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77" r:id="rId12"/>
    <p:sldId id="267" r:id="rId13"/>
    <p:sldId id="268" r:id="rId14"/>
    <p:sldId id="275" r:id="rId15"/>
    <p:sldId id="269" r:id="rId16"/>
    <p:sldId id="270"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A0672-AE52-CC4C-8543-4C5E99570391}" v="733" dt="2026-06-25T10:04:59.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6861"/>
    <p:restoredTop sz="91391"/>
  </p:normalViewPr>
  <p:slideViewPr>
    <p:cSldViewPr snapToGrid="0">
      <p:cViewPr varScale="1">
        <p:scale>
          <a:sx n="21" d="100"/>
          <a:sy n="21" d="100"/>
        </p:scale>
        <p:origin x="200" y="1760"/>
      </p:cViewPr>
      <p:guideLst/>
    </p:cSldViewPr>
  </p:slideViewPr>
  <p:outlineViewPr>
    <p:cViewPr>
      <p:scale>
        <a:sx n="33" d="100"/>
        <a:sy n="33" d="100"/>
      </p:scale>
      <p:origin x="0" y="-538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ena Shahban (2325941)" userId="dd6d1ac2-7a98-4fdd-8d47-81f0ecffdff8" providerId="ADAL" clId="{F1986FEE-3D77-5416-887E-BC484C735D9E}"/>
    <pc:docChg chg="undo redo custSel addSld delSld modSld">
      <pc:chgData name="Sameena Shahban (2325941)" userId="dd6d1ac2-7a98-4fdd-8d47-81f0ecffdff8" providerId="ADAL" clId="{F1986FEE-3D77-5416-887E-BC484C735D9E}" dt="2026-06-25T10:04:59.560" v="3453"/>
      <pc:docMkLst>
        <pc:docMk/>
      </pc:docMkLst>
      <pc:sldChg chg="addSp delSp modSp mod modTransition setBg modAnim">
        <pc:chgData name="Sameena Shahban (2325941)" userId="dd6d1ac2-7a98-4fdd-8d47-81f0ecffdff8" providerId="ADAL" clId="{F1986FEE-3D77-5416-887E-BC484C735D9E}" dt="2026-06-25T10:04:59.560" v="3453"/>
        <pc:sldMkLst>
          <pc:docMk/>
          <pc:sldMk cId="2373284648" sldId="256"/>
        </pc:sldMkLst>
        <pc:spChg chg="mod">
          <ac:chgData name="Sameena Shahban (2325941)" userId="dd6d1ac2-7a98-4fdd-8d47-81f0ecffdff8" providerId="ADAL" clId="{F1986FEE-3D77-5416-887E-BC484C735D9E}" dt="2026-06-24T12:39:59.240" v="2812" actId="27636"/>
          <ac:spMkLst>
            <pc:docMk/>
            <pc:sldMk cId="2373284648" sldId="256"/>
            <ac:spMk id="4" creationId="{F8551E18-A997-C970-64B4-5FBCFB7AFF73}"/>
          </ac:spMkLst>
        </pc:spChg>
        <pc:spChg chg="add">
          <ac:chgData name="Sameena Shahban (2325941)" userId="dd6d1ac2-7a98-4fdd-8d47-81f0ecffdff8" providerId="ADAL" clId="{F1986FEE-3D77-5416-887E-BC484C735D9E}" dt="2026-06-24T12:36:05.872" v="2789" actId="26606"/>
          <ac:spMkLst>
            <pc:docMk/>
            <pc:sldMk cId="2373284648" sldId="256"/>
            <ac:spMk id="9" creationId="{0DBF1ABE-8590-450D-BB49-BDDCCF3EEA9E}"/>
          </ac:spMkLst>
        </pc:spChg>
        <pc:spChg chg="add">
          <ac:chgData name="Sameena Shahban (2325941)" userId="dd6d1ac2-7a98-4fdd-8d47-81f0ecffdff8" providerId="ADAL" clId="{F1986FEE-3D77-5416-887E-BC484C735D9E}" dt="2026-06-24T12:36:05.872" v="2789" actId="26606"/>
          <ac:spMkLst>
            <pc:docMk/>
            <pc:sldMk cId="2373284648" sldId="256"/>
            <ac:spMk id="11" creationId="{F2F014E7-B612-4079-894D-4697468C5BE9}"/>
          </ac:spMkLst>
        </pc:spChg>
        <pc:spChg chg="add">
          <ac:chgData name="Sameena Shahban (2325941)" userId="dd6d1ac2-7a98-4fdd-8d47-81f0ecffdff8" providerId="ADAL" clId="{F1986FEE-3D77-5416-887E-BC484C735D9E}" dt="2026-06-24T12:36:05.872" v="2789" actId="26606"/>
          <ac:spMkLst>
            <pc:docMk/>
            <pc:sldMk cId="2373284648" sldId="256"/>
            <ac:spMk id="13" creationId="{5BEB0D00-4F7A-41D8-B15E-B42145EA9315}"/>
          </ac:spMkLst>
        </pc:spChg>
        <pc:picChg chg="mod">
          <ac:chgData name="Sameena Shahban (2325941)" userId="dd6d1ac2-7a98-4fdd-8d47-81f0ecffdff8" providerId="ADAL" clId="{F1986FEE-3D77-5416-887E-BC484C735D9E}" dt="2026-06-24T12:36:05.872" v="2789" actId="26606"/>
          <ac:picMkLst>
            <pc:docMk/>
            <pc:sldMk cId="2373284648" sldId="256"/>
            <ac:picMk id="2" creationId="{961BC64D-F834-9259-C5AF-A1354768EF3D}"/>
          </ac:picMkLst>
        </pc:picChg>
        <pc:picChg chg="add del mod">
          <ac:chgData name="Sameena Shahban (2325941)" userId="dd6d1ac2-7a98-4fdd-8d47-81f0ecffdff8" providerId="ADAL" clId="{F1986FEE-3D77-5416-887E-BC484C735D9E}" dt="2026-06-25T08:54:02.094" v="3416"/>
          <ac:picMkLst>
            <pc:docMk/>
            <pc:sldMk cId="2373284648" sldId="256"/>
            <ac:picMk id="8" creationId="{348437FE-2B73-6F7C-28CE-44B27322B09E}"/>
          </ac:picMkLst>
        </pc:picChg>
        <pc:picChg chg="add del mod">
          <ac:chgData name="Sameena Shahban (2325941)" userId="dd6d1ac2-7a98-4fdd-8d47-81f0ecffdff8" providerId="ADAL" clId="{F1986FEE-3D77-5416-887E-BC484C735D9E}" dt="2026-06-25T10:04:14.945" v="3450"/>
          <ac:picMkLst>
            <pc:docMk/>
            <pc:sldMk cId="2373284648" sldId="256"/>
            <ac:picMk id="18" creationId="{DA8B8A06-FAC9-264C-E73F-B0373BE3F101}"/>
          </ac:picMkLst>
        </pc:picChg>
        <pc:picChg chg="add del mod">
          <ac:chgData name="Sameena Shahban (2325941)" userId="dd6d1ac2-7a98-4fdd-8d47-81f0ecffdff8" providerId="ADAL" clId="{F1986FEE-3D77-5416-887E-BC484C735D9E}" dt="2026-06-25T10:04:41.978" v="3452"/>
          <ac:picMkLst>
            <pc:docMk/>
            <pc:sldMk cId="2373284648" sldId="256"/>
            <ac:picMk id="30" creationId="{9BF0A770-7D8F-E07B-9368-A95E6553821A}"/>
          </ac:picMkLst>
        </pc:picChg>
        <pc:picChg chg="add mod">
          <ac:chgData name="Sameena Shahban (2325941)" userId="dd6d1ac2-7a98-4fdd-8d47-81f0ecffdff8" providerId="ADAL" clId="{F1986FEE-3D77-5416-887E-BC484C735D9E}" dt="2026-06-25T10:04:59.560" v="3453"/>
          <ac:picMkLst>
            <pc:docMk/>
            <pc:sldMk cId="2373284648" sldId="256"/>
            <ac:picMk id="34" creationId="{169C7693-69F1-AA5C-CC30-30B4A4E16B1F}"/>
          </ac:picMkLst>
        </pc:picChg>
      </pc:sldChg>
      <pc:sldChg chg="addSp delSp modSp mod modTransition setBg addAnim modAnim">
        <pc:chgData name="Sameena Shahban (2325941)" userId="dd6d1ac2-7a98-4fdd-8d47-81f0ecffdff8" providerId="ADAL" clId="{F1986FEE-3D77-5416-887E-BC484C735D9E}" dt="2026-06-25T09:02:31.878" v="3422"/>
        <pc:sldMkLst>
          <pc:docMk/>
          <pc:sldMk cId="3479880039" sldId="257"/>
        </pc:sldMkLst>
        <pc:spChg chg="mod ord">
          <ac:chgData name="Sameena Shahban (2325941)" userId="dd6d1ac2-7a98-4fdd-8d47-81f0ecffdff8" providerId="ADAL" clId="{F1986FEE-3D77-5416-887E-BC484C735D9E}" dt="2026-06-24T14:53:36.176" v="3226" actId="255"/>
          <ac:spMkLst>
            <pc:docMk/>
            <pc:sldMk cId="3479880039" sldId="257"/>
            <ac:spMk id="2" creationId="{4F95A576-A5E1-1AF7-4228-3AA544FDE096}"/>
          </ac:spMkLst>
        </pc:spChg>
        <pc:spChg chg="add del">
          <ac:chgData name="Sameena Shahban (2325941)" userId="dd6d1ac2-7a98-4fdd-8d47-81f0ecffdff8" providerId="ADAL" clId="{F1986FEE-3D77-5416-887E-BC484C735D9E}" dt="2026-06-24T12:38:45.983" v="2799" actId="26606"/>
          <ac:spMkLst>
            <pc:docMk/>
            <pc:sldMk cId="3479880039" sldId="257"/>
            <ac:spMk id="8" creationId="{518BCE60-EB58-4019-B93A-1094BA89FB95}"/>
          </ac:spMkLst>
        </pc:spChg>
        <pc:spChg chg="add del">
          <ac:chgData name="Sameena Shahban (2325941)" userId="dd6d1ac2-7a98-4fdd-8d47-81f0ecffdff8" providerId="ADAL" clId="{F1986FEE-3D77-5416-887E-BC484C735D9E}" dt="2026-06-24T12:38:45.983" v="2799" actId="26606"/>
          <ac:spMkLst>
            <pc:docMk/>
            <pc:sldMk cId="3479880039" sldId="257"/>
            <ac:spMk id="10" creationId="{5239C5D7-3A83-4B28-BA16-9364DA5FA6A4}"/>
          </ac:spMkLst>
        </pc:spChg>
        <pc:spChg chg="add del">
          <ac:chgData name="Sameena Shahban (2325941)" userId="dd6d1ac2-7a98-4fdd-8d47-81f0ecffdff8" providerId="ADAL" clId="{F1986FEE-3D77-5416-887E-BC484C735D9E}" dt="2026-06-24T12:38:45.983" v="2799" actId="26606"/>
          <ac:spMkLst>
            <pc:docMk/>
            <pc:sldMk cId="3479880039" sldId="257"/>
            <ac:spMk id="12" creationId="{C0E4BDC5-1DF0-B758-02E4-0AA24AB72BA9}"/>
          </ac:spMkLst>
        </pc:spChg>
        <pc:spChg chg="add del">
          <ac:chgData name="Sameena Shahban (2325941)" userId="dd6d1ac2-7a98-4fdd-8d47-81f0ecffdff8" providerId="ADAL" clId="{F1986FEE-3D77-5416-887E-BC484C735D9E}" dt="2026-06-24T12:38:45.983" v="2799" actId="26606"/>
          <ac:spMkLst>
            <pc:docMk/>
            <pc:sldMk cId="3479880039" sldId="257"/>
            <ac:spMk id="14" creationId="{49109861-B852-BC17-33D7-416D00A39674}"/>
          </ac:spMkLst>
        </pc:spChg>
        <pc:spChg chg="add del">
          <ac:chgData name="Sameena Shahban (2325941)" userId="dd6d1ac2-7a98-4fdd-8d47-81f0ecffdff8" providerId="ADAL" clId="{F1986FEE-3D77-5416-887E-BC484C735D9E}" dt="2026-06-24T12:38:45.977" v="2798" actId="26606"/>
          <ac:spMkLst>
            <pc:docMk/>
            <pc:sldMk cId="3479880039" sldId="257"/>
            <ac:spMk id="19" creationId="{ECC07320-C2CA-4E29-8481-9D9E143C7788}"/>
          </ac:spMkLst>
        </pc:spChg>
        <pc:spChg chg="add del">
          <ac:chgData name="Sameena Shahban (2325941)" userId="dd6d1ac2-7a98-4fdd-8d47-81f0ecffdff8" providerId="ADAL" clId="{F1986FEE-3D77-5416-887E-BC484C735D9E}" dt="2026-06-24T12:38:45.977" v="2798" actId="26606"/>
          <ac:spMkLst>
            <pc:docMk/>
            <pc:sldMk cId="3479880039" sldId="257"/>
            <ac:spMk id="21" creationId="{178FB36B-5BFE-42CA-BC60-1115E0D95EEC}"/>
          </ac:spMkLst>
        </pc:spChg>
        <pc:spChg chg="add">
          <ac:chgData name="Sameena Shahban (2325941)" userId="dd6d1ac2-7a98-4fdd-8d47-81f0ecffdff8" providerId="ADAL" clId="{F1986FEE-3D77-5416-887E-BC484C735D9E}" dt="2026-06-24T12:38:45.983" v="2799" actId="26606"/>
          <ac:spMkLst>
            <pc:docMk/>
            <pc:sldMk cId="3479880039" sldId="257"/>
            <ac:spMk id="23" creationId="{06DA9DF9-31F7-4056-B42E-878CC92417B8}"/>
          </ac:spMkLst>
        </pc:spChg>
        <pc:picChg chg="add mod">
          <ac:chgData name="Sameena Shahban (2325941)" userId="dd6d1ac2-7a98-4fdd-8d47-81f0ecffdff8" providerId="ADAL" clId="{F1986FEE-3D77-5416-887E-BC484C735D9E}" dt="2026-06-24T12:38:45.983" v="2799" actId="26606"/>
          <ac:picMkLst>
            <pc:docMk/>
            <pc:sldMk cId="3479880039" sldId="257"/>
            <ac:picMk id="4" creationId="{268530FC-469D-EE32-1778-FC8A5FDFDF48}"/>
          </ac:picMkLst>
        </pc:picChg>
        <pc:picChg chg="add del mod">
          <ac:chgData name="Sameena Shahban (2325941)" userId="dd6d1ac2-7a98-4fdd-8d47-81f0ecffdff8" providerId="ADAL" clId="{F1986FEE-3D77-5416-887E-BC484C735D9E}" dt="2026-06-25T08:59:54.264" v="3419"/>
          <ac:picMkLst>
            <pc:docMk/>
            <pc:sldMk cId="3479880039" sldId="257"/>
            <ac:picMk id="8" creationId="{303E0038-C9F0-3DDB-A8A3-F2ADCEAE942B}"/>
          </ac:picMkLst>
        </pc:picChg>
        <pc:picChg chg="add del mod">
          <ac:chgData name="Sameena Shahban (2325941)" userId="dd6d1ac2-7a98-4fdd-8d47-81f0ecffdff8" providerId="ADAL" clId="{F1986FEE-3D77-5416-887E-BC484C735D9E}" dt="2026-06-25T09:00:33.144" v="3421"/>
          <ac:picMkLst>
            <pc:docMk/>
            <pc:sldMk cId="3479880039" sldId="257"/>
            <ac:picMk id="12" creationId="{422BEC17-2FAE-394C-5CE9-01513FC2642F}"/>
          </ac:picMkLst>
        </pc:picChg>
        <pc:picChg chg="add mod">
          <ac:chgData name="Sameena Shahban (2325941)" userId="dd6d1ac2-7a98-4fdd-8d47-81f0ecffdff8" providerId="ADAL" clId="{F1986FEE-3D77-5416-887E-BC484C735D9E}" dt="2026-06-25T09:02:31.878" v="3422"/>
          <ac:picMkLst>
            <pc:docMk/>
            <pc:sldMk cId="3479880039" sldId="257"/>
            <ac:picMk id="16" creationId="{89A0EC2E-C9F1-8BEE-8508-F4F912B8B101}"/>
          </ac:picMkLst>
        </pc:picChg>
      </pc:sldChg>
      <pc:sldChg chg="addSp modSp mod setBg">
        <pc:chgData name="Sameena Shahban (2325941)" userId="dd6d1ac2-7a98-4fdd-8d47-81f0ecffdff8" providerId="ADAL" clId="{F1986FEE-3D77-5416-887E-BC484C735D9E}" dt="2026-06-25T09:06:18.100" v="3423"/>
        <pc:sldMkLst>
          <pc:docMk/>
          <pc:sldMk cId="2671202340" sldId="258"/>
        </pc:sldMkLst>
        <pc:spChg chg="mod">
          <ac:chgData name="Sameena Shahban (2325941)" userId="dd6d1ac2-7a98-4fdd-8d47-81f0ecffdff8" providerId="ADAL" clId="{F1986FEE-3D77-5416-887E-BC484C735D9E}" dt="2026-06-24T14:54:44.844" v="3236" actId="255"/>
          <ac:spMkLst>
            <pc:docMk/>
            <pc:sldMk cId="2671202340" sldId="258"/>
            <ac:spMk id="2" creationId="{7340F1E0-5827-CC05-F674-E3CFC9790356}"/>
          </ac:spMkLst>
        </pc:spChg>
        <pc:spChg chg="mod">
          <ac:chgData name="Sameena Shahban (2325941)" userId="dd6d1ac2-7a98-4fdd-8d47-81f0ecffdff8" providerId="ADAL" clId="{F1986FEE-3D77-5416-887E-BC484C735D9E}" dt="2026-06-24T14:53:51.276" v="3227" actId="1076"/>
          <ac:spMkLst>
            <pc:docMk/>
            <pc:sldMk cId="2671202340" sldId="258"/>
            <ac:spMk id="8" creationId="{AF58CDDE-1DD8-95A3-84A8-12134B3C81BA}"/>
          </ac:spMkLst>
        </pc:spChg>
        <pc:spChg chg="add">
          <ac:chgData name="Sameena Shahban (2325941)" userId="dd6d1ac2-7a98-4fdd-8d47-81f0ecffdff8" providerId="ADAL" clId="{F1986FEE-3D77-5416-887E-BC484C735D9E}" dt="2026-06-24T12:47:52.460" v="2850" actId="26606"/>
          <ac:spMkLst>
            <pc:docMk/>
            <pc:sldMk cId="2671202340" sldId="258"/>
            <ac:spMk id="13" creationId="{47942995-B07F-4636-9A06-C6A104B260A8}"/>
          </ac:spMkLst>
        </pc:spChg>
        <pc:spChg chg="add">
          <ac:chgData name="Sameena Shahban (2325941)" userId="dd6d1ac2-7a98-4fdd-8d47-81f0ecffdff8" providerId="ADAL" clId="{F1986FEE-3D77-5416-887E-BC484C735D9E}" dt="2026-06-24T12:47:52.460" v="2850" actId="26606"/>
          <ac:spMkLst>
            <pc:docMk/>
            <pc:sldMk cId="2671202340" sldId="258"/>
            <ac:spMk id="20" creationId="{B81933D1-5615-42C7-9C0B-4EB7105CCE2D}"/>
          </ac:spMkLst>
        </pc:spChg>
        <pc:spChg chg="add">
          <ac:chgData name="Sameena Shahban (2325941)" userId="dd6d1ac2-7a98-4fdd-8d47-81f0ecffdff8" providerId="ADAL" clId="{F1986FEE-3D77-5416-887E-BC484C735D9E}" dt="2026-06-24T12:47:52.460" v="2850" actId="26606"/>
          <ac:spMkLst>
            <pc:docMk/>
            <pc:sldMk cId="2671202340" sldId="258"/>
            <ac:spMk id="22" creationId="{19C9EAEA-39D0-4B0E-A0EB-51E7B26740B1}"/>
          </ac:spMkLst>
        </pc:spChg>
        <pc:grpChg chg="add">
          <ac:chgData name="Sameena Shahban (2325941)" userId="dd6d1ac2-7a98-4fdd-8d47-81f0ecffdff8" providerId="ADAL" clId="{F1986FEE-3D77-5416-887E-BC484C735D9E}" dt="2026-06-24T12:47:52.460" v="2850" actId="26606"/>
          <ac:grpSpMkLst>
            <pc:docMk/>
            <pc:sldMk cId="2671202340" sldId="258"/>
            <ac:grpSpMk id="15" creationId="{032D8612-31EB-44CF-A1D0-14FD4C705424}"/>
          </ac:grpSpMkLst>
        </pc:grpChg>
        <pc:graphicFrameChg chg="mod ord modGraphic">
          <ac:chgData name="Sameena Shahban (2325941)" userId="dd6d1ac2-7a98-4fdd-8d47-81f0ecffdff8" providerId="ADAL" clId="{F1986FEE-3D77-5416-887E-BC484C735D9E}" dt="2026-06-24T14:55:34.923" v="3241" actId="255"/>
          <ac:graphicFrameMkLst>
            <pc:docMk/>
            <pc:sldMk cId="2671202340" sldId="258"/>
            <ac:graphicFrameMk id="6" creationId="{7EF31EA9-4907-1999-FA91-9C7D0424DBC8}"/>
          </ac:graphicFrameMkLst>
        </pc:graphicFrameChg>
        <pc:picChg chg="add mod">
          <ac:chgData name="Sameena Shahban (2325941)" userId="dd6d1ac2-7a98-4fdd-8d47-81f0ecffdff8" providerId="ADAL" clId="{F1986FEE-3D77-5416-887E-BC484C735D9E}" dt="2026-06-25T09:06:18.100" v="3423"/>
          <ac:picMkLst>
            <pc:docMk/>
            <pc:sldMk cId="2671202340" sldId="258"/>
            <ac:picMk id="9" creationId="{1EC651A0-60D7-E8F5-3D16-BD6410B57AFC}"/>
          </ac:picMkLst>
        </pc:picChg>
      </pc:sldChg>
      <pc:sldChg chg="addSp delSp modSp mod modTransition setBg modAnim modNotesTx">
        <pc:chgData name="Sameena Shahban (2325941)" userId="dd6d1ac2-7a98-4fdd-8d47-81f0ecffdff8" providerId="ADAL" clId="{F1986FEE-3D77-5416-887E-BC484C735D9E}" dt="2026-06-25T09:59:18.125" v="3447"/>
        <pc:sldMkLst>
          <pc:docMk/>
          <pc:sldMk cId="2742299158" sldId="259"/>
        </pc:sldMkLst>
        <pc:spChg chg="add del mod">
          <ac:chgData name="Sameena Shahban (2325941)" userId="dd6d1ac2-7a98-4fdd-8d47-81f0ecffdff8" providerId="ADAL" clId="{F1986FEE-3D77-5416-887E-BC484C735D9E}" dt="2026-06-24T14:57:24.741" v="3260" actId="255"/>
          <ac:spMkLst>
            <pc:docMk/>
            <pc:sldMk cId="2742299158" sldId="259"/>
            <ac:spMk id="2" creationId="{15E26010-C422-F3C4-5614-71FC45A739D6}"/>
          </ac:spMkLst>
        </pc:spChg>
        <pc:spChg chg="add mod">
          <ac:chgData name="Sameena Shahban (2325941)" userId="dd6d1ac2-7a98-4fdd-8d47-81f0ecffdff8" providerId="ADAL" clId="{F1986FEE-3D77-5416-887E-BC484C735D9E}" dt="2026-06-24T14:48:16.264" v="3206" actId="33987"/>
          <ac:spMkLst>
            <pc:docMk/>
            <pc:sldMk cId="2742299158" sldId="259"/>
            <ac:spMk id="3" creationId="{6936D26F-D533-525A-4000-85530F9F089C}"/>
          </ac:spMkLst>
        </pc:spChg>
        <pc:spChg chg="add del mod">
          <ac:chgData name="Sameena Shahban (2325941)" userId="dd6d1ac2-7a98-4fdd-8d47-81f0ecffdff8" providerId="ADAL" clId="{F1986FEE-3D77-5416-887E-BC484C735D9E}" dt="2026-06-24T14:49:46.716" v="3211" actId="478"/>
          <ac:spMkLst>
            <pc:docMk/>
            <pc:sldMk cId="2742299158" sldId="259"/>
            <ac:spMk id="6" creationId="{A250503D-E403-9C66-DABD-4B932A20DA75}"/>
          </ac:spMkLst>
        </pc:spChg>
        <pc:spChg chg="add mod">
          <ac:chgData name="Sameena Shahban (2325941)" userId="dd6d1ac2-7a98-4fdd-8d47-81f0ecffdff8" providerId="ADAL" clId="{F1986FEE-3D77-5416-887E-BC484C735D9E}" dt="2026-06-24T14:57:41.973" v="3262" actId="1076"/>
          <ac:spMkLst>
            <pc:docMk/>
            <pc:sldMk cId="2742299158" sldId="259"/>
            <ac:spMk id="13" creationId="{742B9294-3858-A792-9D96-8D44E03650DD}"/>
          </ac:spMkLst>
        </pc:spChg>
        <pc:spChg chg="add del">
          <ac:chgData name="Sameena Shahban (2325941)" userId="dd6d1ac2-7a98-4fdd-8d47-81f0ecffdff8" providerId="ADAL" clId="{F1986FEE-3D77-5416-887E-BC484C735D9E}" dt="2026-06-24T14:56:36.563" v="3250" actId="26606"/>
          <ac:spMkLst>
            <pc:docMk/>
            <pc:sldMk cId="2742299158" sldId="259"/>
            <ac:spMk id="18" creationId="{B7BD7FCF-A254-4A97-A15C-319B67622677}"/>
          </ac:spMkLst>
        </pc:spChg>
        <pc:spChg chg="add del">
          <ac:chgData name="Sameena Shahban (2325941)" userId="dd6d1ac2-7a98-4fdd-8d47-81f0ecffdff8" providerId="ADAL" clId="{F1986FEE-3D77-5416-887E-BC484C735D9E}" dt="2026-06-24T14:56:36.563" v="3250" actId="26606"/>
          <ac:spMkLst>
            <pc:docMk/>
            <pc:sldMk cId="2742299158" sldId="259"/>
            <ac:spMk id="20" creationId="{52FFAF72-6204-4676-9C6F-9A4CC4D91805}"/>
          </ac:spMkLst>
        </pc:spChg>
        <pc:picChg chg="add mod">
          <ac:chgData name="Sameena Shahban (2325941)" userId="dd6d1ac2-7a98-4fdd-8d47-81f0ecffdff8" providerId="ADAL" clId="{F1986FEE-3D77-5416-887E-BC484C735D9E}" dt="2026-06-24T14:56:36.563" v="3250" actId="26606"/>
          <ac:picMkLst>
            <pc:docMk/>
            <pc:sldMk cId="2742299158" sldId="259"/>
            <ac:picMk id="4" creationId="{5963C4DC-6DB9-0B27-D541-C43DACBA3184}"/>
          </ac:picMkLst>
        </pc:picChg>
        <pc:picChg chg="add del mod">
          <ac:chgData name="Sameena Shahban (2325941)" userId="dd6d1ac2-7a98-4fdd-8d47-81f0ecffdff8" providerId="ADAL" clId="{F1986FEE-3D77-5416-887E-BC484C735D9E}" dt="2026-06-25T09:58:07.956" v="3446"/>
          <ac:picMkLst>
            <pc:docMk/>
            <pc:sldMk cId="2742299158" sldId="259"/>
            <ac:picMk id="6" creationId="{4353DDD2-43FD-C744-3722-EC2DF21AF564}"/>
          </ac:picMkLst>
        </pc:picChg>
        <pc:picChg chg="add mod">
          <ac:chgData name="Sameena Shahban (2325941)" userId="dd6d1ac2-7a98-4fdd-8d47-81f0ecffdff8" providerId="ADAL" clId="{F1986FEE-3D77-5416-887E-BC484C735D9E}" dt="2026-06-25T09:59:18.125" v="3447"/>
          <ac:picMkLst>
            <pc:docMk/>
            <pc:sldMk cId="2742299158" sldId="259"/>
            <ac:picMk id="12" creationId="{2FAB0BE4-EEDC-1BD4-BCDE-69FBAE0FB6F3}"/>
          </ac:picMkLst>
        </pc:picChg>
      </pc:sldChg>
      <pc:sldChg chg="addSp delSp modSp mod modTransition setBg modAnim">
        <pc:chgData name="Sameena Shahban (2325941)" userId="dd6d1ac2-7a98-4fdd-8d47-81f0ecffdff8" providerId="ADAL" clId="{F1986FEE-3D77-5416-887E-BC484C735D9E}" dt="2026-06-25T09:48:34.196" v="3443"/>
        <pc:sldMkLst>
          <pc:docMk/>
          <pc:sldMk cId="1977959085" sldId="260"/>
        </pc:sldMkLst>
        <pc:spChg chg="mod">
          <ac:chgData name="Sameena Shahban (2325941)" userId="dd6d1ac2-7a98-4fdd-8d47-81f0ecffdff8" providerId="ADAL" clId="{F1986FEE-3D77-5416-887E-BC484C735D9E}" dt="2026-06-24T14:59:11.489" v="3268" actId="14100"/>
          <ac:spMkLst>
            <pc:docMk/>
            <pc:sldMk cId="1977959085" sldId="260"/>
            <ac:spMk id="2" creationId="{E200DAC1-394B-59D5-5DFD-76151B419D9E}"/>
          </ac:spMkLst>
        </pc:spChg>
        <pc:spChg chg="add">
          <ac:chgData name="Sameena Shahban (2325941)" userId="dd6d1ac2-7a98-4fdd-8d47-81f0ecffdff8" providerId="ADAL" clId="{F1986FEE-3D77-5416-887E-BC484C735D9E}" dt="2026-06-24T12:47:37.082" v="2848" actId="26606"/>
          <ac:spMkLst>
            <pc:docMk/>
            <pc:sldMk cId="1977959085" sldId="260"/>
            <ac:spMk id="7" creationId="{8E2CC403-21CD-41DF-BAC4-329D7FF03C5C}"/>
          </ac:spMkLst>
        </pc:spChg>
        <pc:spChg chg="add">
          <ac:chgData name="Sameena Shahban (2325941)" userId="dd6d1ac2-7a98-4fdd-8d47-81f0ecffdff8" providerId="ADAL" clId="{F1986FEE-3D77-5416-887E-BC484C735D9E}" dt="2026-06-24T12:47:37.082" v="2848" actId="26606"/>
          <ac:spMkLst>
            <pc:docMk/>
            <pc:sldMk cId="1977959085" sldId="260"/>
            <ac:spMk id="14" creationId="{7653717E-6F8C-43E0-9893-C03AE87D18D6}"/>
          </ac:spMkLst>
        </pc:spChg>
        <pc:spChg chg="add">
          <ac:chgData name="Sameena Shahban (2325941)" userId="dd6d1ac2-7a98-4fdd-8d47-81f0ecffdff8" providerId="ADAL" clId="{F1986FEE-3D77-5416-887E-BC484C735D9E}" dt="2026-06-24T12:47:37.082" v="2848" actId="26606"/>
          <ac:spMkLst>
            <pc:docMk/>
            <pc:sldMk cId="1977959085" sldId="260"/>
            <ac:spMk id="16" creationId="{35BB14B4-EC3F-47C7-9AF3-B0E017B75C42}"/>
          </ac:spMkLst>
        </pc:spChg>
        <pc:grpChg chg="add">
          <ac:chgData name="Sameena Shahban (2325941)" userId="dd6d1ac2-7a98-4fdd-8d47-81f0ecffdff8" providerId="ADAL" clId="{F1986FEE-3D77-5416-887E-BC484C735D9E}" dt="2026-06-24T12:47:37.082" v="2848" actId="26606"/>
          <ac:grpSpMkLst>
            <pc:docMk/>
            <pc:sldMk cId="1977959085" sldId="260"/>
            <ac:grpSpMk id="9" creationId="{B13AA5FE-3FFC-4725-9ADD-E428544EC61B}"/>
          </ac:grpSpMkLst>
        </pc:grpChg>
        <pc:picChg chg="add del mod">
          <ac:chgData name="Sameena Shahban (2325941)" userId="dd6d1ac2-7a98-4fdd-8d47-81f0ecffdff8" providerId="ADAL" clId="{F1986FEE-3D77-5416-887E-BC484C735D9E}" dt="2026-06-25T09:47:00.942" v="3442"/>
          <ac:picMkLst>
            <pc:docMk/>
            <pc:sldMk cId="1977959085" sldId="260"/>
            <ac:picMk id="5" creationId="{F798A724-24E1-1BC6-BDEE-0F329D38656A}"/>
          </ac:picMkLst>
        </pc:picChg>
        <pc:picChg chg="add mod">
          <ac:chgData name="Sameena Shahban (2325941)" userId="dd6d1ac2-7a98-4fdd-8d47-81f0ecffdff8" providerId="ADAL" clId="{F1986FEE-3D77-5416-887E-BC484C735D9E}" dt="2026-06-25T09:48:34.196" v="3443"/>
          <ac:picMkLst>
            <pc:docMk/>
            <pc:sldMk cId="1977959085" sldId="260"/>
            <ac:picMk id="19" creationId="{25B8E1B9-08A2-125A-D7E1-D3FEC5BFF7B0}"/>
          </ac:picMkLst>
        </pc:picChg>
      </pc:sldChg>
      <pc:sldChg chg="addSp delSp modSp mod modTransition setBg addAnim delAnim modAnim">
        <pc:chgData name="Sameena Shahban (2325941)" userId="dd6d1ac2-7a98-4fdd-8d47-81f0ecffdff8" providerId="ADAL" clId="{F1986FEE-3D77-5416-887E-BC484C735D9E}" dt="2026-06-25T09:50:52.322" v="3445"/>
        <pc:sldMkLst>
          <pc:docMk/>
          <pc:sldMk cId="2403299482" sldId="261"/>
        </pc:sldMkLst>
        <pc:spChg chg="mod">
          <ac:chgData name="Sameena Shahban (2325941)" userId="dd6d1ac2-7a98-4fdd-8d47-81f0ecffdff8" providerId="ADAL" clId="{F1986FEE-3D77-5416-887E-BC484C735D9E}" dt="2026-06-24T17:29:26.134" v="3276" actId="14100"/>
          <ac:spMkLst>
            <pc:docMk/>
            <pc:sldMk cId="2403299482" sldId="261"/>
            <ac:spMk id="2" creationId="{21DF9C98-18AA-3329-7A3F-CB80F23F2724}"/>
          </ac:spMkLst>
        </pc:spChg>
        <pc:spChg chg="add del">
          <ac:chgData name="Sameena Shahban (2325941)" userId="dd6d1ac2-7a98-4fdd-8d47-81f0ecffdff8" providerId="ADAL" clId="{F1986FEE-3D77-5416-887E-BC484C735D9E}" dt="2026-06-24T12:43:28.972" v="2822" actId="26606"/>
          <ac:spMkLst>
            <pc:docMk/>
            <pc:sldMk cId="2403299482" sldId="261"/>
            <ac:spMk id="5" creationId="{06DA9DF9-31F7-4056-B42E-878CC92417B8}"/>
          </ac:spMkLst>
        </pc:spChg>
        <pc:spChg chg="add del">
          <ac:chgData name="Sameena Shahban (2325941)" userId="dd6d1ac2-7a98-4fdd-8d47-81f0ecffdff8" providerId="ADAL" clId="{F1986FEE-3D77-5416-887E-BC484C735D9E}" dt="2026-06-24T12:44:47.348" v="2827" actId="26606"/>
          <ac:spMkLst>
            <pc:docMk/>
            <pc:sldMk cId="2403299482" sldId="261"/>
            <ac:spMk id="7" creationId="{46F1F2C8-798B-4CCE-A851-94AFAF350BED}"/>
          </ac:spMkLst>
        </pc:spChg>
        <pc:spChg chg="add del">
          <ac:chgData name="Sameena Shahban (2325941)" userId="dd6d1ac2-7a98-4fdd-8d47-81f0ecffdff8" providerId="ADAL" clId="{F1986FEE-3D77-5416-887E-BC484C735D9E}" dt="2026-06-24T12:42:58.280" v="2818" actId="26606"/>
          <ac:spMkLst>
            <pc:docMk/>
            <pc:sldMk cId="2403299482" sldId="261"/>
            <ac:spMk id="8" creationId="{3AD630B4-4CCC-7B1D-1803-DAED942D7E50}"/>
          </ac:spMkLst>
        </pc:spChg>
        <pc:spChg chg="add del">
          <ac:chgData name="Sameena Shahban (2325941)" userId="dd6d1ac2-7a98-4fdd-8d47-81f0ecffdff8" providerId="ADAL" clId="{F1986FEE-3D77-5416-887E-BC484C735D9E}" dt="2026-06-24T12:44:47.348" v="2827" actId="26606"/>
          <ac:spMkLst>
            <pc:docMk/>
            <pc:sldMk cId="2403299482" sldId="261"/>
            <ac:spMk id="9" creationId="{755E9CD0-04B0-4A3C-B291-AD913379C713}"/>
          </ac:spMkLst>
        </pc:spChg>
        <pc:spChg chg="add del">
          <ac:chgData name="Sameena Shahban (2325941)" userId="dd6d1ac2-7a98-4fdd-8d47-81f0ecffdff8" providerId="ADAL" clId="{F1986FEE-3D77-5416-887E-BC484C735D9E}" dt="2026-06-24T12:44:47.348" v="2827" actId="26606"/>
          <ac:spMkLst>
            <pc:docMk/>
            <pc:sldMk cId="2403299482" sldId="261"/>
            <ac:spMk id="11" creationId="{1DD8BF3B-6066-418C-8D1A-75C5E396FC04}"/>
          </ac:spMkLst>
        </pc:spChg>
        <pc:spChg chg="add del">
          <ac:chgData name="Sameena Shahban (2325941)" userId="dd6d1ac2-7a98-4fdd-8d47-81f0ecffdff8" providerId="ADAL" clId="{F1986FEE-3D77-5416-887E-BC484C735D9E}" dt="2026-06-24T12:44:47.348" v="2827" actId="26606"/>
          <ac:spMkLst>
            <pc:docMk/>
            <pc:sldMk cId="2403299482" sldId="261"/>
            <ac:spMk id="13" creationId="{80BC66F9-7A74-4286-AD22-1174052CC22C}"/>
          </ac:spMkLst>
        </pc:spChg>
        <pc:spChg chg="add del">
          <ac:chgData name="Sameena Shahban (2325941)" userId="dd6d1ac2-7a98-4fdd-8d47-81f0ecffdff8" providerId="ADAL" clId="{F1986FEE-3D77-5416-887E-BC484C735D9E}" dt="2026-06-24T12:44:47.348" v="2827" actId="26606"/>
          <ac:spMkLst>
            <pc:docMk/>
            <pc:sldMk cId="2403299482" sldId="261"/>
            <ac:spMk id="15" creationId="{D8142CC3-2B5C-48E6-9DF0-6C8ACBAF23EF}"/>
          </ac:spMkLst>
        </pc:spChg>
        <pc:spChg chg="add del">
          <ac:chgData name="Sameena Shahban (2325941)" userId="dd6d1ac2-7a98-4fdd-8d47-81f0ecffdff8" providerId="ADAL" clId="{F1986FEE-3D77-5416-887E-BC484C735D9E}" dt="2026-06-24T12:44:47.348" v="2827" actId="26606"/>
          <ac:spMkLst>
            <pc:docMk/>
            <pc:sldMk cId="2403299482" sldId="261"/>
            <ac:spMk id="19" creationId="{46A89C79-8EF3-4AF9-B3D9-59A883F41C83}"/>
          </ac:spMkLst>
        </pc:spChg>
        <pc:spChg chg="add del">
          <ac:chgData name="Sameena Shahban (2325941)" userId="dd6d1ac2-7a98-4fdd-8d47-81f0ecffdff8" providerId="ADAL" clId="{F1986FEE-3D77-5416-887E-BC484C735D9E}" dt="2026-06-24T12:44:47.348" v="2827" actId="26606"/>
          <ac:spMkLst>
            <pc:docMk/>
            <pc:sldMk cId="2403299482" sldId="261"/>
            <ac:spMk id="21" creationId="{EFE5CE34-4543-42E5-B82C-1F3D12422CDD}"/>
          </ac:spMkLst>
        </pc:spChg>
        <pc:spChg chg="add del">
          <ac:chgData name="Sameena Shahban (2325941)" userId="dd6d1ac2-7a98-4fdd-8d47-81f0ecffdff8" providerId="ADAL" clId="{F1986FEE-3D77-5416-887E-BC484C735D9E}" dt="2026-06-24T12:44:47.348" v="2827" actId="26606"/>
          <ac:spMkLst>
            <pc:docMk/>
            <pc:sldMk cId="2403299482" sldId="261"/>
            <ac:spMk id="23" creationId="{72AF41FE-63D7-4695-81D2-66D2510E4486}"/>
          </ac:spMkLst>
        </pc:spChg>
        <pc:spChg chg="add del">
          <ac:chgData name="Sameena Shahban (2325941)" userId="dd6d1ac2-7a98-4fdd-8d47-81f0ecffdff8" providerId="ADAL" clId="{F1986FEE-3D77-5416-887E-BC484C735D9E}" dt="2026-06-24T12:45:42.677" v="2841" actId="26606"/>
          <ac:spMkLst>
            <pc:docMk/>
            <pc:sldMk cId="2403299482" sldId="261"/>
            <ac:spMk id="25" creationId="{4D24BFD5-D814-402B-B6C4-EEF6AE14B0F2}"/>
          </ac:spMkLst>
        </pc:spChg>
        <pc:spChg chg="add del">
          <ac:chgData name="Sameena Shahban (2325941)" userId="dd6d1ac2-7a98-4fdd-8d47-81f0ecffdff8" providerId="ADAL" clId="{F1986FEE-3D77-5416-887E-BC484C735D9E}" dt="2026-06-24T12:45:42.677" v="2841" actId="26606"/>
          <ac:spMkLst>
            <pc:docMk/>
            <pc:sldMk cId="2403299482" sldId="261"/>
            <ac:spMk id="26" creationId="{36FED7E8-9A97-475F-9FA4-113410D4433B}"/>
          </ac:spMkLst>
        </pc:spChg>
        <pc:spChg chg="add del">
          <ac:chgData name="Sameena Shahban (2325941)" userId="dd6d1ac2-7a98-4fdd-8d47-81f0ecffdff8" providerId="ADAL" clId="{F1986FEE-3D77-5416-887E-BC484C735D9E}" dt="2026-06-24T12:45:42.677" v="2841" actId="26606"/>
          <ac:spMkLst>
            <pc:docMk/>
            <pc:sldMk cId="2403299482" sldId="261"/>
            <ac:spMk id="27" creationId="{2A39B854-4B6C-4F7F-A602-6F97770CED70}"/>
          </ac:spMkLst>
        </pc:spChg>
        <pc:spChg chg="add del">
          <ac:chgData name="Sameena Shahban (2325941)" userId="dd6d1ac2-7a98-4fdd-8d47-81f0ecffdff8" providerId="ADAL" clId="{F1986FEE-3D77-5416-887E-BC484C735D9E}" dt="2026-06-24T12:45:12.744" v="2834" actId="26606"/>
          <ac:spMkLst>
            <pc:docMk/>
            <pc:sldMk cId="2403299482" sldId="261"/>
            <ac:spMk id="32" creationId="{9B6CD22E-2269-419F-9E81-016EA035D4C1}"/>
          </ac:spMkLst>
        </pc:spChg>
        <pc:spChg chg="add del">
          <ac:chgData name="Sameena Shahban (2325941)" userId="dd6d1ac2-7a98-4fdd-8d47-81f0ecffdff8" providerId="ADAL" clId="{F1986FEE-3D77-5416-887E-BC484C735D9E}" dt="2026-06-24T12:45:12.744" v="2834" actId="26606"/>
          <ac:spMkLst>
            <pc:docMk/>
            <pc:sldMk cId="2403299482" sldId="261"/>
            <ac:spMk id="34" creationId="{AA607D34-E2A9-4595-9DB2-5472E077CA49}"/>
          </ac:spMkLst>
        </pc:spChg>
        <pc:spChg chg="add del">
          <ac:chgData name="Sameena Shahban (2325941)" userId="dd6d1ac2-7a98-4fdd-8d47-81f0ecffdff8" providerId="ADAL" clId="{F1986FEE-3D77-5416-887E-BC484C735D9E}" dt="2026-06-24T12:45:12.744" v="2834" actId="26606"/>
          <ac:spMkLst>
            <pc:docMk/>
            <pc:sldMk cId="2403299482" sldId="261"/>
            <ac:spMk id="36" creationId="{63DAB858-5A0C-4AFF-AAC6-705EDF8DB733}"/>
          </ac:spMkLst>
        </pc:spChg>
        <pc:spChg chg="add del">
          <ac:chgData name="Sameena Shahban (2325941)" userId="dd6d1ac2-7a98-4fdd-8d47-81f0ecffdff8" providerId="ADAL" clId="{F1986FEE-3D77-5416-887E-BC484C735D9E}" dt="2026-06-24T12:45:12.744" v="2834" actId="26606"/>
          <ac:spMkLst>
            <pc:docMk/>
            <pc:sldMk cId="2403299482" sldId="261"/>
            <ac:spMk id="38" creationId="{8FFD9892-EDE5-4886-A313-66099DA8C8F1}"/>
          </ac:spMkLst>
        </pc:spChg>
        <pc:spChg chg="add del">
          <ac:chgData name="Sameena Shahban (2325941)" userId="dd6d1ac2-7a98-4fdd-8d47-81f0ecffdff8" providerId="ADAL" clId="{F1986FEE-3D77-5416-887E-BC484C735D9E}" dt="2026-06-24T12:45:38.351" v="2837" actId="26606"/>
          <ac:spMkLst>
            <pc:docMk/>
            <pc:sldMk cId="2403299482" sldId="261"/>
            <ac:spMk id="40" creationId="{B0EE8A42-107A-4D4C-8D56-BBAE95C7FC0D}"/>
          </ac:spMkLst>
        </pc:spChg>
        <pc:spChg chg="add del">
          <ac:chgData name="Sameena Shahban (2325941)" userId="dd6d1ac2-7a98-4fdd-8d47-81f0ecffdff8" providerId="ADAL" clId="{F1986FEE-3D77-5416-887E-BC484C735D9E}" dt="2026-06-24T12:45:38.351" v="2837" actId="26606"/>
          <ac:spMkLst>
            <pc:docMk/>
            <pc:sldMk cId="2403299482" sldId="261"/>
            <ac:spMk id="41" creationId="{0E42565C-E3CC-4EF0-8093-88FCC788A3C2}"/>
          </ac:spMkLst>
        </pc:spChg>
        <pc:spChg chg="add del">
          <ac:chgData name="Sameena Shahban (2325941)" userId="dd6d1ac2-7a98-4fdd-8d47-81f0ecffdff8" providerId="ADAL" clId="{F1986FEE-3D77-5416-887E-BC484C735D9E}" dt="2026-06-24T12:45:38.351" v="2837" actId="26606"/>
          <ac:spMkLst>
            <pc:docMk/>
            <pc:sldMk cId="2403299482" sldId="261"/>
            <ac:spMk id="42" creationId="{02F429C4-ABC9-46FC-818A-B5429CDE4A96}"/>
          </ac:spMkLst>
        </pc:spChg>
        <pc:spChg chg="add del">
          <ac:chgData name="Sameena Shahban (2325941)" userId="dd6d1ac2-7a98-4fdd-8d47-81f0ecffdff8" providerId="ADAL" clId="{F1986FEE-3D77-5416-887E-BC484C735D9E}" dt="2026-06-24T12:45:38.351" v="2837" actId="26606"/>
          <ac:spMkLst>
            <pc:docMk/>
            <pc:sldMk cId="2403299482" sldId="261"/>
            <ac:spMk id="43" creationId="{2CEF98E4-3709-4952-8F42-2305CCE34FA3}"/>
          </ac:spMkLst>
        </pc:spChg>
        <pc:spChg chg="add del">
          <ac:chgData name="Sameena Shahban (2325941)" userId="dd6d1ac2-7a98-4fdd-8d47-81f0ecffdff8" providerId="ADAL" clId="{F1986FEE-3D77-5416-887E-BC484C735D9E}" dt="2026-06-24T12:45:38.351" v="2837" actId="26606"/>
          <ac:spMkLst>
            <pc:docMk/>
            <pc:sldMk cId="2403299482" sldId="261"/>
            <ac:spMk id="44" creationId="{F10BCCF5-D685-47FF-B675-647EAEB72C8E}"/>
          </ac:spMkLst>
        </pc:spChg>
        <pc:spChg chg="add del">
          <ac:chgData name="Sameena Shahban (2325941)" userId="dd6d1ac2-7a98-4fdd-8d47-81f0ecffdff8" providerId="ADAL" clId="{F1986FEE-3D77-5416-887E-BC484C735D9E}" dt="2026-06-24T12:45:42.668" v="2840" actId="26606"/>
          <ac:spMkLst>
            <pc:docMk/>
            <pc:sldMk cId="2403299482" sldId="261"/>
            <ac:spMk id="46" creationId="{EFE5CE34-4543-42E5-B82C-1F3D12422CDD}"/>
          </ac:spMkLst>
        </pc:spChg>
        <pc:spChg chg="add del">
          <ac:chgData name="Sameena Shahban (2325941)" userId="dd6d1ac2-7a98-4fdd-8d47-81f0ecffdff8" providerId="ADAL" clId="{F1986FEE-3D77-5416-887E-BC484C735D9E}" dt="2026-06-24T12:45:42.668" v="2840" actId="26606"/>
          <ac:spMkLst>
            <pc:docMk/>
            <pc:sldMk cId="2403299482" sldId="261"/>
            <ac:spMk id="48" creationId="{72AF41FE-63D7-4695-81D2-66D2510E4486}"/>
          </ac:spMkLst>
        </pc:spChg>
        <pc:spChg chg="add del">
          <ac:chgData name="Sameena Shahban (2325941)" userId="dd6d1ac2-7a98-4fdd-8d47-81f0ecffdff8" providerId="ADAL" clId="{F1986FEE-3D77-5416-887E-BC484C735D9E}" dt="2026-06-24T12:45:42.668" v="2840" actId="26606"/>
          <ac:spMkLst>
            <pc:docMk/>
            <pc:sldMk cId="2403299482" sldId="261"/>
            <ac:spMk id="49" creationId="{755E9CD0-04B0-4A3C-B291-AD913379C713}"/>
          </ac:spMkLst>
        </pc:spChg>
        <pc:spChg chg="add del">
          <ac:chgData name="Sameena Shahban (2325941)" userId="dd6d1ac2-7a98-4fdd-8d47-81f0ecffdff8" providerId="ADAL" clId="{F1986FEE-3D77-5416-887E-BC484C735D9E}" dt="2026-06-24T12:45:42.668" v="2840" actId="26606"/>
          <ac:spMkLst>
            <pc:docMk/>
            <pc:sldMk cId="2403299482" sldId="261"/>
            <ac:spMk id="50" creationId="{1DD8BF3B-6066-418C-8D1A-75C5E396FC04}"/>
          </ac:spMkLst>
        </pc:spChg>
        <pc:spChg chg="add del">
          <ac:chgData name="Sameena Shahban (2325941)" userId="dd6d1ac2-7a98-4fdd-8d47-81f0ecffdff8" providerId="ADAL" clId="{F1986FEE-3D77-5416-887E-BC484C735D9E}" dt="2026-06-24T12:45:42.668" v="2840" actId="26606"/>
          <ac:spMkLst>
            <pc:docMk/>
            <pc:sldMk cId="2403299482" sldId="261"/>
            <ac:spMk id="51" creationId="{80BC66F9-7A74-4286-AD22-1174052CC22C}"/>
          </ac:spMkLst>
        </pc:spChg>
        <pc:spChg chg="add del">
          <ac:chgData name="Sameena Shahban (2325941)" userId="dd6d1ac2-7a98-4fdd-8d47-81f0ecffdff8" providerId="ADAL" clId="{F1986FEE-3D77-5416-887E-BC484C735D9E}" dt="2026-06-24T12:45:42.668" v="2840" actId="26606"/>
          <ac:spMkLst>
            <pc:docMk/>
            <pc:sldMk cId="2403299482" sldId="261"/>
            <ac:spMk id="52" creationId="{D8142CC3-2B5C-48E6-9DF0-6C8ACBAF23EF}"/>
          </ac:spMkLst>
        </pc:spChg>
        <pc:spChg chg="add del">
          <ac:chgData name="Sameena Shahban (2325941)" userId="dd6d1ac2-7a98-4fdd-8d47-81f0ecffdff8" providerId="ADAL" clId="{F1986FEE-3D77-5416-887E-BC484C735D9E}" dt="2026-06-24T12:45:42.668" v="2840" actId="26606"/>
          <ac:spMkLst>
            <pc:docMk/>
            <pc:sldMk cId="2403299482" sldId="261"/>
            <ac:spMk id="54" creationId="{46A89C79-8EF3-4AF9-B3D9-59A883F41C83}"/>
          </ac:spMkLst>
        </pc:spChg>
        <pc:spChg chg="add del">
          <ac:chgData name="Sameena Shahban (2325941)" userId="dd6d1ac2-7a98-4fdd-8d47-81f0ecffdff8" providerId="ADAL" clId="{F1986FEE-3D77-5416-887E-BC484C735D9E}" dt="2026-06-24T12:47:08.509" v="2846" actId="26606"/>
          <ac:spMkLst>
            <pc:docMk/>
            <pc:sldMk cId="2403299482" sldId="261"/>
            <ac:spMk id="56" creationId="{9A3F5928-D955-456A-97B5-AA390B8CE9D5}"/>
          </ac:spMkLst>
        </pc:spChg>
        <pc:spChg chg="add del">
          <ac:chgData name="Sameena Shahban (2325941)" userId="dd6d1ac2-7a98-4fdd-8d47-81f0ecffdff8" providerId="ADAL" clId="{F1986FEE-3D77-5416-887E-BC484C735D9E}" dt="2026-06-24T12:47:08.509" v="2846" actId="26606"/>
          <ac:spMkLst>
            <pc:docMk/>
            <pc:sldMk cId="2403299482" sldId="261"/>
            <ac:spMk id="58" creationId="{C5CB530E-515E-412C-9DF1-5F8FFBD6F383}"/>
          </ac:spMkLst>
        </pc:spChg>
        <pc:spChg chg="add del">
          <ac:chgData name="Sameena Shahban (2325941)" userId="dd6d1ac2-7a98-4fdd-8d47-81f0ecffdff8" providerId="ADAL" clId="{F1986FEE-3D77-5416-887E-BC484C735D9E}" dt="2026-06-24T12:47:08.509" v="2846" actId="26606"/>
          <ac:spMkLst>
            <pc:docMk/>
            <pc:sldMk cId="2403299482" sldId="261"/>
            <ac:spMk id="59" creationId="{712D4376-A578-4FF1-94FC-245E7A6A489F}"/>
          </ac:spMkLst>
        </pc:spChg>
        <pc:spChg chg="add del">
          <ac:chgData name="Sameena Shahban (2325941)" userId="dd6d1ac2-7a98-4fdd-8d47-81f0ecffdff8" providerId="ADAL" clId="{F1986FEE-3D77-5416-887E-BC484C735D9E}" dt="2026-06-24T12:47:08.509" v="2846" actId="26606"/>
          <ac:spMkLst>
            <pc:docMk/>
            <pc:sldMk cId="2403299482" sldId="261"/>
            <ac:spMk id="60" creationId="{AEA7509D-F04F-40CB-A0B3-EEF16499CC9F}"/>
          </ac:spMkLst>
        </pc:spChg>
        <pc:spChg chg="add del">
          <ac:chgData name="Sameena Shahban (2325941)" userId="dd6d1ac2-7a98-4fdd-8d47-81f0ecffdff8" providerId="ADAL" clId="{F1986FEE-3D77-5416-887E-BC484C735D9E}" dt="2026-06-24T12:47:08.500" v="2845" actId="26606"/>
          <ac:spMkLst>
            <pc:docMk/>
            <pc:sldMk cId="2403299482" sldId="261"/>
            <ac:spMk id="65" creationId="{C7D023E4-8DE1-436E-9847-ED6A4B4B04FD}"/>
          </ac:spMkLst>
        </pc:spChg>
        <pc:spChg chg="add">
          <ac:chgData name="Sameena Shahban (2325941)" userId="dd6d1ac2-7a98-4fdd-8d47-81f0ecffdff8" providerId="ADAL" clId="{F1986FEE-3D77-5416-887E-BC484C735D9E}" dt="2026-06-24T12:47:08.509" v="2846" actId="26606"/>
          <ac:spMkLst>
            <pc:docMk/>
            <pc:sldMk cId="2403299482" sldId="261"/>
            <ac:spMk id="84" creationId="{C4B24C7E-2D5E-4C4E-9CD5-D61F243C9D1B}"/>
          </ac:spMkLst>
        </pc:spChg>
        <pc:spChg chg="add">
          <ac:chgData name="Sameena Shahban (2325941)" userId="dd6d1ac2-7a98-4fdd-8d47-81f0ecffdff8" providerId="ADAL" clId="{F1986FEE-3D77-5416-887E-BC484C735D9E}" dt="2026-06-24T12:47:08.509" v="2846" actId="26606"/>
          <ac:spMkLst>
            <pc:docMk/>
            <pc:sldMk cId="2403299482" sldId="261"/>
            <ac:spMk id="88" creationId="{3C48EA58-53D6-4E4A-9BDB-087D34617836}"/>
          </ac:spMkLst>
        </pc:spChg>
        <pc:grpChg chg="add del">
          <ac:chgData name="Sameena Shahban (2325941)" userId="dd6d1ac2-7a98-4fdd-8d47-81f0ecffdff8" providerId="ADAL" clId="{F1986FEE-3D77-5416-887E-BC484C735D9E}" dt="2026-06-24T12:47:08.500" v="2845" actId="26606"/>
          <ac:grpSpMkLst>
            <pc:docMk/>
            <pc:sldMk cId="2403299482" sldId="261"/>
            <ac:grpSpMk id="67" creationId="{97264A61-6AE3-4DC0-A455-5EDC604E394D}"/>
          </ac:grpSpMkLst>
        </pc:grpChg>
        <pc:grpChg chg="add del">
          <ac:chgData name="Sameena Shahban (2325941)" userId="dd6d1ac2-7a98-4fdd-8d47-81f0ecffdff8" providerId="ADAL" clId="{F1986FEE-3D77-5416-887E-BC484C735D9E}" dt="2026-06-24T12:47:08.500" v="2845" actId="26606"/>
          <ac:grpSpMkLst>
            <pc:docMk/>
            <pc:sldMk cId="2403299482" sldId="261"/>
            <ac:grpSpMk id="71" creationId="{D691EE10-D5F3-48FA-BE55-F24A0BE59EF6}"/>
          </ac:grpSpMkLst>
        </pc:grpChg>
        <pc:grpChg chg="add del">
          <ac:chgData name="Sameena Shahban (2325941)" userId="dd6d1ac2-7a98-4fdd-8d47-81f0ecffdff8" providerId="ADAL" clId="{F1986FEE-3D77-5416-887E-BC484C735D9E}" dt="2026-06-24T12:47:08.500" v="2845" actId="26606"/>
          <ac:grpSpMkLst>
            <pc:docMk/>
            <pc:sldMk cId="2403299482" sldId="261"/>
            <ac:grpSpMk id="75" creationId="{43F5E015-E085-4624-B431-B42414448684}"/>
          </ac:grpSpMkLst>
        </pc:grpChg>
        <pc:grpChg chg="add">
          <ac:chgData name="Sameena Shahban (2325941)" userId="dd6d1ac2-7a98-4fdd-8d47-81f0ecffdff8" providerId="ADAL" clId="{F1986FEE-3D77-5416-887E-BC484C735D9E}" dt="2026-06-24T12:47:08.509" v="2846" actId="26606"/>
          <ac:grpSpMkLst>
            <pc:docMk/>
            <pc:sldMk cId="2403299482" sldId="261"/>
            <ac:grpSpMk id="85" creationId="{99072643-A0EC-42FB-B66A-24C0E6FFDC96}"/>
          </ac:grpSpMkLst>
        </pc:grpChg>
        <pc:picChg chg="add del">
          <ac:chgData name="Sameena Shahban (2325941)" userId="dd6d1ac2-7a98-4fdd-8d47-81f0ecffdff8" providerId="ADAL" clId="{F1986FEE-3D77-5416-887E-BC484C735D9E}" dt="2026-06-24T12:42:58.280" v="2818" actId="26606"/>
          <ac:picMkLst>
            <pc:docMk/>
            <pc:sldMk cId="2403299482" sldId="261"/>
            <ac:picMk id="4" creationId="{A2EFC885-A14C-10BA-8810-3F9E96F48CD5}"/>
          </ac:picMkLst>
        </pc:picChg>
        <pc:picChg chg="add del mod">
          <ac:chgData name="Sameena Shahban (2325941)" userId="dd6d1ac2-7a98-4fdd-8d47-81f0ecffdff8" providerId="ADAL" clId="{F1986FEE-3D77-5416-887E-BC484C735D9E}" dt="2026-06-25T09:49:26.356" v="3444"/>
          <ac:picMkLst>
            <pc:docMk/>
            <pc:sldMk cId="2403299482" sldId="261"/>
            <ac:picMk id="5" creationId="{3CD6EDD2-7848-6548-37A2-F899113780E2}"/>
          </ac:picMkLst>
        </pc:picChg>
        <pc:picChg chg="add del">
          <ac:chgData name="Sameena Shahban (2325941)" userId="dd6d1ac2-7a98-4fdd-8d47-81f0ecffdff8" providerId="ADAL" clId="{F1986FEE-3D77-5416-887E-BC484C735D9E}" dt="2026-06-24T12:43:28.972" v="2822" actId="26606"/>
          <ac:picMkLst>
            <pc:docMk/>
            <pc:sldMk cId="2403299482" sldId="261"/>
            <ac:picMk id="6" creationId="{4C3E404A-C6E8-116D-6E8E-C6CF265510BB}"/>
          </ac:picMkLst>
        </pc:picChg>
        <pc:picChg chg="add mod">
          <ac:chgData name="Sameena Shahban (2325941)" userId="dd6d1ac2-7a98-4fdd-8d47-81f0ecffdff8" providerId="ADAL" clId="{F1986FEE-3D77-5416-887E-BC484C735D9E}" dt="2026-06-25T09:50:52.322" v="3445"/>
          <ac:picMkLst>
            <pc:docMk/>
            <pc:sldMk cId="2403299482" sldId="261"/>
            <ac:picMk id="12" creationId="{A82E8C8C-6D9B-C7B3-EEFF-D1EEE1134BF4}"/>
          </ac:picMkLst>
        </pc:picChg>
        <pc:cxnChg chg="add del">
          <ac:chgData name="Sameena Shahban (2325941)" userId="dd6d1ac2-7a98-4fdd-8d47-81f0ecffdff8" providerId="ADAL" clId="{F1986FEE-3D77-5416-887E-BC484C735D9E}" dt="2026-06-24T12:42:58.280" v="2818" actId="26606"/>
          <ac:cxnSpMkLst>
            <pc:docMk/>
            <pc:sldMk cId="2403299482" sldId="261"/>
            <ac:cxnSpMk id="10" creationId="{49264613-F0F7-08CE-0ADF-98407A64DAE6}"/>
          </ac:cxnSpMkLst>
        </pc:cxnChg>
        <pc:cxnChg chg="add del">
          <ac:chgData name="Sameena Shahban (2325941)" userId="dd6d1ac2-7a98-4fdd-8d47-81f0ecffdff8" providerId="ADAL" clId="{F1986FEE-3D77-5416-887E-BC484C735D9E}" dt="2026-06-24T12:44:47.348" v="2827" actId="26606"/>
          <ac:cxnSpMkLst>
            <pc:docMk/>
            <pc:sldMk cId="2403299482" sldId="261"/>
            <ac:cxnSpMk id="17" creationId="{7B2D303B-3DD0-4319-9EAD-361847FEC71D}"/>
          </ac:cxnSpMkLst>
        </pc:cxnChg>
        <pc:cxnChg chg="add del">
          <ac:chgData name="Sameena Shahban (2325941)" userId="dd6d1ac2-7a98-4fdd-8d47-81f0ecffdff8" providerId="ADAL" clId="{F1986FEE-3D77-5416-887E-BC484C735D9E}" dt="2026-06-24T12:47:08.509" v="2846" actId="26606"/>
          <ac:cxnSpMkLst>
            <pc:docMk/>
            <pc:sldMk cId="2403299482" sldId="261"/>
            <ac:cxnSpMk id="57" creationId="{56020367-4FD5-4596-8E10-C5F095CD8DBF}"/>
          </ac:cxnSpMkLst>
        </pc:cxnChg>
      </pc:sldChg>
      <pc:sldChg chg="addSp delSp modSp mod setBg">
        <pc:chgData name="Sameena Shahban (2325941)" userId="dd6d1ac2-7a98-4fdd-8d47-81f0ecffdff8" providerId="ADAL" clId="{F1986FEE-3D77-5416-887E-BC484C735D9E}" dt="2026-06-25T09:16:00.578" v="3427"/>
        <pc:sldMkLst>
          <pc:docMk/>
          <pc:sldMk cId="3351984606" sldId="262"/>
        </pc:sldMkLst>
        <pc:spChg chg="mod">
          <ac:chgData name="Sameena Shahban (2325941)" userId="dd6d1ac2-7a98-4fdd-8d47-81f0ecffdff8" providerId="ADAL" clId="{F1986FEE-3D77-5416-887E-BC484C735D9E}" dt="2026-06-24T17:38:12.346" v="3385" actId="14100"/>
          <ac:spMkLst>
            <pc:docMk/>
            <pc:sldMk cId="3351984606" sldId="262"/>
            <ac:spMk id="2" creationId="{A8DE4CE9-14D6-0AF9-B2F5-DC03CED67008}"/>
          </ac:spMkLst>
        </pc:spChg>
        <pc:spChg chg="mod">
          <ac:chgData name="Sameena Shahban (2325941)" userId="dd6d1ac2-7a98-4fdd-8d47-81f0ecffdff8" providerId="ADAL" clId="{F1986FEE-3D77-5416-887E-BC484C735D9E}" dt="2026-06-24T17:38:57.552" v="3388" actId="5793"/>
          <ac:spMkLst>
            <pc:docMk/>
            <pc:sldMk cId="3351984606" sldId="262"/>
            <ac:spMk id="4" creationId="{9E3AF273-75EF-731F-9E33-6712EB4A0D8A}"/>
          </ac:spMkLst>
        </pc:spChg>
        <pc:spChg chg="add del">
          <ac:chgData name="Sameena Shahban (2325941)" userId="dd6d1ac2-7a98-4fdd-8d47-81f0ecffdff8" providerId="ADAL" clId="{F1986FEE-3D77-5416-887E-BC484C735D9E}" dt="2026-06-24T12:52:35.253" v="2883" actId="26606"/>
          <ac:spMkLst>
            <pc:docMk/>
            <pc:sldMk cId="3351984606" sldId="262"/>
            <ac:spMk id="6" creationId="{081EA652-8C6A-4E69-BEB9-170809474553}"/>
          </ac:spMkLst>
        </pc:spChg>
        <pc:spChg chg="add del">
          <ac:chgData name="Sameena Shahban (2325941)" userId="dd6d1ac2-7a98-4fdd-8d47-81f0ecffdff8" providerId="ADAL" clId="{F1986FEE-3D77-5416-887E-BC484C735D9E}" dt="2026-06-24T12:52:35.253" v="2883" actId="26606"/>
          <ac:spMkLst>
            <pc:docMk/>
            <pc:sldMk cId="3351984606" sldId="262"/>
            <ac:spMk id="7" creationId="{A4026A73-1F7F-49F2-B319-8CA3B3D53269}"/>
          </ac:spMkLst>
        </pc:spChg>
        <pc:spChg chg="add del">
          <ac:chgData name="Sameena Shahban (2325941)" userId="dd6d1ac2-7a98-4fdd-8d47-81f0ecffdff8" providerId="ADAL" clId="{F1986FEE-3D77-5416-887E-BC484C735D9E}" dt="2026-06-24T12:52:35.253" v="2883" actId="26606"/>
          <ac:spMkLst>
            <pc:docMk/>
            <pc:sldMk cId="3351984606" sldId="262"/>
            <ac:spMk id="8" creationId="{7F488E8B-4E1E-4402-8935-D4E6C02615C7}"/>
          </ac:spMkLst>
        </pc:spChg>
        <pc:spChg chg="add del">
          <ac:chgData name="Sameena Shahban (2325941)" userId="dd6d1ac2-7a98-4fdd-8d47-81f0ecffdff8" providerId="ADAL" clId="{F1986FEE-3D77-5416-887E-BC484C735D9E}" dt="2026-06-24T12:51:38.435" v="2873" actId="26606"/>
          <ac:spMkLst>
            <pc:docMk/>
            <pc:sldMk cId="3351984606" sldId="262"/>
            <ac:spMk id="9" creationId="{3AD318CC-E2A8-4E27-9548-A047A78999B1}"/>
          </ac:spMkLst>
        </pc:spChg>
        <pc:spChg chg="add del">
          <ac:chgData name="Sameena Shahban (2325941)" userId="dd6d1ac2-7a98-4fdd-8d47-81f0ecffdff8" providerId="ADAL" clId="{F1986FEE-3D77-5416-887E-BC484C735D9E}" dt="2026-06-24T17:31:10.841" v="3280" actId="26606"/>
          <ac:spMkLst>
            <pc:docMk/>
            <pc:sldMk cId="3351984606" sldId="262"/>
            <ac:spMk id="10" creationId="{17718681-A12E-49D6-9925-DD7C68176D61}"/>
          </ac:spMkLst>
        </pc:spChg>
        <pc:spChg chg="add del">
          <ac:chgData name="Sameena Shahban (2325941)" userId="dd6d1ac2-7a98-4fdd-8d47-81f0ecffdff8" providerId="ADAL" clId="{F1986FEE-3D77-5416-887E-BC484C735D9E}" dt="2026-06-24T17:31:10.841" v="3280" actId="26606"/>
          <ac:spMkLst>
            <pc:docMk/>
            <pc:sldMk cId="3351984606" sldId="262"/>
            <ac:spMk id="12" creationId="{FBD77573-9EF2-4C35-8285-A1CF6FBB0EA5}"/>
          </ac:spMkLst>
        </pc:spChg>
        <pc:spChg chg="add del">
          <ac:chgData name="Sameena Shahban (2325941)" userId="dd6d1ac2-7a98-4fdd-8d47-81f0ecffdff8" providerId="ADAL" clId="{F1986FEE-3D77-5416-887E-BC484C735D9E}" dt="2026-06-24T12:52:35.253" v="2883" actId="26606"/>
          <ac:spMkLst>
            <pc:docMk/>
            <pc:sldMk cId="3351984606" sldId="262"/>
            <ac:spMk id="13" creationId="{5298780A-33B9-4EA2-8F67-DE68AD62841B}"/>
          </ac:spMkLst>
        </pc:spChg>
        <pc:spChg chg="add del">
          <ac:chgData name="Sameena Shahban (2325941)" userId="dd6d1ac2-7a98-4fdd-8d47-81f0ecffdff8" providerId="ADAL" clId="{F1986FEE-3D77-5416-887E-BC484C735D9E}" dt="2026-06-24T17:32:48.707" v="3282" actId="26606"/>
          <ac:spMkLst>
            <pc:docMk/>
            <pc:sldMk cId="3351984606" sldId="262"/>
            <ac:spMk id="14" creationId="{8B9AA7C6-5E5A-498E-A6DF-A943376E09BC}"/>
          </ac:spMkLst>
        </pc:spChg>
        <pc:spChg chg="add del">
          <ac:chgData name="Sameena Shahban (2325941)" userId="dd6d1ac2-7a98-4fdd-8d47-81f0ecffdff8" providerId="ADAL" clId="{F1986FEE-3D77-5416-887E-BC484C735D9E}" dt="2026-06-24T12:51:38.435" v="2873" actId="26606"/>
          <ac:spMkLst>
            <pc:docMk/>
            <pc:sldMk cId="3351984606" sldId="262"/>
            <ac:spMk id="15" creationId="{2C1BBA94-3F40-40AA-8BB9-E69E25E537C1}"/>
          </ac:spMkLst>
        </pc:spChg>
        <pc:spChg chg="add del">
          <ac:chgData name="Sameena Shahban (2325941)" userId="dd6d1ac2-7a98-4fdd-8d47-81f0ecffdff8" providerId="ADAL" clId="{F1986FEE-3D77-5416-887E-BC484C735D9E}" dt="2026-06-24T17:32:48.707" v="3282" actId="26606"/>
          <ac:spMkLst>
            <pc:docMk/>
            <pc:sldMk cId="3351984606" sldId="262"/>
            <ac:spMk id="20" creationId="{81E140AE-0ABF-47C8-BF32-7D2F0CF2BA44}"/>
          </ac:spMkLst>
        </pc:spChg>
        <pc:spChg chg="add del">
          <ac:chgData name="Sameena Shahban (2325941)" userId="dd6d1ac2-7a98-4fdd-8d47-81f0ecffdff8" providerId="ADAL" clId="{F1986FEE-3D77-5416-887E-BC484C735D9E}" dt="2026-06-24T17:32:48.707" v="3282" actId="26606"/>
          <ac:spMkLst>
            <pc:docMk/>
            <pc:sldMk cId="3351984606" sldId="262"/>
            <ac:spMk id="21" creationId="{CBC4F608-B4B8-48C3-9572-C0F061B1CD99}"/>
          </ac:spMkLst>
        </pc:spChg>
        <pc:spChg chg="add">
          <ac:chgData name="Sameena Shahban (2325941)" userId="dd6d1ac2-7a98-4fdd-8d47-81f0ecffdff8" providerId="ADAL" clId="{F1986FEE-3D77-5416-887E-BC484C735D9E}" dt="2026-06-24T17:32:48.725" v="3283" actId="26606"/>
          <ac:spMkLst>
            <pc:docMk/>
            <pc:sldMk cId="3351984606" sldId="262"/>
            <ac:spMk id="23" creationId="{55F7ABCA-A68A-47DD-B732-76FF34C6FB7D}"/>
          </ac:spMkLst>
        </pc:spChg>
        <pc:grpChg chg="add del">
          <ac:chgData name="Sameena Shahban (2325941)" userId="dd6d1ac2-7a98-4fdd-8d47-81f0ecffdff8" providerId="ADAL" clId="{F1986FEE-3D77-5416-887E-BC484C735D9E}" dt="2026-06-24T12:51:38.435" v="2873" actId="26606"/>
          <ac:grpSpMkLst>
            <pc:docMk/>
            <pc:sldMk cId="3351984606" sldId="262"/>
            <ac:grpSpMk id="11" creationId="{B14B560F-9DD7-4302-A60B-EBD3EF59B073}"/>
          </ac:grpSpMkLst>
        </pc:grpChg>
        <pc:grpChg chg="add del">
          <ac:chgData name="Sameena Shahban (2325941)" userId="dd6d1ac2-7a98-4fdd-8d47-81f0ecffdff8" providerId="ADAL" clId="{F1986FEE-3D77-5416-887E-BC484C735D9E}" dt="2026-06-24T17:32:48.707" v="3282" actId="26606"/>
          <ac:grpSpMkLst>
            <pc:docMk/>
            <pc:sldMk cId="3351984606" sldId="262"/>
            <ac:grpSpMk id="16" creationId="{83EAB11A-76F7-48F4-9B4F-5BFDF4BF9670}"/>
          </ac:grpSpMkLst>
        </pc:grpChg>
        <pc:picChg chg="add mod">
          <ac:chgData name="Sameena Shahban (2325941)" userId="dd6d1ac2-7a98-4fdd-8d47-81f0ecffdff8" providerId="ADAL" clId="{F1986FEE-3D77-5416-887E-BC484C735D9E}" dt="2026-06-25T09:16:00.578" v="3427"/>
          <ac:picMkLst>
            <pc:docMk/>
            <pc:sldMk cId="3351984606" sldId="262"/>
            <ac:picMk id="6" creationId="{C4951806-C476-9341-228D-41A74915C6BE}"/>
          </ac:picMkLst>
        </pc:picChg>
        <pc:picChg chg="add mod">
          <ac:chgData name="Sameena Shahban (2325941)" userId="dd6d1ac2-7a98-4fdd-8d47-81f0ecffdff8" providerId="ADAL" clId="{F1986FEE-3D77-5416-887E-BC484C735D9E}" dt="2026-06-24T17:34:13.367" v="3301" actId="1076"/>
          <ac:picMkLst>
            <pc:docMk/>
            <pc:sldMk cId="3351984606" sldId="262"/>
            <ac:picMk id="24" creationId="{EADB3FA9-9791-161C-060C-9A82EAFE4573}"/>
          </ac:picMkLst>
        </pc:picChg>
        <pc:cxnChg chg="add del">
          <ac:chgData name="Sameena Shahban (2325941)" userId="dd6d1ac2-7a98-4fdd-8d47-81f0ecffdff8" providerId="ADAL" clId="{F1986FEE-3D77-5416-887E-BC484C735D9E}" dt="2026-06-24T12:52:35.253" v="2883" actId="26606"/>
          <ac:cxnSpMkLst>
            <pc:docMk/>
            <pc:sldMk cId="3351984606" sldId="262"/>
            <ac:cxnSpMk id="17" creationId="{23AAC9B5-8015-485C-ACF9-A750390E9A56}"/>
          </ac:cxnSpMkLst>
        </pc:cxnChg>
      </pc:sldChg>
      <pc:sldChg chg="addSp delSp modSp mod">
        <pc:chgData name="Sameena Shahban (2325941)" userId="dd6d1ac2-7a98-4fdd-8d47-81f0ecffdff8" providerId="ADAL" clId="{F1986FEE-3D77-5416-887E-BC484C735D9E}" dt="2026-06-25T09:17:35.975" v="3428"/>
        <pc:sldMkLst>
          <pc:docMk/>
          <pc:sldMk cId="1873338092" sldId="263"/>
        </pc:sldMkLst>
        <pc:spChg chg="mod">
          <ac:chgData name="Sameena Shahban (2325941)" userId="dd6d1ac2-7a98-4fdd-8d47-81f0ecffdff8" providerId="ADAL" clId="{F1986FEE-3D77-5416-887E-BC484C735D9E}" dt="2026-06-24T12:54:01.210" v="2884" actId="1076"/>
          <ac:spMkLst>
            <pc:docMk/>
            <pc:sldMk cId="1873338092" sldId="263"/>
            <ac:spMk id="2" creationId="{6649E8F1-1952-CA94-75D4-1A6D0B76CE57}"/>
          </ac:spMkLst>
        </pc:spChg>
        <pc:picChg chg="add mod">
          <ac:chgData name="Sameena Shahban (2325941)" userId="dd6d1ac2-7a98-4fdd-8d47-81f0ecffdff8" providerId="ADAL" clId="{F1986FEE-3D77-5416-887E-BC484C735D9E}" dt="2026-06-24T11:20:31.036" v="2510" actId="1076"/>
          <ac:picMkLst>
            <pc:docMk/>
            <pc:sldMk cId="1873338092" sldId="263"/>
            <ac:picMk id="3" creationId="{93FDB764-EEF6-8F86-AC47-6A5C395FEB31}"/>
          </ac:picMkLst>
        </pc:picChg>
        <pc:picChg chg="add mod">
          <ac:chgData name="Sameena Shahban (2325941)" userId="dd6d1ac2-7a98-4fdd-8d47-81f0ecffdff8" providerId="ADAL" clId="{F1986FEE-3D77-5416-887E-BC484C735D9E}" dt="2026-06-25T09:17:35.975" v="3428"/>
          <ac:picMkLst>
            <pc:docMk/>
            <pc:sldMk cId="1873338092" sldId="263"/>
            <ac:picMk id="6" creationId="{0556E56E-EAB9-C58A-279F-CF901CF1493C}"/>
          </ac:picMkLst>
        </pc:picChg>
      </pc:sldChg>
      <pc:sldChg chg="addSp delSp modSp mod">
        <pc:chgData name="Sameena Shahban (2325941)" userId="dd6d1ac2-7a98-4fdd-8d47-81f0ecffdff8" providerId="ADAL" clId="{F1986FEE-3D77-5416-887E-BC484C735D9E}" dt="2026-06-25T09:19:00.847" v="3429"/>
        <pc:sldMkLst>
          <pc:docMk/>
          <pc:sldMk cId="1566574640" sldId="264"/>
        </pc:sldMkLst>
        <pc:spChg chg="mod">
          <ac:chgData name="Sameena Shahban (2325941)" userId="dd6d1ac2-7a98-4fdd-8d47-81f0ecffdff8" providerId="ADAL" clId="{F1986FEE-3D77-5416-887E-BC484C735D9E}" dt="2026-06-24T17:39:46.247" v="3389" actId="255"/>
          <ac:spMkLst>
            <pc:docMk/>
            <pc:sldMk cId="1566574640" sldId="264"/>
            <ac:spMk id="2" creationId="{27FE1716-C1D1-F415-74EC-EF6213CA562A}"/>
          </ac:spMkLst>
        </pc:spChg>
        <pc:spChg chg="add mod">
          <ac:chgData name="Sameena Shahban (2325941)" userId="dd6d1ac2-7a98-4fdd-8d47-81f0ecffdff8" providerId="ADAL" clId="{F1986FEE-3D77-5416-887E-BC484C735D9E}" dt="2026-06-24T17:40:21.249" v="3390" actId="20577"/>
          <ac:spMkLst>
            <pc:docMk/>
            <pc:sldMk cId="1566574640" sldId="264"/>
            <ac:spMk id="5" creationId="{DADFFDE1-3BF4-DEB8-25EB-E7C575D63D7B}"/>
          </ac:spMkLst>
        </pc:spChg>
        <pc:spChg chg="add mod">
          <ac:chgData name="Sameena Shahban (2325941)" userId="dd6d1ac2-7a98-4fdd-8d47-81f0ecffdff8" providerId="ADAL" clId="{F1986FEE-3D77-5416-887E-BC484C735D9E}" dt="2026-06-18T14:08:06.705" v="605" actId="20577"/>
          <ac:spMkLst>
            <pc:docMk/>
            <pc:sldMk cId="1566574640" sldId="264"/>
            <ac:spMk id="9" creationId="{89B60F85-A6C7-0377-A7C3-E96DD67C05EB}"/>
          </ac:spMkLst>
        </pc:spChg>
        <pc:picChg chg="add mod">
          <ac:chgData name="Sameena Shahban (2325941)" userId="dd6d1ac2-7a98-4fdd-8d47-81f0ecffdff8" providerId="ADAL" clId="{F1986FEE-3D77-5416-887E-BC484C735D9E}" dt="2026-06-25T09:19:00.847" v="3429"/>
          <ac:picMkLst>
            <pc:docMk/>
            <pc:sldMk cId="1566574640" sldId="264"/>
            <ac:picMk id="6" creationId="{B68F8B69-283D-F8EE-B0EA-8A9827073E5F}"/>
          </ac:picMkLst>
        </pc:picChg>
        <pc:picChg chg="add mod">
          <ac:chgData name="Sameena Shahban (2325941)" userId="dd6d1ac2-7a98-4fdd-8d47-81f0ecffdff8" providerId="ADAL" clId="{F1986FEE-3D77-5416-887E-BC484C735D9E}" dt="2026-06-18T14:17:34.329" v="634" actId="14100"/>
          <ac:picMkLst>
            <pc:docMk/>
            <pc:sldMk cId="1566574640" sldId="264"/>
            <ac:picMk id="10" creationId="{C2505736-70D5-7492-A010-581A12E0485A}"/>
          </ac:picMkLst>
        </pc:picChg>
      </pc:sldChg>
      <pc:sldChg chg="addSp delSp modSp mod modTransition modAnim">
        <pc:chgData name="Sameena Shahban (2325941)" userId="dd6d1ac2-7a98-4fdd-8d47-81f0ecffdff8" providerId="ADAL" clId="{F1986FEE-3D77-5416-887E-BC484C735D9E}" dt="2026-06-25T09:36:26.881" v="3439"/>
        <pc:sldMkLst>
          <pc:docMk/>
          <pc:sldMk cId="4221473080" sldId="265"/>
        </pc:sldMkLst>
        <pc:spChg chg="mod">
          <ac:chgData name="Sameena Shahban (2325941)" userId="dd6d1ac2-7a98-4fdd-8d47-81f0ecffdff8" providerId="ADAL" clId="{F1986FEE-3D77-5416-887E-BC484C735D9E}" dt="2026-06-24T11:30:18.403" v="2673" actId="20577"/>
          <ac:spMkLst>
            <pc:docMk/>
            <pc:sldMk cId="4221473080" sldId="265"/>
            <ac:spMk id="2" creationId="{E9266079-2DE5-CCF0-E5DF-BC54D1F8DC50}"/>
          </ac:spMkLst>
        </pc:spChg>
        <pc:picChg chg="add del mod">
          <ac:chgData name="Sameena Shahban (2325941)" userId="dd6d1ac2-7a98-4fdd-8d47-81f0ecffdff8" providerId="ADAL" clId="{F1986FEE-3D77-5416-887E-BC484C735D9E}" dt="2026-06-25T09:35:40.535" v="3438"/>
          <ac:picMkLst>
            <pc:docMk/>
            <pc:sldMk cId="4221473080" sldId="265"/>
            <ac:picMk id="5" creationId="{766EEE64-0B72-850B-874A-4603F0060EF4}"/>
          </ac:picMkLst>
        </pc:picChg>
        <pc:picChg chg="add mod">
          <ac:chgData name="Sameena Shahban (2325941)" userId="dd6d1ac2-7a98-4fdd-8d47-81f0ecffdff8" providerId="ADAL" clId="{F1986FEE-3D77-5416-887E-BC484C735D9E}" dt="2026-06-25T09:36:26.881" v="3439"/>
          <ac:picMkLst>
            <pc:docMk/>
            <pc:sldMk cId="4221473080" sldId="265"/>
            <ac:picMk id="10" creationId="{3D0E9D1E-5A55-A2D5-F1AE-ADEC688DA8A8}"/>
          </ac:picMkLst>
        </pc:picChg>
      </pc:sldChg>
      <pc:sldChg chg="addSp delSp modSp mod modMedia setBg addAnim delAnim">
        <pc:chgData name="Sameena Shahban (2325941)" userId="dd6d1ac2-7a98-4fdd-8d47-81f0ecffdff8" providerId="ADAL" clId="{F1986FEE-3D77-5416-887E-BC484C735D9E}" dt="2026-06-25T09:23:44.267" v="3432"/>
        <pc:sldMkLst>
          <pc:docMk/>
          <pc:sldMk cId="1104931924" sldId="267"/>
        </pc:sldMkLst>
        <pc:spChg chg="mod">
          <ac:chgData name="Sameena Shahban (2325941)" userId="dd6d1ac2-7a98-4fdd-8d47-81f0ecffdff8" providerId="ADAL" clId="{F1986FEE-3D77-5416-887E-BC484C735D9E}" dt="2026-06-24T17:42:24.756" v="3393" actId="26606"/>
          <ac:spMkLst>
            <pc:docMk/>
            <pc:sldMk cId="1104931924" sldId="267"/>
            <ac:spMk id="2" creationId="{00714409-E63E-43C4-6E9A-4D5EB7276163}"/>
          </ac:spMkLst>
        </pc:spChg>
        <pc:spChg chg="add del">
          <ac:chgData name="Sameena Shahban (2325941)" userId="dd6d1ac2-7a98-4fdd-8d47-81f0ecffdff8" providerId="ADAL" clId="{F1986FEE-3D77-5416-887E-BC484C735D9E}" dt="2026-06-24T14:44:42.343" v="3191" actId="26606"/>
          <ac:spMkLst>
            <pc:docMk/>
            <pc:sldMk cId="1104931924" sldId="267"/>
            <ac:spMk id="4" creationId="{934F1179-B481-4F9E-BCA3-AFB972070F83}"/>
          </ac:spMkLst>
        </pc:spChg>
        <pc:spChg chg="add del">
          <ac:chgData name="Sameena Shahban (2325941)" userId="dd6d1ac2-7a98-4fdd-8d47-81f0ecffdff8" providerId="ADAL" clId="{F1986FEE-3D77-5416-887E-BC484C735D9E}" dt="2026-06-24T14:44:42.343" v="3191" actId="26606"/>
          <ac:spMkLst>
            <pc:docMk/>
            <pc:sldMk cId="1104931924" sldId="267"/>
            <ac:spMk id="5" creationId="{827DC2C4-B485-428A-BF4A-472D2967F47F}"/>
          </ac:spMkLst>
        </pc:spChg>
        <pc:spChg chg="add del">
          <ac:chgData name="Sameena Shahban (2325941)" userId="dd6d1ac2-7a98-4fdd-8d47-81f0ecffdff8" providerId="ADAL" clId="{F1986FEE-3D77-5416-887E-BC484C735D9E}" dt="2026-06-24T12:57:59.131" v="2891" actId="26606"/>
          <ac:spMkLst>
            <pc:docMk/>
            <pc:sldMk cId="1104931924" sldId="267"/>
            <ac:spMk id="7" creationId="{8E2CC403-21CD-41DF-BAC4-329D7FF03C5C}"/>
          </ac:spMkLst>
        </pc:spChg>
        <pc:spChg chg="add del">
          <ac:chgData name="Sameena Shahban (2325941)" userId="dd6d1ac2-7a98-4fdd-8d47-81f0ecffdff8" providerId="ADAL" clId="{F1986FEE-3D77-5416-887E-BC484C735D9E}" dt="2026-06-24T14:45:07.607" v="3195" actId="26606"/>
          <ac:spMkLst>
            <pc:docMk/>
            <pc:sldMk cId="1104931924" sldId="267"/>
            <ac:spMk id="8" creationId="{8F58EDD9-0685-44E6-9B72-108BB10E1AB0}"/>
          </ac:spMkLst>
        </pc:spChg>
        <pc:spChg chg="add del">
          <ac:chgData name="Sameena Shahban (2325941)" userId="dd6d1ac2-7a98-4fdd-8d47-81f0ecffdff8" providerId="ADAL" clId="{F1986FEE-3D77-5416-887E-BC484C735D9E}" dt="2026-06-24T14:45:57.937" v="3201" actId="26606"/>
          <ac:spMkLst>
            <pc:docMk/>
            <pc:sldMk cId="1104931924" sldId="267"/>
            <ac:spMk id="10" creationId="{007891EC-4501-44ED-A8C8-B11B6DB767AB}"/>
          </ac:spMkLst>
        </pc:spChg>
        <pc:spChg chg="add del">
          <ac:chgData name="Sameena Shahban (2325941)" userId="dd6d1ac2-7a98-4fdd-8d47-81f0ecffdff8" providerId="ADAL" clId="{F1986FEE-3D77-5416-887E-BC484C735D9E}" dt="2026-06-24T14:44:42.343" v="3191" actId="26606"/>
          <ac:spMkLst>
            <pc:docMk/>
            <pc:sldMk cId="1104931924" sldId="267"/>
            <ac:spMk id="11" creationId="{EE04B5EB-F158-4507-90DD-BD23620C7CC9}"/>
          </ac:spMkLst>
        </pc:spChg>
        <pc:spChg chg="add del">
          <ac:chgData name="Sameena Shahban (2325941)" userId="dd6d1ac2-7a98-4fdd-8d47-81f0ecffdff8" providerId="ADAL" clId="{F1986FEE-3D77-5416-887E-BC484C735D9E}" dt="2026-06-24T14:45:57.937" v="3201" actId="26606"/>
          <ac:spMkLst>
            <pc:docMk/>
            <pc:sldMk cId="1104931924" sldId="267"/>
            <ac:spMk id="12" creationId="{C1DD1A8A-57D5-4A81-AD04-532B043C5611}"/>
          </ac:spMkLst>
        </pc:spChg>
        <pc:spChg chg="add del">
          <ac:chgData name="Sameena Shahban (2325941)" userId="dd6d1ac2-7a98-4fdd-8d47-81f0ecffdff8" providerId="ADAL" clId="{F1986FEE-3D77-5416-887E-BC484C735D9E}" dt="2026-06-24T12:57:59.131" v="2891" actId="26606"/>
          <ac:spMkLst>
            <pc:docMk/>
            <pc:sldMk cId="1104931924" sldId="267"/>
            <ac:spMk id="14" creationId="{7653717E-6F8C-43E0-9893-C03AE87D18D6}"/>
          </ac:spMkLst>
        </pc:spChg>
        <pc:spChg chg="add del">
          <ac:chgData name="Sameena Shahban (2325941)" userId="dd6d1ac2-7a98-4fdd-8d47-81f0ecffdff8" providerId="ADAL" clId="{F1986FEE-3D77-5416-887E-BC484C735D9E}" dt="2026-06-24T14:46:17.518" v="3204" actId="26606"/>
          <ac:spMkLst>
            <pc:docMk/>
            <pc:sldMk cId="1104931924" sldId="267"/>
            <ac:spMk id="15" creationId="{699F2931-70EC-414E-8957-39CC893D909E}"/>
          </ac:spMkLst>
        </pc:spChg>
        <pc:spChg chg="add del">
          <ac:chgData name="Sameena Shahban (2325941)" userId="dd6d1ac2-7a98-4fdd-8d47-81f0ecffdff8" providerId="ADAL" clId="{F1986FEE-3D77-5416-887E-BC484C735D9E}" dt="2026-06-24T12:57:59.131" v="2891" actId="26606"/>
          <ac:spMkLst>
            <pc:docMk/>
            <pc:sldMk cId="1104931924" sldId="267"/>
            <ac:spMk id="16" creationId="{35BB14B4-EC3F-47C7-9AF3-B0E017B75C42}"/>
          </ac:spMkLst>
        </pc:spChg>
        <pc:spChg chg="add del">
          <ac:chgData name="Sameena Shahban (2325941)" userId="dd6d1ac2-7a98-4fdd-8d47-81f0ecffdff8" providerId="ADAL" clId="{F1986FEE-3D77-5416-887E-BC484C735D9E}" dt="2026-06-24T14:46:17.518" v="3204" actId="26606"/>
          <ac:spMkLst>
            <pc:docMk/>
            <pc:sldMk cId="1104931924" sldId="267"/>
            <ac:spMk id="17" creationId="{78FFBE11-4B3E-48D7-94D4-2EC8CC9FE827}"/>
          </ac:spMkLst>
        </pc:spChg>
        <pc:spChg chg="add del">
          <ac:chgData name="Sameena Shahban (2325941)" userId="dd6d1ac2-7a98-4fdd-8d47-81f0ecffdff8" providerId="ADAL" clId="{F1986FEE-3D77-5416-887E-BC484C735D9E}" dt="2026-06-24T14:46:17.518" v="3204" actId="26606"/>
          <ac:spMkLst>
            <pc:docMk/>
            <pc:sldMk cId="1104931924" sldId="267"/>
            <ac:spMk id="18" creationId="{AEFD2FD1-B3A5-4E1D-BCC8-7684A5440C4C}"/>
          </ac:spMkLst>
        </pc:spChg>
        <pc:spChg chg="add del">
          <ac:chgData name="Sameena Shahban (2325941)" userId="dd6d1ac2-7a98-4fdd-8d47-81f0ecffdff8" providerId="ADAL" clId="{F1986FEE-3D77-5416-887E-BC484C735D9E}" dt="2026-06-24T17:42:24.756" v="3393" actId="26606"/>
          <ac:spMkLst>
            <pc:docMk/>
            <pc:sldMk cId="1104931924" sldId="267"/>
            <ac:spMk id="19" creationId="{AB3C2A63-5F24-4EEB-9DED-E7FE1295F5B4}"/>
          </ac:spMkLst>
        </pc:spChg>
        <pc:spChg chg="add del">
          <ac:chgData name="Sameena Shahban (2325941)" userId="dd6d1ac2-7a98-4fdd-8d47-81f0ecffdff8" providerId="ADAL" clId="{F1986FEE-3D77-5416-887E-BC484C735D9E}" dt="2026-06-24T17:42:24.756" v="3393" actId="26606"/>
          <ac:spMkLst>
            <pc:docMk/>
            <pc:sldMk cId="1104931924" sldId="267"/>
            <ac:spMk id="20" creationId="{2CEF98E4-3709-4952-8F42-2305CCE34FA3}"/>
          </ac:spMkLst>
        </pc:spChg>
        <pc:spChg chg="add del">
          <ac:chgData name="Sameena Shahban (2325941)" userId="dd6d1ac2-7a98-4fdd-8d47-81f0ecffdff8" providerId="ADAL" clId="{F1986FEE-3D77-5416-887E-BC484C735D9E}" dt="2026-06-24T17:42:24.756" v="3393" actId="26606"/>
          <ac:spMkLst>
            <pc:docMk/>
            <pc:sldMk cId="1104931924" sldId="267"/>
            <ac:spMk id="21" creationId="{F10BCCF5-D685-47FF-B675-647EAEB72C8E}"/>
          </ac:spMkLst>
        </pc:spChg>
        <pc:spChg chg="add del">
          <ac:chgData name="Sameena Shahban (2325941)" userId="dd6d1ac2-7a98-4fdd-8d47-81f0ecffdff8" providerId="ADAL" clId="{F1986FEE-3D77-5416-887E-BC484C735D9E}" dt="2026-06-24T17:42:24.756" v="3393" actId="26606"/>
          <ac:spMkLst>
            <pc:docMk/>
            <pc:sldMk cId="1104931924" sldId="267"/>
            <ac:spMk id="22" creationId="{02F429C4-ABC9-46FC-818A-B5429CDE4A96}"/>
          </ac:spMkLst>
        </pc:spChg>
        <pc:grpChg chg="add del">
          <ac:chgData name="Sameena Shahban (2325941)" userId="dd6d1ac2-7a98-4fdd-8d47-81f0ecffdff8" providerId="ADAL" clId="{F1986FEE-3D77-5416-887E-BC484C735D9E}" dt="2026-06-24T12:57:59.131" v="2891" actId="26606"/>
          <ac:grpSpMkLst>
            <pc:docMk/>
            <pc:sldMk cId="1104931924" sldId="267"/>
            <ac:grpSpMk id="9" creationId="{B13AA5FE-3FFC-4725-9ADD-E428544EC61B}"/>
          </ac:grpSpMkLst>
        </pc:grpChg>
        <pc:picChg chg="add mod">
          <ac:chgData name="Sameena Shahban (2325941)" userId="dd6d1ac2-7a98-4fdd-8d47-81f0ecffdff8" providerId="ADAL" clId="{F1986FEE-3D77-5416-887E-BC484C735D9E}" dt="2026-06-25T09:23:44.267" v="3432"/>
          <ac:picMkLst>
            <pc:docMk/>
            <pc:sldMk cId="1104931924" sldId="267"/>
            <ac:picMk id="5" creationId="{8978FB8D-820A-7937-7C71-B6F72FE6E837}"/>
          </ac:picMkLst>
        </pc:picChg>
        <pc:picChg chg="add del">
          <ac:chgData name="Sameena Shahban (2325941)" userId="dd6d1ac2-7a98-4fdd-8d47-81f0ecffdff8" providerId="ADAL" clId="{F1986FEE-3D77-5416-887E-BC484C735D9E}" dt="2026-06-24T14:45:07.607" v="3195" actId="26606"/>
          <ac:picMkLst>
            <pc:docMk/>
            <pc:sldMk cId="1104931924" sldId="267"/>
            <ac:picMk id="6" creationId="{3279640A-FDB7-EFD4-188F-C949C19802F9}"/>
          </ac:picMkLst>
        </pc:picChg>
        <pc:picChg chg="add del mod">
          <ac:chgData name="Sameena Shahban (2325941)" userId="dd6d1ac2-7a98-4fdd-8d47-81f0ecffdff8" providerId="ADAL" clId="{F1986FEE-3D77-5416-887E-BC484C735D9E}" dt="2026-06-24T14:45:57.937" v="3201" actId="26606"/>
          <ac:picMkLst>
            <pc:docMk/>
            <pc:sldMk cId="1104931924" sldId="267"/>
            <ac:picMk id="13" creationId="{C9CC4C82-7436-9CB7-541D-59305DFDE0A4}"/>
          </ac:picMkLst>
        </pc:picChg>
      </pc:sldChg>
      <pc:sldChg chg="addSp delSp modSp mod modTransition setBg addAnim delAnim modAnim">
        <pc:chgData name="Sameena Shahban (2325941)" userId="dd6d1ac2-7a98-4fdd-8d47-81f0ecffdff8" providerId="ADAL" clId="{F1986FEE-3D77-5416-887E-BC484C735D9E}" dt="2026-06-25T09:38:20.498" v="3441"/>
        <pc:sldMkLst>
          <pc:docMk/>
          <pc:sldMk cId="1333239405" sldId="268"/>
        </pc:sldMkLst>
        <pc:spChg chg="mod ord">
          <ac:chgData name="Sameena Shahban (2325941)" userId="dd6d1ac2-7a98-4fdd-8d47-81f0ecffdff8" providerId="ADAL" clId="{F1986FEE-3D77-5416-887E-BC484C735D9E}" dt="2026-06-24T13:01:49.548" v="2930" actId="26606"/>
          <ac:spMkLst>
            <pc:docMk/>
            <pc:sldMk cId="1333239405" sldId="268"/>
            <ac:spMk id="2" creationId="{D887F503-E40F-33D3-0C5C-20B56077CB85}"/>
          </ac:spMkLst>
        </pc:spChg>
        <pc:spChg chg="add mod">
          <ac:chgData name="Sameena Shahban (2325941)" userId="dd6d1ac2-7a98-4fdd-8d47-81f0ecffdff8" providerId="ADAL" clId="{F1986FEE-3D77-5416-887E-BC484C735D9E}" dt="2026-06-24T13:58:19.631" v="3188" actId="14100"/>
          <ac:spMkLst>
            <pc:docMk/>
            <pc:sldMk cId="1333239405" sldId="268"/>
            <ac:spMk id="3" creationId="{5F69DD78-2EF9-C567-D50A-314254200B0A}"/>
          </ac:spMkLst>
        </pc:spChg>
        <pc:spChg chg="add del">
          <ac:chgData name="Sameena Shahban (2325941)" userId="dd6d1ac2-7a98-4fdd-8d47-81f0ecffdff8" providerId="ADAL" clId="{F1986FEE-3D77-5416-887E-BC484C735D9E}" dt="2026-06-24T13:01:49.548" v="2930" actId="26606"/>
          <ac:spMkLst>
            <pc:docMk/>
            <pc:sldMk cId="1333239405" sldId="268"/>
            <ac:spMk id="8" creationId="{06DA9DF9-31F7-4056-B42E-878CC92417B8}"/>
          </ac:spMkLst>
        </pc:spChg>
        <pc:spChg chg="add del">
          <ac:chgData name="Sameena Shahban (2325941)" userId="dd6d1ac2-7a98-4fdd-8d47-81f0ecffdff8" providerId="ADAL" clId="{F1986FEE-3D77-5416-887E-BC484C735D9E}" dt="2026-06-24T13:01:44.247" v="2921" actId="26606"/>
          <ac:spMkLst>
            <pc:docMk/>
            <pc:sldMk cId="1333239405" sldId="268"/>
            <ac:spMk id="13" creationId="{E91DC736-0EF8-4F87-9146-EBF1D2EE4D3D}"/>
          </ac:spMkLst>
        </pc:spChg>
        <pc:spChg chg="add del">
          <ac:chgData name="Sameena Shahban (2325941)" userId="dd6d1ac2-7a98-4fdd-8d47-81f0ecffdff8" providerId="ADAL" clId="{F1986FEE-3D77-5416-887E-BC484C735D9E}" dt="2026-06-24T13:01:44.247" v="2921" actId="26606"/>
          <ac:spMkLst>
            <pc:docMk/>
            <pc:sldMk cId="1333239405" sldId="268"/>
            <ac:spMk id="15" creationId="{097CD68E-23E3-4007-8847-CD0944C4F7BE}"/>
          </ac:spMkLst>
        </pc:spChg>
        <pc:spChg chg="add del">
          <ac:chgData name="Sameena Shahban (2325941)" userId="dd6d1ac2-7a98-4fdd-8d47-81f0ecffdff8" providerId="ADAL" clId="{F1986FEE-3D77-5416-887E-BC484C735D9E}" dt="2026-06-24T13:01:44.247" v="2921" actId="26606"/>
          <ac:spMkLst>
            <pc:docMk/>
            <pc:sldMk cId="1333239405" sldId="268"/>
            <ac:spMk id="17" creationId="{AF2F604E-43BE-4DC3-B983-E071523364F8}"/>
          </ac:spMkLst>
        </pc:spChg>
        <pc:spChg chg="add del">
          <ac:chgData name="Sameena Shahban (2325941)" userId="dd6d1ac2-7a98-4fdd-8d47-81f0ecffdff8" providerId="ADAL" clId="{F1986FEE-3D77-5416-887E-BC484C735D9E}" dt="2026-06-24T13:01:44.247" v="2921" actId="26606"/>
          <ac:spMkLst>
            <pc:docMk/>
            <pc:sldMk cId="1333239405" sldId="268"/>
            <ac:spMk id="19" creationId="{08C9B587-E65E-4B52-B37C-ABEBB6E87928}"/>
          </ac:spMkLst>
        </pc:spChg>
        <pc:picChg chg="add del mod">
          <ac:chgData name="Sameena Shahban (2325941)" userId="dd6d1ac2-7a98-4fdd-8d47-81f0ecffdff8" providerId="ADAL" clId="{F1986FEE-3D77-5416-887E-BC484C735D9E}" dt="2026-06-24T13:01:49.548" v="2930" actId="26606"/>
          <ac:picMkLst>
            <pc:docMk/>
            <pc:sldMk cId="1333239405" sldId="268"/>
            <ac:picMk id="4" creationId="{D31AEFAE-8F67-D3F4-C89D-5AE3A8EC43D0}"/>
          </ac:picMkLst>
        </pc:picChg>
        <pc:picChg chg="add del mod">
          <ac:chgData name="Sameena Shahban (2325941)" userId="dd6d1ac2-7a98-4fdd-8d47-81f0ecffdff8" providerId="ADAL" clId="{F1986FEE-3D77-5416-887E-BC484C735D9E}" dt="2026-06-25T09:37:21.524" v="3440"/>
          <ac:picMkLst>
            <pc:docMk/>
            <pc:sldMk cId="1333239405" sldId="268"/>
            <ac:picMk id="6" creationId="{D1538BBC-64D3-71F2-E5E7-3FDA3C638D27}"/>
          </ac:picMkLst>
        </pc:picChg>
        <pc:picChg chg="add mod">
          <ac:chgData name="Sameena Shahban (2325941)" userId="dd6d1ac2-7a98-4fdd-8d47-81f0ecffdff8" providerId="ADAL" clId="{F1986FEE-3D77-5416-887E-BC484C735D9E}" dt="2026-06-25T09:38:20.498" v="3441"/>
          <ac:picMkLst>
            <pc:docMk/>
            <pc:sldMk cId="1333239405" sldId="268"/>
            <ac:picMk id="11" creationId="{C9E18AF8-CCBF-C949-DD30-589D39A57293}"/>
          </ac:picMkLst>
        </pc:picChg>
      </pc:sldChg>
      <pc:sldChg chg="addSp delSp modSp mod">
        <pc:chgData name="Sameena Shahban (2325941)" userId="dd6d1ac2-7a98-4fdd-8d47-81f0ecffdff8" providerId="ADAL" clId="{F1986FEE-3D77-5416-887E-BC484C735D9E}" dt="2026-06-25T09:28:09.881" v="3435"/>
        <pc:sldMkLst>
          <pc:docMk/>
          <pc:sldMk cId="3299868442" sldId="269"/>
        </pc:sldMkLst>
        <pc:spChg chg="mod">
          <ac:chgData name="Sameena Shahban (2325941)" userId="dd6d1ac2-7a98-4fdd-8d47-81f0ecffdff8" providerId="ADAL" clId="{F1986FEE-3D77-5416-887E-BC484C735D9E}" dt="2026-06-24T13:54:26.760" v="3165" actId="20577"/>
          <ac:spMkLst>
            <pc:docMk/>
            <pc:sldMk cId="3299868442" sldId="269"/>
            <ac:spMk id="2" creationId="{AB9B64F5-FED5-347D-CC14-89F94DFB80EC}"/>
          </ac:spMkLst>
        </pc:spChg>
        <pc:spChg chg="add mod">
          <ac:chgData name="Sameena Shahban (2325941)" userId="dd6d1ac2-7a98-4fdd-8d47-81f0ecffdff8" providerId="ADAL" clId="{F1986FEE-3D77-5416-887E-BC484C735D9E}" dt="2026-06-24T13:55:06.547" v="3171" actId="14100"/>
          <ac:spMkLst>
            <pc:docMk/>
            <pc:sldMk cId="3299868442" sldId="269"/>
            <ac:spMk id="3" creationId="{EDBD0EB5-1D1C-12E1-CF24-C4976AF58534}"/>
          </ac:spMkLst>
        </pc:spChg>
        <pc:spChg chg="add del mod">
          <ac:chgData name="Sameena Shahban (2325941)" userId="dd6d1ac2-7a98-4fdd-8d47-81f0ecffdff8" providerId="ADAL" clId="{F1986FEE-3D77-5416-887E-BC484C735D9E}" dt="2026-06-24T13:55:51.037" v="3174" actId="478"/>
          <ac:spMkLst>
            <pc:docMk/>
            <pc:sldMk cId="3299868442" sldId="269"/>
            <ac:spMk id="4" creationId="{744947EC-2932-2342-328E-B7826EFD3417}"/>
          </ac:spMkLst>
        </pc:spChg>
        <pc:spChg chg="add del mod">
          <ac:chgData name="Sameena Shahban (2325941)" userId="dd6d1ac2-7a98-4fdd-8d47-81f0ecffdff8" providerId="ADAL" clId="{F1986FEE-3D77-5416-887E-BC484C735D9E}" dt="2026-06-24T14:52:49.004" v="3221" actId="478"/>
          <ac:spMkLst>
            <pc:docMk/>
            <pc:sldMk cId="3299868442" sldId="269"/>
            <ac:spMk id="5" creationId="{C5A57C94-4095-2C91-3B77-7896164068E5}"/>
          </ac:spMkLst>
        </pc:spChg>
        <pc:picChg chg="add mod">
          <ac:chgData name="Sameena Shahban (2325941)" userId="dd6d1ac2-7a98-4fdd-8d47-81f0ecffdff8" providerId="ADAL" clId="{F1986FEE-3D77-5416-887E-BC484C735D9E}" dt="2026-06-25T09:28:09.881" v="3435"/>
          <ac:picMkLst>
            <pc:docMk/>
            <pc:sldMk cId="3299868442" sldId="269"/>
            <ac:picMk id="6" creationId="{2F31D465-ECAC-F1EB-55CC-50749CFE605B}"/>
          </ac:picMkLst>
        </pc:picChg>
      </pc:sldChg>
      <pc:sldChg chg="addSp delSp modSp mod setBg addAnim delAnim">
        <pc:chgData name="Sameena Shahban (2325941)" userId="dd6d1ac2-7a98-4fdd-8d47-81f0ecffdff8" providerId="ADAL" clId="{F1986FEE-3D77-5416-887E-BC484C735D9E}" dt="2026-06-25T09:29:31.587" v="3436"/>
        <pc:sldMkLst>
          <pc:docMk/>
          <pc:sldMk cId="2218017681" sldId="270"/>
        </pc:sldMkLst>
        <pc:spChg chg="mod">
          <ac:chgData name="Sameena Shahban (2325941)" userId="dd6d1ac2-7a98-4fdd-8d47-81f0ecffdff8" providerId="ADAL" clId="{F1986FEE-3D77-5416-887E-BC484C735D9E}" dt="2026-06-24T13:47:11.810" v="3120" actId="26606"/>
          <ac:spMkLst>
            <pc:docMk/>
            <pc:sldMk cId="2218017681" sldId="270"/>
            <ac:spMk id="2" creationId="{FC7C9A0B-509B-D038-C60B-BA9B5AE6F5C4}"/>
          </ac:spMkLst>
        </pc:spChg>
        <pc:spChg chg="add mod">
          <ac:chgData name="Sameena Shahban (2325941)" userId="dd6d1ac2-7a98-4fdd-8d47-81f0ecffdff8" providerId="ADAL" clId="{F1986FEE-3D77-5416-887E-BC484C735D9E}" dt="2026-06-24T13:50:52.863" v="3129" actId="14100"/>
          <ac:spMkLst>
            <pc:docMk/>
            <pc:sldMk cId="2218017681" sldId="270"/>
            <ac:spMk id="3" creationId="{AFA52933-39D0-0974-5E9C-4441CC021940}"/>
          </ac:spMkLst>
        </pc:spChg>
        <pc:spChg chg="add del">
          <ac:chgData name="Sameena Shahban (2325941)" userId="dd6d1ac2-7a98-4fdd-8d47-81f0ecffdff8" providerId="ADAL" clId="{F1986FEE-3D77-5416-887E-BC484C735D9E}" dt="2026-06-24T13:47:11.810" v="3120" actId="26606"/>
          <ac:spMkLst>
            <pc:docMk/>
            <pc:sldMk cId="2218017681" sldId="270"/>
            <ac:spMk id="7" creationId="{934F1179-B481-4F9E-BCA3-AFB972070F83}"/>
          </ac:spMkLst>
        </pc:spChg>
        <pc:spChg chg="add del">
          <ac:chgData name="Sameena Shahban (2325941)" userId="dd6d1ac2-7a98-4fdd-8d47-81f0ecffdff8" providerId="ADAL" clId="{F1986FEE-3D77-5416-887E-BC484C735D9E}" dt="2026-06-24T13:47:11.810" v="3120" actId="26606"/>
          <ac:spMkLst>
            <pc:docMk/>
            <pc:sldMk cId="2218017681" sldId="270"/>
            <ac:spMk id="9" creationId="{827DC2C4-B485-428A-BF4A-472D2967F47F}"/>
          </ac:spMkLst>
        </pc:spChg>
        <pc:spChg chg="add del">
          <ac:chgData name="Sameena Shahban (2325941)" userId="dd6d1ac2-7a98-4fdd-8d47-81f0ecffdff8" providerId="ADAL" clId="{F1986FEE-3D77-5416-887E-BC484C735D9E}" dt="2026-06-24T13:47:11.810" v="3120" actId="26606"/>
          <ac:spMkLst>
            <pc:docMk/>
            <pc:sldMk cId="2218017681" sldId="270"/>
            <ac:spMk id="11" creationId="{EE04B5EB-F158-4507-90DD-BD23620C7CC9}"/>
          </ac:spMkLst>
        </pc:spChg>
        <pc:picChg chg="add mod">
          <ac:chgData name="Sameena Shahban (2325941)" userId="dd6d1ac2-7a98-4fdd-8d47-81f0ecffdff8" providerId="ADAL" clId="{F1986FEE-3D77-5416-887E-BC484C735D9E}" dt="2026-06-25T09:29:31.587" v="3436"/>
          <ac:picMkLst>
            <pc:docMk/>
            <pc:sldMk cId="2218017681" sldId="270"/>
            <ac:picMk id="6" creationId="{D7753514-C8F8-7F7F-06E1-513F62FDAACE}"/>
          </ac:picMkLst>
        </pc:picChg>
      </pc:sldChg>
      <pc:sldChg chg="addSp delSp modSp mod modTransition modMedia setBg addAnim delAnim modAnim">
        <pc:chgData name="Sameena Shahban (2325941)" userId="dd6d1ac2-7a98-4fdd-8d47-81f0ecffdff8" providerId="ADAL" clId="{F1986FEE-3D77-5416-887E-BC484C735D9E}" dt="2026-06-25T10:02:32.214" v="3449"/>
        <pc:sldMkLst>
          <pc:docMk/>
          <pc:sldMk cId="3067554807" sldId="271"/>
        </pc:sldMkLst>
        <pc:spChg chg="mod">
          <ac:chgData name="Sameena Shahban (2325941)" userId="dd6d1ac2-7a98-4fdd-8d47-81f0ecffdff8" providerId="ADAL" clId="{F1986FEE-3D77-5416-887E-BC484C735D9E}" dt="2026-06-24T13:07:42.707" v="2968" actId="14100"/>
          <ac:spMkLst>
            <pc:docMk/>
            <pc:sldMk cId="3067554807" sldId="271"/>
            <ac:spMk id="2" creationId="{CB1115B9-9812-5056-4AF5-24D22B524BBC}"/>
          </ac:spMkLst>
        </pc:spChg>
        <pc:spChg chg="add del">
          <ac:chgData name="Sameena Shahban (2325941)" userId="dd6d1ac2-7a98-4fdd-8d47-81f0ecffdff8" providerId="ADAL" clId="{F1986FEE-3D77-5416-887E-BC484C735D9E}" dt="2026-06-24T13:06:40.311" v="2959" actId="26606"/>
          <ac:spMkLst>
            <pc:docMk/>
            <pc:sldMk cId="3067554807" sldId="271"/>
            <ac:spMk id="7" creationId="{4522B21E-B2B9-4C72-9A71-C87EFD137480}"/>
          </ac:spMkLst>
        </pc:spChg>
        <pc:spChg chg="add del">
          <ac:chgData name="Sameena Shahban (2325941)" userId="dd6d1ac2-7a98-4fdd-8d47-81f0ecffdff8" providerId="ADAL" clId="{F1986FEE-3D77-5416-887E-BC484C735D9E}" dt="2026-06-24T13:04:11.271" v="2938" actId="26606"/>
          <ac:spMkLst>
            <pc:docMk/>
            <pc:sldMk cId="3067554807" sldId="271"/>
            <ac:spMk id="8" creationId="{6F828D28-8E09-41CC-8229-3070B5467A96}"/>
          </ac:spMkLst>
        </pc:spChg>
        <pc:spChg chg="add del">
          <ac:chgData name="Sameena Shahban (2325941)" userId="dd6d1ac2-7a98-4fdd-8d47-81f0ecffdff8" providerId="ADAL" clId="{F1986FEE-3D77-5416-887E-BC484C735D9E}" dt="2026-06-24T13:06:40.311" v="2959" actId="26606"/>
          <ac:spMkLst>
            <pc:docMk/>
            <pc:sldMk cId="3067554807" sldId="271"/>
            <ac:spMk id="9" creationId="{5EB7D2A2-F448-44D4-938C-DC84CBCB3B1E}"/>
          </ac:spMkLst>
        </pc:spChg>
        <pc:spChg chg="add del">
          <ac:chgData name="Sameena Shahban (2325941)" userId="dd6d1ac2-7a98-4fdd-8d47-81f0ecffdff8" providerId="ADAL" clId="{F1986FEE-3D77-5416-887E-BC484C735D9E}" dt="2026-06-24T13:04:11.271" v="2938" actId="26606"/>
          <ac:spMkLst>
            <pc:docMk/>
            <pc:sldMk cId="3067554807" sldId="271"/>
            <ac:spMk id="10" creationId="{D5B012D8-7F27-4758-9AC6-C889B154BD73}"/>
          </ac:spMkLst>
        </pc:spChg>
        <pc:spChg chg="add del">
          <ac:chgData name="Sameena Shahban (2325941)" userId="dd6d1ac2-7a98-4fdd-8d47-81f0ecffdff8" providerId="ADAL" clId="{F1986FEE-3D77-5416-887E-BC484C735D9E}" dt="2026-06-24T13:06:40.311" v="2959" actId="26606"/>
          <ac:spMkLst>
            <pc:docMk/>
            <pc:sldMk cId="3067554807" sldId="271"/>
            <ac:spMk id="11" creationId="{871AEA07-1E14-44B4-8E55-64EF049CD66F}"/>
          </ac:spMkLst>
        </pc:spChg>
        <pc:spChg chg="add del">
          <ac:chgData name="Sameena Shahban (2325941)" userId="dd6d1ac2-7a98-4fdd-8d47-81f0ecffdff8" providerId="ADAL" clId="{F1986FEE-3D77-5416-887E-BC484C735D9E}" dt="2026-06-24T13:04:11.271" v="2938" actId="26606"/>
          <ac:spMkLst>
            <pc:docMk/>
            <pc:sldMk cId="3067554807" sldId="271"/>
            <ac:spMk id="12" creationId="{4063B759-00FC-46D1-9898-8E8625268FAF}"/>
          </ac:spMkLst>
        </pc:spChg>
        <pc:spChg chg="add del">
          <ac:chgData name="Sameena Shahban (2325941)" userId="dd6d1ac2-7a98-4fdd-8d47-81f0ecffdff8" providerId="ADAL" clId="{F1986FEE-3D77-5416-887E-BC484C735D9E}" dt="2026-06-24T13:06:40.304" v="2958" actId="26606"/>
          <ac:spMkLst>
            <pc:docMk/>
            <pc:sldMk cId="3067554807" sldId="271"/>
            <ac:spMk id="18" creationId="{9095C1F4-AE7F-44E4-8693-40D3D6831140}"/>
          </ac:spMkLst>
        </pc:spChg>
        <pc:spChg chg="add del">
          <ac:chgData name="Sameena Shahban (2325941)" userId="dd6d1ac2-7a98-4fdd-8d47-81f0ecffdff8" providerId="ADAL" clId="{F1986FEE-3D77-5416-887E-BC484C735D9E}" dt="2026-06-24T13:06:40.304" v="2958" actId="26606"/>
          <ac:spMkLst>
            <pc:docMk/>
            <pc:sldMk cId="3067554807" sldId="271"/>
            <ac:spMk id="24" creationId="{871AEA07-1E14-44B4-8E55-64EF049CD66F}"/>
          </ac:spMkLst>
        </pc:spChg>
        <pc:spChg chg="add">
          <ac:chgData name="Sameena Shahban (2325941)" userId="dd6d1ac2-7a98-4fdd-8d47-81f0ecffdff8" providerId="ADAL" clId="{F1986FEE-3D77-5416-887E-BC484C735D9E}" dt="2026-06-24T13:06:40.311" v="2959" actId="26606"/>
          <ac:spMkLst>
            <pc:docMk/>
            <pc:sldMk cId="3067554807" sldId="271"/>
            <ac:spMk id="26" creationId="{D5B339F4-93B9-4E04-9721-143AD6782EA9}"/>
          </ac:spMkLst>
        </pc:spChg>
        <pc:spChg chg="add">
          <ac:chgData name="Sameena Shahban (2325941)" userId="dd6d1ac2-7a98-4fdd-8d47-81f0ecffdff8" providerId="ADAL" clId="{F1986FEE-3D77-5416-887E-BC484C735D9E}" dt="2026-06-24T13:06:40.311" v="2959" actId="26606"/>
          <ac:spMkLst>
            <pc:docMk/>
            <pc:sldMk cId="3067554807" sldId="271"/>
            <ac:spMk id="29" creationId="{871AEA07-1E14-44B4-8E55-64EF049CD66F}"/>
          </ac:spMkLst>
        </pc:spChg>
        <pc:grpChg chg="add del">
          <ac:chgData name="Sameena Shahban (2325941)" userId="dd6d1ac2-7a98-4fdd-8d47-81f0ecffdff8" providerId="ADAL" clId="{F1986FEE-3D77-5416-887E-BC484C735D9E}" dt="2026-06-24T13:06:40.304" v="2958" actId="26606"/>
          <ac:grpSpMkLst>
            <pc:docMk/>
            <pc:sldMk cId="3067554807" sldId="271"/>
            <ac:grpSpMk id="20" creationId="{8734DDD3-F723-4DD3-8ABE-EC0B2AC87D74}"/>
          </ac:grpSpMkLst>
        </pc:grpChg>
        <pc:grpChg chg="add">
          <ac:chgData name="Sameena Shahban (2325941)" userId="dd6d1ac2-7a98-4fdd-8d47-81f0ecffdff8" providerId="ADAL" clId="{F1986FEE-3D77-5416-887E-BC484C735D9E}" dt="2026-06-24T13:06:40.311" v="2959" actId="26606"/>
          <ac:grpSpMkLst>
            <pc:docMk/>
            <pc:sldMk cId="3067554807" sldId="271"/>
            <ac:grpSpMk id="27" creationId="{8734DDD3-F723-4DD3-8ABE-EC0B2AC87D74}"/>
          </ac:grpSpMkLst>
        </pc:grpChg>
        <pc:picChg chg="add del mod">
          <ac:chgData name="Sameena Shahban (2325941)" userId="dd6d1ac2-7a98-4fdd-8d47-81f0ecffdff8" providerId="ADAL" clId="{F1986FEE-3D77-5416-887E-BC484C735D9E}" dt="2026-06-24T13:04:11.271" v="2938" actId="26606"/>
          <ac:picMkLst>
            <pc:docMk/>
            <pc:sldMk cId="3067554807" sldId="271"/>
            <ac:picMk id="4" creationId="{0C91FBCF-7CC4-5F56-C364-8703E321836C}"/>
          </ac:picMkLst>
        </pc:picChg>
        <pc:picChg chg="add del mod">
          <ac:chgData name="Sameena Shahban (2325941)" userId="dd6d1ac2-7a98-4fdd-8d47-81f0ecffdff8" providerId="ADAL" clId="{F1986FEE-3D77-5416-887E-BC484C735D9E}" dt="2026-06-25T10:01:55.194" v="3448"/>
          <ac:picMkLst>
            <pc:docMk/>
            <pc:sldMk cId="3067554807" sldId="271"/>
            <ac:picMk id="5" creationId="{D603ADAD-B5FB-CC04-6F91-D1BB894D0C4D}"/>
          </ac:picMkLst>
        </pc:picChg>
        <pc:picChg chg="add mod">
          <ac:chgData name="Sameena Shahban (2325941)" userId="dd6d1ac2-7a98-4fdd-8d47-81f0ecffdff8" providerId="ADAL" clId="{F1986FEE-3D77-5416-887E-BC484C735D9E}" dt="2026-06-25T10:02:32.214" v="3449"/>
          <ac:picMkLst>
            <pc:docMk/>
            <pc:sldMk cId="3067554807" sldId="271"/>
            <ac:picMk id="12" creationId="{CB195DE1-F287-C57F-0252-3BCA6EE54223}"/>
          </ac:picMkLst>
        </pc:picChg>
        <pc:cxnChg chg="add del">
          <ac:chgData name="Sameena Shahban (2325941)" userId="dd6d1ac2-7a98-4fdd-8d47-81f0ecffdff8" providerId="ADAL" clId="{F1986FEE-3D77-5416-887E-BC484C735D9E}" dt="2026-06-24T13:06:40.311" v="2959" actId="26606"/>
          <ac:cxnSpMkLst>
            <pc:docMk/>
            <pc:sldMk cId="3067554807" sldId="271"/>
            <ac:cxnSpMk id="13" creationId="{F7C8EA93-3210-4C62-99E9-153C275E3A87}"/>
          </ac:cxnSpMkLst>
        </pc:cxnChg>
      </pc:sldChg>
      <pc:sldChg chg="addSp delSp modSp mod setBg addAnim">
        <pc:chgData name="Sameena Shahban (2325941)" userId="dd6d1ac2-7a98-4fdd-8d47-81f0ecffdff8" providerId="ADAL" clId="{F1986FEE-3D77-5416-887E-BC484C735D9E}" dt="2026-06-24T13:45:43.026" v="3116" actId="20577"/>
        <pc:sldMkLst>
          <pc:docMk/>
          <pc:sldMk cId="2014460987" sldId="272"/>
        </pc:sldMkLst>
        <pc:spChg chg="mod">
          <ac:chgData name="Sameena Shahban (2325941)" userId="dd6d1ac2-7a98-4fdd-8d47-81f0ecffdff8" providerId="ADAL" clId="{F1986FEE-3D77-5416-887E-BC484C735D9E}" dt="2026-06-24T13:45:43.026" v="3116" actId="20577"/>
          <ac:spMkLst>
            <pc:docMk/>
            <pc:sldMk cId="2014460987" sldId="272"/>
            <ac:spMk id="2" creationId="{8FE7B263-C146-73FB-81DC-6E5FA716D96E}"/>
          </ac:spMkLst>
        </pc:spChg>
        <pc:spChg chg="add del">
          <ac:chgData name="Sameena Shahban (2325941)" userId="dd6d1ac2-7a98-4fdd-8d47-81f0ecffdff8" providerId="ADAL" clId="{F1986FEE-3D77-5416-887E-BC484C735D9E}" dt="2026-06-24T13:42:54.831" v="3099" actId="26606"/>
          <ac:spMkLst>
            <pc:docMk/>
            <pc:sldMk cId="2014460987" sldId="272"/>
            <ac:spMk id="7" creationId="{8E2CC403-21CD-41DF-BAC4-329D7FF03C5C}"/>
          </ac:spMkLst>
        </pc:spChg>
        <pc:spChg chg="add del">
          <ac:chgData name="Sameena Shahban (2325941)" userId="dd6d1ac2-7a98-4fdd-8d47-81f0ecffdff8" providerId="ADAL" clId="{F1986FEE-3D77-5416-887E-BC484C735D9E}" dt="2026-06-24T13:42:54.831" v="3099" actId="26606"/>
          <ac:spMkLst>
            <pc:docMk/>
            <pc:sldMk cId="2014460987" sldId="272"/>
            <ac:spMk id="14" creationId="{7653717E-6F8C-43E0-9893-C03AE87D18D6}"/>
          </ac:spMkLst>
        </pc:spChg>
        <pc:spChg chg="add del">
          <ac:chgData name="Sameena Shahban (2325941)" userId="dd6d1ac2-7a98-4fdd-8d47-81f0ecffdff8" providerId="ADAL" clId="{F1986FEE-3D77-5416-887E-BC484C735D9E}" dt="2026-06-24T13:42:54.831" v="3099" actId="26606"/>
          <ac:spMkLst>
            <pc:docMk/>
            <pc:sldMk cId="2014460987" sldId="272"/>
            <ac:spMk id="16" creationId="{35BB14B4-EC3F-47C7-9AF3-B0E017B75C42}"/>
          </ac:spMkLst>
        </pc:spChg>
        <pc:spChg chg="add del">
          <ac:chgData name="Sameena Shahban (2325941)" userId="dd6d1ac2-7a98-4fdd-8d47-81f0ecffdff8" providerId="ADAL" clId="{F1986FEE-3D77-5416-887E-BC484C735D9E}" dt="2026-06-24T13:42:18.224" v="3093" actId="26606"/>
          <ac:spMkLst>
            <pc:docMk/>
            <pc:sldMk cId="2014460987" sldId="272"/>
            <ac:spMk id="21" creationId="{FFD48BC7-DC40-47DE-87EE-9F4B6ECB9ABB}"/>
          </ac:spMkLst>
        </pc:spChg>
        <pc:spChg chg="add del">
          <ac:chgData name="Sameena Shahban (2325941)" userId="dd6d1ac2-7a98-4fdd-8d47-81f0ecffdff8" providerId="ADAL" clId="{F1986FEE-3D77-5416-887E-BC484C735D9E}" dt="2026-06-24T13:42:18.224" v="3093" actId="26606"/>
          <ac:spMkLst>
            <pc:docMk/>
            <pc:sldMk cId="2014460987" sldId="272"/>
            <ac:spMk id="23" creationId="{E502BBC7-2C76-46F3-BC24-5985BC13DB88}"/>
          </ac:spMkLst>
        </pc:spChg>
        <pc:spChg chg="add del">
          <ac:chgData name="Sameena Shahban (2325941)" userId="dd6d1ac2-7a98-4fdd-8d47-81f0ecffdff8" providerId="ADAL" clId="{F1986FEE-3D77-5416-887E-BC484C735D9E}" dt="2026-06-24T13:42:18.224" v="3093" actId="26606"/>
          <ac:spMkLst>
            <pc:docMk/>
            <pc:sldMk cId="2014460987" sldId="272"/>
            <ac:spMk id="25" creationId="{C7F28D52-2A5F-4D23-81AE-7CB8B591C7AF}"/>
          </ac:spMkLst>
        </pc:spChg>
        <pc:spChg chg="add del">
          <ac:chgData name="Sameena Shahban (2325941)" userId="dd6d1ac2-7a98-4fdd-8d47-81f0ecffdff8" providerId="ADAL" clId="{F1986FEE-3D77-5416-887E-BC484C735D9E}" dt="2026-06-24T13:42:18.224" v="3093" actId="26606"/>
          <ac:spMkLst>
            <pc:docMk/>
            <pc:sldMk cId="2014460987" sldId="272"/>
            <ac:spMk id="27" creationId="{3629484E-3792-4B3D-89AD-7C8A1ED0E0D4}"/>
          </ac:spMkLst>
        </pc:spChg>
        <pc:spChg chg="add del">
          <ac:chgData name="Sameena Shahban (2325941)" userId="dd6d1ac2-7a98-4fdd-8d47-81f0ecffdff8" providerId="ADAL" clId="{F1986FEE-3D77-5416-887E-BC484C735D9E}" dt="2026-06-24T13:42:47.776" v="3096" actId="26606"/>
          <ac:spMkLst>
            <pc:docMk/>
            <pc:sldMk cId="2014460987" sldId="272"/>
            <ac:spMk id="29" creationId="{B35D3C1D-A6AE-4FCA-BB76-A4748CE5DE55}"/>
          </ac:spMkLst>
        </pc:spChg>
        <pc:spChg chg="add del">
          <ac:chgData name="Sameena Shahban (2325941)" userId="dd6d1ac2-7a98-4fdd-8d47-81f0ecffdff8" providerId="ADAL" clId="{F1986FEE-3D77-5416-887E-BC484C735D9E}" dt="2026-06-24T13:42:47.776" v="3096" actId="26606"/>
          <ac:spMkLst>
            <pc:docMk/>
            <pc:sldMk cId="2014460987" sldId="272"/>
            <ac:spMk id="30" creationId="{6D5BF818-2283-4CC9-A120-9225CEDFA6D2}"/>
          </ac:spMkLst>
        </pc:spChg>
        <pc:spChg chg="add del">
          <ac:chgData name="Sameena Shahban (2325941)" userId="dd6d1ac2-7a98-4fdd-8d47-81f0ecffdff8" providerId="ADAL" clId="{F1986FEE-3D77-5416-887E-BC484C735D9E}" dt="2026-06-24T13:42:47.776" v="3096" actId="26606"/>
          <ac:spMkLst>
            <pc:docMk/>
            <pc:sldMk cId="2014460987" sldId="272"/>
            <ac:spMk id="31" creationId="{063A42EF-20CC-4BCC-9D0B-222CF3AAE8C9}"/>
          </ac:spMkLst>
        </pc:spChg>
        <pc:spChg chg="add del">
          <ac:chgData name="Sameena Shahban (2325941)" userId="dd6d1ac2-7a98-4fdd-8d47-81f0ecffdff8" providerId="ADAL" clId="{F1986FEE-3D77-5416-887E-BC484C735D9E}" dt="2026-06-24T13:42:54.831" v="3099" actId="26606"/>
          <ac:spMkLst>
            <pc:docMk/>
            <pc:sldMk cId="2014460987" sldId="272"/>
            <ac:spMk id="33" creationId="{AB3C2A63-5F24-4EEB-9DED-E7FE1295F5B4}"/>
          </ac:spMkLst>
        </pc:spChg>
        <pc:spChg chg="add del">
          <ac:chgData name="Sameena Shahban (2325941)" userId="dd6d1ac2-7a98-4fdd-8d47-81f0ecffdff8" providerId="ADAL" clId="{F1986FEE-3D77-5416-887E-BC484C735D9E}" dt="2026-06-24T13:42:54.831" v="3099" actId="26606"/>
          <ac:spMkLst>
            <pc:docMk/>
            <pc:sldMk cId="2014460987" sldId="272"/>
            <ac:spMk id="34" creationId="{2CEF98E4-3709-4952-8F42-2305CCE34FA3}"/>
          </ac:spMkLst>
        </pc:spChg>
        <pc:spChg chg="add del">
          <ac:chgData name="Sameena Shahban (2325941)" userId="dd6d1ac2-7a98-4fdd-8d47-81f0ecffdff8" providerId="ADAL" clId="{F1986FEE-3D77-5416-887E-BC484C735D9E}" dt="2026-06-24T13:42:54.831" v="3099" actId="26606"/>
          <ac:spMkLst>
            <pc:docMk/>
            <pc:sldMk cId="2014460987" sldId="272"/>
            <ac:spMk id="35" creationId="{F10BCCF5-D685-47FF-B675-647EAEB72C8E}"/>
          </ac:spMkLst>
        </pc:spChg>
        <pc:spChg chg="add del">
          <ac:chgData name="Sameena Shahban (2325941)" userId="dd6d1ac2-7a98-4fdd-8d47-81f0ecffdff8" providerId="ADAL" clId="{F1986FEE-3D77-5416-887E-BC484C735D9E}" dt="2026-06-24T13:42:54.831" v="3099" actId="26606"/>
          <ac:spMkLst>
            <pc:docMk/>
            <pc:sldMk cId="2014460987" sldId="272"/>
            <ac:spMk id="36" creationId="{02F429C4-ABC9-46FC-818A-B5429CDE4A96}"/>
          </ac:spMkLst>
        </pc:spChg>
        <pc:grpChg chg="add del">
          <ac:chgData name="Sameena Shahban (2325941)" userId="dd6d1ac2-7a98-4fdd-8d47-81f0ecffdff8" providerId="ADAL" clId="{F1986FEE-3D77-5416-887E-BC484C735D9E}" dt="2026-06-24T13:42:54.831" v="3099" actId="26606"/>
          <ac:grpSpMkLst>
            <pc:docMk/>
            <pc:sldMk cId="2014460987" sldId="272"/>
            <ac:grpSpMk id="9" creationId="{B13AA5FE-3FFC-4725-9ADD-E428544EC61B}"/>
          </ac:grpSpMkLst>
        </pc:grpChg>
      </pc:sldChg>
      <pc:sldChg chg="addSp delSp modSp mod setBg addAnim delAnim">
        <pc:chgData name="Sameena Shahban (2325941)" userId="dd6d1ac2-7a98-4fdd-8d47-81f0ecffdff8" providerId="ADAL" clId="{F1986FEE-3D77-5416-887E-BC484C735D9E}" dt="2026-06-24T17:44:50.582" v="3414" actId="113"/>
        <pc:sldMkLst>
          <pc:docMk/>
          <pc:sldMk cId="1462495433" sldId="273"/>
        </pc:sldMkLst>
        <pc:spChg chg="mod">
          <ac:chgData name="Sameena Shahban (2325941)" userId="dd6d1ac2-7a98-4fdd-8d47-81f0ecffdff8" providerId="ADAL" clId="{F1986FEE-3D77-5416-887E-BC484C735D9E}" dt="2026-06-24T17:44:50.582" v="3414" actId="113"/>
          <ac:spMkLst>
            <pc:docMk/>
            <pc:sldMk cId="1462495433" sldId="273"/>
            <ac:spMk id="2" creationId="{39A40A5F-C207-FCD6-5B5B-02470EB4C7E6}"/>
          </ac:spMkLst>
        </pc:spChg>
        <pc:spChg chg="add del">
          <ac:chgData name="Sameena Shahban (2325941)" userId="dd6d1ac2-7a98-4fdd-8d47-81f0ecffdff8" providerId="ADAL" clId="{F1986FEE-3D77-5416-887E-BC484C735D9E}" dt="2026-06-24T13:38:24.878" v="3083" actId="26606"/>
          <ac:spMkLst>
            <pc:docMk/>
            <pc:sldMk cId="1462495433" sldId="273"/>
            <ac:spMk id="4" creationId="{934F1179-B481-4F9E-BCA3-AFB972070F83}"/>
          </ac:spMkLst>
        </pc:spChg>
        <pc:spChg chg="add del">
          <ac:chgData name="Sameena Shahban (2325941)" userId="dd6d1ac2-7a98-4fdd-8d47-81f0ecffdff8" providerId="ADAL" clId="{F1986FEE-3D77-5416-887E-BC484C735D9E}" dt="2026-06-24T13:38:24.878" v="3083" actId="26606"/>
          <ac:spMkLst>
            <pc:docMk/>
            <pc:sldMk cId="1462495433" sldId="273"/>
            <ac:spMk id="5" creationId="{827DC2C4-B485-428A-BF4A-472D2967F47F}"/>
          </ac:spMkLst>
        </pc:spChg>
        <pc:spChg chg="add">
          <ac:chgData name="Sameena Shahban (2325941)" userId="dd6d1ac2-7a98-4fdd-8d47-81f0ecffdff8" providerId="ADAL" clId="{F1986FEE-3D77-5416-887E-BC484C735D9E}" dt="2026-06-24T17:43:12.614" v="3394" actId="26606"/>
          <ac:spMkLst>
            <pc:docMk/>
            <pc:sldMk cId="1462495433" sldId="273"/>
            <ac:spMk id="6" creationId="{8E2CC403-21CD-41DF-BAC4-329D7FF03C5C}"/>
          </ac:spMkLst>
        </pc:spChg>
        <pc:spChg chg="add del">
          <ac:chgData name="Sameena Shahban (2325941)" userId="dd6d1ac2-7a98-4fdd-8d47-81f0ecffdff8" providerId="ADAL" clId="{F1986FEE-3D77-5416-887E-BC484C735D9E}" dt="2026-06-24T13:12:20.273" v="3015" actId="26606"/>
          <ac:spMkLst>
            <pc:docMk/>
            <pc:sldMk cId="1462495433" sldId="273"/>
            <ac:spMk id="7" creationId="{8E2CC403-21CD-41DF-BAC4-329D7FF03C5C}"/>
          </ac:spMkLst>
        </pc:spChg>
        <pc:spChg chg="add del">
          <ac:chgData name="Sameena Shahban (2325941)" userId="dd6d1ac2-7a98-4fdd-8d47-81f0ecffdff8" providerId="ADAL" clId="{F1986FEE-3D77-5416-887E-BC484C735D9E}" dt="2026-06-24T13:38:24.878" v="3083" actId="26606"/>
          <ac:spMkLst>
            <pc:docMk/>
            <pc:sldMk cId="1462495433" sldId="273"/>
            <ac:spMk id="11" creationId="{EE04B5EB-F158-4507-90DD-BD23620C7CC9}"/>
          </ac:spMkLst>
        </pc:spChg>
        <pc:spChg chg="add del">
          <ac:chgData name="Sameena Shahban (2325941)" userId="dd6d1ac2-7a98-4fdd-8d47-81f0ecffdff8" providerId="ADAL" clId="{F1986FEE-3D77-5416-887E-BC484C735D9E}" dt="2026-06-24T13:12:20.273" v="3015" actId="26606"/>
          <ac:spMkLst>
            <pc:docMk/>
            <pc:sldMk cId="1462495433" sldId="273"/>
            <ac:spMk id="14" creationId="{7653717E-6F8C-43E0-9893-C03AE87D18D6}"/>
          </ac:spMkLst>
        </pc:spChg>
        <pc:spChg chg="add">
          <ac:chgData name="Sameena Shahban (2325941)" userId="dd6d1ac2-7a98-4fdd-8d47-81f0ecffdff8" providerId="ADAL" clId="{F1986FEE-3D77-5416-887E-BC484C735D9E}" dt="2026-06-24T17:43:12.614" v="3394" actId="26606"/>
          <ac:spMkLst>
            <pc:docMk/>
            <pc:sldMk cId="1462495433" sldId="273"/>
            <ac:spMk id="15" creationId="{7653717E-6F8C-43E0-9893-C03AE87D18D6}"/>
          </ac:spMkLst>
        </pc:spChg>
        <pc:spChg chg="add del">
          <ac:chgData name="Sameena Shahban (2325941)" userId="dd6d1ac2-7a98-4fdd-8d47-81f0ecffdff8" providerId="ADAL" clId="{F1986FEE-3D77-5416-887E-BC484C735D9E}" dt="2026-06-24T13:12:20.273" v="3015" actId="26606"/>
          <ac:spMkLst>
            <pc:docMk/>
            <pc:sldMk cId="1462495433" sldId="273"/>
            <ac:spMk id="16" creationId="{35BB14B4-EC3F-47C7-9AF3-B0E017B75C42}"/>
          </ac:spMkLst>
        </pc:spChg>
        <pc:spChg chg="add">
          <ac:chgData name="Sameena Shahban (2325941)" userId="dd6d1ac2-7a98-4fdd-8d47-81f0ecffdff8" providerId="ADAL" clId="{F1986FEE-3D77-5416-887E-BC484C735D9E}" dt="2026-06-24T17:43:12.614" v="3394" actId="26606"/>
          <ac:spMkLst>
            <pc:docMk/>
            <pc:sldMk cId="1462495433" sldId="273"/>
            <ac:spMk id="17" creationId="{35BB14B4-EC3F-47C7-9AF3-B0E017B75C42}"/>
          </ac:spMkLst>
        </pc:spChg>
        <pc:grpChg chg="add">
          <ac:chgData name="Sameena Shahban (2325941)" userId="dd6d1ac2-7a98-4fdd-8d47-81f0ecffdff8" providerId="ADAL" clId="{F1986FEE-3D77-5416-887E-BC484C735D9E}" dt="2026-06-24T17:43:12.614" v="3394" actId="26606"/>
          <ac:grpSpMkLst>
            <pc:docMk/>
            <pc:sldMk cId="1462495433" sldId="273"/>
            <ac:grpSpMk id="8" creationId="{B13AA5FE-3FFC-4725-9ADD-E428544EC61B}"/>
          </ac:grpSpMkLst>
        </pc:grpChg>
        <pc:grpChg chg="add del">
          <ac:chgData name="Sameena Shahban (2325941)" userId="dd6d1ac2-7a98-4fdd-8d47-81f0ecffdff8" providerId="ADAL" clId="{F1986FEE-3D77-5416-887E-BC484C735D9E}" dt="2026-06-24T13:12:20.273" v="3015" actId="26606"/>
          <ac:grpSpMkLst>
            <pc:docMk/>
            <pc:sldMk cId="1462495433" sldId="273"/>
            <ac:grpSpMk id="9" creationId="{B13AA5FE-3FFC-4725-9ADD-E428544EC61B}"/>
          </ac:grpSpMkLst>
        </pc:grpChg>
      </pc:sldChg>
      <pc:sldChg chg="addSp delSp modSp mod setBg">
        <pc:chgData name="Sameena Shahban (2325941)" userId="dd6d1ac2-7a98-4fdd-8d47-81f0ecffdff8" providerId="ADAL" clId="{F1986FEE-3D77-5416-887E-BC484C735D9E}" dt="2026-06-25T09:26:11.996" v="3434"/>
        <pc:sldMkLst>
          <pc:docMk/>
          <pc:sldMk cId="2784354079" sldId="275"/>
        </pc:sldMkLst>
        <pc:spChg chg="mod">
          <ac:chgData name="Sameena Shahban (2325941)" userId="dd6d1ac2-7a98-4fdd-8d47-81f0ecffdff8" providerId="ADAL" clId="{F1986FEE-3D77-5416-887E-BC484C735D9E}" dt="2026-06-24T13:02:22.849" v="2934" actId="26606"/>
          <ac:spMkLst>
            <pc:docMk/>
            <pc:sldMk cId="2784354079" sldId="275"/>
            <ac:spMk id="2" creationId="{455D4FCD-1296-DC2B-89DD-103EBEF6FDB9}"/>
          </ac:spMkLst>
        </pc:spChg>
        <pc:spChg chg="add mod">
          <ac:chgData name="Sameena Shahban (2325941)" userId="dd6d1ac2-7a98-4fdd-8d47-81f0ecffdff8" providerId="ADAL" clId="{F1986FEE-3D77-5416-887E-BC484C735D9E}" dt="2026-06-24T13:57:37.980" v="3181" actId="13822"/>
          <ac:spMkLst>
            <pc:docMk/>
            <pc:sldMk cId="2784354079" sldId="275"/>
            <ac:spMk id="3" creationId="{1EC108AF-8A3E-1AE8-C5AF-B9C42A4C2D70}"/>
          </ac:spMkLst>
        </pc:spChg>
        <pc:spChg chg="add del">
          <ac:chgData name="Sameena Shahban (2325941)" userId="dd6d1ac2-7a98-4fdd-8d47-81f0ecffdff8" providerId="ADAL" clId="{F1986FEE-3D77-5416-887E-BC484C735D9E}" dt="2026-06-24T13:02:22.849" v="2934" actId="26606"/>
          <ac:spMkLst>
            <pc:docMk/>
            <pc:sldMk cId="2784354079" sldId="275"/>
            <ac:spMk id="7" creationId="{8E2CC403-21CD-41DF-BAC4-329D7FF03C5C}"/>
          </ac:spMkLst>
        </pc:spChg>
        <pc:spChg chg="add del">
          <ac:chgData name="Sameena Shahban (2325941)" userId="dd6d1ac2-7a98-4fdd-8d47-81f0ecffdff8" providerId="ADAL" clId="{F1986FEE-3D77-5416-887E-BC484C735D9E}" dt="2026-06-24T13:02:22.849" v="2934" actId="26606"/>
          <ac:spMkLst>
            <pc:docMk/>
            <pc:sldMk cId="2784354079" sldId="275"/>
            <ac:spMk id="14" creationId="{7653717E-6F8C-43E0-9893-C03AE87D18D6}"/>
          </ac:spMkLst>
        </pc:spChg>
        <pc:spChg chg="add del">
          <ac:chgData name="Sameena Shahban (2325941)" userId="dd6d1ac2-7a98-4fdd-8d47-81f0ecffdff8" providerId="ADAL" clId="{F1986FEE-3D77-5416-887E-BC484C735D9E}" dt="2026-06-24T13:02:22.849" v="2934" actId="26606"/>
          <ac:spMkLst>
            <pc:docMk/>
            <pc:sldMk cId="2784354079" sldId="275"/>
            <ac:spMk id="16" creationId="{35BB14B4-EC3F-47C7-9AF3-B0E017B75C42}"/>
          </ac:spMkLst>
        </pc:spChg>
        <pc:grpChg chg="add del">
          <ac:chgData name="Sameena Shahban (2325941)" userId="dd6d1ac2-7a98-4fdd-8d47-81f0ecffdff8" providerId="ADAL" clId="{F1986FEE-3D77-5416-887E-BC484C735D9E}" dt="2026-06-24T13:02:22.849" v="2934" actId="26606"/>
          <ac:grpSpMkLst>
            <pc:docMk/>
            <pc:sldMk cId="2784354079" sldId="275"/>
            <ac:grpSpMk id="9" creationId="{B13AA5FE-3FFC-4725-9ADD-E428544EC61B}"/>
          </ac:grpSpMkLst>
        </pc:grpChg>
        <pc:picChg chg="add mod">
          <ac:chgData name="Sameena Shahban (2325941)" userId="dd6d1ac2-7a98-4fdd-8d47-81f0ecffdff8" providerId="ADAL" clId="{F1986FEE-3D77-5416-887E-BC484C735D9E}" dt="2026-06-25T09:26:11.996" v="3434"/>
          <ac:picMkLst>
            <pc:docMk/>
            <pc:sldMk cId="2784354079" sldId="275"/>
            <ac:picMk id="6" creationId="{6038C295-B6B9-FDDE-5D01-6F2719B721FD}"/>
          </ac:picMkLst>
        </pc:picChg>
      </pc:sldChg>
      <pc:sldChg chg="addSp delSp modSp new mod">
        <pc:chgData name="Sameena Shahban (2325941)" userId="dd6d1ac2-7a98-4fdd-8d47-81f0ecffdff8" providerId="ADAL" clId="{F1986FEE-3D77-5416-887E-BC484C735D9E}" dt="2026-06-25T09:22:13.894" v="3431"/>
        <pc:sldMkLst>
          <pc:docMk/>
          <pc:sldMk cId="2538663204" sldId="277"/>
        </pc:sldMkLst>
        <pc:spChg chg="mod">
          <ac:chgData name="Sameena Shahban (2325941)" userId="dd6d1ac2-7a98-4fdd-8d47-81f0ecffdff8" providerId="ADAL" clId="{F1986FEE-3D77-5416-887E-BC484C735D9E}" dt="2026-06-23T14:56:11.029" v="1516" actId="14100"/>
          <ac:spMkLst>
            <pc:docMk/>
            <pc:sldMk cId="2538663204" sldId="277"/>
            <ac:spMk id="2" creationId="{6F2AB961-C84E-00D7-271C-FE3A067ECAA9}"/>
          </ac:spMkLst>
        </pc:spChg>
        <pc:spChg chg="mod">
          <ac:chgData name="Sameena Shahban (2325941)" userId="dd6d1ac2-7a98-4fdd-8d47-81f0ecffdff8" providerId="ADAL" clId="{F1986FEE-3D77-5416-887E-BC484C735D9E}" dt="2026-06-23T16:31:29.352" v="1544" actId="20577"/>
          <ac:spMkLst>
            <pc:docMk/>
            <pc:sldMk cId="2538663204" sldId="277"/>
            <ac:spMk id="3" creationId="{AA8D82B2-8851-A6F4-E2C5-5EBFB0AE0537}"/>
          </ac:spMkLst>
        </pc:spChg>
        <pc:spChg chg="mod">
          <ac:chgData name="Sameena Shahban (2325941)" userId="dd6d1ac2-7a98-4fdd-8d47-81f0ecffdff8" providerId="ADAL" clId="{F1986FEE-3D77-5416-887E-BC484C735D9E}" dt="2026-06-23T14:59:15.955" v="1540" actId="20577"/>
          <ac:spMkLst>
            <pc:docMk/>
            <pc:sldMk cId="2538663204" sldId="277"/>
            <ac:spMk id="4" creationId="{9A3B9ED2-5976-39F2-B47A-59A2346EE60C}"/>
          </ac:spMkLst>
        </pc:spChg>
        <pc:spChg chg="mod">
          <ac:chgData name="Sameena Shahban (2325941)" userId="dd6d1ac2-7a98-4fdd-8d47-81f0ecffdff8" providerId="ADAL" clId="{F1986FEE-3D77-5416-887E-BC484C735D9E}" dt="2026-06-23T14:44:26.903" v="1351" actId="113"/>
          <ac:spMkLst>
            <pc:docMk/>
            <pc:sldMk cId="2538663204" sldId="277"/>
            <ac:spMk id="5" creationId="{F05C958A-82A9-EE67-C513-2C974BE6F114}"/>
          </ac:spMkLst>
        </pc:spChg>
        <pc:spChg chg="mod">
          <ac:chgData name="Sameena Shahban (2325941)" userId="dd6d1ac2-7a98-4fdd-8d47-81f0ecffdff8" providerId="ADAL" clId="{F1986FEE-3D77-5416-887E-BC484C735D9E}" dt="2026-06-24T11:32:33.802" v="2682" actId="20577"/>
          <ac:spMkLst>
            <pc:docMk/>
            <pc:sldMk cId="2538663204" sldId="277"/>
            <ac:spMk id="6" creationId="{F49EAED9-3ED2-73BF-36B4-455CA1A23BA9}"/>
          </ac:spMkLst>
        </pc:spChg>
        <pc:spChg chg="add mod">
          <ac:chgData name="Sameena Shahban (2325941)" userId="dd6d1ac2-7a98-4fdd-8d47-81f0ecffdff8" providerId="ADAL" clId="{F1986FEE-3D77-5416-887E-BC484C735D9E}" dt="2026-06-23T16:35:45.188" v="1598" actId="20577"/>
          <ac:spMkLst>
            <pc:docMk/>
            <pc:sldMk cId="2538663204" sldId="277"/>
            <ac:spMk id="12" creationId="{8AE6CFD4-6D5A-1A9D-4B2A-1E505860F6A0}"/>
          </ac:spMkLst>
        </pc:spChg>
        <pc:picChg chg="add mod">
          <ac:chgData name="Sameena Shahban (2325941)" userId="dd6d1ac2-7a98-4fdd-8d47-81f0ecffdff8" providerId="ADAL" clId="{F1986FEE-3D77-5416-887E-BC484C735D9E}" dt="2026-06-25T09:22:13.894" v="3431"/>
          <ac:picMkLst>
            <pc:docMk/>
            <pc:sldMk cId="2538663204" sldId="277"/>
            <ac:picMk id="9" creationId="{13FC7ED2-5903-7BDF-F114-ADC160EDE87C}"/>
          </ac:picMkLst>
        </pc:picChg>
      </pc:sldChg>
      <pc:sldChg chg="new add del">
        <pc:chgData name="Sameena Shahban (2325941)" userId="dd6d1ac2-7a98-4fdd-8d47-81f0ecffdff8" providerId="ADAL" clId="{F1986FEE-3D77-5416-887E-BC484C735D9E}" dt="2026-06-24T13:35:03.775" v="3023" actId="680"/>
        <pc:sldMkLst>
          <pc:docMk/>
          <pc:sldMk cId="2969430221" sldId="27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C4598E-A974-2D46-8712-68A251741D31}" type="datetimeFigureOut">
              <a:rPr lang="en-US" smtClean="0"/>
              <a:t>6/25/26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7F757-11A2-FC4D-B1D1-5C6131C6575F}" type="slidenum">
              <a:rPr lang="en-US" smtClean="0"/>
              <a:t>‹#›</a:t>
            </a:fld>
            <a:endParaRPr lang="en-US"/>
          </a:p>
        </p:txBody>
      </p:sp>
    </p:spTree>
    <p:extLst>
      <p:ext uri="{BB962C8B-B14F-4D97-AF65-F5344CB8AC3E}">
        <p14:creationId xmlns:p14="http://schemas.microsoft.com/office/powerpoint/2010/main" val="3418209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2</a:t>
            </a:fld>
            <a:endParaRPr lang="en-US"/>
          </a:p>
        </p:txBody>
      </p:sp>
    </p:spTree>
    <p:extLst>
      <p:ext uri="{BB962C8B-B14F-4D97-AF65-F5344CB8AC3E}">
        <p14:creationId xmlns:p14="http://schemas.microsoft.com/office/powerpoint/2010/main" val="42431564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3</a:t>
            </a:fld>
            <a:endParaRPr lang="en-US"/>
          </a:p>
        </p:txBody>
      </p:sp>
    </p:spTree>
    <p:extLst>
      <p:ext uri="{BB962C8B-B14F-4D97-AF65-F5344CB8AC3E}">
        <p14:creationId xmlns:p14="http://schemas.microsoft.com/office/powerpoint/2010/main" val="1942359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4</a:t>
            </a:fld>
            <a:endParaRPr lang="en-US"/>
          </a:p>
        </p:txBody>
      </p:sp>
    </p:spTree>
    <p:extLst>
      <p:ext uri="{BB962C8B-B14F-4D97-AF65-F5344CB8AC3E}">
        <p14:creationId xmlns:p14="http://schemas.microsoft.com/office/powerpoint/2010/main" val="1629054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5</a:t>
            </a:fld>
            <a:endParaRPr lang="en-US"/>
          </a:p>
        </p:txBody>
      </p:sp>
    </p:spTree>
    <p:extLst>
      <p:ext uri="{BB962C8B-B14F-4D97-AF65-F5344CB8AC3E}">
        <p14:creationId xmlns:p14="http://schemas.microsoft.com/office/powerpoint/2010/main" val="37536993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6</a:t>
            </a:fld>
            <a:endParaRPr lang="en-US"/>
          </a:p>
        </p:txBody>
      </p:sp>
    </p:spTree>
    <p:extLst>
      <p:ext uri="{BB962C8B-B14F-4D97-AF65-F5344CB8AC3E}">
        <p14:creationId xmlns:p14="http://schemas.microsoft.com/office/powerpoint/2010/main" val="3370470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7F757-11A2-FC4D-B1D1-5C6131C6575F}" type="slidenum">
              <a:rPr lang="en-US" smtClean="0"/>
              <a:t>7</a:t>
            </a:fld>
            <a:endParaRPr lang="en-US"/>
          </a:p>
        </p:txBody>
      </p:sp>
    </p:spTree>
    <p:extLst>
      <p:ext uri="{BB962C8B-B14F-4D97-AF65-F5344CB8AC3E}">
        <p14:creationId xmlns:p14="http://schemas.microsoft.com/office/powerpoint/2010/main" val="1817909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8</a:t>
            </a:fld>
            <a:endParaRPr lang="en-US"/>
          </a:p>
        </p:txBody>
      </p:sp>
    </p:spTree>
    <p:extLst>
      <p:ext uri="{BB962C8B-B14F-4D97-AF65-F5344CB8AC3E}">
        <p14:creationId xmlns:p14="http://schemas.microsoft.com/office/powerpoint/2010/main" val="1210751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9</a:t>
            </a:fld>
            <a:endParaRPr lang="en-US"/>
          </a:p>
        </p:txBody>
      </p:sp>
    </p:spTree>
    <p:extLst>
      <p:ext uri="{BB962C8B-B14F-4D97-AF65-F5344CB8AC3E}">
        <p14:creationId xmlns:p14="http://schemas.microsoft.com/office/powerpoint/2010/main" val="2819915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10</a:t>
            </a:fld>
            <a:endParaRPr lang="en-US"/>
          </a:p>
        </p:txBody>
      </p:sp>
    </p:spTree>
    <p:extLst>
      <p:ext uri="{BB962C8B-B14F-4D97-AF65-F5344CB8AC3E}">
        <p14:creationId xmlns:p14="http://schemas.microsoft.com/office/powerpoint/2010/main" val="8880747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11</a:t>
            </a:fld>
            <a:endParaRPr lang="en-US"/>
          </a:p>
        </p:txBody>
      </p:sp>
    </p:spTree>
    <p:extLst>
      <p:ext uri="{BB962C8B-B14F-4D97-AF65-F5344CB8AC3E}">
        <p14:creationId xmlns:p14="http://schemas.microsoft.com/office/powerpoint/2010/main" val="3930780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12</a:t>
            </a:fld>
            <a:endParaRPr lang="en-US"/>
          </a:p>
        </p:txBody>
      </p:sp>
    </p:spTree>
    <p:extLst>
      <p:ext uri="{BB962C8B-B14F-4D97-AF65-F5344CB8AC3E}">
        <p14:creationId xmlns:p14="http://schemas.microsoft.com/office/powerpoint/2010/main" val="3440766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13</a:t>
            </a:fld>
            <a:endParaRPr lang="en-US"/>
          </a:p>
        </p:txBody>
      </p:sp>
    </p:spTree>
    <p:extLst>
      <p:ext uri="{BB962C8B-B14F-4D97-AF65-F5344CB8AC3E}">
        <p14:creationId xmlns:p14="http://schemas.microsoft.com/office/powerpoint/2010/main" val="2218151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14</a:t>
            </a:fld>
            <a:endParaRPr lang="en-US"/>
          </a:p>
        </p:txBody>
      </p:sp>
    </p:spTree>
    <p:extLst>
      <p:ext uri="{BB962C8B-B14F-4D97-AF65-F5344CB8AC3E}">
        <p14:creationId xmlns:p14="http://schemas.microsoft.com/office/powerpoint/2010/main" val="23583565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15</a:t>
            </a:fld>
            <a:endParaRPr lang="en-US"/>
          </a:p>
        </p:txBody>
      </p:sp>
    </p:spTree>
    <p:extLst>
      <p:ext uri="{BB962C8B-B14F-4D97-AF65-F5344CB8AC3E}">
        <p14:creationId xmlns:p14="http://schemas.microsoft.com/office/powerpoint/2010/main" val="19140950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16</a:t>
            </a:fld>
            <a:endParaRPr lang="en-US"/>
          </a:p>
        </p:txBody>
      </p:sp>
    </p:spTree>
    <p:extLst>
      <p:ext uri="{BB962C8B-B14F-4D97-AF65-F5344CB8AC3E}">
        <p14:creationId xmlns:p14="http://schemas.microsoft.com/office/powerpoint/2010/main" val="26415106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17</a:t>
            </a:fld>
            <a:endParaRPr lang="en-US"/>
          </a:p>
        </p:txBody>
      </p:sp>
    </p:spTree>
    <p:extLst>
      <p:ext uri="{BB962C8B-B14F-4D97-AF65-F5344CB8AC3E}">
        <p14:creationId xmlns:p14="http://schemas.microsoft.com/office/powerpoint/2010/main" val="837214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7F757-11A2-FC4D-B1D1-5C6131C6575F}" type="slidenum">
              <a:rPr lang="en-US" smtClean="0"/>
              <a:t>18</a:t>
            </a:fld>
            <a:endParaRPr lang="en-US"/>
          </a:p>
        </p:txBody>
      </p:sp>
    </p:spTree>
    <p:extLst>
      <p:ext uri="{BB962C8B-B14F-4D97-AF65-F5344CB8AC3E}">
        <p14:creationId xmlns:p14="http://schemas.microsoft.com/office/powerpoint/2010/main" val="791524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DC915-FC3F-DE86-1480-3F36765BCF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F96E52-B8F0-B81A-E263-078CE96E4E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23F5F62-011B-295F-FC81-F8B5D925E1E6}"/>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84EFE1F3-4D73-CA38-6B37-52C42749EA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E772DC-9289-5E7C-0533-0CEB6D837F11}"/>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2258504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DA83E-E04A-46BD-B093-3E76046F6B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EEA334E-FB51-12A2-A0C6-22EF4814A0F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81B10F-521D-661E-FECB-F1326AC297A0}"/>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E584A225-C184-027A-23C3-BBAAF8FCCF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EB4ADE-91BA-B7A3-50AB-97A1D44C5A17}"/>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723967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5B65B-EEC5-9767-3863-F638CBA6FF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D2EEF78-BA77-2199-F671-9E549DD612E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0FB9D4-BA8C-F15A-A070-BE38EFE95F5C}"/>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50E78257-56B3-FA44-3043-9A9BA2CD4E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E45F44-F2C7-B195-F878-44C3AF5F83A3}"/>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596666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7EED-0A9D-8886-3DC6-69294782CFC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18A8F5-A201-5B3E-3C56-624A284D7F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B764EE2-693F-C574-35BE-D352422F59F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C1CD224-47A7-6B67-EEA3-42FE0001EC43}"/>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6" name="Footer Placeholder 5">
            <a:extLst>
              <a:ext uri="{FF2B5EF4-FFF2-40B4-BE49-F238E27FC236}">
                <a16:creationId xmlns:a16="http://schemas.microsoft.com/office/drawing/2014/main" id="{74DAAA3A-4504-171B-1467-E3843E117C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1FC9EF-E3AA-9224-447F-5FCA18855993}"/>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666195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2A86C-5417-E83B-C339-D6CF33262A1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3A31EA-5019-E98D-5A14-DE8C66A9C3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58D69D-1DD1-91CE-B6F6-8712F1EF4E9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4384837-4487-60A3-387F-3573F1C82E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9721B68-9085-0EAC-7C9D-DAAE201E8A9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28724D6-0AC2-27C6-1A75-7E5F5D25822B}"/>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8" name="Footer Placeholder 7">
            <a:extLst>
              <a:ext uri="{FF2B5EF4-FFF2-40B4-BE49-F238E27FC236}">
                <a16:creationId xmlns:a16="http://schemas.microsoft.com/office/drawing/2014/main" id="{D496CD62-83C4-4E58-0BB3-284E37D11D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B6B3AB-E91D-D976-4BF9-ADC431F200B2}"/>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1542659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5DFBA-EF56-7381-0FA7-C2D0BF118DD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D8EEB5A-A706-8BDA-903A-A8FE6DEBDB15}"/>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4" name="Footer Placeholder 3">
            <a:extLst>
              <a:ext uri="{FF2B5EF4-FFF2-40B4-BE49-F238E27FC236}">
                <a16:creationId xmlns:a16="http://schemas.microsoft.com/office/drawing/2014/main" id="{3C4166C5-2658-9AB2-084A-AC16F39F7B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F843E4-6A2F-3AB4-8C26-301A2A081CF0}"/>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2272199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E2BF02-1522-70F9-C1CD-FB981FE749E3}"/>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3" name="Footer Placeholder 2">
            <a:extLst>
              <a:ext uri="{FF2B5EF4-FFF2-40B4-BE49-F238E27FC236}">
                <a16:creationId xmlns:a16="http://schemas.microsoft.com/office/drawing/2014/main" id="{6729BD3C-0329-D5C3-C0F2-390BA40B69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FAE5045-935A-7CFC-01B3-D45F4ED1B84C}"/>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789849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9653F-A3EA-3D24-F57E-7DBBD55CE9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3A293EF-8C7B-57BC-4DEF-CBE248DB8F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B55A45-902C-8BF8-93BE-F57BA980F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A933BB-E542-21E1-F5E3-7E378EF3A079}"/>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6" name="Footer Placeholder 5">
            <a:extLst>
              <a:ext uri="{FF2B5EF4-FFF2-40B4-BE49-F238E27FC236}">
                <a16:creationId xmlns:a16="http://schemas.microsoft.com/office/drawing/2014/main" id="{232E6C52-E934-27C5-0415-5B294B486D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C5CD68-6508-6C5F-1959-CFC1757DA52C}"/>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435460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AED66-7059-74AD-F036-1E2567FD6D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FE414D-ED8D-92C5-A900-0FD19785E0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EDC87-4092-EADD-1C27-17DABFCCD3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722561-AB4D-8E7A-CF3E-A69F684971DB}"/>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6" name="Footer Placeholder 5">
            <a:extLst>
              <a:ext uri="{FF2B5EF4-FFF2-40B4-BE49-F238E27FC236}">
                <a16:creationId xmlns:a16="http://schemas.microsoft.com/office/drawing/2014/main" id="{D474CDD6-5701-11DE-B15A-CB2DB66482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B56EEA-81E4-1C92-56DB-136F7B91CC1B}"/>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1235512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2F29-E9B0-9C4D-D55C-2E831744E55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8841CCE-BAD7-2467-F847-6B7BA717F2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8FD464-540F-DDBE-F50C-985B7E9EAE51}"/>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A68F89E9-B7EC-E76F-6C09-33CE4EE4F1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CE084F-8BE6-D078-C7E9-2B2059D7CB0E}"/>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2811492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F9E544-AE1B-81C2-B97B-96A97D5921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B488B7-44C8-28C5-B669-83382C90CF5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D4E6ED-72EE-FC1E-43BD-BE3D6B13C28E}"/>
              </a:ext>
            </a:extLst>
          </p:cNvPr>
          <p:cNvSpPr>
            <a:spLocks noGrp="1"/>
          </p:cNvSpPr>
          <p:nvPr>
            <p:ph type="dt" sz="half" idx="10"/>
          </p:nvPr>
        </p:nvSpPr>
        <p:spPr/>
        <p:txBody>
          <a:body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4E4F279E-A824-DF25-7E87-46668E0AF0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25A0D4-63F3-4B63-FD77-4D1EDA34F64C}"/>
              </a:ext>
            </a:extLst>
          </p:cNvPr>
          <p:cNvSpPr>
            <a:spLocks noGrp="1"/>
          </p:cNvSpPr>
          <p:nvPr>
            <p:ph type="sldNum" sz="quarter" idx="12"/>
          </p:nvPr>
        </p:nvSpPr>
        <p:spPr/>
        <p:txBody>
          <a:bodyPr/>
          <a:lstStyle/>
          <a:p>
            <a:fld id="{69784B7F-5C73-0C4E-89F6-A4ACB8DAC670}" type="slidenum">
              <a:rPr lang="en-US" smtClean="0"/>
              <a:t>‹#›</a:t>
            </a:fld>
            <a:endParaRPr lang="en-US"/>
          </a:p>
        </p:txBody>
      </p:sp>
    </p:spTree>
    <p:extLst>
      <p:ext uri="{BB962C8B-B14F-4D97-AF65-F5344CB8AC3E}">
        <p14:creationId xmlns:p14="http://schemas.microsoft.com/office/powerpoint/2010/main" val="3354522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CC8FBD-C0EA-5373-6C10-C137785B0B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AEA1E1-3B1E-F02F-A956-75F3A90462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78FE8FB-8E95-EBFB-A059-44504B22B3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B437EF-A8EF-1D4E-B2CD-32721975A823}" type="datetimeFigureOut">
              <a:rPr lang="en-US" smtClean="0"/>
              <a:t>6/25/26</a:t>
            </a:fld>
            <a:endParaRPr lang="en-US"/>
          </a:p>
        </p:txBody>
      </p:sp>
      <p:sp>
        <p:nvSpPr>
          <p:cNvPr id="5" name="Footer Placeholder 4">
            <a:extLst>
              <a:ext uri="{FF2B5EF4-FFF2-40B4-BE49-F238E27FC236}">
                <a16:creationId xmlns:a16="http://schemas.microsoft.com/office/drawing/2014/main" id="{CCB40A80-2BE2-6898-DBD6-F30F403687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A0FB28B-D1BC-62E8-E0FF-BA71B63F90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784B7F-5C73-0C4E-89F6-A4ACB8DAC670}" type="slidenum">
              <a:rPr lang="en-US" smtClean="0"/>
              <a:t>‹#›</a:t>
            </a:fld>
            <a:endParaRPr lang="en-US"/>
          </a:p>
        </p:txBody>
      </p:sp>
    </p:spTree>
    <p:extLst>
      <p:ext uri="{BB962C8B-B14F-4D97-AF65-F5344CB8AC3E}">
        <p14:creationId xmlns:p14="http://schemas.microsoft.com/office/powerpoint/2010/main" val="325145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sv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93/geront/1.1.8" TargetMode="External"/><Relationship Id="rId3" Type="http://schemas.openxmlformats.org/officeDocument/2006/relationships/hyperlink" Target="https://www.ageuk.org.uk/globalassets/age-uk/documents/reports-and-publications/later_life_uk_factsheet.pdf" TargetMode="External"/><Relationship Id="rId7" Type="http://schemas.openxmlformats.org/officeDocument/2006/relationships/hyperlink" Target="https://www.extracare.org.uk/about-us"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hyperlink" Target="https://www.legislation.gov.uk/ukpga/2014/23/contents" TargetMode="External"/><Relationship Id="rId11" Type="http://schemas.openxmlformats.org/officeDocument/2006/relationships/hyperlink" Target="https://www.longtermplan.nhs.uk/" TargetMode="External"/><Relationship Id="rId5" Type="http://schemas.openxmlformats.org/officeDocument/2006/relationships/hyperlink" Target="https://doi.org/10.1093/geront/29.2.183" TargetMode="External"/><Relationship Id="rId10" Type="http://schemas.openxmlformats.org/officeDocument/2006/relationships/hyperlink" Target="https://digital.nhs.uk/data-and-information/publications" TargetMode="External"/><Relationship Id="rId4" Type="http://schemas.openxmlformats.org/officeDocument/2006/relationships/hyperlink" Target="https://www.alzheimers.org.uk/about-us/policy-and-influencing/dementia-uk" TargetMode="External"/><Relationship Id="rId9" Type="http://schemas.openxmlformats.org/officeDocument/2006/relationships/hyperlink" Target="https://doi.org/10.3390/ijerph18147252"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gislation.gov.uk/ukpga/1998/42/contents" TargetMode="External"/><Relationship Id="rId3" Type="http://schemas.openxmlformats.org/officeDocument/2006/relationships/hyperlink" Target="https://www.ons.gov.uk/peoplepopulationandcommunity" TargetMode="External"/><Relationship Id="rId7" Type="http://schemas.openxmlformats.org/officeDocument/2006/relationships/hyperlink" Target="https://topol.hee.nhs.uk/" TargetMode="External"/><Relationship Id="rId2" Type="http://schemas.openxmlformats.org/officeDocument/2006/relationships/hyperlink" Target="https://transform.england.nhs.uk/key-tools-and-info/digital-technology-assessment-criteria-dtac" TargetMode="External"/><Relationship Id="rId1" Type="http://schemas.openxmlformats.org/officeDocument/2006/relationships/slideLayout" Target="../slideLayouts/slideLayout6.xml"/><Relationship Id="rId6" Type="http://schemas.openxmlformats.org/officeDocument/2006/relationships/hyperlink" Target="https://www.skillsforcare.org.uk/adult-social-care-workforce-data" TargetMode="External"/><Relationship Id="rId11" Type="http://schemas.openxmlformats.org/officeDocument/2006/relationships/hyperlink" Target="https://www.who.int/news-room/fact-sheets/detail/ageing-and-health" TargetMode="External"/><Relationship Id="rId5" Type="http://schemas.openxmlformats.org/officeDocument/2006/relationships/hyperlink" Target="https://doi.org/10.1016/j.ijmedinf.2014.01.004" TargetMode="External"/><Relationship Id="rId10" Type="http://schemas.openxmlformats.org/officeDocument/2006/relationships/hyperlink" Target="https://www.who.int/initiatives/decade-of-healthy-ageing" TargetMode="External"/><Relationship Id="rId4" Type="http://schemas.openxmlformats.org/officeDocument/2006/relationships/hyperlink" Target="https://www.oxehealth.com/" TargetMode="External"/><Relationship Id="rId9" Type="http://schemas.openxmlformats.org/officeDocument/2006/relationships/hyperlink" Target="https://www.legislation.gov.uk/ukpga/2010/15/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11" name="Freeform: Shape 10">
            <a:extLst>
              <a:ext uri="{FF2B5EF4-FFF2-40B4-BE49-F238E27FC236}">
                <a16:creationId xmlns:a16="http://schemas.microsoft.com/office/drawing/2014/main" id="{F2F014E7-B612-4079-894D-4697468C5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6334" y="493190"/>
            <a:ext cx="3619330" cy="318091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5BEB0D00-4F7A-41D8-B15E-B42145EA9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1784" y="397566"/>
            <a:ext cx="3848432" cy="34466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8551E18-A997-C970-64B4-5FBCFB7AFF73}"/>
              </a:ext>
            </a:extLst>
          </p:cNvPr>
          <p:cNvSpPr>
            <a:spLocks noGrp="1"/>
          </p:cNvSpPr>
          <p:nvPr>
            <p:ph type="title"/>
          </p:nvPr>
        </p:nvSpPr>
        <p:spPr>
          <a:xfrm>
            <a:off x="345440" y="3739768"/>
            <a:ext cx="11419840" cy="2720666"/>
          </a:xfrm>
        </p:spPr>
        <p:txBody>
          <a:bodyPr vert="horz" lIns="91440" tIns="45720" rIns="91440" bIns="45720" rtlCol="0" anchor="b">
            <a:normAutofit fontScale="90000"/>
          </a:bodyPr>
          <a:lstStyle/>
          <a:p>
            <a:pPr algn="ct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r>
              <a:rPr lang="en-US" sz="2800" b="1" kern="1200" dirty="0">
                <a:solidFill>
                  <a:schemeClr val="tx1"/>
                </a:solidFill>
                <a:latin typeface="+mj-lt"/>
                <a:ea typeface="+mj-ea"/>
                <a:cs typeface="+mj-cs"/>
              </a:rPr>
              <a:t>Empowering the older person </a:t>
            </a:r>
            <a:br>
              <a:rPr lang="en-US" sz="2800" b="1" kern="1200" dirty="0">
                <a:solidFill>
                  <a:schemeClr val="tx1"/>
                </a:solidFill>
                <a:latin typeface="+mj-lt"/>
                <a:ea typeface="+mj-ea"/>
                <a:cs typeface="+mj-cs"/>
              </a:rPr>
            </a:br>
            <a:r>
              <a:rPr lang="en-US" sz="2800" b="1" kern="1200" dirty="0">
                <a:solidFill>
                  <a:schemeClr val="tx1"/>
                </a:solidFill>
                <a:latin typeface="+mj-lt"/>
                <a:ea typeface="+mj-ea"/>
                <a:cs typeface="+mj-cs"/>
              </a:rPr>
              <a:t>Name: Sameena Shahban</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Student number: 2325941</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 BMHP6027</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Component 1: voice over</a:t>
            </a: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Lecturer: Fahad Khan </a:t>
            </a:r>
            <a:br>
              <a:rPr lang="en-US" sz="2800" kern="1200" dirty="0">
                <a:solidFill>
                  <a:schemeClr val="tx1"/>
                </a:solidFill>
                <a:latin typeface="+mj-lt"/>
                <a:ea typeface="+mj-ea"/>
                <a:cs typeface="+mj-cs"/>
              </a:rPr>
            </a:br>
            <a:endParaRPr lang="en-US" sz="2800" kern="1200" dirty="0">
              <a:solidFill>
                <a:schemeClr val="tx1"/>
              </a:solidFill>
              <a:latin typeface="+mj-lt"/>
              <a:ea typeface="+mj-ea"/>
              <a:cs typeface="+mj-cs"/>
            </a:endParaRPr>
          </a:p>
        </p:txBody>
      </p:sp>
      <p:pic>
        <p:nvPicPr>
          <p:cNvPr id="2" name="Picture 1" descr="Discover University of Wales Trinity Saint David">
            <a:extLst>
              <a:ext uri="{FF2B5EF4-FFF2-40B4-BE49-F238E27FC236}">
                <a16:creationId xmlns:a16="http://schemas.microsoft.com/office/drawing/2014/main" id="{961BC64D-F834-9259-C5AF-A1354768EF3D}"/>
              </a:ext>
            </a:extLst>
          </p:cNvPr>
          <p:cNvPicPr/>
          <p:nvPr/>
        </p:nvPicPr>
        <p:blipFill>
          <a:blip r:embed="rId4" r:link="rId5">
            <a:extLst>
              <a:ext uri="{28A0092B-C50C-407E-A947-70E740481C1C}">
                <a14:useLocalDpi xmlns:a14="http://schemas.microsoft.com/office/drawing/2010/main" val="0"/>
              </a:ext>
            </a:extLst>
          </a:blip>
          <a:stretch>
            <a:fillRect/>
          </a:stretch>
        </p:blipFill>
        <p:spPr bwMode="auto">
          <a:xfrm>
            <a:off x="5009323" y="1616764"/>
            <a:ext cx="2264224" cy="905689"/>
          </a:xfrm>
          <a:prstGeom prst="rect">
            <a:avLst/>
          </a:prstGeom>
          <a:noFill/>
        </p:spPr>
      </p:pic>
      <p:pic>
        <p:nvPicPr>
          <p:cNvPr id="34" name="Audio 33">
            <a:extLst>
              <a:ext uri="{FF2B5EF4-FFF2-40B4-BE49-F238E27FC236}">
                <a16:creationId xmlns:a16="http://schemas.microsoft.com/office/drawing/2014/main" id="{169C7693-69F1-AA5C-CC30-30B4A4E16B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3284648"/>
      </p:ext>
    </p:extLst>
  </p:cSld>
  <p:clrMapOvr>
    <a:masterClrMapping/>
  </p:clrMapOvr>
  <mc:AlternateContent xmlns:mc="http://schemas.openxmlformats.org/markup-compatibility/2006">
    <mc:Choice xmlns:p14="http://schemas.microsoft.com/office/powerpoint/2010/main" Requires="p14">
      <p:transition spd="slow" p14:dur="2000" advTm="11722"/>
    </mc:Choice>
    <mc:Fallback>
      <p:transition spd="slow" advTm="11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5A576-A5E1-1AF7-4228-3AA544FDE096}"/>
              </a:ext>
            </a:extLst>
          </p:cNvPr>
          <p:cNvSpPr>
            <a:spLocks noGrp="1"/>
          </p:cNvSpPr>
          <p:nvPr>
            <p:ph type="title"/>
          </p:nvPr>
        </p:nvSpPr>
        <p:spPr>
          <a:xfrm>
            <a:off x="142240" y="643467"/>
            <a:ext cx="6238240" cy="6062133"/>
          </a:xfrm>
        </p:spPr>
        <p:txBody>
          <a:bodyPr vert="horz" lIns="91440" tIns="45720" rIns="91440" bIns="45720" rtlCol="0" anchor="b">
            <a:normAutofit/>
          </a:bodyPr>
          <a:lstStyle/>
          <a:p>
            <a:r>
              <a:rPr lang="en-US" sz="2800" b="1" dirty="0"/>
              <a:t>Introduction</a:t>
            </a:r>
            <a:br>
              <a:rPr lang="en-US" sz="2000" b="1" dirty="0"/>
            </a:br>
            <a:br>
              <a:rPr lang="en-US" sz="2000" b="1" dirty="0"/>
            </a:br>
            <a:br>
              <a:rPr lang="en-US" sz="2000" dirty="0"/>
            </a:br>
            <a:r>
              <a:rPr lang="en-US" sz="2000" dirty="0"/>
              <a:t>The UK's ageing population is increasing, creating growing challenges and opportunities for health and social care services. As people live longer, there is a greater need to understand how care, support and empowerment can improve the wellbeing, independence and quality of life of older adults (ONS, 2025).</a:t>
            </a:r>
            <a:br>
              <a:rPr lang="en-US" sz="2000" dirty="0"/>
            </a:br>
            <a:br>
              <a:rPr lang="en-US" sz="2000" dirty="0"/>
            </a:br>
            <a:r>
              <a:rPr lang="en-US" sz="2000" dirty="0"/>
              <a:t>This presentation evaluates the care, empowerment and support needs of older people. It will discuss ageing and care needs, theories of ageing, relevant policy and legislation, current care provisions, technological innovations, case studies and recommendations for improving outcomes for older adults.</a:t>
            </a:r>
            <a:br>
              <a:rPr lang="en-US" sz="2000" dirty="0"/>
            </a:br>
            <a:r>
              <a:rPr lang="en-US" sz="2000" b="1" dirty="0"/>
              <a:t>Definition</a:t>
            </a:r>
            <a:br>
              <a:rPr lang="en-US" sz="2000" dirty="0"/>
            </a:br>
            <a:r>
              <a:rPr lang="en-US" sz="2000" dirty="0"/>
              <a:t>Ageing is a process of biological, psychological and social change that occurs throughout later life </a:t>
            </a:r>
            <a:br>
              <a:rPr lang="en-US" sz="2000" dirty="0"/>
            </a:br>
            <a:r>
              <a:rPr lang="en-US" sz="2000" dirty="0"/>
              <a:t>(WHO, 2025).</a:t>
            </a:r>
            <a:br>
              <a:rPr lang="en-US" sz="2000" dirty="0"/>
            </a:br>
            <a:endParaRPr lang="en-US" sz="2000" dirty="0"/>
          </a:p>
        </p:txBody>
      </p:sp>
      <p:pic>
        <p:nvPicPr>
          <p:cNvPr id="4" name="Picture 3" descr="Two people holding each other's hands">
            <a:extLst>
              <a:ext uri="{FF2B5EF4-FFF2-40B4-BE49-F238E27FC236}">
                <a16:creationId xmlns:a16="http://schemas.microsoft.com/office/drawing/2014/main" id="{268530FC-469D-EE32-1778-FC8A5FDFDF48}"/>
              </a:ext>
            </a:extLst>
          </p:cNvPr>
          <p:cNvPicPr>
            <a:picLocks noChangeAspect="1"/>
          </p:cNvPicPr>
          <p:nvPr/>
        </p:nvPicPr>
        <p:blipFill>
          <a:blip r:embed="rId5"/>
          <a:srcRect l="17928" r="2403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6" name="Audio 15">
            <a:extLst>
              <a:ext uri="{FF2B5EF4-FFF2-40B4-BE49-F238E27FC236}">
                <a16:creationId xmlns:a16="http://schemas.microsoft.com/office/drawing/2014/main" id="{89A0EC2E-C9F1-8BEE-8508-F4F912B8B1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79880039"/>
      </p:ext>
    </p:extLst>
  </p:cSld>
  <p:clrMapOvr>
    <a:masterClrMapping/>
  </p:clrMapOvr>
  <mc:AlternateContent xmlns:mc="http://schemas.openxmlformats.org/markup-compatibility/2006">
    <mc:Choice xmlns:p14="http://schemas.microsoft.com/office/powerpoint/2010/main" Requires="p14">
      <p:transition spd="slow" p14:dur="2000" advTm="109109"/>
    </mc:Choice>
    <mc:Fallback>
      <p:transition spd="slow" advTm="109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6"/>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0F1E0-5827-CC05-F674-E3CFC9790356}"/>
              </a:ext>
            </a:extLst>
          </p:cNvPr>
          <p:cNvSpPr>
            <a:spLocks noGrp="1"/>
          </p:cNvSpPr>
          <p:nvPr>
            <p:ph type="title"/>
          </p:nvPr>
        </p:nvSpPr>
        <p:spPr>
          <a:xfrm>
            <a:off x="820009" y="279400"/>
            <a:ext cx="4597968" cy="5816600"/>
          </a:xfrm>
        </p:spPr>
        <p:txBody>
          <a:bodyPr vert="horz" lIns="91440" tIns="45720" rIns="91440" bIns="45720" rtlCol="0" anchor="t">
            <a:normAutofit fontScale="90000"/>
          </a:bodyPr>
          <a:lstStyle/>
          <a:p>
            <a:r>
              <a:rPr lang="en-US" sz="4000" b="1" kern="1200" dirty="0">
                <a:solidFill>
                  <a:schemeClr val="tx1"/>
                </a:solidFill>
                <a:latin typeface="+mj-lt"/>
                <a:ea typeface="+mj-ea"/>
                <a:cs typeface="+mj-cs"/>
              </a:rPr>
              <a:t>The ageing population: setting the scene</a:t>
            </a:r>
            <a:br>
              <a:rPr lang="en-US" sz="40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3600" b="1" kern="1200" dirty="0">
                <a:solidFill>
                  <a:schemeClr val="tx1"/>
                </a:solidFill>
                <a:latin typeface="+mj-lt"/>
                <a:ea typeface="+mj-ea"/>
                <a:cs typeface="+mj-cs"/>
              </a:rPr>
              <a:t>what is happening? </a:t>
            </a:r>
            <a:br>
              <a:rPr lang="en-US" sz="3600" b="1"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br>
              <a:rPr lang="en-US" sz="1400" kern="1200" dirty="0">
                <a:solidFill>
                  <a:schemeClr val="tx1"/>
                </a:solidFill>
                <a:latin typeface="+mj-lt"/>
                <a:ea typeface="+mj-ea"/>
                <a:cs typeface="+mj-cs"/>
              </a:rPr>
            </a:br>
            <a:r>
              <a:rPr lang="en-US" sz="2800" b="1" kern="1200" dirty="0">
                <a:solidFill>
                  <a:schemeClr val="tx1"/>
                </a:solidFill>
                <a:latin typeface="+mj-lt"/>
                <a:ea typeface="+mj-ea"/>
                <a:cs typeface="+mj-cs"/>
              </a:rPr>
              <a:t>Implication:</a:t>
            </a:r>
            <a:r>
              <a:rPr lang="en-US" sz="2800" kern="1200" dirty="0">
                <a:solidFill>
                  <a:schemeClr val="tx1"/>
                </a:solidFill>
                <a:latin typeface="+mj-lt"/>
                <a:ea typeface="+mj-ea"/>
                <a:cs typeface="+mj-cs"/>
              </a:rPr>
              <a:t> Population ageing is likely to increase pressure on health and social care services, creating challenges related to workforce capacity, funding and long-term service sustainability (ONS, 2024; NHS England, 2019). </a:t>
            </a:r>
            <a:br>
              <a:rPr lang="en-US" sz="1400" kern="1200" dirty="0">
                <a:solidFill>
                  <a:schemeClr val="tx1"/>
                </a:solidFill>
                <a:latin typeface="+mj-lt"/>
                <a:ea typeface="+mj-ea"/>
                <a:cs typeface="+mj-cs"/>
              </a:rPr>
            </a:br>
            <a:endParaRPr lang="en-US" sz="1400" kern="1200" dirty="0">
              <a:solidFill>
                <a:schemeClr val="tx1"/>
              </a:solidFill>
              <a:latin typeface="+mj-lt"/>
              <a:ea typeface="+mj-ea"/>
              <a:cs typeface="+mj-cs"/>
            </a:endParaRPr>
          </a:p>
        </p:txBody>
      </p:sp>
      <p:grpSp>
        <p:nvGrpSpPr>
          <p:cNvPr id="15" name="Group 1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F58CDDE-1DD8-95A3-84A8-12134B3C81BA}"/>
              </a:ext>
            </a:extLst>
          </p:cNvPr>
          <p:cNvSpPr txBox="1"/>
          <p:nvPr/>
        </p:nvSpPr>
        <p:spPr>
          <a:xfrm>
            <a:off x="887403" y="3235750"/>
            <a:ext cx="9773790" cy="385864"/>
          </a:xfrm>
          <a:prstGeom prst="rect">
            <a:avLst/>
          </a:prstGeom>
          <a:noFill/>
        </p:spPr>
        <p:txBody>
          <a:bodyPr wrap="square">
            <a:spAutoFit/>
          </a:bodyPr>
          <a:lstStyle/>
          <a:p>
            <a:pPr algn="l">
              <a:buNone/>
            </a:pPr>
            <a:endParaRPr lang="en-GB" b="1" i="0" dirty="0">
              <a:solidFill>
                <a:srgbClr val="000000"/>
              </a:solidFill>
              <a:effectLst/>
            </a:endParaRPr>
          </a:p>
        </p:txBody>
      </p:sp>
      <p:graphicFrame>
        <p:nvGraphicFramePr>
          <p:cNvPr id="6" name="Table 5">
            <a:extLst>
              <a:ext uri="{FF2B5EF4-FFF2-40B4-BE49-F238E27FC236}">
                <a16:creationId xmlns:a16="http://schemas.microsoft.com/office/drawing/2014/main" id="{7EF31EA9-4907-1999-FA91-9C7D0424DBC8}"/>
              </a:ext>
            </a:extLst>
          </p:cNvPr>
          <p:cNvGraphicFramePr>
            <a:graphicFrameLocks noGrp="1"/>
          </p:cNvGraphicFramePr>
          <p:nvPr>
            <p:extLst>
              <p:ext uri="{D42A27DB-BD31-4B8C-83A1-F6EECF244321}">
                <p14:modId xmlns:p14="http://schemas.microsoft.com/office/powerpoint/2010/main" val="3414687664"/>
              </p:ext>
            </p:extLst>
          </p:nvPr>
        </p:nvGraphicFramePr>
        <p:xfrm>
          <a:off x="5922492" y="2694727"/>
          <a:ext cx="5536003" cy="2617828"/>
        </p:xfrm>
        <a:graphic>
          <a:graphicData uri="http://schemas.openxmlformats.org/drawingml/2006/table">
            <a:tbl>
              <a:tblPr/>
              <a:tblGrid>
                <a:gridCol w="1545046">
                  <a:extLst>
                    <a:ext uri="{9D8B030D-6E8A-4147-A177-3AD203B41FA5}">
                      <a16:colId xmlns:a16="http://schemas.microsoft.com/office/drawing/2014/main" val="3211953109"/>
                    </a:ext>
                  </a:extLst>
                </a:gridCol>
                <a:gridCol w="2462365">
                  <a:extLst>
                    <a:ext uri="{9D8B030D-6E8A-4147-A177-3AD203B41FA5}">
                      <a16:colId xmlns:a16="http://schemas.microsoft.com/office/drawing/2014/main" val="1839727156"/>
                    </a:ext>
                  </a:extLst>
                </a:gridCol>
                <a:gridCol w="1528592">
                  <a:extLst>
                    <a:ext uri="{9D8B030D-6E8A-4147-A177-3AD203B41FA5}">
                      <a16:colId xmlns:a16="http://schemas.microsoft.com/office/drawing/2014/main" val="3461034245"/>
                    </a:ext>
                  </a:extLst>
                </a:gridCol>
              </a:tblGrid>
              <a:tr h="260634">
                <a:tc>
                  <a:txBody>
                    <a:bodyPr/>
                    <a:lstStyle/>
                    <a:p>
                      <a:pPr>
                        <a:buNone/>
                      </a:pPr>
                      <a:r>
                        <a:rPr lang="en-GB" sz="1800" b="1"/>
                        <a:t>25%</a:t>
                      </a:r>
                      <a:endParaRPr lang="en-GB" sz="1800"/>
                    </a:p>
                  </a:txBody>
                  <a:tcPr marL="59235" marR="59235" marT="29617" marB="29617" anchor="ctr">
                    <a:lnL>
                      <a:noFill/>
                    </a:lnL>
                    <a:lnR>
                      <a:noFill/>
                    </a:lnR>
                    <a:lnT>
                      <a:noFill/>
                    </a:lnT>
                    <a:lnB>
                      <a:noFill/>
                    </a:lnB>
                    <a:noFill/>
                  </a:tcPr>
                </a:tc>
                <a:tc>
                  <a:txBody>
                    <a:bodyPr/>
                    <a:lstStyle/>
                    <a:p>
                      <a:pPr>
                        <a:buNone/>
                      </a:pPr>
                      <a:r>
                        <a:rPr lang="en-GB" sz="1800" b="1"/>
                        <a:t>3.3 Million</a:t>
                      </a:r>
                      <a:endParaRPr lang="en-GB" sz="1800"/>
                    </a:p>
                  </a:txBody>
                  <a:tcPr marL="59235" marR="59235" marT="29617" marB="29617" anchor="ctr">
                    <a:lnL>
                      <a:noFill/>
                    </a:lnL>
                    <a:lnR>
                      <a:noFill/>
                    </a:lnR>
                    <a:lnT>
                      <a:noFill/>
                    </a:lnT>
                    <a:lnB>
                      <a:noFill/>
                    </a:lnB>
                    <a:noFill/>
                  </a:tcPr>
                </a:tc>
                <a:tc>
                  <a:txBody>
                    <a:bodyPr/>
                    <a:lstStyle/>
                    <a:p>
                      <a:pPr>
                        <a:buNone/>
                      </a:pPr>
                      <a:r>
                        <a:rPr lang="en-GB" sz="1800" b="1" dirty="0"/>
                        <a:t>Growing Demand</a:t>
                      </a:r>
                      <a:endParaRPr lang="en-GB" sz="1800" dirty="0"/>
                    </a:p>
                  </a:txBody>
                  <a:tcPr marL="59235" marR="59235" marT="29617" marB="29617" anchor="ctr">
                    <a:lnL>
                      <a:noFill/>
                    </a:lnL>
                    <a:lnR>
                      <a:noFill/>
                    </a:lnR>
                    <a:lnT>
                      <a:noFill/>
                    </a:lnT>
                    <a:lnB>
                      <a:noFill/>
                    </a:lnB>
                    <a:noFill/>
                  </a:tcPr>
                </a:tc>
                <a:extLst>
                  <a:ext uri="{0D108BD9-81ED-4DB2-BD59-A6C34878D82A}">
                    <a16:rowId xmlns:a16="http://schemas.microsoft.com/office/drawing/2014/main" val="3047967993"/>
                  </a:ext>
                </a:extLst>
              </a:tr>
              <a:tr h="1149159">
                <a:tc>
                  <a:txBody>
                    <a:bodyPr/>
                    <a:lstStyle/>
                    <a:p>
                      <a:pPr>
                        <a:buNone/>
                      </a:pPr>
                      <a:r>
                        <a:rPr lang="en-GB" sz="1600" dirty="0"/>
                        <a:t>Around one-quarter of the UK population is projected to be aged 65+ by 2047 </a:t>
                      </a:r>
                      <a:r>
                        <a:rPr lang="en-GB" sz="1600" i="1" dirty="0"/>
                        <a:t>(ONS, 2024).</a:t>
                      </a:r>
                      <a:endParaRPr lang="en-GB" sz="1600" dirty="0"/>
                    </a:p>
                  </a:txBody>
                  <a:tcPr marL="59235" marR="59235" marT="29617" marB="29617" anchor="ctr">
                    <a:lnL>
                      <a:noFill/>
                    </a:lnL>
                    <a:lnR>
                      <a:noFill/>
                    </a:lnR>
                    <a:lnT>
                      <a:noFill/>
                    </a:lnT>
                    <a:lnB>
                      <a:noFill/>
                    </a:lnB>
                    <a:noFill/>
                  </a:tcPr>
                </a:tc>
                <a:tc>
                  <a:txBody>
                    <a:bodyPr/>
                    <a:lstStyle/>
                    <a:p>
                      <a:pPr>
                        <a:buNone/>
                      </a:pPr>
                      <a:r>
                        <a:rPr lang="en-GB" sz="1600"/>
                        <a:t>The number of people aged 85+ is projected to reach approximately 3.3 million by 2047 </a:t>
                      </a:r>
                      <a:r>
                        <a:rPr lang="en-GB" sz="1600" i="1"/>
                        <a:t>(ONS, 2024).</a:t>
                      </a:r>
                      <a:endParaRPr lang="en-GB" sz="1600"/>
                    </a:p>
                  </a:txBody>
                  <a:tcPr marL="59235" marR="59235" marT="29617" marB="29617" anchor="ctr">
                    <a:lnL>
                      <a:noFill/>
                    </a:lnL>
                    <a:lnR>
                      <a:noFill/>
                    </a:lnR>
                    <a:lnT>
                      <a:noFill/>
                    </a:lnT>
                    <a:lnB>
                      <a:noFill/>
                    </a:lnB>
                    <a:noFill/>
                  </a:tcPr>
                </a:tc>
                <a:tc>
                  <a:txBody>
                    <a:bodyPr/>
                    <a:lstStyle/>
                    <a:p>
                      <a:pPr>
                        <a:buNone/>
                      </a:pPr>
                      <a:r>
                        <a:rPr lang="en-GB" sz="1600" dirty="0"/>
                        <a:t>Longer life expectancy is increasing demand for health and social care services </a:t>
                      </a:r>
                      <a:r>
                        <a:rPr lang="en-GB" sz="1600" i="1" dirty="0"/>
                        <a:t>(NHS England, 2019).</a:t>
                      </a:r>
                      <a:endParaRPr lang="en-GB" sz="1600" dirty="0"/>
                    </a:p>
                  </a:txBody>
                  <a:tcPr marL="59235" marR="59235" marT="29617" marB="29617" anchor="ctr">
                    <a:lnL>
                      <a:noFill/>
                    </a:lnL>
                    <a:lnR>
                      <a:noFill/>
                    </a:lnR>
                    <a:lnT>
                      <a:noFill/>
                    </a:lnT>
                    <a:lnB>
                      <a:noFill/>
                    </a:lnB>
                    <a:noFill/>
                  </a:tcPr>
                </a:tc>
                <a:extLst>
                  <a:ext uri="{0D108BD9-81ED-4DB2-BD59-A6C34878D82A}">
                    <a16:rowId xmlns:a16="http://schemas.microsoft.com/office/drawing/2014/main" val="450998044"/>
                  </a:ext>
                </a:extLst>
              </a:tr>
            </a:tbl>
          </a:graphicData>
        </a:graphic>
      </p:graphicFrame>
      <p:pic>
        <p:nvPicPr>
          <p:cNvPr id="9" name="Audio 8">
            <a:extLst>
              <a:ext uri="{FF2B5EF4-FFF2-40B4-BE49-F238E27FC236}">
                <a16:creationId xmlns:a16="http://schemas.microsoft.com/office/drawing/2014/main" id="{1EC651A0-60D7-E8F5-3D16-BD6410B57A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71202340"/>
      </p:ext>
    </p:extLst>
  </p:cSld>
  <p:clrMapOvr>
    <a:masterClrMapping/>
  </p:clrMapOvr>
  <mc:AlternateContent xmlns:mc="http://schemas.openxmlformats.org/markup-compatibility/2006">
    <mc:Choice xmlns:p14="http://schemas.microsoft.com/office/powerpoint/2010/main" Requires="p14">
      <p:transition spd="slow" p14:dur="2000" advTm="70768"/>
    </mc:Choice>
    <mc:Fallback>
      <p:transition spd="slow" advTm="70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E26010-C422-F3C4-5614-71FC45A739D6}"/>
              </a:ext>
            </a:extLst>
          </p:cNvPr>
          <p:cNvSpPr>
            <a:spLocks noGrp="1"/>
          </p:cNvSpPr>
          <p:nvPr>
            <p:ph type="title"/>
          </p:nvPr>
        </p:nvSpPr>
        <p:spPr>
          <a:xfrm>
            <a:off x="177800" y="266701"/>
            <a:ext cx="5086252" cy="5994400"/>
          </a:xfrm>
        </p:spPr>
        <p:txBody>
          <a:bodyPr vert="horz" lIns="91440" tIns="45720" rIns="91440" bIns="45720" rtlCol="0" anchor="b">
            <a:noAutofit/>
          </a:bodyPr>
          <a:lstStyle/>
          <a:p>
            <a:r>
              <a:rPr lang="en-US" sz="2400" b="1" kern="1200" dirty="0">
                <a:solidFill>
                  <a:schemeClr val="tx1"/>
                </a:solidFill>
                <a:latin typeface="+mj-lt"/>
                <a:ea typeface="+mj-ea"/>
                <a:cs typeface="+mj-cs"/>
              </a:rPr>
              <a:t>The Ageing population: why does it matter?</a:t>
            </a:r>
            <a:br>
              <a:rPr lang="en-US" sz="2400" b="1" kern="1200" dirty="0">
                <a:solidFill>
                  <a:schemeClr val="tx1"/>
                </a:solidFill>
                <a:latin typeface="+mj-lt"/>
                <a:ea typeface="+mj-ea"/>
                <a:cs typeface="+mj-cs"/>
              </a:rPr>
            </a:br>
            <a:br>
              <a:rPr lang="en-US" sz="1800" b="1" kern="1200" dirty="0">
                <a:solidFill>
                  <a:schemeClr val="tx1"/>
                </a:solidFill>
                <a:latin typeface="+mj-lt"/>
                <a:ea typeface="+mj-ea"/>
                <a:cs typeface="+mj-cs"/>
              </a:rPr>
            </a:br>
            <a:r>
              <a:rPr lang="en-US" sz="1800" kern="1200" dirty="0">
                <a:solidFill>
                  <a:schemeClr val="tx1"/>
                </a:solidFill>
                <a:latin typeface="+mj-lt"/>
                <a:ea typeface="+mj-ea"/>
                <a:cs typeface="+mj-cs"/>
              </a:rPr>
              <a:t>• Around 944,000 people in the UK are living with dementia (Alzheimer's Society, 2024).</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 Older adults are more likely to experience multiple long-term health conditions, increasing demand for support services (Age UK, 2024).</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 The population aged 50+ is projected to increase by 4.3 million by 2044, placing additional pressure on health and social care services (Age UK, 2024).</a:t>
            </a:r>
            <a:br>
              <a:rPr lang="en-US" sz="1800" kern="1200" dirty="0">
                <a:solidFill>
                  <a:schemeClr val="tx1"/>
                </a:solidFill>
                <a:latin typeface="+mj-lt"/>
                <a:ea typeface="+mj-ea"/>
                <a:cs typeface="+mj-cs"/>
              </a:rPr>
            </a:br>
            <a:br>
              <a:rPr lang="en-US" sz="1800" b="1" kern="1200" dirty="0">
                <a:solidFill>
                  <a:schemeClr val="tx1"/>
                </a:solidFill>
                <a:latin typeface="+mj-lt"/>
                <a:ea typeface="+mj-ea"/>
                <a:cs typeface="+mj-cs"/>
              </a:rPr>
            </a:br>
            <a:r>
              <a:rPr lang="en-US" sz="1800" b="1" kern="1200" dirty="0">
                <a:solidFill>
                  <a:schemeClr val="tx1"/>
                </a:solidFill>
                <a:latin typeface="+mj-lt"/>
                <a:ea typeface="+mj-ea"/>
                <a:cs typeface="+mj-cs"/>
              </a:rPr>
              <a:t>Critical Analysis</a:t>
            </a:r>
            <a:br>
              <a:rPr lang="en-US" sz="1800" b="1" kern="1200" dirty="0">
                <a:solidFill>
                  <a:schemeClr val="tx1"/>
                </a:solidFill>
                <a:latin typeface="+mj-lt"/>
                <a:ea typeface="+mj-ea"/>
                <a:cs typeface="+mj-cs"/>
              </a:rPr>
            </a:br>
            <a:r>
              <a:rPr lang="en-US" sz="1800" kern="1200" dirty="0">
                <a:solidFill>
                  <a:schemeClr val="tx1"/>
                </a:solidFill>
                <a:latin typeface="+mj-lt"/>
                <a:ea typeface="+mj-ea"/>
                <a:cs typeface="+mj-cs"/>
              </a:rPr>
              <a:t>Population ageing is expected to increase demand for health and social care services. As more people live into advanced old age, dementia, frailty and long-term conditions are likely to become more common. This may create challenges relating to workforce capacity, funding and service sustainability, raising concerns about whether current services can meet future demand.</a:t>
            </a:r>
            <a:br>
              <a:rPr lang="en-US" sz="1800" b="1" kern="1200" dirty="0">
                <a:solidFill>
                  <a:schemeClr val="tx1"/>
                </a:solidFill>
                <a:latin typeface="+mj-lt"/>
                <a:ea typeface="+mj-ea"/>
                <a:cs typeface="+mj-cs"/>
              </a:rPr>
            </a:br>
            <a:r>
              <a:rPr lang="en-US" sz="1800" kern="1200" dirty="0">
                <a:solidFill>
                  <a:schemeClr val="tx1"/>
                </a:solidFill>
                <a:latin typeface="+mj-lt"/>
                <a:ea typeface="+mj-ea"/>
                <a:cs typeface="+mj-cs"/>
              </a:rPr>
              <a:t>(Age UK, 2024; NHS England, 2019)</a:t>
            </a:r>
          </a:p>
        </p:txBody>
      </p:sp>
      <p:pic>
        <p:nvPicPr>
          <p:cNvPr id="4" name="Picture 3">
            <a:extLst>
              <a:ext uri="{FF2B5EF4-FFF2-40B4-BE49-F238E27FC236}">
                <a16:creationId xmlns:a16="http://schemas.microsoft.com/office/drawing/2014/main" id="{5963C4DC-6DB9-0B27-D541-C43DACBA3184}"/>
              </a:ext>
            </a:extLst>
          </p:cNvPr>
          <p:cNvPicPr>
            <a:picLocks noChangeAspect="1"/>
          </p:cNvPicPr>
          <p:nvPr/>
        </p:nvPicPr>
        <p:blipFill>
          <a:blip r:embed="rId5"/>
          <a:stretch>
            <a:fillRect/>
          </a:stretch>
        </p:blipFill>
        <p:spPr>
          <a:xfrm>
            <a:off x="6606253" y="1754803"/>
            <a:ext cx="4942280" cy="3348393"/>
          </a:xfrm>
          <a:prstGeom prst="rect">
            <a:avLst/>
          </a:prstGeom>
        </p:spPr>
      </p:pic>
      <p:sp>
        <p:nvSpPr>
          <p:cNvPr id="13" name="TextBox 12">
            <a:extLst>
              <a:ext uri="{FF2B5EF4-FFF2-40B4-BE49-F238E27FC236}">
                <a16:creationId xmlns:a16="http://schemas.microsoft.com/office/drawing/2014/main" id="{742B9294-3858-A792-9D96-8D44E03650DD}"/>
              </a:ext>
            </a:extLst>
          </p:cNvPr>
          <p:cNvSpPr txBox="1"/>
          <p:nvPr/>
        </p:nvSpPr>
        <p:spPr>
          <a:xfrm>
            <a:off x="6606253" y="5225557"/>
            <a:ext cx="4942280" cy="235443"/>
          </a:xfrm>
          <a:prstGeom prst="rect">
            <a:avLst/>
          </a:prstGeom>
          <a:solidFill>
            <a:srgbClr val="000000">
              <a:alpha val="50000"/>
            </a:srgbClr>
          </a:solidFill>
          <a:ln>
            <a:noFill/>
          </a:ln>
        </p:spPr>
        <p:txBody>
          <a:bodyPr wrap="square">
            <a:noAutofit/>
          </a:bodyPr>
          <a:lstStyle/>
          <a:p>
            <a:pPr algn="ctr">
              <a:spcAft>
                <a:spcPts val="600"/>
              </a:spcAft>
            </a:pPr>
            <a:r>
              <a:rPr lang="en-GB" sz="1050" b="0" i="0" u="none" strike="noStrike" dirty="0">
                <a:solidFill>
                  <a:srgbClr val="FFFFFF"/>
                </a:solidFill>
                <a:effectLst/>
              </a:rPr>
              <a:t>Source: Age UK (2024) analysis of ONS population projections.</a:t>
            </a:r>
            <a:endParaRPr lang="en-US" sz="1050" dirty="0">
              <a:solidFill>
                <a:srgbClr val="FFFFFF"/>
              </a:solidFill>
            </a:endParaRPr>
          </a:p>
        </p:txBody>
      </p:sp>
      <p:pic>
        <p:nvPicPr>
          <p:cNvPr id="12" name="Audio 11">
            <a:extLst>
              <a:ext uri="{FF2B5EF4-FFF2-40B4-BE49-F238E27FC236}">
                <a16:creationId xmlns:a16="http://schemas.microsoft.com/office/drawing/2014/main" id="{2FAB0BE4-EEDC-1BD4-BCDE-69FBAE0FB6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2299158"/>
      </p:ext>
    </p:extLst>
  </p:cSld>
  <p:clrMapOvr>
    <a:masterClrMapping/>
  </p:clrMapOvr>
  <mc:AlternateContent xmlns:mc="http://schemas.openxmlformats.org/markup-compatibility/2006">
    <mc:Choice xmlns:p14="http://schemas.microsoft.com/office/powerpoint/2010/main" Requires="p14">
      <p:transition spd="slow" p14:dur="2000" advTm="58546"/>
    </mc:Choice>
    <mc:Fallback>
      <p:transition spd="slow" advTm="58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0DAC1-394B-59D5-5DFD-76151B419D9E}"/>
              </a:ext>
            </a:extLst>
          </p:cNvPr>
          <p:cNvSpPr>
            <a:spLocks noGrp="1"/>
          </p:cNvSpPr>
          <p:nvPr>
            <p:ph type="title"/>
          </p:nvPr>
        </p:nvSpPr>
        <p:spPr>
          <a:xfrm>
            <a:off x="803499" y="1147158"/>
            <a:ext cx="6753001" cy="5469542"/>
          </a:xfrm>
        </p:spPr>
        <p:txBody>
          <a:bodyPr vert="horz" lIns="91440" tIns="45720" rIns="91440" bIns="45720" rtlCol="0" anchor="ctr">
            <a:normAutofit fontScale="90000"/>
          </a:bodyPr>
          <a:lstStyle/>
          <a:p>
            <a:r>
              <a:rPr lang="en-US" sz="2700" b="1" kern="1200" dirty="0">
                <a:solidFill>
                  <a:schemeClr val="tx1"/>
                </a:solidFill>
                <a:latin typeface="+mj-lt"/>
                <a:ea typeface="+mj-ea"/>
                <a:cs typeface="+mj-cs"/>
              </a:rPr>
              <a:t>Theoretical Frameworks for Supporting Older People</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Activity Theory</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 Developed by Havighurst (1961).</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Active engagement promotes wellbeing and life satisfaction in later life.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Encourages social participation, independence and healthy ageing.</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(WHO, 2021)</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Continuity Theory</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Developed by Atchley (1989).</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Older adults seek to maintain familiar routines, roles and relationships.</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Supports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 and ageing in place.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a:t>
            </a:r>
            <a:r>
              <a:rPr lang="en-US" sz="1500" i="1" kern="1200" dirty="0">
                <a:solidFill>
                  <a:schemeClr val="tx1"/>
                </a:solidFill>
                <a:latin typeface="+mj-lt"/>
                <a:ea typeface="+mj-ea"/>
                <a:cs typeface="+mj-cs"/>
              </a:rPr>
              <a:t>Ng et al., 2021)</a:t>
            </a:r>
            <a:br>
              <a:rPr lang="en-US" sz="1500" i="1"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Link to Empowerment and Healthy Ageing </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Both theories support autonomy, independence and active ageing.</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Promote choice, wellbeing and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Align with the Care Act 2014.</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(Department of Health and Social Care, 2014)</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Critical Evaluation</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Both theories support positive ageing, wellbeing and independence.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However, they assume that older adults can remain active or maintain previous lifestyles, which may not be realistic for people living with frailty, dementia or complex care needs.</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Therefore, while these theories are useful for promoting empowerment, they may not fully explain the experiences of all older adults who require intensive health and social care support.</a:t>
            </a:r>
            <a:br>
              <a:rPr lang="en-US" sz="1500" kern="1200" dirty="0">
                <a:solidFill>
                  <a:schemeClr val="tx1"/>
                </a:solidFill>
                <a:latin typeface="+mj-lt"/>
                <a:ea typeface="+mj-ea"/>
                <a:cs typeface="+mj-cs"/>
              </a:rPr>
            </a:br>
            <a:r>
              <a:rPr lang="en-US" sz="1500" i="1" kern="1200" dirty="0">
                <a:solidFill>
                  <a:schemeClr val="tx1"/>
                </a:solidFill>
                <a:latin typeface="+mj-lt"/>
                <a:ea typeface="+mj-ea"/>
                <a:cs typeface="+mj-cs"/>
              </a:rPr>
              <a:t>(Age UK, 2024; WHO, 2021)</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endParaRPr lang="en-US" sz="1500" b="1" kern="1200" dirty="0">
              <a:solidFill>
                <a:schemeClr val="tx1"/>
              </a:solidFill>
              <a:latin typeface="+mj-lt"/>
              <a:ea typeface="+mj-ea"/>
              <a:cs typeface="+mj-cs"/>
            </a:endParaRPr>
          </a:p>
        </p:txBody>
      </p:sp>
      <p:grpSp>
        <p:nvGrpSpPr>
          <p:cNvPr id="9" name="Group 8">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 name="Rectangle 9">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Audio 18">
            <a:extLst>
              <a:ext uri="{FF2B5EF4-FFF2-40B4-BE49-F238E27FC236}">
                <a16:creationId xmlns:a16="http://schemas.microsoft.com/office/drawing/2014/main" id="{25B8E1B9-08A2-125A-D7E1-D3FEC5BFF7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977959085"/>
      </p:ext>
    </p:extLst>
  </p:cSld>
  <p:clrMapOvr>
    <a:masterClrMapping/>
  </p:clrMapOvr>
  <mc:AlternateContent xmlns:mc="http://schemas.openxmlformats.org/markup-compatibility/2006">
    <mc:Choice xmlns:p14="http://schemas.microsoft.com/office/powerpoint/2010/main" Requires="p14">
      <p:transition spd="slow" p14:dur="2000" advTm="83741"/>
    </mc:Choice>
    <mc:Fallback>
      <p:transition spd="slow" advTm="83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C4B24C7E-2D5E-4C4E-9CD5-D61F243C9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5" name="Group 84">
            <a:extLst>
              <a:ext uri="{FF2B5EF4-FFF2-40B4-BE49-F238E27FC236}">
                <a16:creationId xmlns:a16="http://schemas.microsoft.com/office/drawing/2014/main" id="{99072643-A0EC-42FB-B66A-24C0E6FFDC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 y="1846371"/>
            <a:ext cx="12048829" cy="3165257"/>
            <a:chOff x="143163" y="5763486"/>
            <a:chExt cx="12048829" cy="739555"/>
          </a:xfrm>
        </p:grpSpPr>
        <p:sp>
          <p:nvSpPr>
            <p:cNvPr id="86" name="Rectangle 8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45065" y="5763486"/>
              <a:ext cx="11546927"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7" name="Straight Connector 86">
              <a:extLst>
                <a:ext uri="{FF2B5EF4-FFF2-40B4-BE49-F238E27FC236}">
                  <a16:creationId xmlns:a16="http://schemas.microsoft.com/office/drawing/2014/main" id="{5FB1B595-4E0E-4913-822E-EB9B401637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434108"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88" name="Rectangle 87">
            <a:extLst>
              <a:ext uri="{FF2B5EF4-FFF2-40B4-BE49-F238E27FC236}">
                <a16:creationId xmlns:a16="http://schemas.microsoft.com/office/drawing/2014/main" id="{3C48EA58-53D6-4E4A-9BDB-087D34617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752" y="389517"/>
            <a:ext cx="6686629" cy="60586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DF9C98-18AA-3329-7A3F-CB80F23F2724}"/>
              </a:ext>
            </a:extLst>
          </p:cNvPr>
          <p:cNvSpPr>
            <a:spLocks noGrp="1"/>
          </p:cNvSpPr>
          <p:nvPr>
            <p:ph type="title"/>
          </p:nvPr>
        </p:nvSpPr>
        <p:spPr>
          <a:xfrm>
            <a:off x="434118" y="774700"/>
            <a:ext cx="6538182" cy="5359400"/>
          </a:xfrm>
        </p:spPr>
        <p:txBody>
          <a:bodyPr vert="horz" lIns="91440" tIns="45720" rIns="91440" bIns="45720" rtlCol="0" anchor="ctr">
            <a:normAutofit fontScale="90000"/>
          </a:bodyPr>
          <a:lstStyle/>
          <a:p>
            <a:r>
              <a:rPr lang="en-US" sz="2700" b="1" kern="1200" dirty="0">
                <a:solidFill>
                  <a:schemeClr val="tx1"/>
                </a:solidFill>
                <a:latin typeface="+mj-lt"/>
                <a:ea typeface="+mj-ea"/>
                <a:cs typeface="+mj-cs"/>
              </a:rPr>
              <a:t>Policy and Legislation</a:t>
            </a:r>
            <a:br>
              <a:rPr lang="en-US" sz="1500" b="1"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Key Policies and Legislation</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Care Act 2014</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(Department of Health and Social Care, 2014)</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Promotes wellbeing, independence and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Equality Act 2010</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(UK Government, 2010)</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Protects older adults from age discrimination.</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Human Rights Act 1998</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(UK Government, 1998)</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Supports dignity, autonomy and respect.</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NHS Long Term Plan (2019)</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(NHS England, 2019)</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Promotes prevention and community-based care.</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 </a:t>
            </a:r>
            <a:r>
              <a:rPr lang="en-US" sz="1500" b="1" kern="1200" dirty="0">
                <a:solidFill>
                  <a:schemeClr val="tx1"/>
                </a:solidFill>
                <a:latin typeface="+mj-lt"/>
                <a:ea typeface="+mj-ea"/>
                <a:cs typeface="+mj-cs"/>
              </a:rPr>
              <a:t>NHS Ageing Well </a:t>
            </a:r>
            <a:r>
              <a:rPr lang="en-US" sz="1500" b="1" kern="1200" dirty="0" err="1">
                <a:solidFill>
                  <a:schemeClr val="tx1"/>
                </a:solidFill>
                <a:latin typeface="+mj-lt"/>
                <a:ea typeface="+mj-ea"/>
                <a:cs typeface="+mj-cs"/>
              </a:rPr>
              <a:t>Programme</a:t>
            </a:r>
            <a:r>
              <a:rPr lang="en-US" sz="1500" kern="1200" dirty="0">
                <a:solidFill>
                  <a:schemeClr val="tx1"/>
                </a:solidFill>
                <a:latin typeface="+mj-lt"/>
                <a:ea typeface="+mj-ea"/>
                <a:cs typeface="+mj-cs"/>
              </a:rPr>
              <a:t> </a:t>
            </a:r>
            <a:r>
              <a:rPr lang="en-US" sz="1500" i="1" kern="1200" dirty="0">
                <a:solidFill>
                  <a:schemeClr val="tx1"/>
                </a:solidFill>
                <a:latin typeface="+mj-lt"/>
                <a:ea typeface="+mj-ea"/>
                <a:cs typeface="+mj-cs"/>
              </a:rPr>
              <a:t>(NHS England, 2023)</a:t>
            </a: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Supports healthy ageing and ageing in place.</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Critical Evaluation</a:t>
            </a: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r>
              <a:rPr lang="en-US" sz="1500" b="1" kern="1200" dirty="0">
                <a:solidFill>
                  <a:schemeClr val="tx1"/>
                </a:solidFill>
                <a:latin typeface="+mj-lt"/>
                <a:ea typeface="+mj-ea"/>
                <a:cs typeface="+mj-cs"/>
              </a:rPr>
              <a:t>Care Act 2014</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The Care Act 2014 promotes wellbeing, independence and person-</a:t>
            </a:r>
            <a:r>
              <a:rPr lang="en-US" sz="1500" kern="1200" dirty="0" err="1">
                <a:solidFill>
                  <a:schemeClr val="tx1"/>
                </a:solidFill>
                <a:latin typeface="+mj-lt"/>
                <a:ea typeface="+mj-ea"/>
                <a:cs typeface="+mj-cs"/>
              </a:rPr>
              <a:t>centred</a:t>
            </a:r>
            <a:r>
              <a:rPr lang="en-US" sz="1500" kern="1200" dirty="0">
                <a:solidFill>
                  <a:schemeClr val="tx1"/>
                </a:solidFill>
                <a:latin typeface="+mj-lt"/>
                <a:ea typeface="+mj-ea"/>
                <a:cs typeface="+mj-cs"/>
              </a:rPr>
              <a:t> care. However, despite these aims, workforce shortages and funding pressures have limited consistent access to support for some older adults, creating a gap between policy intentions and practice (Age UK, 2024).</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b="1" kern="1200" dirty="0">
                <a:solidFill>
                  <a:schemeClr val="tx1"/>
                </a:solidFill>
                <a:latin typeface="+mj-lt"/>
                <a:ea typeface="+mj-ea"/>
                <a:cs typeface="+mj-cs"/>
              </a:rPr>
              <a:t>NHS Long Term Plan (2019)</a:t>
            </a:r>
            <a:br>
              <a:rPr lang="en-US" sz="1500" b="1" kern="1200" dirty="0">
                <a:solidFill>
                  <a:schemeClr val="tx1"/>
                </a:solidFill>
                <a:latin typeface="+mj-lt"/>
                <a:ea typeface="+mj-ea"/>
                <a:cs typeface="+mj-cs"/>
              </a:rPr>
            </a:br>
            <a:r>
              <a:rPr lang="en-US" sz="1500" kern="1200" dirty="0">
                <a:solidFill>
                  <a:schemeClr val="tx1"/>
                </a:solidFill>
                <a:latin typeface="+mj-lt"/>
                <a:ea typeface="+mj-ea"/>
                <a:cs typeface="+mj-cs"/>
              </a:rPr>
              <a:t>The plan supports prevention, community care and ageing in place. However, growing demand from an ageing population raises concerns about whether health and social care services have sufficient workforce capacity and resources to achieve these objectives (NHS England, 2019; Age UK, 2024).</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Overall, these policies provide a strong framework for supporting older adults; however, workforce shortages, funding pressures and rising demand continue to limit their effectiveness in practice.</a:t>
            </a: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endParaRPr lang="en-US" sz="1500" kern="1200" dirty="0">
              <a:solidFill>
                <a:schemeClr val="tx1"/>
              </a:solidFill>
              <a:latin typeface="+mj-lt"/>
              <a:ea typeface="+mj-ea"/>
              <a:cs typeface="+mj-cs"/>
            </a:endParaRPr>
          </a:p>
        </p:txBody>
      </p:sp>
      <p:pic>
        <p:nvPicPr>
          <p:cNvPr id="12" name="Audio 11">
            <a:extLst>
              <a:ext uri="{FF2B5EF4-FFF2-40B4-BE49-F238E27FC236}">
                <a16:creationId xmlns:a16="http://schemas.microsoft.com/office/drawing/2014/main" id="{A82E8C8C-6D9B-C7B3-EEFF-D1EEE1134B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03299482"/>
      </p:ext>
    </p:extLst>
  </p:cSld>
  <p:clrMapOvr>
    <a:masterClrMapping/>
  </p:clrMapOvr>
  <mc:AlternateContent xmlns:mc="http://schemas.openxmlformats.org/markup-compatibility/2006">
    <mc:Choice xmlns:p14="http://schemas.microsoft.com/office/powerpoint/2010/main" Requires="p14">
      <p:transition spd="slow" p14:dur="2000" advTm="78453"/>
    </mc:Choice>
    <mc:Fallback>
      <p:transition spd="slow" advTm="78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DE4CE9-14D6-0AF9-B2F5-DC03CED67008}"/>
              </a:ext>
            </a:extLst>
          </p:cNvPr>
          <p:cNvSpPr>
            <a:spLocks noGrp="1"/>
          </p:cNvSpPr>
          <p:nvPr>
            <p:ph type="title"/>
          </p:nvPr>
        </p:nvSpPr>
        <p:spPr>
          <a:xfrm>
            <a:off x="1" y="2495227"/>
            <a:ext cx="3471619" cy="3618115"/>
          </a:xfrm>
        </p:spPr>
        <p:txBody>
          <a:bodyPr vert="horz" lIns="91440" tIns="45720" rIns="91440" bIns="45720" rtlCol="0" anchor="t">
            <a:normAutofit/>
          </a:bodyPr>
          <a:lstStyle/>
          <a:p>
            <a:pPr algn="ctr"/>
            <a:r>
              <a:rPr lang="en-US" sz="4000" b="1" kern="1200" dirty="0">
                <a:solidFill>
                  <a:schemeClr val="tx1"/>
                </a:solidFill>
                <a:latin typeface="+mj-lt"/>
                <a:ea typeface="+mj-ea"/>
                <a:cs typeface="+mj-cs"/>
              </a:rPr>
              <a:t>Evaluation of current care provisions </a:t>
            </a:r>
            <a:br>
              <a:rPr lang="en-US" sz="4000" b="1" kern="1200" dirty="0">
                <a:solidFill>
                  <a:schemeClr val="tx1"/>
                </a:solidFill>
                <a:latin typeface="+mj-lt"/>
                <a:ea typeface="+mj-ea"/>
                <a:cs typeface="+mj-cs"/>
              </a:rPr>
            </a:br>
            <a:endParaRPr lang="en-US" sz="4000" b="1" kern="1200" dirty="0">
              <a:solidFill>
                <a:schemeClr val="tx1"/>
              </a:solidFill>
              <a:latin typeface="+mj-lt"/>
              <a:ea typeface="+mj-ea"/>
              <a:cs typeface="+mj-cs"/>
            </a:endParaRPr>
          </a:p>
        </p:txBody>
      </p:sp>
      <p:pic>
        <p:nvPicPr>
          <p:cNvPr id="24" name="Graphic 23" descr="Group">
            <a:extLst>
              <a:ext uri="{FF2B5EF4-FFF2-40B4-BE49-F238E27FC236}">
                <a16:creationId xmlns:a16="http://schemas.microsoft.com/office/drawing/2014/main" id="{EADB3FA9-9791-161C-060C-9A82EAFE457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26583" y="1170122"/>
            <a:ext cx="914400" cy="914400"/>
          </a:xfrm>
          <a:prstGeom prst="rect">
            <a:avLst/>
          </a:prstGeom>
        </p:spPr>
      </p:pic>
      <p:sp>
        <p:nvSpPr>
          <p:cNvPr id="4" name="TextBox 3">
            <a:extLst>
              <a:ext uri="{FF2B5EF4-FFF2-40B4-BE49-F238E27FC236}">
                <a16:creationId xmlns:a16="http://schemas.microsoft.com/office/drawing/2014/main" id="{9E3AF273-75EF-731F-9E33-6712EB4A0D8A}"/>
              </a:ext>
            </a:extLst>
          </p:cNvPr>
          <p:cNvSpPr txBox="1"/>
          <p:nvPr/>
        </p:nvSpPr>
        <p:spPr>
          <a:xfrm>
            <a:off x="3270143" y="108488"/>
            <a:ext cx="8918810" cy="6974237"/>
          </a:xfrm>
          <a:prstGeom prst="rect">
            <a:avLst/>
          </a:prstGeom>
        </p:spPr>
        <p:txBody>
          <a:bodyPr vert="horz" lIns="91440" tIns="45720" rIns="91440" bIns="45720" rtlCol="0" anchor="ctr">
            <a:normAutofit fontScale="92500" lnSpcReduction="10000"/>
          </a:bodyPr>
          <a:lstStyle/>
          <a:p>
            <a:pPr indent="-228600">
              <a:lnSpc>
                <a:spcPct val="90000"/>
              </a:lnSpc>
              <a:spcAft>
                <a:spcPts val="600"/>
              </a:spcAft>
              <a:buFont typeface="Arial" panose="020B0604020202020204" pitchFamily="34" charset="0"/>
              <a:buChar char="•"/>
            </a:pPr>
            <a:endParaRPr lang="en-US" sz="900" b="1" dirty="0"/>
          </a:p>
          <a:p>
            <a:pPr>
              <a:lnSpc>
                <a:spcPct val="90000"/>
              </a:lnSpc>
              <a:spcAft>
                <a:spcPts val="600"/>
              </a:spcAft>
            </a:pPr>
            <a:r>
              <a:rPr lang="en-US" sz="1600" b="1" i="0" dirty="0">
                <a:effectLst/>
              </a:rPr>
              <a:t>Current Care Provisions</a:t>
            </a:r>
          </a:p>
          <a:p>
            <a:pPr indent="-228600">
              <a:lnSpc>
                <a:spcPct val="90000"/>
              </a:lnSpc>
              <a:spcAft>
                <a:spcPts val="600"/>
              </a:spcAft>
              <a:buFont typeface="Arial" panose="020B0604020202020204" pitchFamily="34" charset="0"/>
              <a:buChar char="•"/>
            </a:pPr>
            <a:r>
              <a:rPr lang="en-US" sz="1600" b="0" i="0" dirty="0">
                <a:effectLst/>
              </a:rPr>
              <a:t> Domiciliary care</a:t>
            </a:r>
          </a:p>
          <a:p>
            <a:pPr indent="-228600">
              <a:lnSpc>
                <a:spcPct val="90000"/>
              </a:lnSpc>
              <a:spcAft>
                <a:spcPts val="600"/>
              </a:spcAft>
              <a:buFont typeface="Arial" panose="020B0604020202020204" pitchFamily="34" charset="0"/>
              <a:buChar char="•"/>
            </a:pPr>
            <a:r>
              <a:rPr lang="en-US" sz="1600" b="0" i="0" dirty="0">
                <a:effectLst/>
              </a:rPr>
              <a:t> Residential care</a:t>
            </a:r>
          </a:p>
          <a:p>
            <a:pPr indent="-228600">
              <a:lnSpc>
                <a:spcPct val="90000"/>
              </a:lnSpc>
              <a:spcAft>
                <a:spcPts val="600"/>
              </a:spcAft>
              <a:buFont typeface="Arial" panose="020B0604020202020204" pitchFamily="34" charset="0"/>
              <a:buChar char="•"/>
            </a:pPr>
            <a:r>
              <a:rPr lang="en-US" sz="1600" b="0" i="0" dirty="0">
                <a:effectLst/>
              </a:rPr>
              <a:t> Hospice care</a:t>
            </a:r>
          </a:p>
          <a:p>
            <a:pPr indent="-228600">
              <a:lnSpc>
                <a:spcPct val="90000"/>
              </a:lnSpc>
              <a:spcAft>
                <a:spcPts val="600"/>
              </a:spcAft>
              <a:buFont typeface="Arial" panose="020B0604020202020204" pitchFamily="34" charset="0"/>
              <a:buChar char="•"/>
            </a:pPr>
            <a:r>
              <a:rPr lang="en-US" sz="1600" b="0" i="0" dirty="0">
                <a:effectLst/>
              </a:rPr>
              <a:t> Day </a:t>
            </a:r>
            <a:r>
              <a:rPr lang="en-US" sz="1600" b="0" i="0" dirty="0" err="1">
                <a:effectLst/>
              </a:rPr>
              <a:t>centres</a:t>
            </a:r>
            <a:r>
              <a:rPr lang="en-US" sz="1600" b="0" i="0" dirty="0">
                <a:effectLst/>
              </a:rPr>
              <a:t> and community support services</a:t>
            </a:r>
          </a:p>
          <a:p>
            <a:pPr indent="-228600">
              <a:lnSpc>
                <a:spcPct val="90000"/>
              </a:lnSpc>
              <a:spcAft>
                <a:spcPts val="600"/>
              </a:spcAft>
              <a:buFont typeface="Arial" panose="020B0604020202020204" pitchFamily="34" charset="0"/>
              <a:buChar char="•"/>
            </a:pPr>
            <a:endParaRPr lang="en-US" sz="1600" b="0" i="0" dirty="0">
              <a:effectLst/>
            </a:endParaRPr>
          </a:p>
          <a:p>
            <a:pPr>
              <a:lnSpc>
                <a:spcPct val="90000"/>
              </a:lnSpc>
              <a:spcAft>
                <a:spcPts val="600"/>
              </a:spcAft>
            </a:pPr>
            <a:r>
              <a:rPr lang="en-US" sz="1600" b="1" dirty="0"/>
              <a:t>Key Statistics</a:t>
            </a:r>
          </a:p>
          <a:p>
            <a:pPr indent="-228600">
              <a:lnSpc>
                <a:spcPct val="90000"/>
              </a:lnSpc>
              <a:spcAft>
                <a:spcPts val="600"/>
              </a:spcAft>
              <a:buFont typeface="Arial" panose="020B0604020202020204" pitchFamily="34" charset="0"/>
              <a:buChar char="•"/>
            </a:pPr>
            <a:r>
              <a:rPr lang="en-US" sz="1600" dirty="0"/>
              <a:t> </a:t>
            </a:r>
            <a:r>
              <a:rPr lang="en-US" sz="1600" b="1" dirty="0"/>
              <a:t>838,530</a:t>
            </a:r>
            <a:r>
              <a:rPr lang="en-US" sz="1600" dirty="0"/>
              <a:t> people received long-term social care support in 2023–24 (NHS Digital, 2024).</a:t>
            </a:r>
          </a:p>
          <a:p>
            <a:pPr indent="-228600">
              <a:lnSpc>
                <a:spcPct val="90000"/>
              </a:lnSpc>
              <a:spcAft>
                <a:spcPts val="600"/>
              </a:spcAft>
              <a:buFont typeface="Arial" panose="020B0604020202020204" pitchFamily="34" charset="0"/>
              <a:buChar char="•"/>
            </a:pPr>
            <a:r>
              <a:rPr lang="en-US" sz="1600" dirty="0"/>
              <a:t> </a:t>
            </a:r>
            <a:r>
              <a:rPr lang="en-US" sz="1600" b="1" dirty="0"/>
              <a:t>80%</a:t>
            </a:r>
            <a:r>
              <a:rPr lang="en-US" sz="1600" dirty="0"/>
              <a:t> of older adults wish to remain living at home (Age UK, 2024). This highlights the increasing importance of domiciliary care services in supporting independence and ageing in place.  </a:t>
            </a:r>
          </a:p>
          <a:p>
            <a:pPr indent="-228600">
              <a:lnSpc>
                <a:spcPct val="90000"/>
              </a:lnSpc>
              <a:spcAft>
                <a:spcPts val="600"/>
              </a:spcAft>
              <a:buFont typeface="Arial" panose="020B0604020202020204" pitchFamily="34" charset="0"/>
              <a:buChar char="•"/>
            </a:pPr>
            <a:r>
              <a:rPr lang="en-US" sz="1600" dirty="0"/>
              <a:t>  </a:t>
            </a:r>
            <a:r>
              <a:rPr lang="en-US" sz="1600" b="1" dirty="0"/>
              <a:t>85+ population</a:t>
            </a:r>
            <a:r>
              <a:rPr lang="en-US" sz="1600" dirty="0"/>
              <a:t> is the fastest-growing age group (Age UK, 2024). As this group is more likely to require complex support, demand for residential and long-term care services is expected to increase.</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b="1" dirty="0"/>
              <a:t>Critical Evaluation</a:t>
            </a:r>
          </a:p>
          <a:p>
            <a:pPr indent="-228600">
              <a:lnSpc>
                <a:spcPct val="90000"/>
              </a:lnSpc>
              <a:spcAft>
                <a:spcPts val="600"/>
              </a:spcAft>
              <a:buFont typeface="Arial" panose="020B0604020202020204" pitchFamily="34" charset="0"/>
              <a:buChar char="•"/>
            </a:pPr>
            <a:r>
              <a:rPr lang="en-US" sz="1600" b="1" dirty="0"/>
              <a:t>Domiciliary Care</a:t>
            </a:r>
            <a:endParaRPr lang="en-US" sz="1600" dirty="0"/>
          </a:p>
          <a:p>
            <a:pPr indent="-228600">
              <a:lnSpc>
                <a:spcPct val="90000"/>
              </a:lnSpc>
              <a:spcAft>
                <a:spcPts val="600"/>
              </a:spcAft>
              <a:buFont typeface="Arial" panose="020B0604020202020204" pitchFamily="34" charset="0"/>
              <a:buChar char="•"/>
            </a:pPr>
            <a:r>
              <a:rPr lang="en-US" sz="1600" dirty="0"/>
              <a:t>Supports independence and ageing in place.</a:t>
            </a:r>
          </a:p>
          <a:p>
            <a:pPr indent="-228600">
              <a:lnSpc>
                <a:spcPct val="90000"/>
              </a:lnSpc>
              <a:spcAft>
                <a:spcPts val="600"/>
              </a:spcAft>
              <a:buFont typeface="Arial" panose="020B0604020202020204" pitchFamily="34" charset="0"/>
              <a:buChar char="•"/>
            </a:pPr>
            <a:r>
              <a:rPr lang="en-US" sz="1600" dirty="0"/>
              <a:t> Workforce shortages may reduce continuity and quality of care.</a:t>
            </a:r>
          </a:p>
          <a:p>
            <a:pPr indent="-228600">
              <a:lnSpc>
                <a:spcPct val="90000"/>
              </a:lnSpc>
              <a:spcAft>
                <a:spcPts val="600"/>
              </a:spcAft>
              <a:buFont typeface="Arial" panose="020B0604020202020204" pitchFamily="34" charset="0"/>
              <a:buChar char="•"/>
            </a:pPr>
            <a:r>
              <a:rPr lang="en-US" sz="1600" dirty="0"/>
              <a:t>(Age UK, 2024; Skills for Care, 2024)</a:t>
            </a:r>
          </a:p>
          <a:p>
            <a:pPr indent="-228600">
              <a:lnSpc>
                <a:spcPct val="90000"/>
              </a:lnSpc>
              <a:spcAft>
                <a:spcPts val="600"/>
              </a:spcAft>
              <a:buFont typeface="Arial" panose="020B0604020202020204" pitchFamily="34" charset="0"/>
              <a:buChar char="•"/>
            </a:pPr>
            <a:endParaRPr lang="en-US" sz="1600" dirty="0"/>
          </a:p>
          <a:p>
            <a:pPr>
              <a:lnSpc>
                <a:spcPct val="90000"/>
              </a:lnSpc>
              <a:spcAft>
                <a:spcPts val="600"/>
              </a:spcAft>
            </a:pPr>
            <a:r>
              <a:rPr lang="en-US" sz="1600" b="1" dirty="0"/>
              <a:t>Residential Care</a:t>
            </a:r>
            <a:endParaRPr lang="en-US" sz="1600" dirty="0"/>
          </a:p>
          <a:p>
            <a:pPr indent="-228600">
              <a:lnSpc>
                <a:spcPct val="90000"/>
              </a:lnSpc>
              <a:spcAft>
                <a:spcPts val="600"/>
              </a:spcAft>
              <a:buFont typeface="Arial" panose="020B0604020202020204" pitchFamily="34" charset="0"/>
              <a:buChar char="•"/>
            </a:pPr>
            <a:r>
              <a:rPr lang="en-US" sz="1600" dirty="0"/>
              <a:t> Provides 24-hour support for complex needs.</a:t>
            </a:r>
          </a:p>
          <a:p>
            <a:pPr indent="-228600">
              <a:lnSpc>
                <a:spcPct val="90000"/>
              </a:lnSpc>
              <a:spcAft>
                <a:spcPts val="600"/>
              </a:spcAft>
              <a:buFont typeface="Arial" panose="020B0604020202020204" pitchFamily="34" charset="0"/>
              <a:buChar char="•"/>
            </a:pPr>
            <a:r>
              <a:rPr lang="en-US" sz="1600" dirty="0"/>
              <a:t> Rising costs and staffing shortages raise concerns about the long-term sustainability of residential care services. </a:t>
            </a:r>
          </a:p>
          <a:p>
            <a:pPr indent="-228600">
              <a:lnSpc>
                <a:spcPct val="90000"/>
              </a:lnSpc>
              <a:spcAft>
                <a:spcPts val="600"/>
              </a:spcAft>
              <a:buFont typeface="Arial" panose="020B0604020202020204" pitchFamily="34" charset="0"/>
              <a:buChar char="•"/>
            </a:pPr>
            <a:r>
              <a:rPr lang="en-US" sz="1600" dirty="0"/>
              <a:t> Population ageing is increasing demand for health and social care services faster than workforce and service capacity.</a:t>
            </a:r>
          </a:p>
          <a:p>
            <a:pPr>
              <a:lnSpc>
                <a:spcPct val="90000"/>
              </a:lnSpc>
              <a:spcAft>
                <a:spcPts val="600"/>
              </a:spcAft>
            </a:pPr>
            <a:r>
              <a:rPr lang="en-US" sz="1600" dirty="0"/>
              <a:t>(Age UK, 2024; NHS Digital, 2024; Skills for Care, 2024)</a:t>
            </a:r>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1600" dirty="0"/>
          </a:p>
          <a:p>
            <a:pPr indent="-228600">
              <a:lnSpc>
                <a:spcPct val="90000"/>
              </a:lnSpc>
              <a:spcAft>
                <a:spcPts val="600"/>
              </a:spcAft>
              <a:buFont typeface="Arial" panose="020B0604020202020204" pitchFamily="34" charset="0"/>
              <a:buChar char="•"/>
            </a:pPr>
            <a:endParaRPr lang="en-US" sz="900" b="0" i="0" dirty="0">
              <a:effectLst/>
            </a:endParaRPr>
          </a:p>
        </p:txBody>
      </p:sp>
      <p:pic>
        <p:nvPicPr>
          <p:cNvPr id="6" name="Audio 5">
            <a:extLst>
              <a:ext uri="{FF2B5EF4-FFF2-40B4-BE49-F238E27FC236}">
                <a16:creationId xmlns:a16="http://schemas.microsoft.com/office/drawing/2014/main" id="{C4951806-C476-9341-228D-41A74915C6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51984606"/>
      </p:ext>
    </p:extLst>
  </p:cSld>
  <p:clrMapOvr>
    <a:masterClrMapping/>
  </p:clrMapOvr>
  <mc:AlternateContent xmlns:mc="http://schemas.openxmlformats.org/markup-compatibility/2006">
    <mc:Choice xmlns:p14="http://schemas.microsoft.com/office/powerpoint/2010/main" Requires="p14">
      <p:transition spd="slow" p14:dur="2000" advTm="80462"/>
    </mc:Choice>
    <mc:Fallback>
      <p:transition spd="slow" advTm="80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9E8F1-1952-CA94-75D4-1A6D0B76CE57}"/>
              </a:ext>
            </a:extLst>
          </p:cNvPr>
          <p:cNvSpPr>
            <a:spLocks noGrp="1"/>
          </p:cNvSpPr>
          <p:nvPr>
            <p:ph type="title"/>
          </p:nvPr>
        </p:nvSpPr>
        <p:spPr>
          <a:xfrm>
            <a:off x="0" y="61784"/>
            <a:ext cx="12082072" cy="6734432"/>
          </a:xfrm>
        </p:spPr>
        <p:txBody>
          <a:bodyPr>
            <a:normAutofit/>
          </a:bodyPr>
          <a:lstStyle/>
          <a:p>
            <a:r>
              <a:rPr lang="en-US" sz="3600" b="1" dirty="0">
                <a:latin typeface="Arial" panose="020B0604020202020204" pitchFamily="34" charset="0"/>
                <a:cs typeface="Arial" panose="020B0604020202020204" pitchFamily="34" charset="0"/>
              </a:rPr>
              <a:t>Critical analysis</a:t>
            </a:r>
            <a:br>
              <a:rPr lang="en-US" dirty="0"/>
            </a:br>
            <a:r>
              <a:rPr lang="en-GB" sz="1600" b="1" dirty="0">
                <a:latin typeface="Arial" panose="020B0604020202020204" pitchFamily="34" charset="0"/>
                <a:cs typeface="Arial" panose="020B0604020202020204" pitchFamily="34" charset="0"/>
              </a:rPr>
              <a:t>Key Statistics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838,530 people received long-term support in England during 2023-24 (NHS Digital, 2024).</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Around 80% of older adults want to remain in their own homes as they age (Age UK, 2024).</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Over 36% of adults aged 80+ experience at least one difficulty with Activities of Daily Living (Age UK, 2024).</a:t>
            </a:r>
            <a:br>
              <a:rPr lang="en-GB"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Strengths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Supports independence and ageing in place.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Maintains familiar routines and social connections.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Aligns with Continuity Theory and the Care Act 2014.</a:t>
            </a:r>
            <a:br>
              <a:rPr lang="en-GB" sz="16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Age UK, 2024;</a:t>
            </a:r>
            <a:r>
              <a:rPr lang="en-GB" sz="1600" b="1" dirty="0"/>
              <a:t> </a:t>
            </a:r>
            <a:r>
              <a:rPr lang="en-GB" sz="1600" dirty="0">
                <a:latin typeface="Arial" panose="020B0604020202020204" pitchFamily="34" charset="0"/>
                <a:cs typeface="Arial" panose="020B0604020202020204" pitchFamily="34" charset="0"/>
              </a:rPr>
              <a:t>Ng et al., 2021 ; Department of Health and Social Care, 2014)</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Limitations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Workforce shortages may reduce care continuity and quality of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Short visits may reduce meaningful social interaction.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Complex needs may require more intensive support.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(Skills for Care, 2024; Age UK, 2</a:t>
            </a:r>
            <a:r>
              <a:rPr lang="en-GB" sz="1600" dirty="0"/>
              <a:t>024)</a:t>
            </a:r>
            <a:br>
              <a:rPr lang="en-GB" sz="1600" dirty="0"/>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Critical Analysis</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graph demonstrates that difficulties with daily living increase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significantly with age. As more people live into advanced old age,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demand for domiciliary care is expected to rise. While care at home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promotes independence, increasing levels of frailty and disability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raise questions regarding the long-term sustainability of current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services.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(Age UK, 2024; NHS Digital, 2024)</a:t>
            </a:r>
            <a:br>
              <a:rPr lang="en-GB" sz="16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source -Age UK (2024), analysis using English Longitudinal Study of  Ageing (ELSA), 2021–23. </a:t>
            </a:r>
            <a:endParaRPr lang="en-US" sz="11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3FDB764-EEF6-8F86-AC47-6A5C395FEB31}"/>
              </a:ext>
            </a:extLst>
          </p:cNvPr>
          <p:cNvPicPr>
            <a:picLocks noChangeAspect="1"/>
          </p:cNvPicPr>
          <p:nvPr/>
        </p:nvPicPr>
        <p:blipFill>
          <a:blip r:embed="rId5"/>
          <a:stretch>
            <a:fillRect/>
          </a:stretch>
        </p:blipFill>
        <p:spPr>
          <a:xfrm>
            <a:off x="6595673" y="3072389"/>
            <a:ext cx="5361709" cy="3662043"/>
          </a:xfrm>
          <a:prstGeom prst="rect">
            <a:avLst/>
          </a:prstGeom>
        </p:spPr>
      </p:pic>
      <p:pic>
        <p:nvPicPr>
          <p:cNvPr id="6" name="Audio 5">
            <a:extLst>
              <a:ext uri="{FF2B5EF4-FFF2-40B4-BE49-F238E27FC236}">
                <a16:creationId xmlns:a16="http://schemas.microsoft.com/office/drawing/2014/main" id="{0556E56E-EAB9-C58A-279F-CF901CF1493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73338092"/>
      </p:ext>
    </p:extLst>
  </p:cSld>
  <p:clrMapOvr>
    <a:masterClrMapping/>
  </p:clrMapOvr>
  <mc:AlternateContent xmlns:mc="http://schemas.openxmlformats.org/markup-compatibility/2006">
    <mc:Choice xmlns:p14="http://schemas.microsoft.com/office/powerpoint/2010/main" Requires="p14">
      <p:transition spd="slow" p14:dur="2000" advTm="68857"/>
    </mc:Choice>
    <mc:Fallback>
      <p:transition spd="slow" advTm="68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E1716-C1D1-F415-74EC-EF6213CA562A}"/>
              </a:ext>
            </a:extLst>
          </p:cNvPr>
          <p:cNvSpPr>
            <a:spLocks noGrp="1"/>
          </p:cNvSpPr>
          <p:nvPr>
            <p:ph type="title"/>
          </p:nvPr>
        </p:nvSpPr>
        <p:spPr>
          <a:xfrm>
            <a:off x="134911" y="-1556950"/>
            <a:ext cx="12057089" cy="4386648"/>
          </a:xfrm>
        </p:spPr>
        <p:txBody>
          <a:bodyPr>
            <a:normAutofit/>
          </a:bodyPr>
          <a:lstStyle/>
          <a:p>
            <a:r>
              <a:rPr lang="en-US" sz="3400" b="1" dirty="0">
                <a:latin typeface="Arial" panose="020B0604020202020204" pitchFamily="34" charset="0"/>
                <a:cs typeface="Arial" panose="020B0604020202020204" pitchFamily="34" charset="0"/>
              </a:rPr>
              <a:t>Impact of population trends: gaps and challenges </a:t>
            </a:r>
            <a:br>
              <a:rPr lang="en-US" sz="3600" b="1" dirty="0">
                <a:latin typeface="Arial" panose="020B0604020202020204" pitchFamily="34" charset="0"/>
                <a:cs typeface="Arial" panose="020B0604020202020204" pitchFamily="34" charset="0"/>
              </a:rPr>
            </a:br>
            <a:endParaRPr lang="en-US" sz="36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ADFFDE1-3BF4-DEB8-25EB-E7C575D63D7B}"/>
              </a:ext>
            </a:extLst>
          </p:cNvPr>
          <p:cNvSpPr txBox="1"/>
          <p:nvPr/>
        </p:nvSpPr>
        <p:spPr>
          <a:xfrm>
            <a:off x="0" y="743504"/>
            <a:ext cx="7179276" cy="7216014"/>
          </a:xfrm>
          <a:prstGeom prst="rect">
            <a:avLst/>
          </a:prstGeom>
          <a:noFill/>
        </p:spPr>
        <p:txBody>
          <a:bodyPr wrap="square">
            <a:spAutoFit/>
          </a:bodyPr>
          <a:lstStyle/>
          <a:p>
            <a:pPr algn="l">
              <a:buNone/>
            </a:pPr>
            <a:r>
              <a:rPr lang="en-GB" sz="1600" b="1" i="0" dirty="0">
                <a:solidFill>
                  <a:srgbClr val="000000"/>
                </a:solidFill>
                <a:effectLst/>
                <a:latin typeface="Arial" panose="020B0604020202020204" pitchFamily="34" charset="0"/>
                <a:cs typeface="Arial" panose="020B0604020202020204" pitchFamily="34" charset="0"/>
              </a:rPr>
              <a:t>Key Challenges</a:t>
            </a:r>
          </a:p>
          <a:p>
            <a:pPr algn="l">
              <a:buNone/>
            </a:pPr>
            <a:r>
              <a:rPr lang="en-GB" sz="1600" b="0" i="0" dirty="0">
                <a:solidFill>
                  <a:srgbClr val="000000"/>
                </a:solidFill>
                <a:effectLst/>
                <a:latin typeface="Arial" panose="020B0604020202020204" pitchFamily="34" charset="0"/>
                <a:cs typeface="Arial" panose="020B0604020202020204" pitchFamily="34" charset="0"/>
              </a:rPr>
              <a:t>• Healthy life expectancy at age 50 has declined in recent years.</a:t>
            </a:r>
          </a:p>
          <a:p>
            <a:pPr algn="l">
              <a:buNone/>
            </a:pPr>
            <a:r>
              <a:rPr lang="en-GB" sz="1600" b="0" i="0" dirty="0">
                <a:solidFill>
                  <a:srgbClr val="000000"/>
                </a:solidFill>
                <a:effectLst/>
                <a:latin typeface="Arial" panose="020B0604020202020204" pitchFamily="34" charset="0"/>
                <a:cs typeface="Arial" panose="020B0604020202020204" pitchFamily="34" charset="0"/>
              </a:rPr>
              <a:t>• Disability-free life expectancy has also fallen for both males and female.</a:t>
            </a:r>
          </a:p>
          <a:p>
            <a:r>
              <a:rPr lang="en-GB" sz="1600" b="0" i="0" dirty="0">
                <a:solidFill>
                  <a:srgbClr val="000000"/>
                </a:solidFill>
                <a:effectLst/>
                <a:latin typeface="Arial" panose="020B0604020202020204" pitchFamily="34" charset="0"/>
                <a:cs typeface="Arial" panose="020B0604020202020204" pitchFamily="34" charset="0"/>
              </a:rPr>
              <a:t>• More older adults are likely to live longer with illness, disability and complex care needs</a:t>
            </a:r>
          </a:p>
          <a:p>
            <a:r>
              <a:rPr lang="en-GB" sz="1500" b="0" i="0" dirty="0">
                <a:solidFill>
                  <a:srgbClr val="000000"/>
                </a:solidFill>
                <a:effectLst/>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 Age UK, 2024).</a:t>
            </a:r>
            <a:endParaRPr lang="en-GB" sz="1500" b="0" i="0" dirty="0">
              <a:solidFill>
                <a:srgbClr val="000000"/>
              </a:solidFill>
              <a:effectLst/>
              <a:latin typeface="Arial" panose="020B0604020202020204" pitchFamily="34" charset="0"/>
              <a:cs typeface="Arial" panose="020B0604020202020204" pitchFamily="34" charset="0"/>
            </a:endParaRPr>
          </a:p>
          <a:p>
            <a:pPr>
              <a:lnSpc>
                <a:spcPct val="150000"/>
              </a:lnSpc>
            </a:pPr>
            <a:r>
              <a:rPr lang="en-GB" sz="1600" b="1" dirty="0">
                <a:latin typeface="Arial" panose="020B0604020202020204" pitchFamily="34" charset="0"/>
                <a:cs typeface="Arial" panose="020B0604020202020204" pitchFamily="34" charset="0"/>
              </a:rPr>
              <a:t>Gaps in Current Provision</a:t>
            </a:r>
          </a:p>
          <a:p>
            <a:pPr>
              <a:lnSpc>
                <a:spcPct val="150000"/>
              </a:lnSpc>
            </a:pPr>
            <a:r>
              <a:rPr lang="en-GB" sz="1600" dirty="0">
                <a:latin typeface="Arial" panose="020B0604020202020204" pitchFamily="34" charset="0"/>
                <a:cs typeface="Arial" panose="020B0604020202020204" pitchFamily="34" charset="0"/>
              </a:rPr>
              <a:t>• Workforce shortages across health and social care services.</a:t>
            </a:r>
          </a:p>
          <a:p>
            <a:pPr>
              <a:lnSpc>
                <a:spcPct val="150000"/>
              </a:lnSpc>
            </a:pPr>
            <a:r>
              <a:rPr lang="en-GB" sz="1600" dirty="0">
                <a:latin typeface="Arial" panose="020B0604020202020204" pitchFamily="34" charset="0"/>
                <a:cs typeface="Arial" panose="020B0604020202020204" pitchFamily="34" charset="0"/>
              </a:rPr>
              <a:t>• Growing demand for dementia and long-term condition management.</a:t>
            </a:r>
          </a:p>
          <a:p>
            <a:pPr>
              <a:lnSpc>
                <a:spcPct val="150000"/>
              </a:lnSpc>
            </a:pPr>
            <a:r>
              <a:rPr lang="en-GB" sz="1600" dirty="0">
                <a:latin typeface="Arial" panose="020B0604020202020204" pitchFamily="34" charset="0"/>
                <a:cs typeface="Arial" panose="020B0604020202020204" pitchFamily="34" charset="0"/>
              </a:rPr>
              <a:t>• Increasing pressure on domiciliary and residential care services.</a:t>
            </a:r>
          </a:p>
          <a:p>
            <a:pPr>
              <a:lnSpc>
                <a:spcPct val="150000"/>
              </a:lnSpc>
            </a:pPr>
            <a:r>
              <a:rPr lang="en-GB" sz="1600" dirty="0">
                <a:latin typeface="Arial" panose="020B0604020202020204" pitchFamily="34" charset="0"/>
                <a:cs typeface="Arial" panose="020B0604020202020204" pitchFamily="34" charset="0"/>
              </a:rPr>
              <a:t>• Regional inequalities in access to care.</a:t>
            </a:r>
          </a:p>
          <a:p>
            <a:pPr>
              <a:lnSpc>
                <a:spcPct val="150000"/>
              </a:lnSpc>
            </a:pPr>
            <a:r>
              <a:rPr lang="en-GB" sz="1500" dirty="0">
                <a:latin typeface="Arial" panose="020B0604020202020204" pitchFamily="34" charset="0"/>
                <a:cs typeface="Arial" panose="020B0604020202020204" pitchFamily="34" charset="0"/>
              </a:rPr>
              <a:t>(Skills for Care, 2024; Age UK, 2024; NHS England, 2019)</a:t>
            </a:r>
          </a:p>
          <a:p>
            <a:r>
              <a:rPr lang="en-GB" sz="1600" b="1" dirty="0">
                <a:latin typeface="Arial" panose="020B0604020202020204" pitchFamily="34" charset="0"/>
                <a:cs typeface="Arial" panose="020B0604020202020204" pitchFamily="34" charset="0"/>
              </a:rPr>
              <a:t>Critical Evaluation</a:t>
            </a:r>
          </a:p>
          <a:p>
            <a:pPr>
              <a:lnSpc>
                <a:spcPct val="150000"/>
              </a:lnSpc>
            </a:pPr>
            <a:r>
              <a:rPr lang="en-GB" sz="1600" dirty="0">
                <a:latin typeface="Arial" panose="020B0604020202020204" pitchFamily="34" charset="0"/>
                <a:cs typeface="Arial" panose="020B0604020202020204" pitchFamily="34" charset="0"/>
              </a:rPr>
              <a:t>Although people are living longer, they are not necessarily living healthier lives. The decline in healthy life expectancy suggests that future health and social care services may face increasing demand from older adults requiring long-term support. This raises concerns regarding workforce capacity, funding and the sustainability of current services.</a:t>
            </a:r>
          </a:p>
          <a:p>
            <a:pPr>
              <a:lnSpc>
                <a:spcPct val="150000"/>
              </a:lnSpc>
            </a:pPr>
            <a:r>
              <a:rPr lang="en-GB" sz="1400" b="1"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Age UK, 2024; NHS England, 2019; Skills for Care, 2024)</a:t>
            </a:r>
          </a:p>
          <a:p>
            <a:pPr algn="l">
              <a:lnSpc>
                <a:spcPct val="150000"/>
              </a:lnSpc>
              <a:buNone/>
            </a:pPr>
            <a:endParaRPr lang="en-GB" sz="1400" b="0" i="0" dirty="0">
              <a:solidFill>
                <a:srgbClr val="000000"/>
              </a:solidFill>
              <a:effectLst/>
              <a:latin typeface="Arial" panose="020B0604020202020204" pitchFamily="34" charset="0"/>
              <a:cs typeface="Arial" panose="020B0604020202020204" pitchFamily="34" charset="0"/>
            </a:endParaRPr>
          </a:p>
          <a:p>
            <a:pPr>
              <a:lnSpc>
                <a:spcPct val="150000"/>
              </a:lnSpc>
              <a:buNone/>
            </a:pPr>
            <a:br>
              <a:rPr lang="en-GB" sz="1100" dirty="0"/>
            </a:br>
            <a:endParaRPr lang="en-US" sz="1100" dirty="0"/>
          </a:p>
        </p:txBody>
      </p:sp>
      <p:sp>
        <p:nvSpPr>
          <p:cNvPr id="9" name="TextBox 8">
            <a:extLst>
              <a:ext uri="{FF2B5EF4-FFF2-40B4-BE49-F238E27FC236}">
                <a16:creationId xmlns:a16="http://schemas.microsoft.com/office/drawing/2014/main" id="{89B60F85-A6C7-0377-A7C3-E96DD67C05EB}"/>
              </a:ext>
            </a:extLst>
          </p:cNvPr>
          <p:cNvSpPr txBox="1"/>
          <p:nvPr/>
        </p:nvSpPr>
        <p:spPr>
          <a:xfrm>
            <a:off x="6780189" y="6573795"/>
            <a:ext cx="5411812" cy="754053"/>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           Source: Age UK (2024), analysis using ONS health state life expectancy data.</a:t>
            </a:r>
          </a:p>
          <a:p>
            <a:br>
              <a:rPr lang="en-GB" sz="1600" dirty="0">
                <a:latin typeface="Arial" panose="020B0604020202020204" pitchFamily="34" charset="0"/>
                <a:cs typeface="Arial" panose="020B0604020202020204" pitchFamily="34" charset="0"/>
              </a:rPr>
            </a:br>
            <a:endParaRPr lang="en-GB" sz="1600" b="0" i="0" dirty="0">
              <a:solidFill>
                <a:srgbClr val="000000"/>
              </a:solidFill>
              <a:effectLst/>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C2505736-70D5-7492-A010-581A12E0485A}"/>
              </a:ext>
            </a:extLst>
          </p:cNvPr>
          <p:cNvPicPr>
            <a:picLocks noChangeAspect="1"/>
          </p:cNvPicPr>
          <p:nvPr/>
        </p:nvPicPr>
        <p:blipFill>
          <a:blip r:embed="rId5"/>
          <a:stretch>
            <a:fillRect/>
          </a:stretch>
        </p:blipFill>
        <p:spPr>
          <a:xfrm>
            <a:off x="7179276" y="1841157"/>
            <a:ext cx="5012723" cy="4213565"/>
          </a:xfrm>
          <a:prstGeom prst="rect">
            <a:avLst/>
          </a:prstGeom>
        </p:spPr>
      </p:pic>
      <p:pic>
        <p:nvPicPr>
          <p:cNvPr id="6" name="Audio 5">
            <a:extLst>
              <a:ext uri="{FF2B5EF4-FFF2-40B4-BE49-F238E27FC236}">
                <a16:creationId xmlns:a16="http://schemas.microsoft.com/office/drawing/2014/main" id="{B68F8B69-283D-F8EE-B0EA-8A9827073E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66574640"/>
      </p:ext>
    </p:extLst>
  </p:cSld>
  <p:clrMapOvr>
    <a:masterClrMapping/>
  </p:clrMapOvr>
  <mc:AlternateContent xmlns:mc="http://schemas.openxmlformats.org/markup-compatibility/2006">
    <mc:Choice xmlns:p14="http://schemas.microsoft.com/office/powerpoint/2010/main" Requires="p14">
      <p:transition spd="slow" p14:dur="2000" advTm="46187"/>
    </mc:Choice>
    <mc:Fallback>
      <p:transition spd="slow" advTm="461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66079-2DE5-CCF0-E5DF-BC54D1F8DC50}"/>
              </a:ext>
            </a:extLst>
          </p:cNvPr>
          <p:cNvSpPr>
            <a:spLocks noGrp="1"/>
          </p:cNvSpPr>
          <p:nvPr>
            <p:ph type="title"/>
          </p:nvPr>
        </p:nvSpPr>
        <p:spPr>
          <a:xfrm>
            <a:off x="178632" y="149902"/>
            <a:ext cx="11903439" cy="5816183"/>
          </a:xfrm>
        </p:spPr>
        <p:txBody>
          <a:bodyPr>
            <a:normAutofit/>
          </a:bodyPr>
          <a:lstStyle/>
          <a:p>
            <a:r>
              <a:rPr lang="en-GB" sz="3600" b="1" dirty="0">
                <a:latin typeface="Arial" panose="020B0604020202020204" pitchFamily="34" charset="0"/>
                <a:cs typeface="Arial" panose="020B0604020202020204" pitchFamily="34" charset="0"/>
              </a:rPr>
              <a:t>Technological innovations in elderly care</a:t>
            </a:r>
            <a:br>
              <a:rPr lang="en-GB" dirty="0"/>
            </a:br>
            <a:br>
              <a:rPr lang="en-GB" sz="1400" dirty="0"/>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Technologies Supporting Older People</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Pressure mats: </a:t>
            </a:r>
            <a:r>
              <a:rPr lang="en-GB" sz="1800" dirty="0">
                <a:latin typeface="Arial" panose="020B0604020202020204" pitchFamily="34" charset="0"/>
                <a:cs typeface="Arial" panose="020B0604020202020204" pitchFamily="34" charset="0"/>
              </a:rPr>
              <a:t>detect movement and reduce falls risk.</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Wearable wristbands:</a:t>
            </a:r>
            <a:r>
              <a:rPr lang="en-GB" sz="1800" dirty="0">
                <a:latin typeface="Arial" panose="020B0604020202020204" pitchFamily="34" charset="0"/>
                <a:cs typeface="Arial" panose="020B0604020202020204" pitchFamily="34" charset="0"/>
              </a:rPr>
              <a:t> monitor heart rate, activity levels and location.</a:t>
            </a:r>
            <a:br>
              <a:rPr lang="en-GB" sz="1800" dirty="0">
                <a:latin typeface="Arial" panose="020B0604020202020204" pitchFamily="34" charset="0"/>
                <a:cs typeface="Arial" panose="020B0604020202020204" pitchFamily="34" charset="0"/>
              </a:rPr>
            </a:br>
            <a:r>
              <a:rPr lang="en-GB" sz="1800" b="1" dirty="0" err="1">
                <a:latin typeface="Arial" panose="020B0604020202020204" pitchFamily="34" charset="0"/>
                <a:cs typeface="Arial" panose="020B0604020202020204" pitchFamily="34" charset="0"/>
              </a:rPr>
              <a:t>Oxevision</a:t>
            </a:r>
            <a:r>
              <a:rPr lang="en-GB" sz="1800" b="1"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contact-free monitoring using infrared sensors.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Robotic technologies:</a:t>
            </a:r>
            <a:r>
              <a:rPr lang="en-GB" sz="1800" dirty="0">
                <a:latin typeface="Arial" panose="020B0604020202020204" pitchFamily="34" charset="0"/>
                <a:cs typeface="Arial" panose="020B0604020202020204" pitchFamily="34" charset="0"/>
              </a:rPr>
              <a:t> support companionship reminders and some daily living activities. </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Telecare and remote monitoring systems:</a:t>
            </a:r>
            <a:r>
              <a:rPr lang="en-GB" sz="1800" dirty="0">
                <a:latin typeface="Arial" panose="020B0604020202020204" pitchFamily="34" charset="0"/>
                <a:cs typeface="Arial" panose="020B0604020202020204" pitchFamily="34" charset="0"/>
              </a:rPr>
              <a:t> support independent living.</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((NHS England, 2023; Age UK, 2024)</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Why Technology Matters</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Promotes independence and ageing in place.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Supports early intervention and safety.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May reduce pressure on health and social care services by supporting ageing in place and early intervention.</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Key Consideration</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Technology can improve care quality and efficiency.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However, concerns remain regarding privacy, affordability, digital exclusion and the potential reduction of human interaction.</a:t>
            </a:r>
            <a:br>
              <a:rPr lang="en-GB" dirty="0"/>
            </a:br>
            <a:r>
              <a:rPr lang="en-GB" sz="1800" dirty="0">
                <a:latin typeface="Arial" panose="020B0604020202020204" pitchFamily="34" charset="0"/>
                <a:cs typeface="Arial" panose="020B0604020202020204" pitchFamily="34" charset="0"/>
              </a:rPr>
              <a:t>(Age UK, 2024; NHS England, 2023)</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pic>
        <p:nvPicPr>
          <p:cNvPr id="10" name="Audio 9">
            <a:extLst>
              <a:ext uri="{FF2B5EF4-FFF2-40B4-BE49-F238E27FC236}">
                <a16:creationId xmlns:a16="http://schemas.microsoft.com/office/drawing/2014/main" id="{3D0E9D1E-5A55-A2D5-F1AE-ADEC688DA8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21473080"/>
      </p:ext>
    </p:extLst>
  </p:cSld>
  <p:clrMapOvr>
    <a:masterClrMapping/>
  </p:clrMapOvr>
  <mc:AlternateContent xmlns:mc="http://schemas.openxmlformats.org/markup-compatibility/2006">
    <mc:Choice xmlns:p14="http://schemas.microsoft.com/office/powerpoint/2010/main" Requires="p14">
      <p:transition spd="slow" p14:dur="2000" advTm="41182"/>
    </mc:Choice>
    <mc:Fallback>
      <p:transition spd="slow" advTm="41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AB961-C84E-00D7-271C-FE3A067ECAA9}"/>
              </a:ext>
            </a:extLst>
          </p:cNvPr>
          <p:cNvSpPr>
            <a:spLocks noGrp="1"/>
          </p:cNvSpPr>
          <p:nvPr>
            <p:ph type="title"/>
          </p:nvPr>
        </p:nvSpPr>
        <p:spPr>
          <a:xfrm>
            <a:off x="839788" y="1"/>
            <a:ext cx="10515600" cy="1447799"/>
          </a:xfrm>
        </p:spPr>
        <p:txBody>
          <a:bodyPr>
            <a:noAutofit/>
          </a:bodyPr>
          <a:lstStyle/>
          <a:p>
            <a:r>
              <a:rPr lang="en-GB" sz="3600" b="1" dirty="0">
                <a:latin typeface="Arial" panose="020B0604020202020204" pitchFamily="34" charset="0"/>
                <a:cs typeface="Arial" panose="020B0604020202020204" pitchFamily="34" charset="0"/>
              </a:rPr>
              <a:t>Evaluation of </a:t>
            </a:r>
            <a:r>
              <a:rPr lang="en-GB" sz="3600" b="1" dirty="0" err="1">
                <a:latin typeface="Arial" panose="020B0604020202020204" pitchFamily="34" charset="0"/>
                <a:cs typeface="Arial" panose="020B0604020202020204" pitchFamily="34" charset="0"/>
              </a:rPr>
              <a:t>Oxevision</a:t>
            </a:r>
            <a:r>
              <a:rPr lang="en-GB" sz="3600" b="1" dirty="0">
                <a:latin typeface="Arial" panose="020B0604020202020204" pitchFamily="34" charset="0"/>
                <a:cs typeface="Arial" panose="020B0604020202020204" pitchFamily="34" charset="0"/>
              </a:rPr>
              <a:t> and Wearable Monitoring Devices</a:t>
            </a:r>
            <a:br>
              <a:rPr lang="en-GB"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AA8D82B2-8851-A6F4-E2C5-5EBFB0AE0537}"/>
              </a:ext>
            </a:extLst>
          </p:cNvPr>
          <p:cNvSpPr>
            <a:spLocks noGrp="1"/>
          </p:cNvSpPr>
          <p:nvPr>
            <p:ph type="body" idx="1"/>
          </p:nvPr>
        </p:nvSpPr>
        <p:spPr>
          <a:xfrm>
            <a:off x="839788" y="1681163"/>
            <a:ext cx="5157787" cy="427037"/>
          </a:xfrm>
        </p:spPr>
        <p:txBody>
          <a:bodyPr/>
          <a:lstStyle/>
          <a:p>
            <a:r>
              <a:rPr lang="en-US" dirty="0" err="1">
                <a:latin typeface="Arial" panose="020B0604020202020204" pitchFamily="34" charset="0"/>
                <a:cs typeface="Arial" panose="020B0604020202020204" pitchFamily="34" charset="0"/>
              </a:rPr>
              <a:t>Oxevision</a:t>
            </a:r>
            <a:endParaRPr lang="en-US"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A3B9ED2-5976-39F2-B47A-59A2346EE60C}"/>
              </a:ext>
            </a:extLst>
          </p:cNvPr>
          <p:cNvSpPr>
            <a:spLocks noGrp="1"/>
          </p:cNvSpPr>
          <p:nvPr>
            <p:ph sz="half" idx="2"/>
          </p:nvPr>
        </p:nvSpPr>
        <p:spPr>
          <a:xfrm>
            <a:off x="839788" y="2108200"/>
            <a:ext cx="5157787" cy="4081463"/>
          </a:xfrm>
        </p:spPr>
        <p:txBody>
          <a:bodyPr>
            <a:normAutofit/>
          </a:bodyPr>
          <a:lstStyle/>
          <a:p>
            <a:pPr marL="0" indent="0">
              <a:buNone/>
            </a:pPr>
            <a:r>
              <a:rPr lang="en-GB" sz="1800" b="1" dirty="0">
                <a:latin typeface="Arial" panose="020B0604020202020204" pitchFamily="34" charset="0"/>
                <a:cs typeface="Arial" panose="020B0604020202020204" pitchFamily="34" charset="0"/>
              </a:rPr>
              <a:t>Benefits</a:t>
            </a:r>
          </a:p>
          <a:p>
            <a:r>
              <a:rPr lang="en-GB" sz="1400" dirty="0">
                <a:latin typeface="Arial" panose="020B0604020202020204" pitchFamily="34" charset="0"/>
                <a:cs typeface="Arial" panose="020B0604020202020204" pitchFamily="34" charset="0"/>
              </a:rPr>
              <a:t>Contact-free monitoring using infrared sensors.</a:t>
            </a:r>
          </a:p>
          <a:p>
            <a:r>
              <a:rPr lang="en-GB" sz="1400" dirty="0">
                <a:latin typeface="Arial" panose="020B0604020202020204" pitchFamily="34" charset="0"/>
                <a:cs typeface="Arial" panose="020B0604020202020204" pitchFamily="34" charset="0"/>
              </a:rPr>
              <a:t>Supports continuous observation and early intervention</a:t>
            </a:r>
          </a:p>
          <a:p>
            <a:r>
              <a:rPr lang="en-GB" sz="1400" dirty="0">
                <a:latin typeface="Arial" panose="020B0604020202020204" pitchFamily="34" charset="0"/>
                <a:cs typeface="Arial" panose="020B0604020202020204" pitchFamily="34" charset="0"/>
              </a:rPr>
              <a:t>Reduces intrusive physical checks.</a:t>
            </a:r>
          </a:p>
          <a:p>
            <a:pPr marL="0" indent="0">
              <a:buNone/>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Oxehealth</a:t>
            </a:r>
            <a:r>
              <a:rPr lang="en-GB" sz="1400" dirty="0">
                <a:latin typeface="Arial" panose="020B0604020202020204" pitchFamily="34" charset="0"/>
                <a:cs typeface="Arial" panose="020B0604020202020204" pitchFamily="34" charset="0"/>
              </a:rPr>
              <a:t>, 2024)</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Challenges</a:t>
            </a:r>
          </a:p>
          <a:p>
            <a:pPr marL="0" indent="0">
              <a:buNone/>
            </a:pPr>
            <a:r>
              <a:rPr lang="en-GB" sz="1400" dirty="0">
                <a:latin typeface="Arial" panose="020B0604020202020204" pitchFamily="34" charset="0"/>
                <a:cs typeface="Arial" panose="020B0604020202020204" pitchFamily="34" charset="0"/>
              </a:rPr>
              <a:t>• Privacy and surveillance concerns.</a:t>
            </a:r>
          </a:p>
          <a:p>
            <a:pPr marL="0" indent="0">
              <a:buNone/>
            </a:pP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ea typeface="ADLaM Display" panose="02010000000000000000" pitchFamily="2" charset="77"/>
                <a:cs typeface="Arial" panose="020B0604020202020204" pitchFamily="34" charset="0"/>
              </a:rPr>
              <a:t>Risk of over-reliance on technology.</a:t>
            </a:r>
            <a:endParaRPr lang="en-GB" sz="1400" b="1" dirty="0">
              <a:latin typeface="Arial" panose="020B0604020202020204" pitchFamily="34" charset="0"/>
              <a:ea typeface="ADLaM Display" panose="02010000000000000000" pitchFamily="2" charset="77"/>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Cannot replace person-centred care.</a:t>
            </a:r>
          </a:p>
          <a:p>
            <a:pPr marL="0" indent="0">
              <a:buNone/>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Oxehealth</a:t>
            </a:r>
            <a:r>
              <a:rPr lang="en-GB" sz="1400" dirty="0">
                <a:latin typeface="Arial" panose="020B0604020202020204" pitchFamily="34" charset="0"/>
                <a:cs typeface="Arial" panose="020B0604020202020204" pitchFamily="34" charset="0"/>
              </a:rPr>
              <a:t>, 2024; Age UK, 2024)</a:t>
            </a:r>
            <a:endParaRPr lang="en-US" sz="1400" b="1"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F05C958A-82A9-EE67-C513-2C974BE6F114}"/>
              </a:ext>
            </a:extLst>
          </p:cNvPr>
          <p:cNvSpPr>
            <a:spLocks noGrp="1"/>
          </p:cNvSpPr>
          <p:nvPr>
            <p:ph type="body" sz="quarter" idx="3"/>
          </p:nvPr>
        </p:nvSpPr>
        <p:spPr>
          <a:xfrm>
            <a:off x="6172200" y="1681163"/>
            <a:ext cx="5183188" cy="427037"/>
          </a:xfrm>
        </p:spPr>
        <p:txBody>
          <a:bodyPr/>
          <a:lstStyle/>
          <a:p>
            <a:r>
              <a:rPr lang="en-GB" dirty="0">
                <a:latin typeface="Arial" panose="020B0604020202020204" pitchFamily="34" charset="0"/>
                <a:cs typeface="Arial" panose="020B0604020202020204" pitchFamily="34" charset="0"/>
              </a:rPr>
              <a:t>Wearable Monitoring Devices</a:t>
            </a:r>
            <a:endParaRPr lang="en-US"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49EAED9-3ED2-73BF-36B4-455CA1A23BA9}"/>
              </a:ext>
            </a:extLst>
          </p:cNvPr>
          <p:cNvSpPr>
            <a:spLocks noGrp="1"/>
          </p:cNvSpPr>
          <p:nvPr>
            <p:ph sz="quarter" idx="4"/>
          </p:nvPr>
        </p:nvSpPr>
        <p:spPr>
          <a:xfrm>
            <a:off x="6172200" y="2108200"/>
            <a:ext cx="5183188" cy="4081463"/>
          </a:xfrm>
        </p:spPr>
        <p:txBody>
          <a:bodyPr>
            <a:normAutofit/>
          </a:bodyPr>
          <a:lstStyle/>
          <a:p>
            <a:pPr marL="0" indent="0">
              <a:buNone/>
            </a:pPr>
            <a:r>
              <a:rPr lang="en-US" sz="1800" b="1" dirty="0">
                <a:latin typeface="Arial" panose="020B0604020202020204" pitchFamily="34" charset="0"/>
                <a:cs typeface="Arial" panose="020B0604020202020204" pitchFamily="34" charset="0"/>
              </a:rPr>
              <a:t>Benefits </a:t>
            </a:r>
          </a:p>
          <a:p>
            <a:pPr marL="0" indent="0">
              <a:buNone/>
            </a:pPr>
            <a:r>
              <a:rPr lang="en-GB" sz="1400" dirty="0">
                <a:latin typeface="Arial" panose="020B0604020202020204" pitchFamily="34" charset="0"/>
                <a:cs typeface="Arial" panose="020B0604020202020204" pitchFamily="34" charset="0"/>
              </a:rPr>
              <a:t>• Monitor heart rate, movement and activity levels.</a:t>
            </a:r>
          </a:p>
          <a:p>
            <a:pPr marL="0" indent="0">
              <a:buNone/>
            </a:pPr>
            <a:r>
              <a:rPr lang="en-GB" sz="1400" dirty="0">
                <a:latin typeface="Arial" panose="020B0604020202020204" pitchFamily="34" charset="0"/>
                <a:cs typeface="Arial" panose="020B0604020202020204" pitchFamily="34" charset="0"/>
              </a:rPr>
              <a:t>• Can alert carers to falls or health changes.</a:t>
            </a:r>
          </a:p>
          <a:p>
            <a:pPr marL="0" indent="0">
              <a:buNone/>
            </a:pPr>
            <a:r>
              <a:rPr lang="en-GB" sz="1400" dirty="0">
                <a:latin typeface="Arial" panose="020B0604020202020204" pitchFamily="34" charset="0"/>
                <a:cs typeface="Arial" panose="020B0604020202020204" pitchFamily="34" charset="0"/>
              </a:rPr>
              <a:t>• Supports independence and self-management</a:t>
            </a:r>
          </a:p>
          <a:p>
            <a:pPr marL="0" indent="0">
              <a:buNone/>
            </a:pPr>
            <a:r>
              <a:rPr lang="en-GB" sz="1400" dirty="0">
                <a:latin typeface="Arial" panose="020B0604020202020204" pitchFamily="34" charset="0"/>
                <a:cs typeface="Arial" panose="020B0604020202020204" pitchFamily="34" charset="0"/>
              </a:rPr>
              <a:t>(WHO, 2025; Age UK, 2024; Peek et al., 2014)</a:t>
            </a: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Challenges</a:t>
            </a:r>
          </a:p>
          <a:p>
            <a:pPr marL="0" indent="0">
              <a:buNone/>
            </a:pPr>
            <a:r>
              <a:rPr lang="en-GB" sz="1400" dirty="0">
                <a:latin typeface="Arial" panose="020B0604020202020204" pitchFamily="34" charset="0"/>
                <a:cs typeface="Arial" panose="020B0604020202020204" pitchFamily="34" charset="0"/>
              </a:rPr>
              <a:t>• Digital literacy barriers.</a:t>
            </a:r>
          </a:p>
          <a:p>
            <a:pPr marL="0" indent="0">
              <a:buNone/>
            </a:pPr>
            <a:r>
              <a:rPr lang="en-GB" sz="1400" dirty="0">
                <a:latin typeface="Arial" panose="020B0604020202020204" pitchFamily="34" charset="0"/>
                <a:cs typeface="Arial" panose="020B0604020202020204" pitchFamily="34" charset="0"/>
              </a:rPr>
              <a:t>• Cost and accessibility issues.</a:t>
            </a:r>
          </a:p>
          <a:p>
            <a:pPr marL="0" indent="0">
              <a:buNone/>
            </a:pPr>
            <a:r>
              <a:rPr lang="en-GB" sz="1400" dirty="0">
                <a:latin typeface="Arial" panose="020B0604020202020204" pitchFamily="34" charset="0"/>
                <a:cs typeface="Arial" panose="020B0604020202020204" pitchFamily="34" charset="0"/>
              </a:rPr>
              <a:t>• Some older adults may find devices difficult to use.</a:t>
            </a:r>
          </a:p>
          <a:p>
            <a:pPr marL="0" indent="0">
              <a:buNone/>
            </a:pPr>
            <a:r>
              <a:rPr lang="en-GB" sz="1400" dirty="0">
                <a:latin typeface="Arial" panose="020B0604020202020204" pitchFamily="34" charset="0"/>
                <a:cs typeface="Arial" panose="020B0604020202020204" pitchFamily="34" charset="0"/>
              </a:rPr>
              <a:t>(WHO, 2025; Age UK, 2024)</a:t>
            </a:r>
            <a:endParaRPr lang="en-GB" sz="1400" b="1" dirty="0">
              <a:latin typeface="Arial" panose="020B0604020202020204" pitchFamily="34" charset="0"/>
              <a:cs typeface="Arial" panose="020B0604020202020204" pitchFamily="34" charset="0"/>
            </a:endParaRPr>
          </a:p>
          <a:p>
            <a:pPr marL="0" indent="0">
              <a:buNone/>
            </a:pPr>
            <a:endParaRPr lang="en-US" sz="1800" b="1"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AE6CFD4-6D5A-1A9D-4B2A-1E505860F6A0}"/>
              </a:ext>
            </a:extLst>
          </p:cNvPr>
          <p:cNvSpPr txBox="1"/>
          <p:nvPr/>
        </p:nvSpPr>
        <p:spPr>
          <a:xfrm>
            <a:off x="139700" y="5765800"/>
            <a:ext cx="12052300" cy="1292662"/>
          </a:xfrm>
          <a:prstGeom prst="rect">
            <a:avLst/>
          </a:prstGeom>
          <a:noFill/>
        </p:spPr>
        <p:txBody>
          <a:bodyPr wrap="square" rtlCol="0">
            <a:spAutoFit/>
          </a:bodyPr>
          <a:lstStyle/>
          <a:p>
            <a:r>
              <a:rPr lang="en-GB" sz="1400" b="1">
                <a:latin typeface="Arial" panose="020B0604020202020204" pitchFamily="34" charset="0"/>
                <a:cs typeface="Arial" panose="020B0604020202020204" pitchFamily="34" charset="0"/>
              </a:rPr>
              <a:t>Critical Evaluation</a:t>
            </a:r>
            <a:endParaRPr lang="en-GB" sz="1400"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Both technologies can improve safety,</a:t>
            </a:r>
            <a:r>
              <a:rPr lang="en-GB" sz="1400" dirty="0"/>
              <a:t> </a:t>
            </a:r>
            <a:r>
              <a:rPr lang="en-GB" sz="1400" dirty="0">
                <a:latin typeface="Arial" panose="020B0604020202020204" pitchFamily="34" charset="0"/>
                <a:cs typeface="Arial" panose="020B0604020202020204" pitchFamily="34" charset="0"/>
              </a:rPr>
              <a:t>independence and support ageing in place</a:t>
            </a:r>
            <a:r>
              <a:rPr lang="en-GB" dirty="0"/>
              <a:t>.</a:t>
            </a:r>
            <a:r>
              <a:rPr lang="en-GB" sz="1400" dirty="0">
                <a:latin typeface="Arial" panose="020B0604020202020204" pitchFamily="34" charset="0"/>
                <a:cs typeface="Arial" panose="020B0604020202020204" pitchFamily="34" charset="0"/>
              </a:rPr>
              <a:t> However, their effectiveness depends on affordability, accessibility and maintaining person-centred care. Technology should complement, rather than replace, human interaction and professional judgement.</a:t>
            </a: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Oxehealth</a:t>
            </a:r>
            <a:r>
              <a:rPr lang="en-GB" sz="1400" dirty="0">
                <a:latin typeface="Arial" panose="020B0604020202020204" pitchFamily="34" charset="0"/>
                <a:cs typeface="Arial" panose="020B0604020202020204" pitchFamily="34" charset="0"/>
              </a:rPr>
              <a:t>, 2024; WHO, 2025; Age UK, 2024)</a:t>
            </a:r>
          </a:p>
          <a:p>
            <a:endParaRPr lang="en-US" dirty="0"/>
          </a:p>
        </p:txBody>
      </p:sp>
      <p:pic>
        <p:nvPicPr>
          <p:cNvPr id="9" name="Audio 8">
            <a:extLst>
              <a:ext uri="{FF2B5EF4-FFF2-40B4-BE49-F238E27FC236}">
                <a16:creationId xmlns:a16="http://schemas.microsoft.com/office/drawing/2014/main" id="{13FC7ED2-5903-7BDF-F114-ADC160EDE8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38663204"/>
      </p:ext>
    </p:extLst>
  </p:cSld>
  <p:clrMapOvr>
    <a:masterClrMapping/>
  </p:clrMapOvr>
  <mc:AlternateContent xmlns:mc="http://schemas.openxmlformats.org/markup-compatibility/2006">
    <mc:Choice xmlns:p14="http://schemas.microsoft.com/office/powerpoint/2010/main" Requires="p14">
      <p:transition spd="slow" p14:dur="2000" advTm="80319"/>
    </mc:Choice>
    <mc:Fallback>
      <p:transition spd="slow" advTm="80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14409-E63E-43C4-6E9A-4D5EB7276163}"/>
              </a:ext>
            </a:extLst>
          </p:cNvPr>
          <p:cNvSpPr>
            <a:spLocks noGrp="1"/>
          </p:cNvSpPr>
          <p:nvPr>
            <p:ph type="title"/>
          </p:nvPr>
        </p:nvSpPr>
        <p:spPr>
          <a:xfrm>
            <a:off x="0" y="0"/>
            <a:ext cx="12192000" cy="6952129"/>
          </a:xfrm>
        </p:spPr>
        <p:txBody>
          <a:bodyPr>
            <a:normAutofit fontScale="90000"/>
          </a:bodyPr>
          <a:lstStyle/>
          <a:p>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Ethical Issues and Challenges</a:t>
            </a:r>
            <a:br>
              <a:rPr lang="en-GB"/>
            </a:br>
            <a:br>
              <a:rPr lang="en-GB" sz="1800" b="1">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Privacy and Data Protection</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Monitoring technologies collect sensitive personal data.</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Older adults may have concerns about surveillance and confidentiality.</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Compliance with GDPR and the Data Protection Act 2018 is essential.</a:t>
            </a:r>
            <a:br>
              <a:rPr lang="en-GB" sz="1800">
                <a:latin typeface="Arial" panose="020B0604020202020204" pitchFamily="34" charset="0"/>
                <a:cs typeface="Arial" panose="020B0604020202020204" pitchFamily="34" charset="0"/>
              </a:rPr>
            </a:br>
            <a:r>
              <a:rPr lang="en-GB" sz="1800" i="1">
                <a:latin typeface="Arial" panose="020B0604020202020204" pitchFamily="34" charset="0"/>
                <a:cs typeface="Arial" panose="020B0604020202020204" pitchFamily="34" charset="0"/>
              </a:rPr>
              <a:t>(UK Government, 2018)</a:t>
            </a:r>
            <a:br>
              <a:rPr lang="en-GB" sz="1800" i="1">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Digital Exclusion</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Some older adults lack digital skills or confidence.</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Limited access to internet services and devices may increase health inequalities among older adults.</a:t>
            </a:r>
            <a:br>
              <a:rPr lang="en-GB" sz="1800">
                <a:latin typeface="Arial" panose="020B0604020202020204" pitchFamily="34" charset="0"/>
                <a:cs typeface="Arial" panose="020B0604020202020204" pitchFamily="34" charset="0"/>
              </a:rPr>
            </a:br>
            <a:r>
              <a:rPr lang="en-GB" sz="1800" i="1">
                <a:latin typeface="Arial" panose="020B0604020202020204" pitchFamily="34" charset="0"/>
                <a:cs typeface="Arial" panose="020B0604020202020204" pitchFamily="34" charset="0"/>
              </a:rPr>
              <a:t>(Age UK, 2024)</a:t>
            </a:r>
            <a:br>
              <a:rPr lang="en-GB" sz="1800" i="1">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Cost and Resource Barriers</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Technologies can be expensive to purchase and maintain.</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Financial pressures may limit implementation across health and social care services.</a:t>
            </a:r>
            <a:br>
              <a:rPr lang="en-GB" sz="1800">
                <a:latin typeface="Arial" panose="020B0604020202020204" pitchFamily="34" charset="0"/>
                <a:cs typeface="Arial" panose="020B0604020202020204" pitchFamily="34" charset="0"/>
              </a:rPr>
            </a:br>
            <a:r>
              <a:rPr lang="en-GB" sz="1800" i="1">
                <a:latin typeface="Arial" panose="020B0604020202020204" pitchFamily="34" charset="0"/>
                <a:cs typeface="Arial" panose="020B0604020202020204" pitchFamily="34" charset="0"/>
              </a:rPr>
              <a:t>(NHS England, 2023)</a:t>
            </a:r>
            <a:br>
              <a:rPr lang="en-GB" sz="1800" i="1">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Risk of Reduced Human Interaction</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Over-reliance on technology may reduce face-to-face contact with carers.</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Technology should support, not replace, person-centred care.</a:t>
            </a:r>
            <a:br>
              <a:rPr lang="en-GB" sz="1800">
                <a:latin typeface="Arial" panose="020B0604020202020204" pitchFamily="34" charset="0"/>
                <a:cs typeface="Arial" panose="020B0604020202020204" pitchFamily="34" charset="0"/>
              </a:rPr>
            </a:br>
            <a:r>
              <a:rPr lang="en-GB" sz="1800" i="1">
                <a:latin typeface="Arial" panose="020B0604020202020204" pitchFamily="34" charset="0"/>
                <a:cs typeface="Arial" panose="020B0604020202020204" pitchFamily="34" charset="0"/>
              </a:rPr>
              <a:t>(WHO, 2025; Topol, 2019)</a:t>
            </a:r>
            <a:br>
              <a:rPr lang="en-GB" sz="1800" i="1">
                <a:latin typeface="Arial" panose="020B0604020202020204" pitchFamily="34" charset="0"/>
                <a:cs typeface="Arial" panose="020B0604020202020204" pitchFamily="34" charset="0"/>
              </a:rPr>
            </a:br>
            <a:br>
              <a:rPr lang="en-GB" sz="1600" i="1">
                <a:latin typeface="Arial" panose="020B0604020202020204" pitchFamily="34" charset="0"/>
                <a:cs typeface="Arial" panose="020B0604020202020204" pitchFamily="34" charset="0"/>
              </a:rPr>
            </a:br>
            <a:r>
              <a:rPr lang="en-GB" sz="1800" b="1">
                <a:latin typeface="Arial" panose="020B0604020202020204" pitchFamily="34" charset="0"/>
                <a:cs typeface="Arial" panose="020B0604020202020204" pitchFamily="34" charset="0"/>
              </a:rPr>
              <a:t>Critical Evaluation</a:t>
            </a:r>
            <a:br>
              <a:rPr lang="en-GB" sz="1800" b="1">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While technologies such as Oxevision and wearable devices can improve safety, independence and early intervention, concerns remain regarding privacy, accessibility and maintaining meaningful human interaction and person-centred care. Successful implementation requires balancing technological innovation with ethical, person-centred care.</a:t>
            </a:r>
            <a:br>
              <a:rPr lang="en-GB" sz="1800" b="1">
                <a:latin typeface="Arial" panose="020B0604020202020204" pitchFamily="34" charset="0"/>
                <a:cs typeface="Arial" panose="020B0604020202020204" pitchFamily="34" charset="0"/>
              </a:rPr>
            </a:br>
            <a:r>
              <a:rPr lang="en-GB" sz="1800" i="1">
                <a:latin typeface="Arial" panose="020B0604020202020204" pitchFamily="34" charset="0"/>
                <a:cs typeface="Arial" panose="020B0604020202020204" pitchFamily="34" charset="0"/>
              </a:rPr>
              <a:t>(WHO, 2025; Age UK, 2024; Topol, 2019)</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pic>
        <p:nvPicPr>
          <p:cNvPr id="5" name="Audio 4">
            <a:extLst>
              <a:ext uri="{FF2B5EF4-FFF2-40B4-BE49-F238E27FC236}">
                <a16:creationId xmlns:a16="http://schemas.microsoft.com/office/drawing/2014/main" id="{8978FB8D-820A-7937-7C71-B6F72FE6E8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04931924"/>
      </p:ext>
    </p:extLst>
  </p:cSld>
  <p:clrMapOvr>
    <a:masterClrMapping/>
  </p:clrMapOvr>
  <mc:AlternateContent xmlns:mc="http://schemas.openxmlformats.org/markup-compatibility/2006">
    <mc:Choice xmlns:p14="http://schemas.microsoft.com/office/powerpoint/2010/main" Requires="p14">
      <p:transition spd="slow" p14:dur="2000" advTm="61589"/>
    </mc:Choice>
    <mc:Fallback>
      <p:transition spd="slow" advTm="61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7F503-E40F-33D3-0C5C-20B56077CB85}"/>
              </a:ext>
            </a:extLst>
          </p:cNvPr>
          <p:cNvSpPr>
            <a:spLocks noGrp="1"/>
          </p:cNvSpPr>
          <p:nvPr>
            <p:ph type="title"/>
          </p:nvPr>
        </p:nvSpPr>
        <p:spPr>
          <a:xfrm>
            <a:off x="1" y="0"/>
            <a:ext cx="12052092" cy="6857999"/>
          </a:xfrm>
        </p:spPr>
        <p:txBody>
          <a:bodyPr>
            <a:noAutofit/>
          </a:bodyPr>
          <a:lstStyle/>
          <a:p>
            <a:r>
              <a:rPr lang="en-US" sz="3400" b="1" dirty="0">
                <a:latin typeface="Arial" panose="020B0604020202020204" pitchFamily="34" charset="0"/>
                <a:cs typeface="Arial" panose="020B0604020202020204" pitchFamily="34" charset="0"/>
              </a:rPr>
              <a:t>Case study 1: </a:t>
            </a:r>
            <a:r>
              <a:rPr lang="en-GB" sz="3400" b="1" dirty="0" err="1">
                <a:latin typeface="Arial" panose="020B0604020202020204" pitchFamily="34" charset="0"/>
                <a:cs typeface="Arial" panose="020B0604020202020204" pitchFamily="34" charset="0"/>
              </a:rPr>
              <a:t>Hogeweyk</a:t>
            </a:r>
            <a:r>
              <a:rPr lang="en-GB" sz="3400" b="1" dirty="0">
                <a:latin typeface="Arial" panose="020B0604020202020204" pitchFamily="34" charset="0"/>
                <a:cs typeface="Arial" panose="020B0604020202020204" pitchFamily="34" charset="0"/>
              </a:rPr>
              <a:t> Dementia Village Netherlands</a:t>
            </a:r>
            <a:br>
              <a:rPr lang="en-GB" sz="3400" b="1" dirty="0">
                <a:latin typeface="Arial" panose="020B0604020202020204" pitchFamily="34" charset="0"/>
                <a:cs typeface="Arial" panose="020B0604020202020204" pitchFamily="34" charset="0"/>
              </a:rPr>
            </a:br>
            <a:br>
              <a:rPr lang="en-GB" sz="3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Introduction</a:t>
            </a:r>
            <a:br>
              <a:rPr lang="en-GB" b="1" dirty="0"/>
            </a:br>
            <a:r>
              <a:rPr lang="en-GB" sz="1600" dirty="0" err="1">
                <a:latin typeface="Arial" panose="020B0604020202020204" pitchFamily="34" charset="0"/>
                <a:cs typeface="Arial" panose="020B0604020202020204" pitchFamily="34" charset="0"/>
              </a:rPr>
              <a:t>Hogeweyk</a:t>
            </a:r>
            <a:r>
              <a:rPr lang="en-GB" sz="1600" dirty="0">
                <a:latin typeface="Arial" panose="020B0604020202020204" pitchFamily="34" charset="0"/>
                <a:cs typeface="Arial" panose="020B0604020202020204" pitchFamily="34" charset="0"/>
              </a:rPr>
              <a:t> is a specialist dementia village in the Netherlands designed to support people living with dementia in a safe, community based environment. </a:t>
            </a:r>
            <a:r>
              <a:rPr lang="en-GB" sz="1600" dirty="0" err="1">
                <a:latin typeface="Arial" panose="020B0604020202020204" pitchFamily="34" charset="0"/>
                <a:cs typeface="Arial" panose="020B0604020202020204" pitchFamily="34" charset="0"/>
              </a:rPr>
              <a:t>Hogeweyk</a:t>
            </a:r>
            <a:r>
              <a:rPr lang="en-GB" sz="1600" dirty="0">
                <a:latin typeface="Arial" panose="020B0604020202020204" pitchFamily="34" charset="0"/>
                <a:cs typeface="Arial" panose="020B0604020202020204" pitchFamily="34" charset="0"/>
              </a:rPr>
              <a:t> supports approximately 180 residents living with dementia</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Residents live in small households and can access shops, cafés and outdoor spaces independently.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(Glass, 2014). </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Care Model</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Person-centred dementia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Small household living rather than traditional institutional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Focus on independence, choice and social participation.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(Glass, 2014)</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Link to Theory</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Continuity Theory:</a:t>
            </a:r>
            <a:r>
              <a:rPr lang="en-GB" sz="1600" dirty="0">
                <a:latin typeface="Arial" panose="020B0604020202020204" pitchFamily="34" charset="0"/>
                <a:cs typeface="Arial" panose="020B0604020202020204" pitchFamily="34" charset="0"/>
              </a:rPr>
              <a:t> supports familiar routines, lifestyles and social roles </a:t>
            </a:r>
            <a:r>
              <a:rPr lang="en-GB" sz="1600" i="1" dirty="0">
                <a:latin typeface="Arial" panose="020B0604020202020204" pitchFamily="34" charset="0"/>
                <a:cs typeface="Arial" panose="020B0604020202020204" pitchFamily="34" charset="0"/>
              </a:rPr>
              <a:t>(Atchley, 1989</a:t>
            </a:r>
            <a:r>
              <a:rPr lang="en-GB" sz="1600" dirty="0">
                <a:latin typeface="Arial" panose="020B0604020202020204" pitchFamily="34" charset="0"/>
                <a:cs typeface="Arial" panose="020B0604020202020204" pitchFamily="34" charset="0"/>
              </a:rPr>
              <a:t>; ONS, 2023).</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Activity Theory: </a:t>
            </a:r>
            <a:r>
              <a:rPr lang="en-GB" sz="1600" dirty="0">
                <a:latin typeface="Arial" panose="020B0604020202020204" pitchFamily="34" charset="0"/>
                <a:cs typeface="Arial" panose="020B0604020202020204" pitchFamily="34" charset="0"/>
              </a:rPr>
              <a:t>encourages social engagement and meaningful daily activities </a:t>
            </a:r>
            <a:r>
              <a:rPr lang="en-GB" sz="1600" i="1" dirty="0">
                <a:latin typeface="Arial" panose="020B0604020202020204" pitchFamily="34" charset="0"/>
                <a:cs typeface="Arial" panose="020B0604020202020204" pitchFamily="34" charset="0"/>
              </a:rPr>
              <a:t>(Havighurst, 1961; WHO, 2021).</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Link to Policy</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Reflects principles of the Care Act 2014, promoting wellbeing, independence and person-centred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Supports NHS priorities around ageing in place and quality of life.</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(Department of Health and Social Care, 2014; NHS England, 2019)</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Critical Evaluation</a:t>
            </a:r>
            <a:br>
              <a:rPr lang="en-GB" sz="1600" b="1"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Promotes dignity, autonomy and quality of life.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Encourages social participation and reduces institutionalisation.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High staffing and operational costs may limit wider implementation within UK health and social care services.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The model may not be suitable for all individuals with advanced dementia or complex healthcare needs.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(Glass, 2014., Age UK, 2024)</a:t>
            </a:r>
            <a:endParaRPr lang="en-US" sz="16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5F69DD78-2EF9-C567-D50A-314254200B0A}"/>
              </a:ext>
            </a:extLst>
          </p:cNvPr>
          <p:cNvSpPr/>
          <p:nvPr/>
        </p:nvSpPr>
        <p:spPr>
          <a:xfrm>
            <a:off x="11912600" y="-1"/>
            <a:ext cx="279399" cy="6858001"/>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pic>
        <p:nvPicPr>
          <p:cNvPr id="11" name="Audio 10">
            <a:extLst>
              <a:ext uri="{FF2B5EF4-FFF2-40B4-BE49-F238E27FC236}">
                <a16:creationId xmlns:a16="http://schemas.microsoft.com/office/drawing/2014/main" id="{C9E18AF8-CCBF-C949-DD30-589D39A572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33239405"/>
      </p:ext>
    </p:extLst>
  </p:cSld>
  <p:clrMapOvr>
    <a:masterClrMapping/>
  </p:clrMapOvr>
  <mc:AlternateContent xmlns:mc="http://schemas.openxmlformats.org/markup-compatibility/2006">
    <mc:Choice xmlns:p14="http://schemas.microsoft.com/office/powerpoint/2010/main" Requires="p14">
      <p:transition spd="slow" p14:dur="2000" advTm="50289"/>
    </mc:Choice>
    <mc:Fallback>
      <p:transition spd="slow" advTm="50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D4FCD-1296-DC2B-89DD-103EBEF6FDB9}"/>
              </a:ext>
            </a:extLst>
          </p:cNvPr>
          <p:cNvSpPr>
            <a:spLocks noGrp="1"/>
          </p:cNvSpPr>
          <p:nvPr>
            <p:ph type="title"/>
          </p:nvPr>
        </p:nvSpPr>
        <p:spPr>
          <a:xfrm>
            <a:off x="0" y="304800"/>
            <a:ext cx="12052092" cy="6553200"/>
          </a:xfrm>
        </p:spPr>
        <p:txBody>
          <a:bodyPr>
            <a:normAutofit fontScale="90000"/>
          </a:bodyPr>
          <a:lstStyle/>
          <a:p>
            <a:r>
              <a:rPr lang="en-GB" sz="3400" b="1">
                <a:latin typeface="Arial" panose="020B0604020202020204" pitchFamily="34" charset="0"/>
                <a:cs typeface="Arial" panose="020B0604020202020204" pitchFamily="34" charset="0"/>
              </a:rPr>
              <a:t>Case Study 2: Extra Care Retirement Villages UK</a:t>
            </a:r>
            <a:br>
              <a:rPr lang="en-GB" sz="3400" b="1">
                <a:latin typeface="Arial" panose="020B0604020202020204" pitchFamily="34" charset="0"/>
                <a:cs typeface="Arial" panose="020B0604020202020204" pitchFamily="34" charset="0"/>
              </a:rPr>
            </a:br>
            <a:br>
              <a:rPr lang="en-GB" sz="3400" b="1">
                <a:latin typeface="Arial" panose="020B0604020202020204" pitchFamily="34" charset="0"/>
                <a:cs typeface="Arial" panose="020B0604020202020204" pitchFamily="34" charset="0"/>
              </a:rPr>
            </a:br>
            <a:r>
              <a:rPr lang="en-GB" sz="3100" b="1">
                <a:latin typeface="Arial" panose="020B0604020202020204" pitchFamily="34" charset="0"/>
                <a:cs typeface="Arial" panose="020B0604020202020204" pitchFamily="34" charset="0"/>
              </a:rPr>
              <a:t>Introduction</a:t>
            </a:r>
            <a:br>
              <a:rPr lang="en-GB" b="1"/>
            </a:br>
            <a:r>
              <a:rPr lang="en-GB" sz="1500">
                <a:latin typeface="Arial" panose="020B0604020202020204" pitchFamily="34" charset="0"/>
                <a:cs typeface="Arial" panose="020B0604020202020204" pitchFamily="34" charset="0"/>
              </a:rPr>
              <a:t>ExtraCare Charitable Trust provides retirement villages and supported housing for older adults across the UK. The model combines independent living, care services and community facilities within one environment. </a:t>
            </a:r>
            <a:r>
              <a:rPr lang="en-GB" sz="1700">
                <a:latin typeface="Arial" panose="020B0604020202020204" pitchFamily="34" charset="0"/>
                <a:cs typeface="Arial" panose="020B0604020202020204" pitchFamily="34" charset="0"/>
              </a:rPr>
              <a:t>ExtraCare supports over 4,000 older adults across 20 retirement villages and housing schemes in England. </a:t>
            </a:r>
            <a:br>
              <a:rPr lang="en-GB" sz="1700">
                <a:latin typeface="Arial" panose="020B0604020202020204" pitchFamily="34" charset="0"/>
                <a:cs typeface="Arial" panose="020B0604020202020204" pitchFamily="34" charset="0"/>
              </a:rPr>
            </a:br>
            <a:r>
              <a:rPr lang="en-GB" sz="1700">
                <a:latin typeface="Arial" panose="020B0604020202020204" pitchFamily="34" charset="0"/>
                <a:cs typeface="Arial" panose="020B0604020202020204" pitchFamily="34" charset="0"/>
              </a:rPr>
              <a:t>(</a:t>
            </a:r>
            <a:r>
              <a:rPr lang="en-GB" sz="1500">
                <a:latin typeface="Arial" panose="020B0604020202020204" pitchFamily="34" charset="0"/>
                <a:cs typeface="Arial" panose="020B0604020202020204" pitchFamily="34" charset="0"/>
              </a:rPr>
              <a:t>ExtraCare Charitable Trust, 2024)</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Care Model</a:t>
            </a:r>
            <a:br>
              <a:rPr lang="en-GB" sz="1500" b="1">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Integrated housing and care approach.</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Access to domiciliary care, social activities and health services.</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Focus on independence, wellbeing and social inclusion.</a:t>
            </a:r>
            <a:br>
              <a:rPr lang="en-GB" sz="1500">
                <a:latin typeface="Arial" panose="020B0604020202020204" pitchFamily="34" charset="0"/>
                <a:cs typeface="Arial" panose="020B0604020202020204" pitchFamily="34" charset="0"/>
              </a:rPr>
            </a:br>
            <a:r>
              <a:rPr lang="en-GB" sz="1500" i="1">
                <a:latin typeface="Arial" panose="020B0604020202020204" pitchFamily="34" charset="0"/>
                <a:cs typeface="Arial" panose="020B0604020202020204" pitchFamily="34" charset="0"/>
              </a:rPr>
              <a:t>(ExtraCare Charitable Trust, 2024)</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Link to Theory</a:t>
            </a:r>
            <a:br>
              <a:rPr lang="en-GB" sz="1500" b="1">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Activity Theory: </a:t>
            </a:r>
            <a:r>
              <a:rPr lang="en-GB" sz="1500">
                <a:latin typeface="Arial" panose="020B0604020202020204" pitchFamily="34" charset="0"/>
                <a:cs typeface="Arial" panose="020B0604020202020204" pitchFamily="34" charset="0"/>
              </a:rPr>
              <a:t>encourages participation in social, recreational and community activities</a:t>
            </a:r>
            <a:r>
              <a:rPr lang="en-GB" sz="1500" i="1"/>
              <a:t> </a:t>
            </a:r>
            <a:r>
              <a:rPr lang="en-GB" sz="1500" i="1">
                <a:latin typeface="Arial" panose="020B0604020202020204" pitchFamily="34" charset="0"/>
                <a:cs typeface="Arial" panose="020B0604020202020204" pitchFamily="34" charset="0"/>
              </a:rPr>
              <a:t>(Havighurst, 1961; WHO, 2021).</a:t>
            </a: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Continuity Theory: </a:t>
            </a:r>
            <a:r>
              <a:rPr lang="en-GB" sz="1500">
                <a:latin typeface="Arial" panose="020B0604020202020204" pitchFamily="34" charset="0"/>
                <a:cs typeface="Arial" panose="020B0604020202020204" pitchFamily="34" charset="0"/>
              </a:rPr>
              <a:t>enables older adults to maintain independence and familiar lifestyles while receiving support</a:t>
            </a:r>
            <a:r>
              <a:rPr lang="en-GB" sz="1500" i="1"/>
              <a:t> </a:t>
            </a:r>
            <a:r>
              <a:rPr lang="en-GB" sz="1500" i="1">
                <a:latin typeface="Arial" panose="020B0604020202020204" pitchFamily="34" charset="0"/>
                <a:cs typeface="Arial" panose="020B0604020202020204" pitchFamily="34" charset="0"/>
              </a:rPr>
              <a:t>(Atchley, 1989;</a:t>
            </a:r>
            <a:r>
              <a:rPr lang="en-GB"/>
              <a:t> </a:t>
            </a:r>
            <a:r>
              <a:rPr lang="en-GB" sz="1600">
                <a:latin typeface="Arial" panose="020B0604020202020204" pitchFamily="34" charset="0"/>
                <a:cs typeface="Arial" panose="020B0604020202020204" pitchFamily="34" charset="0"/>
              </a:rPr>
              <a:t>Ng et al., 2021</a:t>
            </a:r>
            <a:r>
              <a:rPr lang="en-GB" sz="1600" i="1">
                <a:latin typeface="Arial" panose="020B0604020202020204" pitchFamily="34" charset="0"/>
                <a:cs typeface="Arial" panose="020B0604020202020204" pitchFamily="34" charset="0"/>
              </a:rPr>
              <a:t>).</a:t>
            </a:r>
            <a:br>
              <a:rPr lang="en-GB" sz="16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Link to Policy</a:t>
            </a:r>
            <a:br>
              <a:rPr lang="en-GB" sz="1500" b="1">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Reflects the principles of the Care Act 2014 by promoting wellbeing, independence and person-centred care.</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Supports the NHS Long Term Plan (2019) through prevention and community-based support.</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(Department of Health and Social Care, 2014; NHS England, 2019)</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r>
              <a:rPr lang="en-GB" sz="1500" b="1">
                <a:latin typeface="Arial" panose="020B0604020202020204" pitchFamily="34" charset="0"/>
                <a:cs typeface="Arial" panose="020B0604020202020204" pitchFamily="34" charset="0"/>
              </a:rPr>
              <a:t>Critical Evaluation</a:t>
            </a:r>
            <a:br>
              <a:rPr lang="en-GB" sz="1500" b="1">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Promotes independence and reduces social isolation.</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Supports healthy ageing and community engagement.</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High development and operational costs may limit expansion.</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Availability remains limited, meaning many older adults cannot access this type of support.</a:t>
            </a: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(ExtraCare Charitable Trust, 2024; NHS England, 2019; Department of Health and Social Care, 2014)</a:t>
            </a:r>
            <a:br>
              <a:rPr lang="en-GB" sz="1500">
                <a:latin typeface="Arial" panose="020B0604020202020204" pitchFamily="34" charset="0"/>
                <a:cs typeface="Arial" panose="020B0604020202020204" pitchFamily="34" charset="0"/>
              </a:rPr>
            </a:br>
            <a:br>
              <a:rPr lang="en-GB" sz="1500">
                <a:latin typeface="Arial" panose="020B0604020202020204" pitchFamily="34" charset="0"/>
                <a:cs typeface="Arial" panose="020B0604020202020204" pitchFamily="34" charset="0"/>
              </a:rPr>
            </a:br>
            <a:br>
              <a:rPr lang="en-GB" sz="1500" b="1">
                <a:latin typeface="Arial" panose="020B0604020202020204" pitchFamily="34" charset="0"/>
                <a:cs typeface="Arial" panose="020B0604020202020204" pitchFamily="34" charset="0"/>
              </a:rPr>
            </a:br>
            <a:endParaRPr lang="en-US" sz="1500" b="1"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1EC108AF-8A3E-1AE8-C5AF-B9C42A4C2D70}"/>
              </a:ext>
            </a:extLst>
          </p:cNvPr>
          <p:cNvSpPr/>
          <p:nvPr/>
        </p:nvSpPr>
        <p:spPr>
          <a:xfrm>
            <a:off x="11925300" y="0"/>
            <a:ext cx="266700" cy="685800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pic>
        <p:nvPicPr>
          <p:cNvPr id="6" name="Audio 5">
            <a:extLst>
              <a:ext uri="{FF2B5EF4-FFF2-40B4-BE49-F238E27FC236}">
                <a16:creationId xmlns:a16="http://schemas.microsoft.com/office/drawing/2014/main" id="{6038C295-B6B9-FDDE-5D01-6F2719B721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84354079"/>
      </p:ext>
    </p:extLst>
  </p:cSld>
  <p:clrMapOvr>
    <a:masterClrMapping/>
  </p:clrMapOvr>
  <mc:AlternateContent xmlns:mc="http://schemas.openxmlformats.org/markup-compatibility/2006">
    <mc:Choice xmlns:p14="http://schemas.microsoft.com/office/powerpoint/2010/main" Requires="p14">
      <p:transition spd="slow" p14:dur="2000" advTm="39936"/>
    </mc:Choice>
    <mc:Fallback>
      <p:transition spd="slow" advTm="39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B64F5-FED5-347D-CC14-89F94DFB80EC}"/>
              </a:ext>
            </a:extLst>
          </p:cNvPr>
          <p:cNvSpPr>
            <a:spLocks noGrp="1"/>
          </p:cNvSpPr>
          <p:nvPr>
            <p:ph type="title"/>
          </p:nvPr>
        </p:nvSpPr>
        <p:spPr>
          <a:xfrm>
            <a:off x="119921" y="-88900"/>
            <a:ext cx="11947161" cy="6946901"/>
          </a:xfrm>
        </p:spPr>
        <p:txBody>
          <a:bodyPr>
            <a:normAutofit fontScale="90000"/>
          </a:bodyPr>
          <a:lstStyle/>
          <a:p>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3900" b="1" dirty="0">
                <a:latin typeface="Arial" panose="020B0604020202020204" pitchFamily="34" charset="0"/>
                <a:cs typeface="Arial" panose="020B0604020202020204" pitchFamily="34" charset="0"/>
              </a:rPr>
              <a:t>Recommendations for improvement</a:t>
            </a:r>
            <a:br>
              <a:rPr lang="en-US" dirty="0"/>
            </a:br>
            <a:r>
              <a:rPr lang="en-GB" sz="1900" b="1" dirty="0">
                <a:latin typeface="Arial" panose="020B0604020202020204" pitchFamily="34" charset="0"/>
                <a:cs typeface="Arial" panose="020B0604020202020204" pitchFamily="34" charset="0"/>
              </a:rPr>
              <a:t>Recommendation 1: Increase Investment in Community-Based Care</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Expand domiciliary care services to support ageing in place.</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Reduce unnecessary admissions to residential care and hospitals.</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Justification</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Supports independence and Continuity Theory.</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Aligns with the Care Act 2014 and NHS Long Term Plan.</a:t>
            </a:r>
            <a:br>
              <a:rPr lang="en-GB" sz="1900" dirty="0">
                <a:latin typeface="Arial" panose="020B0604020202020204" pitchFamily="34" charset="0"/>
                <a:cs typeface="Arial" panose="020B0604020202020204" pitchFamily="34" charset="0"/>
              </a:rPr>
            </a:br>
            <a:r>
              <a:rPr lang="en-GB" sz="1900" i="1" dirty="0">
                <a:latin typeface="Arial" panose="020B0604020202020204" pitchFamily="34" charset="0"/>
                <a:cs typeface="Arial" panose="020B0604020202020204" pitchFamily="34" charset="0"/>
              </a:rPr>
              <a:t>(Department of Health and Social Care, 2014; NHS England, 2019; Age UK, 2024</a:t>
            </a:r>
            <a:r>
              <a:rPr lang="en-GB" sz="1900" dirty="0"/>
              <a:t> </a:t>
            </a:r>
            <a:r>
              <a:rPr lang="en-GB" sz="1900" dirty="0">
                <a:latin typeface="Arial" panose="020B0604020202020204" pitchFamily="34" charset="0"/>
                <a:cs typeface="Arial" panose="020B0604020202020204" pitchFamily="34" charset="0"/>
              </a:rPr>
              <a:t>; Ng et al., 2021)</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Barrier</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Workforce shortages within social care.</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Solution</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Improve recruitment, retention and staff training.</a:t>
            </a:r>
            <a:br>
              <a:rPr lang="en-GB" sz="1900" dirty="0">
                <a:latin typeface="Arial" panose="020B0604020202020204" pitchFamily="34" charset="0"/>
                <a:cs typeface="Arial" panose="020B0604020202020204" pitchFamily="34" charset="0"/>
              </a:rPr>
            </a:b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Recommendation 2: Expand Access to Assistive Technology</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Increase access to wearable devices, telecare and remote monitoring systems.</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Support early intervention and independent living.</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Justification</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May improve safety and wellbeing.</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Supports healthy ageing.</a:t>
            </a:r>
            <a:br>
              <a:rPr lang="en-GB" sz="1900" dirty="0">
                <a:latin typeface="Arial" panose="020B0604020202020204" pitchFamily="34" charset="0"/>
                <a:cs typeface="Arial" panose="020B0604020202020204" pitchFamily="34" charset="0"/>
              </a:rPr>
            </a:br>
            <a:r>
              <a:rPr lang="en-GB" sz="1900" i="1" dirty="0">
                <a:latin typeface="Arial" panose="020B0604020202020204" pitchFamily="34" charset="0"/>
                <a:cs typeface="Arial" panose="020B0604020202020204" pitchFamily="34" charset="0"/>
              </a:rPr>
              <a:t>(Age UK, 2024; NHS England, 2023)</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Barrier</a:t>
            </a: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Digital exclusion and affordability.</a:t>
            </a:r>
            <a:br>
              <a:rPr lang="en-GB" sz="1900" dirty="0">
                <a:latin typeface="Arial" panose="020B0604020202020204" pitchFamily="34" charset="0"/>
                <a:cs typeface="Arial" panose="020B0604020202020204" pitchFamily="34" charset="0"/>
              </a:rPr>
            </a:br>
            <a:r>
              <a:rPr lang="en-GB" sz="1900" b="1" dirty="0">
                <a:latin typeface="Arial" panose="020B0604020202020204" pitchFamily="34" charset="0"/>
                <a:cs typeface="Arial" panose="020B0604020202020204" pitchFamily="34" charset="0"/>
              </a:rPr>
              <a:t>Solution</a:t>
            </a:r>
            <a:br>
              <a:rPr lang="en-GB" sz="1900" b="1"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Provide digital skills training and funding support.</a:t>
            </a:r>
            <a:br>
              <a:rPr lang="en-GB" sz="1900" dirty="0">
                <a:latin typeface="Arial" panose="020B0604020202020204" pitchFamily="34" charset="0"/>
                <a:cs typeface="Arial" panose="020B0604020202020204" pitchFamily="34" charset="0"/>
              </a:rPr>
            </a:br>
            <a:endParaRPr lang="en-US" sz="19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EDBD0EB5-1D1C-12E1-CF24-C4976AF58534}"/>
              </a:ext>
            </a:extLst>
          </p:cNvPr>
          <p:cNvSpPr/>
          <p:nvPr/>
        </p:nvSpPr>
        <p:spPr>
          <a:xfrm>
            <a:off x="0" y="0"/>
            <a:ext cx="12192000" cy="35560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US"/>
          </a:p>
        </p:txBody>
      </p:sp>
      <p:pic>
        <p:nvPicPr>
          <p:cNvPr id="6" name="Audio 5">
            <a:extLst>
              <a:ext uri="{FF2B5EF4-FFF2-40B4-BE49-F238E27FC236}">
                <a16:creationId xmlns:a16="http://schemas.microsoft.com/office/drawing/2014/main" id="{2F31D465-ECAC-F1EB-55CC-50749CFE60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99868442"/>
      </p:ext>
    </p:extLst>
  </p:cSld>
  <p:clrMapOvr>
    <a:masterClrMapping/>
  </p:clrMapOvr>
  <mc:AlternateContent xmlns:mc="http://schemas.openxmlformats.org/markup-compatibility/2006">
    <mc:Choice xmlns:p14="http://schemas.microsoft.com/office/powerpoint/2010/main" Requires="p14">
      <p:transition spd="slow" p14:dur="2000" advTm="47969"/>
    </mc:Choice>
    <mc:Fallback>
      <p:transition spd="slow" advTm="47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C9A0B-509B-D038-C60B-BA9B5AE6F5C4}"/>
              </a:ext>
            </a:extLst>
          </p:cNvPr>
          <p:cNvSpPr>
            <a:spLocks noGrp="1"/>
          </p:cNvSpPr>
          <p:nvPr>
            <p:ph type="title"/>
          </p:nvPr>
        </p:nvSpPr>
        <p:spPr>
          <a:xfrm>
            <a:off x="0" y="104931"/>
            <a:ext cx="12192000" cy="7360171"/>
          </a:xfrm>
        </p:spPr>
        <p:txBody>
          <a:bodyPr>
            <a:normAutofit/>
          </a:bodyPr>
          <a:lstStyle/>
          <a:p>
            <a:r>
              <a:rPr lang="en-US" sz="3600" b="1" dirty="0">
                <a:latin typeface="Arial" panose="020B0604020202020204" pitchFamily="34" charset="0"/>
                <a:cs typeface="Arial" panose="020B0604020202020204" pitchFamily="34" charset="0"/>
              </a:rPr>
              <a:t>Recommendations continued </a:t>
            </a:r>
            <a:br>
              <a:rPr lang="en-US" dirty="0"/>
            </a:br>
            <a:r>
              <a:rPr lang="en-GB" sz="1800" b="1" dirty="0">
                <a:latin typeface="Arial" panose="020B0604020202020204" pitchFamily="34" charset="0"/>
                <a:cs typeface="Arial" panose="020B0604020202020204" pitchFamily="34" charset="0"/>
              </a:rPr>
              <a:t>Recommendation 3: Develop More Integrated Care Communities</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Expand retirement village and community-based models similar to </a:t>
            </a:r>
            <a:r>
              <a:rPr lang="en-GB" sz="1800" dirty="0" err="1">
                <a:latin typeface="Arial" panose="020B0604020202020204" pitchFamily="34" charset="0"/>
                <a:cs typeface="Arial" panose="020B0604020202020204" pitchFamily="34" charset="0"/>
              </a:rPr>
              <a:t>ExtraCare</a:t>
            </a:r>
            <a:r>
              <a:rPr lang="en-GB" sz="1800" dirty="0">
                <a:latin typeface="Arial" panose="020B0604020202020204" pitchFamily="34" charset="0"/>
                <a:cs typeface="Arial" panose="020B0604020202020204" pitchFamily="34" charset="0"/>
              </a:rPr>
              <a: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Promote social participation and reduce loneliness.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Justification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Supports Activity Theory.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Encourages independence and wellbeing.</a:t>
            </a:r>
            <a:br>
              <a:rPr lang="en-GB" sz="1800" dirty="0">
                <a:latin typeface="Arial" panose="020B0604020202020204" pitchFamily="34" charset="0"/>
                <a:cs typeface="Arial" panose="020B0604020202020204" pitchFamily="34" charset="0"/>
              </a:rPr>
            </a:br>
            <a:r>
              <a:rPr lang="en-GB" sz="1800" i="1" dirty="0">
                <a:latin typeface="Arial" panose="020B0604020202020204" pitchFamily="34" charset="0"/>
                <a:cs typeface="Arial" panose="020B0604020202020204" pitchFamily="34" charset="0"/>
              </a:rPr>
              <a:t>(</a:t>
            </a:r>
            <a:r>
              <a:rPr lang="en-GB" sz="1800" i="1" dirty="0" err="1">
                <a:latin typeface="Arial" panose="020B0604020202020204" pitchFamily="34" charset="0"/>
                <a:cs typeface="Arial" panose="020B0604020202020204" pitchFamily="34" charset="0"/>
              </a:rPr>
              <a:t>ExtraCare</a:t>
            </a:r>
            <a:r>
              <a:rPr lang="en-GB" sz="1800" i="1" dirty="0">
                <a:latin typeface="Arial" panose="020B0604020202020204" pitchFamily="34" charset="0"/>
                <a:cs typeface="Arial" panose="020B0604020202020204" pitchFamily="34" charset="0"/>
              </a:rPr>
              <a:t> Charitable Trust, 2024; Havighurst, 1961; Age UK, 2024)</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Barrier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High development and operational costs.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Solution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Greater partnership working between local authorities, housing providers and health services.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Recommendation 4: Strengthen Dementia-Friendly Services</a:t>
            </a:r>
            <a:br>
              <a:rPr lang="en-GB" sz="1800" b="1"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Increase dementia-specific support within community and residential settings.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Improve staff training and person-centred approaches.</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Justification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Growing prevalence of dementia increases demand for specialist support services.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Lessons from </a:t>
            </a:r>
            <a:r>
              <a:rPr lang="en-GB" sz="1800" dirty="0" err="1">
                <a:latin typeface="Arial" panose="020B0604020202020204" pitchFamily="34" charset="0"/>
                <a:cs typeface="Arial" panose="020B0604020202020204" pitchFamily="34" charset="0"/>
              </a:rPr>
              <a:t>Hogeweyk</a:t>
            </a:r>
            <a:r>
              <a:rPr lang="en-GB" sz="1800" dirty="0">
                <a:latin typeface="Arial" panose="020B0604020202020204" pitchFamily="34" charset="0"/>
                <a:cs typeface="Arial" panose="020B0604020202020204" pitchFamily="34" charset="0"/>
              </a:rPr>
              <a:t> demonstrate benefits of person-centred  dementia care.</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(Glass, 2014., 2020; Alzheimer's Society, 2024; Age UK, 2024)</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Barrier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Funding and workforce capacity.</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Solution</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Long-term investment and specialist workforce development.</a:t>
            </a:r>
            <a:br>
              <a:rPr lang="en-GB"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AFA52933-39D0-0974-5E9C-4441CC021940}"/>
              </a:ext>
            </a:extLst>
          </p:cNvPr>
          <p:cNvSpPr/>
          <p:nvPr/>
        </p:nvSpPr>
        <p:spPr>
          <a:xfrm>
            <a:off x="0" y="0"/>
            <a:ext cx="12192000" cy="419100"/>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6" name="Audio 5">
            <a:extLst>
              <a:ext uri="{FF2B5EF4-FFF2-40B4-BE49-F238E27FC236}">
                <a16:creationId xmlns:a16="http://schemas.microsoft.com/office/drawing/2014/main" id="{D7753514-C8F8-7F7F-06E1-513F62FDAA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18017681"/>
      </p:ext>
    </p:extLst>
  </p:cSld>
  <p:clrMapOvr>
    <a:masterClrMapping/>
  </p:clrMapOvr>
  <mc:AlternateContent xmlns:mc="http://schemas.openxmlformats.org/markup-compatibility/2006">
    <mc:Choice xmlns:p14="http://schemas.microsoft.com/office/powerpoint/2010/main" Requires="p14">
      <p:transition spd="slow" p14:dur="2000" advTm="47015"/>
    </mc:Choice>
    <mc:Fallback>
      <p:transition spd="slow" advTm="47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5B339F4-93B9-4E04-9721-143AD6782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0"/>
            <a:ext cx="7147352" cy="5777808"/>
            <a:chOff x="329184" y="1"/>
            <a:chExt cx="524256" cy="5777808"/>
          </a:xfrm>
        </p:grpSpPr>
        <p:cxnSp>
          <p:nvCxnSpPr>
            <p:cNvPr id="21" name="Straight Connector 2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9" name="Rectangle 28">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115B9-9812-5056-4AF5-24D22B524BBC}"/>
              </a:ext>
            </a:extLst>
          </p:cNvPr>
          <p:cNvSpPr>
            <a:spLocks noGrp="1"/>
          </p:cNvSpPr>
          <p:nvPr>
            <p:ph type="title"/>
          </p:nvPr>
        </p:nvSpPr>
        <p:spPr>
          <a:xfrm>
            <a:off x="751840" y="551961"/>
            <a:ext cx="10843696" cy="5126542"/>
          </a:xfrm>
        </p:spPr>
        <p:txBody>
          <a:bodyPr vert="horz" lIns="91440" tIns="45720" rIns="91440" bIns="45720" rtlCol="0" anchor="b">
            <a:normAutofit fontScale="90000"/>
          </a:bodyPr>
          <a:lstStyle/>
          <a:p>
            <a:pPr algn="ctr"/>
            <a:r>
              <a:rPr lang="en-US" sz="4000" b="1" kern="1200" dirty="0">
                <a:solidFill>
                  <a:schemeClr val="tx1"/>
                </a:solidFill>
                <a:latin typeface="+mj-lt"/>
                <a:ea typeface="+mj-ea"/>
                <a:cs typeface="+mj-cs"/>
              </a:rPr>
              <a:t>Conclusion</a:t>
            </a:r>
            <a:br>
              <a:rPr lang="en-US" sz="1500" b="1"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2400" kern="1200" dirty="0">
                <a:solidFill>
                  <a:schemeClr val="tx1"/>
                </a:solidFill>
                <a:latin typeface="+mj-lt"/>
                <a:ea typeface="+mj-ea"/>
                <a:cs typeface="+mj-cs"/>
              </a:rPr>
              <a:t>The ageing population is placing increasing pressure on health and social care services in the UK, creating a growing need for effective and sustainable support. This presentation has demonstrated that domiciliary care, residential care and assistive technologies play an important role in promoting independence, wellbeing and quality of life for older people. Technologies such as </a:t>
            </a:r>
            <a:r>
              <a:rPr lang="en-US" sz="2400" kern="1200" dirty="0" err="1">
                <a:solidFill>
                  <a:schemeClr val="tx1"/>
                </a:solidFill>
                <a:latin typeface="+mj-lt"/>
                <a:ea typeface="+mj-ea"/>
                <a:cs typeface="+mj-cs"/>
              </a:rPr>
              <a:t>Oxevision</a:t>
            </a:r>
            <a:r>
              <a:rPr lang="en-US" sz="2400" kern="1200" dirty="0">
                <a:solidFill>
                  <a:schemeClr val="tx1"/>
                </a:solidFill>
                <a:latin typeface="+mj-lt"/>
                <a:ea typeface="+mj-ea"/>
                <a:cs typeface="+mj-cs"/>
              </a:rPr>
              <a:t> and wearable monitoring devices offer opportunities to enhance safety and support ageing in place, although ethical concerns and accessibility barriers must be considered. The case studies of </a:t>
            </a:r>
            <a:r>
              <a:rPr lang="en-US" sz="2400" kern="1200" dirty="0" err="1">
                <a:solidFill>
                  <a:schemeClr val="tx1"/>
                </a:solidFill>
                <a:latin typeface="+mj-lt"/>
                <a:ea typeface="+mj-ea"/>
                <a:cs typeface="+mj-cs"/>
              </a:rPr>
              <a:t>Hogeweyk</a:t>
            </a:r>
            <a:r>
              <a:rPr lang="en-US" sz="2400" kern="1200" dirty="0">
                <a:solidFill>
                  <a:schemeClr val="tx1"/>
                </a:solidFill>
                <a:latin typeface="+mj-lt"/>
                <a:ea typeface="+mj-ea"/>
                <a:cs typeface="+mj-cs"/>
              </a:rPr>
              <a:t> Dementia Village and </a:t>
            </a:r>
            <a:r>
              <a:rPr lang="en-US" sz="2400" kern="1200" dirty="0" err="1">
                <a:solidFill>
                  <a:schemeClr val="tx1"/>
                </a:solidFill>
                <a:latin typeface="+mj-lt"/>
                <a:ea typeface="+mj-ea"/>
                <a:cs typeface="+mj-cs"/>
              </a:rPr>
              <a:t>ExtraCare</a:t>
            </a:r>
            <a:r>
              <a:rPr lang="en-US" sz="2400" kern="1200" dirty="0">
                <a:solidFill>
                  <a:schemeClr val="tx1"/>
                </a:solidFill>
                <a:latin typeface="+mj-lt"/>
                <a:ea typeface="+mj-ea"/>
                <a:cs typeface="+mj-cs"/>
              </a:rPr>
              <a:t> Retirement Villages highlight how person-</a:t>
            </a:r>
            <a:r>
              <a:rPr lang="en-US" sz="2400" kern="1200" dirty="0" err="1">
                <a:solidFill>
                  <a:schemeClr val="tx1"/>
                </a:solidFill>
                <a:latin typeface="+mj-lt"/>
                <a:ea typeface="+mj-ea"/>
                <a:cs typeface="+mj-cs"/>
              </a:rPr>
              <a:t>centred</a:t>
            </a:r>
            <a:r>
              <a:rPr lang="en-US" sz="2400" kern="1200" dirty="0">
                <a:solidFill>
                  <a:schemeClr val="tx1"/>
                </a:solidFill>
                <a:latin typeface="+mj-lt"/>
                <a:ea typeface="+mj-ea"/>
                <a:cs typeface="+mj-cs"/>
              </a:rPr>
              <a:t> and community-based approaches can improve outcomes for older adults. Overall, supporting older people effectively requires a balance between policy, innovation, person-</a:t>
            </a:r>
            <a:r>
              <a:rPr lang="en-US" sz="2400" kern="1200" dirty="0" err="1">
                <a:solidFill>
                  <a:schemeClr val="tx1"/>
                </a:solidFill>
                <a:latin typeface="+mj-lt"/>
                <a:ea typeface="+mj-ea"/>
                <a:cs typeface="+mj-cs"/>
              </a:rPr>
              <a:t>centred</a:t>
            </a:r>
            <a:r>
              <a:rPr lang="en-US" sz="2400" kern="1200" dirty="0">
                <a:solidFill>
                  <a:schemeClr val="tx1"/>
                </a:solidFill>
                <a:latin typeface="+mj-lt"/>
                <a:ea typeface="+mj-ea"/>
                <a:cs typeface="+mj-cs"/>
              </a:rPr>
              <a:t> care and continued investment in workforce and community services.</a:t>
            </a:r>
            <a:br>
              <a:rPr lang="en-US" sz="2400" kern="1200" dirty="0">
                <a:solidFill>
                  <a:schemeClr val="tx1"/>
                </a:solidFill>
                <a:latin typeface="+mj-lt"/>
                <a:ea typeface="+mj-ea"/>
                <a:cs typeface="+mj-cs"/>
              </a:rPr>
            </a:br>
            <a:endParaRPr lang="en-US" sz="2400" kern="1200" dirty="0">
              <a:solidFill>
                <a:schemeClr val="tx1"/>
              </a:solidFill>
              <a:latin typeface="+mj-lt"/>
              <a:ea typeface="+mj-ea"/>
              <a:cs typeface="+mj-cs"/>
            </a:endParaRPr>
          </a:p>
        </p:txBody>
      </p:sp>
      <p:pic>
        <p:nvPicPr>
          <p:cNvPr id="12" name="Audio 11">
            <a:extLst>
              <a:ext uri="{FF2B5EF4-FFF2-40B4-BE49-F238E27FC236}">
                <a16:creationId xmlns:a16="http://schemas.microsoft.com/office/drawing/2014/main" id="{CB195DE1-F287-C57F-0252-3BCA6EE542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67554807"/>
      </p:ext>
    </p:extLst>
  </p:cSld>
  <p:clrMapOvr>
    <a:masterClrMapping/>
  </p:clrMapOvr>
  <mc:AlternateContent xmlns:mc="http://schemas.openxmlformats.org/markup-compatibility/2006">
    <mc:Choice xmlns:p14="http://schemas.microsoft.com/office/powerpoint/2010/main" Requires="p14">
      <p:transition spd="slow" p14:dur="2000" advTm="32842"/>
    </mc:Choice>
    <mc:Fallback>
      <p:transition spd="slow" advTm="32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10" presetClass="entr" presetSubtype="0" fill="hold" grpId="0" nodeType="withEffect">
                                  <p:stCondLst>
                                    <p:cond delay="500"/>
                                  </p:stCondLst>
                                  <p:iterate type="wd">
                                    <p:tmPct val="15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7B263-C146-73FB-81DC-6E5FA716D96E}"/>
              </a:ext>
            </a:extLst>
          </p:cNvPr>
          <p:cNvSpPr>
            <a:spLocks noGrp="1"/>
          </p:cNvSpPr>
          <p:nvPr>
            <p:ph type="title"/>
          </p:nvPr>
        </p:nvSpPr>
        <p:spPr>
          <a:xfrm>
            <a:off x="731521" y="1"/>
            <a:ext cx="6934637" cy="6857364"/>
          </a:xfrm>
        </p:spPr>
        <p:txBody>
          <a:bodyPr vert="horz" lIns="91440" tIns="45720" rIns="91440" bIns="45720" rtlCol="0" anchor="ctr">
            <a:normAutofit fontScale="90000"/>
          </a:bodyPr>
          <a:lstStyle/>
          <a:p>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3100" b="1" kern="1200" dirty="0">
                <a:solidFill>
                  <a:schemeClr val="tx1"/>
                </a:solidFill>
                <a:latin typeface="+mj-lt"/>
                <a:ea typeface="+mj-ea"/>
                <a:cs typeface="+mj-cs"/>
              </a:rPr>
              <a:t>References</a:t>
            </a: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r>
              <a:rPr lang="en-US" sz="1800" kern="1200" dirty="0">
                <a:solidFill>
                  <a:schemeClr val="tx1"/>
                </a:solidFill>
                <a:latin typeface="+mj-lt"/>
                <a:ea typeface="+mj-ea"/>
                <a:cs typeface="+mj-cs"/>
              </a:rPr>
              <a:t>Age UK (2024) </a:t>
            </a:r>
            <a:r>
              <a:rPr lang="en-US" sz="1800" i="1" kern="1200" dirty="0">
                <a:solidFill>
                  <a:schemeClr val="tx1"/>
                </a:solidFill>
                <a:latin typeface="+mj-lt"/>
                <a:ea typeface="+mj-ea"/>
                <a:cs typeface="+mj-cs"/>
              </a:rPr>
              <a:t>Later Life in the United Kingdom 2024</a:t>
            </a:r>
            <a:r>
              <a:rPr lang="en-US" sz="1800" kern="1200" dirty="0">
                <a:solidFill>
                  <a:schemeClr val="tx1"/>
                </a:solidFill>
                <a:latin typeface="+mj-lt"/>
                <a:ea typeface="+mj-ea"/>
                <a:cs typeface="+mj-cs"/>
              </a:rPr>
              <a:t>. London: Age UK. Available at: </a:t>
            </a:r>
            <a:r>
              <a:rPr lang="en-US" sz="1800" kern="1200" dirty="0">
                <a:solidFill>
                  <a:schemeClr val="tx1"/>
                </a:solidFill>
                <a:latin typeface="+mj-lt"/>
                <a:ea typeface="+mj-ea"/>
                <a:cs typeface="+mj-cs"/>
                <a:hlinkClick r:id="rId3"/>
              </a:rPr>
              <a:t>https://www.ageuk.org.uk/globalassets/age-uk/documents/reports-and-publications/later_life_uk_factsheet.pdf</a:t>
            </a:r>
            <a:r>
              <a:rPr lang="en-US" sz="1800" kern="1200" dirty="0">
                <a:solidFill>
                  <a:schemeClr val="tx1"/>
                </a:solidFill>
                <a:latin typeface="+mj-lt"/>
                <a:ea typeface="+mj-ea"/>
                <a:cs typeface="+mj-cs"/>
              </a:rPr>
              <a:t> (Accessed: 24 June 2026).</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Alzheimer’s Society (2024) </a:t>
            </a:r>
            <a:r>
              <a:rPr lang="en-US" sz="1800" i="1" kern="1200" dirty="0">
                <a:solidFill>
                  <a:schemeClr val="tx1"/>
                </a:solidFill>
                <a:latin typeface="+mj-lt"/>
                <a:ea typeface="+mj-ea"/>
                <a:cs typeface="+mj-cs"/>
              </a:rPr>
              <a:t>Dementia UK: Update</a:t>
            </a:r>
            <a:r>
              <a:rPr lang="en-US" sz="1800" kern="1200" dirty="0">
                <a:solidFill>
                  <a:schemeClr val="tx1"/>
                </a:solidFill>
                <a:latin typeface="+mj-lt"/>
                <a:ea typeface="+mj-ea"/>
                <a:cs typeface="+mj-cs"/>
              </a:rPr>
              <a:t>. London: Alzheimer’s Society. Available at: </a:t>
            </a:r>
            <a:r>
              <a:rPr lang="en-US" sz="1800" kern="1200" dirty="0">
                <a:solidFill>
                  <a:schemeClr val="tx1"/>
                </a:solidFill>
                <a:latin typeface="+mj-lt"/>
                <a:ea typeface="+mj-ea"/>
                <a:cs typeface="+mj-cs"/>
                <a:hlinkClick r:id="rId4"/>
              </a:rPr>
              <a:t>https://www.alzheimers.org.uk/about-us/policy-and-influencing/dementia-uk</a:t>
            </a:r>
            <a:r>
              <a:rPr lang="en-US" sz="1800" kern="1200" dirty="0">
                <a:solidFill>
                  <a:schemeClr val="tx1"/>
                </a:solidFill>
                <a:latin typeface="+mj-lt"/>
                <a:ea typeface="+mj-ea"/>
                <a:cs typeface="+mj-cs"/>
              </a:rPr>
              <a:t> (Accessed: 24 June 2026).</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Atchley, R.C. (1989) ‘A continuity theory of normal aging’, </a:t>
            </a:r>
            <a:r>
              <a:rPr lang="en-US" sz="1800" i="1" kern="1200" dirty="0">
                <a:solidFill>
                  <a:schemeClr val="tx1"/>
                </a:solidFill>
                <a:latin typeface="+mj-lt"/>
                <a:ea typeface="+mj-ea"/>
                <a:cs typeface="+mj-cs"/>
              </a:rPr>
              <a:t>The Gerontologist</a:t>
            </a:r>
            <a:r>
              <a:rPr lang="en-US" sz="1800" kern="1200" dirty="0">
                <a:solidFill>
                  <a:schemeClr val="tx1"/>
                </a:solidFill>
                <a:latin typeface="+mj-lt"/>
                <a:ea typeface="+mj-ea"/>
                <a:cs typeface="+mj-cs"/>
              </a:rPr>
              <a:t>, 29(2), pp. 183–190. Available at: </a:t>
            </a:r>
            <a:r>
              <a:rPr lang="en-US" sz="1800" kern="1200" dirty="0">
                <a:solidFill>
                  <a:schemeClr val="tx1"/>
                </a:solidFill>
                <a:latin typeface="+mj-lt"/>
                <a:ea typeface="+mj-ea"/>
                <a:cs typeface="+mj-cs"/>
                <a:hlinkClick r:id="rId5"/>
              </a:rPr>
              <a:t>https://doi.org/10.1093/geront/29.2.183</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Department of Health and Social Care (2014) </a:t>
            </a:r>
            <a:r>
              <a:rPr lang="en-US" sz="1800" i="1" kern="1200" dirty="0">
                <a:solidFill>
                  <a:schemeClr val="tx1"/>
                </a:solidFill>
                <a:latin typeface="+mj-lt"/>
                <a:ea typeface="+mj-ea"/>
                <a:cs typeface="+mj-cs"/>
              </a:rPr>
              <a:t>Care Act 2014</a:t>
            </a:r>
            <a:r>
              <a:rPr lang="en-US" sz="1800" kern="1200" dirty="0">
                <a:solidFill>
                  <a:schemeClr val="tx1"/>
                </a:solidFill>
                <a:latin typeface="+mj-lt"/>
                <a:ea typeface="+mj-ea"/>
                <a:cs typeface="+mj-cs"/>
              </a:rPr>
              <a:t>. London: The Stationery Office. Available at: </a:t>
            </a:r>
            <a:r>
              <a:rPr lang="en-US" sz="1800" kern="1200" dirty="0">
                <a:solidFill>
                  <a:schemeClr val="tx1"/>
                </a:solidFill>
                <a:latin typeface="+mj-lt"/>
                <a:ea typeface="+mj-ea"/>
                <a:cs typeface="+mj-cs"/>
                <a:hlinkClick r:id="rId6"/>
              </a:rPr>
              <a:t>https://www.legislation.gov.uk/ukpga/2014/23/contents</a:t>
            </a:r>
            <a:r>
              <a:rPr lang="en-US" sz="1800" kern="1200" dirty="0">
                <a:solidFill>
                  <a:schemeClr val="tx1"/>
                </a:solidFill>
                <a:latin typeface="+mj-lt"/>
                <a:ea typeface="+mj-ea"/>
                <a:cs typeface="+mj-cs"/>
              </a:rPr>
              <a:t> (Accessed: 24 June 2026).</a:t>
            </a:r>
            <a:br>
              <a:rPr lang="en-US" sz="1800" kern="1200" dirty="0">
                <a:solidFill>
                  <a:schemeClr val="tx1"/>
                </a:solidFill>
                <a:latin typeface="+mj-lt"/>
                <a:ea typeface="+mj-ea"/>
                <a:cs typeface="+mj-cs"/>
              </a:rPr>
            </a:br>
            <a:r>
              <a:rPr lang="en-US" sz="1800" kern="1200" dirty="0" err="1">
                <a:solidFill>
                  <a:schemeClr val="tx1"/>
                </a:solidFill>
                <a:latin typeface="+mj-lt"/>
                <a:ea typeface="+mj-ea"/>
                <a:cs typeface="+mj-cs"/>
              </a:rPr>
              <a:t>ExtraCare</a:t>
            </a:r>
            <a:r>
              <a:rPr lang="en-US" sz="1800" kern="1200" dirty="0">
                <a:solidFill>
                  <a:schemeClr val="tx1"/>
                </a:solidFill>
                <a:latin typeface="+mj-lt"/>
                <a:ea typeface="+mj-ea"/>
                <a:cs typeface="+mj-cs"/>
              </a:rPr>
              <a:t> Charitable Trust (2024) </a:t>
            </a:r>
            <a:r>
              <a:rPr lang="en-US" sz="1800" i="1" kern="1200" dirty="0">
                <a:solidFill>
                  <a:schemeClr val="tx1"/>
                </a:solidFill>
                <a:latin typeface="+mj-lt"/>
                <a:ea typeface="+mj-ea"/>
                <a:cs typeface="+mj-cs"/>
              </a:rPr>
              <a:t>About </a:t>
            </a:r>
            <a:r>
              <a:rPr lang="en-US" sz="1800" i="1" kern="1200" dirty="0" err="1">
                <a:solidFill>
                  <a:schemeClr val="tx1"/>
                </a:solidFill>
                <a:latin typeface="+mj-lt"/>
                <a:ea typeface="+mj-ea"/>
                <a:cs typeface="+mj-cs"/>
              </a:rPr>
              <a:t>ExtraCare</a:t>
            </a:r>
            <a:r>
              <a:rPr lang="en-US" sz="1800" i="1" kern="1200" dirty="0">
                <a:solidFill>
                  <a:schemeClr val="tx1"/>
                </a:solidFill>
                <a:latin typeface="+mj-lt"/>
                <a:ea typeface="+mj-ea"/>
                <a:cs typeface="+mj-cs"/>
              </a:rPr>
              <a:t> Retirement Villages</a:t>
            </a:r>
            <a:r>
              <a:rPr lang="en-US" sz="1800" kern="1200" dirty="0">
                <a:solidFill>
                  <a:schemeClr val="tx1"/>
                </a:solidFill>
                <a:latin typeface="+mj-lt"/>
                <a:ea typeface="+mj-ea"/>
                <a:cs typeface="+mj-cs"/>
              </a:rPr>
              <a:t>. Coventry: </a:t>
            </a:r>
            <a:r>
              <a:rPr lang="en-US" sz="1800" kern="1200" dirty="0" err="1">
                <a:solidFill>
                  <a:schemeClr val="tx1"/>
                </a:solidFill>
                <a:latin typeface="+mj-lt"/>
                <a:ea typeface="+mj-ea"/>
                <a:cs typeface="+mj-cs"/>
              </a:rPr>
              <a:t>ExtraCare</a:t>
            </a:r>
            <a:r>
              <a:rPr lang="en-US" sz="1800" kern="1200" dirty="0">
                <a:solidFill>
                  <a:schemeClr val="tx1"/>
                </a:solidFill>
                <a:latin typeface="+mj-lt"/>
                <a:ea typeface="+mj-ea"/>
                <a:cs typeface="+mj-cs"/>
              </a:rPr>
              <a:t> Charitable Trust. Available at: </a:t>
            </a:r>
            <a:r>
              <a:rPr lang="en-US" sz="1800" kern="1200" dirty="0">
                <a:solidFill>
                  <a:schemeClr val="tx1"/>
                </a:solidFill>
                <a:latin typeface="+mj-lt"/>
                <a:ea typeface="+mj-ea"/>
                <a:cs typeface="+mj-cs"/>
                <a:hlinkClick r:id="rId7"/>
              </a:rPr>
              <a:t>https://www.extracare.org.uk/about-us</a:t>
            </a:r>
            <a:r>
              <a:rPr lang="en-US" sz="1800" kern="1200" dirty="0">
                <a:solidFill>
                  <a:schemeClr val="tx1"/>
                </a:solidFill>
                <a:latin typeface="+mj-lt"/>
                <a:ea typeface="+mj-ea"/>
                <a:cs typeface="+mj-cs"/>
              </a:rPr>
              <a:t> (Accessed: 24 June 2026).</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Glass, A.P. (2014) ‘Innovative seniors housing and care models: What we can learn from the Netherlands’, </a:t>
            </a:r>
            <a:r>
              <a:rPr lang="en-US" sz="1800" i="1" kern="1200" dirty="0">
                <a:solidFill>
                  <a:schemeClr val="tx1"/>
                </a:solidFill>
                <a:latin typeface="+mj-lt"/>
                <a:ea typeface="+mj-ea"/>
                <a:cs typeface="+mj-cs"/>
              </a:rPr>
              <a:t>Seniors Housing and Care Journal</a:t>
            </a:r>
            <a:r>
              <a:rPr lang="en-US" sz="1800" kern="1200" dirty="0">
                <a:solidFill>
                  <a:schemeClr val="tx1"/>
                </a:solidFill>
                <a:latin typeface="+mj-lt"/>
                <a:ea typeface="+mj-ea"/>
                <a:cs typeface="+mj-cs"/>
              </a:rPr>
              <a:t>, 22(1), pp. 74–81.</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Havighurst, R.J. (1961) ‘Successful aging’, </a:t>
            </a:r>
            <a:r>
              <a:rPr lang="en-US" sz="1800" i="1" kern="1200" dirty="0">
                <a:solidFill>
                  <a:schemeClr val="tx1"/>
                </a:solidFill>
                <a:latin typeface="+mj-lt"/>
                <a:ea typeface="+mj-ea"/>
                <a:cs typeface="+mj-cs"/>
              </a:rPr>
              <a:t>The Gerontologist</a:t>
            </a:r>
            <a:r>
              <a:rPr lang="en-US" sz="1800" kern="1200" dirty="0">
                <a:solidFill>
                  <a:schemeClr val="tx1"/>
                </a:solidFill>
                <a:latin typeface="+mj-lt"/>
                <a:ea typeface="+mj-ea"/>
                <a:cs typeface="+mj-cs"/>
              </a:rPr>
              <a:t>, 1(1), pp. 8–13. Available at: </a:t>
            </a:r>
            <a:r>
              <a:rPr lang="en-US" sz="1800" kern="1200" dirty="0">
                <a:solidFill>
                  <a:schemeClr val="tx1"/>
                </a:solidFill>
                <a:latin typeface="+mj-lt"/>
                <a:ea typeface="+mj-ea"/>
                <a:cs typeface="+mj-cs"/>
                <a:hlinkClick r:id="rId8"/>
              </a:rPr>
              <a:t>https://doi.org/10.1093/geront/1.1.8</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Ng, S.I., Lim, X.J. and Hsu, H.C. (2021) ‘The importance of age-friendly city on older people’s continuity and life satisfaction’, </a:t>
            </a:r>
            <a:r>
              <a:rPr lang="en-US" sz="1800" i="1" kern="1200" dirty="0">
                <a:solidFill>
                  <a:schemeClr val="tx1"/>
                </a:solidFill>
                <a:latin typeface="+mj-lt"/>
                <a:ea typeface="+mj-ea"/>
                <a:cs typeface="+mj-cs"/>
              </a:rPr>
              <a:t>International Journal of Environmental Research and Public Health</a:t>
            </a:r>
            <a:r>
              <a:rPr lang="en-US" sz="1800" kern="1200" dirty="0">
                <a:solidFill>
                  <a:schemeClr val="tx1"/>
                </a:solidFill>
                <a:latin typeface="+mj-lt"/>
                <a:ea typeface="+mj-ea"/>
                <a:cs typeface="+mj-cs"/>
              </a:rPr>
              <a:t>, 18(14), p. 7252. Available at: </a:t>
            </a:r>
            <a:r>
              <a:rPr lang="en-US" sz="1800" kern="1200" dirty="0">
                <a:solidFill>
                  <a:schemeClr val="tx1"/>
                </a:solidFill>
                <a:latin typeface="+mj-lt"/>
                <a:ea typeface="+mj-ea"/>
                <a:cs typeface="+mj-cs"/>
                <a:hlinkClick r:id="rId9"/>
              </a:rPr>
              <a:t>https://doi.org/10.3390/ijerph18147252</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NHS Digital (2024) </a:t>
            </a:r>
            <a:r>
              <a:rPr lang="en-US" sz="1800" i="1" kern="1200" dirty="0">
                <a:solidFill>
                  <a:schemeClr val="tx1"/>
                </a:solidFill>
                <a:latin typeface="+mj-lt"/>
                <a:ea typeface="+mj-ea"/>
                <a:cs typeface="+mj-cs"/>
              </a:rPr>
              <a:t>Adult Social Care Activity and Finance Report, England 2023–24</a:t>
            </a:r>
            <a:r>
              <a:rPr lang="en-US" sz="1800" kern="1200" dirty="0">
                <a:solidFill>
                  <a:schemeClr val="tx1"/>
                </a:solidFill>
                <a:latin typeface="+mj-lt"/>
                <a:ea typeface="+mj-ea"/>
                <a:cs typeface="+mj-cs"/>
              </a:rPr>
              <a:t>. Leeds: NHS Digital. Available at: </a:t>
            </a:r>
            <a:r>
              <a:rPr lang="en-US" sz="1800" kern="1200" dirty="0">
                <a:solidFill>
                  <a:schemeClr val="tx1"/>
                </a:solidFill>
                <a:latin typeface="+mj-lt"/>
                <a:ea typeface="+mj-ea"/>
                <a:cs typeface="+mj-cs"/>
                <a:hlinkClick r:id="rId10"/>
              </a:rPr>
              <a:t>https://digital.nhs.uk/data-and-information/publications</a:t>
            </a:r>
            <a:r>
              <a:rPr lang="en-US" sz="1800" kern="1200" dirty="0">
                <a:solidFill>
                  <a:schemeClr val="tx1"/>
                </a:solidFill>
                <a:latin typeface="+mj-lt"/>
                <a:ea typeface="+mj-ea"/>
                <a:cs typeface="+mj-cs"/>
              </a:rPr>
              <a:t> (Accessed: 24 June 2026).</a:t>
            </a: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NHS England (2019) </a:t>
            </a:r>
            <a:r>
              <a:rPr lang="en-US" sz="1800" i="1" kern="1200" dirty="0">
                <a:solidFill>
                  <a:schemeClr val="tx1"/>
                </a:solidFill>
                <a:latin typeface="+mj-lt"/>
                <a:ea typeface="+mj-ea"/>
                <a:cs typeface="+mj-cs"/>
              </a:rPr>
              <a:t>The NHS Long Term Plan</a:t>
            </a:r>
            <a:r>
              <a:rPr lang="en-US" sz="1800" kern="1200" dirty="0">
                <a:solidFill>
                  <a:schemeClr val="tx1"/>
                </a:solidFill>
                <a:latin typeface="+mj-lt"/>
                <a:ea typeface="+mj-ea"/>
                <a:cs typeface="+mj-cs"/>
              </a:rPr>
              <a:t>. London: NHS England. Available at: </a:t>
            </a:r>
            <a:r>
              <a:rPr lang="en-US" sz="1800" kern="1200" dirty="0">
                <a:solidFill>
                  <a:schemeClr val="tx1"/>
                </a:solidFill>
                <a:latin typeface="+mj-lt"/>
                <a:ea typeface="+mj-ea"/>
                <a:cs typeface="+mj-cs"/>
                <a:hlinkClick r:id="rId11"/>
              </a:rPr>
              <a:t>https://www.longtermplan.nhs.uk</a:t>
            </a:r>
            <a:r>
              <a:rPr lang="en-US" sz="1800" kern="1200" dirty="0">
                <a:solidFill>
                  <a:schemeClr val="tx1"/>
                </a:solidFill>
                <a:latin typeface="+mj-lt"/>
                <a:ea typeface="+mj-ea"/>
                <a:cs typeface="+mj-cs"/>
              </a:rPr>
              <a:t>(Accessed: 24 June 2026).</a:t>
            </a:r>
            <a:br>
              <a:rPr lang="en-US" sz="1800" kern="1200" dirty="0">
                <a:solidFill>
                  <a:schemeClr val="tx1"/>
                </a:solidFill>
                <a:latin typeface="+mj-lt"/>
                <a:ea typeface="+mj-ea"/>
                <a:cs typeface="+mj-cs"/>
              </a:rPr>
            </a:b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br>
              <a:rPr lang="en-US" sz="1500" b="1" kern="1200" dirty="0">
                <a:solidFill>
                  <a:schemeClr val="tx1"/>
                </a:solidFill>
                <a:latin typeface="+mj-lt"/>
                <a:ea typeface="+mj-ea"/>
                <a:cs typeface="+mj-cs"/>
              </a:rPr>
            </a:br>
            <a:r>
              <a:rPr lang="en-US" sz="1500" b="1" kern="1200" dirty="0">
                <a:solidFill>
                  <a:schemeClr val="tx1"/>
                </a:solidFill>
                <a:latin typeface="+mj-lt"/>
                <a:ea typeface="+mj-ea"/>
                <a:cs typeface="+mj-cs"/>
              </a:rPr>
              <a:t> </a:t>
            </a:r>
            <a:br>
              <a:rPr lang="en-US" sz="1500" kern="1200" dirty="0">
                <a:solidFill>
                  <a:schemeClr val="tx1"/>
                </a:solidFill>
                <a:latin typeface="+mj-lt"/>
                <a:ea typeface="+mj-ea"/>
                <a:cs typeface="+mj-cs"/>
              </a:rPr>
            </a:br>
            <a:endParaRPr lang="en-US" sz="1500" kern="1200" dirty="0">
              <a:solidFill>
                <a:schemeClr val="tx1"/>
              </a:solidFill>
              <a:latin typeface="+mj-lt"/>
              <a:ea typeface="+mj-ea"/>
              <a:cs typeface="+mj-cs"/>
            </a:endParaRPr>
          </a:p>
        </p:txBody>
      </p:sp>
      <p:grpSp>
        <p:nvGrpSpPr>
          <p:cNvPr id="9" name="Group 8">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 name="Rectangle 9">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1446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40A5F-C207-FCD6-5B5B-02470EB4C7E6}"/>
              </a:ext>
            </a:extLst>
          </p:cNvPr>
          <p:cNvSpPr>
            <a:spLocks noGrp="1"/>
          </p:cNvSpPr>
          <p:nvPr>
            <p:ph type="title"/>
          </p:nvPr>
        </p:nvSpPr>
        <p:spPr>
          <a:xfrm>
            <a:off x="731521" y="123985"/>
            <a:ext cx="6934638" cy="6733379"/>
          </a:xfrm>
        </p:spPr>
        <p:txBody>
          <a:bodyPr vert="horz" lIns="91440" tIns="45720" rIns="91440" bIns="45720" rtlCol="0" anchor="ctr">
            <a:normAutofit fontScale="90000"/>
          </a:bodyPr>
          <a:lstStyle/>
          <a:p>
            <a:r>
              <a:rPr lang="en-US" sz="3100" b="1" kern="1200" dirty="0">
                <a:solidFill>
                  <a:schemeClr val="tx1"/>
                </a:solidFill>
                <a:latin typeface="+mj-lt"/>
                <a:ea typeface="+mj-ea"/>
                <a:cs typeface="+mj-cs"/>
              </a:rPr>
              <a:t>References </a:t>
            </a:r>
            <a:br>
              <a:rPr lang="en-US" sz="1700" b="1" kern="1200" dirty="0">
                <a:solidFill>
                  <a:schemeClr val="tx1"/>
                </a:solidFill>
                <a:latin typeface="+mj-lt"/>
                <a:ea typeface="+mj-ea"/>
                <a:cs typeface="+mj-cs"/>
              </a:rPr>
            </a:br>
            <a:br>
              <a:rPr lang="en-US" sz="1700" b="1" kern="1200" dirty="0">
                <a:solidFill>
                  <a:schemeClr val="tx1"/>
                </a:solidFill>
                <a:latin typeface="+mj-lt"/>
                <a:ea typeface="+mj-ea"/>
                <a:cs typeface="+mj-cs"/>
              </a:rPr>
            </a:b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NHS England (2023) </a:t>
            </a:r>
            <a:r>
              <a:rPr lang="en-US" sz="1700" i="1" kern="1200" dirty="0">
                <a:solidFill>
                  <a:schemeClr val="tx1"/>
                </a:solidFill>
                <a:latin typeface="+mj-lt"/>
                <a:ea typeface="+mj-ea"/>
                <a:cs typeface="+mj-cs"/>
              </a:rPr>
              <a:t>Digital Technology Assessment Criteria</a:t>
            </a:r>
            <a:r>
              <a:rPr lang="en-US" sz="1700" kern="1200" dirty="0">
                <a:solidFill>
                  <a:schemeClr val="tx1"/>
                </a:solidFill>
                <a:latin typeface="+mj-lt"/>
                <a:ea typeface="+mj-ea"/>
                <a:cs typeface="+mj-cs"/>
              </a:rPr>
              <a:t>. London: NHS England. Available at: </a:t>
            </a:r>
            <a:r>
              <a:rPr lang="en-US" sz="1700" kern="1200" dirty="0">
                <a:solidFill>
                  <a:schemeClr val="tx1"/>
                </a:solidFill>
                <a:latin typeface="+mj-lt"/>
                <a:ea typeface="+mj-ea"/>
                <a:cs typeface="+mj-cs"/>
                <a:hlinkClick r:id="rId2"/>
              </a:rPr>
              <a:t>https://transform.england.nhs.uk/key-tools-and-info/digital-technology-assessment-criteria-dtac</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Office for National Statistics (2025) </a:t>
            </a:r>
            <a:r>
              <a:rPr lang="en-US" sz="1700" i="1" kern="1200" dirty="0">
                <a:solidFill>
                  <a:schemeClr val="tx1"/>
                </a:solidFill>
                <a:latin typeface="+mj-lt"/>
                <a:ea typeface="+mj-ea"/>
                <a:cs typeface="+mj-cs"/>
              </a:rPr>
              <a:t>Population Estimates for the UK</a:t>
            </a:r>
            <a:r>
              <a:rPr lang="en-US" sz="1700" kern="1200" dirty="0">
                <a:solidFill>
                  <a:schemeClr val="tx1"/>
                </a:solidFill>
                <a:latin typeface="+mj-lt"/>
                <a:ea typeface="+mj-ea"/>
                <a:cs typeface="+mj-cs"/>
              </a:rPr>
              <a:t>. Newport: Office for National Statistics. Available at: </a:t>
            </a:r>
            <a:r>
              <a:rPr lang="en-US" sz="1700" kern="1200" dirty="0">
                <a:solidFill>
                  <a:schemeClr val="tx1"/>
                </a:solidFill>
                <a:latin typeface="+mj-lt"/>
                <a:ea typeface="+mj-ea"/>
                <a:cs typeface="+mj-cs"/>
                <a:hlinkClick r:id="rId3"/>
              </a:rPr>
              <a:t>https://www.ons.gov.uk/peoplepopulationandcommunity</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err="1">
                <a:solidFill>
                  <a:schemeClr val="tx1"/>
                </a:solidFill>
                <a:latin typeface="+mj-lt"/>
                <a:ea typeface="+mj-ea"/>
                <a:cs typeface="+mj-cs"/>
              </a:rPr>
              <a:t>Oxehealth</a:t>
            </a:r>
            <a:r>
              <a:rPr lang="en-US" sz="1700" kern="1200" dirty="0">
                <a:solidFill>
                  <a:schemeClr val="tx1"/>
                </a:solidFill>
                <a:latin typeface="+mj-lt"/>
                <a:ea typeface="+mj-ea"/>
                <a:cs typeface="+mj-cs"/>
              </a:rPr>
              <a:t> (2024) </a:t>
            </a:r>
            <a:r>
              <a:rPr lang="en-US" sz="1700" i="1" kern="1200" dirty="0" err="1">
                <a:solidFill>
                  <a:schemeClr val="tx1"/>
                </a:solidFill>
                <a:latin typeface="+mj-lt"/>
                <a:ea typeface="+mj-ea"/>
                <a:cs typeface="+mj-cs"/>
              </a:rPr>
              <a:t>Oxevision</a:t>
            </a:r>
            <a:r>
              <a:rPr lang="en-US" sz="1700" i="1" kern="1200" dirty="0">
                <a:solidFill>
                  <a:schemeClr val="tx1"/>
                </a:solidFill>
                <a:latin typeface="+mj-lt"/>
                <a:ea typeface="+mj-ea"/>
                <a:cs typeface="+mj-cs"/>
              </a:rPr>
              <a:t>: Contact-Free Patient Monitoring</a:t>
            </a:r>
            <a:r>
              <a:rPr lang="en-US" sz="1700" kern="1200" dirty="0">
                <a:solidFill>
                  <a:schemeClr val="tx1"/>
                </a:solidFill>
                <a:latin typeface="+mj-lt"/>
                <a:ea typeface="+mj-ea"/>
                <a:cs typeface="+mj-cs"/>
              </a:rPr>
              <a:t>. Oxford: </a:t>
            </a:r>
            <a:r>
              <a:rPr lang="en-US" sz="1700" kern="1200" dirty="0" err="1">
                <a:solidFill>
                  <a:schemeClr val="tx1"/>
                </a:solidFill>
                <a:latin typeface="+mj-lt"/>
                <a:ea typeface="+mj-ea"/>
                <a:cs typeface="+mj-cs"/>
              </a:rPr>
              <a:t>Oxehealth</a:t>
            </a:r>
            <a:r>
              <a:rPr lang="en-US" sz="1700" kern="1200" dirty="0">
                <a:solidFill>
                  <a:schemeClr val="tx1"/>
                </a:solidFill>
                <a:latin typeface="+mj-lt"/>
                <a:ea typeface="+mj-ea"/>
                <a:cs typeface="+mj-cs"/>
              </a:rPr>
              <a:t>. Available at: </a:t>
            </a:r>
            <a:r>
              <a:rPr lang="en-US" sz="1700" kern="1200" dirty="0">
                <a:solidFill>
                  <a:schemeClr val="tx1"/>
                </a:solidFill>
                <a:latin typeface="+mj-lt"/>
                <a:ea typeface="+mj-ea"/>
                <a:cs typeface="+mj-cs"/>
                <a:hlinkClick r:id="rId4"/>
              </a:rPr>
              <a:t>https://www.oxehealth.com</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Peek, S.T.M., Wouters, E.J.M., van Hoof, J., </a:t>
            </a:r>
            <a:r>
              <a:rPr lang="en-US" sz="1700" kern="1200" dirty="0" err="1">
                <a:solidFill>
                  <a:schemeClr val="tx1"/>
                </a:solidFill>
                <a:latin typeface="+mj-lt"/>
                <a:ea typeface="+mj-ea"/>
                <a:cs typeface="+mj-cs"/>
              </a:rPr>
              <a:t>Luijkx</a:t>
            </a:r>
            <a:r>
              <a:rPr lang="en-US" sz="1700" kern="1200" dirty="0">
                <a:solidFill>
                  <a:schemeClr val="tx1"/>
                </a:solidFill>
                <a:latin typeface="+mj-lt"/>
                <a:ea typeface="+mj-ea"/>
                <a:cs typeface="+mj-cs"/>
              </a:rPr>
              <a:t>, K.G., Boeije, H.R. and </a:t>
            </a:r>
            <a:r>
              <a:rPr lang="en-US" sz="1700" kern="1200" dirty="0" err="1">
                <a:solidFill>
                  <a:schemeClr val="tx1"/>
                </a:solidFill>
                <a:latin typeface="+mj-lt"/>
                <a:ea typeface="+mj-ea"/>
                <a:cs typeface="+mj-cs"/>
              </a:rPr>
              <a:t>Vrijhoef</a:t>
            </a:r>
            <a:r>
              <a:rPr lang="en-US" sz="1700" kern="1200" dirty="0">
                <a:solidFill>
                  <a:schemeClr val="tx1"/>
                </a:solidFill>
                <a:latin typeface="+mj-lt"/>
                <a:ea typeface="+mj-ea"/>
                <a:cs typeface="+mj-cs"/>
              </a:rPr>
              <a:t>, H.J.M. (2014) ‘Factors influencing acceptance of technology for ageing in place’, </a:t>
            </a:r>
            <a:r>
              <a:rPr lang="en-US" sz="1700" i="1" kern="1200" dirty="0">
                <a:solidFill>
                  <a:schemeClr val="tx1"/>
                </a:solidFill>
                <a:latin typeface="+mj-lt"/>
                <a:ea typeface="+mj-ea"/>
                <a:cs typeface="+mj-cs"/>
              </a:rPr>
              <a:t>International Journal of Medical Informatics</a:t>
            </a:r>
            <a:r>
              <a:rPr lang="en-US" sz="1700" kern="1200" dirty="0">
                <a:solidFill>
                  <a:schemeClr val="tx1"/>
                </a:solidFill>
                <a:latin typeface="+mj-lt"/>
                <a:ea typeface="+mj-ea"/>
                <a:cs typeface="+mj-cs"/>
              </a:rPr>
              <a:t>, 83(4), pp. 235–248. Available at: </a:t>
            </a:r>
            <a:r>
              <a:rPr lang="en-US" sz="1700" kern="1200" dirty="0">
                <a:solidFill>
                  <a:schemeClr val="tx1"/>
                </a:solidFill>
                <a:latin typeface="+mj-lt"/>
                <a:ea typeface="+mj-ea"/>
                <a:cs typeface="+mj-cs"/>
                <a:hlinkClick r:id="rId5"/>
              </a:rPr>
              <a:t>https://doi.org/10.1016/j.ijmedinf.2014.01.004</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Skills for Care (2024) </a:t>
            </a:r>
            <a:r>
              <a:rPr lang="en-US" sz="1700" i="1" kern="1200" dirty="0">
                <a:solidFill>
                  <a:schemeClr val="tx1"/>
                </a:solidFill>
                <a:latin typeface="+mj-lt"/>
                <a:ea typeface="+mj-ea"/>
                <a:cs typeface="+mj-cs"/>
              </a:rPr>
              <a:t>The State of the Adult Social Care Sector and Workforce in England</a:t>
            </a:r>
            <a:r>
              <a:rPr lang="en-US" sz="1700" kern="1200" dirty="0">
                <a:solidFill>
                  <a:schemeClr val="tx1"/>
                </a:solidFill>
                <a:latin typeface="+mj-lt"/>
                <a:ea typeface="+mj-ea"/>
                <a:cs typeface="+mj-cs"/>
              </a:rPr>
              <a:t>. Leeds: Skills for Care. Available at: </a:t>
            </a:r>
            <a:r>
              <a:rPr lang="en-US" sz="1700" kern="1200" dirty="0">
                <a:solidFill>
                  <a:schemeClr val="tx1"/>
                </a:solidFill>
                <a:latin typeface="+mj-lt"/>
                <a:ea typeface="+mj-ea"/>
                <a:cs typeface="+mj-cs"/>
                <a:hlinkClick r:id="rId6"/>
              </a:rPr>
              <a:t>https://www.skillsforcare.org.uk/adult-social-care-workforce-data</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Topol, E. (2019) </a:t>
            </a:r>
            <a:r>
              <a:rPr lang="en-US" sz="1700" i="1" kern="1200" dirty="0">
                <a:solidFill>
                  <a:schemeClr val="tx1"/>
                </a:solidFill>
                <a:latin typeface="+mj-lt"/>
                <a:ea typeface="+mj-ea"/>
                <a:cs typeface="+mj-cs"/>
              </a:rPr>
              <a:t>The Topol Review: Preparing the Healthcare Workforce to Deliver the Digital Future</a:t>
            </a:r>
            <a:r>
              <a:rPr lang="en-US" sz="1700" kern="1200" dirty="0">
                <a:solidFill>
                  <a:schemeClr val="tx1"/>
                </a:solidFill>
                <a:latin typeface="+mj-lt"/>
                <a:ea typeface="+mj-ea"/>
                <a:cs typeface="+mj-cs"/>
              </a:rPr>
              <a:t>. London: Health Education England. Available at: </a:t>
            </a:r>
            <a:r>
              <a:rPr lang="en-US" sz="1700" kern="1200" dirty="0">
                <a:solidFill>
                  <a:schemeClr val="tx1"/>
                </a:solidFill>
                <a:latin typeface="+mj-lt"/>
                <a:ea typeface="+mj-ea"/>
                <a:cs typeface="+mj-cs"/>
                <a:hlinkClick r:id="rId7"/>
              </a:rPr>
              <a:t>https://topol.hee.nhs.uk</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UK Government (1998) </a:t>
            </a:r>
            <a:r>
              <a:rPr lang="en-US" sz="1700" i="1" kern="1200" dirty="0">
                <a:solidFill>
                  <a:schemeClr val="tx1"/>
                </a:solidFill>
                <a:latin typeface="+mj-lt"/>
                <a:ea typeface="+mj-ea"/>
                <a:cs typeface="+mj-cs"/>
              </a:rPr>
              <a:t>Human Rights Act 1998</a:t>
            </a:r>
            <a:r>
              <a:rPr lang="en-US" sz="1700" kern="1200" dirty="0">
                <a:solidFill>
                  <a:schemeClr val="tx1"/>
                </a:solidFill>
                <a:latin typeface="+mj-lt"/>
                <a:ea typeface="+mj-ea"/>
                <a:cs typeface="+mj-cs"/>
              </a:rPr>
              <a:t>. London: The Stationery Office. Available at: </a:t>
            </a:r>
            <a:r>
              <a:rPr lang="en-US" sz="1700" kern="1200" dirty="0">
                <a:solidFill>
                  <a:schemeClr val="tx1"/>
                </a:solidFill>
                <a:latin typeface="+mj-lt"/>
                <a:ea typeface="+mj-ea"/>
                <a:cs typeface="+mj-cs"/>
                <a:hlinkClick r:id="rId8"/>
              </a:rPr>
              <a:t>https://www.legislation.gov.uk/ukpga/1998/42/contents</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UK Government (2010) </a:t>
            </a:r>
            <a:r>
              <a:rPr lang="en-US" sz="1700" i="1" kern="1200" dirty="0">
                <a:solidFill>
                  <a:schemeClr val="tx1"/>
                </a:solidFill>
                <a:latin typeface="+mj-lt"/>
                <a:ea typeface="+mj-ea"/>
                <a:cs typeface="+mj-cs"/>
              </a:rPr>
              <a:t>Equality Act 2010</a:t>
            </a:r>
            <a:r>
              <a:rPr lang="en-US" sz="1700" kern="1200" dirty="0">
                <a:solidFill>
                  <a:schemeClr val="tx1"/>
                </a:solidFill>
                <a:latin typeface="+mj-lt"/>
                <a:ea typeface="+mj-ea"/>
                <a:cs typeface="+mj-cs"/>
              </a:rPr>
              <a:t>. London: The Stationery Office. Available at: </a:t>
            </a:r>
            <a:r>
              <a:rPr lang="en-US" sz="1700" kern="1200" dirty="0">
                <a:solidFill>
                  <a:schemeClr val="tx1"/>
                </a:solidFill>
                <a:latin typeface="+mj-lt"/>
                <a:ea typeface="+mj-ea"/>
                <a:cs typeface="+mj-cs"/>
                <a:hlinkClick r:id="rId9"/>
              </a:rPr>
              <a:t>https://www.legislation.gov.uk/ukpga/2010/15/contents</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World Health Organization (2021) </a:t>
            </a:r>
            <a:r>
              <a:rPr lang="en-US" sz="1700" i="1" kern="1200" dirty="0">
                <a:solidFill>
                  <a:schemeClr val="tx1"/>
                </a:solidFill>
                <a:latin typeface="+mj-lt"/>
                <a:ea typeface="+mj-ea"/>
                <a:cs typeface="+mj-cs"/>
              </a:rPr>
              <a:t>Decade of Healthy Ageing 2021–2030</a:t>
            </a:r>
            <a:r>
              <a:rPr lang="en-US" sz="1700" kern="1200" dirty="0">
                <a:solidFill>
                  <a:schemeClr val="tx1"/>
                </a:solidFill>
                <a:latin typeface="+mj-lt"/>
                <a:ea typeface="+mj-ea"/>
                <a:cs typeface="+mj-cs"/>
              </a:rPr>
              <a:t>. Geneva: World Health Organization. Available at: </a:t>
            </a:r>
            <a:r>
              <a:rPr lang="en-US" sz="1700" kern="1200" dirty="0">
                <a:solidFill>
                  <a:schemeClr val="tx1"/>
                </a:solidFill>
                <a:latin typeface="+mj-lt"/>
                <a:ea typeface="+mj-ea"/>
                <a:cs typeface="+mj-cs"/>
                <a:hlinkClick r:id="rId10"/>
              </a:rPr>
              <a:t>https://www.who.int/initiatives/decade-of-healthy-ageing</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r>
              <a:rPr lang="en-US" sz="1700" kern="1200" dirty="0">
                <a:solidFill>
                  <a:schemeClr val="tx1"/>
                </a:solidFill>
                <a:latin typeface="+mj-lt"/>
                <a:ea typeface="+mj-ea"/>
                <a:cs typeface="+mj-cs"/>
              </a:rPr>
              <a:t>World Health Organization (2025) </a:t>
            </a:r>
            <a:r>
              <a:rPr lang="en-US" sz="1700" i="1" kern="1200" dirty="0">
                <a:solidFill>
                  <a:schemeClr val="tx1"/>
                </a:solidFill>
                <a:latin typeface="+mj-lt"/>
                <a:ea typeface="+mj-ea"/>
                <a:cs typeface="+mj-cs"/>
              </a:rPr>
              <a:t>Ageing and Health</a:t>
            </a:r>
            <a:r>
              <a:rPr lang="en-US" sz="1700" kern="1200" dirty="0">
                <a:solidFill>
                  <a:schemeClr val="tx1"/>
                </a:solidFill>
                <a:latin typeface="+mj-lt"/>
                <a:ea typeface="+mj-ea"/>
                <a:cs typeface="+mj-cs"/>
              </a:rPr>
              <a:t>. Geneva: World Health Organization. Available at: </a:t>
            </a:r>
            <a:r>
              <a:rPr lang="en-US" sz="1700" kern="1200" dirty="0">
                <a:solidFill>
                  <a:schemeClr val="tx1"/>
                </a:solidFill>
                <a:latin typeface="+mj-lt"/>
                <a:ea typeface="+mj-ea"/>
                <a:cs typeface="+mj-cs"/>
                <a:hlinkClick r:id="rId11"/>
              </a:rPr>
              <a:t>https://www.who.int/news-room/fact-sheets/detail/ageing-and-health</a:t>
            </a:r>
            <a:r>
              <a:rPr lang="en-US" sz="1700" kern="1200" dirty="0">
                <a:solidFill>
                  <a:schemeClr val="tx1"/>
                </a:solidFill>
                <a:latin typeface="+mj-lt"/>
                <a:ea typeface="+mj-ea"/>
                <a:cs typeface="+mj-cs"/>
              </a:rPr>
              <a:t> (Accessed: 24 June 2026).</a:t>
            </a:r>
            <a:br>
              <a:rPr lang="en-US" sz="1700" kern="1200" dirty="0">
                <a:solidFill>
                  <a:schemeClr val="tx1"/>
                </a:solidFill>
                <a:latin typeface="+mj-lt"/>
                <a:ea typeface="+mj-ea"/>
                <a:cs typeface="+mj-cs"/>
              </a:rPr>
            </a:br>
            <a:endParaRPr lang="en-US" sz="1700" kern="1200" dirty="0">
              <a:solidFill>
                <a:schemeClr val="tx1"/>
              </a:solidFill>
              <a:latin typeface="+mj-lt"/>
              <a:ea typeface="+mj-ea"/>
              <a:cs typeface="+mj-cs"/>
            </a:endParaRPr>
          </a:p>
        </p:txBody>
      </p:sp>
      <p:grpSp>
        <p:nvGrpSpPr>
          <p:cNvPr id="8" name="Group 7">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 name="Rectangle 9">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2495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20003</TotalTime>
  <Words>4262</Words>
  <Application>Microsoft Macintosh PowerPoint</Application>
  <PresentationFormat>Widescreen</PresentationFormat>
  <Paragraphs>113</Paragraphs>
  <Slides>19</Slides>
  <Notes>17</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Meiryo</vt:lpstr>
      <vt:lpstr>Aptos</vt:lpstr>
      <vt:lpstr>Aptos Display</vt:lpstr>
      <vt:lpstr>Arial</vt:lpstr>
      <vt:lpstr>Office Theme</vt:lpstr>
      <vt:lpstr>   Empowering the older person  Name: Sameena Shahban Student number: 2325941  BMHP6027 Component 1: voice over Lecturer: Fahad Khan  </vt:lpstr>
      <vt:lpstr>Introduction   The UK's ageing population is increasing, creating growing challenges and opportunities for health and social care services. As people live longer, there is a greater need to understand how care, support and empowerment can improve the wellbeing, independence and quality of life of older adults (ONS, 2025).  This presentation evaluates the care, empowerment and support needs of older people. It will discuss ageing and care needs, theories of ageing, relevant policy and legislation, current care provisions, technological innovations, case studies and recommendations for improving outcomes for older adults. Definition Ageing is a process of biological, psychological and social change that occurs throughout later life  (WHO, 2025). </vt:lpstr>
      <vt:lpstr>The ageing population: setting the scene  what is happening?        Implication: Population ageing is likely to increase pressure on health and social care services, creating challenges related to workforce capacity, funding and long-term service sustainability (ONS, 2024; NHS England, 2019).  </vt:lpstr>
      <vt:lpstr>The Ageing population: why does it matter?  • Around 944,000 people in the UK are living with dementia (Alzheimer's Society, 2024). • Older adults are more likely to experience multiple long-term health conditions, increasing demand for support services (Age UK, 2024). • The population aged 50+ is projected to increase by 4.3 million by 2044, placing additional pressure on health and social care services (Age UK, 2024).  Critical Analysis Population ageing is expected to increase demand for health and social care services. As more people live into advanced old age, dementia, frailty and long-term conditions are likely to become more common. This may create challenges relating to workforce capacity, funding and service sustainability, raising concerns about whether current services can meet future demand. (Age UK, 2024; NHS England, 2019)</vt:lpstr>
      <vt:lpstr>Theoretical Frameworks for Supporting Older People  Activity Theory • Developed by Havighurst (1961). • Active engagement promotes wellbeing and life satisfaction in later life. • Encourages social participation, independence and healthy ageing.  (WHO, 2021)  Continuity Theory • Developed by Atchley (1989). • Older adults seek to maintain familiar routines, roles and relationships. • Supports person-centred care and ageing in place. (Ng et al., 2021)  Link to Empowerment and Healthy Ageing  • Both theories support autonomy, independence and active ageing. • Promote choice, wellbeing and person-centred care. • Align with the Care Act 2014. (Department of Health and Social Care, 2014)   Critical Evaluation • Both theories support positive ageing, wellbeing and independence. • However, they assume that older adults can remain active or maintain previous lifestyles, which may not be realistic for people living with frailty, dementia or complex care needs. • Therefore, while these theories are useful for promoting empowerment, they may not fully explain the experiences of all older adults who require intensive health and social care support. (Age UK, 2024; WHO, 2021)  </vt:lpstr>
      <vt:lpstr>Policy and Legislation  Key Policies and Legislation • Care Act 2014 (Department of Health and Social Care, 2014) Promotes wellbeing, independence and person-centred care. • Equality Act 2010 (UK Government, 2010) Protects older adults from age discrimination. • Human Rights Act 1998 (UK Government, 1998) Supports dignity, autonomy and respect. • NHS Long Term Plan (2019) (NHS England, 2019) Promotes prevention and community-based care. • NHS Ageing Well Programme (NHS England, 2023) Supports healthy ageing and ageing in place.  Critical Evaluation  Care Act 2014 The Care Act 2014 promotes wellbeing, independence and person-centred care. However, despite these aims, workforce shortages and funding pressures have limited consistent access to support for some older adults, creating a gap between policy intentions and practice (Age UK, 2024).  NHS Long Term Plan (2019) The plan supports prevention, community care and ageing in place. However, growing demand from an ageing population raises concerns about whether health and social care services have sufficient workforce capacity and resources to achieve these objectives (NHS England, 2019; Age UK, 2024).  Overall, these policies provide a strong framework for supporting older adults; however, workforce shortages, funding pressures and rising demand continue to limit their effectiveness in practice.  </vt:lpstr>
      <vt:lpstr>Evaluation of current care provisions  </vt:lpstr>
      <vt:lpstr>Critical analysis Key Statistics • 838,530 people received long-term support in England during 2023-24 (NHS Digital, 2024). • Around 80% of older adults want to remain in their own homes as they age (Age UK, 2024). • Over 36% of adults aged 80+ experience at least one difficulty with Activities of Daily Living (Age UK, 2024).  Strengths • Supports independence and ageing in place. • Maintains familiar routines and social connections. • Aligns with Continuity Theory and the Care Act 2014. (Age UK, 2024; Ng et al., 2021 ; Department of Health and Social Care, 2014) Limitations • Workforce shortages may reduce care continuity and quality of care. • Short visits may reduce meaningful social interaction. • Complex needs may require more intensive support. (Skills for Care, 2024; Age UK, 2024)  Critical Analysis The graph demonstrates that difficulties with daily living increase  significantly with age. As more people live into advanced old age,  demand for domiciliary care is expected to rise. While care at home  promotes independence, increasing levels of frailty and disability  raise questions regarding the long-term sustainability of current  services. (Age UK, 2024; NHS Digital, 2024)                                                                                                                                                   source -Age UK (2024), analysis using English Longitudinal Study of  Ageing (ELSA), 2021–23. </vt:lpstr>
      <vt:lpstr>Impact of population trends: gaps and challenges  </vt:lpstr>
      <vt:lpstr>Technological innovations in elderly care   Technologies Supporting Older People Pressure mats: detect movement and reduce falls risk. Wearable wristbands: monitor heart rate, activity levels and location. Oxevision: contact-free monitoring using infrared sensors. Robotic technologies: support companionship reminders and some daily living activities.  Telecare and remote monitoring systems: support independent living. ((NHS England, 2023; Age UK, 2024)  Why Technology Matters Promotes independence and ageing in place. Supports early intervention and safety. May reduce pressure on health and social care services by supporting ageing in place and early intervention.  Key Consideration Technology can improve care quality and efficiency. However, concerns remain regarding privacy, affordability, digital exclusion and the potential reduction of human interaction. (Age UK, 2024; NHS England, 2023) </vt:lpstr>
      <vt:lpstr>Evaluation of Oxevision and Wearable Monitoring Devices </vt:lpstr>
      <vt:lpstr> Ethical Issues and Challenges  Privacy and Data Protection Monitoring technologies collect sensitive personal data. Older adults may have concerns about surveillance and confidentiality. Compliance with GDPR and the Data Protection Act 2018 is essential. (UK Government, 2018)  Digital Exclusion Some older adults lack digital skills or confidence. Limited access to internet services and devices may increase health inequalities among older adults. (Age UK, 2024)  Cost and Resource Barriers Technologies can be expensive to purchase and maintain. Financial pressures may limit implementation across health and social care services. (NHS England, 2023)  Risk of Reduced Human Interaction Over-reliance on technology may reduce face-to-face contact with carers. Technology should support, not replace, person-centred care. (WHO, 2025; Topol, 2019)  Critical Evaluation While technologies such as Oxevision and wearable devices can improve safety, independence and early intervention, concerns remain regarding privacy, accessibility and maintaining meaningful human interaction and person-centred care. Successful implementation requires balancing technological innovation with ethical, person-centred care. (WHO, 2025; Age UK, 2024; Topol, 2019)  </vt:lpstr>
      <vt:lpstr>Case study 1: Hogeweyk Dementia Village Netherlands  Introduction Hogeweyk is a specialist dementia village in the Netherlands designed to support people living with dementia in a safe, community based environment. Hogeweyk supports approximately 180 residents living with dementia Residents live in small households and can access shops, cafés and outdoor spaces independently. (Glass, 2014).  Care Model • Person-centred dementia care. • Small household living rather than traditional institutional care. • Focus on independence, choice and social participation. (Glass, 2014) Link to Theory Continuity Theory: supports familiar routines, lifestyles and social roles (Atchley, 1989; ONS, 2023). Activity Theory: encourages social engagement and meaningful daily activities (Havighurst, 1961; WHO, 2021).  Link to Policy Reflects principles of the Care Act 2014, promoting wellbeing, independence and person-centred care. Supports NHS priorities around ageing in place and quality of life. (Department of Health and Social Care, 2014; NHS England, 2019)  Critical Evaluation • Promotes dignity, autonomy and quality of life. • Encourages social participation and reduces institutionalisation. • High staffing and operational costs may limit wider implementation within UK health and social care services.  • The model may not be suitable for all individuals with advanced dementia or complex healthcare needs. (Glass, 2014., Age UK, 2024)</vt:lpstr>
      <vt:lpstr>Case Study 2: Extra Care Retirement Villages UK  Introduction ExtraCare Charitable Trust provides retirement villages and supported housing for older adults across the UK. The model combines independent living, care services and community facilities within one environment. ExtraCare supports over 4,000 older adults across 20 retirement villages and housing schemes in England.  (ExtraCare Charitable Trust, 2024)  Care Model Integrated housing and care approach. Access to domiciliary care, social activities and health services. Focus on independence, wellbeing and social inclusion. (ExtraCare Charitable Trust, 2024)  Link to Theory Activity Theory: encourages participation in social, recreational and community activities (Havighurst, 1961; WHO, 2021). Continuity Theory: enables older adults to maintain independence and familiar lifestyles while receiving support (Atchley, 1989; Ng et al., 2021).  Link to Policy Reflects the principles of the Care Act 2014 by promoting wellbeing, independence and person-centred care. Supports the NHS Long Term Plan (2019) through prevention and community-based support. (Department of Health and Social Care, 2014; NHS England, 2019)  Critical Evaluation Promotes independence and reduces social isolation. Supports healthy ageing and community engagement. High development and operational costs may limit expansion. Availability remains limited, meaning many older adults cannot access this type of support. (ExtraCare Charitable Trust, 2024; NHS England, 2019; Department of Health and Social Care, 2014)   </vt:lpstr>
      <vt:lpstr>  Recommendations for improvement Recommendation 1: Increase Investment in Community-Based Care Expand domiciliary care services to support ageing in place. Reduce unnecessary admissions to residential care and hospitals. Justification Supports independence and Continuity Theory. Aligns with the Care Act 2014 and NHS Long Term Plan. (Department of Health and Social Care, 2014; NHS England, 2019; Age UK, 2024 ; Ng et al., 2021) Barrier Workforce shortages within social care. Solution Improve recruitment, retention and staff training.  Recommendation 2: Expand Access to Assistive Technology Increase access to wearable devices, telecare and remote monitoring systems. Support early intervention and independent living. Justification May improve safety and wellbeing. Supports healthy ageing. (Age UK, 2024; NHS England, 2023) Barrier Digital exclusion and affordability. Solution Provide digital skills training and funding support. </vt:lpstr>
      <vt:lpstr>Recommendations continued  Recommendation 3: Develop More Integrated Care Communities Expand retirement village and community-based models similar to ExtraCare. Promote social participation and reduce loneliness. Justification Supports Activity Theory. Encourages independence and wellbeing. (ExtraCare Charitable Trust, 2024; Havighurst, 1961; Age UK, 2024) Barrier  High development and operational costs. Solution  Greater partnership working between local authorities, housing providers and health services.  Recommendation 4: Strengthen Dementia-Friendly Services  Increase dementia-specific support within community and residential settings.  Improve staff training and person-centred approaches. Justification Growing prevalence of dementia increases demand for specialist support services. Lessons from Hogeweyk demonstrate benefits of person-centred  dementia care. (Glass, 2014., 2020; Alzheimer's Society, 2024; Age UK, 2024) Barrier  Funding and workforce capacity. Solution  Long-term investment and specialist workforce development. </vt:lpstr>
      <vt:lpstr>Conclusion  The ageing population is placing increasing pressure on health and social care services in the UK, creating a growing need for effective and sustainable support. This presentation has demonstrated that domiciliary care, residential care and assistive technologies play an important role in promoting independence, wellbeing and quality of life for older people. Technologies such as Oxevision and wearable monitoring devices offer opportunities to enhance safety and support ageing in place, although ethical concerns and accessibility barriers must be considered. The case studies of Hogeweyk Dementia Village and ExtraCare Retirement Villages highlight how person-centred and community-based approaches can improve outcomes for older adults. Overall, supporting older people effectively requires a balance between policy, innovation, person-centred care and continued investment in workforce and community services. </vt:lpstr>
      <vt:lpstr>      References  Age UK (2024) Later Life in the United Kingdom 2024. London: Age UK. Available at: https://www.ageuk.org.uk/globalassets/age-uk/documents/reports-and-publications/later_life_uk_factsheet.pdf (Accessed: 24 June 2026). Alzheimer’s Society (2024) Dementia UK: Update. London: Alzheimer’s Society. Available at: https://www.alzheimers.org.uk/about-us/policy-and-influencing/dementia-uk (Accessed: 24 June 2026). Atchley, R.C. (1989) ‘A continuity theory of normal aging’, The Gerontologist, 29(2), pp. 183–190. Available at: https://doi.org/10.1093/geront/29.2.183 Department of Health and Social Care (2014) Care Act 2014. London: The Stationery Office. Available at: https://www.legislation.gov.uk/ukpga/2014/23/contents (Accessed: 24 June 2026). ExtraCare Charitable Trust (2024) About ExtraCare Retirement Villages. Coventry: ExtraCare Charitable Trust. Available at: https://www.extracare.org.uk/about-us (Accessed: 24 June 2026). Glass, A.P. (2014) ‘Innovative seniors housing and care models: What we can learn from the Netherlands’, Seniors Housing and Care Journal, 22(1), pp. 74–81. Havighurst, R.J. (1961) ‘Successful aging’, The Gerontologist, 1(1), pp. 8–13. Available at: https://doi.org/10.1093/geront/1.1.8 Ng, S.I., Lim, X.J. and Hsu, H.C. (2021) ‘The importance of age-friendly city on older people’s continuity and life satisfaction’, International Journal of Environmental Research and Public Health, 18(14), p. 7252. Available at: https://doi.org/10.3390/ijerph18147252 NHS Digital (2024) Adult Social Care Activity and Finance Report, England 2023–24. Leeds: NHS Digital. Available at: https://digital.nhs.uk/data-and-information/publications (Accessed: 24 June 2026). NHS England (2019) The NHS Long Term Plan. London: NHS England. Available at: https://www.longtermplan.nhs.uk(Accessed: 24 June 2026).       </vt:lpstr>
      <vt:lpstr>References    NHS England (2023) Digital Technology Assessment Criteria. London: NHS England. Available at: https://transform.england.nhs.uk/key-tools-and-info/digital-technology-assessment-criteria-dtac (Accessed: 24 June 2026). Office for National Statistics (2025) Population Estimates for the UK. Newport: Office for National Statistics. Available at: https://www.ons.gov.uk/peoplepopulationandcommunity (Accessed: 24 June 2026). Oxehealth (2024) Oxevision: Contact-Free Patient Monitoring. Oxford: Oxehealth. Available at: https://www.oxehealth.com (Accessed: 24 June 2026). Peek, S.T.M., Wouters, E.J.M., van Hoof, J., Luijkx, K.G., Boeije, H.R. and Vrijhoef, H.J.M. (2014) ‘Factors influencing acceptance of technology for ageing in place’, International Journal of Medical Informatics, 83(4), pp. 235–248. Available at: https://doi.org/10.1016/j.ijmedinf.2014.01.004 Skills for Care (2024) The State of the Adult Social Care Sector and Workforce in England. Leeds: Skills for Care. Available at: https://www.skillsforcare.org.uk/adult-social-care-workforce-data (Accessed: 24 June 2026). Topol, E. (2019) The Topol Review: Preparing the Healthcare Workforce to Deliver the Digital Future. London: Health Education England. Available at: https://topol.hee.nhs.uk (Accessed: 24 June 2026). UK Government (1998) Human Rights Act 1998. London: The Stationery Office. Available at: https://www.legislation.gov.uk/ukpga/1998/42/contents (Accessed: 24 June 2026). UK Government (2010) Equality Act 2010. London: The Stationery Office. Available at: https://www.legislation.gov.uk/ukpga/2010/15/contents (Accessed: 24 June 2026). World Health Organization (2021) Decade of Healthy Ageing 2021–2030. Geneva: World Health Organization. Available at: https://www.who.int/initiatives/decade-of-healthy-ageing (Accessed: 24 June 2026). World Health Organization (2025) Ageing and Health. Geneva: World Health Organization. Available at: https://www.who.int/news-room/fact-sheets/detail/ageing-and-health (Accessed: 24 June 2026).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Sameena Shahban (2325941)</dc:creator>
  <cp:lastModifiedBy>Sameena Shahban (2325941)</cp:lastModifiedBy>
  <cp:revision>2</cp:revision>
  <dcterms:created xsi:type="dcterms:W3CDTF">2026-06-02T08:43:54Z</dcterms:created>
  <dcterms:modified xsi:type="dcterms:W3CDTF">2026-06-25T10:05:03Z</dcterms:modified>
</cp:coreProperties>
</file>