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D3937C-CE1E-4E7A-A059-F108195D377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E2351D6-D10B-48F9-8A43-3823C4508015}">
      <dgm:prSet/>
      <dgm:spPr/>
      <dgm:t>
        <a:bodyPr/>
        <a:lstStyle/>
        <a:p>
          <a:pPr>
            <a:defRPr cap="all"/>
          </a:pPr>
          <a:r>
            <a:rPr lang="en-GB"/>
            <a:t>Recycling</a:t>
          </a:r>
          <a:endParaRPr lang="en-US"/>
        </a:p>
      </dgm:t>
    </dgm:pt>
    <dgm:pt modelId="{DBB8CBF3-8C24-43B0-841E-ABC60437C89E}" type="parTrans" cxnId="{39750B49-9B53-4EF7-9115-712D8CCA386F}">
      <dgm:prSet/>
      <dgm:spPr/>
      <dgm:t>
        <a:bodyPr/>
        <a:lstStyle/>
        <a:p>
          <a:endParaRPr lang="en-US"/>
        </a:p>
      </dgm:t>
    </dgm:pt>
    <dgm:pt modelId="{58BA3C6F-3C7C-4C5F-9DB4-B844DF6769B0}" type="sibTrans" cxnId="{39750B49-9B53-4EF7-9115-712D8CCA386F}">
      <dgm:prSet/>
      <dgm:spPr/>
      <dgm:t>
        <a:bodyPr/>
        <a:lstStyle/>
        <a:p>
          <a:endParaRPr lang="en-US"/>
        </a:p>
      </dgm:t>
    </dgm:pt>
    <dgm:pt modelId="{C98A6FEF-1DAE-4342-858A-28B104C213B4}">
      <dgm:prSet/>
      <dgm:spPr/>
      <dgm:t>
        <a:bodyPr/>
        <a:lstStyle/>
        <a:p>
          <a:pPr>
            <a:defRPr cap="all"/>
          </a:pPr>
          <a:r>
            <a:rPr lang="en-GB"/>
            <a:t>Renewable energy</a:t>
          </a:r>
          <a:endParaRPr lang="en-US"/>
        </a:p>
      </dgm:t>
    </dgm:pt>
    <dgm:pt modelId="{0978BCCE-C9D9-4B3F-9FF2-74F61D216C9F}" type="parTrans" cxnId="{EC77E2E0-4D51-4FC2-91B5-5831B3996B8D}">
      <dgm:prSet/>
      <dgm:spPr/>
      <dgm:t>
        <a:bodyPr/>
        <a:lstStyle/>
        <a:p>
          <a:endParaRPr lang="en-US"/>
        </a:p>
      </dgm:t>
    </dgm:pt>
    <dgm:pt modelId="{CCA484F5-A3EF-43A4-848C-182C2D07AA35}" type="sibTrans" cxnId="{EC77E2E0-4D51-4FC2-91B5-5831B3996B8D}">
      <dgm:prSet/>
      <dgm:spPr/>
      <dgm:t>
        <a:bodyPr/>
        <a:lstStyle/>
        <a:p>
          <a:endParaRPr lang="en-US"/>
        </a:p>
      </dgm:t>
    </dgm:pt>
    <dgm:pt modelId="{FBEA75B5-F7A5-44A6-850C-C792D3741212}">
      <dgm:prSet/>
      <dgm:spPr/>
      <dgm:t>
        <a:bodyPr/>
        <a:lstStyle/>
        <a:p>
          <a:pPr>
            <a:defRPr cap="all"/>
          </a:pPr>
          <a:r>
            <a:rPr lang="en-GB"/>
            <a:t>Lower carbon footprint</a:t>
          </a:r>
          <a:endParaRPr lang="en-US"/>
        </a:p>
      </dgm:t>
    </dgm:pt>
    <dgm:pt modelId="{99EF7334-901E-48CC-A6DD-FD2107A0D7C8}" type="parTrans" cxnId="{B222DD50-4C5C-4C0E-BC33-7A3E3F725263}">
      <dgm:prSet/>
      <dgm:spPr/>
      <dgm:t>
        <a:bodyPr/>
        <a:lstStyle/>
        <a:p>
          <a:endParaRPr lang="en-US"/>
        </a:p>
      </dgm:t>
    </dgm:pt>
    <dgm:pt modelId="{ED4F2CA5-E118-4441-B75F-F80080AD666E}" type="sibTrans" cxnId="{B222DD50-4C5C-4C0E-BC33-7A3E3F725263}">
      <dgm:prSet/>
      <dgm:spPr/>
      <dgm:t>
        <a:bodyPr/>
        <a:lstStyle/>
        <a:p>
          <a:endParaRPr lang="en-US"/>
        </a:p>
      </dgm:t>
    </dgm:pt>
    <dgm:pt modelId="{0CE45F48-C6D3-4B35-9AE2-3C859D62DF3C}" type="pres">
      <dgm:prSet presAssocID="{6CD3937C-CE1E-4E7A-A059-F108195D3776}" presName="root" presStyleCnt="0">
        <dgm:presLayoutVars>
          <dgm:dir/>
          <dgm:resizeHandles val="exact"/>
        </dgm:presLayoutVars>
      </dgm:prSet>
      <dgm:spPr/>
    </dgm:pt>
    <dgm:pt modelId="{E24515BB-DB6C-4A99-88C3-A6958F1BCA13}" type="pres">
      <dgm:prSet presAssocID="{6E2351D6-D10B-48F9-8A43-3823C4508015}" presName="compNode" presStyleCnt="0"/>
      <dgm:spPr/>
    </dgm:pt>
    <dgm:pt modelId="{18742018-D429-40B4-B375-D24B9192035F}" type="pres">
      <dgm:prSet presAssocID="{6E2351D6-D10B-48F9-8A43-3823C4508015}" presName="iconBgRect" presStyleLbl="bgShp" presStyleIdx="0" presStyleCnt="3"/>
      <dgm:spPr/>
    </dgm:pt>
    <dgm:pt modelId="{386D9F2C-63F0-4F72-B98B-5B28F08D3DEC}" type="pres">
      <dgm:prSet presAssocID="{6E2351D6-D10B-48F9-8A43-3823C450801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38F82378-CE81-4E02-B988-F4A8BF7CF9A5}" type="pres">
      <dgm:prSet presAssocID="{6E2351D6-D10B-48F9-8A43-3823C4508015}" presName="spaceRect" presStyleCnt="0"/>
      <dgm:spPr/>
    </dgm:pt>
    <dgm:pt modelId="{3A5A3B04-7ACE-4528-B82B-AD76A4C04670}" type="pres">
      <dgm:prSet presAssocID="{6E2351D6-D10B-48F9-8A43-3823C4508015}" presName="textRect" presStyleLbl="revTx" presStyleIdx="0" presStyleCnt="3">
        <dgm:presLayoutVars>
          <dgm:chMax val="1"/>
          <dgm:chPref val="1"/>
        </dgm:presLayoutVars>
      </dgm:prSet>
      <dgm:spPr/>
    </dgm:pt>
    <dgm:pt modelId="{586BC3E0-C84F-4F35-ADC8-4B091A982562}" type="pres">
      <dgm:prSet presAssocID="{58BA3C6F-3C7C-4C5F-9DB4-B844DF6769B0}" presName="sibTrans" presStyleCnt="0"/>
      <dgm:spPr/>
    </dgm:pt>
    <dgm:pt modelId="{220F566C-89EC-4DD7-83F7-AE6EC491E5A8}" type="pres">
      <dgm:prSet presAssocID="{C98A6FEF-1DAE-4342-858A-28B104C213B4}" presName="compNode" presStyleCnt="0"/>
      <dgm:spPr/>
    </dgm:pt>
    <dgm:pt modelId="{315F331B-8133-4E0E-8BAB-5E2D58272ED4}" type="pres">
      <dgm:prSet presAssocID="{C98A6FEF-1DAE-4342-858A-28B104C213B4}" presName="iconBgRect" presStyleLbl="bgShp" presStyleIdx="1" presStyleCnt="3"/>
      <dgm:spPr/>
    </dgm:pt>
    <dgm:pt modelId="{ABDD1957-3E0E-414C-BF12-C69484D1075A}" type="pres">
      <dgm:prSet presAssocID="{C98A6FEF-1DAE-4342-858A-28B104C213B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68FEDFE2-EE25-48DE-A1F7-6C17B42DB470}" type="pres">
      <dgm:prSet presAssocID="{C98A6FEF-1DAE-4342-858A-28B104C213B4}" presName="spaceRect" presStyleCnt="0"/>
      <dgm:spPr/>
    </dgm:pt>
    <dgm:pt modelId="{20913000-0BE9-453D-A7EA-BB649F458A4F}" type="pres">
      <dgm:prSet presAssocID="{C98A6FEF-1DAE-4342-858A-28B104C213B4}" presName="textRect" presStyleLbl="revTx" presStyleIdx="1" presStyleCnt="3">
        <dgm:presLayoutVars>
          <dgm:chMax val="1"/>
          <dgm:chPref val="1"/>
        </dgm:presLayoutVars>
      </dgm:prSet>
      <dgm:spPr/>
    </dgm:pt>
    <dgm:pt modelId="{8B980331-93B3-49DC-8E7D-D2353F97AC34}" type="pres">
      <dgm:prSet presAssocID="{CCA484F5-A3EF-43A4-848C-182C2D07AA35}" presName="sibTrans" presStyleCnt="0"/>
      <dgm:spPr/>
    </dgm:pt>
    <dgm:pt modelId="{AD631BDF-68DF-4CEC-9A7D-DC152D471806}" type="pres">
      <dgm:prSet presAssocID="{FBEA75B5-F7A5-44A6-850C-C792D3741212}" presName="compNode" presStyleCnt="0"/>
      <dgm:spPr/>
    </dgm:pt>
    <dgm:pt modelId="{32F7A94C-3056-495A-80D0-D87A1F889600}" type="pres">
      <dgm:prSet presAssocID="{FBEA75B5-F7A5-44A6-850C-C792D3741212}" presName="iconBgRect" presStyleLbl="bgShp" presStyleIdx="2" presStyleCnt="3"/>
      <dgm:spPr/>
    </dgm:pt>
    <dgm:pt modelId="{1E8EA86D-912B-4696-9110-B3FF2380FC1F}" type="pres">
      <dgm:prSet presAssocID="{FBEA75B5-F7A5-44A6-850C-C792D374121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print"/>
        </a:ext>
      </dgm:extLst>
    </dgm:pt>
    <dgm:pt modelId="{6A487629-ADF5-4A0F-9B4C-A8D3AC262E0A}" type="pres">
      <dgm:prSet presAssocID="{FBEA75B5-F7A5-44A6-850C-C792D3741212}" presName="spaceRect" presStyleCnt="0"/>
      <dgm:spPr/>
    </dgm:pt>
    <dgm:pt modelId="{D96DE954-20B7-4DDB-98FB-843C84826B4E}" type="pres">
      <dgm:prSet presAssocID="{FBEA75B5-F7A5-44A6-850C-C792D374121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F34340A-1F23-4218-B4BA-52B1413986CC}" type="presOf" srcId="{6E2351D6-D10B-48F9-8A43-3823C4508015}" destId="{3A5A3B04-7ACE-4528-B82B-AD76A4C04670}" srcOrd="0" destOrd="0" presId="urn:microsoft.com/office/officeart/2018/5/layout/IconCircleLabelList"/>
    <dgm:cxn modelId="{35FF033C-F440-4036-82D1-921C6EC3C347}" type="presOf" srcId="{FBEA75B5-F7A5-44A6-850C-C792D3741212}" destId="{D96DE954-20B7-4DDB-98FB-843C84826B4E}" srcOrd="0" destOrd="0" presId="urn:microsoft.com/office/officeart/2018/5/layout/IconCircleLabelList"/>
    <dgm:cxn modelId="{39750B49-9B53-4EF7-9115-712D8CCA386F}" srcId="{6CD3937C-CE1E-4E7A-A059-F108195D3776}" destId="{6E2351D6-D10B-48F9-8A43-3823C4508015}" srcOrd="0" destOrd="0" parTransId="{DBB8CBF3-8C24-43B0-841E-ABC60437C89E}" sibTransId="{58BA3C6F-3C7C-4C5F-9DB4-B844DF6769B0}"/>
    <dgm:cxn modelId="{B222DD50-4C5C-4C0E-BC33-7A3E3F725263}" srcId="{6CD3937C-CE1E-4E7A-A059-F108195D3776}" destId="{FBEA75B5-F7A5-44A6-850C-C792D3741212}" srcOrd="2" destOrd="0" parTransId="{99EF7334-901E-48CC-A6DD-FD2107A0D7C8}" sibTransId="{ED4F2CA5-E118-4441-B75F-F80080AD666E}"/>
    <dgm:cxn modelId="{60C7B786-C4BE-4EED-8E05-48B300E3650E}" type="presOf" srcId="{6CD3937C-CE1E-4E7A-A059-F108195D3776}" destId="{0CE45F48-C6D3-4B35-9AE2-3C859D62DF3C}" srcOrd="0" destOrd="0" presId="urn:microsoft.com/office/officeart/2018/5/layout/IconCircleLabelList"/>
    <dgm:cxn modelId="{36E48ACD-1E7E-4790-B286-1694F07536BF}" type="presOf" srcId="{C98A6FEF-1DAE-4342-858A-28B104C213B4}" destId="{20913000-0BE9-453D-A7EA-BB649F458A4F}" srcOrd="0" destOrd="0" presId="urn:microsoft.com/office/officeart/2018/5/layout/IconCircleLabelList"/>
    <dgm:cxn modelId="{EC77E2E0-4D51-4FC2-91B5-5831B3996B8D}" srcId="{6CD3937C-CE1E-4E7A-A059-F108195D3776}" destId="{C98A6FEF-1DAE-4342-858A-28B104C213B4}" srcOrd="1" destOrd="0" parTransId="{0978BCCE-C9D9-4B3F-9FF2-74F61D216C9F}" sibTransId="{CCA484F5-A3EF-43A4-848C-182C2D07AA35}"/>
    <dgm:cxn modelId="{E425450B-5280-49C8-90B9-D79AD69B81BD}" type="presParOf" srcId="{0CE45F48-C6D3-4B35-9AE2-3C859D62DF3C}" destId="{E24515BB-DB6C-4A99-88C3-A6958F1BCA13}" srcOrd="0" destOrd="0" presId="urn:microsoft.com/office/officeart/2018/5/layout/IconCircleLabelList"/>
    <dgm:cxn modelId="{ABE02873-2A71-4605-8369-643200634572}" type="presParOf" srcId="{E24515BB-DB6C-4A99-88C3-A6958F1BCA13}" destId="{18742018-D429-40B4-B375-D24B9192035F}" srcOrd="0" destOrd="0" presId="urn:microsoft.com/office/officeart/2018/5/layout/IconCircleLabelList"/>
    <dgm:cxn modelId="{8DC81C8E-9EF3-42DB-83C6-DC1599F7B9B7}" type="presParOf" srcId="{E24515BB-DB6C-4A99-88C3-A6958F1BCA13}" destId="{386D9F2C-63F0-4F72-B98B-5B28F08D3DEC}" srcOrd="1" destOrd="0" presId="urn:microsoft.com/office/officeart/2018/5/layout/IconCircleLabelList"/>
    <dgm:cxn modelId="{87277278-09E2-4E9F-871F-46032C2784E7}" type="presParOf" srcId="{E24515BB-DB6C-4A99-88C3-A6958F1BCA13}" destId="{38F82378-CE81-4E02-B988-F4A8BF7CF9A5}" srcOrd="2" destOrd="0" presId="urn:microsoft.com/office/officeart/2018/5/layout/IconCircleLabelList"/>
    <dgm:cxn modelId="{E9BF65E1-228C-4989-8CED-B1CEA7050F3F}" type="presParOf" srcId="{E24515BB-DB6C-4A99-88C3-A6958F1BCA13}" destId="{3A5A3B04-7ACE-4528-B82B-AD76A4C04670}" srcOrd="3" destOrd="0" presId="urn:microsoft.com/office/officeart/2018/5/layout/IconCircleLabelList"/>
    <dgm:cxn modelId="{5DBCEEB0-5310-46AA-A637-59193719EDA3}" type="presParOf" srcId="{0CE45F48-C6D3-4B35-9AE2-3C859D62DF3C}" destId="{586BC3E0-C84F-4F35-ADC8-4B091A982562}" srcOrd="1" destOrd="0" presId="urn:microsoft.com/office/officeart/2018/5/layout/IconCircleLabelList"/>
    <dgm:cxn modelId="{D57D7DBE-EA18-4D26-B3A6-0EAC82925E1C}" type="presParOf" srcId="{0CE45F48-C6D3-4B35-9AE2-3C859D62DF3C}" destId="{220F566C-89EC-4DD7-83F7-AE6EC491E5A8}" srcOrd="2" destOrd="0" presId="urn:microsoft.com/office/officeart/2018/5/layout/IconCircleLabelList"/>
    <dgm:cxn modelId="{C23C5304-E1A6-43F8-AF50-676EB730CEB2}" type="presParOf" srcId="{220F566C-89EC-4DD7-83F7-AE6EC491E5A8}" destId="{315F331B-8133-4E0E-8BAB-5E2D58272ED4}" srcOrd="0" destOrd="0" presId="urn:microsoft.com/office/officeart/2018/5/layout/IconCircleLabelList"/>
    <dgm:cxn modelId="{0FE13C95-97CB-425F-9629-900DB9EEDBD7}" type="presParOf" srcId="{220F566C-89EC-4DD7-83F7-AE6EC491E5A8}" destId="{ABDD1957-3E0E-414C-BF12-C69484D1075A}" srcOrd="1" destOrd="0" presId="urn:microsoft.com/office/officeart/2018/5/layout/IconCircleLabelList"/>
    <dgm:cxn modelId="{1B3BCF66-7875-40D0-B95D-C9A02D60E203}" type="presParOf" srcId="{220F566C-89EC-4DD7-83F7-AE6EC491E5A8}" destId="{68FEDFE2-EE25-48DE-A1F7-6C17B42DB470}" srcOrd="2" destOrd="0" presId="urn:microsoft.com/office/officeart/2018/5/layout/IconCircleLabelList"/>
    <dgm:cxn modelId="{50CB4872-9EBE-489F-B786-27236E88D867}" type="presParOf" srcId="{220F566C-89EC-4DD7-83F7-AE6EC491E5A8}" destId="{20913000-0BE9-453D-A7EA-BB649F458A4F}" srcOrd="3" destOrd="0" presId="urn:microsoft.com/office/officeart/2018/5/layout/IconCircleLabelList"/>
    <dgm:cxn modelId="{42CE6A2C-D012-46F0-8ED0-8F44E98A366B}" type="presParOf" srcId="{0CE45F48-C6D3-4B35-9AE2-3C859D62DF3C}" destId="{8B980331-93B3-49DC-8E7D-D2353F97AC34}" srcOrd="3" destOrd="0" presId="urn:microsoft.com/office/officeart/2018/5/layout/IconCircleLabelList"/>
    <dgm:cxn modelId="{B2D14B1C-9B16-489E-991D-CA28E1E51874}" type="presParOf" srcId="{0CE45F48-C6D3-4B35-9AE2-3C859D62DF3C}" destId="{AD631BDF-68DF-4CEC-9A7D-DC152D471806}" srcOrd="4" destOrd="0" presId="urn:microsoft.com/office/officeart/2018/5/layout/IconCircleLabelList"/>
    <dgm:cxn modelId="{E2D0BDD5-B2AF-4D6B-B12B-070B0A42F19B}" type="presParOf" srcId="{AD631BDF-68DF-4CEC-9A7D-DC152D471806}" destId="{32F7A94C-3056-495A-80D0-D87A1F889600}" srcOrd="0" destOrd="0" presId="urn:microsoft.com/office/officeart/2018/5/layout/IconCircleLabelList"/>
    <dgm:cxn modelId="{EFFCC8E6-A4E9-4A4A-AC70-479AC8044B95}" type="presParOf" srcId="{AD631BDF-68DF-4CEC-9A7D-DC152D471806}" destId="{1E8EA86D-912B-4696-9110-B3FF2380FC1F}" srcOrd="1" destOrd="0" presId="urn:microsoft.com/office/officeart/2018/5/layout/IconCircleLabelList"/>
    <dgm:cxn modelId="{5492B46D-C7C9-4CAB-9D00-C765A3186BFE}" type="presParOf" srcId="{AD631BDF-68DF-4CEC-9A7D-DC152D471806}" destId="{6A487629-ADF5-4A0F-9B4C-A8D3AC262E0A}" srcOrd="2" destOrd="0" presId="urn:microsoft.com/office/officeart/2018/5/layout/IconCircleLabelList"/>
    <dgm:cxn modelId="{B1444AA8-F58F-4414-80F4-9D4C536426A1}" type="presParOf" srcId="{AD631BDF-68DF-4CEC-9A7D-DC152D471806}" destId="{D96DE954-20B7-4DDB-98FB-843C84826B4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0F85A5-190A-4A2A-8C1F-9B63F3B0101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11175AA-DAB8-4359-9220-2D489C336F19}">
      <dgm:prSet/>
      <dgm:spPr/>
      <dgm:t>
        <a:bodyPr/>
        <a:lstStyle/>
        <a:p>
          <a:r>
            <a:rPr lang="en-GB"/>
            <a:t>Virgin Atlantic -  one of the best.</a:t>
          </a:r>
          <a:endParaRPr lang="en-US"/>
        </a:p>
      </dgm:t>
    </dgm:pt>
    <dgm:pt modelId="{C4BE19A1-5AC5-4569-94C8-C44E28DBBED5}" type="parTrans" cxnId="{4F213E57-3231-4EFF-AA72-3EBA59D8592D}">
      <dgm:prSet/>
      <dgm:spPr/>
      <dgm:t>
        <a:bodyPr/>
        <a:lstStyle/>
        <a:p>
          <a:endParaRPr lang="en-US"/>
        </a:p>
      </dgm:t>
    </dgm:pt>
    <dgm:pt modelId="{3E4DE072-CB70-4B3D-9EB5-D30FA177D3EB}" type="sibTrans" cxnId="{4F213E57-3231-4EFF-AA72-3EBA59D8592D}">
      <dgm:prSet/>
      <dgm:spPr/>
      <dgm:t>
        <a:bodyPr/>
        <a:lstStyle/>
        <a:p>
          <a:endParaRPr lang="en-US"/>
        </a:p>
      </dgm:t>
    </dgm:pt>
    <dgm:pt modelId="{29BA877B-CDCA-4A3B-9DFB-105A7A586DBC}">
      <dgm:prSet/>
      <dgm:spPr/>
      <dgm:t>
        <a:bodyPr/>
        <a:lstStyle/>
        <a:p>
          <a:r>
            <a:rPr lang="en-GB"/>
            <a:t>Nike – big organization but lacking in ethical values</a:t>
          </a:r>
          <a:endParaRPr lang="en-US"/>
        </a:p>
      </dgm:t>
    </dgm:pt>
    <dgm:pt modelId="{56413F0B-55E6-4D4B-8C0E-C67D494CDF17}" type="parTrans" cxnId="{C8FBB4AF-7B2F-43BF-85EE-5DFC8F61B9C6}">
      <dgm:prSet/>
      <dgm:spPr/>
      <dgm:t>
        <a:bodyPr/>
        <a:lstStyle/>
        <a:p>
          <a:endParaRPr lang="en-US"/>
        </a:p>
      </dgm:t>
    </dgm:pt>
    <dgm:pt modelId="{9A808387-FA76-4F1C-836E-9400CB5D40D9}" type="sibTrans" cxnId="{C8FBB4AF-7B2F-43BF-85EE-5DFC8F61B9C6}">
      <dgm:prSet/>
      <dgm:spPr/>
      <dgm:t>
        <a:bodyPr/>
        <a:lstStyle/>
        <a:p>
          <a:endParaRPr lang="en-US"/>
        </a:p>
      </dgm:t>
    </dgm:pt>
    <dgm:pt modelId="{99D19E28-44B6-4543-8DBC-E3FB44AE7393}" type="pres">
      <dgm:prSet presAssocID="{200F85A5-190A-4A2A-8C1F-9B63F3B01014}" presName="linear" presStyleCnt="0">
        <dgm:presLayoutVars>
          <dgm:animLvl val="lvl"/>
          <dgm:resizeHandles val="exact"/>
        </dgm:presLayoutVars>
      </dgm:prSet>
      <dgm:spPr/>
    </dgm:pt>
    <dgm:pt modelId="{C0EA11B2-6553-4225-A413-77556D7F62A1}" type="pres">
      <dgm:prSet presAssocID="{211175AA-DAB8-4359-9220-2D489C336F1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47365A5-DAF7-426E-9D5A-F0CA8E275211}" type="pres">
      <dgm:prSet presAssocID="{3E4DE072-CB70-4B3D-9EB5-D30FA177D3EB}" presName="spacer" presStyleCnt="0"/>
      <dgm:spPr/>
    </dgm:pt>
    <dgm:pt modelId="{B06DCD04-C4DC-4BFF-8C7C-7FF539CA6103}" type="pres">
      <dgm:prSet presAssocID="{29BA877B-CDCA-4A3B-9DFB-105A7A586DB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99BFC6E-2E6C-49C5-85F8-38536AAACADE}" type="presOf" srcId="{211175AA-DAB8-4359-9220-2D489C336F19}" destId="{C0EA11B2-6553-4225-A413-77556D7F62A1}" srcOrd="0" destOrd="0" presId="urn:microsoft.com/office/officeart/2005/8/layout/vList2"/>
    <dgm:cxn modelId="{4F213E57-3231-4EFF-AA72-3EBA59D8592D}" srcId="{200F85A5-190A-4A2A-8C1F-9B63F3B01014}" destId="{211175AA-DAB8-4359-9220-2D489C336F19}" srcOrd="0" destOrd="0" parTransId="{C4BE19A1-5AC5-4569-94C8-C44E28DBBED5}" sibTransId="{3E4DE072-CB70-4B3D-9EB5-D30FA177D3EB}"/>
    <dgm:cxn modelId="{C52CAE77-EA9A-496A-AD53-D4E68E84C63A}" type="presOf" srcId="{200F85A5-190A-4A2A-8C1F-9B63F3B01014}" destId="{99D19E28-44B6-4543-8DBC-E3FB44AE7393}" srcOrd="0" destOrd="0" presId="urn:microsoft.com/office/officeart/2005/8/layout/vList2"/>
    <dgm:cxn modelId="{C2B18489-327E-4669-B907-01874C43401C}" type="presOf" srcId="{29BA877B-CDCA-4A3B-9DFB-105A7A586DBC}" destId="{B06DCD04-C4DC-4BFF-8C7C-7FF539CA6103}" srcOrd="0" destOrd="0" presId="urn:microsoft.com/office/officeart/2005/8/layout/vList2"/>
    <dgm:cxn modelId="{C8FBB4AF-7B2F-43BF-85EE-5DFC8F61B9C6}" srcId="{200F85A5-190A-4A2A-8C1F-9B63F3B01014}" destId="{29BA877B-CDCA-4A3B-9DFB-105A7A586DBC}" srcOrd="1" destOrd="0" parTransId="{56413F0B-55E6-4D4B-8C0E-C67D494CDF17}" sibTransId="{9A808387-FA76-4F1C-836E-9400CB5D40D9}"/>
    <dgm:cxn modelId="{99134ABB-C0DB-40B7-93DC-31B503B51755}" type="presParOf" srcId="{99D19E28-44B6-4543-8DBC-E3FB44AE7393}" destId="{C0EA11B2-6553-4225-A413-77556D7F62A1}" srcOrd="0" destOrd="0" presId="urn:microsoft.com/office/officeart/2005/8/layout/vList2"/>
    <dgm:cxn modelId="{6273FEE6-98C7-4EF4-9FE9-86FC5D6CC660}" type="presParOf" srcId="{99D19E28-44B6-4543-8DBC-E3FB44AE7393}" destId="{847365A5-DAF7-426E-9D5A-F0CA8E275211}" srcOrd="1" destOrd="0" presId="urn:microsoft.com/office/officeart/2005/8/layout/vList2"/>
    <dgm:cxn modelId="{77F35E86-463B-4576-8F6E-680831E3764A}" type="presParOf" srcId="{99D19E28-44B6-4543-8DBC-E3FB44AE7393}" destId="{B06DCD04-C4DC-4BFF-8C7C-7FF539CA610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F8B596-8EA2-4EE1-B2B4-5B159645E73C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DCD51EE7-C809-4CEB-B2BF-712A0C8673D0}">
      <dgm:prSet/>
      <dgm:spPr/>
      <dgm:t>
        <a:bodyPr/>
        <a:lstStyle/>
        <a:p>
          <a:r>
            <a:rPr lang="en-GB"/>
            <a:t>VW – CAUGHT RED HANDED</a:t>
          </a:r>
          <a:endParaRPr lang="en-US"/>
        </a:p>
      </dgm:t>
    </dgm:pt>
    <dgm:pt modelId="{864D01B1-05AC-4259-A19B-AB4F5ADE138C}" type="parTrans" cxnId="{B1A2619B-89F7-4C8D-A4AF-96B8A395A250}">
      <dgm:prSet/>
      <dgm:spPr/>
      <dgm:t>
        <a:bodyPr/>
        <a:lstStyle/>
        <a:p>
          <a:endParaRPr lang="en-US"/>
        </a:p>
      </dgm:t>
    </dgm:pt>
    <dgm:pt modelId="{56B84054-61D0-43D2-A50C-528DD8ECC299}" type="sibTrans" cxnId="{B1A2619B-89F7-4C8D-A4AF-96B8A395A250}">
      <dgm:prSet/>
      <dgm:spPr/>
      <dgm:t>
        <a:bodyPr/>
        <a:lstStyle/>
        <a:p>
          <a:endParaRPr lang="en-US"/>
        </a:p>
      </dgm:t>
    </dgm:pt>
    <dgm:pt modelId="{F9980E33-6E51-4599-B1F4-C907F9D55D95}">
      <dgm:prSet/>
      <dgm:spPr/>
      <dgm:t>
        <a:bodyPr/>
        <a:lstStyle/>
        <a:p>
          <a:r>
            <a:rPr lang="en-GB"/>
            <a:t>BENJAMIN FRANKLIN- HONESTY IS THE BEST POLICY </a:t>
          </a:r>
          <a:endParaRPr lang="en-US"/>
        </a:p>
      </dgm:t>
    </dgm:pt>
    <dgm:pt modelId="{D2C291B7-C681-45B9-95C9-2D39BD334AC3}" type="parTrans" cxnId="{B592EBBF-1698-44EB-AE7E-2F3374E9BE55}">
      <dgm:prSet/>
      <dgm:spPr/>
      <dgm:t>
        <a:bodyPr/>
        <a:lstStyle/>
        <a:p>
          <a:endParaRPr lang="en-US"/>
        </a:p>
      </dgm:t>
    </dgm:pt>
    <dgm:pt modelId="{07303A8D-B15D-43F9-8DAC-51B33DC826F3}" type="sibTrans" cxnId="{B592EBBF-1698-44EB-AE7E-2F3374E9BE55}">
      <dgm:prSet/>
      <dgm:spPr/>
      <dgm:t>
        <a:bodyPr/>
        <a:lstStyle/>
        <a:p>
          <a:endParaRPr lang="en-US"/>
        </a:p>
      </dgm:t>
    </dgm:pt>
    <dgm:pt modelId="{6ADEF9E4-A0AA-4F0F-8426-EA3317943686}" type="pres">
      <dgm:prSet presAssocID="{66F8B596-8EA2-4EE1-B2B4-5B159645E73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8DE83FE-BB21-4E0D-8BAE-F728C24D01F1}" type="pres">
      <dgm:prSet presAssocID="{DCD51EE7-C809-4CEB-B2BF-712A0C8673D0}" presName="hierRoot1" presStyleCnt="0"/>
      <dgm:spPr/>
    </dgm:pt>
    <dgm:pt modelId="{F7846912-AE5F-4B7A-B134-4711F3676810}" type="pres">
      <dgm:prSet presAssocID="{DCD51EE7-C809-4CEB-B2BF-712A0C8673D0}" presName="composite" presStyleCnt="0"/>
      <dgm:spPr/>
    </dgm:pt>
    <dgm:pt modelId="{90AA8967-6AE6-446B-A713-E556A12265A7}" type="pres">
      <dgm:prSet presAssocID="{DCD51EE7-C809-4CEB-B2BF-712A0C8673D0}" presName="background" presStyleLbl="node0" presStyleIdx="0" presStyleCnt="2"/>
      <dgm:spPr/>
    </dgm:pt>
    <dgm:pt modelId="{FDB10C92-6186-4E44-AE87-C01812964AD8}" type="pres">
      <dgm:prSet presAssocID="{DCD51EE7-C809-4CEB-B2BF-712A0C8673D0}" presName="text" presStyleLbl="fgAcc0" presStyleIdx="0" presStyleCnt="2">
        <dgm:presLayoutVars>
          <dgm:chPref val="3"/>
        </dgm:presLayoutVars>
      </dgm:prSet>
      <dgm:spPr/>
    </dgm:pt>
    <dgm:pt modelId="{7FF9483A-2C9E-438B-874B-C69132733680}" type="pres">
      <dgm:prSet presAssocID="{DCD51EE7-C809-4CEB-B2BF-712A0C8673D0}" presName="hierChild2" presStyleCnt="0"/>
      <dgm:spPr/>
    </dgm:pt>
    <dgm:pt modelId="{3A7D3329-F4A5-4FB2-9D99-2773956C0215}" type="pres">
      <dgm:prSet presAssocID="{F9980E33-6E51-4599-B1F4-C907F9D55D95}" presName="hierRoot1" presStyleCnt="0"/>
      <dgm:spPr/>
    </dgm:pt>
    <dgm:pt modelId="{ACA61FD7-25FC-44A0-9391-11CD2A4C56F3}" type="pres">
      <dgm:prSet presAssocID="{F9980E33-6E51-4599-B1F4-C907F9D55D95}" presName="composite" presStyleCnt="0"/>
      <dgm:spPr/>
    </dgm:pt>
    <dgm:pt modelId="{F238515D-540A-4FE5-BCA9-0D805C019BD6}" type="pres">
      <dgm:prSet presAssocID="{F9980E33-6E51-4599-B1F4-C907F9D55D95}" presName="background" presStyleLbl="node0" presStyleIdx="1" presStyleCnt="2"/>
      <dgm:spPr/>
    </dgm:pt>
    <dgm:pt modelId="{798819BD-5404-4379-84F9-E8EA9A7349C1}" type="pres">
      <dgm:prSet presAssocID="{F9980E33-6E51-4599-B1F4-C907F9D55D95}" presName="text" presStyleLbl="fgAcc0" presStyleIdx="1" presStyleCnt="2">
        <dgm:presLayoutVars>
          <dgm:chPref val="3"/>
        </dgm:presLayoutVars>
      </dgm:prSet>
      <dgm:spPr/>
    </dgm:pt>
    <dgm:pt modelId="{1DEED97C-C3FA-45AE-B424-CD3F5A26CA67}" type="pres">
      <dgm:prSet presAssocID="{F9980E33-6E51-4599-B1F4-C907F9D55D95}" presName="hierChild2" presStyleCnt="0"/>
      <dgm:spPr/>
    </dgm:pt>
  </dgm:ptLst>
  <dgm:cxnLst>
    <dgm:cxn modelId="{B1A2619B-89F7-4C8D-A4AF-96B8A395A250}" srcId="{66F8B596-8EA2-4EE1-B2B4-5B159645E73C}" destId="{DCD51EE7-C809-4CEB-B2BF-712A0C8673D0}" srcOrd="0" destOrd="0" parTransId="{864D01B1-05AC-4259-A19B-AB4F5ADE138C}" sibTransId="{56B84054-61D0-43D2-A50C-528DD8ECC299}"/>
    <dgm:cxn modelId="{ADD4AABA-6321-4806-8B24-2542871707E9}" type="presOf" srcId="{66F8B596-8EA2-4EE1-B2B4-5B159645E73C}" destId="{6ADEF9E4-A0AA-4F0F-8426-EA3317943686}" srcOrd="0" destOrd="0" presId="urn:microsoft.com/office/officeart/2005/8/layout/hierarchy1"/>
    <dgm:cxn modelId="{B592EBBF-1698-44EB-AE7E-2F3374E9BE55}" srcId="{66F8B596-8EA2-4EE1-B2B4-5B159645E73C}" destId="{F9980E33-6E51-4599-B1F4-C907F9D55D95}" srcOrd="1" destOrd="0" parTransId="{D2C291B7-C681-45B9-95C9-2D39BD334AC3}" sibTransId="{07303A8D-B15D-43F9-8DAC-51B33DC826F3}"/>
    <dgm:cxn modelId="{76E6BFC6-01D0-464C-94D1-F2567E83AF94}" type="presOf" srcId="{DCD51EE7-C809-4CEB-B2BF-712A0C8673D0}" destId="{FDB10C92-6186-4E44-AE87-C01812964AD8}" srcOrd="0" destOrd="0" presId="urn:microsoft.com/office/officeart/2005/8/layout/hierarchy1"/>
    <dgm:cxn modelId="{17A0D3DC-DE29-4860-9538-44A2F49BA0B2}" type="presOf" srcId="{F9980E33-6E51-4599-B1F4-C907F9D55D95}" destId="{798819BD-5404-4379-84F9-E8EA9A7349C1}" srcOrd="0" destOrd="0" presId="urn:microsoft.com/office/officeart/2005/8/layout/hierarchy1"/>
    <dgm:cxn modelId="{B9118AB7-AA8B-42C0-9531-B3439F654B1A}" type="presParOf" srcId="{6ADEF9E4-A0AA-4F0F-8426-EA3317943686}" destId="{98DE83FE-BB21-4E0D-8BAE-F728C24D01F1}" srcOrd="0" destOrd="0" presId="urn:microsoft.com/office/officeart/2005/8/layout/hierarchy1"/>
    <dgm:cxn modelId="{D1DC4F10-BC59-44A1-B8EF-C30A0EF55B88}" type="presParOf" srcId="{98DE83FE-BB21-4E0D-8BAE-F728C24D01F1}" destId="{F7846912-AE5F-4B7A-B134-4711F3676810}" srcOrd="0" destOrd="0" presId="urn:microsoft.com/office/officeart/2005/8/layout/hierarchy1"/>
    <dgm:cxn modelId="{7D1B7B0B-5733-4F1B-8C74-28D6EB054B74}" type="presParOf" srcId="{F7846912-AE5F-4B7A-B134-4711F3676810}" destId="{90AA8967-6AE6-446B-A713-E556A12265A7}" srcOrd="0" destOrd="0" presId="urn:microsoft.com/office/officeart/2005/8/layout/hierarchy1"/>
    <dgm:cxn modelId="{21671424-F94E-4B0F-83FD-AFC95A509663}" type="presParOf" srcId="{F7846912-AE5F-4B7A-B134-4711F3676810}" destId="{FDB10C92-6186-4E44-AE87-C01812964AD8}" srcOrd="1" destOrd="0" presId="urn:microsoft.com/office/officeart/2005/8/layout/hierarchy1"/>
    <dgm:cxn modelId="{9D980243-1063-43B4-8C05-5EC5CF4E4606}" type="presParOf" srcId="{98DE83FE-BB21-4E0D-8BAE-F728C24D01F1}" destId="{7FF9483A-2C9E-438B-874B-C69132733680}" srcOrd="1" destOrd="0" presId="urn:microsoft.com/office/officeart/2005/8/layout/hierarchy1"/>
    <dgm:cxn modelId="{4E8333B6-FD3F-435D-866F-F8398FBBD350}" type="presParOf" srcId="{6ADEF9E4-A0AA-4F0F-8426-EA3317943686}" destId="{3A7D3329-F4A5-4FB2-9D99-2773956C0215}" srcOrd="1" destOrd="0" presId="urn:microsoft.com/office/officeart/2005/8/layout/hierarchy1"/>
    <dgm:cxn modelId="{623FEC49-F79D-4868-84C4-9CFD2E8AD3F8}" type="presParOf" srcId="{3A7D3329-F4A5-4FB2-9D99-2773956C0215}" destId="{ACA61FD7-25FC-44A0-9391-11CD2A4C56F3}" srcOrd="0" destOrd="0" presId="urn:microsoft.com/office/officeart/2005/8/layout/hierarchy1"/>
    <dgm:cxn modelId="{B280FF42-8EB8-440A-8D01-DBA2C54C2A26}" type="presParOf" srcId="{ACA61FD7-25FC-44A0-9391-11CD2A4C56F3}" destId="{F238515D-540A-4FE5-BCA9-0D805C019BD6}" srcOrd="0" destOrd="0" presId="urn:microsoft.com/office/officeart/2005/8/layout/hierarchy1"/>
    <dgm:cxn modelId="{D81C6D37-CEEB-4019-ADB9-28EF43A2A3E5}" type="presParOf" srcId="{ACA61FD7-25FC-44A0-9391-11CD2A4C56F3}" destId="{798819BD-5404-4379-84F9-E8EA9A7349C1}" srcOrd="1" destOrd="0" presId="urn:microsoft.com/office/officeart/2005/8/layout/hierarchy1"/>
    <dgm:cxn modelId="{E583C71E-9469-48E2-831F-71262AF41029}" type="presParOf" srcId="{3A7D3329-F4A5-4FB2-9D99-2773956C0215}" destId="{1DEED97C-C3FA-45AE-B424-CD3F5A26CA6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742018-D429-40B4-B375-D24B9192035F}">
      <dsp:nvSpPr>
        <dsp:cNvPr id="0" name=""/>
        <dsp:cNvSpPr/>
      </dsp:nvSpPr>
      <dsp:spPr>
        <a:xfrm>
          <a:off x="400651" y="1342290"/>
          <a:ext cx="1200937" cy="12009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6D9F2C-63F0-4F72-B98B-5B28F08D3DEC}">
      <dsp:nvSpPr>
        <dsp:cNvPr id="0" name=""/>
        <dsp:cNvSpPr/>
      </dsp:nvSpPr>
      <dsp:spPr>
        <a:xfrm>
          <a:off x="656589" y="1598227"/>
          <a:ext cx="689062" cy="689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5A3B04-7ACE-4528-B82B-AD76A4C04670}">
      <dsp:nvSpPr>
        <dsp:cNvPr id="0" name=""/>
        <dsp:cNvSpPr/>
      </dsp:nvSpPr>
      <dsp:spPr>
        <a:xfrm>
          <a:off x="16745" y="2917290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Recycling</a:t>
          </a:r>
          <a:endParaRPr lang="en-US" sz="2100" kern="1200"/>
        </a:p>
      </dsp:txBody>
      <dsp:txXfrm>
        <a:off x="16745" y="2917290"/>
        <a:ext cx="1968750" cy="720000"/>
      </dsp:txXfrm>
    </dsp:sp>
    <dsp:sp modelId="{315F331B-8133-4E0E-8BAB-5E2D58272ED4}">
      <dsp:nvSpPr>
        <dsp:cNvPr id="0" name=""/>
        <dsp:cNvSpPr/>
      </dsp:nvSpPr>
      <dsp:spPr>
        <a:xfrm>
          <a:off x="2713933" y="1342290"/>
          <a:ext cx="1200937" cy="12009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DD1957-3E0E-414C-BF12-C69484D1075A}">
      <dsp:nvSpPr>
        <dsp:cNvPr id="0" name=""/>
        <dsp:cNvSpPr/>
      </dsp:nvSpPr>
      <dsp:spPr>
        <a:xfrm>
          <a:off x="2969870" y="1598227"/>
          <a:ext cx="689062" cy="689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913000-0BE9-453D-A7EA-BB649F458A4F}">
      <dsp:nvSpPr>
        <dsp:cNvPr id="0" name=""/>
        <dsp:cNvSpPr/>
      </dsp:nvSpPr>
      <dsp:spPr>
        <a:xfrm>
          <a:off x="2330027" y="2917290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Renewable energy</a:t>
          </a:r>
          <a:endParaRPr lang="en-US" sz="2100" kern="1200"/>
        </a:p>
      </dsp:txBody>
      <dsp:txXfrm>
        <a:off x="2330027" y="2917290"/>
        <a:ext cx="1968750" cy="720000"/>
      </dsp:txXfrm>
    </dsp:sp>
    <dsp:sp modelId="{32F7A94C-3056-495A-80D0-D87A1F889600}">
      <dsp:nvSpPr>
        <dsp:cNvPr id="0" name=""/>
        <dsp:cNvSpPr/>
      </dsp:nvSpPr>
      <dsp:spPr>
        <a:xfrm>
          <a:off x="5027214" y="1342290"/>
          <a:ext cx="1200937" cy="12009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8EA86D-912B-4696-9110-B3FF2380FC1F}">
      <dsp:nvSpPr>
        <dsp:cNvPr id="0" name=""/>
        <dsp:cNvSpPr/>
      </dsp:nvSpPr>
      <dsp:spPr>
        <a:xfrm>
          <a:off x="5283151" y="1598227"/>
          <a:ext cx="689062" cy="689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6DE954-20B7-4DDB-98FB-843C84826B4E}">
      <dsp:nvSpPr>
        <dsp:cNvPr id="0" name=""/>
        <dsp:cNvSpPr/>
      </dsp:nvSpPr>
      <dsp:spPr>
        <a:xfrm>
          <a:off x="4643308" y="2917290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Lower carbon footprint</a:t>
          </a:r>
          <a:endParaRPr lang="en-US" sz="2100" kern="1200"/>
        </a:p>
      </dsp:txBody>
      <dsp:txXfrm>
        <a:off x="4643308" y="2917290"/>
        <a:ext cx="1968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EA11B2-6553-4225-A413-77556D7F62A1}">
      <dsp:nvSpPr>
        <dsp:cNvPr id="0" name=""/>
        <dsp:cNvSpPr/>
      </dsp:nvSpPr>
      <dsp:spPr>
        <a:xfrm>
          <a:off x="0" y="35996"/>
          <a:ext cx="6628804" cy="238899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Virgin Atlantic -  one of the best.</a:t>
          </a:r>
          <a:endParaRPr lang="en-US" sz="4500" kern="1200"/>
        </a:p>
      </dsp:txBody>
      <dsp:txXfrm>
        <a:off x="116621" y="152617"/>
        <a:ext cx="6395562" cy="2155751"/>
      </dsp:txXfrm>
    </dsp:sp>
    <dsp:sp modelId="{B06DCD04-C4DC-4BFF-8C7C-7FF539CA6103}">
      <dsp:nvSpPr>
        <dsp:cNvPr id="0" name=""/>
        <dsp:cNvSpPr/>
      </dsp:nvSpPr>
      <dsp:spPr>
        <a:xfrm>
          <a:off x="0" y="2554590"/>
          <a:ext cx="6628804" cy="2388993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Nike – big organization but lacking in ethical values</a:t>
          </a:r>
          <a:endParaRPr lang="en-US" sz="4500" kern="1200"/>
        </a:p>
      </dsp:txBody>
      <dsp:txXfrm>
        <a:off x="116621" y="2671211"/>
        <a:ext cx="6395562" cy="21557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AA8967-6AE6-446B-A713-E556A12265A7}">
      <dsp:nvSpPr>
        <dsp:cNvPr id="0" name=""/>
        <dsp:cNvSpPr/>
      </dsp:nvSpPr>
      <dsp:spPr>
        <a:xfrm>
          <a:off x="1174" y="520807"/>
          <a:ext cx="4121050" cy="261686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10C92-6186-4E44-AE87-C01812964AD8}">
      <dsp:nvSpPr>
        <dsp:cNvPr id="0" name=""/>
        <dsp:cNvSpPr/>
      </dsp:nvSpPr>
      <dsp:spPr>
        <a:xfrm>
          <a:off x="45906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VW – CAUGHT RED HANDED</a:t>
          </a:r>
          <a:endParaRPr lang="en-US" sz="3900" kern="1200"/>
        </a:p>
      </dsp:txBody>
      <dsp:txXfrm>
        <a:off x="535713" y="1032452"/>
        <a:ext cx="3967760" cy="2463577"/>
      </dsp:txXfrm>
    </dsp:sp>
    <dsp:sp modelId="{F238515D-540A-4FE5-BCA9-0D805C019BD6}">
      <dsp:nvSpPr>
        <dsp:cNvPr id="0" name=""/>
        <dsp:cNvSpPr/>
      </dsp:nvSpPr>
      <dsp:spPr>
        <a:xfrm>
          <a:off x="5038013" y="520807"/>
          <a:ext cx="4121050" cy="261686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8819BD-5404-4379-84F9-E8EA9A7349C1}">
      <dsp:nvSpPr>
        <dsp:cNvPr id="0" name=""/>
        <dsp:cNvSpPr/>
      </dsp:nvSpPr>
      <dsp:spPr>
        <a:xfrm>
          <a:off x="549590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BENJAMIN FRANKLIN- HONESTY IS THE BEST POLICY </a:t>
          </a:r>
          <a:endParaRPr lang="en-US" sz="3900" kern="1200"/>
        </a:p>
      </dsp:txBody>
      <dsp:txXfrm>
        <a:off x="5572553" y="1032452"/>
        <a:ext cx="3967760" cy="24635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65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130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625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254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3516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4477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384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84F1-FFEA-405F-9602-3DCA865EDA4E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736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994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97086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0072934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11655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32550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934771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0009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5134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3/30/2020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394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  <p:sldLayoutId id="2147483759" r:id="rId12"/>
    <p:sldLayoutId id="2147483760" r:id="rId13"/>
    <p:sldLayoutId id="2147483761" r:id="rId14"/>
    <p:sldLayoutId id="2147483762" r:id="rId15"/>
    <p:sldLayoutId id="2147483763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40D6CCA-0B48-4E8C-A5C9-F5410B31A4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111"/>
          <a:stretch/>
        </p:blipFill>
        <p:spPr>
          <a:xfrm>
            <a:off x="774700" y="1858517"/>
            <a:ext cx="3053422" cy="34350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427A8B-8F50-4C60-AE74-A264F034DA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9243" y="1419225"/>
            <a:ext cx="6798608" cy="2085869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What is ethics? 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A2212E-C00F-41BB-B2B6-3DE460CEDB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9243" y="3571461"/>
            <a:ext cx="6798608" cy="1667289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FFFFFF">
                    <a:alpha val="75000"/>
                  </a:srgbClr>
                </a:solidFill>
              </a:rPr>
              <a:t>“Ethics is based on well-founded standards of right and wrong that prescribe what humans ought to do, usually in terms of rights, obligations, benefits to society, fairness, or specific virtues” (</a:t>
            </a:r>
            <a:r>
              <a:rPr lang="en-US" sz="2000" dirty="0" err="1">
                <a:solidFill>
                  <a:srgbClr val="FFFFFF">
                    <a:alpha val="75000"/>
                  </a:srgbClr>
                </a:solidFill>
              </a:rPr>
              <a:t>Mayer,J</a:t>
            </a:r>
            <a:r>
              <a:rPr lang="en-US" sz="2000" dirty="0">
                <a:solidFill>
                  <a:srgbClr val="FFFFFF">
                    <a:alpha val="75000"/>
                  </a:srgbClr>
                </a:solidFill>
              </a:rPr>
              <a:t>) .</a:t>
            </a:r>
            <a:endParaRPr lang="en-GB" sz="2000" dirty="0">
              <a:solidFill>
                <a:srgbClr val="FFFFFF">
                  <a:alpha val="75000"/>
                </a:srgbClr>
              </a:solidFill>
            </a:endParaRPr>
          </a:p>
          <a:p>
            <a:endParaRPr lang="en-GB" sz="2000" dirty="0">
              <a:solidFill>
                <a:srgbClr val="FFFFFF">
                  <a:alpha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58913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BF540-05C3-4DA3-9E4B-6EBDE38BD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b="1"/>
              <a:t>How “Sustainability” is part of being ethical and why is it important?</a:t>
            </a:r>
            <a:br>
              <a:rPr lang="en-GB" sz="3400"/>
            </a:br>
            <a:endParaRPr lang="en-GB" sz="34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7D663C-701D-409A-9DD7-B0E781AD65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5961856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5019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C28C9-FE30-4958-B26A-4B4062124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4100" b="1"/>
              <a:t>Some example of big companies of being ethical.</a:t>
            </a:r>
            <a:br>
              <a:rPr lang="en-GB" sz="4100"/>
            </a:br>
            <a:endParaRPr lang="en-GB" sz="41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B29EA4-3C74-45E3-ACB0-E1D142503B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9350255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9089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5E85F-87B1-49FE-A590-76E6A8D8E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sz="3300" b="1"/>
              <a:t>What happens when companies act unethically?</a:t>
            </a:r>
            <a:br>
              <a:rPr lang="en-GB" sz="3300"/>
            </a:br>
            <a:endParaRPr lang="en-GB" sz="33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F68439-5E3C-49BD-BFB4-5F7329F3F9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165586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12797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Group 83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7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8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9" name="Isosceles Triangle 88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0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1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2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3" name="Isosceles Triangle 92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4" name="Isosceles Triangle 93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DD6BC9EB-F181-48AB-BCA2-3D1DB20D2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AB4D5D-DB83-43FF-A583-2B60C4981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7066" y="999460"/>
            <a:ext cx="5698067" cy="44798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1800" b="1"/>
              <a:t>CONCLUSION</a:t>
            </a: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r>
              <a:rPr lang="en-US" sz="1800"/>
              <a:t>21</a:t>
            </a:r>
            <a:r>
              <a:rPr lang="en-US" sz="1800" baseline="30000"/>
              <a:t>ST</a:t>
            </a:r>
            <a:r>
              <a:rPr lang="en-US" sz="1800"/>
              <a:t> CENTURY</a:t>
            </a:r>
            <a:br>
              <a:rPr lang="en-US" sz="1800"/>
            </a:br>
            <a:br>
              <a:rPr lang="en-US" sz="1800"/>
            </a:br>
            <a:r>
              <a:rPr lang="en-US" sz="1800"/>
              <a:t>BEING ETHICAL</a:t>
            </a:r>
            <a:br>
              <a:rPr lang="en-US" sz="1800"/>
            </a:br>
            <a:br>
              <a:rPr lang="en-US" sz="1800"/>
            </a:br>
            <a:r>
              <a:rPr lang="en-US" sz="1800"/>
              <a:t>THINKING OF THE ENVIRONMENT</a:t>
            </a:r>
            <a:br>
              <a:rPr lang="en-US" sz="1800"/>
            </a:br>
            <a:br>
              <a:rPr lang="en-US" sz="1800"/>
            </a:br>
            <a:br>
              <a:rPr lang="en-US" sz="1800"/>
            </a:br>
            <a:r>
              <a:rPr lang="en-US" sz="1800"/>
              <a:t>SPENDING MONEY ON RESEARCH AND DEVELOPMENT</a:t>
            </a: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r>
              <a:rPr lang="en-US" sz="1800"/>
              <a:t>THANK YOU</a:t>
            </a:r>
          </a:p>
        </p:txBody>
      </p:sp>
      <p:sp>
        <p:nvSpPr>
          <p:cNvPr id="98" name="Isosceles Triangle 97">
            <a:extLst>
              <a:ext uri="{FF2B5EF4-FFF2-40B4-BE49-F238E27FC236}">
                <a16:creationId xmlns:a16="http://schemas.microsoft.com/office/drawing/2014/main" id="{D33AAA80-39DC-4020-9BFF-0718F35C7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C9C5D90B-7EE3-4D26-AB7D-A5A3A6E11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639186"/>
            <a:ext cx="0" cy="3200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Isosceles Triangle 101">
            <a:extLst>
              <a:ext uri="{FF2B5EF4-FFF2-40B4-BE49-F238E27FC236}">
                <a16:creationId xmlns:a16="http://schemas.microsoft.com/office/drawing/2014/main" id="{1177F295-741F-4EFF-B0CA-BE69295AD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11349404" y="1217756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2762406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</TotalTime>
  <Words>150</Words>
  <Application>Microsoft Office PowerPoint</Application>
  <PresentationFormat>Widescreen</PresentationFormat>
  <Paragraphs>13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Trebuchet MS</vt:lpstr>
      <vt:lpstr>Wingdings 3</vt:lpstr>
      <vt:lpstr>Facet</vt:lpstr>
      <vt:lpstr>What is ethics?  </vt:lpstr>
      <vt:lpstr>How “Sustainability” is part of being ethical and why is it important? </vt:lpstr>
      <vt:lpstr>Some example of big companies of being ethical. </vt:lpstr>
      <vt:lpstr>What happens when companies act unethically? </vt:lpstr>
      <vt:lpstr>CONCLUSION     21ST CENTURY  BEING ETHICAL  THINKING OF THE ENVIRONMENT   SPENDING MONEY ON RESEARCH AND DEVELOPMENT    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ethics?</dc:title>
  <dc:creator>Jannah Uddin</dc:creator>
  <cp:lastModifiedBy>Jannah Uddin</cp:lastModifiedBy>
  <cp:revision>2</cp:revision>
  <dcterms:created xsi:type="dcterms:W3CDTF">2020-03-30T14:51:17Z</dcterms:created>
  <dcterms:modified xsi:type="dcterms:W3CDTF">2020-03-30T15:06:16Z</dcterms:modified>
</cp:coreProperties>
</file>