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theme/theme2.xml" ContentType="application/vnd.openxmlformats-officedocument.theme+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tags/tag1.xml" ContentType="application/vnd.openxmlformats-officedocument.presentationml.tags+xml"/>
  <Override PartName="/ppt/notesSlides/notesSlide14.xml" ContentType="application/vnd.openxmlformats-officedocument.presentationml.notesSlide+xml"/>
  <Override PartName="/ppt/tags/tag2.xml" ContentType="application/vnd.openxmlformats-officedocument.presentationml.tags+xml"/>
  <Override PartName="/ppt/notesSlides/notesSlide15.xml" ContentType="application/vnd.openxmlformats-officedocument.presentationml.notesSlide+xml"/>
  <Override PartName="/ppt/tags/tag3.xml" ContentType="application/vnd.openxmlformats-officedocument.presentationml.tags+xml"/>
  <Override PartName="/ppt/notesSlides/notesSlide16.xml" ContentType="application/vnd.openxmlformats-officedocument.presentationml.notesSlide+xml"/>
  <Override PartName="/ppt/tags/tag4.xml" ContentType="application/vnd.openxmlformats-officedocument.presentationml.tags+xml"/>
  <Override PartName="/ppt/notesSlides/notesSlide17.xml" ContentType="application/vnd.openxmlformats-officedocument.presentationml.notesSlide+xml"/>
  <Override PartName="/ppt/tags/tag5.xml" ContentType="application/vnd.openxmlformats-officedocument.presentationml.tags+xml"/>
  <Override PartName="/ppt/notesSlides/notesSlide18.xml" ContentType="application/vnd.openxmlformats-officedocument.presentationml.notesSlide+xml"/>
  <Override PartName="/ppt/tags/tag6.xml" ContentType="application/vnd.openxmlformats-officedocument.presentationml.tags+xml"/>
  <Override PartName="/ppt/notesSlides/notesSlide19.xml" ContentType="application/vnd.openxmlformats-officedocument.presentationml.notesSlide+xml"/>
  <Override PartName="/ppt/tags/tag7.xml" ContentType="application/vnd.openxmlformats-officedocument.presentationml.tags+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tags/tag8.xml" ContentType="application/vnd.openxmlformats-officedocument.presentationml.tags+xml"/>
  <Override PartName="/ppt/notesSlides/notesSlide23.xml" ContentType="application/vnd.openxmlformats-officedocument.presentationml.notesSlide+xml"/>
  <Override PartName="/ppt/tags/tag9.xml" ContentType="application/vnd.openxmlformats-officedocument.presentationml.tags+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tags/tag10.xml" ContentType="application/vnd.openxmlformats-officedocument.presentationml.tags+xml"/>
  <Override PartName="/ppt/notesSlides/notesSlide28.xml" ContentType="application/vnd.openxmlformats-officedocument.presentationml.notesSlide+xml"/>
  <Override PartName="/ppt/tags/tag11.xml" ContentType="application/vnd.openxmlformats-officedocument.presentationml.tags+xml"/>
  <Override PartName="/ppt/notesSlides/notesSlide29.xml" ContentType="application/vnd.openxmlformats-officedocument.presentationml.notesSlide+xml"/>
  <Override PartName="/ppt/tags/tag12.xml" ContentType="application/vnd.openxmlformats-officedocument.presentationml.tags+xml"/>
  <Override PartName="/ppt/notesSlides/notesSlide30.xml" ContentType="application/vnd.openxmlformats-officedocument.presentationml.notesSlide+xml"/>
  <Override PartName="/ppt/tags/tag13.xml" ContentType="application/vnd.openxmlformats-officedocument.presentationml.tags+xml"/>
  <Override PartName="/ppt/notesSlides/notesSlide31.xml" ContentType="application/vnd.openxmlformats-officedocument.presentationml.notesSlide+xml"/>
  <Override PartName="/ppt/tags/tag14.xml" ContentType="application/vnd.openxmlformats-officedocument.presentationml.tags+xml"/>
  <Override PartName="/ppt/notesSlides/notesSlide32.xml" ContentType="application/vnd.openxmlformats-officedocument.presentationml.notesSlide+xml"/>
  <Override PartName="/ppt/tags/tag15.xml" ContentType="application/vnd.openxmlformats-officedocument.presentationml.tags+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tags/tag16.xml" ContentType="application/vnd.openxmlformats-officedocument.presentationml.tags+xml"/>
  <Override PartName="/ppt/notesSlides/notesSlide35.xml" ContentType="application/vnd.openxmlformats-officedocument.presentationml.notesSlide+xml"/>
  <Override PartName="/ppt/tags/tag17.xml" ContentType="application/vnd.openxmlformats-officedocument.presentationml.tags+xml"/>
  <Override PartName="/ppt/notesSlides/notesSlide36.xml" ContentType="application/vnd.openxmlformats-officedocument.presentationml.notesSlide+xml"/>
  <Override PartName="/ppt/tags/tag18.xml" ContentType="application/vnd.openxmlformats-officedocument.presentationml.tags+xml"/>
  <Override PartName="/ppt/notesSlides/notesSlide37.xml" ContentType="application/vnd.openxmlformats-officedocument.presentationml.notesSlide+xml"/>
  <Override PartName="/ppt/tags/tag19.xml" ContentType="application/vnd.openxmlformats-officedocument.presentationml.tags+xml"/>
  <Override PartName="/ppt/notesSlides/notesSlide38.xml" ContentType="application/vnd.openxmlformats-officedocument.presentationml.notesSlide+xml"/>
  <Override PartName="/ppt/tags/tag20.xml" ContentType="application/vnd.openxmlformats-officedocument.presentationml.tags+xml"/>
  <Override PartName="/ppt/notesSlides/notesSlide39.xml" ContentType="application/vnd.openxmlformats-officedocument.presentationml.notesSlide+xml"/>
  <Override PartName="/ppt/tags/tag21.xml" ContentType="application/vnd.openxmlformats-officedocument.presentationml.tags+xml"/>
  <Override PartName="/ppt/notesSlides/notesSlide40.xml" ContentType="application/vnd.openxmlformats-officedocument.presentationml.notesSlide+xml"/>
  <Override PartName="/ppt/tags/tag22.xml" ContentType="application/vnd.openxmlformats-officedocument.presentationml.tags+xml"/>
  <Override PartName="/ppt/notesSlides/notesSlide41.xml" ContentType="application/vnd.openxmlformats-officedocument.presentationml.notesSlide+xml"/>
  <Override PartName="/ppt/tags/tag23.xml" ContentType="application/vnd.openxmlformats-officedocument.presentationml.tags+xml"/>
  <Override PartName="/ppt/notesSlides/notesSlide42.xml" ContentType="application/vnd.openxmlformats-officedocument.presentationml.notesSlide+xml"/>
  <Override PartName="/ppt/tags/tag24.xml" ContentType="application/vnd.openxmlformats-officedocument.presentationml.tags+xml"/>
  <Override PartName="/ppt/notesSlides/notesSlide43.xml" ContentType="application/vnd.openxmlformats-officedocument.presentationml.notesSlide+xml"/>
  <Override PartName="/ppt/tags/tag25.xml" ContentType="application/vnd.openxmlformats-officedocument.presentationml.tags+xml"/>
  <Override PartName="/ppt/notesSlides/notesSlide44.xml" ContentType="application/vnd.openxmlformats-officedocument.presentationml.notesSlide+xml"/>
  <Override PartName="/ppt/tags/tag26.xml" ContentType="application/vnd.openxmlformats-officedocument.presentationml.tags+xml"/>
  <Override PartName="/ppt/notesSlides/notesSlide45.xml" ContentType="application/vnd.openxmlformats-officedocument.presentationml.notesSlide+xml"/>
  <Override PartName="/ppt/tags/tag27.xml" ContentType="application/vnd.openxmlformats-officedocument.presentationml.tags+xml"/>
  <Override PartName="/ppt/notesSlides/notesSlide46.xml" ContentType="application/vnd.openxmlformats-officedocument.presentationml.notesSlide+xml"/>
  <Override PartName="/ppt/tags/tag28.xml" ContentType="application/vnd.openxmlformats-officedocument.presentationml.tags+xml"/>
  <Override PartName="/ppt/notesSlides/notesSlide47.xml" ContentType="application/vnd.openxmlformats-officedocument.presentationml.notesSlide+xml"/>
  <Override PartName="/ppt/tags/tag29.xml" ContentType="application/vnd.openxmlformats-officedocument.presentationml.tags+xml"/>
  <Override PartName="/ppt/notesSlides/notesSlide48.xml" ContentType="application/vnd.openxmlformats-officedocument.presentationml.notesSlide+xml"/>
  <Override PartName="/ppt/tags/tag30.xml" ContentType="application/vnd.openxmlformats-officedocument.presentationml.tags+xml"/>
  <Override PartName="/ppt/notesSlides/notesSlide49.xml" ContentType="application/vnd.openxmlformats-officedocument.presentationml.notesSlide+xml"/>
  <Override PartName="/ppt/tags/tag31.xml" ContentType="application/vnd.openxmlformats-officedocument.presentationml.tags+xml"/>
  <Override PartName="/ppt/notesSlides/notesSlide50.xml" ContentType="application/vnd.openxmlformats-officedocument.presentationml.notesSlide+xml"/>
  <Override PartName="/ppt/tags/tag32.xml" ContentType="application/vnd.openxmlformats-officedocument.presentationml.tags+xml"/>
  <Override PartName="/ppt/notesSlides/notesSlide51.xml" ContentType="application/vnd.openxmlformats-officedocument.presentationml.notesSlide+xml"/>
  <Override PartName="/ppt/tags/tag33.xml" ContentType="application/vnd.openxmlformats-officedocument.presentationml.tags+xml"/>
  <Override PartName="/ppt/notesSlides/notesSlide52.xml" ContentType="application/vnd.openxmlformats-officedocument.presentationml.notesSlide+xml"/>
  <Override PartName="/ppt/tags/tag34.xml" ContentType="application/vnd.openxmlformats-officedocument.presentationml.tags+xml"/>
  <Override PartName="/ppt/notesSlides/notesSlide53.xml" ContentType="application/vnd.openxmlformats-officedocument.presentationml.notesSlide+xml"/>
  <Override PartName="/ppt/tags/tag35.xml" ContentType="application/vnd.openxmlformats-officedocument.presentationml.tags+xml"/>
  <Override PartName="/ppt/notesSlides/notesSlide54.xml" ContentType="application/vnd.openxmlformats-officedocument.presentationml.notesSlide+xml"/>
  <Override PartName="/ppt/tags/tag36.xml" ContentType="application/vnd.openxmlformats-officedocument.presentationml.tags+xml"/>
  <Override PartName="/ppt/notesSlides/notesSlide55.xml" ContentType="application/vnd.openxmlformats-officedocument.presentationml.notesSlide+xml"/>
  <Override PartName="/ppt/tags/tag37.xml" ContentType="application/vnd.openxmlformats-officedocument.presentationml.tags+xml"/>
  <Override PartName="/ppt/notesSlides/notesSlide56.xml" ContentType="application/vnd.openxmlformats-officedocument.presentationml.notesSlide+xml"/>
  <Override PartName="/ppt/notesSlides/notesSlide57.xml" ContentType="application/vnd.openxmlformats-officedocument.presentationml.notesSlide+xml"/>
  <Override PartName="/ppt/notesSlides/notesSlide58.xml" ContentType="application/vnd.openxmlformats-officedocument.presentationml.notesSlide+xml"/>
  <Override PartName="/ppt/notesSlides/notesSlide59.xml" ContentType="application/vnd.openxmlformats-officedocument.presentationml.notesSlide+xml"/>
  <Override PartName="/ppt/notesSlides/notesSlide60.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2" r:id="rId5"/>
    <p:sldMasterId id="2147483661" r:id="rId6"/>
  </p:sldMasterIdLst>
  <p:notesMasterIdLst>
    <p:notesMasterId r:id="rId70"/>
  </p:notesMasterIdLst>
  <p:sldIdLst>
    <p:sldId id="719" r:id="rId7"/>
    <p:sldId id="301" r:id="rId8"/>
    <p:sldId id="302" r:id="rId9"/>
    <p:sldId id="731" r:id="rId10"/>
    <p:sldId id="732" r:id="rId11"/>
    <p:sldId id="735" r:id="rId12"/>
    <p:sldId id="925" r:id="rId13"/>
    <p:sldId id="930" r:id="rId14"/>
    <p:sldId id="924" r:id="rId15"/>
    <p:sldId id="927" r:id="rId16"/>
    <p:sldId id="928" r:id="rId17"/>
    <p:sldId id="929" r:id="rId18"/>
    <p:sldId id="919" r:id="rId19"/>
    <p:sldId id="736" r:id="rId20"/>
    <p:sldId id="291" r:id="rId21"/>
    <p:sldId id="792" r:id="rId22"/>
    <p:sldId id="881" r:id="rId23"/>
    <p:sldId id="795" r:id="rId24"/>
    <p:sldId id="799" r:id="rId25"/>
    <p:sldId id="877" r:id="rId26"/>
    <p:sldId id="887" r:id="rId27"/>
    <p:sldId id="888" r:id="rId28"/>
    <p:sldId id="773" r:id="rId29"/>
    <p:sldId id="774" r:id="rId30"/>
    <p:sldId id="899" r:id="rId31"/>
    <p:sldId id="898" r:id="rId32"/>
    <p:sldId id="777" r:id="rId33"/>
    <p:sldId id="759" r:id="rId34"/>
    <p:sldId id="778" r:id="rId35"/>
    <p:sldId id="890" r:id="rId36"/>
    <p:sldId id="922" r:id="rId37"/>
    <p:sldId id="891" r:id="rId38"/>
    <p:sldId id="889" r:id="rId39"/>
    <p:sldId id="920" r:id="rId40"/>
    <p:sldId id="892" r:id="rId41"/>
    <p:sldId id="753" r:id="rId42"/>
    <p:sldId id="923" r:id="rId43"/>
    <p:sldId id="894" r:id="rId44"/>
    <p:sldId id="895" r:id="rId45"/>
    <p:sldId id="896" r:id="rId46"/>
    <p:sldId id="897" r:id="rId47"/>
    <p:sldId id="900" r:id="rId48"/>
    <p:sldId id="901" r:id="rId49"/>
    <p:sldId id="902" r:id="rId50"/>
    <p:sldId id="903" r:id="rId51"/>
    <p:sldId id="904" r:id="rId52"/>
    <p:sldId id="905" r:id="rId53"/>
    <p:sldId id="907" r:id="rId54"/>
    <p:sldId id="909" r:id="rId55"/>
    <p:sldId id="910" r:id="rId56"/>
    <p:sldId id="911" r:id="rId57"/>
    <p:sldId id="912" r:id="rId58"/>
    <p:sldId id="913" r:id="rId59"/>
    <p:sldId id="914" r:id="rId60"/>
    <p:sldId id="915" r:id="rId61"/>
    <p:sldId id="916" r:id="rId62"/>
    <p:sldId id="917" r:id="rId63"/>
    <p:sldId id="918" r:id="rId64"/>
    <p:sldId id="737" r:id="rId65"/>
    <p:sldId id="738" r:id="rId66"/>
    <p:sldId id="739" r:id="rId67"/>
    <p:sldId id="931" r:id="rId68"/>
    <p:sldId id="721" r:id="rId6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0BC4C"/>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6D9037-CA13-4972-9BAF-F3E9962BD125}" v="11" dt="2025-10-09T12:55:13.01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74C1A8A3-306A-4EB7-A6B1-4F7E0EB9C5D6}" styleName="Medium Style 3 - Accent 5">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5"/>
          </a:solidFill>
        </a:fill>
      </a:tcStyle>
    </a:lastCol>
    <a:firstCol>
      <a:tcTxStyle b="on">
        <a:fontRef idx="minor">
          <a:scrgbClr r="0" g="0" b="0"/>
        </a:fontRef>
        <a:schemeClr val="lt1"/>
      </a:tcTxStyle>
      <a:tcStyle>
        <a:tcBdr/>
        <a:fill>
          <a:solidFill>
            <a:schemeClr val="accent5"/>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5"/>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3782"/>
    <p:restoredTop sz="68494" autoAdjust="0"/>
  </p:normalViewPr>
  <p:slideViewPr>
    <p:cSldViewPr snapToGrid="0">
      <p:cViewPr varScale="1">
        <p:scale>
          <a:sx n="67" d="100"/>
          <a:sy n="67" d="100"/>
        </p:scale>
        <p:origin x="1197"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26" Type="http://schemas.openxmlformats.org/officeDocument/2006/relationships/slide" Target="slides/slide20.xml"/><Relationship Id="rId21" Type="http://schemas.openxmlformats.org/officeDocument/2006/relationships/slide" Target="slides/slide15.xml"/><Relationship Id="rId42" Type="http://schemas.openxmlformats.org/officeDocument/2006/relationships/slide" Target="slides/slide36.xml"/><Relationship Id="rId47" Type="http://schemas.openxmlformats.org/officeDocument/2006/relationships/slide" Target="slides/slide41.xml"/><Relationship Id="rId63" Type="http://schemas.openxmlformats.org/officeDocument/2006/relationships/slide" Target="slides/slide57.xml"/><Relationship Id="rId68" Type="http://schemas.openxmlformats.org/officeDocument/2006/relationships/slide" Target="slides/slide62.xml"/><Relationship Id="rId2" Type="http://schemas.openxmlformats.org/officeDocument/2006/relationships/customXml" Target="../customXml/item2.xml"/><Relationship Id="rId16" Type="http://schemas.openxmlformats.org/officeDocument/2006/relationships/slide" Target="slides/slide10.xml"/><Relationship Id="rId29" Type="http://schemas.openxmlformats.org/officeDocument/2006/relationships/slide" Target="slides/slide23.xml"/><Relationship Id="rId11" Type="http://schemas.openxmlformats.org/officeDocument/2006/relationships/slide" Target="slides/slide5.xml"/><Relationship Id="rId24" Type="http://schemas.openxmlformats.org/officeDocument/2006/relationships/slide" Target="slides/slide18.xml"/><Relationship Id="rId32" Type="http://schemas.openxmlformats.org/officeDocument/2006/relationships/slide" Target="slides/slide26.xml"/><Relationship Id="rId37" Type="http://schemas.openxmlformats.org/officeDocument/2006/relationships/slide" Target="slides/slide31.xml"/><Relationship Id="rId40" Type="http://schemas.openxmlformats.org/officeDocument/2006/relationships/slide" Target="slides/slide34.xml"/><Relationship Id="rId45" Type="http://schemas.openxmlformats.org/officeDocument/2006/relationships/slide" Target="slides/slide39.xml"/><Relationship Id="rId53" Type="http://schemas.openxmlformats.org/officeDocument/2006/relationships/slide" Target="slides/slide47.xml"/><Relationship Id="rId58" Type="http://schemas.openxmlformats.org/officeDocument/2006/relationships/slide" Target="slides/slide52.xml"/><Relationship Id="rId66" Type="http://schemas.openxmlformats.org/officeDocument/2006/relationships/slide" Target="slides/slide60.xml"/><Relationship Id="rId74" Type="http://schemas.openxmlformats.org/officeDocument/2006/relationships/tableStyles" Target="tableStyles.xml"/><Relationship Id="rId5" Type="http://schemas.openxmlformats.org/officeDocument/2006/relationships/slideMaster" Target="slideMasters/slideMaster2.xml"/><Relationship Id="rId61" Type="http://schemas.openxmlformats.org/officeDocument/2006/relationships/slide" Target="slides/slide55.xml"/><Relationship Id="rId19" Type="http://schemas.openxmlformats.org/officeDocument/2006/relationships/slide" Target="slides/slide1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slide" Target="slides/slide21.xml"/><Relationship Id="rId30" Type="http://schemas.openxmlformats.org/officeDocument/2006/relationships/slide" Target="slides/slide24.xml"/><Relationship Id="rId35" Type="http://schemas.openxmlformats.org/officeDocument/2006/relationships/slide" Target="slides/slide29.xml"/><Relationship Id="rId43" Type="http://schemas.openxmlformats.org/officeDocument/2006/relationships/slide" Target="slides/slide37.xml"/><Relationship Id="rId48" Type="http://schemas.openxmlformats.org/officeDocument/2006/relationships/slide" Target="slides/slide42.xml"/><Relationship Id="rId56" Type="http://schemas.openxmlformats.org/officeDocument/2006/relationships/slide" Target="slides/slide50.xml"/><Relationship Id="rId64" Type="http://schemas.openxmlformats.org/officeDocument/2006/relationships/slide" Target="slides/slide58.xml"/><Relationship Id="rId69" Type="http://schemas.openxmlformats.org/officeDocument/2006/relationships/slide" Target="slides/slide63.xml"/><Relationship Id="rId8" Type="http://schemas.openxmlformats.org/officeDocument/2006/relationships/slide" Target="slides/slide2.xml"/><Relationship Id="rId51" Type="http://schemas.openxmlformats.org/officeDocument/2006/relationships/slide" Target="slides/slide45.xml"/><Relationship Id="rId72" Type="http://schemas.openxmlformats.org/officeDocument/2006/relationships/viewProps" Target="viewProps.xml"/><Relationship Id="rId3" Type="http://schemas.openxmlformats.org/officeDocument/2006/relationships/customXml" Target="../customXml/item3.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slide" Target="slides/slide19.xml"/><Relationship Id="rId33" Type="http://schemas.openxmlformats.org/officeDocument/2006/relationships/slide" Target="slides/slide27.xml"/><Relationship Id="rId38" Type="http://schemas.openxmlformats.org/officeDocument/2006/relationships/slide" Target="slides/slide32.xml"/><Relationship Id="rId46" Type="http://schemas.openxmlformats.org/officeDocument/2006/relationships/slide" Target="slides/slide40.xml"/><Relationship Id="rId59" Type="http://schemas.openxmlformats.org/officeDocument/2006/relationships/slide" Target="slides/slide53.xml"/><Relationship Id="rId67" Type="http://schemas.openxmlformats.org/officeDocument/2006/relationships/slide" Target="slides/slide61.xml"/><Relationship Id="rId20" Type="http://schemas.openxmlformats.org/officeDocument/2006/relationships/slide" Target="slides/slide14.xml"/><Relationship Id="rId41" Type="http://schemas.openxmlformats.org/officeDocument/2006/relationships/slide" Target="slides/slide35.xml"/><Relationship Id="rId54" Type="http://schemas.openxmlformats.org/officeDocument/2006/relationships/slide" Target="slides/slide48.xml"/><Relationship Id="rId62" Type="http://schemas.openxmlformats.org/officeDocument/2006/relationships/slide" Target="slides/slide56.xml"/><Relationship Id="rId70" Type="http://schemas.openxmlformats.org/officeDocument/2006/relationships/notesMaster" Target="notesMasters/notesMaster1.xml"/><Relationship Id="rId75"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 Target="slides/slide9.xml"/><Relationship Id="rId23" Type="http://schemas.openxmlformats.org/officeDocument/2006/relationships/slide" Target="slides/slide17.xml"/><Relationship Id="rId28" Type="http://schemas.openxmlformats.org/officeDocument/2006/relationships/slide" Target="slides/slide22.xml"/><Relationship Id="rId36" Type="http://schemas.openxmlformats.org/officeDocument/2006/relationships/slide" Target="slides/slide30.xml"/><Relationship Id="rId49" Type="http://schemas.openxmlformats.org/officeDocument/2006/relationships/slide" Target="slides/slide43.xml"/><Relationship Id="rId57" Type="http://schemas.openxmlformats.org/officeDocument/2006/relationships/slide" Target="slides/slide51.xml"/><Relationship Id="rId10" Type="http://schemas.openxmlformats.org/officeDocument/2006/relationships/slide" Target="slides/slide4.xml"/><Relationship Id="rId31" Type="http://schemas.openxmlformats.org/officeDocument/2006/relationships/slide" Target="slides/slide25.xml"/><Relationship Id="rId44" Type="http://schemas.openxmlformats.org/officeDocument/2006/relationships/slide" Target="slides/slide38.xml"/><Relationship Id="rId52" Type="http://schemas.openxmlformats.org/officeDocument/2006/relationships/slide" Target="slides/slide46.xml"/><Relationship Id="rId60" Type="http://schemas.openxmlformats.org/officeDocument/2006/relationships/slide" Target="slides/slide54.xml"/><Relationship Id="rId65" Type="http://schemas.openxmlformats.org/officeDocument/2006/relationships/slide" Target="slides/slide59.xml"/><Relationship Id="rId73"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3.xml"/><Relationship Id="rId13" Type="http://schemas.openxmlformats.org/officeDocument/2006/relationships/slide" Target="slides/slide7.xml"/><Relationship Id="rId18" Type="http://schemas.openxmlformats.org/officeDocument/2006/relationships/slide" Target="slides/slide12.xml"/><Relationship Id="rId39" Type="http://schemas.openxmlformats.org/officeDocument/2006/relationships/slide" Target="slides/slide33.xml"/><Relationship Id="rId34" Type="http://schemas.openxmlformats.org/officeDocument/2006/relationships/slide" Target="slides/slide28.xml"/><Relationship Id="rId50" Type="http://schemas.openxmlformats.org/officeDocument/2006/relationships/slide" Target="slides/slide44.xml"/><Relationship Id="rId55" Type="http://schemas.openxmlformats.org/officeDocument/2006/relationships/slide" Target="slides/slide49.xml"/><Relationship Id="rId76" Type="http://schemas.microsoft.com/office/2015/10/relationships/revisionInfo" Target="revisionInfo.xml"/><Relationship Id="rId7" Type="http://schemas.openxmlformats.org/officeDocument/2006/relationships/slide" Target="slides/slide1.xml"/><Relationship Id="rId71"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lin Jacob Wilson Packia Dhas" userId="050d7d71-3621-4503-95e8-1c9a9d962492" providerId="ADAL" clId="{93DF969B-C49E-41BE-AC2E-9A5FC7F0D4BF}"/>
    <pc:docChg chg="custSel addSld delSld modSld">
      <pc:chgData name="Stalin Jacob Wilson Packia Dhas" userId="050d7d71-3621-4503-95e8-1c9a9d962492" providerId="ADAL" clId="{93DF969B-C49E-41BE-AC2E-9A5FC7F0D4BF}" dt="2025-10-09T12:55:13.111" v="23" actId="27636"/>
      <pc:docMkLst>
        <pc:docMk/>
      </pc:docMkLst>
      <pc:sldChg chg="add del">
        <pc:chgData name="Stalin Jacob Wilson Packia Dhas" userId="050d7d71-3621-4503-95e8-1c9a9d962492" providerId="ADAL" clId="{93DF969B-C49E-41BE-AC2E-9A5FC7F0D4BF}" dt="2025-10-02T16:08:28.122" v="4"/>
        <pc:sldMkLst>
          <pc:docMk/>
          <pc:sldMk cId="3192266062" sldId="302"/>
        </pc:sldMkLst>
      </pc:sldChg>
      <pc:sldChg chg="add">
        <pc:chgData name="Stalin Jacob Wilson Packia Dhas" userId="050d7d71-3621-4503-95e8-1c9a9d962492" providerId="ADAL" clId="{93DF969B-C49E-41BE-AC2E-9A5FC7F0D4BF}" dt="2025-10-02T16:08:28.122" v="4"/>
        <pc:sldMkLst>
          <pc:docMk/>
          <pc:sldMk cId="0" sldId="731"/>
        </pc:sldMkLst>
      </pc:sldChg>
      <pc:sldChg chg="add modNotesTx">
        <pc:chgData name="Stalin Jacob Wilson Packia Dhas" userId="050d7d71-3621-4503-95e8-1c9a9d962492" providerId="ADAL" clId="{93DF969B-C49E-41BE-AC2E-9A5FC7F0D4BF}" dt="2025-10-02T16:08:35.490" v="5" actId="6549"/>
        <pc:sldMkLst>
          <pc:docMk/>
          <pc:sldMk cId="0" sldId="732"/>
        </pc:sldMkLst>
      </pc:sldChg>
      <pc:sldChg chg="add del modNotesTx">
        <pc:chgData name="Stalin Jacob Wilson Packia Dhas" userId="050d7d71-3621-4503-95e8-1c9a9d962492" providerId="ADAL" clId="{93DF969B-C49E-41BE-AC2E-9A5FC7F0D4BF}" dt="2025-10-02T16:08:39.215" v="6" actId="6549"/>
        <pc:sldMkLst>
          <pc:docMk/>
          <pc:sldMk cId="364594671" sldId="735"/>
        </pc:sldMkLst>
      </pc:sldChg>
      <pc:sldChg chg="addSp modSp mod">
        <pc:chgData name="Stalin Jacob Wilson Packia Dhas" userId="050d7d71-3621-4503-95e8-1c9a9d962492" providerId="ADAL" clId="{93DF969B-C49E-41BE-AC2E-9A5FC7F0D4BF}" dt="2025-10-09T11:49:45.320" v="21" actId="1076"/>
        <pc:sldMkLst>
          <pc:docMk/>
          <pc:sldMk cId="4026282140" sldId="778"/>
        </pc:sldMkLst>
        <pc:spChg chg="mod">
          <ac:chgData name="Stalin Jacob Wilson Packia Dhas" userId="050d7d71-3621-4503-95e8-1c9a9d962492" providerId="ADAL" clId="{93DF969B-C49E-41BE-AC2E-9A5FC7F0D4BF}" dt="2025-10-09T11:49:41.836" v="19" actId="27636"/>
          <ac:spMkLst>
            <pc:docMk/>
            <pc:sldMk cId="4026282140" sldId="778"/>
            <ac:spMk id="3" creationId="{00000000-0000-0000-0000-000000000000}"/>
          </ac:spMkLst>
        </pc:spChg>
        <pc:picChg chg="add mod">
          <ac:chgData name="Stalin Jacob Wilson Packia Dhas" userId="050d7d71-3621-4503-95e8-1c9a9d962492" providerId="ADAL" clId="{93DF969B-C49E-41BE-AC2E-9A5FC7F0D4BF}" dt="2025-10-09T11:49:45.320" v="21" actId="1076"/>
          <ac:picMkLst>
            <pc:docMk/>
            <pc:sldMk cId="4026282140" sldId="778"/>
            <ac:picMk id="4" creationId="{030BE5D6-EBF3-5BDD-51FB-3E1E4CE6F758}"/>
          </ac:picMkLst>
        </pc:picChg>
      </pc:sldChg>
      <pc:sldChg chg="addSp delSp modSp">
        <pc:chgData name="Stalin Jacob Wilson Packia Dhas" userId="050d7d71-3621-4503-95e8-1c9a9d962492" providerId="ADAL" clId="{93DF969B-C49E-41BE-AC2E-9A5FC7F0D4BF}" dt="2025-10-09T10:00:32.451" v="15"/>
        <pc:sldMkLst>
          <pc:docMk/>
          <pc:sldMk cId="2900830122" sldId="795"/>
        </pc:sldMkLst>
        <pc:spChg chg="mod">
          <ac:chgData name="Stalin Jacob Wilson Packia Dhas" userId="050d7d71-3621-4503-95e8-1c9a9d962492" providerId="ADAL" clId="{93DF969B-C49E-41BE-AC2E-9A5FC7F0D4BF}" dt="2025-10-09T10:00:18.399" v="14"/>
          <ac:spMkLst>
            <pc:docMk/>
            <pc:sldMk cId="2900830122" sldId="795"/>
            <ac:spMk id="55299" creationId="{00000000-0000-0000-0000-000000000000}"/>
          </ac:spMkLst>
        </pc:spChg>
        <pc:picChg chg="add mod">
          <ac:chgData name="Stalin Jacob Wilson Packia Dhas" userId="050d7d71-3621-4503-95e8-1c9a9d962492" providerId="ADAL" clId="{93DF969B-C49E-41BE-AC2E-9A5FC7F0D4BF}" dt="2025-10-09T10:00:32.451" v="15"/>
          <ac:picMkLst>
            <pc:docMk/>
            <pc:sldMk cId="2900830122" sldId="795"/>
            <ac:picMk id="5" creationId="{E4411794-9A02-14A2-6925-5D74FC3AE45A}"/>
          </ac:picMkLst>
        </pc:picChg>
        <pc:picChg chg="del">
          <ac:chgData name="Stalin Jacob Wilson Packia Dhas" userId="050d7d71-3621-4503-95e8-1c9a9d962492" providerId="ADAL" clId="{93DF969B-C49E-41BE-AC2E-9A5FC7F0D4BF}" dt="2025-10-09T10:00:15.695" v="13" actId="478"/>
          <ac:picMkLst>
            <pc:docMk/>
            <pc:sldMk cId="2900830122" sldId="795"/>
            <ac:picMk id="2056" creationId="{5BFA0043-DEC7-3D86-ED6E-9C1560D65056}"/>
          </ac:picMkLst>
        </pc:picChg>
      </pc:sldChg>
      <pc:sldChg chg="modSp mod">
        <pc:chgData name="Stalin Jacob Wilson Packia Dhas" userId="050d7d71-3621-4503-95e8-1c9a9d962492" providerId="ADAL" clId="{93DF969B-C49E-41BE-AC2E-9A5FC7F0D4BF}" dt="2025-10-09T12:55:13.111" v="23" actId="27636"/>
        <pc:sldMkLst>
          <pc:docMk/>
          <pc:sldMk cId="3218394684" sldId="895"/>
        </pc:sldMkLst>
        <pc:spChg chg="mod">
          <ac:chgData name="Stalin Jacob Wilson Packia Dhas" userId="050d7d71-3621-4503-95e8-1c9a9d962492" providerId="ADAL" clId="{93DF969B-C49E-41BE-AC2E-9A5FC7F0D4BF}" dt="2025-10-09T12:55:13.111" v="23" actId="27636"/>
          <ac:spMkLst>
            <pc:docMk/>
            <pc:sldMk cId="3218394684" sldId="895"/>
            <ac:spMk id="55299" creationId="{00000000-0000-0000-0000-000000000000}"/>
          </ac:spMkLst>
        </pc:spChg>
      </pc:sldChg>
      <pc:sldChg chg="modSp mod">
        <pc:chgData name="Stalin Jacob Wilson Packia Dhas" userId="050d7d71-3621-4503-95e8-1c9a9d962492" providerId="ADAL" clId="{93DF969B-C49E-41BE-AC2E-9A5FC7F0D4BF}" dt="2025-10-01T10:42:07.839" v="1" actId="20577"/>
        <pc:sldMkLst>
          <pc:docMk/>
          <pc:sldMk cId="3224978070" sldId="897"/>
        </pc:sldMkLst>
        <pc:spChg chg="mod">
          <ac:chgData name="Stalin Jacob Wilson Packia Dhas" userId="050d7d71-3621-4503-95e8-1c9a9d962492" providerId="ADAL" clId="{93DF969B-C49E-41BE-AC2E-9A5FC7F0D4BF}" dt="2025-10-01T10:42:07.839" v="1" actId="20577"/>
          <ac:spMkLst>
            <pc:docMk/>
            <pc:sldMk cId="3224978070" sldId="897"/>
            <ac:spMk id="10" creationId="{A4C79769-4F5A-4AB3-AA6B-595AF66BEC74}"/>
          </ac:spMkLst>
        </pc:spChg>
      </pc:sldChg>
      <pc:sldChg chg="addSp modSp">
        <pc:chgData name="Stalin Jacob Wilson Packia Dhas" userId="050d7d71-3621-4503-95e8-1c9a9d962492" providerId="ADAL" clId="{93DF969B-C49E-41BE-AC2E-9A5FC7F0D4BF}" dt="2025-10-09T11:41:21.198" v="17" actId="1076"/>
        <pc:sldMkLst>
          <pc:docMk/>
          <pc:sldMk cId="1688556455" sldId="899"/>
        </pc:sldMkLst>
        <pc:picChg chg="add mod">
          <ac:chgData name="Stalin Jacob Wilson Packia Dhas" userId="050d7d71-3621-4503-95e8-1c9a9d962492" providerId="ADAL" clId="{93DF969B-C49E-41BE-AC2E-9A5FC7F0D4BF}" dt="2025-10-09T11:41:21.198" v="17" actId="1076"/>
          <ac:picMkLst>
            <pc:docMk/>
            <pc:sldMk cId="1688556455" sldId="899"/>
            <ac:picMk id="1026" creationId="{768E40EE-F1FB-596B-0361-F7A8928C0EEE}"/>
          </ac:picMkLst>
        </pc:picChg>
      </pc:sldChg>
      <pc:sldChg chg="add modNotesTx">
        <pc:chgData name="Stalin Jacob Wilson Packia Dhas" userId="050d7d71-3621-4503-95e8-1c9a9d962492" providerId="ADAL" clId="{93DF969B-C49E-41BE-AC2E-9A5FC7F0D4BF}" dt="2025-10-02T16:08:51.360" v="9" actId="6549"/>
        <pc:sldMkLst>
          <pc:docMk/>
          <pc:sldMk cId="1716676205" sldId="924"/>
        </pc:sldMkLst>
      </pc:sldChg>
      <pc:sldChg chg="add modNotesTx">
        <pc:chgData name="Stalin Jacob Wilson Packia Dhas" userId="050d7d71-3621-4503-95e8-1c9a9d962492" providerId="ADAL" clId="{93DF969B-C49E-41BE-AC2E-9A5FC7F0D4BF}" dt="2025-10-02T16:08:43.893" v="7" actId="6549"/>
        <pc:sldMkLst>
          <pc:docMk/>
          <pc:sldMk cId="1257343961" sldId="925"/>
        </pc:sldMkLst>
      </pc:sldChg>
      <pc:sldChg chg="add modNotesTx">
        <pc:chgData name="Stalin Jacob Wilson Packia Dhas" userId="050d7d71-3621-4503-95e8-1c9a9d962492" providerId="ADAL" clId="{93DF969B-C49E-41BE-AC2E-9A5FC7F0D4BF}" dt="2025-10-02T16:08:54.961" v="10" actId="6549"/>
        <pc:sldMkLst>
          <pc:docMk/>
          <pc:sldMk cId="3697114621" sldId="927"/>
        </pc:sldMkLst>
      </pc:sldChg>
      <pc:sldChg chg="add modNotesTx">
        <pc:chgData name="Stalin Jacob Wilson Packia Dhas" userId="050d7d71-3621-4503-95e8-1c9a9d962492" providerId="ADAL" clId="{93DF969B-C49E-41BE-AC2E-9A5FC7F0D4BF}" dt="2025-10-02T16:08:58.119" v="11" actId="6549"/>
        <pc:sldMkLst>
          <pc:docMk/>
          <pc:sldMk cId="4226740641" sldId="928"/>
        </pc:sldMkLst>
      </pc:sldChg>
      <pc:sldChg chg="add">
        <pc:chgData name="Stalin Jacob Wilson Packia Dhas" userId="050d7d71-3621-4503-95e8-1c9a9d962492" providerId="ADAL" clId="{93DF969B-C49E-41BE-AC2E-9A5FC7F0D4BF}" dt="2025-10-02T16:08:28.122" v="4"/>
        <pc:sldMkLst>
          <pc:docMk/>
          <pc:sldMk cId="983505921" sldId="929"/>
        </pc:sldMkLst>
      </pc:sldChg>
      <pc:sldChg chg="add modNotesTx">
        <pc:chgData name="Stalin Jacob Wilson Packia Dhas" userId="050d7d71-3621-4503-95e8-1c9a9d962492" providerId="ADAL" clId="{93DF969B-C49E-41BE-AC2E-9A5FC7F0D4BF}" dt="2025-10-02T16:08:47.860" v="8" actId="6549"/>
        <pc:sldMkLst>
          <pc:docMk/>
          <pc:sldMk cId="584368614" sldId="930"/>
        </pc:sldMkLst>
      </pc:sldChg>
      <pc:sldChg chg="add setBg">
        <pc:chgData name="Stalin Jacob Wilson Packia Dhas" userId="050d7d71-3621-4503-95e8-1c9a9d962492" providerId="ADAL" clId="{93DF969B-C49E-41BE-AC2E-9A5FC7F0D4BF}" dt="2025-10-02T16:09:21.085" v="12"/>
        <pc:sldMkLst>
          <pc:docMk/>
          <pc:sldMk cId="2546505318" sldId="931"/>
        </pc:sldMkLst>
      </pc:sldChg>
    </pc:docChg>
  </pc:docChgLst>
  <pc:docChgLst>
    <pc:chgData name="Stalin Jacob Wilson Packia Dhas" userId="050d7d71-3621-4503-95e8-1c9a9d962492" providerId="ADAL" clId="{34400A39-F4AC-436D-912D-D7D4DB652855}"/>
    <pc:docChg chg="modSld">
      <pc:chgData name="Stalin Jacob Wilson Packia Dhas" userId="050d7d71-3621-4503-95e8-1c9a9d962492" providerId="ADAL" clId="{34400A39-F4AC-436D-912D-D7D4DB652855}" dt="2025-01-28T08:27:23.542" v="25" actId="6549"/>
      <pc:docMkLst>
        <pc:docMk/>
      </pc:docMkLst>
      <pc:sldChg chg="modNotesTx">
        <pc:chgData name="Stalin Jacob Wilson Packia Dhas" userId="050d7d71-3621-4503-95e8-1c9a9d962492" providerId="ADAL" clId="{34400A39-F4AC-436D-912D-D7D4DB652855}" dt="2025-01-28T08:25:23.772" v="0" actId="6549"/>
        <pc:sldMkLst>
          <pc:docMk/>
          <pc:sldMk cId="364594671" sldId="735"/>
        </pc:sldMkLst>
      </pc:sldChg>
      <pc:sldChg chg="modNotesTx">
        <pc:chgData name="Stalin Jacob Wilson Packia Dhas" userId="050d7d71-3621-4503-95e8-1c9a9d962492" providerId="ADAL" clId="{34400A39-F4AC-436D-912D-D7D4DB652855}" dt="2025-01-28T08:27:23.542" v="25" actId="6549"/>
        <pc:sldMkLst>
          <pc:docMk/>
          <pc:sldMk cId="0" sldId="738"/>
        </pc:sldMkLst>
      </pc:sldChg>
      <pc:sldChg chg="modNotesTx">
        <pc:chgData name="Stalin Jacob Wilson Packia Dhas" userId="050d7d71-3621-4503-95e8-1c9a9d962492" providerId="ADAL" clId="{34400A39-F4AC-436D-912D-D7D4DB652855}" dt="2025-01-28T08:26:29.526" v="14" actId="6549"/>
        <pc:sldMkLst>
          <pc:docMk/>
          <pc:sldMk cId="2809303985" sldId="753"/>
        </pc:sldMkLst>
      </pc:sldChg>
      <pc:sldChg chg="modNotesTx">
        <pc:chgData name="Stalin Jacob Wilson Packia Dhas" userId="050d7d71-3621-4503-95e8-1c9a9d962492" providerId="ADAL" clId="{34400A39-F4AC-436D-912D-D7D4DB652855}" dt="2025-01-28T08:26:15.207" v="12" actId="6549"/>
        <pc:sldMkLst>
          <pc:docMk/>
          <pc:sldMk cId="212425569" sldId="759"/>
        </pc:sldMkLst>
      </pc:sldChg>
      <pc:sldChg chg="modNotesTx">
        <pc:chgData name="Stalin Jacob Wilson Packia Dhas" userId="050d7d71-3621-4503-95e8-1c9a9d962492" providerId="ADAL" clId="{34400A39-F4AC-436D-912D-D7D4DB652855}" dt="2025-01-28T08:25:55.870" v="7" actId="6549"/>
        <pc:sldMkLst>
          <pc:docMk/>
          <pc:sldMk cId="1250583308" sldId="773"/>
        </pc:sldMkLst>
      </pc:sldChg>
      <pc:sldChg chg="modNotesTx">
        <pc:chgData name="Stalin Jacob Wilson Packia Dhas" userId="050d7d71-3621-4503-95e8-1c9a9d962492" providerId="ADAL" clId="{34400A39-F4AC-436D-912D-D7D4DB652855}" dt="2025-01-28T08:25:59.946" v="8" actId="6549"/>
        <pc:sldMkLst>
          <pc:docMk/>
          <pc:sldMk cId="1627493808" sldId="774"/>
        </pc:sldMkLst>
      </pc:sldChg>
      <pc:sldChg chg="modNotesTx">
        <pc:chgData name="Stalin Jacob Wilson Packia Dhas" userId="050d7d71-3621-4503-95e8-1c9a9d962492" providerId="ADAL" clId="{34400A39-F4AC-436D-912D-D7D4DB652855}" dt="2025-01-28T08:26:11.752" v="11" actId="6549"/>
        <pc:sldMkLst>
          <pc:docMk/>
          <pc:sldMk cId="3175645496" sldId="777"/>
        </pc:sldMkLst>
      </pc:sldChg>
      <pc:sldChg chg="modNotesTx">
        <pc:chgData name="Stalin Jacob Wilson Packia Dhas" userId="050d7d71-3621-4503-95e8-1c9a9d962492" providerId="ADAL" clId="{34400A39-F4AC-436D-912D-D7D4DB652855}" dt="2025-01-28T08:26:18.353" v="13" actId="6549"/>
        <pc:sldMkLst>
          <pc:docMk/>
          <pc:sldMk cId="4026282140" sldId="778"/>
        </pc:sldMkLst>
      </pc:sldChg>
      <pc:sldChg chg="modNotesTx">
        <pc:chgData name="Stalin Jacob Wilson Packia Dhas" userId="050d7d71-3621-4503-95e8-1c9a9d962492" providerId="ADAL" clId="{34400A39-F4AC-436D-912D-D7D4DB652855}" dt="2025-01-28T08:25:40.212" v="3" actId="6549"/>
        <pc:sldMkLst>
          <pc:docMk/>
          <pc:sldMk cId="2900830122" sldId="795"/>
        </pc:sldMkLst>
      </pc:sldChg>
      <pc:sldChg chg="modNotesTx">
        <pc:chgData name="Stalin Jacob Wilson Packia Dhas" userId="050d7d71-3621-4503-95e8-1c9a9d962492" providerId="ADAL" clId="{34400A39-F4AC-436D-912D-D7D4DB652855}" dt="2025-01-28T08:25:43.909" v="4" actId="6549"/>
        <pc:sldMkLst>
          <pc:docMk/>
          <pc:sldMk cId="3473580008" sldId="799"/>
        </pc:sldMkLst>
      </pc:sldChg>
      <pc:sldChg chg="modNotesTx">
        <pc:chgData name="Stalin Jacob Wilson Packia Dhas" userId="050d7d71-3621-4503-95e8-1c9a9d962492" providerId="ADAL" clId="{34400A39-F4AC-436D-912D-D7D4DB652855}" dt="2025-01-28T08:25:36.250" v="2" actId="6549"/>
        <pc:sldMkLst>
          <pc:docMk/>
          <pc:sldMk cId="4274422524" sldId="881"/>
        </pc:sldMkLst>
      </pc:sldChg>
      <pc:sldChg chg="modNotesTx">
        <pc:chgData name="Stalin Jacob Wilson Packia Dhas" userId="050d7d71-3621-4503-95e8-1c9a9d962492" providerId="ADAL" clId="{34400A39-F4AC-436D-912D-D7D4DB652855}" dt="2025-01-28T08:25:48.794" v="5" actId="6549"/>
        <pc:sldMkLst>
          <pc:docMk/>
          <pc:sldMk cId="2994707644" sldId="887"/>
        </pc:sldMkLst>
      </pc:sldChg>
      <pc:sldChg chg="modNotesTx">
        <pc:chgData name="Stalin Jacob Wilson Packia Dhas" userId="050d7d71-3621-4503-95e8-1c9a9d962492" providerId="ADAL" clId="{34400A39-F4AC-436D-912D-D7D4DB652855}" dt="2025-01-28T08:25:52.392" v="6" actId="6549"/>
        <pc:sldMkLst>
          <pc:docMk/>
          <pc:sldMk cId="3497791620" sldId="888"/>
        </pc:sldMkLst>
      </pc:sldChg>
      <pc:sldChg chg="modNotesTx">
        <pc:chgData name="Stalin Jacob Wilson Packia Dhas" userId="050d7d71-3621-4503-95e8-1c9a9d962492" providerId="ADAL" clId="{34400A39-F4AC-436D-912D-D7D4DB652855}" dt="2025-01-28T08:26:37.706" v="16" actId="6549"/>
        <pc:sldMkLst>
          <pc:docMk/>
          <pc:sldMk cId="2494693062" sldId="894"/>
        </pc:sldMkLst>
      </pc:sldChg>
      <pc:sldChg chg="modNotesTx">
        <pc:chgData name="Stalin Jacob Wilson Packia Dhas" userId="050d7d71-3621-4503-95e8-1c9a9d962492" providerId="ADAL" clId="{34400A39-F4AC-436D-912D-D7D4DB652855}" dt="2025-01-28T08:26:41.327" v="17" actId="6549"/>
        <pc:sldMkLst>
          <pc:docMk/>
          <pc:sldMk cId="3218394684" sldId="895"/>
        </pc:sldMkLst>
      </pc:sldChg>
      <pc:sldChg chg="modNotesTx">
        <pc:chgData name="Stalin Jacob Wilson Packia Dhas" userId="050d7d71-3621-4503-95e8-1c9a9d962492" providerId="ADAL" clId="{34400A39-F4AC-436D-912D-D7D4DB652855}" dt="2025-01-28T08:26:44.874" v="18" actId="6549"/>
        <pc:sldMkLst>
          <pc:docMk/>
          <pc:sldMk cId="3946161445" sldId="896"/>
        </pc:sldMkLst>
      </pc:sldChg>
      <pc:sldChg chg="modNotesTx">
        <pc:chgData name="Stalin Jacob Wilson Packia Dhas" userId="050d7d71-3621-4503-95e8-1c9a9d962492" providerId="ADAL" clId="{34400A39-F4AC-436D-912D-D7D4DB652855}" dt="2025-01-28T08:26:48.626" v="19" actId="6549"/>
        <pc:sldMkLst>
          <pc:docMk/>
          <pc:sldMk cId="3224978070" sldId="897"/>
        </pc:sldMkLst>
      </pc:sldChg>
      <pc:sldChg chg="modNotesTx">
        <pc:chgData name="Stalin Jacob Wilson Packia Dhas" userId="050d7d71-3621-4503-95e8-1c9a9d962492" providerId="ADAL" clId="{34400A39-F4AC-436D-912D-D7D4DB652855}" dt="2025-01-28T08:26:08.203" v="10" actId="6549"/>
        <pc:sldMkLst>
          <pc:docMk/>
          <pc:sldMk cId="3787346502" sldId="898"/>
        </pc:sldMkLst>
      </pc:sldChg>
      <pc:sldChg chg="modNotesTx">
        <pc:chgData name="Stalin Jacob Wilson Packia Dhas" userId="050d7d71-3621-4503-95e8-1c9a9d962492" providerId="ADAL" clId="{34400A39-F4AC-436D-912D-D7D4DB652855}" dt="2025-01-28T08:26:04.097" v="9" actId="6549"/>
        <pc:sldMkLst>
          <pc:docMk/>
          <pc:sldMk cId="1688556455" sldId="899"/>
        </pc:sldMkLst>
      </pc:sldChg>
      <pc:sldChg chg="modNotesTx">
        <pc:chgData name="Stalin Jacob Wilson Packia Dhas" userId="050d7d71-3621-4503-95e8-1c9a9d962492" providerId="ADAL" clId="{34400A39-F4AC-436D-912D-D7D4DB652855}" dt="2025-01-28T08:26:53.158" v="20" actId="6549"/>
        <pc:sldMkLst>
          <pc:docMk/>
          <pc:sldMk cId="4033184243" sldId="901"/>
        </pc:sldMkLst>
      </pc:sldChg>
      <pc:sldChg chg="modNotesTx">
        <pc:chgData name="Stalin Jacob Wilson Packia Dhas" userId="050d7d71-3621-4503-95e8-1c9a9d962492" providerId="ADAL" clId="{34400A39-F4AC-436D-912D-D7D4DB652855}" dt="2025-01-28T08:26:56.077" v="21" actId="6549"/>
        <pc:sldMkLst>
          <pc:docMk/>
          <pc:sldMk cId="2882399559" sldId="902"/>
        </pc:sldMkLst>
      </pc:sldChg>
      <pc:sldChg chg="modNotesTx">
        <pc:chgData name="Stalin Jacob Wilson Packia Dhas" userId="050d7d71-3621-4503-95e8-1c9a9d962492" providerId="ADAL" clId="{34400A39-F4AC-436D-912D-D7D4DB652855}" dt="2025-01-28T08:27:02.526" v="22" actId="6549"/>
        <pc:sldMkLst>
          <pc:docMk/>
          <pc:sldMk cId="231413389" sldId="907"/>
        </pc:sldMkLst>
      </pc:sldChg>
      <pc:sldChg chg="modNotesTx">
        <pc:chgData name="Stalin Jacob Wilson Packia Dhas" userId="050d7d71-3621-4503-95e8-1c9a9d962492" providerId="ADAL" clId="{34400A39-F4AC-436D-912D-D7D4DB652855}" dt="2025-01-28T08:27:07.349" v="23" actId="6549"/>
        <pc:sldMkLst>
          <pc:docMk/>
          <pc:sldMk cId="4293102483" sldId="910"/>
        </pc:sldMkLst>
      </pc:sldChg>
      <pc:sldChg chg="modNotesTx">
        <pc:chgData name="Stalin Jacob Wilson Packia Dhas" userId="050d7d71-3621-4503-95e8-1c9a9d962492" providerId="ADAL" clId="{34400A39-F4AC-436D-912D-D7D4DB652855}" dt="2025-01-28T08:27:17.532" v="24" actId="6549"/>
        <pc:sldMkLst>
          <pc:docMk/>
          <pc:sldMk cId="2821485695" sldId="916"/>
        </pc:sldMkLst>
      </pc:sldChg>
      <pc:sldChg chg="modNotesTx">
        <pc:chgData name="Stalin Jacob Wilson Packia Dhas" userId="050d7d71-3621-4503-95e8-1c9a9d962492" providerId="ADAL" clId="{34400A39-F4AC-436D-912D-D7D4DB652855}" dt="2025-01-28T08:25:27.869" v="1" actId="6549"/>
        <pc:sldMkLst>
          <pc:docMk/>
          <pc:sldMk cId="910579353" sldId="919"/>
        </pc:sldMkLst>
      </pc:sldChg>
      <pc:sldChg chg="modNotesTx">
        <pc:chgData name="Stalin Jacob Wilson Packia Dhas" userId="050d7d71-3621-4503-95e8-1c9a9d962492" providerId="ADAL" clId="{34400A39-F4AC-436D-912D-D7D4DB652855}" dt="2025-01-28T08:26:33.939" v="15" actId="6549"/>
        <pc:sldMkLst>
          <pc:docMk/>
          <pc:sldMk cId="2224870283" sldId="923"/>
        </pc:sldMkLst>
      </pc:sldChg>
    </pc:docChg>
  </pc:docChgLst>
  <pc:docChgLst>
    <pc:chgData name="Stalin Jacob Wilson Packia Dhas" userId="050d7d71-3621-4503-95e8-1c9a9d962492" providerId="ADAL" clId="{97F30B6D-CA79-4C45-BA9D-B4F90653E107}"/>
    <pc:docChg chg="undo custSel addSld delSld modSld sldOrd delMainMaster">
      <pc:chgData name="Stalin Jacob Wilson Packia Dhas" userId="050d7d71-3621-4503-95e8-1c9a9d962492" providerId="ADAL" clId="{97F30B6D-CA79-4C45-BA9D-B4F90653E107}" dt="2025-01-28T07:55:58.114" v="2510"/>
      <pc:docMkLst>
        <pc:docMk/>
      </pc:docMkLst>
      <pc:sldChg chg="del">
        <pc:chgData name="Stalin Jacob Wilson Packia Dhas" userId="050d7d71-3621-4503-95e8-1c9a9d962492" providerId="ADAL" clId="{97F30B6D-CA79-4C45-BA9D-B4F90653E107}" dt="2025-01-26T22:40:31.093" v="9" actId="47"/>
        <pc:sldMkLst>
          <pc:docMk/>
          <pc:sldMk cId="0" sldId="260"/>
        </pc:sldMkLst>
      </pc:sldChg>
      <pc:sldChg chg="del">
        <pc:chgData name="Stalin Jacob Wilson Packia Dhas" userId="050d7d71-3621-4503-95e8-1c9a9d962492" providerId="ADAL" clId="{97F30B6D-CA79-4C45-BA9D-B4F90653E107}" dt="2025-01-26T22:40:29.910" v="1" actId="47"/>
        <pc:sldMkLst>
          <pc:docMk/>
          <pc:sldMk cId="0" sldId="262"/>
        </pc:sldMkLst>
      </pc:sldChg>
      <pc:sldChg chg="del">
        <pc:chgData name="Stalin Jacob Wilson Packia Dhas" userId="050d7d71-3621-4503-95e8-1c9a9d962492" providerId="ADAL" clId="{97F30B6D-CA79-4C45-BA9D-B4F90653E107}" dt="2025-01-26T22:40:30.090" v="2" actId="47"/>
        <pc:sldMkLst>
          <pc:docMk/>
          <pc:sldMk cId="0" sldId="263"/>
        </pc:sldMkLst>
      </pc:sldChg>
      <pc:sldChg chg="del">
        <pc:chgData name="Stalin Jacob Wilson Packia Dhas" userId="050d7d71-3621-4503-95e8-1c9a9d962492" providerId="ADAL" clId="{97F30B6D-CA79-4C45-BA9D-B4F90653E107}" dt="2025-01-26T22:40:31.837" v="12" actId="47"/>
        <pc:sldMkLst>
          <pc:docMk/>
          <pc:sldMk cId="0" sldId="270"/>
        </pc:sldMkLst>
      </pc:sldChg>
      <pc:sldChg chg="del">
        <pc:chgData name="Stalin Jacob Wilson Packia Dhas" userId="050d7d71-3621-4503-95e8-1c9a9d962492" providerId="ADAL" clId="{97F30B6D-CA79-4C45-BA9D-B4F90653E107}" dt="2025-01-26T22:40:32.432" v="16" actId="47"/>
        <pc:sldMkLst>
          <pc:docMk/>
          <pc:sldMk cId="0" sldId="271"/>
        </pc:sldMkLst>
      </pc:sldChg>
      <pc:sldChg chg="del">
        <pc:chgData name="Stalin Jacob Wilson Packia Dhas" userId="050d7d71-3621-4503-95e8-1c9a9d962492" providerId="ADAL" clId="{97F30B6D-CA79-4C45-BA9D-B4F90653E107}" dt="2025-01-26T22:40:32.943" v="18" actId="47"/>
        <pc:sldMkLst>
          <pc:docMk/>
          <pc:sldMk cId="0" sldId="273"/>
        </pc:sldMkLst>
      </pc:sldChg>
      <pc:sldChg chg="del">
        <pc:chgData name="Stalin Jacob Wilson Packia Dhas" userId="050d7d71-3621-4503-95e8-1c9a9d962492" providerId="ADAL" clId="{97F30B6D-CA79-4C45-BA9D-B4F90653E107}" dt="2025-01-26T22:40:33.532" v="21" actId="47"/>
        <pc:sldMkLst>
          <pc:docMk/>
          <pc:sldMk cId="0" sldId="274"/>
        </pc:sldMkLst>
      </pc:sldChg>
      <pc:sldChg chg="del">
        <pc:chgData name="Stalin Jacob Wilson Packia Dhas" userId="050d7d71-3621-4503-95e8-1c9a9d962492" providerId="ADAL" clId="{97F30B6D-CA79-4C45-BA9D-B4F90653E107}" dt="2025-01-26T22:40:34.028" v="24" actId="47"/>
        <pc:sldMkLst>
          <pc:docMk/>
          <pc:sldMk cId="0" sldId="275"/>
        </pc:sldMkLst>
      </pc:sldChg>
      <pc:sldChg chg="del">
        <pc:chgData name="Stalin Jacob Wilson Packia Dhas" userId="050d7d71-3621-4503-95e8-1c9a9d962492" providerId="ADAL" clId="{97F30B6D-CA79-4C45-BA9D-B4F90653E107}" dt="2025-01-26T22:40:35.437" v="27" actId="47"/>
        <pc:sldMkLst>
          <pc:docMk/>
          <pc:sldMk cId="0" sldId="276"/>
        </pc:sldMkLst>
      </pc:sldChg>
      <pc:sldChg chg="modSp mod">
        <pc:chgData name="Stalin Jacob Wilson Packia Dhas" userId="050d7d71-3621-4503-95e8-1c9a9d962492" providerId="ADAL" clId="{97F30B6D-CA79-4C45-BA9D-B4F90653E107}" dt="2025-01-26T23:08:02.153" v="239" actId="122"/>
        <pc:sldMkLst>
          <pc:docMk/>
          <pc:sldMk cId="0" sldId="291"/>
        </pc:sldMkLst>
      </pc:sldChg>
      <pc:sldChg chg="modSp mod">
        <pc:chgData name="Stalin Jacob Wilson Packia Dhas" userId="050d7d71-3621-4503-95e8-1c9a9d962492" providerId="ADAL" clId="{97F30B6D-CA79-4C45-BA9D-B4F90653E107}" dt="2025-01-27T06:22:28.106" v="1237" actId="20577"/>
        <pc:sldMkLst>
          <pc:docMk/>
          <pc:sldMk cId="3657130640" sldId="301"/>
        </pc:sldMkLst>
      </pc:sldChg>
      <pc:sldChg chg="del">
        <pc:chgData name="Stalin Jacob Wilson Packia Dhas" userId="050d7d71-3621-4503-95e8-1c9a9d962492" providerId="ADAL" clId="{97F30B6D-CA79-4C45-BA9D-B4F90653E107}" dt="2025-01-26T22:40:29.510" v="0" actId="47"/>
        <pc:sldMkLst>
          <pc:docMk/>
          <pc:sldMk cId="0" sldId="727"/>
        </pc:sldMkLst>
      </pc:sldChg>
      <pc:sldChg chg="del">
        <pc:chgData name="Stalin Jacob Wilson Packia Dhas" userId="050d7d71-3621-4503-95e8-1c9a9d962492" providerId="ADAL" clId="{97F30B6D-CA79-4C45-BA9D-B4F90653E107}" dt="2025-01-26T22:40:30.218" v="3" actId="47"/>
        <pc:sldMkLst>
          <pc:docMk/>
          <pc:sldMk cId="0" sldId="728"/>
        </pc:sldMkLst>
      </pc:sldChg>
      <pc:sldChg chg="del">
        <pc:chgData name="Stalin Jacob Wilson Packia Dhas" userId="050d7d71-3621-4503-95e8-1c9a9d962492" providerId="ADAL" clId="{97F30B6D-CA79-4C45-BA9D-B4F90653E107}" dt="2025-01-26T22:40:30.338" v="4" actId="47"/>
        <pc:sldMkLst>
          <pc:docMk/>
          <pc:sldMk cId="0" sldId="729"/>
        </pc:sldMkLst>
      </pc:sldChg>
      <pc:sldChg chg="del">
        <pc:chgData name="Stalin Jacob Wilson Packia Dhas" userId="050d7d71-3621-4503-95e8-1c9a9d962492" providerId="ADAL" clId="{97F30B6D-CA79-4C45-BA9D-B4F90653E107}" dt="2025-01-26T22:40:30.543" v="5" actId="47"/>
        <pc:sldMkLst>
          <pc:docMk/>
          <pc:sldMk cId="0" sldId="730"/>
        </pc:sldMkLst>
      </pc:sldChg>
      <pc:sldChg chg="del">
        <pc:chgData name="Stalin Jacob Wilson Packia Dhas" userId="050d7d71-3621-4503-95e8-1c9a9d962492" providerId="ADAL" clId="{97F30B6D-CA79-4C45-BA9D-B4F90653E107}" dt="2025-01-26T22:40:30.677" v="6" actId="47"/>
        <pc:sldMkLst>
          <pc:docMk/>
          <pc:sldMk cId="0" sldId="731"/>
        </pc:sldMkLst>
      </pc:sldChg>
      <pc:sldChg chg="del">
        <pc:chgData name="Stalin Jacob Wilson Packia Dhas" userId="050d7d71-3621-4503-95e8-1c9a9d962492" providerId="ADAL" clId="{97F30B6D-CA79-4C45-BA9D-B4F90653E107}" dt="2025-01-26T22:40:30.817" v="7" actId="47"/>
        <pc:sldMkLst>
          <pc:docMk/>
          <pc:sldMk cId="0" sldId="732"/>
        </pc:sldMkLst>
      </pc:sldChg>
      <pc:sldChg chg="del">
        <pc:chgData name="Stalin Jacob Wilson Packia Dhas" userId="050d7d71-3621-4503-95e8-1c9a9d962492" providerId="ADAL" clId="{97F30B6D-CA79-4C45-BA9D-B4F90653E107}" dt="2025-01-26T22:40:30.967" v="8" actId="47"/>
        <pc:sldMkLst>
          <pc:docMk/>
          <pc:sldMk cId="0" sldId="733"/>
        </pc:sldMkLst>
      </pc:sldChg>
      <pc:sldChg chg="del">
        <pc:chgData name="Stalin Jacob Wilson Packia Dhas" userId="050d7d71-3621-4503-95e8-1c9a9d962492" providerId="ADAL" clId="{97F30B6D-CA79-4C45-BA9D-B4F90653E107}" dt="2025-01-26T22:40:31.382" v="11" actId="47"/>
        <pc:sldMkLst>
          <pc:docMk/>
          <pc:sldMk cId="0" sldId="734"/>
        </pc:sldMkLst>
      </pc:sldChg>
      <pc:sldChg chg="modSp add del mod modAnim modNotesTx">
        <pc:chgData name="Stalin Jacob Wilson Packia Dhas" userId="050d7d71-3621-4503-95e8-1c9a9d962492" providerId="ADAL" clId="{97F30B6D-CA79-4C45-BA9D-B4F90653E107}" dt="2025-01-27T09:59:02.051" v="1485" actId="20577"/>
        <pc:sldMkLst>
          <pc:docMk/>
          <pc:sldMk cId="364594671" sldId="735"/>
        </pc:sldMkLst>
      </pc:sldChg>
      <pc:sldChg chg="modSp mod modAnim">
        <pc:chgData name="Stalin Jacob Wilson Packia Dhas" userId="050d7d71-3621-4503-95e8-1c9a9d962492" providerId="ADAL" clId="{97F30B6D-CA79-4C45-BA9D-B4F90653E107}" dt="2025-01-26T23:07:25.295" v="237" actId="12"/>
        <pc:sldMkLst>
          <pc:docMk/>
          <pc:sldMk cId="0" sldId="736"/>
        </pc:sldMkLst>
      </pc:sldChg>
      <pc:sldChg chg="addSp modSp mod modAnim">
        <pc:chgData name="Stalin Jacob Wilson Packia Dhas" userId="050d7d71-3621-4503-95e8-1c9a9d962492" providerId="ADAL" clId="{97F30B6D-CA79-4C45-BA9D-B4F90653E107}" dt="2025-01-26T23:54:10.911" v="292" actId="20577"/>
        <pc:sldMkLst>
          <pc:docMk/>
          <pc:sldMk cId="0" sldId="737"/>
        </pc:sldMkLst>
      </pc:sldChg>
      <pc:sldChg chg="del">
        <pc:chgData name="Stalin Jacob Wilson Packia Dhas" userId="050d7d71-3621-4503-95e8-1c9a9d962492" providerId="ADAL" clId="{97F30B6D-CA79-4C45-BA9D-B4F90653E107}" dt="2025-01-26T22:40:32.287" v="15" actId="47"/>
        <pc:sldMkLst>
          <pc:docMk/>
          <pc:sldMk cId="2850316932" sldId="741"/>
        </pc:sldMkLst>
      </pc:sldChg>
      <pc:sldChg chg="del">
        <pc:chgData name="Stalin Jacob Wilson Packia Dhas" userId="050d7d71-3621-4503-95e8-1c9a9d962492" providerId="ADAL" clId="{97F30B6D-CA79-4C45-BA9D-B4F90653E107}" dt="2025-01-26T22:40:32.760" v="17" actId="47"/>
        <pc:sldMkLst>
          <pc:docMk/>
          <pc:sldMk cId="3805681082" sldId="742"/>
        </pc:sldMkLst>
      </pc:sldChg>
      <pc:sldChg chg="del">
        <pc:chgData name="Stalin Jacob Wilson Packia Dhas" userId="050d7d71-3621-4503-95e8-1c9a9d962492" providerId="ADAL" clId="{97F30B6D-CA79-4C45-BA9D-B4F90653E107}" dt="2025-01-26T22:40:33.317" v="20" actId="47"/>
        <pc:sldMkLst>
          <pc:docMk/>
          <pc:sldMk cId="2252309118" sldId="744"/>
        </pc:sldMkLst>
      </pc:sldChg>
      <pc:sldChg chg="del">
        <pc:chgData name="Stalin Jacob Wilson Packia Dhas" userId="050d7d71-3621-4503-95e8-1c9a9d962492" providerId="ADAL" clId="{97F30B6D-CA79-4C45-BA9D-B4F90653E107}" dt="2025-01-26T22:40:33.678" v="22" actId="47"/>
        <pc:sldMkLst>
          <pc:docMk/>
          <pc:sldMk cId="2656931290" sldId="746"/>
        </pc:sldMkLst>
      </pc:sldChg>
      <pc:sldChg chg="del">
        <pc:chgData name="Stalin Jacob Wilson Packia Dhas" userId="050d7d71-3621-4503-95e8-1c9a9d962492" providerId="ADAL" clId="{97F30B6D-CA79-4C45-BA9D-B4F90653E107}" dt="2025-01-26T22:40:33.862" v="23" actId="47"/>
        <pc:sldMkLst>
          <pc:docMk/>
          <pc:sldMk cId="3753519150" sldId="747"/>
        </pc:sldMkLst>
      </pc:sldChg>
      <pc:sldChg chg="del">
        <pc:chgData name="Stalin Jacob Wilson Packia Dhas" userId="050d7d71-3621-4503-95e8-1c9a9d962492" providerId="ADAL" clId="{97F30B6D-CA79-4C45-BA9D-B4F90653E107}" dt="2025-01-26T22:40:34.443" v="25" actId="47"/>
        <pc:sldMkLst>
          <pc:docMk/>
          <pc:sldMk cId="2827438350" sldId="748"/>
        </pc:sldMkLst>
      </pc:sldChg>
      <pc:sldChg chg="del">
        <pc:chgData name="Stalin Jacob Wilson Packia Dhas" userId="050d7d71-3621-4503-95e8-1c9a9d962492" providerId="ADAL" clId="{97F30B6D-CA79-4C45-BA9D-B4F90653E107}" dt="2025-01-26T22:40:34.647" v="26" actId="47"/>
        <pc:sldMkLst>
          <pc:docMk/>
          <pc:sldMk cId="3571968756" sldId="749"/>
        </pc:sldMkLst>
      </pc:sldChg>
      <pc:sldChg chg="del">
        <pc:chgData name="Stalin Jacob Wilson Packia Dhas" userId="050d7d71-3621-4503-95e8-1c9a9d962492" providerId="ADAL" clId="{97F30B6D-CA79-4C45-BA9D-B4F90653E107}" dt="2025-01-26T22:40:32.107" v="13" actId="47"/>
        <pc:sldMkLst>
          <pc:docMk/>
          <pc:sldMk cId="618476807" sldId="750"/>
        </pc:sldMkLst>
      </pc:sldChg>
      <pc:sldChg chg="del">
        <pc:chgData name="Stalin Jacob Wilson Packia Dhas" userId="050d7d71-3621-4503-95e8-1c9a9d962492" providerId="ADAL" clId="{97F30B6D-CA79-4C45-BA9D-B4F90653E107}" dt="2025-01-26T22:40:32.261" v="14" actId="47"/>
        <pc:sldMkLst>
          <pc:docMk/>
          <pc:sldMk cId="253946042" sldId="751"/>
        </pc:sldMkLst>
      </pc:sldChg>
      <pc:sldChg chg="del">
        <pc:chgData name="Stalin Jacob Wilson Packia Dhas" userId="050d7d71-3621-4503-95e8-1c9a9d962492" providerId="ADAL" clId="{97F30B6D-CA79-4C45-BA9D-B4F90653E107}" dt="2025-01-26T22:40:31.247" v="10" actId="47"/>
        <pc:sldMkLst>
          <pc:docMk/>
          <pc:sldMk cId="1660545931" sldId="752"/>
        </pc:sldMkLst>
      </pc:sldChg>
      <pc:sldChg chg="del">
        <pc:chgData name="Stalin Jacob Wilson Packia Dhas" userId="050d7d71-3621-4503-95e8-1c9a9d962492" providerId="ADAL" clId="{97F30B6D-CA79-4C45-BA9D-B4F90653E107}" dt="2025-01-26T22:40:33.137" v="19" actId="47"/>
        <pc:sldMkLst>
          <pc:docMk/>
          <pc:sldMk cId="2395567057" sldId="753"/>
        </pc:sldMkLst>
      </pc:sldChg>
      <pc:sldChg chg="modSp add mod addAnim delAnim">
        <pc:chgData name="Stalin Jacob Wilson Packia Dhas" userId="050d7d71-3621-4503-95e8-1c9a9d962492" providerId="ADAL" clId="{97F30B6D-CA79-4C45-BA9D-B4F90653E107}" dt="2025-01-28T00:17:21.196" v="1832" actId="21"/>
        <pc:sldMkLst>
          <pc:docMk/>
          <pc:sldMk cId="2809303985" sldId="753"/>
        </pc:sldMkLst>
      </pc:sldChg>
      <pc:sldChg chg="add del modNotesTx">
        <pc:chgData name="Stalin Jacob Wilson Packia Dhas" userId="050d7d71-3621-4503-95e8-1c9a9d962492" providerId="ADAL" clId="{97F30B6D-CA79-4C45-BA9D-B4F90653E107}" dt="2025-01-27T23:34:51.847" v="1632" actId="20577"/>
        <pc:sldMkLst>
          <pc:docMk/>
          <pc:sldMk cId="212425569" sldId="759"/>
        </pc:sldMkLst>
      </pc:sldChg>
      <pc:sldChg chg="add del ord">
        <pc:chgData name="Stalin Jacob Wilson Packia Dhas" userId="050d7d71-3621-4503-95e8-1c9a9d962492" providerId="ADAL" clId="{97F30B6D-CA79-4C45-BA9D-B4F90653E107}" dt="2025-01-27T01:22:57.909" v="1194" actId="47"/>
        <pc:sldMkLst>
          <pc:docMk/>
          <pc:sldMk cId="3947883369" sldId="763"/>
        </pc:sldMkLst>
      </pc:sldChg>
      <pc:sldChg chg="delSp modSp add del">
        <pc:chgData name="Stalin Jacob Wilson Packia Dhas" userId="050d7d71-3621-4503-95e8-1c9a9d962492" providerId="ADAL" clId="{97F30B6D-CA79-4C45-BA9D-B4F90653E107}" dt="2025-01-27T22:30:50.171" v="1498" actId="1076"/>
        <pc:sldMkLst>
          <pc:docMk/>
          <pc:sldMk cId="1250583308" sldId="773"/>
        </pc:sldMkLst>
      </pc:sldChg>
      <pc:sldChg chg="modSp add del mod modNotesTx">
        <pc:chgData name="Stalin Jacob Wilson Packia Dhas" userId="050d7d71-3621-4503-95e8-1c9a9d962492" providerId="ADAL" clId="{97F30B6D-CA79-4C45-BA9D-B4F90653E107}" dt="2025-01-27T22:52:30.445" v="1556" actId="20577"/>
        <pc:sldMkLst>
          <pc:docMk/>
          <pc:sldMk cId="1627493808" sldId="774"/>
        </pc:sldMkLst>
      </pc:sldChg>
      <pc:sldChg chg="delSp modSp add del mod ord modAnim modNotesTx">
        <pc:chgData name="Stalin Jacob Wilson Packia Dhas" userId="050d7d71-3621-4503-95e8-1c9a9d962492" providerId="ADAL" clId="{97F30B6D-CA79-4C45-BA9D-B4F90653E107}" dt="2025-01-27T23:28:53.993" v="1603" actId="20577"/>
        <pc:sldMkLst>
          <pc:docMk/>
          <pc:sldMk cId="3175645496" sldId="777"/>
        </pc:sldMkLst>
      </pc:sldChg>
      <pc:sldChg chg="add ord modNotesTx">
        <pc:chgData name="Stalin Jacob Wilson Packia Dhas" userId="050d7d71-3621-4503-95e8-1c9a9d962492" providerId="ADAL" clId="{97F30B6D-CA79-4C45-BA9D-B4F90653E107}" dt="2025-01-27T23:39:31.307" v="1666" actId="20577"/>
        <pc:sldMkLst>
          <pc:docMk/>
          <pc:sldMk cId="4026282140" sldId="778"/>
        </pc:sldMkLst>
      </pc:sldChg>
      <pc:sldChg chg="modSp add del mod modAnim modNotesTx">
        <pc:chgData name="Stalin Jacob Wilson Packia Dhas" userId="050d7d71-3621-4503-95e8-1c9a9d962492" providerId="ADAL" clId="{97F30B6D-CA79-4C45-BA9D-B4F90653E107}" dt="2025-01-27T10:01:58.654" v="1487"/>
        <pc:sldMkLst>
          <pc:docMk/>
          <pc:sldMk cId="3707270558" sldId="792"/>
        </pc:sldMkLst>
      </pc:sldChg>
      <pc:sldChg chg="addSp modSp add del mod modNotesTx">
        <pc:chgData name="Stalin Jacob Wilson Packia Dhas" userId="050d7d71-3621-4503-95e8-1c9a9d962492" providerId="ADAL" clId="{97F30B6D-CA79-4C45-BA9D-B4F90653E107}" dt="2025-01-27T00:38:32.311" v="845" actId="113"/>
        <pc:sldMkLst>
          <pc:docMk/>
          <pc:sldMk cId="2900830122" sldId="795"/>
        </pc:sldMkLst>
      </pc:sldChg>
      <pc:sldChg chg="modSp add del mod modAnim modNotesTx">
        <pc:chgData name="Stalin Jacob Wilson Packia Dhas" userId="050d7d71-3621-4503-95e8-1c9a9d962492" providerId="ADAL" clId="{97F30B6D-CA79-4C45-BA9D-B4F90653E107}" dt="2025-01-27T10:02:39.457" v="1489"/>
        <pc:sldMkLst>
          <pc:docMk/>
          <pc:sldMk cId="3473580008" sldId="799"/>
        </pc:sldMkLst>
      </pc:sldChg>
      <pc:sldChg chg="addSp modSp add del mod modNotesTx">
        <pc:chgData name="Stalin Jacob Wilson Packia Dhas" userId="050d7d71-3621-4503-95e8-1c9a9d962492" providerId="ADAL" clId="{97F30B6D-CA79-4C45-BA9D-B4F90653E107}" dt="2025-01-27T00:46:19.786" v="915" actId="6549"/>
        <pc:sldMkLst>
          <pc:docMk/>
          <pc:sldMk cId="3951231172" sldId="877"/>
        </pc:sldMkLst>
      </pc:sldChg>
      <pc:sldChg chg="modSp add del mod modAnim modNotesTx">
        <pc:chgData name="Stalin Jacob Wilson Packia Dhas" userId="050d7d71-3621-4503-95e8-1c9a9d962492" providerId="ADAL" clId="{97F30B6D-CA79-4C45-BA9D-B4F90653E107}" dt="2025-01-27T10:02:07.322" v="1488"/>
        <pc:sldMkLst>
          <pc:docMk/>
          <pc:sldMk cId="4274422524" sldId="881"/>
        </pc:sldMkLst>
      </pc:sldChg>
      <pc:sldChg chg="addSp modSp add del mod modNotesTx">
        <pc:chgData name="Stalin Jacob Wilson Packia Dhas" userId="050d7d71-3621-4503-95e8-1c9a9d962492" providerId="ADAL" clId="{97F30B6D-CA79-4C45-BA9D-B4F90653E107}" dt="2025-01-27T06:57:09.506" v="1293" actId="113"/>
        <pc:sldMkLst>
          <pc:docMk/>
          <pc:sldMk cId="2994707644" sldId="887"/>
        </pc:sldMkLst>
      </pc:sldChg>
      <pc:sldChg chg="addSp modSp add del mod modNotesTx">
        <pc:chgData name="Stalin Jacob Wilson Packia Dhas" userId="050d7d71-3621-4503-95e8-1c9a9d962492" providerId="ADAL" clId="{97F30B6D-CA79-4C45-BA9D-B4F90653E107}" dt="2025-01-27T21:39:48.085" v="1496" actId="14100"/>
        <pc:sldMkLst>
          <pc:docMk/>
          <pc:sldMk cId="3497791620" sldId="888"/>
        </pc:sldMkLst>
      </pc:sldChg>
      <pc:sldChg chg="delSp modSp add del mod modNotesTx">
        <pc:chgData name="Stalin Jacob Wilson Packia Dhas" userId="050d7d71-3621-4503-95e8-1c9a9d962492" providerId="ADAL" clId="{97F30B6D-CA79-4C45-BA9D-B4F90653E107}" dt="2025-01-27T23:54:39.314" v="1778" actId="15"/>
        <pc:sldMkLst>
          <pc:docMk/>
          <pc:sldMk cId="3820406253" sldId="889"/>
        </pc:sldMkLst>
      </pc:sldChg>
      <pc:sldChg chg="addSp delSp modSp add del mod ord modNotesTx">
        <pc:chgData name="Stalin Jacob Wilson Packia Dhas" userId="050d7d71-3621-4503-95e8-1c9a9d962492" providerId="ADAL" clId="{97F30B6D-CA79-4C45-BA9D-B4F90653E107}" dt="2025-01-28T00:02:52.030" v="1795" actId="6549"/>
        <pc:sldMkLst>
          <pc:docMk/>
          <pc:sldMk cId="2648191576" sldId="890"/>
        </pc:sldMkLst>
      </pc:sldChg>
      <pc:sldChg chg="delSp modSp add del mod ord modNotesTx">
        <pc:chgData name="Stalin Jacob Wilson Packia Dhas" userId="050d7d71-3621-4503-95e8-1c9a9d962492" providerId="ADAL" clId="{97F30B6D-CA79-4C45-BA9D-B4F90653E107}" dt="2025-01-27T23:52:53.593" v="1772" actId="113"/>
        <pc:sldMkLst>
          <pc:docMk/>
          <pc:sldMk cId="3708526014" sldId="891"/>
        </pc:sldMkLst>
      </pc:sldChg>
      <pc:sldChg chg="modSp add del mod modNotesTx">
        <pc:chgData name="Stalin Jacob Wilson Packia Dhas" userId="050d7d71-3621-4503-95e8-1c9a9d962492" providerId="ADAL" clId="{97F30B6D-CA79-4C45-BA9D-B4F90653E107}" dt="2025-01-28T00:05:13.464" v="1801" actId="113"/>
        <pc:sldMkLst>
          <pc:docMk/>
          <pc:sldMk cId="3499488232" sldId="892"/>
        </pc:sldMkLst>
      </pc:sldChg>
      <pc:sldChg chg="delSp modSp add del mod modNotesTx">
        <pc:chgData name="Stalin Jacob Wilson Packia Dhas" userId="050d7d71-3621-4503-95e8-1c9a9d962492" providerId="ADAL" clId="{97F30B6D-CA79-4C45-BA9D-B4F90653E107}" dt="2025-01-28T00:09:25.131" v="1816" actId="47"/>
        <pc:sldMkLst>
          <pc:docMk/>
          <pc:sldMk cId="906412198" sldId="893"/>
        </pc:sldMkLst>
      </pc:sldChg>
      <pc:sldChg chg="addSp modSp add del mod modNotesTx">
        <pc:chgData name="Stalin Jacob Wilson Packia Dhas" userId="050d7d71-3621-4503-95e8-1c9a9d962492" providerId="ADAL" clId="{97F30B6D-CA79-4C45-BA9D-B4F90653E107}" dt="2025-01-28T01:16:00.434" v="2179" actId="20577"/>
        <pc:sldMkLst>
          <pc:docMk/>
          <pc:sldMk cId="2494693062" sldId="894"/>
        </pc:sldMkLst>
      </pc:sldChg>
      <pc:sldChg chg="addSp delSp modSp add del mod modNotesTx">
        <pc:chgData name="Stalin Jacob Wilson Packia Dhas" userId="050d7d71-3621-4503-95e8-1c9a9d962492" providerId="ADAL" clId="{97F30B6D-CA79-4C45-BA9D-B4F90653E107}" dt="2025-01-28T06:38:13.297" v="2231" actId="20577"/>
        <pc:sldMkLst>
          <pc:docMk/>
          <pc:sldMk cId="3218394684" sldId="895"/>
        </pc:sldMkLst>
      </pc:sldChg>
      <pc:sldChg chg="delSp modSp add del mod modNotesTx">
        <pc:chgData name="Stalin Jacob Wilson Packia Dhas" userId="050d7d71-3621-4503-95e8-1c9a9d962492" providerId="ADAL" clId="{97F30B6D-CA79-4C45-BA9D-B4F90653E107}" dt="2025-01-28T06:44:12.481" v="2293" actId="20577"/>
        <pc:sldMkLst>
          <pc:docMk/>
          <pc:sldMk cId="3946161445" sldId="896"/>
        </pc:sldMkLst>
      </pc:sldChg>
      <pc:sldChg chg="delSp modSp add del mod modNotesTx">
        <pc:chgData name="Stalin Jacob Wilson Packia Dhas" userId="050d7d71-3621-4503-95e8-1c9a9d962492" providerId="ADAL" clId="{97F30B6D-CA79-4C45-BA9D-B4F90653E107}" dt="2025-01-28T06:56:20.040" v="2392" actId="20577"/>
        <pc:sldMkLst>
          <pc:docMk/>
          <pc:sldMk cId="3224978070" sldId="897"/>
        </pc:sldMkLst>
      </pc:sldChg>
      <pc:sldChg chg="modSp add del mod">
        <pc:chgData name="Stalin Jacob Wilson Packia Dhas" userId="050d7d71-3621-4503-95e8-1c9a9d962492" providerId="ADAL" clId="{97F30B6D-CA79-4C45-BA9D-B4F90653E107}" dt="2025-01-27T01:11:06.613" v="1161" actId="2696"/>
        <pc:sldMkLst>
          <pc:docMk/>
          <pc:sldMk cId="1918063780" sldId="898"/>
        </pc:sldMkLst>
      </pc:sldChg>
      <pc:sldChg chg="modSp add mod ord modNotesTx">
        <pc:chgData name="Stalin Jacob Wilson Packia Dhas" userId="050d7d71-3621-4503-95e8-1c9a9d962492" providerId="ADAL" clId="{97F30B6D-CA79-4C45-BA9D-B4F90653E107}" dt="2025-01-27T22:55:06.569" v="1558" actId="20577"/>
        <pc:sldMkLst>
          <pc:docMk/>
          <pc:sldMk cId="3787346502" sldId="898"/>
        </pc:sldMkLst>
      </pc:sldChg>
      <pc:sldChg chg="modSp add mod ord modNotesTx">
        <pc:chgData name="Stalin Jacob Wilson Packia Dhas" userId="050d7d71-3621-4503-95e8-1c9a9d962492" providerId="ADAL" clId="{97F30B6D-CA79-4C45-BA9D-B4F90653E107}" dt="2025-01-27T22:56:35.170" v="1560"/>
        <pc:sldMkLst>
          <pc:docMk/>
          <pc:sldMk cId="1688556455" sldId="899"/>
        </pc:sldMkLst>
      </pc:sldChg>
      <pc:sldChg chg="modSp add del mod">
        <pc:chgData name="Stalin Jacob Wilson Packia Dhas" userId="050d7d71-3621-4503-95e8-1c9a9d962492" providerId="ADAL" clId="{97F30B6D-CA79-4C45-BA9D-B4F90653E107}" dt="2025-01-27T01:11:06.613" v="1161" actId="2696"/>
        <pc:sldMkLst>
          <pc:docMk/>
          <pc:sldMk cId="1965668552" sldId="899"/>
        </pc:sldMkLst>
      </pc:sldChg>
      <pc:sldChg chg="modSp add del mod modNotesTx">
        <pc:chgData name="Stalin Jacob Wilson Packia Dhas" userId="050d7d71-3621-4503-95e8-1c9a9d962492" providerId="ADAL" clId="{97F30B6D-CA79-4C45-BA9D-B4F90653E107}" dt="2025-01-28T06:57:05.468" v="2396" actId="1076"/>
        <pc:sldMkLst>
          <pc:docMk/>
          <pc:sldMk cId="2031355292" sldId="900"/>
        </pc:sldMkLst>
      </pc:sldChg>
      <pc:sldChg chg="addSp modSp add del mod modNotesTx">
        <pc:chgData name="Stalin Jacob Wilson Packia Dhas" userId="050d7d71-3621-4503-95e8-1c9a9d962492" providerId="ADAL" clId="{97F30B6D-CA79-4C45-BA9D-B4F90653E107}" dt="2025-01-28T07:06:06.963" v="2418" actId="1076"/>
        <pc:sldMkLst>
          <pc:docMk/>
          <pc:sldMk cId="4033184243" sldId="901"/>
        </pc:sldMkLst>
      </pc:sldChg>
      <pc:sldChg chg="modSp add del mod modNotesTx">
        <pc:chgData name="Stalin Jacob Wilson Packia Dhas" userId="050d7d71-3621-4503-95e8-1c9a9d962492" providerId="ADAL" clId="{97F30B6D-CA79-4C45-BA9D-B4F90653E107}" dt="2025-01-28T07:12:00.270" v="2435" actId="403"/>
        <pc:sldMkLst>
          <pc:docMk/>
          <pc:sldMk cId="2882399559" sldId="902"/>
        </pc:sldMkLst>
      </pc:sldChg>
      <pc:sldChg chg="modSp add del mod modNotesTx">
        <pc:chgData name="Stalin Jacob Wilson Packia Dhas" userId="050d7d71-3621-4503-95e8-1c9a9d962492" providerId="ADAL" clId="{97F30B6D-CA79-4C45-BA9D-B4F90653E107}" dt="2025-01-28T07:17:39.220" v="2441"/>
        <pc:sldMkLst>
          <pc:docMk/>
          <pc:sldMk cId="3950750605" sldId="903"/>
        </pc:sldMkLst>
      </pc:sldChg>
      <pc:sldChg chg="modSp add del mod modNotesTx">
        <pc:chgData name="Stalin Jacob Wilson Packia Dhas" userId="050d7d71-3621-4503-95e8-1c9a9d962492" providerId="ADAL" clId="{97F30B6D-CA79-4C45-BA9D-B4F90653E107}" dt="2025-01-28T07:21:07.485" v="2443" actId="1076"/>
        <pc:sldMkLst>
          <pc:docMk/>
          <pc:sldMk cId="2194036363" sldId="904"/>
        </pc:sldMkLst>
      </pc:sldChg>
      <pc:sldChg chg="modSp add del mod modNotesTx">
        <pc:chgData name="Stalin Jacob Wilson Packia Dhas" userId="050d7d71-3621-4503-95e8-1c9a9d962492" providerId="ADAL" clId="{97F30B6D-CA79-4C45-BA9D-B4F90653E107}" dt="2025-01-28T07:26:29.778" v="2446" actId="6549"/>
        <pc:sldMkLst>
          <pc:docMk/>
          <pc:sldMk cId="2114878160" sldId="905"/>
        </pc:sldMkLst>
      </pc:sldChg>
      <pc:sldChg chg="modSp add del mod modNotesTx">
        <pc:chgData name="Stalin Jacob Wilson Packia Dhas" userId="050d7d71-3621-4503-95e8-1c9a9d962492" providerId="ADAL" clId="{97F30B6D-CA79-4C45-BA9D-B4F90653E107}" dt="2025-01-28T07:43:01.126" v="2467" actId="20577"/>
        <pc:sldMkLst>
          <pc:docMk/>
          <pc:sldMk cId="231413389" sldId="907"/>
        </pc:sldMkLst>
      </pc:sldChg>
      <pc:sldChg chg="modSp add del mod modNotesTx">
        <pc:chgData name="Stalin Jacob Wilson Packia Dhas" userId="050d7d71-3621-4503-95e8-1c9a9d962492" providerId="ADAL" clId="{97F30B6D-CA79-4C45-BA9D-B4F90653E107}" dt="2025-01-28T07:28:44.772" v="2450" actId="113"/>
        <pc:sldMkLst>
          <pc:docMk/>
          <pc:sldMk cId="1617499224" sldId="909"/>
        </pc:sldMkLst>
      </pc:sldChg>
      <pc:sldChg chg="addSp delSp modSp add del mod modNotesTx">
        <pc:chgData name="Stalin Jacob Wilson Packia Dhas" userId="050d7d71-3621-4503-95e8-1c9a9d962492" providerId="ADAL" clId="{97F30B6D-CA79-4C45-BA9D-B4F90653E107}" dt="2025-01-28T07:47:04.884" v="2483" actId="20577"/>
        <pc:sldMkLst>
          <pc:docMk/>
          <pc:sldMk cId="4293102483" sldId="910"/>
        </pc:sldMkLst>
      </pc:sldChg>
      <pc:sldChg chg="modSp add del mod modNotesTx">
        <pc:chgData name="Stalin Jacob Wilson Packia Dhas" userId="050d7d71-3621-4503-95e8-1c9a9d962492" providerId="ADAL" clId="{97F30B6D-CA79-4C45-BA9D-B4F90653E107}" dt="2025-01-28T07:47:33.664" v="2486" actId="1076"/>
        <pc:sldMkLst>
          <pc:docMk/>
          <pc:sldMk cId="2432414116" sldId="911"/>
        </pc:sldMkLst>
      </pc:sldChg>
      <pc:sldChg chg="modSp add del mod modNotesTx">
        <pc:chgData name="Stalin Jacob Wilson Packia Dhas" userId="050d7d71-3621-4503-95e8-1c9a9d962492" providerId="ADAL" clId="{97F30B6D-CA79-4C45-BA9D-B4F90653E107}" dt="2025-01-28T07:47:43.150" v="2488" actId="1076"/>
        <pc:sldMkLst>
          <pc:docMk/>
          <pc:sldMk cId="3614782002" sldId="912"/>
        </pc:sldMkLst>
      </pc:sldChg>
      <pc:sldChg chg="modSp add del mod modNotesTx">
        <pc:chgData name="Stalin Jacob Wilson Packia Dhas" userId="050d7d71-3621-4503-95e8-1c9a9d962492" providerId="ADAL" clId="{97F30B6D-CA79-4C45-BA9D-B4F90653E107}" dt="2025-01-28T07:48:37.886" v="2489" actId="6549"/>
        <pc:sldMkLst>
          <pc:docMk/>
          <pc:sldMk cId="2687907735" sldId="913"/>
        </pc:sldMkLst>
      </pc:sldChg>
      <pc:sldChg chg="modSp add del mod modNotesTx">
        <pc:chgData name="Stalin Jacob Wilson Packia Dhas" userId="050d7d71-3621-4503-95e8-1c9a9d962492" providerId="ADAL" clId="{97F30B6D-CA79-4C45-BA9D-B4F90653E107}" dt="2025-01-28T07:49:28.201" v="2496" actId="1076"/>
        <pc:sldMkLst>
          <pc:docMk/>
          <pc:sldMk cId="3565553338" sldId="914"/>
        </pc:sldMkLst>
      </pc:sldChg>
      <pc:sldChg chg="modSp add del mod modNotesTx">
        <pc:chgData name="Stalin Jacob Wilson Packia Dhas" userId="050d7d71-3621-4503-95e8-1c9a9d962492" providerId="ADAL" clId="{97F30B6D-CA79-4C45-BA9D-B4F90653E107}" dt="2025-01-28T07:49:32.471" v="2497" actId="6549"/>
        <pc:sldMkLst>
          <pc:docMk/>
          <pc:sldMk cId="3580525112" sldId="915"/>
        </pc:sldMkLst>
      </pc:sldChg>
      <pc:sldChg chg="modSp add del mod modNotesTx">
        <pc:chgData name="Stalin Jacob Wilson Packia Dhas" userId="050d7d71-3621-4503-95e8-1c9a9d962492" providerId="ADAL" clId="{97F30B6D-CA79-4C45-BA9D-B4F90653E107}" dt="2025-01-28T07:55:58.114" v="2510"/>
        <pc:sldMkLst>
          <pc:docMk/>
          <pc:sldMk cId="2821485695" sldId="916"/>
        </pc:sldMkLst>
      </pc:sldChg>
      <pc:sldChg chg="modSp add del mod modNotesTx">
        <pc:chgData name="Stalin Jacob Wilson Packia Dhas" userId="050d7d71-3621-4503-95e8-1c9a9d962492" providerId="ADAL" clId="{97F30B6D-CA79-4C45-BA9D-B4F90653E107}" dt="2025-01-28T07:50:51.437" v="2505" actId="20577"/>
        <pc:sldMkLst>
          <pc:docMk/>
          <pc:sldMk cId="1113320223" sldId="917"/>
        </pc:sldMkLst>
      </pc:sldChg>
      <pc:sldChg chg="modSp add del mod modNotesTx">
        <pc:chgData name="Stalin Jacob Wilson Packia Dhas" userId="050d7d71-3621-4503-95e8-1c9a9d962492" providerId="ADAL" clId="{97F30B6D-CA79-4C45-BA9D-B4F90653E107}" dt="2025-01-28T07:50:24.937" v="2501" actId="1076"/>
        <pc:sldMkLst>
          <pc:docMk/>
          <pc:sldMk cId="3102657133" sldId="918"/>
        </pc:sldMkLst>
      </pc:sldChg>
      <pc:sldChg chg="modSp add mod">
        <pc:chgData name="Stalin Jacob Wilson Packia Dhas" userId="050d7d71-3621-4503-95e8-1c9a9d962492" providerId="ADAL" clId="{97F30B6D-CA79-4C45-BA9D-B4F90653E107}" dt="2025-01-27T06:34:51.255" v="1273" actId="27636"/>
        <pc:sldMkLst>
          <pc:docMk/>
          <pc:sldMk cId="910579353" sldId="919"/>
        </pc:sldMkLst>
      </pc:sldChg>
      <pc:sldChg chg="addSp delSp modSp add mod modNotesTx">
        <pc:chgData name="Stalin Jacob Wilson Packia Dhas" userId="050d7d71-3621-4503-95e8-1c9a9d962492" providerId="ADAL" clId="{97F30B6D-CA79-4C45-BA9D-B4F90653E107}" dt="2025-01-27T23:58:46.094" v="1785" actId="1076"/>
        <pc:sldMkLst>
          <pc:docMk/>
          <pc:sldMk cId="2164745276" sldId="920"/>
        </pc:sldMkLst>
      </pc:sldChg>
      <pc:sldChg chg="modSp add del mod">
        <pc:chgData name="Stalin Jacob Wilson Packia Dhas" userId="050d7d71-3621-4503-95e8-1c9a9d962492" providerId="ADAL" clId="{97F30B6D-CA79-4C45-BA9D-B4F90653E107}" dt="2025-01-27T00:10:10.227" v="429" actId="47"/>
        <pc:sldMkLst>
          <pc:docMk/>
          <pc:sldMk cId="3227752188" sldId="920"/>
        </pc:sldMkLst>
      </pc:sldChg>
      <pc:sldChg chg="new del">
        <pc:chgData name="Stalin Jacob Wilson Packia Dhas" userId="050d7d71-3621-4503-95e8-1c9a9d962492" providerId="ADAL" clId="{97F30B6D-CA79-4C45-BA9D-B4F90653E107}" dt="2025-01-27T23:33:07.681" v="1605" actId="680"/>
        <pc:sldMkLst>
          <pc:docMk/>
          <pc:sldMk cId="1333480563" sldId="921"/>
        </pc:sldMkLst>
      </pc:sldChg>
      <pc:sldChg chg="add del">
        <pc:chgData name="Stalin Jacob Wilson Packia Dhas" userId="050d7d71-3621-4503-95e8-1c9a9d962492" providerId="ADAL" clId="{97F30B6D-CA79-4C45-BA9D-B4F90653E107}" dt="2025-01-27T23:46:59.875" v="1707" actId="2890"/>
        <pc:sldMkLst>
          <pc:docMk/>
          <pc:sldMk cId="2384292833" sldId="921"/>
        </pc:sldMkLst>
      </pc:sldChg>
      <pc:sldChg chg="add del">
        <pc:chgData name="Stalin Jacob Wilson Packia Dhas" userId="050d7d71-3621-4503-95e8-1c9a9d962492" providerId="ADAL" clId="{97F30B6D-CA79-4C45-BA9D-B4F90653E107}" dt="2025-01-27T23:47:44.605" v="1714" actId="47"/>
        <pc:sldMkLst>
          <pc:docMk/>
          <pc:sldMk cId="3801031115" sldId="921"/>
        </pc:sldMkLst>
      </pc:sldChg>
      <pc:sldChg chg="addSp delSp modSp add mod">
        <pc:chgData name="Stalin Jacob Wilson Packia Dhas" userId="050d7d71-3621-4503-95e8-1c9a9d962492" providerId="ADAL" clId="{97F30B6D-CA79-4C45-BA9D-B4F90653E107}" dt="2025-01-27T23:49:37.735" v="1740" actId="207"/>
        <pc:sldMkLst>
          <pc:docMk/>
          <pc:sldMk cId="1961816105" sldId="922"/>
        </pc:sldMkLst>
      </pc:sldChg>
      <pc:sldChg chg="modSp add mod modNotesTx">
        <pc:chgData name="Stalin Jacob Wilson Packia Dhas" userId="050d7d71-3621-4503-95e8-1c9a9d962492" providerId="ADAL" clId="{97F30B6D-CA79-4C45-BA9D-B4F90653E107}" dt="2025-01-28T00:31:34.691" v="1975" actId="6549"/>
        <pc:sldMkLst>
          <pc:docMk/>
          <pc:sldMk cId="2224870283" sldId="923"/>
        </pc:sldMkLst>
      </pc:sldChg>
      <pc:sldMasterChg chg="del delSldLayout">
        <pc:chgData name="Stalin Jacob Wilson Packia Dhas" userId="050d7d71-3621-4503-95e8-1c9a9d962492" providerId="ADAL" clId="{97F30B6D-CA79-4C45-BA9D-B4F90653E107}" dt="2025-01-26T22:40:38.327" v="30"/>
        <pc:sldMasterMkLst>
          <pc:docMk/>
          <pc:sldMasterMk cId="3994187330" sldId="2147483650"/>
        </pc:sldMasterMkLst>
        <pc:sldLayoutChg chg="del">
          <pc:chgData name="Stalin Jacob Wilson Packia Dhas" userId="050d7d71-3621-4503-95e8-1c9a9d962492" providerId="ADAL" clId="{97F30B6D-CA79-4C45-BA9D-B4F90653E107}" dt="2025-01-26T22:40:38.327" v="30"/>
          <pc:sldLayoutMkLst>
            <pc:docMk/>
            <pc:sldMasterMk cId="3994187330" sldId="2147483650"/>
            <pc:sldLayoutMk cId="4175462874" sldId="2147483675"/>
          </pc:sldLayoutMkLst>
        </pc:sldLayoutChg>
      </pc:sldMasterChg>
      <pc:sldMasterChg chg="del delSldLayout">
        <pc:chgData name="Stalin Jacob Wilson Packia Dhas" userId="050d7d71-3621-4503-95e8-1c9a9d962492" providerId="ADAL" clId="{97F30B6D-CA79-4C45-BA9D-B4F90653E107}" dt="2025-01-26T22:40:38.330" v="31"/>
        <pc:sldMasterMkLst>
          <pc:docMk/>
          <pc:sldMasterMk cId="503966888" sldId="2147483653"/>
        </pc:sldMasterMkLst>
        <pc:sldLayoutChg chg="del">
          <pc:chgData name="Stalin Jacob Wilson Packia Dhas" userId="050d7d71-3621-4503-95e8-1c9a9d962492" providerId="ADAL" clId="{97F30B6D-CA79-4C45-BA9D-B4F90653E107}" dt="2025-01-26T22:40:38.330" v="31"/>
          <pc:sldLayoutMkLst>
            <pc:docMk/>
            <pc:sldMasterMk cId="503966888" sldId="2147483653"/>
            <pc:sldLayoutMk cId="4216905086" sldId="2147483677"/>
          </pc:sldLayoutMkLst>
        </pc:sldLayoutChg>
        <pc:sldLayoutChg chg="del">
          <pc:chgData name="Stalin Jacob Wilson Packia Dhas" userId="050d7d71-3621-4503-95e8-1c9a9d962492" providerId="ADAL" clId="{97F30B6D-CA79-4C45-BA9D-B4F90653E107}" dt="2025-01-26T22:40:38.330" v="31"/>
          <pc:sldLayoutMkLst>
            <pc:docMk/>
            <pc:sldMasterMk cId="503966888" sldId="2147483653"/>
            <pc:sldLayoutMk cId="3429399808" sldId="2147483786"/>
          </pc:sldLayoutMkLst>
        </pc:sldLayoutChg>
      </pc:sldMasterChg>
      <pc:sldMasterChg chg="del delSldLayout">
        <pc:chgData name="Stalin Jacob Wilson Packia Dhas" userId="050d7d71-3621-4503-95e8-1c9a9d962492" providerId="ADAL" clId="{97F30B6D-CA79-4C45-BA9D-B4F90653E107}" dt="2025-01-26T22:40:38.330" v="32"/>
        <pc:sldMasterMkLst>
          <pc:docMk/>
          <pc:sldMasterMk cId="19418140" sldId="2147483654"/>
        </pc:sldMasterMkLst>
        <pc:sldLayoutChg chg="del">
          <pc:chgData name="Stalin Jacob Wilson Packia Dhas" userId="050d7d71-3621-4503-95e8-1c9a9d962492" providerId="ADAL" clId="{97F30B6D-CA79-4C45-BA9D-B4F90653E107}" dt="2025-01-26T22:40:38.330" v="32"/>
          <pc:sldLayoutMkLst>
            <pc:docMk/>
            <pc:sldMasterMk cId="19418140" sldId="2147483654"/>
            <pc:sldLayoutMk cId="94923803" sldId="2147483678"/>
          </pc:sldLayoutMkLst>
        </pc:sldLayoutChg>
        <pc:sldLayoutChg chg="del">
          <pc:chgData name="Stalin Jacob Wilson Packia Dhas" userId="050d7d71-3621-4503-95e8-1c9a9d962492" providerId="ADAL" clId="{97F30B6D-CA79-4C45-BA9D-B4F90653E107}" dt="2025-01-26T22:40:38.330" v="32"/>
          <pc:sldLayoutMkLst>
            <pc:docMk/>
            <pc:sldMasterMk cId="19418140" sldId="2147483654"/>
            <pc:sldLayoutMk cId="1921644782" sldId="2147483787"/>
          </pc:sldLayoutMkLst>
        </pc:sldLayoutChg>
      </pc:sldMasterChg>
      <pc:sldMasterChg chg="del delSldLayout">
        <pc:chgData name="Stalin Jacob Wilson Packia Dhas" userId="050d7d71-3621-4503-95e8-1c9a9d962492" providerId="ADAL" clId="{97F30B6D-CA79-4C45-BA9D-B4F90653E107}" dt="2025-01-26T22:40:38.334" v="33"/>
        <pc:sldMasterMkLst>
          <pc:docMk/>
          <pc:sldMasterMk cId="1086982509" sldId="2147483655"/>
        </pc:sldMasterMkLst>
        <pc:sldLayoutChg chg="del">
          <pc:chgData name="Stalin Jacob Wilson Packia Dhas" userId="050d7d71-3621-4503-95e8-1c9a9d962492" providerId="ADAL" clId="{97F30B6D-CA79-4C45-BA9D-B4F90653E107}" dt="2025-01-26T22:40:38.334" v="33"/>
          <pc:sldLayoutMkLst>
            <pc:docMk/>
            <pc:sldMasterMk cId="1086982509" sldId="2147483655"/>
            <pc:sldLayoutMk cId="408938655" sldId="2147483679"/>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1520429917" sldId="2147483706"/>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604176099" sldId="2147483707"/>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372047442" sldId="2147483708"/>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3732156385" sldId="2147483709"/>
          </pc:sldLayoutMkLst>
        </pc:sldLayoutChg>
        <pc:sldLayoutChg chg="del">
          <pc:chgData name="Stalin Jacob Wilson Packia Dhas" userId="050d7d71-3621-4503-95e8-1c9a9d962492" providerId="ADAL" clId="{97F30B6D-CA79-4C45-BA9D-B4F90653E107}" dt="2025-01-26T22:40:38.334" v="33"/>
          <pc:sldLayoutMkLst>
            <pc:docMk/>
            <pc:sldMasterMk cId="1086982509" sldId="2147483655"/>
            <pc:sldLayoutMk cId="2955417579" sldId="2147483788"/>
          </pc:sldLayoutMkLst>
        </pc:sldLayoutChg>
      </pc:sldMasterChg>
      <pc:sldMasterChg chg="del delSldLayout">
        <pc:chgData name="Stalin Jacob Wilson Packia Dhas" userId="050d7d71-3621-4503-95e8-1c9a9d962492" providerId="ADAL" clId="{97F30B6D-CA79-4C45-BA9D-B4F90653E107}" dt="2025-01-26T22:40:38.334" v="34"/>
        <pc:sldMasterMkLst>
          <pc:docMk/>
          <pc:sldMasterMk cId="537362470" sldId="2147483656"/>
        </pc:sldMasterMkLst>
        <pc:sldLayoutChg chg="del">
          <pc:chgData name="Stalin Jacob Wilson Packia Dhas" userId="050d7d71-3621-4503-95e8-1c9a9d962492" providerId="ADAL" clId="{97F30B6D-CA79-4C45-BA9D-B4F90653E107}" dt="2025-01-26T22:40:38.334" v="34"/>
          <pc:sldLayoutMkLst>
            <pc:docMk/>
            <pc:sldMasterMk cId="537362470" sldId="2147483656"/>
            <pc:sldLayoutMk cId="3130719715" sldId="2147483680"/>
          </pc:sldLayoutMkLst>
        </pc:sldLayoutChg>
        <pc:sldLayoutChg chg="del">
          <pc:chgData name="Stalin Jacob Wilson Packia Dhas" userId="050d7d71-3621-4503-95e8-1c9a9d962492" providerId="ADAL" clId="{97F30B6D-CA79-4C45-BA9D-B4F90653E107}" dt="2025-01-26T22:40:38.334" v="34"/>
          <pc:sldLayoutMkLst>
            <pc:docMk/>
            <pc:sldMasterMk cId="537362470" sldId="2147483656"/>
            <pc:sldLayoutMk cId="1227884356" sldId="2147483789"/>
          </pc:sldLayoutMkLst>
        </pc:sldLayoutChg>
      </pc:sldMasterChg>
      <pc:sldMasterChg chg="del delSldLayout">
        <pc:chgData name="Stalin Jacob Wilson Packia Dhas" userId="050d7d71-3621-4503-95e8-1c9a9d962492" providerId="ADAL" clId="{97F30B6D-CA79-4C45-BA9D-B4F90653E107}" dt="2025-01-26T22:40:38.337" v="35"/>
        <pc:sldMasterMkLst>
          <pc:docMk/>
          <pc:sldMasterMk cId="3275634550" sldId="2147483657"/>
        </pc:sldMasterMkLst>
        <pc:sldLayoutChg chg="del">
          <pc:chgData name="Stalin Jacob Wilson Packia Dhas" userId="050d7d71-3621-4503-95e8-1c9a9d962492" providerId="ADAL" clId="{97F30B6D-CA79-4C45-BA9D-B4F90653E107}" dt="2025-01-26T22:40:38.337" v="35"/>
          <pc:sldLayoutMkLst>
            <pc:docMk/>
            <pc:sldMasterMk cId="3275634550" sldId="2147483657"/>
            <pc:sldLayoutMk cId="2783529864" sldId="2147483681"/>
          </pc:sldLayoutMkLst>
        </pc:sldLayoutChg>
        <pc:sldLayoutChg chg="del">
          <pc:chgData name="Stalin Jacob Wilson Packia Dhas" userId="050d7d71-3621-4503-95e8-1c9a9d962492" providerId="ADAL" clId="{97F30B6D-CA79-4C45-BA9D-B4F90653E107}" dt="2025-01-26T22:40:38.337" v="35"/>
          <pc:sldLayoutMkLst>
            <pc:docMk/>
            <pc:sldMasterMk cId="3275634550" sldId="2147483657"/>
            <pc:sldLayoutMk cId="2064262031" sldId="2147483790"/>
          </pc:sldLayoutMkLst>
        </pc:sldLayoutChg>
      </pc:sldMasterChg>
      <pc:sldMasterChg chg="del delSldLayout">
        <pc:chgData name="Stalin Jacob Wilson Packia Dhas" userId="050d7d71-3621-4503-95e8-1c9a9d962492" providerId="ADAL" clId="{97F30B6D-CA79-4C45-BA9D-B4F90653E107}" dt="2025-01-26T22:40:38.337" v="36"/>
        <pc:sldMasterMkLst>
          <pc:docMk/>
          <pc:sldMasterMk cId="1384196811" sldId="2147483658"/>
        </pc:sldMasterMkLst>
        <pc:sldLayoutChg chg="del">
          <pc:chgData name="Stalin Jacob Wilson Packia Dhas" userId="050d7d71-3621-4503-95e8-1c9a9d962492" providerId="ADAL" clId="{97F30B6D-CA79-4C45-BA9D-B4F90653E107}" dt="2025-01-26T22:40:38.337" v="36"/>
          <pc:sldLayoutMkLst>
            <pc:docMk/>
            <pc:sldMasterMk cId="1384196811" sldId="2147483658"/>
            <pc:sldLayoutMk cId="1556723426" sldId="2147483682"/>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714267788" sldId="2147483719"/>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640983984" sldId="2147483720"/>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1240026675" sldId="2147483721"/>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4068811434" sldId="2147483751"/>
          </pc:sldLayoutMkLst>
        </pc:sldLayoutChg>
        <pc:sldLayoutChg chg="del">
          <pc:chgData name="Stalin Jacob Wilson Packia Dhas" userId="050d7d71-3621-4503-95e8-1c9a9d962492" providerId="ADAL" clId="{97F30B6D-CA79-4C45-BA9D-B4F90653E107}" dt="2025-01-26T22:40:38.337" v="36"/>
          <pc:sldLayoutMkLst>
            <pc:docMk/>
            <pc:sldMasterMk cId="1384196811" sldId="2147483658"/>
            <pc:sldLayoutMk cId="734961849" sldId="2147483783"/>
          </pc:sldLayoutMkLst>
        </pc:sldLayoutChg>
      </pc:sldMasterChg>
      <pc:sldMasterChg chg="del delSldLayout">
        <pc:chgData name="Stalin Jacob Wilson Packia Dhas" userId="050d7d71-3621-4503-95e8-1c9a9d962492" providerId="ADAL" clId="{97F30B6D-CA79-4C45-BA9D-B4F90653E107}" dt="2025-01-26T22:40:38.342" v="38"/>
        <pc:sldMasterMkLst>
          <pc:docMk/>
          <pc:sldMasterMk cId="1800093731" sldId="2147483659"/>
        </pc:sldMasterMkLst>
        <pc:sldLayoutChg chg="del">
          <pc:chgData name="Stalin Jacob Wilson Packia Dhas" userId="050d7d71-3621-4503-95e8-1c9a9d962492" providerId="ADAL" clId="{97F30B6D-CA79-4C45-BA9D-B4F90653E107}" dt="2025-01-26T22:40:38.342" v="38"/>
          <pc:sldLayoutMkLst>
            <pc:docMk/>
            <pc:sldMasterMk cId="1800093731" sldId="2147483659"/>
            <pc:sldLayoutMk cId="1597148504" sldId="2147483684"/>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399777694" sldId="2147483752"/>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188795946" sldId="2147483753"/>
          </pc:sldLayoutMkLst>
        </pc:sldLayoutChg>
        <pc:sldLayoutChg chg="del">
          <pc:chgData name="Stalin Jacob Wilson Packia Dhas" userId="050d7d71-3621-4503-95e8-1c9a9d962492" providerId="ADAL" clId="{97F30B6D-CA79-4C45-BA9D-B4F90653E107}" dt="2025-01-26T22:40:38.342" v="38"/>
          <pc:sldLayoutMkLst>
            <pc:docMk/>
            <pc:sldMasterMk cId="1800093731" sldId="2147483659"/>
            <pc:sldLayoutMk cId="3599698923" sldId="2147483754"/>
          </pc:sldLayoutMkLst>
        </pc:sldLayoutChg>
      </pc:sldMasterChg>
      <pc:sldMasterChg chg="del delSldLayout">
        <pc:chgData name="Stalin Jacob Wilson Packia Dhas" userId="050d7d71-3621-4503-95e8-1c9a9d962492" providerId="ADAL" clId="{97F30B6D-CA79-4C45-BA9D-B4F90653E107}" dt="2025-01-26T22:40:38.337" v="37"/>
        <pc:sldMasterMkLst>
          <pc:docMk/>
          <pc:sldMasterMk cId="2215794927" sldId="2147483660"/>
        </pc:sldMasterMkLst>
        <pc:sldLayoutChg chg="del">
          <pc:chgData name="Stalin Jacob Wilson Packia Dhas" userId="050d7d71-3621-4503-95e8-1c9a9d962492" providerId="ADAL" clId="{97F30B6D-CA79-4C45-BA9D-B4F90653E107}" dt="2025-01-26T22:40:38.337" v="37"/>
          <pc:sldLayoutMkLst>
            <pc:docMk/>
            <pc:sldMasterMk cId="2215794927" sldId="2147483660"/>
            <pc:sldLayoutMk cId="3475296125" sldId="2147483683"/>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081925057" sldId="2147483716"/>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127137421" sldId="2147483717"/>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3245223601" sldId="2147483718"/>
          </pc:sldLayoutMkLst>
        </pc:sldLayoutChg>
        <pc:sldLayoutChg chg="del">
          <pc:chgData name="Stalin Jacob Wilson Packia Dhas" userId="050d7d71-3621-4503-95e8-1c9a9d962492" providerId="ADAL" clId="{97F30B6D-CA79-4C45-BA9D-B4F90653E107}" dt="2025-01-26T22:40:38.337" v="37"/>
          <pc:sldLayoutMkLst>
            <pc:docMk/>
            <pc:sldMasterMk cId="2215794927" sldId="2147483660"/>
            <pc:sldLayoutMk cId="414174743" sldId="2147483777"/>
          </pc:sldLayoutMkLst>
        </pc:sldLayoutChg>
      </pc:sldMasterChg>
      <pc:sldMasterChg chg="del delSldLayout">
        <pc:chgData name="Stalin Jacob Wilson Packia Dhas" userId="050d7d71-3621-4503-95e8-1c9a9d962492" providerId="ADAL" clId="{97F30B6D-CA79-4C45-BA9D-B4F90653E107}" dt="2025-01-26T22:40:38.347" v="39"/>
        <pc:sldMasterMkLst>
          <pc:docMk/>
          <pc:sldMasterMk cId="2581267852" sldId="2147483662"/>
        </pc:sldMasterMkLst>
        <pc:sldLayoutChg chg="del">
          <pc:chgData name="Stalin Jacob Wilson Packia Dhas" userId="050d7d71-3621-4503-95e8-1c9a9d962492" providerId="ADAL" clId="{97F30B6D-CA79-4C45-BA9D-B4F90653E107}" dt="2025-01-26T22:40:38.347" v="39"/>
          <pc:sldLayoutMkLst>
            <pc:docMk/>
            <pc:sldMasterMk cId="2581267852" sldId="2147483662"/>
            <pc:sldLayoutMk cId="196634507" sldId="2147483686"/>
          </pc:sldLayoutMkLst>
        </pc:sldLayoutChg>
      </pc:sldMasterChg>
      <pc:sldMasterChg chg="del delSldLayout">
        <pc:chgData name="Stalin Jacob Wilson Packia Dhas" userId="050d7d71-3621-4503-95e8-1c9a9d962492" providerId="ADAL" clId="{97F30B6D-CA79-4C45-BA9D-B4F90653E107}" dt="2025-01-26T22:40:38.348" v="40"/>
        <pc:sldMasterMkLst>
          <pc:docMk/>
          <pc:sldMasterMk cId="1372220361" sldId="2147483663"/>
        </pc:sldMasterMkLst>
        <pc:sldLayoutChg chg="del">
          <pc:chgData name="Stalin Jacob Wilson Packia Dhas" userId="050d7d71-3621-4503-95e8-1c9a9d962492" providerId="ADAL" clId="{97F30B6D-CA79-4C45-BA9D-B4F90653E107}" dt="2025-01-26T22:40:38.348" v="40"/>
          <pc:sldLayoutMkLst>
            <pc:docMk/>
            <pc:sldMasterMk cId="1372220361" sldId="2147483663"/>
            <pc:sldLayoutMk cId="2317885063" sldId="2147483687"/>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686166945" sldId="2147483772"/>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140485730" sldId="2147483773"/>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3897876703" sldId="2147483774"/>
          </pc:sldLayoutMkLst>
        </pc:sldLayoutChg>
        <pc:sldLayoutChg chg="del">
          <pc:chgData name="Stalin Jacob Wilson Packia Dhas" userId="050d7d71-3621-4503-95e8-1c9a9d962492" providerId="ADAL" clId="{97F30B6D-CA79-4C45-BA9D-B4F90653E107}" dt="2025-01-26T22:40:38.348" v="40"/>
          <pc:sldLayoutMkLst>
            <pc:docMk/>
            <pc:sldMasterMk cId="1372220361" sldId="2147483663"/>
            <pc:sldLayoutMk cId="1612919501" sldId="2147483775"/>
          </pc:sldLayoutMkLst>
        </pc:sldLayoutChg>
      </pc:sldMasterChg>
      <pc:sldMasterChg chg="del delSldLayout">
        <pc:chgData name="Stalin Jacob Wilson Packia Dhas" userId="050d7d71-3621-4503-95e8-1c9a9d962492" providerId="ADAL" clId="{97F30B6D-CA79-4C45-BA9D-B4F90653E107}" dt="2025-01-26T22:40:38.348" v="41"/>
        <pc:sldMasterMkLst>
          <pc:docMk/>
          <pc:sldMasterMk cId="741040061" sldId="2147483664"/>
        </pc:sldMasterMkLst>
        <pc:sldLayoutChg chg="del">
          <pc:chgData name="Stalin Jacob Wilson Packia Dhas" userId="050d7d71-3621-4503-95e8-1c9a9d962492" providerId="ADAL" clId="{97F30B6D-CA79-4C45-BA9D-B4F90653E107}" dt="2025-01-26T22:40:38.348" v="41"/>
          <pc:sldLayoutMkLst>
            <pc:docMk/>
            <pc:sldMasterMk cId="741040061" sldId="2147483664"/>
            <pc:sldLayoutMk cId="763020717" sldId="2147483688"/>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711080307" sldId="2147483768"/>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550498683" sldId="2147483769"/>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3641454918" sldId="2147483770"/>
          </pc:sldLayoutMkLst>
        </pc:sldLayoutChg>
        <pc:sldLayoutChg chg="del">
          <pc:chgData name="Stalin Jacob Wilson Packia Dhas" userId="050d7d71-3621-4503-95e8-1c9a9d962492" providerId="ADAL" clId="{97F30B6D-CA79-4C45-BA9D-B4F90653E107}" dt="2025-01-26T22:40:38.348" v="41"/>
          <pc:sldLayoutMkLst>
            <pc:docMk/>
            <pc:sldMasterMk cId="741040061" sldId="2147483664"/>
            <pc:sldLayoutMk cId="3304689771" sldId="2147483771"/>
          </pc:sldLayoutMkLst>
        </pc:sldLayoutChg>
      </pc:sldMasterChg>
      <pc:sldMasterChg chg="del delSldLayout">
        <pc:chgData name="Stalin Jacob Wilson Packia Dhas" userId="050d7d71-3621-4503-95e8-1c9a9d962492" providerId="ADAL" clId="{97F30B6D-CA79-4C45-BA9D-B4F90653E107}" dt="2025-01-26T22:40:38.348" v="42"/>
        <pc:sldMasterMkLst>
          <pc:docMk/>
          <pc:sldMasterMk cId="58822457" sldId="2147483665"/>
        </pc:sldMasterMkLst>
        <pc:sldLayoutChg chg="del">
          <pc:chgData name="Stalin Jacob Wilson Packia Dhas" userId="050d7d71-3621-4503-95e8-1c9a9d962492" providerId="ADAL" clId="{97F30B6D-CA79-4C45-BA9D-B4F90653E107}" dt="2025-01-26T22:40:38.348" v="42"/>
          <pc:sldLayoutMkLst>
            <pc:docMk/>
            <pc:sldMasterMk cId="58822457" sldId="2147483665"/>
            <pc:sldLayoutMk cId="2624528723" sldId="2147483689"/>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1989207104" sldId="2147483764"/>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3162675532" sldId="2147483765"/>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671023767" sldId="2147483766"/>
          </pc:sldLayoutMkLst>
        </pc:sldLayoutChg>
        <pc:sldLayoutChg chg="del">
          <pc:chgData name="Stalin Jacob Wilson Packia Dhas" userId="050d7d71-3621-4503-95e8-1c9a9d962492" providerId="ADAL" clId="{97F30B6D-CA79-4C45-BA9D-B4F90653E107}" dt="2025-01-26T22:40:38.348" v="42"/>
          <pc:sldLayoutMkLst>
            <pc:docMk/>
            <pc:sldMasterMk cId="58822457" sldId="2147483665"/>
            <pc:sldLayoutMk cId="3914582648" sldId="2147483767"/>
          </pc:sldLayoutMkLst>
        </pc:sldLayoutChg>
      </pc:sldMasterChg>
      <pc:sldMasterChg chg="del delSldLayout">
        <pc:chgData name="Stalin Jacob Wilson Packia Dhas" userId="050d7d71-3621-4503-95e8-1c9a9d962492" providerId="ADAL" clId="{97F30B6D-CA79-4C45-BA9D-B4F90653E107}" dt="2025-01-26T22:40:38.357" v="43"/>
        <pc:sldMasterMkLst>
          <pc:docMk/>
          <pc:sldMasterMk cId="754378712" sldId="2147483666"/>
        </pc:sldMasterMkLst>
        <pc:sldLayoutChg chg="del">
          <pc:chgData name="Stalin Jacob Wilson Packia Dhas" userId="050d7d71-3621-4503-95e8-1c9a9d962492" providerId="ADAL" clId="{97F30B6D-CA79-4C45-BA9D-B4F90653E107}" dt="2025-01-26T22:40:38.357" v="43"/>
          <pc:sldLayoutMkLst>
            <pc:docMk/>
            <pc:sldMasterMk cId="754378712" sldId="2147483666"/>
            <pc:sldLayoutMk cId="3132846485" sldId="214748369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38318787" sldId="2147483698"/>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988994691" sldId="2147483699"/>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68414652" sldId="214748370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3376813219" sldId="2147483701"/>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322761775" sldId="2147483703"/>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402491513" sldId="2147483704"/>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2661865558" sldId="2147483705"/>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3007840193" sldId="2147483759"/>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2405973259" sldId="2147483760"/>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4035460473" sldId="2147483761"/>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871081314" sldId="2147483762"/>
          </pc:sldLayoutMkLst>
        </pc:sldLayoutChg>
        <pc:sldLayoutChg chg="del">
          <pc:chgData name="Stalin Jacob Wilson Packia Dhas" userId="050d7d71-3621-4503-95e8-1c9a9d962492" providerId="ADAL" clId="{97F30B6D-CA79-4C45-BA9D-B4F90653E107}" dt="2025-01-26T22:40:38.357" v="43"/>
          <pc:sldLayoutMkLst>
            <pc:docMk/>
            <pc:sldMasterMk cId="754378712" sldId="2147483666"/>
            <pc:sldLayoutMk cId="1668421069" sldId="2147483763"/>
          </pc:sldLayoutMkLst>
        </pc:sldLayoutChg>
      </pc:sldMasterChg>
      <pc:sldMasterChg chg="del delSldLayout">
        <pc:chgData name="Stalin Jacob Wilson Packia Dhas" userId="050d7d71-3621-4503-95e8-1c9a9d962492" providerId="ADAL" clId="{97F30B6D-CA79-4C45-BA9D-B4F90653E107}" dt="2025-01-26T22:40:38.362" v="45"/>
        <pc:sldMasterMkLst>
          <pc:docMk/>
          <pc:sldMasterMk cId="217095490" sldId="2147483670"/>
        </pc:sldMasterMkLst>
        <pc:sldLayoutChg chg="del">
          <pc:chgData name="Stalin Jacob Wilson Packia Dhas" userId="050d7d71-3621-4503-95e8-1c9a9d962492" providerId="ADAL" clId="{97F30B6D-CA79-4C45-BA9D-B4F90653E107}" dt="2025-01-26T22:40:38.362" v="45"/>
          <pc:sldLayoutMkLst>
            <pc:docMk/>
            <pc:sldMasterMk cId="217095490" sldId="2147483670"/>
            <pc:sldLayoutMk cId="3583415931" sldId="2147483696"/>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1189107345" sldId="2147483722"/>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2437739104" sldId="2147483723"/>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2060480586" sldId="2147483724"/>
          </pc:sldLayoutMkLst>
        </pc:sldLayoutChg>
        <pc:sldLayoutChg chg="del">
          <pc:chgData name="Stalin Jacob Wilson Packia Dhas" userId="050d7d71-3621-4503-95e8-1c9a9d962492" providerId="ADAL" clId="{97F30B6D-CA79-4C45-BA9D-B4F90653E107}" dt="2025-01-26T22:40:38.362" v="45"/>
          <pc:sldLayoutMkLst>
            <pc:docMk/>
            <pc:sldMasterMk cId="217095490" sldId="2147483670"/>
            <pc:sldLayoutMk cId="490812382" sldId="2147483725"/>
          </pc:sldLayoutMkLst>
        </pc:sldLayoutChg>
      </pc:sldMasterChg>
      <pc:sldMasterChg chg="del delSldLayout">
        <pc:chgData name="Stalin Jacob Wilson Packia Dhas" userId="050d7d71-3621-4503-95e8-1c9a9d962492" providerId="ADAL" clId="{97F30B6D-CA79-4C45-BA9D-B4F90653E107}" dt="2025-01-26T22:40:38.362" v="46"/>
        <pc:sldMasterMkLst>
          <pc:docMk/>
          <pc:sldMasterMk cId="1743180627" sldId="2147483671"/>
        </pc:sldMasterMkLst>
        <pc:sldLayoutChg chg="del">
          <pc:chgData name="Stalin Jacob Wilson Packia Dhas" userId="050d7d71-3621-4503-95e8-1c9a9d962492" providerId="ADAL" clId="{97F30B6D-CA79-4C45-BA9D-B4F90653E107}" dt="2025-01-26T22:40:38.362" v="46"/>
          <pc:sldLayoutMkLst>
            <pc:docMk/>
            <pc:sldMasterMk cId="1743180627" sldId="2147483671"/>
            <pc:sldLayoutMk cId="3714548059" sldId="2147483697"/>
          </pc:sldLayoutMkLst>
        </pc:sldLayoutChg>
      </pc:sldMasterChg>
      <pc:sldMasterChg chg="del delSldLayout">
        <pc:chgData name="Stalin Jacob Wilson Packia Dhas" userId="050d7d71-3621-4503-95e8-1c9a9d962492" providerId="ADAL" clId="{97F30B6D-CA79-4C45-BA9D-B4F90653E107}" dt="2025-01-26T22:40:38.362" v="44"/>
        <pc:sldMasterMkLst>
          <pc:docMk/>
          <pc:sldMasterMk cId="130175223" sldId="2147483673"/>
        </pc:sldMasterMkLst>
        <pc:sldLayoutChg chg="del">
          <pc:chgData name="Stalin Jacob Wilson Packia Dhas" userId="050d7d71-3621-4503-95e8-1c9a9d962492" providerId="ADAL" clId="{97F30B6D-CA79-4C45-BA9D-B4F90653E107}" dt="2025-01-26T22:40:38.362" v="44"/>
          <pc:sldLayoutMkLst>
            <pc:docMk/>
            <pc:sldMasterMk cId="130175223" sldId="2147483673"/>
            <pc:sldLayoutMk cId="324980695" sldId="2147483693"/>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663674427" sldId="2147483778"/>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2928645816" sldId="2147483779"/>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4277840142" sldId="2147483780"/>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951448030" sldId="2147483781"/>
          </pc:sldLayoutMkLst>
        </pc:sldLayoutChg>
        <pc:sldLayoutChg chg="del">
          <pc:chgData name="Stalin Jacob Wilson Packia Dhas" userId="050d7d71-3621-4503-95e8-1c9a9d962492" providerId="ADAL" clId="{97F30B6D-CA79-4C45-BA9D-B4F90653E107}" dt="2025-01-26T22:40:38.362" v="44"/>
          <pc:sldLayoutMkLst>
            <pc:docMk/>
            <pc:sldMasterMk cId="130175223" sldId="2147483673"/>
            <pc:sldLayoutMk cId="2939912982" sldId="214748378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B43E031-8EA7-4CC5-A13E-73C0167506AA}" type="datetimeFigureOut">
              <a:rPr lang="en-GB" smtClean="0"/>
              <a:t>09/10/2025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374F67A-0874-45E3-BD6B-71B178B0D08F}" type="slidenum">
              <a:rPr lang="en-GB" smtClean="0"/>
              <a:t>‹#›</a:t>
            </a:fld>
            <a:endParaRPr lang="en-GB"/>
          </a:p>
        </p:txBody>
      </p:sp>
    </p:spTree>
    <p:extLst>
      <p:ext uri="{BB962C8B-B14F-4D97-AF65-F5344CB8AC3E}">
        <p14:creationId xmlns:p14="http://schemas.microsoft.com/office/powerpoint/2010/main" val="17901535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_rels/notesSlide49.xml.rels><?xml version="1.0" encoding="UTF-8" standalone="yes"?>
<Relationships xmlns="http://schemas.openxmlformats.org/package/2006/relationships"><Relationship Id="rId2" Type="http://schemas.openxmlformats.org/officeDocument/2006/relationships/slide" Target="../slides/slide51.xml"/><Relationship Id="rId1" Type="http://schemas.openxmlformats.org/officeDocument/2006/relationships/notesMaster" Target="../notesMasters/notesMaster1.xml"/></Relationships>
</file>

<file path=ppt/notesSlides/_rels/notesSlide50.xml.rels><?xml version="1.0" encoding="UTF-8" standalone="yes"?>
<Relationships xmlns="http://schemas.openxmlformats.org/package/2006/relationships"><Relationship Id="rId2" Type="http://schemas.openxmlformats.org/officeDocument/2006/relationships/slide" Target="../slides/slide52.xml"/><Relationship Id="rId1" Type="http://schemas.openxmlformats.org/officeDocument/2006/relationships/notesMaster" Target="../notesMasters/notesMaster1.xml"/></Relationships>
</file>

<file path=ppt/notesSlides/_rels/notesSlide51.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52.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53.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_rels/notesSlide54.xml.rels><?xml version="1.0" encoding="UTF-8" standalone="yes"?>
<Relationships xmlns="http://schemas.openxmlformats.org/package/2006/relationships"><Relationship Id="rId2" Type="http://schemas.openxmlformats.org/officeDocument/2006/relationships/slide" Target="../slides/slide56.xml"/><Relationship Id="rId1" Type="http://schemas.openxmlformats.org/officeDocument/2006/relationships/notesMaster" Target="../notesMasters/notesMaster1.xml"/></Relationships>
</file>

<file path=ppt/notesSlides/_rels/notesSlide5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56.xml.rels><?xml version="1.0" encoding="UTF-8" standalone="yes"?>
<Relationships xmlns="http://schemas.openxmlformats.org/package/2006/relationships"><Relationship Id="rId2" Type="http://schemas.openxmlformats.org/officeDocument/2006/relationships/slide" Target="../slides/slide58.xml"/><Relationship Id="rId1" Type="http://schemas.openxmlformats.org/officeDocument/2006/relationships/notesMaster" Target="../notesMasters/notesMaster1.xml"/></Relationships>
</file>

<file path=ppt/notesSlides/_rels/notesSlide57.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58.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5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60.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1</a:t>
            </a:fld>
            <a:endParaRPr lang="en-GB"/>
          </a:p>
        </p:txBody>
      </p:sp>
    </p:spTree>
    <p:extLst>
      <p:ext uri="{BB962C8B-B14F-4D97-AF65-F5344CB8AC3E}">
        <p14:creationId xmlns:p14="http://schemas.microsoft.com/office/powerpoint/2010/main" val="32106410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a:p>
        </p:txBody>
      </p:sp>
      <p:sp>
        <p:nvSpPr>
          <p:cNvPr id="4" name="Header Placeholder 3"/>
          <p:cNvSpPr>
            <a:spLocks noGrp="1"/>
          </p:cNvSpPr>
          <p:nvPr>
            <p:ph type="hdr" sz="quarter" idx="10"/>
          </p:nvPr>
        </p:nvSpPr>
        <p:spPr/>
        <p:txBody>
          <a:bodyPr/>
          <a:lstStyle/>
          <a:p>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8A8EEEA-B998-46F8-A39B-4B6111BDC670}" type="slidenum">
              <a:rPr lang="en-US" smtClean="0"/>
              <a:t>3</a:t>
            </a:fld>
            <a:endParaRPr lang="en-US" dirty="0"/>
          </a:p>
        </p:txBody>
      </p:sp>
    </p:spTree>
    <p:extLst>
      <p:ext uri="{BB962C8B-B14F-4D97-AF65-F5344CB8AC3E}">
        <p14:creationId xmlns:p14="http://schemas.microsoft.com/office/powerpoint/2010/main" val="204891348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latin typeface="+mn-lt"/>
            </a:endParaRPr>
          </a:p>
        </p:txBody>
      </p:sp>
      <p:sp>
        <p:nvSpPr>
          <p:cNvPr id="4" name="Slide Number Placeholder 3"/>
          <p:cNvSpPr>
            <a:spLocks noGrp="1"/>
          </p:cNvSpPr>
          <p:nvPr>
            <p:ph type="sldNum" sz="quarter" idx="5"/>
          </p:nvPr>
        </p:nvSpPr>
        <p:spPr/>
        <p:txBody>
          <a:bodyPr/>
          <a:lstStyle/>
          <a:p>
            <a:fld id="{8374F67A-0874-45E3-BD6B-71B178B0D08F}" type="slidenum">
              <a:rPr lang="en-GB" smtClean="0"/>
              <a:t>4</a:t>
            </a:fld>
            <a:endParaRPr lang="en-GB"/>
          </a:p>
        </p:txBody>
      </p:sp>
    </p:spTree>
    <p:extLst>
      <p:ext uri="{BB962C8B-B14F-4D97-AF65-F5344CB8AC3E}">
        <p14:creationId xmlns:p14="http://schemas.microsoft.com/office/powerpoint/2010/main" val="425710141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5</a:t>
            </a:fld>
            <a:endParaRPr lang="en-GB"/>
          </a:p>
        </p:txBody>
      </p:sp>
    </p:spTree>
    <p:extLst>
      <p:ext uri="{BB962C8B-B14F-4D97-AF65-F5344CB8AC3E}">
        <p14:creationId xmlns:p14="http://schemas.microsoft.com/office/powerpoint/2010/main" val="12104945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6</a:t>
            </a:fld>
            <a:endParaRPr lang="en-GB"/>
          </a:p>
        </p:txBody>
      </p:sp>
    </p:spTree>
    <p:extLst>
      <p:ext uri="{BB962C8B-B14F-4D97-AF65-F5344CB8AC3E}">
        <p14:creationId xmlns:p14="http://schemas.microsoft.com/office/powerpoint/2010/main" val="3603804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C4F4F5-348F-1E66-0758-03B08D12CA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F022EA2-42C5-27D3-28FD-7CD943FEFB6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189583B-0236-F17D-1CE4-5B5F537F8BA0}"/>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EAAEC5EC-3C30-2CF9-991E-835D6EAC16D8}"/>
              </a:ext>
            </a:extLst>
          </p:cNvPr>
          <p:cNvSpPr>
            <a:spLocks noGrp="1"/>
          </p:cNvSpPr>
          <p:nvPr>
            <p:ph type="sldNum" sz="quarter" idx="5"/>
          </p:nvPr>
        </p:nvSpPr>
        <p:spPr/>
        <p:txBody>
          <a:bodyPr/>
          <a:lstStyle/>
          <a:p>
            <a:fld id="{8374F67A-0874-45E3-BD6B-71B178B0D08F}" type="slidenum">
              <a:rPr lang="en-GB" smtClean="0"/>
              <a:t>7</a:t>
            </a:fld>
            <a:endParaRPr lang="en-GB"/>
          </a:p>
        </p:txBody>
      </p:sp>
    </p:spTree>
    <p:extLst>
      <p:ext uri="{BB962C8B-B14F-4D97-AF65-F5344CB8AC3E}">
        <p14:creationId xmlns:p14="http://schemas.microsoft.com/office/powerpoint/2010/main" val="32942364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7A1475C-6095-66C1-D3CF-3F7359F3642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0EA9200-1953-61D4-A82A-92296331AFC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C99231C-AC88-746B-C462-9479807720FA}"/>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921930F-AE22-5600-0009-9CE6067399D3}"/>
              </a:ext>
            </a:extLst>
          </p:cNvPr>
          <p:cNvSpPr>
            <a:spLocks noGrp="1"/>
          </p:cNvSpPr>
          <p:nvPr>
            <p:ph type="sldNum" sz="quarter" idx="5"/>
          </p:nvPr>
        </p:nvSpPr>
        <p:spPr/>
        <p:txBody>
          <a:bodyPr/>
          <a:lstStyle/>
          <a:p>
            <a:fld id="{8374F67A-0874-45E3-BD6B-71B178B0D08F}" type="slidenum">
              <a:rPr lang="en-GB" smtClean="0"/>
              <a:t>8</a:t>
            </a:fld>
            <a:endParaRPr lang="en-GB"/>
          </a:p>
        </p:txBody>
      </p:sp>
    </p:spTree>
    <p:extLst>
      <p:ext uri="{BB962C8B-B14F-4D97-AF65-F5344CB8AC3E}">
        <p14:creationId xmlns:p14="http://schemas.microsoft.com/office/powerpoint/2010/main" val="22711664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41E4C74-3BE8-125B-D1CE-6A8A87F98453}"/>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E10BDE0-266C-BB8F-240D-07A6302A3B8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03EB03E-E515-EAF4-69A4-CCB42DED521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03A5621F-C697-8245-21B2-D7CFF18F26BD}"/>
              </a:ext>
            </a:extLst>
          </p:cNvPr>
          <p:cNvSpPr>
            <a:spLocks noGrp="1"/>
          </p:cNvSpPr>
          <p:nvPr>
            <p:ph type="sldNum" sz="quarter" idx="5"/>
          </p:nvPr>
        </p:nvSpPr>
        <p:spPr/>
        <p:txBody>
          <a:bodyPr/>
          <a:lstStyle/>
          <a:p>
            <a:fld id="{8374F67A-0874-45E3-BD6B-71B178B0D08F}" type="slidenum">
              <a:rPr lang="en-GB" smtClean="0"/>
              <a:t>9</a:t>
            </a:fld>
            <a:endParaRPr lang="en-GB"/>
          </a:p>
        </p:txBody>
      </p:sp>
    </p:spTree>
    <p:extLst>
      <p:ext uri="{BB962C8B-B14F-4D97-AF65-F5344CB8AC3E}">
        <p14:creationId xmlns:p14="http://schemas.microsoft.com/office/powerpoint/2010/main" val="74284303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BE05EC8-E919-A9FF-E775-9BB0C12AC6E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ED02D66-49F1-E300-3683-C8D1E6A1646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9E16C6A-81D8-1D32-0A3D-33E862E93401}"/>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D7041CE1-368D-9E43-0E91-8866ACF2A33D}"/>
              </a:ext>
            </a:extLst>
          </p:cNvPr>
          <p:cNvSpPr>
            <a:spLocks noGrp="1"/>
          </p:cNvSpPr>
          <p:nvPr>
            <p:ph type="sldNum" sz="quarter" idx="5"/>
          </p:nvPr>
        </p:nvSpPr>
        <p:spPr/>
        <p:txBody>
          <a:bodyPr/>
          <a:lstStyle/>
          <a:p>
            <a:fld id="{8374F67A-0874-45E3-BD6B-71B178B0D08F}" type="slidenum">
              <a:rPr lang="en-GB" smtClean="0"/>
              <a:t>10</a:t>
            </a:fld>
            <a:endParaRPr lang="en-GB"/>
          </a:p>
        </p:txBody>
      </p:sp>
    </p:spTree>
    <p:extLst>
      <p:ext uri="{BB962C8B-B14F-4D97-AF65-F5344CB8AC3E}">
        <p14:creationId xmlns:p14="http://schemas.microsoft.com/office/powerpoint/2010/main" val="245078266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4D13666-9AAC-846B-380F-62C3C4B7224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86B9A08-3C28-9129-75E7-AFE19A83F4C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338A38D-8398-C26B-6033-F4FF49DBB83F}"/>
              </a:ext>
            </a:extLst>
          </p:cNvPr>
          <p:cNvSpPr>
            <a:spLocks noGrp="1"/>
          </p:cNvSpPr>
          <p:nvPr>
            <p:ph type="body" idx="1"/>
          </p:nvPr>
        </p:nvSpPr>
        <p:spPr/>
        <p:txBody>
          <a:bodyPr/>
          <a:lstStyle/>
          <a:p>
            <a:r>
              <a:rPr lang="en-GB" dirty="0"/>
              <a:t>.</a:t>
            </a:r>
          </a:p>
        </p:txBody>
      </p:sp>
      <p:sp>
        <p:nvSpPr>
          <p:cNvPr id="4" name="Slide Number Placeholder 3">
            <a:extLst>
              <a:ext uri="{FF2B5EF4-FFF2-40B4-BE49-F238E27FC236}">
                <a16:creationId xmlns:a16="http://schemas.microsoft.com/office/drawing/2014/main" id="{00E2FD17-E41D-1AAB-5CEE-111EDAD69466}"/>
              </a:ext>
            </a:extLst>
          </p:cNvPr>
          <p:cNvSpPr>
            <a:spLocks noGrp="1"/>
          </p:cNvSpPr>
          <p:nvPr>
            <p:ph type="sldNum" sz="quarter" idx="5"/>
          </p:nvPr>
        </p:nvSpPr>
        <p:spPr/>
        <p:txBody>
          <a:bodyPr/>
          <a:lstStyle/>
          <a:p>
            <a:fld id="{8374F67A-0874-45E3-BD6B-71B178B0D08F}" type="slidenum">
              <a:rPr lang="en-GB" smtClean="0"/>
              <a:t>11</a:t>
            </a:fld>
            <a:endParaRPr lang="en-GB"/>
          </a:p>
        </p:txBody>
      </p:sp>
    </p:spTree>
    <p:extLst>
      <p:ext uri="{BB962C8B-B14F-4D97-AF65-F5344CB8AC3E}">
        <p14:creationId xmlns:p14="http://schemas.microsoft.com/office/powerpoint/2010/main" val="197093484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77BB31-3533-347E-C781-9AB805C8ABD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C9234FE-C338-42BB-309E-9366ABBDCC2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65967DD-9DB3-ADD9-3E42-63E75DC9A934}"/>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1C78743A-D740-6136-0E4B-A5937C653525}"/>
              </a:ext>
            </a:extLst>
          </p:cNvPr>
          <p:cNvSpPr>
            <a:spLocks noGrp="1"/>
          </p:cNvSpPr>
          <p:nvPr>
            <p:ph type="sldNum" sz="quarter" idx="5"/>
          </p:nvPr>
        </p:nvSpPr>
        <p:spPr/>
        <p:txBody>
          <a:bodyPr/>
          <a:lstStyle/>
          <a:p>
            <a:fld id="{8374F67A-0874-45E3-BD6B-71B178B0D08F}" type="slidenum">
              <a:rPr lang="en-GB" smtClean="0"/>
              <a:t>12</a:t>
            </a:fld>
            <a:endParaRPr lang="en-GB"/>
          </a:p>
        </p:txBody>
      </p:sp>
    </p:spTree>
    <p:extLst>
      <p:ext uri="{BB962C8B-B14F-4D97-AF65-F5344CB8AC3E}">
        <p14:creationId xmlns:p14="http://schemas.microsoft.com/office/powerpoint/2010/main" val="403094203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1202C12-2BC4-E90D-6990-DD2A6EAFA4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B3A764B-6B01-118A-2EB6-1D3710477B3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C729013-F070-78BC-E1D6-D95D271F2D9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20D5A987-3019-0283-D11E-8609A49809C3}"/>
              </a:ext>
            </a:extLst>
          </p:cNvPr>
          <p:cNvSpPr>
            <a:spLocks noGrp="1"/>
          </p:cNvSpPr>
          <p:nvPr>
            <p:ph type="sldNum" sz="quarter" idx="5"/>
          </p:nvPr>
        </p:nvSpPr>
        <p:spPr/>
        <p:txBody>
          <a:bodyPr/>
          <a:lstStyle/>
          <a:p>
            <a:fld id="{8374F67A-0874-45E3-BD6B-71B178B0D08F}" type="slidenum">
              <a:rPr lang="en-GB" smtClean="0"/>
              <a:t>13</a:t>
            </a:fld>
            <a:endParaRPr lang="en-GB"/>
          </a:p>
        </p:txBody>
      </p:sp>
    </p:spTree>
    <p:extLst>
      <p:ext uri="{BB962C8B-B14F-4D97-AF65-F5344CB8AC3E}">
        <p14:creationId xmlns:p14="http://schemas.microsoft.com/office/powerpoint/2010/main" val="302072004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14</a:t>
            </a:fld>
            <a:endParaRPr lang="en-GB" dirty="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16</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15660482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42"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882650">
              <a:defRPr sz="2400">
                <a:solidFill>
                  <a:schemeClr val="tx1"/>
                </a:solidFill>
                <a:latin typeface="Arial" charset="0"/>
              </a:defRPr>
            </a:lvl1pPr>
            <a:lvl2pPr marL="742950" indent="-285750" defTabSz="882650">
              <a:defRPr sz="2400">
                <a:solidFill>
                  <a:schemeClr val="tx1"/>
                </a:solidFill>
                <a:latin typeface="Arial" charset="0"/>
              </a:defRPr>
            </a:lvl2pPr>
            <a:lvl3pPr marL="1143000" indent="-228600" defTabSz="882650">
              <a:defRPr sz="2400">
                <a:solidFill>
                  <a:schemeClr val="tx1"/>
                </a:solidFill>
                <a:latin typeface="Arial" charset="0"/>
              </a:defRPr>
            </a:lvl3pPr>
            <a:lvl4pPr marL="1600200" indent="-228600" defTabSz="882650">
              <a:defRPr sz="2400">
                <a:solidFill>
                  <a:schemeClr val="tx1"/>
                </a:solidFill>
                <a:latin typeface="Arial" charset="0"/>
              </a:defRPr>
            </a:lvl4pPr>
            <a:lvl5pPr marL="2057400" indent="-228600" defTabSz="882650">
              <a:defRPr sz="2400">
                <a:solidFill>
                  <a:schemeClr val="tx1"/>
                </a:solidFill>
                <a:latin typeface="Arial" charset="0"/>
              </a:defRPr>
            </a:lvl5pPr>
            <a:lvl6pPr marL="2514600" indent="-228600" algn="ctr" defTabSz="882650" eaLnBrk="0" fontAlgn="base" hangingPunct="0">
              <a:lnSpc>
                <a:spcPct val="90000"/>
              </a:lnSpc>
              <a:spcBef>
                <a:spcPct val="0"/>
              </a:spcBef>
              <a:spcAft>
                <a:spcPct val="0"/>
              </a:spcAft>
              <a:defRPr sz="2400">
                <a:solidFill>
                  <a:schemeClr val="tx1"/>
                </a:solidFill>
                <a:latin typeface="Arial" charset="0"/>
              </a:defRPr>
            </a:lvl6pPr>
            <a:lvl7pPr marL="2971800" indent="-228600" algn="ctr" defTabSz="882650" eaLnBrk="0" fontAlgn="base" hangingPunct="0">
              <a:lnSpc>
                <a:spcPct val="90000"/>
              </a:lnSpc>
              <a:spcBef>
                <a:spcPct val="0"/>
              </a:spcBef>
              <a:spcAft>
                <a:spcPct val="0"/>
              </a:spcAft>
              <a:defRPr sz="2400">
                <a:solidFill>
                  <a:schemeClr val="tx1"/>
                </a:solidFill>
                <a:latin typeface="Arial" charset="0"/>
              </a:defRPr>
            </a:lvl7pPr>
            <a:lvl8pPr marL="3429000" indent="-228600" algn="ctr" defTabSz="882650" eaLnBrk="0" fontAlgn="base" hangingPunct="0">
              <a:lnSpc>
                <a:spcPct val="90000"/>
              </a:lnSpc>
              <a:spcBef>
                <a:spcPct val="0"/>
              </a:spcBef>
              <a:spcAft>
                <a:spcPct val="0"/>
              </a:spcAft>
              <a:defRPr sz="2400">
                <a:solidFill>
                  <a:schemeClr val="tx1"/>
                </a:solidFill>
                <a:latin typeface="Arial" charset="0"/>
              </a:defRPr>
            </a:lvl8pPr>
            <a:lvl9pPr marL="3886200" indent="-228600" algn="ctr" defTabSz="882650" eaLnBrk="0" fontAlgn="base" hangingPunct="0">
              <a:lnSpc>
                <a:spcPct val="90000"/>
              </a:lnSpc>
              <a:spcBef>
                <a:spcPct val="0"/>
              </a:spcBef>
              <a:spcAft>
                <a:spcPct val="0"/>
              </a:spcAft>
              <a:defRPr sz="2400">
                <a:solidFill>
                  <a:schemeClr val="tx1"/>
                </a:solidFill>
                <a:latin typeface="Arial" charset="0"/>
              </a:defRPr>
            </a:lvl9pPr>
          </a:lstStyle>
          <a:p>
            <a:fld id="{04267211-205D-47E8-9F29-7E4C01D43DC3}" type="slidenum">
              <a:rPr lang="en-US" altLang="en-US" sz="800" smtClean="0">
                <a:solidFill>
                  <a:prstClr val="black"/>
                </a:solidFill>
              </a:rPr>
              <a:pPr/>
              <a:t>17</a:t>
            </a:fld>
            <a:endParaRPr lang="en-US" altLang="en-US" sz="800">
              <a:solidFill>
                <a:prstClr val="black"/>
              </a:solidFill>
            </a:endParaRPr>
          </a:p>
        </p:txBody>
      </p:sp>
      <p:sp>
        <p:nvSpPr>
          <p:cNvPr id="112643" name="Rectangle 2"/>
          <p:cNvSpPr>
            <a:spLocks noGrp="1" noRot="1" noChangeAspect="1" noChangeArrowheads="1" noTextEdit="1"/>
          </p:cNvSpPr>
          <p:nvPr>
            <p:ph type="sldImg"/>
          </p:nvPr>
        </p:nvSpPr>
        <p:spPr>
          <a:ln/>
        </p:spPr>
      </p:sp>
      <p:sp>
        <p:nvSpPr>
          <p:cNvPr id="11264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a:p>
            <a:endParaRPr lang="en-GB" dirty="0"/>
          </a:p>
          <a:p>
            <a:endParaRPr lang="en-GB" dirty="0"/>
          </a:p>
        </p:txBody>
      </p:sp>
    </p:spTree>
    <p:extLst>
      <p:ext uri="{BB962C8B-B14F-4D97-AF65-F5344CB8AC3E}">
        <p14:creationId xmlns:p14="http://schemas.microsoft.com/office/powerpoint/2010/main" val="42226918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18</a:t>
            </a:fld>
            <a:endParaRPr lang="en-US">
              <a:solidFill>
                <a:prstClr val="black"/>
              </a:solidFill>
            </a:endParaRPr>
          </a:p>
        </p:txBody>
      </p:sp>
    </p:spTree>
    <p:extLst>
      <p:ext uri="{BB962C8B-B14F-4D97-AF65-F5344CB8AC3E}">
        <p14:creationId xmlns:p14="http://schemas.microsoft.com/office/powerpoint/2010/main" val="876528885"/>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19</a:t>
            </a:fld>
            <a:endParaRPr lang="en-US">
              <a:solidFill>
                <a:prstClr val="black"/>
              </a:solidFill>
            </a:endParaRPr>
          </a:p>
        </p:txBody>
      </p:sp>
    </p:spTree>
    <p:extLst>
      <p:ext uri="{BB962C8B-B14F-4D97-AF65-F5344CB8AC3E}">
        <p14:creationId xmlns:p14="http://schemas.microsoft.com/office/powerpoint/2010/main" val="987077028"/>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20</a:t>
            </a:fld>
            <a:endParaRPr lang="en-US">
              <a:solidFill>
                <a:prstClr val="black"/>
              </a:solidFill>
            </a:endParaRPr>
          </a:p>
        </p:txBody>
      </p:sp>
    </p:spTree>
    <p:extLst>
      <p:ext uri="{BB962C8B-B14F-4D97-AF65-F5344CB8AC3E}">
        <p14:creationId xmlns:p14="http://schemas.microsoft.com/office/powerpoint/2010/main" val="37188563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21</a:t>
            </a:fld>
            <a:endParaRPr lang="en-US">
              <a:solidFill>
                <a:prstClr val="black"/>
              </a:solidFill>
            </a:endParaRPr>
          </a:p>
        </p:txBody>
      </p:sp>
    </p:spTree>
    <p:extLst>
      <p:ext uri="{BB962C8B-B14F-4D97-AF65-F5344CB8AC3E}">
        <p14:creationId xmlns:p14="http://schemas.microsoft.com/office/powerpoint/2010/main" val="231787403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b="1"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22</a:t>
            </a:fld>
            <a:endParaRPr lang="en-US">
              <a:solidFill>
                <a:prstClr val="black"/>
              </a:solidFill>
            </a:endParaRPr>
          </a:p>
        </p:txBody>
      </p:sp>
    </p:spTree>
    <p:extLst>
      <p:ext uri="{BB962C8B-B14F-4D97-AF65-F5344CB8AC3E}">
        <p14:creationId xmlns:p14="http://schemas.microsoft.com/office/powerpoint/2010/main" val="3950791606"/>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23</a:t>
            </a:fld>
            <a:endParaRPr lang="en-GB" dirty="0"/>
          </a:p>
        </p:txBody>
      </p:sp>
    </p:spTree>
    <p:extLst>
      <p:ext uri="{BB962C8B-B14F-4D97-AF65-F5344CB8AC3E}">
        <p14:creationId xmlns:p14="http://schemas.microsoft.com/office/powerpoint/2010/main" val="320967642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24</a:t>
            </a:fld>
            <a:endParaRPr lang="en-GB"/>
          </a:p>
        </p:txBody>
      </p:sp>
    </p:spTree>
    <p:extLst>
      <p:ext uri="{BB962C8B-B14F-4D97-AF65-F5344CB8AC3E}">
        <p14:creationId xmlns:p14="http://schemas.microsoft.com/office/powerpoint/2010/main" val="1745112737"/>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25</a:t>
            </a:fld>
            <a:endParaRPr lang="en-US">
              <a:solidFill>
                <a:prstClr val="black"/>
              </a:solidFill>
            </a:endParaRPr>
          </a:p>
        </p:txBody>
      </p:sp>
    </p:spTree>
    <p:extLst>
      <p:ext uri="{BB962C8B-B14F-4D97-AF65-F5344CB8AC3E}">
        <p14:creationId xmlns:p14="http://schemas.microsoft.com/office/powerpoint/2010/main" val="423329094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26</a:t>
            </a:fld>
            <a:endParaRPr lang="en-US">
              <a:solidFill>
                <a:prstClr val="black"/>
              </a:solidFill>
            </a:endParaRPr>
          </a:p>
        </p:txBody>
      </p:sp>
    </p:spTree>
    <p:extLst>
      <p:ext uri="{BB962C8B-B14F-4D97-AF65-F5344CB8AC3E}">
        <p14:creationId xmlns:p14="http://schemas.microsoft.com/office/powerpoint/2010/main" val="1230623908"/>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p>
        </p:txBody>
      </p:sp>
      <p:sp>
        <p:nvSpPr>
          <p:cNvPr id="4" name="Slide Number Placeholder 3"/>
          <p:cNvSpPr>
            <a:spLocks noGrp="1"/>
          </p:cNvSpPr>
          <p:nvPr>
            <p:ph type="sldNum" sz="quarter" idx="5"/>
          </p:nvPr>
        </p:nvSpPr>
        <p:spPr/>
        <p:txBody>
          <a:bodyPr/>
          <a:lstStyle/>
          <a:p>
            <a:fld id="{8374F67A-0874-45E3-BD6B-71B178B0D08F}" type="slidenum">
              <a:rPr lang="en-GB" smtClean="0"/>
              <a:t>27</a:t>
            </a:fld>
            <a:endParaRPr lang="en-GB" dirty="0"/>
          </a:p>
        </p:txBody>
      </p:sp>
    </p:spTree>
    <p:extLst>
      <p:ext uri="{BB962C8B-B14F-4D97-AF65-F5344CB8AC3E}">
        <p14:creationId xmlns:p14="http://schemas.microsoft.com/office/powerpoint/2010/main" val="1652242538"/>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28</a:t>
            </a:fld>
            <a:endParaRPr lang="en-GB" dirty="0"/>
          </a:p>
        </p:txBody>
      </p:sp>
    </p:spTree>
    <p:extLst>
      <p:ext uri="{BB962C8B-B14F-4D97-AF65-F5344CB8AC3E}">
        <p14:creationId xmlns:p14="http://schemas.microsoft.com/office/powerpoint/2010/main" val="1555735559"/>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374F67A-0874-45E3-BD6B-71B178B0D08F}" type="slidenum">
              <a:rPr lang="en-GB" smtClean="0"/>
              <a:t>29</a:t>
            </a:fld>
            <a:endParaRPr lang="en-GB"/>
          </a:p>
        </p:txBody>
      </p:sp>
    </p:spTree>
    <p:extLst>
      <p:ext uri="{BB962C8B-B14F-4D97-AF65-F5344CB8AC3E}">
        <p14:creationId xmlns:p14="http://schemas.microsoft.com/office/powerpoint/2010/main" val="393762385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30</a:t>
            </a:fld>
            <a:endParaRPr lang="en-US">
              <a:solidFill>
                <a:prstClr val="black"/>
              </a:solidFill>
            </a:endParaRPr>
          </a:p>
        </p:txBody>
      </p:sp>
    </p:spTree>
    <p:extLst>
      <p:ext uri="{BB962C8B-B14F-4D97-AF65-F5344CB8AC3E}">
        <p14:creationId xmlns:p14="http://schemas.microsoft.com/office/powerpoint/2010/main" val="240471734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2D1FC9F-DCF0-BE7C-7FC6-2AA08B35B9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F4E86EA-5DCB-A8E0-D3F1-0CA1D9B9F96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4EE6B3E-A7A0-8F91-FCEB-AEB2FE8F072E}"/>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FC63465C-FC9B-A235-7C59-515366CF5C69}"/>
              </a:ext>
            </a:extLst>
          </p:cNvPr>
          <p:cNvSpPr>
            <a:spLocks noGrp="1"/>
          </p:cNvSpPr>
          <p:nvPr>
            <p:ph type="sldNum" sz="quarter" idx="10"/>
          </p:nvPr>
        </p:nvSpPr>
        <p:spPr/>
        <p:txBody>
          <a:bodyPr/>
          <a:lstStyle/>
          <a:p>
            <a:fld id="{5641018C-6CAF-B84E-B92C-ECB119457FBA}" type="slidenum">
              <a:rPr lang="en-US" smtClean="0">
                <a:solidFill>
                  <a:prstClr val="black"/>
                </a:solidFill>
              </a:rPr>
              <a:pPr/>
              <a:t>31</a:t>
            </a:fld>
            <a:endParaRPr lang="en-US">
              <a:solidFill>
                <a:prstClr val="black"/>
              </a:solidFill>
            </a:endParaRPr>
          </a:p>
        </p:txBody>
      </p:sp>
    </p:spTree>
    <p:extLst>
      <p:ext uri="{BB962C8B-B14F-4D97-AF65-F5344CB8AC3E}">
        <p14:creationId xmlns:p14="http://schemas.microsoft.com/office/powerpoint/2010/main" val="226246047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32</a:t>
            </a:fld>
            <a:endParaRPr lang="en-US">
              <a:solidFill>
                <a:prstClr val="black"/>
              </a:solidFill>
            </a:endParaRPr>
          </a:p>
        </p:txBody>
      </p:sp>
    </p:spTree>
    <p:extLst>
      <p:ext uri="{BB962C8B-B14F-4D97-AF65-F5344CB8AC3E}">
        <p14:creationId xmlns:p14="http://schemas.microsoft.com/office/powerpoint/2010/main" val="392784434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33</a:t>
            </a:fld>
            <a:endParaRPr lang="en-US">
              <a:solidFill>
                <a:prstClr val="black"/>
              </a:solidFill>
            </a:endParaRPr>
          </a:p>
        </p:txBody>
      </p:sp>
    </p:spTree>
    <p:extLst>
      <p:ext uri="{BB962C8B-B14F-4D97-AF65-F5344CB8AC3E}">
        <p14:creationId xmlns:p14="http://schemas.microsoft.com/office/powerpoint/2010/main" val="2444393630"/>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5A8A63-1D65-5516-544A-DE61873822F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95FEE8D-28B9-0D2F-65E3-4FCE6914A88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C0BD8F0-DD43-04FF-7B6D-3E975E23CF10}"/>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66BD24DB-644C-8942-0796-BA49C4CC9DD2}"/>
              </a:ext>
            </a:extLst>
          </p:cNvPr>
          <p:cNvSpPr>
            <a:spLocks noGrp="1"/>
          </p:cNvSpPr>
          <p:nvPr>
            <p:ph type="sldNum" sz="quarter" idx="10"/>
          </p:nvPr>
        </p:nvSpPr>
        <p:spPr/>
        <p:txBody>
          <a:bodyPr/>
          <a:lstStyle/>
          <a:p>
            <a:fld id="{5641018C-6CAF-B84E-B92C-ECB119457FBA}" type="slidenum">
              <a:rPr lang="en-US" smtClean="0">
                <a:solidFill>
                  <a:prstClr val="black"/>
                </a:solidFill>
              </a:rPr>
              <a:pPr/>
              <a:t>34</a:t>
            </a:fld>
            <a:endParaRPr lang="en-US">
              <a:solidFill>
                <a:prstClr val="black"/>
              </a:solidFill>
            </a:endParaRPr>
          </a:p>
        </p:txBody>
      </p:sp>
    </p:spTree>
    <p:extLst>
      <p:ext uri="{BB962C8B-B14F-4D97-AF65-F5344CB8AC3E}">
        <p14:creationId xmlns:p14="http://schemas.microsoft.com/office/powerpoint/2010/main" val="2125802613"/>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35</a:t>
            </a:fld>
            <a:endParaRPr lang="en-US">
              <a:solidFill>
                <a:prstClr val="black"/>
              </a:solidFill>
            </a:endParaRPr>
          </a:p>
        </p:txBody>
      </p:sp>
    </p:spTree>
    <p:extLst>
      <p:ext uri="{BB962C8B-B14F-4D97-AF65-F5344CB8AC3E}">
        <p14:creationId xmlns:p14="http://schemas.microsoft.com/office/powerpoint/2010/main" val="4199291594"/>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A0A2339-854D-4810-9E26-ADF03CA437F7}" type="slidenum">
              <a:rPr lang="en-GB" smtClean="0"/>
              <a:pPr/>
              <a:t>36</a:t>
            </a:fld>
            <a:endParaRPr lang="en-GB" dirty="0"/>
          </a:p>
        </p:txBody>
      </p:sp>
    </p:spTree>
    <p:extLst>
      <p:ext uri="{BB962C8B-B14F-4D97-AF65-F5344CB8AC3E}">
        <p14:creationId xmlns:p14="http://schemas.microsoft.com/office/powerpoint/2010/main" val="3877967898"/>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2DA1CA8-1D7C-23A2-0C00-0E3F4EB680A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625EC6A-E50F-F296-AC5B-AB1B31B8A5A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BCAED64-1C08-0B32-CFA4-4FC87D650AE2}"/>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4E405BC9-F6AA-693A-70A7-D4D5B421B2DE}"/>
              </a:ext>
            </a:extLst>
          </p:cNvPr>
          <p:cNvSpPr>
            <a:spLocks noGrp="1"/>
          </p:cNvSpPr>
          <p:nvPr>
            <p:ph type="sldNum" sz="quarter" idx="10"/>
          </p:nvPr>
        </p:nvSpPr>
        <p:spPr/>
        <p:txBody>
          <a:bodyPr/>
          <a:lstStyle/>
          <a:p>
            <a:fld id="{5641018C-6CAF-B84E-B92C-ECB119457FBA}" type="slidenum">
              <a:rPr lang="en-US" smtClean="0">
                <a:solidFill>
                  <a:prstClr val="black"/>
                </a:solidFill>
              </a:rPr>
              <a:pPr/>
              <a:t>37</a:t>
            </a:fld>
            <a:endParaRPr lang="en-US">
              <a:solidFill>
                <a:prstClr val="black"/>
              </a:solidFill>
            </a:endParaRPr>
          </a:p>
        </p:txBody>
      </p:sp>
    </p:spTree>
    <p:extLst>
      <p:ext uri="{BB962C8B-B14F-4D97-AF65-F5344CB8AC3E}">
        <p14:creationId xmlns:p14="http://schemas.microsoft.com/office/powerpoint/2010/main" val="1018145502"/>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38</a:t>
            </a:fld>
            <a:endParaRPr lang="en-US">
              <a:solidFill>
                <a:prstClr val="black"/>
              </a:solidFill>
            </a:endParaRPr>
          </a:p>
        </p:txBody>
      </p:sp>
    </p:spTree>
    <p:extLst>
      <p:ext uri="{BB962C8B-B14F-4D97-AF65-F5344CB8AC3E}">
        <p14:creationId xmlns:p14="http://schemas.microsoft.com/office/powerpoint/2010/main" val="258822922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39</a:t>
            </a:fld>
            <a:endParaRPr lang="en-US">
              <a:solidFill>
                <a:prstClr val="black"/>
              </a:solidFill>
            </a:endParaRPr>
          </a:p>
        </p:txBody>
      </p:sp>
    </p:spTree>
    <p:extLst>
      <p:ext uri="{BB962C8B-B14F-4D97-AF65-F5344CB8AC3E}">
        <p14:creationId xmlns:p14="http://schemas.microsoft.com/office/powerpoint/2010/main" val="337917735"/>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40</a:t>
            </a:fld>
            <a:endParaRPr lang="en-US">
              <a:solidFill>
                <a:prstClr val="black"/>
              </a:solidFill>
            </a:endParaRPr>
          </a:p>
        </p:txBody>
      </p:sp>
    </p:spTree>
    <p:extLst>
      <p:ext uri="{BB962C8B-B14F-4D97-AF65-F5344CB8AC3E}">
        <p14:creationId xmlns:p14="http://schemas.microsoft.com/office/powerpoint/2010/main" val="1358914203"/>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41</a:t>
            </a:fld>
            <a:endParaRPr lang="en-US">
              <a:solidFill>
                <a:prstClr val="black"/>
              </a:solidFill>
            </a:endParaRPr>
          </a:p>
        </p:txBody>
      </p:sp>
    </p:spTree>
    <p:extLst>
      <p:ext uri="{BB962C8B-B14F-4D97-AF65-F5344CB8AC3E}">
        <p14:creationId xmlns:p14="http://schemas.microsoft.com/office/powerpoint/2010/main" val="2232929806"/>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42</a:t>
            </a:fld>
            <a:endParaRPr lang="en-US">
              <a:solidFill>
                <a:prstClr val="black"/>
              </a:solidFill>
            </a:endParaRPr>
          </a:p>
        </p:txBody>
      </p:sp>
    </p:spTree>
    <p:extLst>
      <p:ext uri="{BB962C8B-B14F-4D97-AF65-F5344CB8AC3E}">
        <p14:creationId xmlns:p14="http://schemas.microsoft.com/office/powerpoint/2010/main" val="304320415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43</a:t>
            </a:fld>
            <a:endParaRPr lang="en-US">
              <a:solidFill>
                <a:prstClr val="black"/>
              </a:solidFill>
            </a:endParaRPr>
          </a:p>
        </p:txBody>
      </p:sp>
    </p:spTree>
    <p:extLst>
      <p:ext uri="{BB962C8B-B14F-4D97-AF65-F5344CB8AC3E}">
        <p14:creationId xmlns:p14="http://schemas.microsoft.com/office/powerpoint/2010/main" val="3468851325"/>
      </p:ext>
    </p:extLst>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44</a:t>
            </a:fld>
            <a:endParaRPr lang="en-US">
              <a:solidFill>
                <a:prstClr val="black"/>
              </a:solidFill>
            </a:endParaRPr>
          </a:p>
        </p:txBody>
      </p:sp>
    </p:spTree>
    <p:extLst>
      <p:ext uri="{BB962C8B-B14F-4D97-AF65-F5344CB8AC3E}">
        <p14:creationId xmlns:p14="http://schemas.microsoft.com/office/powerpoint/2010/main" val="2192371248"/>
      </p:ext>
    </p:extLst>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mSATA</a:t>
            </a:r>
            <a:r>
              <a:rPr lang="en-GB" dirty="0"/>
              <a:t> is a compact version of the </a:t>
            </a:r>
            <a:r>
              <a:rPr lang="en-GB" b="1" dirty="0"/>
              <a:t>SATA (Serial ATA)</a:t>
            </a:r>
            <a:r>
              <a:rPr lang="en-GB" dirty="0"/>
              <a:t> </a:t>
            </a:r>
            <a:r>
              <a:rPr lang="en-GB" dirty="0" err="1"/>
              <a:t>interface.It</a:t>
            </a:r>
            <a:r>
              <a:rPr lang="en-GB" dirty="0"/>
              <a:t> is primarily used for SSDs in small devices like laptops, </a:t>
            </a:r>
            <a:r>
              <a:rPr lang="en-GB" dirty="0" err="1"/>
              <a:t>ultrabooks</a:t>
            </a:r>
            <a:r>
              <a:rPr lang="en-GB" dirty="0"/>
              <a:t>, and embedded systems.</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45</a:t>
            </a:fld>
            <a:endParaRPr lang="en-US">
              <a:solidFill>
                <a:prstClr val="black"/>
              </a:solidFill>
            </a:endParaRPr>
          </a:p>
        </p:txBody>
      </p:sp>
    </p:spTree>
    <p:extLst>
      <p:ext uri="{BB962C8B-B14F-4D97-AF65-F5344CB8AC3E}">
        <p14:creationId xmlns:p14="http://schemas.microsoft.com/office/powerpoint/2010/main" val="2852474577"/>
      </p:ext>
    </p:extLst>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46</a:t>
            </a:fld>
            <a:endParaRPr lang="en-US">
              <a:solidFill>
                <a:prstClr val="black"/>
              </a:solidFill>
            </a:endParaRPr>
          </a:p>
        </p:txBody>
      </p:sp>
    </p:spTree>
    <p:extLst>
      <p:ext uri="{BB962C8B-B14F-4D97-AF65-F5344CB8AC3E}">
        <p14:creationId xmlns:p14="http://schemas.microsoft.com/office/powerpoint/2010/main" val="2692505337"/>
      </p:ext>
    </p:extLst>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47</a:t>
            </a:fld>
            <a:endParaRPr lang="en-US">
              <a:solidFill>
                <a:prstClr val="black"/>
              </a:solidFill>
            </a:endParaRPr>
          </a:p>
        </p:txBody>
      </p:sp>
    </p:spTree>
    <p:extLst>
      <p:ext uri="{BB962C8B-B14F-4D97-AF65-F5344CB8AC3E}">
        <p14:creationId xmlns:p14="http://schemas.microsoft.com/office/powerpoint/2010/main" val="3509071763"/>
      </p:ext>
    </p:extLst>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48</a:t>
            </a:fld>
            <a:endParaRPr lang="en-US">
              <a:solidFill>
                <a:prstClr val="black"/>
              </a:solidFill>
            </a:endParaRPr>
          </a:p>
        </p:txBody>
      </p:sp>
    </p:spTree>
    <p:extLst>
      <p:ext uri="{BB962C8B-B14F-4D97-AF65-F5344CB8AC3E}">
        <p14:creationId xmlns:p14="http://schemas.microsoft.com/office/powerpoint/2010/main" val="2640068552"/>
      </p:ext>
    </p:extLst>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49</a:t>
            </a:fld>
            <a:endParaRPr lang="en-US">
              <a:solidFill>
                <a:prstClr val="black"/>
              </a:solidFill>
            </a:endParaRPr>
          </a:p>
        </p:txBody>
      </p:sp>
    </p:spTree>
    <p:extLst>
      <p:ext uri="{BB962C8B-B14F-4D97-AF65-F5344CB8AC3E}">
        <p14:creationId xmlns:p14="http://schemas.microsoft.com/office/powerpoint/2010/main" val="2443317585"/>
      </p:ext>
    </p:extLst>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50</a:t>
            </a:fld>
            <a:endParaRPr lang="en-US">
              <a:solidFill>
                <a:prstClr val="black"/>
              </a:solidFill>
            </a:endParaRPr>
          </a:p>
        </p:txBody>
      </p:sp>
    </p:spTree>
    <p:extLst>
      <p:ext uri="{BB962C8B-B14F-4D97-AF65-F5344CB8AC3E}">
        <p14:creationId xmlns:p14="http://schemas.microsoft.com/office/powerpoint/2010/main" val="382545621"/>
      </p:ext>
    </p:extLst>
  </p:cSld>
  <p:clrMapOvr>
    <a:masterClrMapping/>
  </p:clrMapOvr>
</p:notes>
</file>

<file path=ppt/notesSlides/notesSlide4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51</a:t>
            </a:fld>
            <a:endParaRPr lang="en-US">
              <a:solidFill>
                <a:prstClr val="black"/>
              </a:solidFill>
            </a:endParaRPr>
          </a:p>
        </p:txBody>
      </p:sp>
    </p:spTree>
    <p:extLst>
      <p:ext uri="{BB962C8B-B14F-4D97-AF65-F5344CB8AC3E}">
        <p14:creationId xmlns:p14="http://schemas.microsoft.com/office/powerpoint/2010/main" val="279056179"/>
      </p:ext>
    </p:extLst>
  </p:cSld>
  <p:clrMapOvr>
    <a:masterClrMapping/>
  </p:clrMapOvr>
</p:notes>
</file>

<file path=ppt/notesSlides/notesSlide5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52</a:t>
            </a:fld>
            <a:endParaRPr lang="en-US">
              <a:solidFill>
                <a:prstClr val="black"/>
              </a:solidFill>
            </a:endParaRPr>
          </a:p>
        </p:txBody>
      </p:sp>
    </p:spTree>
    <p:extLst>
      <p:ext uri="{BB962C8B-B14F-4D97-AF65-F5344CB8AC3E}">
        <p14:creationId xmlns:p14="http://schemas.microsoft.com/office/powerpoint/2010/main" val="2262954784"/>
      </p:ext>
    </p:extLst>
  </p:cSld>
  <p:clrMapOvr>
    <a:masterClrMapping/>
  </p:clrMapOvr>
</p:notes>
</file>

<file path=ppt/notesSlides/notesSlide5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53</a:t>
            </a:fld>
            <a:endParaRPr lang="en-US">
              <a:solidFill>
                <a:prstClr val="black"/>
              </a:solidFill>
            </a:endParaRPr>
          </a:p>
        </p:txBody>
      </p:sp>
    </p:spTree>
    <p:extLst>
      <p:ext uri="{BB962C8B-B14F-4D97-AF65-F5344CB8AC3E}">
        <p14:creationId xmlns:p14="http://schemas.microsoft.com/office/powerpoint/2010/main" val="769989138"/>
      </p:ext>
    </p:extLst>
  </p:cSld>
  <p:clrMapOvr>
    <a:masterClrMapping/>
  </p:clrMapOvr>
</p:notes>
</file>

<file path=ppt/notesSlides/notesSlide5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54</a:t>
            </a:fld>
            <a:endParaRPr lang="en-US">
              <a:solidFill>
                <a:prstClr val="black"/>
              </a:solidFill>
            </a:endParaRPr>
          </a:p>
        </p:txBody>
      </p:sp>
    </p:spTree>
    <p:extLst>
      <p:ext uri="{BB962C8B-B14F-4D97-AF65-F5344CB8AC3E}">
        <p14:creationId xmlns:p14="http://schemas.microsoft.com/office/powerpoint/2010/main" val="2700616567"/>
      </p:ext>
    </p:extLst>
  </p:cSld>
  <p:clrMapOvr>
    <a:masterClrMapping/>
  </p:clrMapOvr>
</p:notes>
</file>

<file path=ppt/notesSlides/notesSlide5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55</a:t>
            </a:fld>
            <a:endParaRPr lang="en-US">
              <a:solidFill>
                <a:prstClr val="black"/>
              </a:solidFill>
            </a:endParaRPr>
          </a:p>
        </p:txBody>
      </p:sp>
    </p:spTree>
    <p:extLst>
      <p:ext uri="{BB962C8B-B14F-4D97-AF65-F5344CB8AC3E}">
        <p14:creationId xmlns:p14="http://schemas.microsoft.com/office/powerpoint/2010/main" val="1396733884"/>
      </p:ext>
    </p:extLst>
  </p:cSld>
  <p:clrMapOvr>
    <a:masterClrMapping/>
  </p:clrMapOvr>
</p:notes>
</file>

<file path=ppt/notesSlides/notesSlide5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56</a:t>
            </a:fld>
            <a:endParaRPr lang="en-US">
              <a:solidFill>
                <a:prstClr val="black"/>
              </a:solidFill>
            </a:endParaRPr>
          </a:p>
        </p:txBody>
      </p:sp>
    </p:spTree>
    <p:extLst>
      <p:ext uri="{BB962C8B-B14F-4D97-AF65-F5344CB8AC3E}">
        <p14:creationId xmlns:p14="http://schemas.microsoft.com/office/powerpoint/2010/main" val="3818446303"/>
      </p:ext>
    </p:extLst>
  </p:cSld>
  <p:clrMapOvr>
    <a:masterClrMapping/>
  </p:clrMapOvr>
</p:notes>
</file>

<file path=ppt/notesSlides/notesSlide5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57</a:t>
            </a:fld>
            <a:endParaRPr lang="en-US">
              <a:solidFill>
                <a:prstClr val="black"/>
              </a:solidFill>
            </a:endParaRPr>
          </a:p>
        </p:txBody>
      </p:sp>
    </p:spTree>
    <p:extLst>
      <p:ext uri="{BB962C8B-B14F-4D97-AF65-F5344CB8AC3E}">
        <p14:creationId xmlns:p14="http://schemas.microsoft.com/office/powerpoint/2010/main" val="2783255394"/>
      </p:ext>
    </p:extLst>
  </p:cSld>
  <p:clrMapOvr>
    <a:masterClrMapping/>
  </p:clrMapOvr>
</p:notes>
</file>

<file path=ppt/notesSlides/notesSlide5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41018C-6CAF-B84E-B92C-ECB119457FBA}" type="slidenum">
              <a:rPr lang="en-US" smtClean="0">
                <a:solidFill>
                  <a:prstClr val="black"/>
                </a:solidFill>
              </a:rPr>
              <a:pPr/>
              <a:t>58</a:t>
            </a:fld>
            <a:endParaRPr lang="en-US">
              <a:solidFill>
                <a:prstClr val="black"/>
              </a:solidFill>
            </a:endParaRPr>
          </a:p>
        </p:txBody>
      </p:sp>
    </p:spTree>
    <p:extLst>
      <p:ext uri="{BB962C8B-B14F-4D97-AF65-F5344CB8AC3E}">
        <p14:creationId xmlns:p14="http://schemas.microsoft.com/office/powerpoint/2010/main" val="3040206658"/>
      </p:ext>
    </p:extLst>
  </p:cSld>
  <p:clrMapOvr>
    <a:masterClrMapping/>
  </p:clrMapOvr>
</p:notes>
</file>

<file path=ppt/notesSlides/notesSlide5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a:ln/>
        </p:spPr>
        <p:txBody>
          <a:bodyPr/>
          <a:lstStyle/>
          <a:p>
            <a:fld id="{347D687A-5BC2-44FA-A653-354A7F5B2BB9}" type="slidenum">
              <a:rPr lang="en-US"/>
              <a:pPr/>
              <a:t>59</a:t>
            </a:fld>
            <a:endParaRPr lang="en-US" dirty="0"/>
          </a:p>
        </p:txBody>
      </p:sp>
      <p:sp>
        <p:nvSpPr>
          <p:cNvPr id="45058" name="Rectangle 2"/>
          <p:cNvSpPr>
            <a:spLocks noGrp="1" noRot="1" noChangeAspect="1" noChangeArrowheads="1" noTextEdit="1"/>
          </p:cNvSpPr>
          <p:nvPr>
            <p:ph type="sldImg"/>
          </p:nvPr>
        </p:nvSpPr>
        <p:spPr>
          <a:ln/>
        </p:spPr>
      </p:sp>
      <p:sp>
        <p:nvSpPr>
          <p:cNvPr id="45059" name="Rectangle 3"/>
          <p:cNvSpPr>
            <a:spLocks noGrp="1" noChangeArrowheads="1"/>
          </p:cNvSpPr>
          <p:nvPr>
            <p:ph type="body" idx="1"/>
          </p:nvPr>
        </p:nvSpPr>
        <p:spPr/>
        <p:txBody>
          <a:bodyPr/>
          <a:lstStyle/>
          <a:p>
            <a:endParaRPr lang="en-US" dirty="0"/>
          </a:p>
        </p:txBody>
      </p:sp>
    </p:spTree>
  </p:cSld>
  <p:clrMapOvr>
    <a:masterClrMapping/>
  </p:clrMapOvr>
</p:notes>
</file>

<file path=ppt/notesSlides/notesSlide5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latin typeface="+mn-lt"/>
            </a:endParaRPr>
          </a:p>
        </p:txBody>
      </p:sp>
      <p:sp>
        <p:nvSpPr>
          <p:cNvPr id="4" name="Slide Number Placeholder 3"/>
          <p:cNvSpPr>
            <a:spLocks noGrp="1"/>
          </p:cNvSpPr>
          <p:nvPr>
            <p:ph type="sldNum" sz="quarter" idx="10"/>
          </p:nvPr>
        </p:nvSpPr>
        <p:spPr/>
        <p:txBody>
          <a:bodyPr/>
          <a:lstStyle/>
          <a:p>
            <a:fld id="{4A0A2339-854D-4810-9E26-ADF03CA437F7}" type="slidenum">
              <a:rPr lang="en-GB" smtClean="0"/>
              <a:pPr/>
              <a:t>60</a:t>
            </a:fld>
            <a:endParaRPr lang="en-GB" dirty="0"/>
          </a:p>
        </p:txBody>
      </p:sp>
    </p:spTree>
  </p:cSld>
  <p:clrMapOvr>
    <a:masterClrMapping/>
  </p:clrMapOvr>
</p:notes>
</file>

<file path=ppt/notesSlides/notesSlide5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62</a:t>
            </a:fld>
            <a:endParaRPr lang="en-GB"/>
          </a:p>
        </p:txBody>
      </p:sp>
    </p:spTree>
    <p:extLst>
      <p:ext uri="{BB962C8B-B14F-4D97-AF65-F5344CB8AC3E}">
        <p14:creationId xmlns:p14="http://schemas.microsoft.com/office/powerpoint/2010/main" val="1493633161"/>
      </p:ext>
    </p:extLst>
  </p:cSld>
  <p:clrMapOvr>
    <a:masterClrMapping/>
  </p:clrMapOvr>
</p:notes>
</file>

<file path=ppt/notesSlides/notesSlide6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8374F67A-0874-45E3-BD6B-71B178B0D08F}" type="slidenum">
              <a:rPr lang="en-GB" smtClean="0"/>
              <a:t>63</a:t>
            </a:fld>
            <a:endParaRPr lang="en-GB"/>
          </a:p>
        </p:txBody>
      </p:sp>
    </p:spTree>
    <p:extLst>
      <p:ext uri="{BB962C8B-B14F-4D97-AF65-F5344CB8AC3E}">
        <p14:creationId xmlns:p14="http://schemas.microsoft.com/office/powerpoint/2010/main" val="14936331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33298008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DF497BB8-93F1-3841-8173-4DF1241A59EB}"/>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01F42012-9474-4F46-BD54-028036C91EB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147972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7242364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403607FA-4A03-4665-A11F-031FFFEC1FD0}" type="datetime1">
              <a:rPr lang="en-GB" smtClean="0"/>
              <a:t>09/10/2025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r>
              <a:rPr lang="en-GB"/>
              <a:t>Lecture 1/ Computer Systems Fundamentals</a:t>
            </a:r>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856373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userDrawn="1">
  <p:cSld name="1_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405471970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theme" Target="../theme/theme2.xml"/><Relationship Id="rId1" Type="http://schemas.openxmlformats.org/officeDocument/2006/relationships/slideLayout" Target="../slideLayouts/slideLayout3.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6.xml"/><Relationship Id="rId2" Type="http://schemas.openxmlformats.org/officeDocument/2006/relationships/slideLayout" Target="../slideLayouts/slideLayout5.xml"/><Relationship Id="rId1" Type="http://schemas.openxmlformats.org/officeDocument/2006/relationships/slideLayout" Target="../slideLayouts/slideLayout4.xml"/><Relationship Id="rId5" Type="http://schemas.openxmlformats.org/officeDocument/2006/relationships/image" Target="../media/image3.png"/><Relationship Id="rId4" Type="http://schemas.openxmlformats.org/officeDocument/2006/relationships/theme" Target="../theme/theme3.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F0FD76DA-018B-3547-8990-82DB73013FC5}"/>
              </a:ext>
            </a:extLst>
          </p:cNvPr>
          <p:cNvPicPr>
            <a:picLocks noChangeAspect="1"/>
          </p:cNvPicPr>
          <p:nvPr userDrawn="1"/>
        </p:nvPicPr>
        <p:blipFill>
          <a:blip r:embed="rId4"/>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84" r:id="rId2"/>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DBBAB934-017A-D042-9617-3501BD1449E9}"/>
              </a:ext>
            </a:extLst>
          </p:cNvPr>
          <p:cNvPicPr>
            <a:picLocks noChangeAspect="1"/>
          </p:cNvPicPr>
          <p:nvPr userDrawn="1"/>
        </p:nvPicPr>
        <p:blipFill>
          <a:blip r:embed="rId3"/>
          <a:stretch>
            <a:fillRect/>
          </a:stretch>
        </p:blipFill>
        <p:spPr>
          <a:xfrm>
            <a:off x="0" y="12111"/>
            <a:ext cx="12192000" cy="6858000"/>
          </a:xfrm>
          <a:prstGeom prst="rect">
            <a:avLst/>
          </a:prstGeom>
        </p:spPr>
      </p:pic>
    </p:spTree>
    <p:extLst>
      <p:ext uri="{BB962C8B-B14F-4D97-AF65-F5344CB8AC3E}">
        <p14:creationId xmlns:p14="http://schemas.microsoft.com/office/powerpoint/2010/main" val="99430989"/>
      </p:ext>
    </p:extLst>
  </p:cSld>
  <p:clrMap bg1="lt1" tx1="dk1" bg2="lt2" tx2="dk2" accent1="accent1" accent2="accent2" accent3="accent3" accent4="accent4" accent5="accent5" accent6="accent6" hlink="hlink" folHlink="folHlink"/>
  <p:sldLayoutIdLst>
    <p:sldLayoutId id="2147483676" r:id="rId1"/>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AFD05A6E-26E7-4B4E-8DE8-CB8D0F5570F8}"/>
              </a:ext>
            </a:extLst>
          </p:cNvPr>
          <p:cNvPicPr>
            <a:picLocks noChangeAspect="1"/>
          </p:cNvPicPr>
          <p:nvPr userDrawn="1"/>
        </p:nvPicPr>
        <p:blipFill>
          <a:blip r:embed="rId5"/>
          <a:stretch>
            <a:fillRect/>
          </a:stretch>
        </p:blipFill>
        <p:spPr>
          <a:xfrm>
            <a:off x="0" y="9427"/>
            <a:ext cx="12192000" cy="6858000"/>
          </a:xfrm>
          <a:prstGeom prst="rect">
            <a:avLst/>
          </a:prstGeom>
        </p:spPr>
      </p:pic>
      <p:sp>
        <p:nvSpPr>
          <p:cNvPr id="2" name="Title Placeholder 1">
            <a:extLst>
              <a:ext uri="{FF2B5EF4-FFF2-40B4-BE49-F238E27FC236}">
                <a16:creationId xmlns:a16="http://schemas.microsoft.com/office/drawing/2014/main" id="{787BDEAF-B28A-E341-BAF2-958203DC71C8}"/>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36AE5CE-D53C-2D4A-A704-799BDE06A29D}"/>
              </a:ext>
            </a:extLst>
          </p:cNvPr>
          <p:cNvSpPr>
            <a:spLocks noGrp="1"/>
          </p:cNvSpPr>
          <p:nvPr>
            <p:ph type="body"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508390215"/>
      </p:ext>
    </p:extLst>
  </p:cSld>
  <p:clrMap bg1="lt1" tx1="dk1" bg2="lt2" tx2="dk2" accent1="accent1" accent2="accent2" accent3="accent3" accent4="accent4" accent5="accent5" accent6="accent6" hlink="hlink" folHlink="folHlink"/>
  <p:sldLayoutIdLst>
    <p:sldLayoutId id="2147483685" r:id="rId1"/>
    <p:sldLayoutId id="2147483713" r:id="rId2"/>
    <p:sldLayoutId id="2147483714" r:id="rId3"/>
  </p:sldLayoutIdLst>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3.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7.jpeg"/></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9.xml"/><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0.xm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5.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5.xml"/><Relationship Id="rId1" Type="http://schemas.openxmlformats.org/officeDocument/2006/relationships/tags" Target="../tags/tag1.xml"/><Relationship Id="rId4" Type="http://schemas.openxmlformats.org/officeDocument/2006/relationships/image" Target="../media/image1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5.xml"/><Relationship Id="rId1" Type="http://schemas.openxmlformats.org/officeDocument/2006/relationships/tags" Target="../tags/tag2.xml"/><Relationship Id="rId4" Type="http://schemas.openxmlformats.org/officeDocument/2006/relationships/image" Target="../media/image14.png"/></Relationships>
</file>

<file path=ppt/slides/_rels/slide18.xml.rels><?xml version="1.0" encoding="UTF-8" standalone="yes"?>
<Relationships xmlns="http://schemas.openxmlformats.org/package/2006/relationships"><Relationship Id="rId8" Type="http://schemas.openxmlformats.org/officeDocument/2006/relationships/image" Target="../media/image19.jpeg"/><Relationship Id="rId3" Type="http://schemas.openxmlformats.org/officeDocument/2006/relationships/notesSlide" Target="../notesSlides/notesSlide16.xml"/><Relationship Id="rId7" Type="http://schemas.openxmlformats.org/officeDocument/2006/relationships/image" Target="../media/image18.jpeg"/><Relationship Id="rId2" Type="http://schemas.openxmlformats.org/officeDocument/2006/relationships/slideLayout" Target="../slideLayouts/slideLayout5.xml"/><Relationship Id="rId1" Type="http://schemas.openxmlformats.org/officeDocument/2006/relationships/tags" Target="../tags/tag3.xml"/><Relationship Id="rId6" Type="http://schemas.openxmlformats.org/officeDocument/2006/relationships/image" Target="../media/image17.jpeg"/><Relationship Id="rId5" Type="http://schemas.openxmlformats.org/officeDocument/2006/relationships/image" Target="../media/image16.jpeg"/><Relationship Id="rId4" Type="http://schemas.openxmlformats.org/officeDocument/2006/relationships/image" Target="../media/image15.png"/><Relationship Id="rId9" Type="http://schemas.openxmlformats.org/officeDocument/2006/relationships/image" Target="../media/image20.jpeg"/></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5.xml"/><Relationship Id="rId1" Type="http://schemas.openxmlformats.org/officeDocument/2006/relationships/tags" Target="../tags/tag4.xml"/><Relationship Id="rId4" Type="http://schemas.openxmlformats.org/officeDocument/2006/relationships/image" Target="../media/image14.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5.xml"/><Relationship Id="rId1" Type="http://schemas.openxmlformats.org/officeDocument/2006/relationships/tags" Target="../tags/tag5.xml"/><Relationship Id="rId5" Type="http://schemas.openxmlformats.org/officeDocument/2006/relationships/image" Target="../media/image22.jpeg"/><Relationship Id="rId4" Type="http://schemas.openxmlformats.org/officeDocument/2006/relationships/image" Target="../media/image21.png"/></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5.xml"/><Relationship Id="rId1" Type="http://schemas.openxmlformats.org/officeDocument/2006/relationships/tags" Target="../tags/tag6.xml"/><Relationship Id="rId4" Type="http://schemas.openxmlformats.org/officeDocument/2006/relationships/image" Target="../media/image23.png"/></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5.xml"/><Relationship Id="rId1" Type="http://schemas.openxmlformats.org/officeDocument/2006/relationships/tags" Target="../tags/tag7.xml"/><Relationship Id="rId4" Type="http://schemas.openxmlformats.org/officeDocument/2006/relationships/image" Target="../media/image24.png"/></Relationships>
</file>

<file path=ppt/slides/_rels/slide2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1.xml"/><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5.xml"/><Relationship Id="rId1" Type="http://schemas.openxmlformats.org/officeDocument/2006/relationships/tags" Target="../tags/tag8.xml"/><Relationship Id="rId5" Type="http://schemas.openxmlformats.org/officeDocument/2006/relationships/image" Target="../media/image27.jpeg"/><Relationship Id="rId4" Type="http://schemas.openxmlformats.org/officeDocument/2006/relationships/image" Target="../media/image26.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5.xml"/><Relationship Id="rId1" Type="http://schemas.openxmlformats.org/officeDocument/2006/relationships/tags" Target="../tags/tag9.xml"/><Relationship Id="rId4" Type="http://schemas.openxmlformats.org/officeDocument/2006/relationships/image" Target="../media/image28.png"/></Relationships>
</file>

<file path=ppt/slides/_rels/slide27.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5.xm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notesSlide" Target="../notesSlides/notesSlide26.xm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7.xml"/><Relationship Id="rId1" Type="http://schemas.openxmlformats.org/officeDocument/2006/relationships/slideLayout" Target="../slideLayouts/slideLayout5.xml"/></Relationships>
</file>

<file path=ppt/slides/_rels/slide30.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5.xml"/><Relationship Id="rId1" Type="http://schemas.openxmlformats.org/officeDocument/2006/relationships/tags" Target="../tags/tag10.xml"/><Relationship Id="rId5" Type="http://schemas.openxmlformats.org/officeDocument/2006/relationships/image" Target="../media/image33.jpeg"/><Relationship Id="rId4" Type="http://schemas.openxmlformats.org/officeDocument/2006/relationships/image" Target="../media/image32.png"/></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5.xml"/><Relationship Id="rId1" Type="http://schemas.openxmlformats.org/officeDocument/2006/relationships/tags" Target="../tags/tag11.xml"/><Relationship Id="rId5" Type="http://schemas.openxmlformats.org/officeDocument/2006/relationships/image" Target="../media/image35.jpeg"/><Relationship Id="rId4" Type="http://schemas.openxmlformats.org/officeDocument/2006/relationships/image" Target="../media/image34.png"/></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5.xml"/><Relationship Id="rId1" Type="http://schemas.openxmlformats.org/officeDocument/2006/relationships/tags" Target="../tags/tag12.xml"/><Relationship Id="rId5" Type="http://schemas.openxmlformats.org/officeDocument/2006/relationships/image" Target="../media/image37.png"/><Relationship Id="rId4" Type="http://schemas.openxmlformats.org/officeDocument/2006/relationships/image" Target="../media/image36.pn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5.xml"/><Relationship Id="rId1" Type="http://schemas.openxmlformats.org/officeDocument/2006/relationships/tags" Target="../tags/tag13.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5.xml"/><Relationship Id="rId1" Type="http://schemas.openxmlformats.org/officeDocument/2006/relationships/tags" Target="../tags/tag14.xml"/><Relationship Id="rId5" Type="http://schemas.openxmlformats.org/officeDocument/2006/relationships/image" Target="../media/image39.jpeg"/><Relationship Id="rId4" Type="http://schemas.openxmlformats.org/officeDocument/2006/relationships/image" Target="../media/image38.png"/></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5.xml"/><Relationship Id="rId1" Type="http://schemas.openxmlformats.org/officeDocument/2006/relationships/tags" Target="../tags/tag15.xml"/><Relationship Id="rId4" Type="http://schemas.openxmlformats.org/officeDocument/2006/relationships/image" Target="../media/image40.png"/></Relationships>
</file>

<file path=ppt/slides/_rels/slide3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34.xml"/><Relationship Id="rId1" Type="http://schemas.openxmlformats.org/officeDocument/2006/relationships/slideLayout" Target="../slideLayouts/slideLayout5.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35.xml"/><Relationship Id="rId2" Type="http://schemas.openxmlformats.org/officeDocument/2006/relationships/slideLayout" Target="../slideLayouts/slideLayout5.xml"/><Relationship Id="rId1" Type="http://schemas.openxmlformats.org/officeDocument/2006/relationships/tags" Target="../tags/tag16.xml"/><Relationship Id="rId4" Type="http://schemas.openxmlformats.org/officeDocument/2006/relationships/image" Target="../media/image42.png"/></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36.xml"/><Relationship Id="rId2" Type="http://schemas.openxmlformats.org/officeDocument/2006/relationships/slideLayout" Target="../slideLayouts/slideLayout5.xml"/><Relationship Id="rId1" Type="http://schemas.openxmlformats.org/officeDocument/2006/relationships/tags" Target="../tags/tag17.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37.xml"/><Relationship Id="rId7" Type="http://schemas.openxmlformats.org/officeDocument/2006/relationships/image" Target="../media/image46.jpeg"/><Relationship Id="rId2" Type="http://schemas.openxmlformats.org/officeDocument/2006/relationships/slideLayout" Target="../slideLayouts/slideLayout5.xml"/><Relationship Id="rId1" Type="http://schemas.openxmlformats.org/officeDocument/2006/relationships/tags" Target="../tags/tag18.xml"/><Relationship Id="rId6" Type="http://schemas.openxmlformats.org/officeDocument/2006/relationships/image" Target="../media/image45.jpeg"/><Relationship Id="rId5" Type="http://schemas.openxmlformats.org/officeDocument/2006/relationships/image" Target="../media/image44.png"/><Relationship Id="rId4" Type="http://schemas.openxmlformats.org/officeDocument/2006/relationships/image" Target="../media/image43.png"/></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38.xml"/><Relationship Id="rId2" Type="http://schemas.openxmlformats.org/officeDocument/2006/relationships/slideLayout" Target="../slideLayouts/slideLayout5.xml"/><Relationship Id="rId1" Type="http://schemas.openxmlformats.org/officeDocument/2006/relationships/tags" Target="../tags/tag19.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39.xml"/><Relationship Id="rId2" Type="http://schemas.openxmlformats.org/officeDocument/2006/relationships/slideLayout" Target="../slideLayouts/slideLayout5.xml"/><Relationship Id="rId1" Type="http://schemas.openxmlformats.org/officeDocument/2006/relationships/tags" Target="../tags/tag20.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40.xml"/><Relationship Id="rId2" Type="http://schemas.openxmlformats.org/officeDocument/2006/relationships/slideLayout" Target="../slideLayouts/slideLayout5.xml"/><Relationship Id="rId1" Type="http://schemas.openxmlformats.org/officeDocument/2006/relationships/tags" Target="../tags/tag21.xml"/><Relationship Id="rId4" Type="http://schemas.openxmlformats.org/officeDocument/2006/relationships/image" Target="../media/image47.png"/></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41.xml"/><Relationship Id="rId2" Type="http://schemas.openxmlformats.org/officeDocument/2006/relationships/slideLayout" Target="../slideLayouts/slideLayout5.xml"/><Relationship Id="rId1" Type="http://schemas.openxmlformats.org/officeDocument/2006/relationships/tags" Target="../tags/tag22.xml"/><Relationship Id="rId6" Type="http://schemas.openxmlformats.org/officeDocument/2006/relationships/image" Target="../media/image50.jpeg"/><Relationship Id="rId5" Type="http://schemas.openxmlformats.org/officeDocument/2006/relationships/image" Target="../media/image49.jpeg"/><Relationship Id="rId4" Type="http://schemas.openxmlformats.org/officeDocument/2006/relationships/image" Target="../media/image48.png"/></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42.xml"/><Relationship Id="rId2" Type="http://schemas.openxmlformats.org/officeDocument/2006/relationships/slideLayout" Target="../slideLayouts/slideLayout5.xml"/><Relationship Id="rId1" Type="http://schemas.openxmlformats.org/officeDocument/2006/relationships/tags" Target="../tags/tag23.xml"/><Relationship Id="rId5" Type="http://schemas.openxmlformats.org/officeDocument/2006/relationships/image" Target="../media/image52.png"/><Relationship Id="rId4" Type="http://schemas.openxmlformats.org/officeDocument/2006/relationships/image" Target="../media/image51.png"/></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43.xml"/><Relationship Id="rId2" Type="http://schemas.openxmlformats.org/officeDocument/2006/relationships/slideLayout" Target="../slideLayouts/slideLayout5.xml"/><Relationship Id="rId1" Type="http://schemas.openxmlformats.org/officeDocument/2006/relationships/tags" Target="../tags/tag24.xml"/><Relationship Id="rId4" Type="http://schemas.openxmlformats.org/officeDocument/2006/relationships/image" Target="../media/image53.png"/></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44.xml"/><Relationship Id="rId2" Type="http://schemas.openxmlformats.org/officeDocument/2006/relationships/slideLayout" Target="../slideLayouts/slideLayout5.xml"/><Relationship Id="rId1" Type="http://schemas.openxmlformats.org/officeDocument/2006/relationships/tags" Target="../tags/tag25.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45.xml"/><Relationship Id="rId2" Type="http://schemas.openxmlformats.org/officeDocument/2006/relationships/slideLayout" Target="../slideLayouts/slideLayout5.xml"/><Relationship Id="rId1" Type="http://schemas.openxmlformats.org/officeDocument/2006/relationships/tags" Target="../tags/tag26.xml"/><Relationship Id="rId4" Type="http://schemas.openxmlformats.org/officeDocument/2006/relationships/image" Target="../media/image54.png"/></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46.xml"/><Relationship Id="rId2" Type="http://schemas.openxmlformats.org/officeDocument/2006/relationships/slideLayout" Target="../slideLayouts/slideLayout5.xml"/><Relationship Id="rId1" Type="http://schemas.openxmlformats.org/officeDocument/2006/relationships/tags" Target="../tags/tag27.xml"/><Relationship Id="rId5" Type="http://schemas.openxmlformats.org/officeDocument/2006/relationships/image" Target="../media/image56.png"/><Relationship Id="rId4" Type="http://schemas.openxmlformats.org/officeDocument/2006/relationships/image" Target="../media/image55.png"/></Relationships>
</file>

<file path=ppt/slides/_rels/slide49.xml.rels><?xml version="1.0" encoding="UTF-8" standalone="yes"?>
<Relationships xmlns="http://schemas.openxmlformats.org/package/2006/relationships"><Relationship Id="rId3" Type="http://schemas.openxmlformats.org/officeDocument/2006/relationships/notesSlide" Target="../notesSlides/notesSlide47.xml"/><Relationship Id="rId2" Type="http://schemas.openxmlformats.org/officeDocument/2006/relationships/slideLayout" Target="../slideLayouts/slideLayout5.xml"/><Relationship Id="rId1" Type="http://schemas.openxmlformats.org/officeDocument/2006/relationships/tags" Target="../tags/tag28.xml"/><Relationship Id="rId5" Type="http://schemas.openxmlformats.org/officeDocument/2006/relationships/image" Target="../media/image58.png"/><Relationship Id="rId4" Type="http://schemas.openxmlformats.org/officeDocument/2006/relationships/image" Target="../media/image57.png"/></Relationships>
</file>

<file path=ppt/slides/_rels/slide50.xml.rels><?xml version="1.0" encoding="UTF-8" standalone="yes"?>
<Relationships xmlns="http://schemas.openxmlformats.org/package/2006/relationships"><Relationship Id="rId3" Type="http://schemas.openxmlformats.org/officeDocument/2006/relationships/notesSlide" Target="../notesSlides/notesSlide48.xml"/><Relationship Id="rId2" Type="http://schemas.openxmlformats.org/officeDocument/2006/relationships/slideLayout" Target="../slideLayouts/slideLayout5.xml"/><Relationship Id="rId1" Type="http://schemas.openxmlformats.org/officeDocument/2006/relationships/tags" Target="../tags/tag29.xml"/><Relationship Id="rId4" Type="http://schemas.openxmlformats.org/officeDocument/2006/relationships/image" Target="../media/image59.png"/></Relationships>
</file>

<file path=ppt/slides/_rels/slide51.xml.rels><?xml version="1.0" encoding="UTF-8" standalone="yes"?>
<Relationships xmlns="http://schemas.openxmlformats.org/package/2006/relationships"><Relationship Id="rId3" Type="http://schemas.openxmlformats.org/officeDocument/2006/relationships/notesSlide" Target="../notesSlides/notesSlide49.xml"/><Relationship Id="rId2" Type="http://schemas.openxmlformats.org/officeDocument/2006/relationships/slideLayout" Target="../slideLayouts/slideLayout5.xml"/><Relationship Id="rId1" Type="http://schemas.openxmlformats.org/officeDocument/2006/relationships/tags" Target="../tags/tag30.xml"/><Relationship Id="rId4" Type="http://schemas.openxmlformats.org/officeDocument/2006/relationships/image" Target="../media/image60.png"/></Relationships>
</file>

<file path=ppt/slides/_rels/slide52.xml.rels><?xml version="1.0" encoding="UTF-8" standalone="yes"?>
<Relationships xmlns="http://schemas.openxmlformats.org/package/2006/relationships"><Relationship Id="rId3" Type="http://schemas.openxmlformats.org/officeDocument/2006/relationships/notesSlide" Target="../notesSlides/notesSlide50.xml"/><Relationship Id="rId2" Type="http://schemas.openxmlformats.org/officeDocument/2006/relationships/slideLayout" Target="../slideLayouts/slideLayout5.xml"/><Relationship Id="rId1" Type="http://schemas.openxmlformats.org/officeDocument/2006/relationships/tags" Target="../tags/tag31.xml"/><Relationship Id="rId4" Type="http://schemas.openxmlformats.org/officeDocument/2006/relationships/image" Target="../media/image61.png"/></Relationships>
</file>

<file path=ppt/slides/_rels/slide53.xml.rels><?xml version="1.0" encoding="UTF-8" standalone="yes"?>
<Relationships xmlns="http://schemas.openxmlformats.org/package/2006/relationships"><Relationship Id="rId3" Type="http://schemas.openxmlformats.org/officeDocument/2006/relationships/notesSlide" Target="../notesSlides/notesSlide51.xml"/><Relationship Id="rId2" Type="http://schemas.openxmlformats.org/officeDocument/2006/relationships/slideLayout" Target="../slideLayouts/slideLayout5.xml"/><Relationship Id="rId1" Type="http://schemas.openxmlformats.org/officeDocument/2006/relationships/tags" Target="../tags/tag32.xml"/><Relationship Id="rId4" Type="http://schemas.openxmlformats.org/officeDocument/2006/relationships/image" Target="../media/image62.png"/></Relationships>
</file>

<file path=ppt/slides/_rels/slide54.xml.rels><?xml version="1.0" encoding="UTF-8" standalone="yes"?>
<Relationships xmlns="http://schemas.openxmlformats.org/package/2006/relationships"><Relationship Id="rId3" Type="http://schemas.openxmlformats.org/officeDocument/2006/relationships/notesSlide" Target="../notesSlides/notesSlide52.xml"/><Relationship Id="rId2" Type="http://schemas.openxmlformats.org/officeDocument/2006/relationships/slideLayout" Target="../slideLayouts/slideLayout5.xml"/><Relationship Id="rId1" Type="http://schemas.openxmlformats.org/officeDocument/2006/relationships/tags" Target="../tags/tag33.xml"/><Relationship Id="rId6" Type="http://schemas.openxmlformats.org/officeDocument/2006/relationships/image" Target="../media/image65.png"/><Relationship Id="rId5" Type="http://schemas.openxmlformats.org/officeDocument/2006/relationships/image" Target="../media/image64.png"/><Relationship Id="rId4" Type="http://schemas.openxmlformats.org/officeDocument/2006/relationships/image" Target="../media/image63.png"/></Relationships>
</file>

<file path=ppt/slides/_rels/slide55.xml.rels><?xml version="1.0" encoding="UTF-8" standalone="yes"?>
<Relationships xmlns="http://schemas.openxmlformats.org/package/2006/relationships"><Relationship Id="rId3" Type="http://schemas.openxmlformats.org/officeDocument/2006/relationships/notesSlide" Target="../notesSlides/notesSlide53.xml"/><Relationship Id="rId2" Type="http://schemas.openxmlformats.org/officeDocument/2006/relationships/slideLayout" Target="../slideLayouts/slideLayout5.xml"/><Relationship Id="rId1" Type="http://schemas.openxmlformats.org/officeDocument/2006/relationships/tags" Target="../tags/tag34.xml"/><Relationship Id="rId4" Type="http://schemas.openxmlformats.org/officeDocument/2006/relationships/image" Target="../media/image64.png"/></Relationships>
</file>

<file path=ppt/slides/_rels/slide56.xml.rels><?xml version="1.0" encoding="UTF-8" standalone="yes"?>
<Relationships xmlns="http://schemas.openxmlformats.org/package/2006/relationships"><Relationship Id="rId3" Type="http://schemas.openxmlformats.org/officeDocument/2006/relationships/notesSlide" Target="../notesSlides/notesSlide54.xml"/><Relationship Id="rId2" Type="http://schemas.openxmlformats.org/officeDocument/2006/relationships/slideLayout" Target="../slideLayouts/slideLayout5.xml"/><Relationship Id="rId1" Type="http://schemas.openxmlformats.org/officeDocument/2006/relationships/tags" Target="../tags/tag35.xml"/><Relationship Id="rId4" Type="http://schemas.openxmlformats.org/officeDocument/2006/relationships/image" Target="../media/image66.png"/></Relationships>
</file>

<file path=ppt/slides/_rels/slide57.xml.rels><?xml version="1.0" encoding="UTF-8" standalone="yes"?>
<Relationships xmlns="http://schemas.openxmlformats.org/package/2006/relationships"><Relationship Id="rId3" Type="http://schemas.openxmlformats.org/officeDocument/2006/relationships/notesSlide" Target="../notesSlides/notesSlide55.xml"/><Relationship Id="rId2" Type="http://schemas.openxmlformats.org/officeDocument/2006/relationships/slideLayout" Target="../slideLayouts/slideLayout5.xml"/><Relationship Id="rId1" Type="http://schemas.openxmlformats.org/officeDocument/2006/relationships/tags" Target="../tags/tag36.xml"/><Relationship Id="rId4" Type="http://schemas.openxmlformats.org/officeDocument/2006/relationships/image" Target="../media/image67.png"/></Relationships>
</file>

<file path=ppt/slides/_rels/slide58.xml.rels><?xml version="1.0" encoding="UTF-8" standalone="yes"?>
<Relationships xmlns="http://schemas.openxmlformats.org/package/2006/relationships"><Relationship Id="rId3" Type="http://schemas.openxmlformats.org/officeDocument/2006/relationships/notesSlide" Target="../notesSlides/notesSlide56.xml"/><Relationship Id="rId2" Type="http://schemas.openxmlformats.org/officeDocument/2006/relationships/slideLayout" Target="../slideLayouts/slideLayout5.xml"/><Relationship Id="rId1" Type="http://schemas.openxmlformats.org/officeDocument/2006/relationships/tags" Target="../tags/tag37.xml"/><Relationship Id="rId4" Type="http://schemas.openxmlformats.org/officeDocument/2006/relationships/image" Target="../media/image65.png"/></Relationships>
</file>

<file path=ppt/slides/_rels/slide59.xml.rels><?xml version="1.0" encoding="UTF-8" standalone="yes"?>
<Relationships xmlns="http://schemas.openxmlformats.org/package/2006/relationships"><Relationship Id="rId2" Type="http://schemas.openxmlformats.org/officeDocument/2006/relationships/notesSlide" Target="../notesSlides/notesSlide57.xml"/><Relationship Id="rId1" Type="http://schemas.openxmlformats.org/officeDocument/2006/relationships/slideLayout" Target="../slideLayouts/slideLayout5.xml"/></Relationships>
</file>

<file path=ppt/slides/_rels/slide60.xml.rels><?xml version="1.0" encoding="UTF-8" standalone="yes"?>
<Relationships xmlns="http://schemas.openxmlformats.org/package/2006/relationships"><Relationship Id="rId2" Type="http://schemas.openxmlformats.org/officeDocument/2006/relationships/notesSlide" Target="../notesSlides/notesSlide58.xml"/><Relationship Id="rId1" Type="http://schemas.openxmlformats.org/officeDocument/2006/relationships/slideLayout" Target="../slideLayouts/slideLayout5.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2.xml.rels><?xml version="1.0" encoding="UTF-8" standalone="yes"?>
<Relationships xmlns="http://schemas.openxmlformats.org/package/2006/relationships"><Relationship Id="rId2" Type="http://schemas.openxmlformats.org/officeDocument/2006/relationships/notesSlide" Target="../notesSlides/notesSlide59.xml"/><Relationship Id="rId1" Type="http://schemas.openxmlformats.org/officeDocument/2006/relationships/slideLayout" Target="../slideLayouts/slideLayout5.xml"/></Relationships>
</file>

<file path=ppt/slides/_rels/slide63.xml.rels><?xml version="1.0" encoding="UTF-8" standalone="yes"?>
<Relationships xmlns="http://schemas.openxmlformats.org/package/2006/relationships"><Relationship Id="rId3" Type="http://schemas.openxmlformats.org/officeDocument/2006/relationships/image" Target="../media/image68.png"/><Relationship Id="rId2" Type="http://schemas.openxmlformats.org/officeDocument/2006/relationships/notesSlide" Target="../notesSlides/notesSlide60.xml"/><Relationship Id="rId1" Type="http://schemas.openxmlformats.org/officeDocument/2006/relationships/slideLayout" Target="../slideLayouts/slideLayout5.xml"/><Relationship Id="rId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AF40EAB-6954-8B5E-C784-2A455332F66A}"/>
              </a:ext>
            </a:extLst>
          </p:cNvPr>
          <p:cNvSpPr>
            <a:spLocks noGrp="1"/>
          </p:cNvSpPr>
          <p:nvPr>
            <p:ph idx="1"/>
          </p:nvPr>
        </p:nvSpPr>
        <p:spPr>
          <a:xfrm>
            <a:off x="630810" y="1889370"/>
            <a:ext cx="5315818" cy="3331157"/>
          </a:xfrm>
        </p:spPr>
        <p:txBody>
          <a:bodyPr/>
          <a:lstStyle/>
          <a:p>
            <a:r>
              <a:rPr lang="en-GB" sz="4800" dirty="0"/>
              <a:t>Computer Systems </a:t>
            </a:r>
          </a:p>
          <a:p>
            <a:r>
              <a:rPr lang="en-GB" sz="4800" dirty="0"/>
              <a:t>Fundamentals</a:t>
            </a:r>
          </a:p>
          <a:p>
            <a:r>
              <a:rPr lang="en-GB" sz="4800" dirty="0"/>
              <a:t>(ACCA4028)</a:t>
            </a:r>
          </a:p>
          <a:p>
            <a:r>
              <a:rPr lang="en-GB" sz="3600" i="1" dirty="0">
                <a:solidFill>
                  <a:srgbClr val="FFC000"/>
                </a:solidFill>
              </a:rPr>
              <a:t>Lecture - 1</a:t>
            </a:r>
          </a:p>
        </p:txBody>
      </p:sp>
    </p:spTree>
    <p:extLst>
      <p:ext uri="{BB962C8B-B14F-4D97-AF65-F5344CB8AC3E}">
        <p14:creationId xmlns:p14="http://schemas.microsoft.com/office/powerpoint/2010/main" val="3119007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8649" y="81751"/>
            <a:ext cx="5919164" cy="1177548"/>
          </a:xfrm>
        </p:spPr>
        <p:txBody>
          <a:bodyPr>
            <a:normAutofit/>
          </a:bodyPr>
          <a:lstStyle/>
          <a:p>
            <a:pPr algn="ctr"/>
            <a:r>
              <a:rPr lang="en-IN" dirty="0">
                <a:solidFill>
                  <a:schemeClr val="bg1"/>
                </a:solidFill>
                <a:latin typeface="+mn-lt"/>
              </a:rPr>
              <a:t>Content</a:t>
            </a:r>
          </a:p>
        </p:txBody>
      </p:sp>
      <p:sp>
        <p:nvSpPr>
          <p:cNvPr id="3" name="Content Placeholder 2"/>
          <p:cNvSpPr>
            <a:spLocks noGrp="1"/>
          </p:cNvSpPr>
          <p:nvPr>
            <p:ph idx="1"/>
          </p:nvPr>
        </p:nvSpPr>
        <p:spPr>
          <a:xfrm>
            <a:off x="552322" y="1545700"/>
            <a:ext cx="9542412" cy="5230549"/>
          </a:xfrm>
        </p:spPr>
        <p:txBody>
          <a:bodyPr>
            <a:normAutofit/>
          </a:bodyPr>
          <a:lstStyle/>
          <a:p>
            <a:pPr marL="719138" indent="-630238"/>
            <a:r>
              <a:rPr lang="en-GB" sz="4000" dirty="0">
                <a:ea typeface="Times New Roman" panose="02020603050405020304" pitchFamily="18" charset="0"/>
                <a:cs typeface="Times New Roman" panose="02020603050405020304" pitchFamily="18" charset="0"/>
              </a:rPr>
              <a:t>Evolution of computer</a:t>
            </a:r>
          </a:p>
          <a:p>
            <a:pPr marL="719138" indent="-630238"/>
            <a:r>
              <a:rPr lang="en-GB" sz="4000" dirty="0">
                <a:ea typeface="Times New Roman" panose="02020603050405020304" pitchFamily="18" charset="0"/>
                <a:cs typeface="Times New Roman" panose="02020603050405020304" pitchFamily="18" charset="0"/>
              </a:rPr>
              <a:t>What is a computer?</a:t>
            </a:r>
          </a:p>
          <a:p>
            <a:pPr marL="719138" indent="-630238"/>
            <a:r>
              <a:rPr lang="en-GB" sz="4000" dirty="0">
                <a:ea typeface="Times New Roman" panose="02020603050405020304" pitchFamily="18" charset="0"/>
                <a:cs typeface="Times New Roman" panose="02020603050405020304" pitchFamily="18" charset="0"/>
              </a:rPr>
              <a:t>Components of computer</a:t>
            </a:r>
          </a:p>
          <a:p>
            <a:pPr marL="719138" indent="-630238"/>
            <a:r>
              <a:rPr lang="en-GB" sz="4000" dirty="0">
                <a:ea typeface="Times New Roman" panose="02020603050405020304" pitchFamily="18" charset="0"/>
                <a:cs typeface="Times New Roman" panose="02020603050405020304" pitchFamily="18" charset="0"/>
              </a:rPr>
              <a:t>Case</a:t>
            </a:r>
          </a:p>
          <a:p>
            <a:pPr marL="719138" indent="-630238"/>
            <a:r>
              <a:rPr lang="en-GB" sz="4000" dirty="0">
                <a:ea typeface="Times New Roman" panose="02020603050405020304" pitchFamily="18" charset="0"/>
                <a:cs typeface="Times New Roman" panose="02020603050405020304" pitchFamily="18" charset="0"/>
              </a:rPr>
              <a:t>Power supply</a:t>
            </a:r>
          </a:p>
          <a:p>
            <a:pPr marL="719138" indent="-630238"/>
            <a:r>
              <a:rPr lang="en-GB" sz="4000" dirty="0">
                <a:ea typeface="Times New Roman" panose="02020603050405020304" pitchFamily="18" charset="0"/>
                <a:cs typeface="Times New Roman" panose="02020603050405020304" pitchFamily="18" charset="0"/>
              </a:rPr>
              <a:t>Motherboard</a:t>
            </a:r>
          </a:p>
          <a:p>
            <a:pPr marL="719138" indent="-630238"/>
            <a:r>
              <a:rPr lang="en-GB" sz="4000" dirty="0">
                <a:ea typeface="Times New Roman" panose="02020603050405020304" pitchFamily="18" charset="0"/>
                <a:cs typeface="Times New Roman" panose="02020603050405020304" pitchFamily="18" charset="0"/>
              </a:rPr>
              <a:t>What is computer hardware &amp; Software?</a:t>
            </a:r>
          </a:p>
        </p:txBody>
      </p:sp>
      <p:sp>
        <p:nvSpPr>
          <p:cNvPr id="5" name="Slide Number Placeholder 4"/>
          <p:cNvSpPr>
            <a:spLocks noGrp="1"/>
          </p:cNvSpPr>
          <p:nvPr>
            <p:ph type="sldNum" sz="quarter" idx="12"/>
          </p:nvPr>
        </p:nvSpPr>
        <p:spPr/>
        <p:txBody>
          <a:bodyPr/>
          <a:lstStyle/>
          <a:p>
            <a:fld id="{A465DFF1-0632-DC41-8079-D9882AFED7B7}" type="slidenum">
              <a:rPr lang="en-US" smtClean="0"/>
              <a:pPr/>
              <a:t>2</a:t>
            </a:fld>
            <a:endParaRPr lang="en-US" dirty="0"/>
          </a:p>
        </p:txBody>
      </p:sp>
      <p:sp>
        <p:nvSpPr>
          <p:cNvPr id="4" name="Footer Placeholder 3">
            <a:extLst>
              <a:ext uri="{FF2B5EF4-FFF2-40B4-BE49-F238E27FC236}">
                <a16:creationId xmlns:a16="http://schemas.microsoft.com/office/drawing/2014/main" id="{7E2EBC05-CB4F-406D-2F45-D8D94E4ABFE4}"/>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6571306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29308" y="0"/>
            <a:ext cx="5245300" cy="1325563"/>
          </a:xfrm>
        </p:spPr>
        <p:txBody>
          <a:bodyPr/>
          <a:lstStyle/>
          <a:p>
            <a:pPr algn="l"/>
            <a:r>
              <a:rPr lang="en-IN" b="1" dirty="0">
                <a:solidFill>
                  <a:schemeClr val="bg1"/>
                </a:solidFill>
              </a:rPr>
              <a:t>Learning Outcome</a:t>
            </a:r>
          </a:p>
        </p:txBody>
      </p:sp>
      <p:sp>
        <p:nvSpPr>
          <p:cNvPr id="3" name="Content Placeholder 2"/>
          <p:cNvSpPr>
            <a:spLocks noGrp="1"/>
          </p:cNvSpPr>
          <p:nvPr>
            <p:ph idx="1"/>
          </p:nvPr>
        </p:nvSpPr>
        <p:spPr>
          <a:xfrm>
            <a:off x="609600" y="1600201"/>
            <a:ext cx="10972800" cy="4419094"/>
          </a:xfrm>
        </p:spPr>
        <p:txBody>
          <a:bodyPr>
            <a:normAutofit/>
          </a:bodyPr>
          <a:lstStyle/>
          <a:p>
            <a:pPr marL="0" indent="0">
              <a:buNone/>
            </a:pPr>
            <a:r>
              <a:rPr lang="en-IN" sz="3200" b="1" dirty="0"/>
              <a:t>The student upon completion of the lecture will be able to:</a:t>
            </a:r>
          </a:p>
          <a:p>
            <a:r>
              <a:rPr lang="en-IN" sz="3200" dirty="0"/>
              <a:t>Explain </a:t>
            </a:r>
            <a:r>
              <a:rPr lang="en-GB" sz="3200" dirty="0"/>
              <a:t>the evolution and fundamental concepts of computing.</a:t>
            </a:r>
          </a:p>
          <a:p>
            <a:r>
              <a:rPr lang="en-GB" sz="3200" dirty="0"/>
              <a:t>Define the functions and core components of a computer (case, power supply, motherboard), and distinguish between hardware and software.</a:t>
            </a:r>
            <a:endParaRPr lang="en-IN" sz="3200" dirty="0"/>
          </a:p>
        </p:txBody>
      </p:sp>
      <p:sp>
        <p:nvSpPr>
          <p:cNvPr id="5" name="Slide Number Placeholder 4"/>
          <p:cNvSpPr>
            <a:spLocks noGrp="1"/>
          </p:cNvSpPr>
          <p:nvPr>
            <p:ph type="sldNum" sz="quarter" idx="12"/>
          </p:nvPr>
        </p:nvSpPr>
        <p:spPr/>
        <p:txBody>
          <a:bodyPr/>
          <a:lstStyle/>
          <a:p>
            <a:fld id="{A465DFF1-0632-DC41-8079-D9882AFED7B7}" type="slidenum">
              <a:rPr lang="en-US" smtClean="0"/>
              <a:pPr/>
              <a:t>3</a:t>
            </a:fld>
            <a:endParaRPr lang="en-US" dirty="0"/>
          </a:p>
        </p:txBody>
      </p:sp>
      <p:sp>
        <p:nvSpPr>
          <p:cNvPr id="4" name="Footer Placeholder 3">
            <a:extLst>
              <a:ext uri="{FF2B5EF4-FFF2-40B4-BE49-F238E27FC236}">
                <a16:creationId xmlns:a16="http://schemas.microsoft.com/office/drawing/2014/main" id="{B7C3BA83-DFFF-457C-32C5-B0990E246EC3}"/>
              </a:ext>
            </a:extLst>
          </p:cNvPr>
          <p:cNvSpPr>
            <a:spLocks noGrp="1"/>
          </p:cNvSpPr>
          <p:nvPr>
            <p:ph type="ftr" sz="quarter" idx="11"/>
          </p:nvPr>
        </p:nvSpPr>
        <p:spPr/>
        <p:txBody>
          <a:bodyPr/>
          <a:lstStyle/>
          <a:p>
            <a:r>
              <a:rPr lang="en-GB" i="1"/>
              <a:t>Lecture 1/ Computer Systems Fundamentals</a:t>
            </a:r>
            <a:endParaRPr lang="en-GB" i="1" dirty="0"/>
          </a:p>
        </p:txBody>
      </p:sp>
    </p:spTree>
    <p:extLst>
      <p:ext uri="{BB962C8B-B14F-4D97-AF65-F5344CB8AC3E}">
        <p14:creationId xmlns:p14="http://schemas.microsoft.com/office/powerpoint/2010/main" val="31922660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1282" y="144449"/>
            <a:ext cx="6663739" cy="822488"/>
          </a:xfrm>
        </p:spPr>
        <p:txBody>
          <a:bodyPr>
            <a:normAutofit/>
          </a:bodyPr>
          <a:lstStyle/>
          <a:p>
            <a:r>
              <a:rPr lang="en-GB" sz="4000" b="1" dirty="0">
                <a:solidFill>
                  <a:schemeClr val="bg1"/>
                </a:solidFill>
              </a:rPr>
              <a:t>The Early days of Computing</a:t>
            </a:r>
          </a:p>
        </p:txBody>
      </p:sp>
      <p:sp>
        <p:nvSpPr>
          <p:cNvPr id="3" name="Content Placeholder 2"/>
          <p:cNvSpPr>
            <a:spLocks noGrp="1"/>
          </p:cNvSpPr>
          <p:nvPr>
            <p:ph idx="1"/>
          </p:nvPr>
        </p:nvSpPr>
        <p:spPr>
          <a:xfrm>
            <a:off x="549546" y="1386942"/>
            <a:ext cx="6907869" cy="4901770"/>
          </a:xfrm>
        </p:spPr>
        <p:txBody>
          <a:bodyPr>
            <a:normAutofit/>
          </a:bodyPr>
          <a:lstStyle/>
          <a:p>
            <a:r>
              <a:rPr lang="en-GB" b="1" dirty="0"/>
              <a:t>Charles Babbage - Difference Engine</a:t>
            </a:r>
            <a:r>
              <a:rPr lang="en-GB" dirty="0"/>
              <a:t> in </a:t>
            </a:r>
            <a:r>
              <a:rPr lang="en-GB" b="1" dirty="0"/>
              <a:t>1820</a:t>
            </a:r>
            <a:r>
              <a:rPr lang="en-GB" dirty="0"/>
              <a:t>s</a:t>
            </a:r>
          </a:p>
          <a:p>
            <a:r>
              <a:rPr lang="en-GB" dirty="0"/>
              <a:t>It is a mechanical calculator designed to </a:t>
            </a:r>
            <a:r>
              <a:rPr lang="en-GB" b="1" dirty="0"/>
              <a:t>tabulate polynomial functions, </a:t>
            </a:r>
            <a:r>
              <a:rPr lang="en-GB" dirty="0"/>
              <a:t>compute </a:t>
            </a:r>
            <a:r>
              <a:rPr lang="en-GB" b="1" dirty="0"/>
              <a:t>logarithmic and trigonometric functions.</a:t>
            </a:r>
          </a:p>
          <a:p>
            <a:endParaRPr lang="en-GB" b="1" dirty="0"/>
          </a:p>
          <a:p>
            <a:endParaRPr lang="en-GB" b="1" dirty="0"/>
          </a:p>
          <a:p>
            <a:endParaRPr lang="en-GB" b="1" dirty="0"/>
          </a:p>
          <a:p>
            <a:endParaRPr lang="en-GB" b="1" dirty="0"/>
          </a:p>
          <a:p>
            <a:endParaRPr lang="en-GB" b="1" dirty="0"/>
          </a:p>
        </p:txBody>
      </p:sp>
      <p:sp>
        <p:nvSpPr>
          <p:cNvPr id="7" name="Footer Placeholder 6">
            <a:extLst>
              <a:ext uri="{FF2B5EF4-FFF2-40B4-BE49-F238E27FC236}">
                <a16:creationId xmlns:a16="http://schemas.microsoft.com/office/drawing/2014/main" id="{4E8644E8-D6FA-1000-AB56-1C85E538C76B}"/>
              </a:ext>
            </a:extLst>
          </p:cNvPr>
          <p:cNvSpPr>
            <a:spLocks noGrp="1"/>
          </p:cNvSpPr>
          <p:nvPr>
            <p:ph type="ftr" sz="quarter" idx="11"/>
          </p:nvPr>
        </p:nvSpPr>
        <p:spPr/>
        <p:txBody>
          <a:bodyPr/>
          <a:lstStyle/>
          <a:p>
            <a:r>
              <a:rPr lang="en-GB"/>
              <a:t>Computer Systems Fundamentals</a:t>
            </a:r>
            <a:endParaRPr lang="en-GB" dirty="0"/>
          </a:p>
        </p:txBody>
      </p:sp>
      <p:sp>
        <p:nvSpPr>
          <p:cNvPr id="8" name="Slide Number Placeholder 7">
            <a:extLst>
              <a:ext uri="{FF2B5EF4-FFF2-40B4-BE49-F238E27FC236}">
                <a16:creationId xmlns:a16="http://schemas.microsoft.com/office/drawing/2014/main" id="{2F82A67B-4195-5936-9709-A95CA02371AD}"/>
              </a:ext>
            </a:extLst>
          </p:cNvPr>
          <p:cNvSpPr>
            <a:spLocks noGrp="1"/>
          </p:cNvSpPr>
          <p:nvPr>
            <p:ph type="sldNum" sz="quarter" idx="12"/>
          </p:nvPr>
        </p:nvSpPr>
        <p:spPr/>
        <p:txBody>
          <a:bodyPr/>
          <a:lstStyle/>
          <a:p>
            <a:fld id="{AC82685A-BD3A-4230-8D85-804689F67293}" type="slidenum">
              <a:rPr lang="en-GB" smtClean="0"/>
              <a:t>4</a:t>
            </a:fld>
            <a:endParaRPr lang="en-GB"/>
          </a:p>
        </p:txBody>
      </p:sp>
      <p:pic>
        <p:nvPicPr>
          <p:cNvPr id="3074" name="Picture 2">
            <a:extLst>
              <a:ext uri="{FF2B5EF4-FFF2-40B4-BE49-F238E27FC236}">
                <a16:creationId xmlns:a16="http://schemas.microsoft.com/office/drawing/2014/main" id="{63C2CEE4-CB7E-3EB9-6FF6-3FF0F2D3917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890425" y="1169340"/>
            <a:ext cx="3909191" cy="4484255"/>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A562EEB9-9420-79D4-44CB-2F39CDCAAB83}"/>
              </a:ext>
            </a:extLst>
          </p:cNvPr>
          <p:cNvSpPr txBox="1"/>
          <p:nvPr/>
        </p:nvSpPr>
        <p:spPr>
          <a:xfrm>
            <a:off x="7457415" y="5653595"/>
            <a:ext cx="4875889" cy="369332"/>
          </a:xfrm>
          <a:prstGeom prst="rect">
            <a:avLst/>
          </a:prstGeom>
          <a:noFill/>
        </p:spPr>
        <p:txBody>
          <a:bodyPr wrap="square">
            <a:spAutoFit/>
          </a:bodyPr>
          <a:lstStyle/>
          <a:p>
            <a:pPr algn="ctr"/>
            <a:r>
              <a:rPr lang="en-GB" dirty="0"/>
              <a:t>Fig 1: Difference Engine [1]</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6251" y="-88754"/>
            <a:ext cx="5135647" cy="1325563"/>
          </a:xfrm>
        </p:spPr>
        <p:txBody>
          <a:bodyPr>
            <a:normAutofit/>
          </a:bodyPr>
          <a:lstStyle/>
          <a:p>
            <a:r>
              <a:rPr lang="en-GB" b="1" dirty="0">
                <a:solidFill>
                  <a:schemeClr val="bg1"/>
                </a:solidFill>
              </a:rPr>
              <a:t>Birth of Computers</a:t>
            </a:r>
          </a:p>
        </p:txBody>
      </p:sp>
      <p:sp>
        <p:nvSpPr>
          <p:cNvPr id="3" name="Content Placeholder 2"/>
          <p:cNvSpPr>
            <a:spLocks noGrp="1"/>
          </p:cNvSpPr>
          <p:nvPr>
            <p:ph idx="1"/>
          </p:nvPr>
        </p:nvSpPr>
        <p:spPr>
          <a:xfrm>
            <a:off x="609600" y="1385020"/>
            <a:ext cx="10972800" cy="5181478"/>
          </a:xfrm>
        </p:spPr>
        <p:txBody>
          <a:bodyPr>
            <a:normAutofit fontScale="92500" lnSpcReduction="20000"/>
          </a:bodyPr>
          <a:lstStyle/>
          <a:p>
            <a:pPr marL="0" indent="0">
              <a:buNone/>
            </a:pPr>
            <a:r>
              <a:rPr lang="en-GB" b="1" dirty="0"/>
              <a:t>Harvard Mark 1 </a:t>
            </a:r>
            <a:r>
              <a:rPr lang="en-GB" dirty="0"/>
              <a:t>or</a:t>
            </a:r>
            <a:r>
              <a:rPr lang="en-GB" b="1" dirty="0"/>
              <a:t> Automatic Sequence Controlled Calculator (ASCC), </a:t>
            </a:r>
          </a:p>
          <a:p>
            <a:pPr marL="0" indent="0">
              <a:buNone/>
            </a:pPr>
            <a:r>
              <a:rPr lang="en-GB" sz="2800" dirty="0"/>
              <a:t>Built in 1944 by the </a:t>
            </a:r>
            <a:r>
              <a:rPr lang="en-GB" sz="2800" b="1" dirty="0"/>
              <a:t>Harvard University and IBM</a:t>
            </a:r>
          </a:p>
          <a:p>
            <a:pPr marL="0" indent="0">
              <a:buNone/>
            </a:pPr>
            <a:r>
              <a:rPr lang="en-GB" sz="2800" dirty="0"/>
              <a:t>Panel of </a:t>
            </a:r>
            <a:r>
              <a:rPr lang="en-GB" sz="2800" b="1" dirty="0"/>
              <a:t>small gears, counters, switches and control circuits.</a:t>
            </a:r>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lvl="1"/>
            <a:endParaRPr lang="en-GB" sz="2800" dirty="0"/>
          </a:p>
          <a:p>
            <a:pPr marL="2743200" lvl="6" indent="0">
              <a:buNone/>
            </a:pPr>
            <a:r>
              <a:rPr lang="en-GB" sz="2200" dirty="0"/>
              <a:t>Fig 2: Harvard Mark 1 [2]</a:t>
            </a:r>
          </a:p>
        </p:txBody>
      </p:sp>
      <p:sp>
        <p:nvSpPr>
          <p:cNvPr id="4" name="Footer Placeholder 3">
            <a:extLst>
              <a:ext uri="{FF2B5EF4-FFF2-40B4-BE49-F238E27FC236}">
                <a16:creationId xmlns:a16="http://schemas.microsoft.com/office/drawing/2014/main" id="{7DF03400-D9D9-5BAD-5615-11F323BC43D2}"/>
              </a:ext>
            </a:extLst>
          </p:cNvPr>
          <p:cNvSpPr>
            <a:spLocks noGrp="1"/>
          </p:cNvSpPr>
          <p:nvPr>
            <p:ph type="ftr" sz="quarter" idx="11"/>
          </p:nvPr>
        </p:nvSpPr>
        <p:spPr/>
        <p:txBody>
          <a:bodyPr/>
          <a:lstStyle/>
          <a:p>
            <a:r>
              <a:rPr lang="en-GB"/>
              <a:t>Computer Systems Fundamentals</a:t>
            </a:r>
            <a:endParaRPr lang="en-GB" dirty="0"/>
          </a:p>
        </p:txBody>
      </p:sp>
      <p:sp>
        <p:nvSpPr>
          <p:cNvPr id="5" name="Slide Number Placeholder 4">
            <a:extLst>
              <a:ext uri="{FF2B5EF4-FFF2-40B4-BE49-F238E27FC236}">
                <a16:creationId xmlns:a16="http://schemas.microsoft.com/office/drawing/2014/main" id="{681FE2B6-C176-E947-A073-DAC66DBF8F2C}"/>
              </a:ext>
            </a:extLst>
          </p:cNvPr>
          <p:cNvSpPr>
            <a:spLocks noGrp="1"/>
          </p:cNvSpPr>
          <p:nvPr>
            <p:ph type="sldNum" sz="quarter" idx="12"/>
          </p:nvPr>
        </p:nvSpPr>
        <p:spPr/>
        <p:txBody>
          <a:bodyPr/>
          <a:lstStyle/>
          <a:p>
            <a:fld id="{AC82685A-BD3A-4230-8D85-804689F67293}" type="slidenum">
              <a:rPr lang="en-GB" smtClean="0"/>
              <a:t>5</a:t>
            </a:fld>
            <a:endParaRPr lang="en-GB"/>
          </a:p>
        </p:txBody>
      </p:sp>
      <p:pic>
        <p:nvPicPr>
          <p:cNvPr id="4098" name="Picture 2" descr="Harvard Mark I | Automatic Calculations, Relay-Based Design &amp; Programmable  Memory | Britannica">
            <a:extLst>
              <a:ext uri="{FF2B5EF4-FFF2-40B4-BE49-F238E27FC236}">
                <a16:creationId xmlns:a16="http://schemas.microsoft.com/office/drawing/2014/main" id="{C1931EC2-4832-6461-415C-023A114DF30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49348" y="2615122"/>
            <a:ext cx="5099559" cy="323829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p:cNvSpPr>
            <a:spLocks noGrp="1"/>
          </p:cNvSpPr>
          <p:nvPr>
            <p:ph idx="1"/>
          </p:nvPr>
        </p:nvSpPr>
        <p:spPr>
          <a:xfrm>
            <a:off x="609600" y="1261130"/>
            <a:ext cx="10972800" cy="5347775"/>
          </a:xfrm>
        </p:spPr>
        <p:txBody>
          <a:bodyPr>
            <a:normAutofit/>
          </a:bodyPr>
          <a:lstStyle/>
          <a:p>
            <a:pPr marL="0" indent="0">
              <a:buNone/>
            </a:pPr>
            <a:r>
              <a:rPr lang="en-GB" sz="3200" b="1" dirty="0"/>
              <a:t>First Generation (1940s–1950s)</a:t>
            </a:r>
            <a:endParaRPr lang="en-GB" sz="3200" dirty="0"/>
          </a:p>
          <a:p>
            <a:r>
              <a:rPr lang="en-GB" sz="3200" b="1" dirty="0"/>
              <a:t>Technology</a:t>
            </a:r>
            <a:r>
              <a:rPr lang="en-GB" sz="3200" dirty="0"/>
              <a:t>: Vacuum tubes</a:t>
            </a:r>
          </a:p>
          <a:p>
            <a:r>
              <a:rPr lang="en-GB" sz="3200" b="1" dirty="0"/>
              <a:t>Features</a:t>
            </a:r>
            <a:r>
              <a:rPr lang="en-GB" sz="3200" dirty="0"/>
              <a:t>: Large, expensive, slow, generated heat</a:t>
            </a:r>
          </a:p>
          <a:p>
            <a:r>
              <a:rPr lang="en-GB" sz="3200" dirty="0">
                <a:solidFill>
                  <a:srgbClr val="0D0D0D"/>
                </a:solidFill>
              </a:rPr>
              <a:t>Limited programming capabilities.</a:t>
            </a:r>
          </a:p>
          <a:p>
            <a:r>
              <a:rPr lang="en-GB" sz="3200" dirty="0">
                <a:solidFill>
                  <a:srgbClr val="0D0D0D"/>
                </a:solidFill>
              </a:rPr>
              <a:t>Machine language and assembly language programming</a:t>
            </a:r>
            <a:endParaRPr lang="en-GB" sz="3200" dirty="0"/>
          </a:p>
        </p:txBody>
      </p:sp>
      <p:sp>
        <p:nvSpPr>
          <p:cNvPr id="4" name="Footer Placeholder 3">
            <a:extLst>
              <a:ext uri="{FF2B5EF4-FFF2-40B4-BE49-F238E27FC236}">
                <a16:creationId xmlns:a16="http://schemas.microsoft.com/office/drawing/2014/main" id="{38416025-20EF-5CBE-E511-305E21EE3BD4}"/>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369C1BCB-363A-5F12-B797-121A8B36DF66}"/>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645946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42EA1C-20BA-0AF9-AEE5-EC7E4815E6A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242A55A-B1E7-A0F4-1B09-D1F0C15EDEC1}"/>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A46B610B-BDFA-62C1-E1BD-159A14622766}"/>
              </a:ext>
            </a:extLst>
          </p:cNvPr>
          <p:cNvSpPr>
            <a:spLocks noGrp="1"/>
          </p:cNvSpPr>
          <p:nvPr>
            <p:ph idx="1"/>
          </p:nvPr>
        </p:nvSpPr>
        <p:spPr>
          <a:xfrm>
            <a:off x="424873" y="1261130"/>
            <a:ext cx="10972800" cy="5347775"/>
          </a:xfrm>
        </p:spPr>
        <p:txBody>
          <a:bodyPr>
            <a:normAutofit/>
          </a:bodyPr>
          <a:lstStyle/>
          <a:p>
            <a:pPr marL="0" indent="0">
              <a:buNone/>
            </a:pPr>
            <a:r>
              <a:rPr lang="en-GB" sz="3200" b="1" dirty="0"/>
              <a:t>First Generation (1940s–1950s)</a:t>
            </a:r>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r>
              <a:rPr lang="en-GB" sz="3200" b="1" dirty="0"/>
              <a:t>					</a:t>
            </a:r>
          </a:p>
          <a:p>
            <a:pPr marL="0" indent="0">
              <a:buNone/>
            </a:pPr>
            <a:r>
              <a:rPr lang="en-GB" sz="3200" b="1" dirty="0"/>
              <a:t>					</a:t>
            </a:r>
          </a:p>
          <a:p>
            <a:pPr marL="0" indent="0">
              <a:buNone/>
            </a:pPr>
            <a:r>
              <a:rPr lang="en-GB" sz="2000" dirty="0"/>
              <a:t>	Fig.3: ENIAC [3]						Fig 4: ENIAC Vacuum tube [4]</a:t>
            </a:r>
          </a:p>
          <a:p>
            <a:pPr marL="0" indent="0">
              <a:buNone/>
            </a:pPr>
            <a:endParaRPr lang="en-GB" sz="2000" b="1" dirty="0"/>
          </a:p>
          <a:p>
            <a:pPr marL="0" indent="0">
              <a:buNone/>
            </a:pPr>
            <a:r>
              <a:rPr lang="en-GB" sz="2000" b="1" dirty="0"/>
              <a:t>Electronic Numerical Integrator and Calculator (ENIAC) </a:t>
            </a:r>
            <a:endParaRPr lang="en-GB" sz="2000" dirty="0"/>
          </a:p>
          <a:p>
            <a:pPr marL="0" indent="0">
              <a:buNone/>
            </a:pPr>
            <a:endParaRPr lang="en-GB" sz="3200" b="1" dirty="0"/>
          </a:p>
          <a:p>
            <a:pPr marL="0" indent="0">
              <a:buNone/>
            </a:pPr>
            <a:endParaRPr lang="en-GB" sz="3200" b="1" dirty="0"/>
          </a:p>
          <a:p>
            <a:pPr marL="0" indent="0">
              <a:buNone/>
            </a:pPr>
            <a:endParaRPr lang="en-GB" sz="3200" dirty="0"/>
          </a:p>
        </p:txBody>
      </p:sp>
      <p:sp>
        <p:nvSpPr>
          <p:cNvPr id="4" name="Footer Placeholder 3">
            <a:extLst>
              <a:ext uri="{FF2B5EF4-FFF2-40B4-BE49-F238E27FC236}">
                <a16:creationId xmlns:a16="http://schemas.microsoft.com/office/drawing/2014/main" id="{FDF6924A-666C-CC44-7F02-F53DDE148574}"/>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2A6A4DA6-0739-3270-0962-6A21F9768550}"/>
              </a:ext>
            </a:extLst>
          </p:cNvPr>
          <p:cNvSpPr>
            <a:spLocks noGrp="1"/>
          </p:cNvSpPr>
          <p:nvPr>
            <p:ph type="sldNum" sz="quarter" idx="12"/>
          </p:nvPr>
        </p:nvSpPr>
        <p:spPr/>
        <p:txBody>
          <a:bodyPr/>
          <a:lstStyle/>
          <a:p>
            <a:fld id="{AC82685A-BD3A-4230-8D85-804689F67293}" type="slidenum">
              <a:rPr lang="en-GB" smtClean="0"/>
              <a:t>7</a:t>
            </a:fld>
            <a:endParaRPr lang="en-GB"/>
          </a:p>
        </p:txBody>
      </p:sp>
      <p:pic>
        <p:nvPicPr>
          <p:cNvPr id="1028" name="Picture 4" descr="ENIAC">
            <a:extLst>
              <a:ext uri="{FF2B5EF4-FFF2-40B4-BE49-F238E27FC236}">
                <a16:creationId xmlns:a16="http://schemas.microsoft.com/office/drawing/2014/main" id="{9401DD76-8F11-C6C2-7689-6FE24C4EA43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94327" y="2000250"/>
            <a:ext cx="4322618" cy="3241964"/>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a:extLst>
              <a:ext uri="{FF2B5EF4-FFF2-40B4-BE49-F238E27FC236}">
                <a16:creationId xmlns:a16="http://schemas.microsoft.com/office/drawing/2014/main" id="{E4D58628-2F2E-858B-8F0B-173FFCA60F3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676827" y="1927376"/>
            <a:ext cx="4249792" cy="33148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73439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BB9523-9601-8E4D-3AA2-BF77DC9F2F2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0B72D3A-1369-6AAB-2EA1-9BF5000BE56D}"/>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E8BE762E-0C3F-8007-F6A3-6338402D5E59}"/>
              </a:ext>
            </a:extLst>
          </p:cNvPr>
          <p:cNvSpPr>
            <a:spLocks noGrp="1"/>
          </p:cNvSpPr>
          <p:nvPr>
            <p:ph idx="1"/>
          </p:nvPr>
        </p:nvSpPr>
        <p:spPr>
          <a:xfrm>
            <a:off x="424873" y="1261130"/>
            <a:ext cx="10972800" cy="5347775"/>
          </a:xfrm>
        </p:spPr>
        <p:txBody>
          <a:bodyPr>
            <a:normAutofit/>
          </a:bodyPr>
          <a:lstStyle/>
          <a:p>
            <a:pPr marL="0" indent="0">
              <a:buNone/>
            </a:pPr>
            <a:r>
              <a:rPr lang="en-GB" sz="3200" b="1" dirty="0"/>
              <a:t>First Generation (1940s–1950s)</a:t>
            </a:r>
          </a:p>
          <a:p>
            <a:pPr marL="0" indent="0">
              <a:buNone/>
            </a:pPr>
            <a:endParaRPr lang="en-GB" sz="3200" b="1" dirty="0"/>
          </a:p>
          <a:p>
            <a:pPr marL="0" indent="0">
              <a:buNone/>
            </a:pPr>
            <a:endParaRPr lang="en-GB" sz="3200" b="1" dirty="0"/>
          </a:p>
          <a:p>
            <a:pPr marL="0" indent="0">
              <a:buNone/>
            </a:pPr>
            <a:endParaRPr lang="en-GB" sz="3200" b="1" dirty="0"/>
          </a:p>
          <a:p>
            <a:pPr marL="0" indent="0">
              <a:buNone/>
            </a:pPr>
            <a:endParaRPr lang="en-GB" sz="3200" b="1" dirty="0"/>
          </a:p>
          <a:p>
            <a:pPr marL="0" indent="0">
              <a:buNone/>
            </a:pPr>
            <a:r>
              <a:rPr lang="en-GB" sz="3200" b="1" dirty="0"/>
              <a:t>					</a:t>
            </a:r>
          </a:p>
          <a:p>
            <a:pPr marL="0" indent="0">
              <a:buNone/>
            </a:pPr>
            <a:r>
              <a:rPr lang="en-GB" sz="3200" b="1" dirty="0"/>
              <a:t>					</a:t>
            </a:r>
          </a:p>
          <a:p>
            <a:pPr marL="0" indent="0">
              <a:buNone/>
            </a:pPr>
            <a:r>
              <a:rPr lang="en-GB" sz="2000" dirty="0"/>
              <a:t>					Fig.5: Punch Cards [5]						</a:t>
            </a:r>
          </a:p>
          <a:p>
            <a:pPr marL="0" indent="0">
              <a:buNone/>
            </a:pPr>
            <a:endParaRPr lang="en-GB" sz="2000" b="1" dirty="0"/>
          </a:p>
          <a:p>
            <a:pPr marL="0" indent="0">
              <a:buNone/>
            </a:pPr>
            <a:endParaRPr lang="en-GB" sz="3200" b="1" dirty="0"/>
          </a:p>
          <a:p>
            <a:pPr marL="0" indent="0">
              <a:buNone/>
            </a:pPr>
            <a:endParaRPr lang="en-GB" sz="3200" b="1" dirty="0"/>
          </a:p>
          <a:p>
            <a:pPr marL="0" indent="0">
              <a:buNone/>
            </a:pPr>
            <a:endParaRPr lang="en-GB" sz="3200" dirty="0"/>
          </a:p>
        </p:txBody>
      </p:sp>
      <p:sp>
        <p:nvSpPr>
          <p:cNvPr id="4" name="Footer Placeholder 3">
            <a:extLst>
              <a:ext uri="{FF2B5EF4-FFF2-40B4-BE49-F238E27FC236}">
                <a16:creationId xmlns:a16="http://schemas.microsoft.com/office/drawing/2014/main" id="{35CE9056-5683-2F51-AD2C-F32C6FADE11F}"/>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3DAD8D37-EE1B-1502-6978-211E6B376FEF}"/>
              </a:ext>
            </a:extLst>
          </p:cNvPr>
          <p:cNvSpPr>
            <a:spLocks noGrp="1"/>
          </p:cNvSpPr>
          <p:nvPr>
            <p:ph type="sldNum" sz="quarter" idx="12"/>
          </p:nvPr>
        </p:nvSpPr>
        <p:spPr/>
        <p:txBody>
          <a:bodyPr/>
          <a:lstStyle/>
          <a:p>
            <a:fld id="{AC82685A-BD3A-4230-8D85-804689F67293}" type="slidenum">
              <a:rPr lang="en-GB" smtClean="0"/>
              <a:t>8</a:t>
            </a:fld>
            <a:endParaRPr lang="en-GB"/>
          </a:p>
        </p:txBody>
      </p:sp>
      <p:pic>
        <p:nvPicPr>
          <p:cNvPr id="2050" name="Picture 2" descr="Read your own punch cards – The Craft of Coding">
            <a:extLst>
              <a:ext uri="{FF2B5EF4-FFF2-40B4-BE49-F238E27FC236}">
                <a16:creationId xmlns:a16="http://schemas.microsoft.com/office/drawing/2014/main" id="{F22FA4B7-4510-C865-0EDA-54952DF2F2A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788572" y="2181359"/>
            <a:ext cx="6245402" cy="29184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843686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9FDB72-C283-7007-D6AA-F2FAEF2BD10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CA32490-5144-F1BD-9FD0-BF630BBBAA13}"/>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F913445C-AC05-3F5E-6DE8-7E97125FB3D4}"/>
              </a:ext>
            </a:extLst>
          </p:cNvPr>
          <p:cNvSpPr>
            <a:spLocks noGrp="1"/>
          </p:cNvSpPr>
          <p:nvPr>
            <p:ph idx="1"/>
          </p:nvPr>
        </p:nvSpPr>
        <p:spPr>
          <a:xfrm>
            <a:off x="609600" y="1261130"/>
            <a:ext cx="10972800" cy="5347775"/>
          </a:xfrm>
        </p:spPr>
        <p:txBody>
          <a:bodyPr>
            <a:normAutofit/>
          </a:bodyPr>
          <a:lstStyle/>
          <a:p>
            <a:pPr marL="0" indent="0">
              <a:buNone/>
            </a:pPr>
            <a:r>
              <a:rPr lang="en-GB" sz="3200" b="1" dirty="0"/>
              <a:t>Second Generation (1950s–1960s)</a:t>
            </a:r>
            <a:endParaRPr lang="en-GB" sz="3200" dirty="0"/>
          </a:p>
          <a:p>
            <a:r>
              <a:rPr lang="en-GB" sz="3200" b="1" dirty="0"/>
              <a:t>Technology</a:t>
            </a:r>
            <a:r>
              <a:rPr lang="en-GB" sz="3200" dirty="0"/>
              <a:t>: Transistors</a:t>
            </a:r>
          </a:p>
          <a:p>
            <a:r>
              <a:rPr lang="en-GB" sz="3200" b="1" dirty="0"/>
              <a:t>Features</a:t>
            </a:r>
            <a:r>
              <a:rPr lang="en-GB" sz="3200" dirty="0"/>
              <a:t>: Smaller, faster, less power consumption</a:t>
            </a:r>
          </a:p>
          <a:p>
            <a:r>
              <a:rPr lang="en-GB" sz="3200" b="1" dirty="0">
                <a:solidFill>
                  <a:srgbClr val="0D0D0D"/>
                </a:solidFill>
              </a:rPr>
              <a:t>Assembly language and early high-level </a:t>
            </a:r>
            <a:r>
              <a:rPr lang="en-GB" sz="3200" dirty="0">
                <a:solidFill>
                  <a:srgbClr val="0D0D0D"/>
                </a:solidFill>
              </a:rPr>
              <a:t>languages.</a:t>
            </a:r>
            <a:endParaRPr lang="en-GB" sz="3200" b="1" dirty="0"/>
          </a:p>
          <a:p>
            <a:r>
              <a:rPr lang="en-GB" sz="3200" dirty="0"/>
              <a:t>1957 the </a:t>
            </a:r>
            <a:r>
              <a:rPr lang="en-GB" sz="3200" b="1" dirty="0"/>
              <a:t>first programme language FORTRAN</a:t>
            </a:r>
          </a:p>
          <a:p>
            <a:endParaRPr lang="en-GB" sz="3200" dirty="0"/>
          </a:p>
        </p:txBody>
      </p:sp>
      <p:sp>
        <p:nvSpPr>
          <p:cNvPr id="4" name="Footer Placeholder 3">
            <a:extLst>
              <a:ext uri="{FF2B5EF4-FFF2-40B4-BE49-F238E27FC236}">
                <a16:creationId xmlns:a16="http://schemas.microsoft.com/office/drawing/2014/main" id="{CA0BD7BF-3536-C877-D5C6-F9197B486840}"/>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68CE6256-E918-ED22-D99D-40C79CC7115E}"/>
              </a:ext>
            </a:extLst>
          </p:cNvPr>
          <p:cNvSpPr>
            <a:spLocks noGrp="1"/>
          </p:cNvSpPr>
          <p:nvPr>
            <p:ph type="sldNum" sz="quarter" idx="12"/>
          </p:nvPr>
        </p:nvSpPr>
        <p:spPr/>
        <p:txBody>
          <a:bodyPr/>
          <a:lstStyle/>
          <a:p>
            <a:fld id="{AC82685A-BD3A-4230-8D85-804689F67293}" type="slidenum">
              <a:rPr lang="en-GB" smtClean="0"/>
              <a:t>9</a:t>
            </a:fld>
            <a:endParaRPr lang="en-GB"/>
          </a:p>
        </p:txBody>
      </p:sp>
      <p:pic>
        <p:nvPicPr>
          <p:cNvPr id="6" name="Picture 2" descr="What are Transistors and How Do I Use Them? – NightShade Electronics">
            <a:extLst>
              <a:ext uri="{FF2B5EF4-FFF2-40B4-BE49-F238E27FC236}">
                <a16:creationId xmlns:a16="http://schemas.microsoft.com/office/drawing/2014/main" id="{E7777A66-D7C2-B230-3EF5-A22DB729D3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516065" y="3655874"/>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16676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166A251-33A7-205A-429F-E6AE186B7A9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DF737CD-88BB-02A6-C724-80A9DE52B490}"/>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C0BED971-0893-F568-AA5A-006DD8659AB2}"/>
              </a:ext>
            </a:extLst>
          </p:cNvPr>
          <p:cNvSpPr>
            <a:spLocks noGrp="1"/>
          </p:cNvSpPr>
          <p:nvPr>
            <p:ph idx="1"/>
          </p:nvPr>
        </p:nvSpPr>
        <p:spPr>
          <a:xfrm>
            <a:off x="609600" y="1261130"/>
            <a:ext cx="10972800" cy="5347775"/>
          </a:xfrm>
        </p:spPr>
        <p:txBody>
          <a:bodyPr>
            <a:normAutofit/>
          </a:bodyPr>
          <a:lstStyle/>
          <a:p>
            <a:pPr marL="0" indent="0">
              <a:buNone/>
            </a:pPr>
            <a:r>
              <a:rPr lang="en-GB" sz="3200" b="1" dirty="0"/>
              <a:t>Third Generation (1960s–1970s)</a:t>
            </a:r>
            <a:endParaRPr lang="en-GB" sz="3200" dirty="0"/>
          </a:p>
          <a:p>
            <a:r>
              <a:rPr lang="en-GB" sz="3200" b="1" dirty="0"/>
              <a:t>Technology</a:t>
            </a:r>
            <a:r>
              <a:rPr lang="en-GB" sz="3200" dirty="0"/>
              <a:t>: Integrated Circuits (ICs)</a:t>
            </a:r>
          </a:p>
          <a:p>
            <a:r>
              <a:rPr lang="en-GB" sz="3200" dirty="0"/>
              <a:t>The high-level programming language - </a:t>
            </a:r>
            <a:r>
              <a:rPr lang="en-GB" sz="3200" b="1" dirty="0"/>
              <a:t>BASIC, PASCAL, COBOL, FORTRAN – II </a:t>
            </a:r>
            <a:r>
              <a:rPr lang="en-GB" sz="3200" dirty="0"/>
              <a:t>were used.</a:t>
            </a:r>
          </a:p>
          <a:p>
            <a:r>
              <a:rPr lang="en-GB" sz="3200" dirty="0"/>
              <a:t>E-mail</a:t>
            </a:r>
          </a:p>
          <a:p>
            <a:r>
              <a:rPr lang="en-GB" sz="3200" dirty="0"/>
              <a:t>Foundation for ARPANET (the internet)</a:t>
            </a:r>
          </a:p>
          <a:p>
            <a:r>
              <a:rPr lang="en-GB" sz="3200" b="1" dirty="0"/>
              <a:t>Features</a:t>
            </a:r>
            <a:r>
              <a:rPr lang="en-GB" sz="3200" dirty="0"/>
              <a:t>: More reliable, smaller size</a:t>
            </a:r>
          </a:p>
          <a:p>
            <a:r>
              <a:rPr lang="en-GB" sz="3200" dirty="0"/>
              <a:t>Punch cards were replaced by </a:t>
            </a:r>
            <a:r>
              <a:rPr lang="en-GB" sz="3200" b="1" dirty="0"/>
              <a:t>mouse and keyboard.</a:t>
            </a:r>
            <a:endParaRPr lang="en-GB" sz="3200" dirty="0"/>
          </a:p>
          <a:p>
            <a:endParaRPr lang="en-GB" sz="3200" dirty="0"/>
          </a:p>
        </p:txBody>
      </p:sp>
      <p:sp>
        <p:nvSpPr>
          <p:cNvPr id="4" name="Footer Placeholder 3">
            <a:extLst>
              <a:ext uri="{FF2B5EF4-FFF2-40B4-BE49-F238E27FC236}">
                <a16:creationId xmlns:a16="http://schemas.microsoft.com/office/drawing/2014/main" id="{E68E8694-D491-537C-F642-91BA79F64F69}"/>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5F7774BF-D63B-C636-3060-4C9C0357CF10}"/>
              </a:ext>
            </a:extLst>
          </p:cNvPr>
          <p:cNvSpPr>
            <a:spLocks noGrp="1"/>
          </p:cNvSpPr>
          <p:nvPr>
            <p:ph type="sldNum" sz="quarter" idx="12"/>
          </p:nvPr>
        </p:nvSpPr>
        <p:spPr/>
        <p:txBody>
          <a:bodyPr/>
          <a:lstStyle/>
          <a:p>
            <a:fld id="{AC82685A-BD3A-4230-8D85-804689F67293}" type="slidenum">
              <a:rPr lang="en-GB" smtClean="0"/>
              <a:t>10</a:t>
            </a:fld>
            <a:endParaRPr lang="en-GB"/>
          </a:p>
        </p:txBody>
      </p:sp>
      <p:pic>
        <p:nvPicPr>
          <p:cNvPr id="6" name="Picture 2" descr="Dual in-line package - Wikipedia">
            <a:extLst>
              <a:ext uri="{FF2B5EF4-FFF2-40B4-BE49-F238E27FC236}">
                <a16:creationId xmlns:a16="http://schemas.microsoft.com/office/drawing/2014/main" id="{7FCB45F7-C123-05B8-6BFF-454851444BE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40435" y="3058373"/>
            <a:ext cx="2751565" cy="22321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971146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79B995-099E-C9E7-8453-87EFEF29415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A8728F-BAAB-1DB3-983C-957E10F70841}"/>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F099BB4E-5748-FD9C-A8AC-EED84E30FD69}"/>
              </a:ext>
            </a:extLst>
          </p:cNvPr>
          <p:cNvSpPr>
            <a:spLocks noGrp="1"/>
          </p:cNvSpPr>
          <p:nvPr>
            <p:ph idx="1"/>
          </p:nvPr>
        </p:nvSpPr>
        <p:spPr>
          <a:xfrm>
            <a:off x="609600" y="1261130"/>
            <a:ext cx="10972800" cy="5347775"/>
          </a:xfrm>
        </p:spPr>
        <p:txBody>
          <a:bodyPr>
            <a:normAutofit/>
          </a:bodyPr>
          <a:lstStyle/>
          <a:p>
            <a:pPr marL="0" indent="0">
              <a:buNone/>
            </a:pPr>
            <a:r>
              <a:rPr lang="en-GB" sz="3200" b="1" dirty="0"/>
              <a:t>Fourth Generation (1970s–Present)</a:t>
            </a:r>
            <a:endParaRPr lang="en-GB" sz="3200" dirty="0"/>
          </a:p>
          <a:p>
            <a:r>
              <a:rPr lang="en-GB" sz="3200" b="1" dirty="0"/>
              <a:t>Technology</a:t>
            </a:r>
            <a:r>
              <a:rPr lang="en-GB" sz="3200" dirty="0"/>
              <a:t>: Microprocessors and Microcontrollers</a:t>
            </a:r>
          </a:p>
          <a:p>
            <a:r>
              <a:rPr lang="en-GB" sz="3200" b="1" dirty="0"/>
              <a:t>Very Large-scale integrated circuits.</a:t>
            </a:r>
          </a:p>
          <a:p>
            <a:r>
              <a:rPr lang="en-GB" sz="3200" b="1" dirty="0"/>
              <a:t>Features</a:t>
            </a:r>
            <a:r>
              <a:rPr lang="en-GB" sz="3200" dirty="0"/>
              <a:t>: PCs, increased speed, portability,</a:t>
            </a:r>
          </a:p>
          <a:p>
            <a:r>
              <a:rPr lang="en-GB" sz="3200" dirty="0"/>
              <a:t>languages like  </a:t>
            </a:r>
            <a:r>
              <a:rPr lang="en-GB" sz="3200" b="1" dirty="0"/>
              <a:t>C,  C++, </a:t>
            </a:r>
            <a:r>
              <a:rPr lang="en-GB" sz="3200" dirty="0"/>
              <a:t>etc.</a:t>
            </a:r>
          </a:p>
          <a:p>
            <a:endParaRPr lang="en-GB" sz="3200" dirty="0"/>
          </a:p>
        </p:txBody>
      </p:sp>
      <p:sp>
        <p:nvSpPr>
          <p:cNvPr id="4" name="Footer Placeholder 3">
            <a:extLst>
              <a:ext uri="{FF2B5EF4-FFF2-40B4-BE49-F238E27FC236}">
                <a16:creationId xmlns:a16="http://schemas.microsoft.com/office/drawing/2014/main" id="{BD4DDFCB-F74D-7B1B-55BF-1EEE97C90903}"/>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526A8668-230D-FA7C-DCBE-8B32D6B66B79}"/>
              </a:ext>
            </a:extLst>
          </p:cNvPr>
          <p:cNvSpPr>
            <a:spLocks noGrp="1"/>
          </p:cNvSpPr>
          <p:nvPr>
            <p:ph type="sldNum" sz="quarter" idx="12"/>
          </p:nvPr>
        </p:nvSpPr>
        <p:spPr/>
        <p:txBody>
          <a:bodyPr/>
          <a:lstStyle/>
          <a:p>
            <a:fld id="{AC82685A-BD3A-4230-8D85-804689F67293}" type="slidenum">
              <a:rPr lang="en-GB" smtClean="0"/>
              <a:t>11</a:t>
            </a:fld>
            <a:endParaRPr lang="en-GB"/>
          </a:p>
        </p:txBody>
      </p:sp>
      <p:pic>
        <p:nvPicPr>
          <p:cNvPr id="6" name="Picture 2" descr="Integrated Circuits – Work Education in Kendriya Vidyalaya Air Force  Station, Akkulam, Trivandrum">
            <a:extLst>
              <a:ext uri="{FF2B5EF4-FFF2-40B4-BE49-F238E27FC236}">
                <a16:creationId xmlns:a16="http://schemas.microsoft.com/office/drawing/2014/main" id="{38610D1D-9794-D2D9-08BF-101D928D5C6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13033" y="3852363"/>
            <a:ext cx="3448050" cy="25336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2674064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A0865-992E-9F06-67F2-138ED4AF72D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3E90C72-951C-DD52-0379-F46393FBA555}"/>
              </a:ext>
            </a:extLst>
          </p:cNvPr>
          <p:cNvSpPr>
            <a:spLocks noGrp="1"/>
          </p:cNvSpPr>
          <p:nvPr>
            <p:ph type="title"/>
          </p:nvPr>
        </p:nvSpPr>
        <p:spPr>
          <a:xfrm>
            <a:off x="3585455" y="-64433"/>
            <a:ext cx="5479315" cy="1325563"/>
          </a:xfrm>
        </p:spPr>
        <p:txBody>
          <a:bodyPr>
            <a:normAutofit/>
          </a:bodyPr>
          <a:lstStyle/>
          <a:p>
            <a:r>
              <a:rPr lang="en-GB" b="1" dirty="0">
                <a:solidFill>
                  <a:schemeClr val="bg1"/>
                </a:solidFill>
              </a:rPr>
              <a:t>Evolution of Computer</a:t>
            </a:r>
          </a:p>
        </p:txBody>
      </p:sp>
      <p:sp>
        <p:nvSpPr>
          <p:cNvPr id="3" name="Content Placeholder 2">
            <a:extLst>
              <a:ext uri="{FF2B5EF4-FFF2-40B4-BE49-F238E27FC236}">
                <a16:creationId xmlns:a16="http://schemas.microsoft.com/office/drawing/2014/main" id="{D1563895-814B-4248-AA3D-52D0D52341E4}"/>
              </a:ext>
            </a:extLst>
          </p:cNvPr>
          <p:cNvSpPr>
            <a:spLocks noGrp="1"/>
          </p:cNvSpPr>
          <p:nvPr>
            <p:ph idx="1"/>
          </p:nvPr>
        </p:nvSpPr>
        <p:spPr>
          <a:xfrm>
            <a:off x="609600" y="1261130"/>
            <a:ext cx="10972800" cy="5347775"/>
          </a:xfrm>
        </p:spPr>
        <p:txBody>
          <a:bodyPr>
            <a:normAutofit/>
          </a:bodyPr>
          <a:lstStyle/>
          <a:p>
            <a:pPr marL="0" indent="0">
              <a:buNone/>
            </a:pPr>
            <a:r>
              <a:rPr lang="en-GB" sz="3200" b="1" dirty="0"/>
              <a:t>Fifth Generation (Present and Beyond)</a:t>
            </a:r>
            <a:endParaRPr lang="en-GB" sz="3200" dirty="0"/>
          </a:p>
          <a:p>
            <a:r>
              <a:rPr lang="en-GB" sz="3200" b="1" dirty="0"/>
              <a:t>Technology</a:t>
            </a:r>
            <a:r>
              <a:rPr lang="en-GB" sz="3200" dirty="0"/>
              <a:t>: Artificial Intelligence (AI) </a:t>
            </a:r>
          </a:p>
          <a:p>
            <a:r>
              <a:rPr lang="en-GB" sz="3200" b="1" dirty="0"/>
              <a:t>Features</a:t>
            </a:r>
            <a:r>
              <a:rPr lang="en-GB" sz="3200" dirty="0"/>
              <a:t>: Smart systems, parallel processing, machine learning</a:t>
            </a:r>
          </a:p>
          <a:p>
            <a:r>
              <a:rPr lang="en-GB" sz="3200" b="1" dirty="0"/>
              <a:t>ULSI (ultra large-scale integration</a:t>
            </a:r>
            <a:r>
              <a:rPr lang="en-GB" sz="3200" dirty="0"/>
              <a:t>) technology</a:t>
            </a:r>
          </a:p>
          <a:p>
            <a:r>
              <a:rPr lang="en-GB" sz="3200" dirty="0"/>
              <a:t>User-friendly interfaces and multimedia functions.</a:t>
            </a:r>
          </a:p>
          <a:p>
            <a:r>
              <a:rPr lang="en-GB" sz="3200" dirty="0">
                <a:solidFill>
                  <a:srgbClr val="0D0D0D"/>
                </a:solidFill>
              </a:rPr>
              <a:t>Growth of </a:t>
            </a:r>
            <a:r>
              <a:rPr lang="en-GB" sz="3200" b="1" dirty="0">
                <a:solidFill>
                  <a:srgbClr val="0D0D0D"/>
                </a:solidFill>
              </a:rPr>
              <a:t>networking and the Internet.</a:t>
            </a:r>
            <a:endParaRPr lang="en-GB" sz="3200" b="1" dirty="0"/>
          </a:p>
          <a:p>
            <a:endParaRPr lang="en-GB" sz="3200" dirty="0"/>
          </a:p>
        </p:txBody>
      </p:sp>
      <p:sp>
        <p:nvSpPr>
          <p:cNvPr id="4" name="Footer Placeholder 3">
            <a:extLst>
              <a:ext uri="{FF2B5EF4-FFF2-40B4-BE49-F238E27FC236}">
                <a16:creationId xmlns:a16="http://schemas.microsoft.com/office/drawing/2014/main" id="{60C7290B-5092-6921-F75A-F9A6DDD377FA}"/>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D6541D73-1BF1-9DDE-9FFB-5C0E05041E9B}"/>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9835059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A9B225F-B31D-0048-470A-922E948E55A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A8E5DC8-2CC8-495A-D380-4B42A2FD55F6}"/>
              </a:ext>
            </a:extLst>
          </p:cNvPr>
          <p:cNvSpPr>
            <a:spLocks noGrp="1"/>
          </p:cNvSpPr>
          <p:nvPr>
            <p:ph type="title"/>
          </p:nvPr>
        </p:nvSpPr>
        <p:spPr>
          <a:xfrm>
            <a:off x="3793560" y="-64207"/>
            <a:ext cx="5479315" cy="1325563"/>
          </a:xfrm>
        </p:spPr>
        <p:txBody>
          <a:bodyPr>
            <a:normAutofit/>
          </a:bodyPr>
          <a:lstStyle/>
          <a:p>
            <a:r>
              <a:rPr lang="en-GB" b="1" dirty="0">
                <a:solidFill>
                  <a:schemeClr val="bg1"/>
                </a:solidFill>
              </a:rPr>
              <a:t>What is a Computer?</a:t>
            </a:r>
          </a:p>
        </p:txBody>
      </p:sp>
      <p:sp>
        <p:nvSpPr>
          <p:cNvPr id="3" name="Content Placeholder 2">
            <a:extLst>
              <a:ext uri="{FF2B5EF4-FFF2-40B4-BE49-F238E27FC236}">
                <a16:creationId xmlns:a16="http://schemas.microsoft.com/office/drawing/2014/main" id="{6FC463FF-7912-77EB-3152-91F21E8CB609}"/>
              </a:ext>
            </a:extLst>
          </p:cNvPr>
          <p:cNvSpPr>
            <a:spLocks noGrp="1"/>
          </p:cNvSpPr>
          <p:nvPr>
            <p:ph idx="1"/>
          </p:nvPr>
        </p:nvSpPr>
        <p:spPr>
          <a:xfrm>
            <a:off x="609600" y="1600201"/>
            <a:ext cx="10972800" cy="4659450"/>
          </a:xfrm>
        </p:spPr>
        <p:txBody>
          <a:bodyPr>
            <a:normAutofit/>
          </a:bodyPr>
          <a:lstStyle/>
          <a:p>
            <a:r>
              <a:rPr lang="en-US" dirty="0"/>
              <a:t>A computer is an </a:t>
            </a:r>
            <a:r>
              <a:rPr lang="en-US" b="1" dirty="0"/>
              <a:t>electronic device</a:t>
            </a:r>
            <a:r>
              <a:rPr lang="en-US" dirty="0"/>
              <a:t> </a:t>
            </a:r>
            <a:r>
              <a:rPr lang="en-GB" dirty="0"/>
              <a:t>that </a:t>
            </a:r>
            <a:r>
              <a:rPr lang="en-GB" b="1" dirty="0"/>
              <a:t>processes</a:t>
            </a:r>
            <a:r>
              <a:rPr lang="en-GB" dirty="0"/>
              <a:t> data according to a set of instructions, called </a:t>
            </a:r>
            <a:r>
              <a:rPr lang="en-GB" b="1" dirty="0"/>
              <a:t>program</a:t>
            </a:r>
            <a:r>
              <a:rPr lang="en-GB" dirty="0"/>
              <a:t>. </a:t>
            </a:r>
          </a:p>
          <a:p>
            <a:r>
              <a:rPr lang="en-GB" dirty="0"/>
              <a:t>Capable of performing a variety of tasks, such as </a:t>
            </a:r>
            <a:r>
              <a:rPr lang="en-GB" b="1" dirty="0"/>
              <a:t>calculations, data storage, and communication</a:t>
            </a:r>
            <a:r>
              <a:rPr lang="en-GB" dirty="0"/>
              <a:t>, by following logical operations.</a:t>
            </a:r>
          </a:p>
          <a:p>
            <a:r>
              <a:rPr lang="en-US" dirty="0"/>
              <a:t>It can accept data </a:t>
            </a:r>
            <a:r>
              <a:rPr lang="en-US" b="1" dirty="0"/>
              <a:t>(input), </a:t>
            </a:r>
            <a:r>
              <a:rPr lang="en-US" dirty="0"/>
              <a:t>process</a:t>
            </a:r>
            <a:r>
              <a:rPr lang="en-US" b="1" dirty="0"/>
              <a:t> data arithmetically and logically, produce information (output) from the processing</a:t>
            </a:r>
            <a:r>
              <a:rPr lang="en-US" dirty="0"/>
              <a:t>, and store the results for future use.</a:t>
            </a:r>
          </a:p>
          <a:p>
            <a:r>
              <a:rPr lang="en-GB" dirty="0"/>
              <a:t>used virtually in every aspect of modern life, from personal productivity to industrial automation.</a:t>
            </a:r>
          </a:p>
        </p:txBody>
      </p:sp>
      <p:sp>
        <p:nvSpPr>
          <p:cNvPr id="4" name="Footer Placeholder 3">
            <a:extLst>
              <a:ext uri="{FF2B5EF4-FFF2-40B4-BE49-F238E27FC236}">
                <a16:creationId xmlns:a16="http://schemas.microsoft.com/office/drawing/2014/main" id="{DF1D6AF2-E9B1-234B-6540-2B8D9D010239}"/>
              </a:ext>
            </a:extLst>
          </p:cNvPr>
          <p:cNvSpPr>
            <a:spLocks noGrp="1"/>
          </p:cNvSpPr>
          <p:nvPr>
            <p:ph type="ftr" sz="quarter" idx="11"/>
          </p:nvPr>
        </p:nvSpPr>
        <p:spPr>
          <a:xfrm>
            <a:off x="4175786" y="6461781"/>
            <a:ext cx="5340279" cy="365125"/>
          </a:xfrm>
        </p:spPr>
        <p:txBody>
          <a:bodyPr/>
          <a:lstStyle/>
          <a:p>
            <a:r>
              <a:rPr lang="en-GB" dirty="0"/>
              <a:t>Lecture 1/ Computer Systems Fundamentals</a:t>
            </a:r>
          </a:p>
        </p:txBody>
      </p:sp>
      <p:sp>
        <p:nvSpPr>
          <p:cNvPr id="5" name="Slide Number Placeholder 4">
            <a:extLst>
              <a:ext uri="{FF2B5EF4-FFF2-40B4-BE49-F238E27FC236}">
                <a16:creationId xmlns:a16="http://schemas.microsoft.com/office/drawing/2014/main" id="{CE1AAA1E-5324-65CC-E2EA-36B34DB82446}"/>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9105793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308745" y="199682"/>
            <a:ext cx="5878214" cy="702446"/>
          </a:xfrm>
        </p:spPr>
        <p:txBody>
          <a:bodyPr>
            <a:noAutofit/>
          </a:bodyPr>
          <a:lstStyle/>
          <a:p>
            <a:pPr algn="ctr"/>
            <a:r>
              <a:rPr lang="en-US" sz="3600" b="1" dirty="0">
                <a:solidFill>
                  <a:schemeClr val="bg1"/>
                </a:solidFill>
              </a:rPr>
              <a:t>Computer components</a:t>
            </a:r>
          </a:p>
        </p:txBody>
      </p:sp>
      <p:sp>
        <p:nvSpPr>
          <p:cNvPr id="13315" name="Rectangle 3"/>
          <p:cNvSpPr>
            <a:spLocks noGrp="1" noChangeArrowheads="1"/>
          </p:cNvSpPr>
          <p:nvPr>
            <p:ph type="body" idx="1"/>
          </p:nvPr>
        </p:nvSpPr>
        <p:spPr/>
        <p:txBody>
          <a:bodyPr>
            <a:normAutofit/>
          </a:bodyPr>
          <a:lstStyle/>
          <a:p>
            <a:pPr marL="118872" indent="0">
              <a:buClr>
                <a:schemeClr val="accent1"/>
              </a:buClr>
              <a:buSzPct val="80000"/>
              <a:buNone/>
              <a:defRPr/>
            </a:pPr>
            <a:r>
              <a:rPr lang="en-US" sz="3200" dirty="0"/>
              <a:t>4 parts</a:t>
            </a:r>
          </a:p>
          <a:p>
            <a:pPr lvl="1">
              <a:spcBef>
                <a:spcPct val="20000"/>
              </a:spcBef>
              <a:buClr>
                <a:schemeClr val="accent2"/>
              </a:buClr>
              <a:buSzPct val="90000"/>
              <a:defRPr/>
            </a:pPr>
            <a:r>
              <a:rPr lang="en-US" sz="2800" dirty="0"/>
              <a:t>Processor Unit</a:t>
            </a:r>
          </a:p>
          <a:p>
            <a:pPr lvl="1">
              <a:spcBef>
                <a:spcPct val="20000"/>
              </a:spcBef>
              <a:buClr>
                <a:schemeClr val="accent2"/>
              </a:buClr>
              <a:buSzPct val="90000"/>
              <a:defRPr/>
            </a:pPr>
            <a:r>
              <a:rPr lang="en-US" sz="2800" dirty="0"/>
              <a:t>Input Devices</a:t>
            </a:r>
          </a:p>
          <a:p>
            <a:pPr lvl="1">
              <a:spcBef>
                <a:spcPct val="20000"/>
              </a:spcBef>
              <a:buClr>
                <a:schemeClr val="accent2"/>
              </a:buClr>
              <a:buSzPct val="90000"/>
              <a:defRPr/>
            </a:pPr>
            <a:r>
              <a:rPr lang="en-US" sz="2800" dirty="0"/>
              <a:t>Output Devices</a:t>
            </a:r>
          </a:p>
          <a:p>
            <a:pPr lvl="1">
              <a:spcBef>
                <a:spcPct val="20000"/>
              </a:spcBef>
              <a:buClr>
                <a:schemeClr val="accent2"/>
              </a:buClr>
              <a:buSzPct val="90000"/>
              <a:defRPr/>
            </a:pPr>
            <a:r>
              <a:rPr lang="en-US" sz="2800" dirty="0"/>
              <a:t>Auxiliary Storage Devices</a:t>
            </a:r>
          </a:p>
        </p:txBody>
      </p:sp>
      <p:sp>
        <p:nvSpPr>
          <p:cNvPr id="2" name="Footer Placeholder 1">
            <a:extLst>
              <a:ext uri="{FF2B5EF4-FFF2-40B4-BE49-F238E27FC236}">
                <a16:creationId xmlns:a16="http://schemas.microsoft.com/office/drawing/2014/main" id="{2483F674-F0A8-D520-4A93-09C5840B4ED7}"/>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9ABAFEC-42CD-C900-F26B-60B82FBA48E3}"/>
              </a:ext>
            </a:extLst>
          </p:cNvPr>
          <p:cNvSpPr>
            <a:spLocks noGrp="1"/>
          </p:cNvSpPr>
          <p:nvPr>
            <p:ph type="sldNum" sz="quarter" idx="12"/>
          </p:nvPr>
        </p:nvSpPr>
        <p:spPr/>
        <p:txBody>
          <a:bodyPr/>
          <a:lstStyle/>
          <a:p>
            <a:fld id="{AC82685A-BD3A-4230-8D85-804689F67293}" type="slidenum">
              <a:rPr lang="en-GB" smtClean="0"/>
              <a:t>14</a:t>
            </a:fld>
            <a:endParaRPr lang="en-GB"/>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7176120" y="5949280"/>
            <a:ext cx="3491880" cy="908720"/>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2" name="Title 1"/>
          <p:cNvSpPr>
            <a:spLocks noGrp="1"/>
          </p:cNvSpPr>
          <p:nvPr>
            <p:ph type="title"/>
          </p:nvPr>
        </p:nvSpPr>
        <p:spPr>
          <a:xfrm>
            <a:off x="3081678" y="-70344"/>
            <a:ext cx="6504179" cy="1325563"/>
          </a:xfrm>
        </p:spPr>
        <p:txBody>
          <a:bodyPr>
            <a:normAutofit/>
          </a:bodyPr>
          <a:lstStyle/>
          <a:p>
            <a:pPr algn="ctr"/>
            <a:r>
              <a:rPr lang="en-US" sz="4000" b="1" dirty="0">
                <a:solidFill>
                  <a:schemeClr val="bg1"/>
                </a:solidFill>
              </a:rPr>
              <a:t>Computer components</a:t>
            </a:r>
            <a:endParaRPr lang="en-GB" sz="4000" b="1" dirty="0">
              <a:solidFill>
                <a:schemeClr val="bg1"/>
              </a:solidFill>
            </a:endParaRPr>
          </a:p>
        </p:txBody>
      </p:sp>
      <p:pic>
        <p:nvPicPr>
          <p:cNvPr id="4" name="Picture 2" descr="c05f01"/>
          <p:cNvPicPr preferRelativeResize="0">
            <a:picLocks noChangeAspect="1" noChangeArrowheads="1"/>
          </p:cNvPicPr>
          <p:nvPr/>
        </p:nvPicPr>
        <p:blipFill>
          <a:blip r:embed="rId2" cstate="print">
            <a:clrChange>
              <a:clrFrom>
                <a:srgbClr val="FFFFFF"/>
              </a:clrFrom>
              <a:clrTo>
                <a:srgbClr val="FFFFFF">
                  <a:alpha val="0"/>
                </a:srgbClr>
              </a:clrTo>
            </a:clrChange>
          </a:blip>
          <a:srcRect l="749" t="1858" r="1222" b="2077"/>
          <a:stretch>
            <a:fillRect/>
          </a:stretch>
        </p:blipFill>
        <p:spPr bwMode="auto">
          <a:xfrm>
            <a:off x="1524000" y="1255219"/>
            <a:ext cx="9029700" cy="5219700"/>
          </a:xfrm>
          <a:prstGeom prst="rect">
            <a:avLst/>
          </a:prstGeom>
          <a:noFill/>
          <a:ln w="9525">
            <a:noFill/>
            <a:miter lim="800000"/>
            <a:headEnd/>
            <a:tailEnd/>
          </a:ln>
          <a:effectLst/>
        </p:spPr>
      </p:pic>
      <p:sp>
        <p:nvSpPr>
          <p:cNvPr id="3" name="Footer Placeholder 2">
            <a:extLst>
              <a:ext uri="{FF2B5EF4-FFF2-40B4-BE49-F238E27FC236}">
                <a16:creationId xmlns:a16="http://schemas.microsoft.com/office/drawing/2014/main" id="{99468BE7-E0BE-6439-15E9-CDB5075F3AA3}"/>
              </a:ext>
            </a:extLst>
          </p:cNvPr>
          <p:cNvSpPr>
            <a:spLocks noGrp="1"/>
          </p:cNvSpPr>
          <p:nvPr>
            <p:ph type="ftr" sz="quarter" idx="11"/>
          </p:nvPr>
        </p:nvSpPr>
        <p:spPr/>
        <p:txBody>
          <a:bodyPr/>
          <a:lstStyle/>
          <a:p>
            <a:r>
              <a:rPr lang="en-GB"/>
              <a:t>Lecture 1/ Computer Systems Fundamentals</a:t>
            </a:r>
            <a:endParaRPr lang="en-GB" dirty="0"/>
          </a:p>
        </p:txBody>
      </p:sp>
      <p:sp>
        <p:nvSpPr>
          <p:cNvPr id="6" name="Slide Number Placeholder 5">
            <a:extLst>
              <a:ext uri="{FF2B5EF4-FFF2-40B4-BE49-F238E27FC236}">
                <a16:creationId xmlns:a16="http://schemas.microsoft.com/office/drawing/2014/main" id="{6F0D8122-3A88-A226-9A6E-7CC28EA191DD}"/>
              </a:ext>
            </a:extLst>
          </p:cNvPr>
          <p:cNvSpPr>
            <a:spLocks noGrp="1"/>
          </p:cNvSpPr>
          <p:nvPr>
            <p:ph type="sldNum" sz="quarter" idx="12"/>
          </p:nvPr>
        </p:nvSpPr>
        <p:spPr/>
        <p:txBody>
          <a:bodyPr/>
          <a:lstStyle/>
          <a:p>
            <a:fld id="{AC82685A-BD3A-4230-8D85-804689F67293}" type="slidenum">
              <a:rPr lang="en-GB" smtClean="0"/>
              <a:t>15</a:t>
            </a:fld>
            <a:endParaRPr lang="en-GB"/>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298515" y="172269"/>
            <a:ext cx="11594969" cy="912400"/>
          </a:xfrm>
        </p:spPr>
        <p:txBody>
          <a:bodyPr/>
          <a:lstStyle/>
          <a:p>
            <a:pPr algn="ctr"/>
            <a:r>
              <a:rPr lang="en-US" altLang="en-US" dirty="0">
                <a:solidFill>
                  <a:schemeClr val="bg1"/>
                </a:solidFill>
              </a:rPr>
              <a:t>Cases</a:t>
            </a:r>
          </a:p>
        </p:txBody>
      </p:sp>
      <p:sp>
        <p:nvSpPr>
          <p:cNvPr id="8195" name="Rectangle 6"/>
          <p:cNvSpPr>
            <a:spLocks noGrp="1" noChangeArrowheads="1"/>
          </p:cNvSpPr>
          <p:nvPr>
            <p:ph idx="1"/>
          </p:nvPr>
        </p:nvSpPr>
        <p:spPr>
          <a:xfrm>
            <a:off x="407821" y="1452420"/>
            <a:ext cx="11485663" cy="2344720"/>
          </a:xfrm>
        </p:spPr>
        <p:txBody>
          <a:bodyPr>
            <a:normAutofit/>
          </a:bodyPr>
          <a:lstStyle/>
          <a:p>
            <a:r>
              <a:rPr lang="en-US" dirty="0"/>
              <a:t>The case houses the internal components such as the power supply, motherboard, central processing unit (CPU), memory, disk drives, and assorted adapter cards. </a:t>
            </a:r>
          </a:p>
          <a:p>
            <a:r>
              <a:rPr lang="en-US" altLang="ja-JP" dirty="0"/>
              <a:t>The term </a:t>
            </a:r>
            <a:r>
              <a:rPr lang="en-US" altLang="ja-JP" b="1" dirty="0"/>
              <a:t>form factor </a:t>
            </a:r>
            <a:r>
              <a:rPr lang="en-US" altLang="ja-JP" dirty="0"/>
              <a:t>refers to the physical design and look of a case. Common desktop computers are available in form factors including: </a:t>
            </a:r>
          </a:p>
          <a:p>
            <a:pPr marL="0" indent="0">
              <a:buNone/>
            </a:pPr>
            <a:endParaRPr lang="en-US" altLang="ja-JP" dirty="0"/>
          </a:p>
        </p:txBody>
      </p:sp>
      <p:sp>
        <p:nvSpPr>
          <p:cNvPr id="6" name="TextBox 5">
            <a:extLst>
              <a:ext uri="{FF2B5EF4-FFF2-40B4-BE49-F238E27FC236}">
                <a16:creationId xmlns:a16="http://schemas.microsoft.com/office/drawing/2014/main" id="{606EBF33-F050-43CC-999B-FD58BD8CD5BE}"/>
              </a:ext>
            </a:extLst>
          </p:cNvPr>
          <p:cNvSpPr txBox="1"/>
          <p:nvPr/>
        </p:nvSpPr>
        <p:spPr>
          <a:xfrm>
            <a:off x="537884" y="3675506"/>
            <a:ext cx="2570205" cy="1600438"/>
          </a:xfrm>
          <a:prstGeom prst="rect">
            <a:avLst/>
          </a:prstGeom>
          <a:noFill/>
        </p:spPr>
        <p:txBody>
          <a:bodyPr wrap="square" lIns="121920" tIns="60960" rIns="121920" bIns="60960" rtlCol="0" anchor="t">
            <a:spAutoFit/>
          </a:bodyPr>
          <a:lstStyle/>
          <a:p>
            <a:pPr marL="380990" indent="-380990">
              <a:buFont typeface="Wingdings" panose="05000000000000000000" pitchFamily="2" charset="2"/>
              <a:buChar char="Ø"/>
            </a:pPr>
            <a:r>
              <a:rPr lang="en-US" altLang="ja-JP" sz="2400" dirty="0">
                <a:solidFill>
                  <a:srgbClr val="000000"/>
                </a:solidFill>
                <a:ea typeface="ＭＳ Ｐゴシック" charset="0"/>
              </a:rPr>
              <a:t>Horizontal case </a:t>
            </a:r>
          </a:p>
          <a:p>
            <a:pPr marL="380990" indent="-380990">
              <a:buFont typeface="Wingdings" panose="05000000000000000000" pitchFamily="2" charset="2"/>
              <a:buChar char="Ø"/>
            </a:pPr>
            <a:r>
              <a:rPr lang="en-US" altLang="ja-JP" sz="2400" dirty="0">
                <a:solidFill>
                  <a:srgbClr val="000000"/>
                </a:solidFill>
                <a:ea typeface="ＭＳ Ｐゴシック" charset="0"/>
              </a:rPr>
              <a:t>Full-Size Tower</a:t>
            </a:r>
          </a:p>
          <a:p>
            <a:pPr marL="380990" indent="-380990">
              <a:buFont typeface="Wingdings" panose="05000000000000000000" pitchFamily="2" charset="2"/>
              <a:buChar char="Ø"/>
            </a:pPr>
            <a:r>
              <a:rPr lang="en-US" altLang="ja-JP" sz="2400" dirty="0">
                <a:solidFill>
                  <a:srgbClr val="000000"/>
                </a:solidFill>
                <a:ea typeface="ＭＳ Ｐゴシック" charset="0"/>
              </a:rPr>
              <a:t>Compact Tower</a:t>
            </a:r>
          </a:p>
          <a:p>
            <a:pPr marL="380990" indent="-380990">
              <a:buFont typeface="Wingdings" panose="05000000000000000000" pitchFamily="2" charset="2"/>
              <a:buChar char="Ø"/>
            </a:pPr>
            <a:r>
              <a:rPr lang="en-US" altLang="ja-JP" sz="2400" dirty="0">
                <a:solidFill>
                  <a:srgbClr val="000000"/>
                </a:solidFill>
                <a:ea typeface="ＭＳ Ｐゴシック"/>
              </a:rPr>
              <a:t>All-in-one</a:t>
            </a:r>
            <a:endParaRPr lang="en-US" altLang="ja-JP" sz="2400" dirty="0">
              <a:solidFill>
                <a:srgbClr val="000000"/>
              </a:solidFill>
              <a:ea typeface="ＭＳ Ｐゴシック"/>
              <a:cs typeface="Arial"/>
            </a:endParaRPr>
          </a:p>
        </p:txBody>
      </p:sp>
      <p:sp>
        <p:nvSpPr>
          <p:cNvPr id="8" name="TextBox 7">
            <a:extLst>
              <a:ext uri="{FF2B5EF4-FFF2-40B4-BE49-F238E27FC236}">
                <a16:creationId xmlns:a16="http://schemas.microsoft.com/office/drawing/2014/main" id="{899DE3FE-F74C-42D6-BF2F-1B4E08526721}"/>
              </a:ext>
            </a:extLst>
          </p:cNvPr>
          <p:cNvSpPr txBox="1"/>
          <p:nvPr/>
        </p:nvSpPr>
        <p:spPr>
          <a:xfrm>
            <a:off x="4040176" y="3797140"/>
            <a:ext cx="7370119" cy="1200329"/>
          </a:xfrm>
          <a:prstGeom prst="rect">
            <a:avLst/>
          </a:prstGeom>
          <a:noFill/>
        </p:spPr>
        <p:txBody>
          <a:bodyPr wrap="square" rtlCol="0">
            <a:spAutoFit/>
          </a:bodyPr>
          <a:lstStyle/>
          <a:p>
            <a:pPr algn="ctr"/>
            <a:r>
              <a:rPr lang="en-US" sz="2400" b="1" dirty="0">
                <a:solidFill>
                  <a:srgbClr val="000000"/>
                </a:solidFill>
                <a:ea typeface="ＭＳ Ｐゴシック" charset="0"/>
              </a:rPr>
              <a:t>Many case manufacturers may have their own naming conventions, including super tower, full tower, mid tower, mini tower, cube case, and more.</a:t>
            </a:r>
          </a:p>
        </p:txBody>
      </p:sp>
      <p:pic>
        <p:nvPicPr>
          <p:cNvPr id="3" name="Picture 2" descr="Image 1: Cases &#10;Image 2: Horizontal case&#10;Image 3: Full-sized tower&#10;Image 4: Compact tower&#10;Image 5: All-in-one" title="Types of Cases">
            <a:extLst>
              <a:ext uri="{FF2B5EF4-FFF2-40B4-BE49-F238E27FC236}">
                <a16:creationId xmlns:a16="http://schemas.microsoft.com/office/drawing/2014/main" id="{931DEF71-F642-4A4E-BF36-B6D29E841815}"/>
              </a:ext>
            </a:extLst>
          </p:cNvPr>
          <p:cNvPicPr>
            <a:picLocks noChangeAspect="1"/>
          </p:cNvPicPr>
          <p:nvPr/>
        </p:nvPicPr>
        <p:blipFill>
          <a:blip r:embed="rId4"/>
          <a:stretch>
            <a:fillRect/>
          </a:stretch>
        </p:blipFill>
        <p:spPr>
          <a:xfrm>
            <a:off x="2823668" y="5364351"/>
            <a:ext cx="9368332" cy="1493649"/>
          </a:xfrm>
          <a:prstGeom prst="rect">
            <a:avLst/>
          </a:prstGeom>
        </p:spPr>
      </p:pic>
      <p:sp>
        <p:nvSpPr>
          <p:cNvPr id="2" name="Footer Placeholder 1">
            <a:extLst>
              <a:ext uri="{FF2B5EF4-FFF2-40B4-BE49-F238E27FC236}">
                <a16:creationId xmlns:a16="http://schemas.microsoft.com/office/drawing/2014/main" id="{8EE386BC-896D-67F5-0E10-73BC4F0B81E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311A9A1-FD0B-DECA-D75A-6DA972DFF248}"/>
              </a:ext>
            </a:extLst>
          </p:cNvPr>
          <p:cNvSpPr>
            <a:spLocks noGrp="1"/>
          </p:cNvSpPr>
          <p:nvPr>
            <p:ph type="sldNum" sz="quarter" idx="12"/>
          </p:nvPr>
        </p:nvSpPr>
        <p:spPr/>
        <p:txBody>
          <a:bodyPr/>
          <a:lstStyle/>
          <a:p>
            <a:fld id="{AC82685A-BD3A-4230-8D85-804689F67293}" type="slidenum">
              <a:rPr lang="en-GB" smtClean="0"/>
              <a:t>16</a:t>
            </a:fld>
            <a:endParaRPr lang="en-GB"/>
          </a:p>
        </p:txBody>
      </p:sp>
    </p:spTree>
    <p:custDataLst>
      <p:tags r:id="rId1"/>
    </p:custDataLst>
    <p:extLst>
      <p:ext uri="{BB962C8B-B14F-4D97-AF65-F5344CB8AC3E}">
        <p14:creationId xmlns:p14="http://schemas.microsoft.com/office/powerpoint/2010/main" val="37072705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6">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6">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196950" y="0"/>
            <a:ext cx="11594969" cy="1325563"/>
          </a:xfrm>
        </p:spPr>
        <p:txBody>
          <a:bodyPr/>
          <a:lstStyle/>
          <a:p>
            <a:pPr algn="ctr"/>
            <a:r>
              <a:rPr lang="en-US" altLang="en-US" dirty="0">
                <a:solidFill>
                  <a:schemeClr val="bg1"/>
                </a:solidFill>
              </a:rPr>
              <a:t>Power Supplies</a:t>
            </a:r>
          </a:p>
        </p:txBody>
      </p:sp>
      <p:sp>
        <p:nvSpPr>
          <p:cNvPr id="8195" name="Rectangle 6"/>
          <p:cNvSpPr>
            <a:spLocks noGrp="1" noChangeArrowheads="1"/>
          </p:cNvSpPr>
          <p:nvPr>
            <p:ph idx="1"/>
          </p:nvPr>
        </p:nvSpPr>
        <p:spPr>
          <a:xfrm>
            <a:off x="193809" y="1424417"/>
            <a:ext cx="11804381" cy="1634093"/>
          </a:xfrm>
        </p:spPr>
        <p:txBody>
          <a:bodyPr>
            <a:normAutofit/>
          </a:bodyPr>
          <a:lstStyle/>
          <a:p>
            <a:r>
              <a:rPr lang="en-US" sz="3200" dirty="0"/>
              <a:t>Computers use a power supply to convert AC power into a lower voltage DC power required by internal components.</a:t>
            </a:r>
          </a:p>
          <a:p>
            <a:r>
              <a:rPr lang="en-US" sz="3200" dirty="0"/>
              <a:t>Desktop computer power supply form factors include:</a:t>
            </a:r>
          </a:p>
          <a:p>
            <a:endParaRPr lang="en-US" altLang="ja-JP" dirty="0"/>
          </a:p>
        </p:txBody>
      </p:sp>
      <p:sp>
        <p:nvSpPr>
          <p:cNvPr id="2" name="TextBox 1">
            <a:extLst>
              <a:ext uri="{FF2B5EF4-FFF2-40B4-BE49-F238E27FC236}">
                <a16:creationId xmlns:a16="http://schemas.microsoft.com/office/drawing/2014/main" id="{2C855C5F-41DA-43AD-B008-08547ECCC8B8}"/>
              </a:ext>
            </a:extLst>
          </p:cNvPr>
          <p:cNvSpPr txBox="1"/>
          <p:nvPr/>
        </p:nvSpPr>
        <p:spPr>
          <a:xfrm>
            <a:off x="433707" y="3072348"/>
            <a:ext cx="7953547" cy="3539430"/>
          </a:xfrm>
          <a:prstGeom prst="rect">
            <a:avLst/>
          </a:prstGeom>
          <a:noFill/>
        </p:spPr>
        <p:txBody>
          <a:bodyPr wrap="square" rtlCol="0">
            <a:spAutoFit/>
          </a:bodyPr>
          <a:lstStyle/>
          <a:p>
            <a:pPr marL="380990" indent="-380990">
              <a:buFont typeface="Arial" panose="020B0604020202020204" pitchFamily="34" charset="0"/>
              <a:buChar char="•"/>
            </a:pPr>
            <a:r>
              <a:rPr lang="en-US" sz="2800" b="1" dirty="0">
                <a:solidFill>
                  <a:srgbClr val="000000"/>
                </a:solidFill>
                <a:ea typeface="ＭＳ Ｐゴシック" charset="0"/>
              </a:rPr>
              <a:t>Advanced Technology (AT) </a:t>
            </a:r>
            <a:r>
              <a:rPr lang="en-US" sz="2800" dirty="0">
                <a:solidFill>
                  <a:srgbClr val="000000"/>
                </a:solidFill>
                <a:ea typeface="ＭＳ Ｐゴシック" charset="0"/>
              </a:rPr>
              <a:t>– original power supply for legacy computer systems</a:t>
            </a:r>
          </a:p>
          <a:p>
            <a:pPr marL="380990" indent="-380990">
              <a:buFont typeface="Arial" panose="020B0604020202020204" pitchFamily="34" charset="0"/>
              <a:buChar char="•"/>
            </a:pPr>
            <a:r>
              <a:rPr lang="en-US" sz="2800" b="1" dirty="0">
                <a:solidFill>
                  <a:srgbClr val="000000"/>
                </a:solidFill>
                <a:ea typeface="ＭＳ Ｐゴシック" charset="0"/>
              </a:rPr>
              <a:t>AT Extended (ATX)</a:t>
            </a:r>
            <a:r>
              <a:rPr lang="en-US" sz="2800" dirty="0">
                <a:solidFill>
                  <a:srgbClr val="000000"/>
                </a:solidFill>
                <a:ea typeface="ＭＳ Ｐゴシック" charset="0"/>
              </a:rPr>
              <a:t> – updated version of the AT</a:t>
            </a:r>
          </a:p>
          <a:p>
            <a:pPr marL="380990" indent="-380990">
              <a:buFont typeface="Arial" panose="020B0604020202020204" pitchFamily="34" charset="0"/>
              <a:buChar char="•"/>
            </a:pPr>
            <a:r>
              <a:rPr lang="en-US" sz="2800" b="1" dirty="0">
                <a:solidFill>
                  <a:srgbClr val="000000"/>
                </a:solidFill>
                <a:ea typeface="ＭＳ Ｐゴシック" charset="0"/>
              </a:rPr>
              <a:t>ATX12V</a:t>
            </a:r>
            <a:r>
              <a:rPr lang="en-US" sz="2800" dirty="0">
                <a:solidFill>
                  <a:srgbClr val="000000"/>
                </a:solidFill>
                <a:ea typeface="ＭＳ Ｐゴシック" charset="0"/>
              </a:rPr>
              <a:t> – the most common power supply on the market today</a:t>
            </a:r>
          </a:p>
          <a:p>
            <a:pPr marL="380990" indent="-380990">
              <a:buFont typeface="Arial" panose="020B0604020202020204" pitchFamily="34" charset="0"/>
              <a:buChar char="•"/>
            </a:pPr>
            <a:r>
              <a:rPr lang="en-US" sz="2800" b="1" dirty="0">
                <a:solidFill>
                  <a:srgbClr val="000000"/>
                </a:solidFill>
                <a:ea typeface="ＭＳ Ｐゴシック" charset="0"/>
              </a:rPr>
              <a:t>EPS12V (</a:t>
            </a:r>
            <a:r>
              <a:rPr lang="en-GB" sz="2800" b="1" dirty="0"/>
              <a:t>Entry-Level Power Supply 12 Volt)</a:t>
            </a:r>
            <a:r>
              <a:rPr lang="en-US" sz="2800" b="1" dirty="0">
                <a:solidFill>
                  <a:srgbClr val="000000"/>
                </a:solidFill>
                <a:ea typeface="ＭＳ Ｐゴシック" charset="0"/>
              </a:rPr>
              <a:t> </a:t>
            </a:r>
            <a:r>
              <a:rPr lang="en-US" sz="2800" dirty="0">
                <a:solidFill>
                  <a:srgbClr val="000000"/>
                </a:solidFill>
                <a:ea typeface="ＭＳ Ｐゴシック" charset="0"/>
              </a:rPr>
              <a:t>– originally designed for network servers but is now commonly used in high-end desktop models.</a:t>
            </a:r>
          </a:p>
        </p:txBody>
      </p:sp>
      <p:pic>
        <p:nvPicPr>
          <p:cNvPr id="4" name="Picture 3" descr="The image shows a typical computer power supply." title="Power supply">
            <a:extLst>
              <a:ext uri="{FF2B5EF4-FFF2-40B4-BE49-F238E27FC236}">
                <a16:creationId xmlns:a16="http://schemas.microsoft.com/office/drawing/2014/main" id="{18FE1241-7F36-4531-AF4B-BD632C92412E}"/>
              </a:ext>
            </a:extLst>
          </p:cNvPr>
          <p:cNvPicPr>
            <a:picLocks noChangeAspect="1"/>
          </p:cNvPicPr>
          <p:nvPr/>
        </p:nvPicPr>
        <p:blipFill>
          <a:blip r:embed="rId4"/>
          <a:stretch>
            <a:fillRect/>
          </a:stretch>
        </p:blipFill>
        <p:spPr>
          <a:xfrm>
            <a:off x="9034291" y="3058510"/>
            <a:ext cx="2881656" cy="2764277"/>
          </a:xfrm>
          <a:prstGeom prst="rect">
            <a:avLst/>
          </a:prstGeom>
        </p:spPr>
      </p:pic>
      <p:sp>
        <p:nvSpPr>
          <p:cNvPr id="3" name="Footer Placeholder 2">
            <a:extLst>
              <a:ext uri="{FF2B5EF4-FFF2-40B4-BE49-F238E27FC236}">
                <a16:creationId xmlns:a16="http://schemas.microsoft.com/office/drawing/2014/main" id="{4805E257-A719-3C28-5CDE-526D8C36971D}"/>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AF211347-4218-5B61-E682-82AEA36BA8B9}"/>
              </a:ext>
            </a:extLst>
          </p:cNvPr>
          <p:cNvSpPr>
            <a:spLocks noGrp="1"/>
          </p:cNvSpPr>
          <p:nvPr>
            <p:ph type="sldNum" sz="quarter" idx="12"/>
          </p:nvPr>
        </p:nvSpPr>
        <p:spPr/>
        <p:txBody>
          <a:bodyPr/>
          <a:lstStyle/>
          <a:p>
            <a:fld id="{AC82685A-BD3A-4230-8D85-804689F67293}" type="slidenum">
              <a:rPr lang="en-GB" smtClean="0"/>
              <a:t>17</a:t>
            </a:fld>
            <a:endParaRPr lang="en-GB"/>
          </a:p>
        </p:txBody>
      </p:sp>
    </p:spTree>
    <p:custDataLst>
      <p:tags r:id="rId1"/>
    </p:custDataLst>
    <p:extLst>
      <p:ext uri="{BB962C8B-B14F-4D97-AF65-F5344CB8AC3E}">
        <p14:creationId xmlns:p14="http://schemas.microsoft.com/office/powerpoint/2010/main" val="4274422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2">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2">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104936"/>
            <a:ext cx="11594969" cy="1325563"/>
          </a:xfrm>
        </p:spPr>
        <p:txBody>
          <a:bodyPr/>
          <a:lstStyle/>
          <a:p>
            <a:pPr algn="ctr"/>
            <a:r>
              <a:rPr lang="en-US" altLang="en-US" dirty="0">
                <a:solidFill>
                  <a:schemeClr val="bg1"/>
                </a:solidFill>
              </a:rPr>
              <a:t>Connectors</a:t>
            </a:r>
          </a:p>
        </p:txBody>
      </p:sp>
      <p:pic>
        <p:nvPicPr>
          <p:cNvPr id="4" name="Picture 3" descr="These connectors are used to power various internal components such as motherboards and disk drives. Connectors are keyed which is a type of design that can only be inserted in one direction" title="Connectors">
            <a:extLst>
              <a:ext uri="{FF2B5EF4-FFF2-40B4-BE49-F238E27FC236}">
                <a16:creationId xmlns:a16="http://schemas.microsoft.com/office/drawing/2014/main" id="{D2247FC1-C9FC-4536-A7D4-8EC449BF6CEE}"/>
              </a:ext>
            </a:extLst>
          </p:cNvPr>
          <p:cNvPicPr>
            <a:picLocks noChangeAspect="1"/>
          </p:cNvPicPr>
          <p:nvPr/>
        </p:nvPicPr>
        <p:blipFill>
          <a:blip r:embed="rId4"/>
          <a:stretch>
            <a:fillRect/>
          </a:stretch>
        </p:blipFill>
        <p:spPr>
          <a:xfrm>
            <a:off x="8172044" y="1365670"/>
            <a:ext cx="3881456" cy="3170195"/>
          </a:xfrm>
          <a:prstGeom prst="rect">
            <a:avLst/>
          </a:prstGeom>
        </p:spPr>
      </p:pic>
      <p:sp>
        <p:nvSpPr>
          <p:cNvPr id="55299" name="Rectangle 3"/>
          <p:cNvSpPr>
            <a:spLocks noGrp="1" noChangeArrowheads="1"/>
          </p:cNvSpPr>
          <p:nvPr>
            <p:ph type="body" idx="1"/>
          </p:nvPr>
        </p:nvSpPr>
        <p:spPr>
          <a:xfrm>
            <a:off x="415082" y="1098421"/>
            <a:ext cx="7599307" cy="4661157"/>
          </a:xfrm>
        </p:spPr>
        <p:txBody>
          <a:bodyPr/>
          <a:lstStyle/>
          <a:p>
            <a:r>
              <a:rPr lang="en-US" altLang="en-US" dirty="0"/>
              <a:t>A power supply includes several different connectors. They are used to power various internal components such as the motherboard and disk drives.</a:t>
            </a:r>
          </a:p>
          <a:p>
            <a:r>
              <a:rPr lang="en-US" altLang="en-US" sz="2267" dirty="0"/>
              <a:t>Some examples are:</a:t>
            </a:r>
          </a:p>
          <a:p>
            <a:pPr lvl="1"/>
            <a:r>
              <a:rPr lang="en-US" altLang="en-US" sz="2133" dirty="0"/>
              <a:t>20-pin or 24-pin slotted connector</a:t>
            </a:r>
          </a:p>
          <a:p>
            <a:pPr lvl="1"/>
            <a:r>
              <a:rPr lang="en-US" altLang="en-US" sz="2133" dirty="0"/>
              <a:t>SATA keyed connector</a:t>
            </a:r>
          </a:p>
          <a:p>
            <a:pPr lvl="1"/>
            <a:r>
              <a:rPr lang="en-US" altLang="en-US" sz="2133" dirty="0"/>
              <a:t>Molex keyed connector</a:t>
            </a:r>
          </a:p>
          <a:p>
            <a:pPr lvl="1"/>
            <a:r>
              <a:rPr lang="en-US" altLang="en-US" sz="2133" dirty="0"/>
              <a:t>Berg keyed connector</a:t>
            </a:r>
          </a:p>
          <a:p>
            <a:pPr lvl="1"/>
            <a:r>
              <a:rPr lang="en-US" altLang="en-US" sz="2133" dirty="0"/>
              <a:t>4-pin to 8-pin auxiliary power connector</a:t>
            </a:r>
          </a:p>
          <a:p>
            <a:pPr lvl="1"/>
            <a:r>
              <a:rPr lang="en-US" altLang="en-US" sz="2133" dirty="0"/>
              <a:t>6/8-pin PCIe power connector</a:t>
            </a:r>
          </a:p>
          <a:p>
            <a:pPr marL="0" indent="0">
              <a:buNone/>
            </a:pPr>
            <a:endParaRPr lang="en-CA" altLang="en-US" sz="2200" b="1" dirty="0"/>
          </a:p>
        </p:txBody>
      </p:sp>
      <p:pic>
        <p:nvPicPr>
          <p:cNvPr id="2050" name="Picture 2" descr="Connectors Flashcards | Quizlet">
            <a:extLst>
              <a:ext uri="{FF2B5EF4-FFF2-40B4-BE49-F238E27FC236}">
                <a16:creationId xmlns:a16="http://schemas.microsoft.com/office/drawing/2014/main" id="{1059B189-460B-EA8A-2151-2B444B0DA873}"/>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061" y="5513819"/>
            <a:ext cx="1842541" cy="1316101"/>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What Is a SATA Cable or Connector?">
            <a:extLst>
              <a:ext uri="{FF2B5EF4-FFF2-40B4-BE49-F238E27FC236}">
                <a16:creationId xmlns:a16="http://schemas.microsoft.com/office/drawing/2014/main" id="{C891DE72-2025-825B-653A-95294594E37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839830" y="5633647"/>
            <a:ext cx="1794410" cy="1196273"/>
          </a:xfrm>
          <a:prstGeom prst="rect">
            <a:avLst/>
          </a:prstGeom>
          <a:noFill/>
          <a:extLst>
            <a:ext uri="{909E8E84-426E-40DD-AFC4-6F175D3DCCD1}">
              <a14:hiddenFill xmlns:a14="http://schemas.microsoft.com/office/drawing/2010/main">
                <a:solidFill>
                  <a:srgbClr val="FFFFFF"/>
                </a:solidFill>
              </a14:hiddenFill>
            </a:ext>
          </a:extLst>
        </p:spPr>
      </p:pic>
      <p:pic>
        <p:nvPicPr>
          <p:cNvPr id="2054" name="Picture 6" descr="4 pin Mini-Molex (Berg plug) connector @ Pinouts.ru">
            <a:extLst>
              <a:ext uri="{FF2B5EF4-FFF2-40B4-BE49-F238E27FC236}">
                <a16:creationId xmlns:a16="http://schemas.microsoft.com/office/drawing/2014/main" id="{740F5D78-5BA2-57BC-5E88-A70D99829599}"/>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3999022" y="5401170"/>
            <a:ext cx="1647825" cy="1428750"/>
          </a:xfrm>
          <a:prstGeom prst="rect">
            <a:avLst/>
          </a:prstGeom>
          <a:noFill/>
          <a:extLst>
            <a:ext uri="{909E8E84-426E-40DD-AFC4-6F175D3DCCD1}">
              <a14:hiddenFill xmlns:a14="http://schemas.microsoft.com/office/drawing/2010/main">
                <a:solidFill>
                  <a:srgbClr val="FFFFFF"/>
                </a:solidFill>
              </a14:hiddenFill>
            </a:ext>
          </a:extLst>
        </p:spPr>
      </p:pic>
      <p:pic>
        <p:nvPicPr>
          <p:cNvPr id="2058" name="Picture 10" descr="6 pin to 8 pin Power Adapter Cable ...">
            <a:extLst>
              <a:ext uri="{FF2B5EF4-FFF2-40B4-BE49-F238E27FC236}">
                <a16:creationId xmlns:a16="http://schemas.microsoft.com/office/drawing/2014/main" id="{C8C9553C-7424-AA4A-1C2B-D0538F07601F}"/>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205649" y="4835653"/>
            <a:ext cx="2466975" cy="184785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4C2A792F-B4F2-B655-E2E7-7CF196EE85C1}"/>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DEA2669-3983-D6F8-C2DC-3F82D1D4BE6C}"/>
              </a:ext>
            </a:extLst>
          </p:cNvPr>
          <p:cNvSpPr>
            <a:spLocks noGrp="1"/>
          </p:cNvSpPr>
          <p:nvPr>
            <p:ph type="sldNum" sz="quarter" idx="12"/>
          </p:nvPr>
        </p:nvSpPr>
        <p:spPr/>
        <p:txBody>
          <a:bodyPr/>
          <a:lstStyle/>
          <a:p>
            <a:fld id="{AC82685A-BD3A-4230-8D85-804689F67293}" type="slidenum">
              <a:rPr lang="en-GB" smtClean="0"/>
              <a:t>18</a:t>
            </a:fld>
            <a:endParaRPr lang="en-GB"/>
          </a:p>
        </p:txBody>
      </p:sp>
      <p:pic>
        <p:nvPicPr>
          <p:cNvPr id="5" name="Picture 2" descr="CPU Power Extension Cable 4-Pin to 8-Pin ATX Motherboard | eBay UK">
            <a:extLst>
              <a:ext uri="{FF2B5EF4-FFF2-40B4-BE49-F238E27FC236}">
                <a16:creationId xmlns:a16="http://schemas.microsoft.com/office/drawing/2014/main" id="{E4411794-9A02-14A2-6925-5D74FC3AE45A}"/>
              </a:ext>
            </a:extLst>
          </p:cNvPr>
          <p:cNvPicPr>
            <a:picLocks noChangeAspect="1" noChangeArrowheads="1"/>
          </p:cNvPicPr>
          <p:nvPr/>
        </p:nvPicPr>
        <p:blipFill>
          <a:blip r:embed="rId9">
            <a:extLst>
              <a:ext uri="{28A0092B-C50C-407E-A947-70E740481C1C}">
                <a14:useLocalDpi xmlns:a14="http://schemas.microsoft.com/office/drawing/2010/main" val="0"/>
              </a:ext>
            </a:extLst>
          </a:blip>
          <a:srcRect/>
          <a:stretch>
            <a:fillRect/>
          </a:stretch>
        </p:blipFill>
        <p:spPr bwMode="auto">
          <a:xfrm>
            <a:off x="6077035" y="4710175"/>
            <a:ext cx="2119745" cy="2119745"/>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29008301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94452" y="-86258"/>
            <a:ext cx="11594969" cy="1325563"/>
          </a:xfrm>
        </p:spPr>
        <p:txBody>
          <a:bodyPr/>
          <a:lstStyle/>
          <a:p>
            <a:pPr algn="ctr"/>
            <a:r>
              <a:rPr lang="en-US" altLang="en-US" dirty="0">
                <a:solidFill>
                  <a:schemeClr val="bg1"/>
                </a:solidFill>
              </a:rPr>
              <a:t>Power Supply Voltage</a:t>
            </a:r>
          </a:p>
        </p:txBody>
      </p:sp>
      <p:sp>
        <p:nvSpPr>
          <p:cNvPr id="55299" name="Rectangle 3"/>
          <p:cNvSpPr>
            <a:spLocks noGrp="1" noChangeArrowheads="1"/>
          </p:cNvSpPr>
          <p:nvPr>
            <p:ph type="body" idx="1"/>
          </p:nvPr>
        </p:nvSpPr>
        <p:spPr>
          <a:xfrm>
            <a:off x="124128" y="1292038"/>
            <a:ext cx="11665293" cy="1986999"/>
          </a:xfrm>
        </p:spPr>
        <p:txBody>
          <a:bodyPr/>
          <a:lstStyle/>
          <a:p>
            <a:r>
              <a:rPr lang="en-US" altLang="en-US" dirty="0"/>
              <a:t>The different connectors in a power supply also provide different voltages.</a:t>
            </a:r>
          </a:p>
          <a:p>
            <a:r>
              <a:rPr lang="en-US" altLang="en-US" dirty="0"/>
              <a:t>The most common voltages supplied are 3.3 volts, 5 volts, and 12 volts.</a:t>
            </a:r>
          </a:p>
          <a:p>
            <a:r>
              <a:rPr lang="en-US" altLang="en-US" dirty="0"/>
              <a:t>The </a:t>
            </a:r>
            <a:r>
              <a:rPr lang="en-US" altLang="en-US" b="1" dirty="0"/>
              <a:t>3.3 volt and 5 volt </a:t>
            </a:r>
            <a:r>
              <a:rPr lang="en-US" altLang="en-US" dirty="0"/>
              <a:t>supplies are typically used by </a:t>
            </a:r>
            <a:r>
              <a:rPr lang="en-US" altLang="en-US" b="1" dirty="0"/>
              <a:t>digital circuits</a:t>
            </a:r>
            <a:r>
              <a:rPr lang="en-US" altLang="en-US" dirty="0"/>
              <a:t>, while the </a:t>
            </a:r>
            <a:r>
              <a:rPr lang="en-US" altLang="en-US" b="1" dirty="0"/>
              <a:t>12 volt </a:t>
            </a:r>
            <a:r>
              <a:rPr lang="en-US" altLang="en-US" dirty="0"/>
              <a:t>supply is used to </a:t>
            </a:r>
            <a:r>
              <a:rPr lang="en-US" altLang="en-US" b="1" dirty="0"/>
              <a:t>run motors in disk drives and fans</a:t>
            </a:r>
            <a:r>
              <a:rPr lang="en-US" altLang="en-US" sz="2267" b="1" dirty="0"/>
              <a:t>.</a:t>
            </a:r>
            <a:endParaRPr lang="en-US" altLang="en-US" sz="2400" b="1" dirty="0"/>
          </a:p>
          <a:p>
            <a:pPr marL="0" indent="0">
              <a:buNone/>
            </a:pPr>
            <a:endParaRPr lang="en-CA" altLang="en-US" sz="2200" b="1" dirty="0"/>
          </a:p>
        </p:txBody>
      </p:sp>
      <p:sp>
        <p:nvSpPr>
          <p:cNvPr id="7" name="Rectangle 3">
            <a:extLst>
              <a:ext uri="{FF2B5EF4-FFF2-40B4-BE49-F238E27FC236}">
                <a16:creationId xmlns:a16="http://schemas.microsoft.com/office/drawing/2014/main" id="{CE849B3F-0C09-4C36-BB2A-713EC39639D4}"/>
              </a:ext>
            </a:extLst>
          </p:cNvPr>
          <p:cNvSpPr txBox="1">
            <a:spLocks noChangeArrowheads="1"/>
          </p:cNvSpPr>
          <p:nvPr/>
        </p:nvSpPr>
        <p:spPr bwMode="auto">
          <a:xfrm>
            <a:off x="548567" y="3279037"/>
            <a:ext cx="7939288" cy="22933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Power supplies can also be single rail, dual rail, or multi rail.</a:t>
            </a:r>
          </a:p>
          <a:p>
            <a:r>
              <a:rPr lang="en-US" altLang="en-US" sz="2400" dirty="0"/>
              <a:t>A rail is the printed circuit board (PCB) inside the power supply to which the external cables are connected.</a:t>
            </a:r>
          </a:p>
        </p:txBody>
      </p:sp>
      <p:sp>
        <p:nvSpPr>
          <p:cNvPr id="8" name="TextBox 7">
            <a:extLst>
              <a:ext uri="{FF2B5EF4-FFF2-40B4-BE49-F238E27FC236}">
                <a16:creationId xmlns:a16="http://schemas.microsoft.com/office/drawing/2014/main" id="{0D9A8E1D-D6DC-41EE-97AC-2C7FDB1C1B6B}"/>
              </a:ext>
            </a:extLst>
          </p:cNvPr>
          <p:cNvSpPr txBox="1"/>
          <p:nvPr/>
        </p:nvSpPr>
        <p:spPr>
          <a:xfrm>
            <a:off x="688104" y="5177397"/>
            <a:ext cx="7755607" cy="830997"/>
          </a:xfrm>
          <a:prstGeom prst="rect">
            <a:avLst/>
          </a:prstGeom>
          <a:noFill/>
        </p:spPr>
        <p:txBody>
          <a:bodyPr wrap="square" rtlCol="0">
            <a:spAutoFit/>
          </a:bodyPr>
          <a:lstStyle/>
          <a:p>
            <a:r>
              <a:rPr lang="en-US" sz="2400" b="1" dirty="0"/>
              <a:t>A computer can tolerate slight fluctuations in power, but a significant deviation can cause the power supply to fail.</a:t>
            </a:r>
          </a:p>
        </p:txBody>
      </p:sp>
      <p:pic>
        <p:nvPicPr>
          <p:cNvPr id="5" name="Picture 4" descr="The image shows a typical computer power supply." title="Power Supply">
            <a:extLst>
              <a:ext uri="{FF2B5EF4-FFF2-40B4-BE49-F238E27FC236}">
                <a16:creationId xmlns:a16="http://schemas.microsoft.com/office/drawing/2014/main" id="{FE7AD898-2CA1-4765-AEDA-DC939DFE4496}"/>
              </a:ext>
            </a:extLst>
          </p:cNvPr>
          <p:cNvPicPr>
            <a:picLocks noChangeAspect="1"/>
          </p:cNvPicPr>
          <p:nvPr/>
        </p:nvPicPr>
        <p:blipFill>
          <a:blip r:embed="rId4"/>
          <a:stretch>
            <a:fillRect/>
          </a:stretch>
        </p:blipFill>
        <p:spPr>
          <a:xfrm>
            <a:off x="8912294" y="3234893"/>
            <a:ext cx="2977551" cy="2856265"/>
          </a:xfrm>
          <a:prstGeom prst="rect">
            <a:avLst/>
          </a:prstGeom>
        </p:spPr>
      </p:pic>
      <p:sp>
        <p:nvSpPr>
          <p:cNvPr id="2" name="Footer Placeholder 1">
            <a:extLst>
              <a:ext uri="{FF2B5EF4-FFF2-40B4-BE49-F238E27FC236}">
                <a16:creationId xmlns:a16="http://schemas.microsoft.com/office/drawing/2014/main" id="{73D43C11-43BD-7837-E683-E920CFE4457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97D772CC-ECBF-D572-D0CD-9E8EE17F34CB}"/>
              </a:ext>
            </a:extLst>
          </p:cNvPr>
          <p:cNvSpPr>
            <a:spLocks noGrp="1"/>
          </p:cNvSpPr>
          <p:nvPr>
            <p:ph type="sldNum" sz="quarter" idx="12"/>
          </p:nvPr>
        </p:nvSpPr>
        <p:spPr/>
        <p:txBody>
          <a:bodyPr/>
          <a:lstStyle/>
          <a:p>
            <a:fld id="{AC82685A-BD3A-4230-8D85-804689F67293}" type="slidenum">
              <a:rPr lang="en-GB" smtClean="0"/>
              <a:t>19</a:t>
            </a:fld>
            <a:endParaRPr lang="en-GB"/>
          </a:p>
        </p:txBody>
      </p:sp>
    </p:spTree>
    <p:custDataLst>
      <p:tags r:id="rId1"/>
    </p:custDataLst>
    <p:extLst>
      <p:ext uri="{BB962C8B-B14F-4D97-AF65-F5344CB8AC3E}">
        <p14:creationId xmlns:p14="http://schemas.microsoft.com/office/powerpoint/2010/main" val="34735800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0"/>
            <a:ext cx="11594969" cy="1325563"/>
          </a:xfrm>
        </p:spPr>
        <p:txBody>
          <a:bodyPr/>
          <a:lstStyle/>
          <a:p>
            <a:pPr algn="ctr"/>
            <a:r>
              <a:rPr lang="en-US" altLang="en-US" dirty="0">
                <a:solidFill>
                  <a:schemeClr val="bg1"/>
                </a:solidFill>
              </a:rPr>
              <a:t>Motherboards</a:t>
            </a:r>
          </a:p>
        </p:txBody>
      </p:sp>
      <p:sp>
        <p:nvSpPr>
          <p:cNvPr id="55299" name="Rectangle 3"/>
          <p:cNvSpPr>
            <a:spLocks noGrp="1" noChangeArrowheads="1"/>
          </p:cNvSpPr>
          <p:nvPr>
            <p:ph type="body" idx="1"/>
          </p:nvPr>
        </p:nvSpPr>
        <p:spPr>
          <a:xfrm>
            <a:off x="5480911" y="1528846"/>
            <a:ext cx="6096000" cy="3504857"/>
          </a:xfrm>
        </p:spPr>
        <p:txBody>
          <a:bodyPr>
            <a:normAutofit fontScale="92500"/>
          </a:bodyPr>
          <a:lstStyle/>
          <a:p>
            <a:r>
              <a:rPr lang="en-US" altLang="en-US" dirty="0"/>
              <a:t>The motherboard is the </a:t>
            </a:r>
            <a:r>
              <a:rPr lang="en-US" altLang="en-US" b="1" dirty="0"/>
              <a:t>backbone of the computer. </a:t>
            </a:r>
          </a:p>
          <a:p>
            <a:r>
              <a:rPr lang="en-US" altLang="en-US" dirty="0"/>
              <a:t>It is a </a:t>
            </a:r>
            <a:r>
              <a:rPr lang="en-US" altLang="en-US" b="1" dirty="0"/>
              <a:t>printed circuit board (PCB) </a:t>
            </a:r>
            <a:r>
              <a:rPr lang="en-US" altLang="en-US" dirty="0"/>
              <a:t>that contains </a:t>
            </a:r>
            <a:r>
              <a:rPr lang="en-US" altLang="en-US" b="1" dirty="0"/>
              <a:t>buses, or electrical pathways, that interconnect electronic components</a:t>
            </a:r>
            <a:r>
              <a:rPr lang="en-US" altLang="en-US" dirty="0"/>
              <a:t>.</a:t>
            </a:r>
          </a:p>
          <a:p>
            <a:r>
              <a:rPr lang="en-US" altLang="en-US" dirty="0"/>
              <a:t>These components may be </a:t>
            </a:r>
            <a:r>
              <a:rPr lang="en-US" altLang="en-US" b="1" dirty="0"/>
              <a:t>soldered directly to the motherboard, or added using sockets, expansion slots, and ports.</a:t>
            </a:r>
          </a:p>
          <a:p>
            <a:pPr lvl="1"/>
            <a:endParaRPr lang="en-US" altLang="en-US" b="1" dirty="0"/>
          </a:p>
          <a:p>
            <a:pPr marL="0" indent="0">
              <a:buNone/>
            </a:pPr>
            <a:endParaRPr lang="en-CA" altLang="en-US" sz="2200" b="1" dirty="0"/>
          </a:p>
        </p:txBody>
      </p:sp>
      <p:pic>
        <p:nvPicPr>
          <p:cNvPr id="4" name="Picture 3" descr="The image shows a motherboard which is a printed circuit board." title="Motherboard">
            <a:extLst>
              <a:ext uri="{FF2B5EF4-FFF2-40B4-BE49-F238E27FC236}">
                <a16:creationId xmlns:a16="http://schemas.microsoft.com/office/drawing/2014/main" id="{D03E89BF-0C25-422C-9ED6-9BA6D057E425}"/>
              </a:ext>
            </a:extLst>
          </p:cNvPr>
          <p:cNvPicPr>
            <a:picLocks noChangeAspect="1"/>
          </p:cNvPicPr>
          <p:nvPr/>
        </p:nvPicPr>
        <p:blipFill>
          <a:blip r:embed="rId4"/>
          <a:stretch>
            <a:fillRect/>
          </a:stretch>
        </p:blipFill>
        <p:spPr>
          <a:xfrm>
            <a:off x="7939513" y="4523101"/>
            <a:ext cx="3240269" cy="2334899"/>
          </a:xfrm>
          <a:prstGeom prst="rect">
            <a:avLst/>
          </a:prstGeom>
        </p:spPr>
      </p:pic>
      <p:pic>
        <p:nvPicPr>
          <p:cNvPr id="3074" name="Picture 2" descr="Dell Motherboard Assembly, Intel Q370 1">
            <a:extLst>
              <a:ext uri="{FF2B5EF4-FFF2-40B4-BE49-F238E27FC236}">
                <a16:creationId xmlns:a16="http://schemas.microsoft.com/office/drawing/2014/main" id="{0406147D-5402-1A21-2592-FCEE73D95048}"/>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5089" y="1583777"/>
            <a:ext cx="4762500" cy="47625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429E354C-74F8-89FC-FFC9-C2D008333C7F}"/>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2142FE8E-835F-C250-ECF8-A8A853B9E219}"/>
              </a:ext>
            </a:extLst>
          </p:cNvPr>
          <p:cNvSpPr>
            <a:spLocks noGrp="1"/>
          </p:cNvSpPr>
          <p:nvPr>
            <p:ph type="sldNum" sz="quarter" idx="12"/>
          </p:nvPr>
        </p:nvSpPr>
        <p:spPr/>
        <p:txBody>
          <a:bodyPr/>
          <a:lstStyle/>
          <a:p>
            <a:fld id="{AC82685A-BD3A-4230-8D85-804689F67293}" type="slidenum">
              <a:rPr lang="en-GB" smtClean="0"/>
              <a:t>20</a:t>
            </a:fld>
            <a:endParaRPr lang="en-GB"/>
          </a:p>
        </p:txBody>
      </p:sp>
    </p:spTree>
    <p:custDataLst>
      <p:tags r:id="rId1"/>
    </p:custDataLst>
    <p:extLst>
      <p:ext uri="{BB962C8B-B14F-4D97-AF65-F5344CB8AC3E}">
        <p14:creationId xmlns:p14="http://schemas.microsoft.com/office/powerpoint/2010/main" val="395123117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50308" y="-52737"/>
            <a:ext cx="11594969" cy="1325563"/>
          </a:xfrm>
        </p:spPr>
        <p:txBody>
          <a:bodyPr/>
          <a:lstStyle/>
          <a:p>
            <a:pPr algn="ctr"/>
            <a:r>
              <a:rPr lang="en-US" altLang="en-US" dirty="0">
                <a:solidFill>
                  <a:schemeClr val="bg1"/>
                </a:solidFill>
              </a:rPr>
              <a:t>Motherboard Components</a:t>
            </a:r>
          </a:p>
        </p:txBody>
      </p:sp>
      <p:sp>
        <p:nvSpPr>
          <p:cNvPr id="55299" name="Rectangle 3"/>
          <p:cNvSpPr>
            <a:spLocks noGrp="1" noChangeArrowheads="1"/>
          </p:cNvSpPr>
          <p:nvPr>
            <p:ph type="body" idx="1"/>
          </p:nvPr>
        </p:nvSpPr>
        <p:spPr>
          <a:xfrm>
            <a:off x="431856" y="1367418"/>
            <a:ext cx="6271641" cy="5020769"/>
          </a:xfrm>
        </p:spPr>
        <p:txBody>
          <a:bodyPr>
            <a:normAutofit/>
          </a:bodyPr>
          <a:lstStyle/>
          <a:p>
            <a:r>
              <a:rPr lang="en-US" altLang="en-US" dirty="0"/>
              <a:t>Major components on a motherboard include: </a:t>
            </a:r>
          </a:p>
          <a:p>
            <a:pPr lvl="1"/>
            <a:r>
              <a:rPr lang="en-US" altLang="en-US" sz="2800" dirty="0"/>
              <a:t>Central Processing Unit (CPU)</a:t>
            </a:r>
          </a:p>
          <a:p>
            <a:pPr lvl="1"/>
            <a:r>
              <a:rPr lang="en-US" altLang="en-US" sz="2800" dirty="0"/>
              <a:t>Random Access Memory (RAM) </a:t>
            </a:r>
          </a:p>
          <a:p>
            <a:pPr lvl="1"/>
            <a:r>
              <a:rPr lang="en-US" altLang="en-US" sz="2800" dirty="0"/>
              <a:t>Expansion slots</a:t>
            </a:r>
          </a:p>
          <a:p>
            <a:pPr lvl="1"/>
            <a:r>
              <a:rPr lang="en-US" altLang="en-US" sz="2800" dirty="0"/>
              <a:t>Chipset</a:t>
            </a:r>
          </a:p>
          <a:p>
            <a:pPr lvl="1"/>
            <a:r>
              <a:rPr lang="en-US" altLang="en-US" sz="2800" dirty="0"/>
              <a:t>Basic input/output system (BIOS) chip and Unified Extensible Firmware Interface (UEFI) chip</a:t>
            </a:r>
          </a:p>
          <a:p>
            <a:pPr lvl="1"/>
            <a:r>
              <a:rPr lang="en-US" altLang="en-US" sz="2800" dirty="0"/>
              <a:t>SATA connectors</a:t>
            </a:r>
          </a:p>
          <a:p>
            <a:pPr lvl="1"/>
            <a:r>
              <a:rPr lang="en-US" altLang="en-US" sz="2800" dirty="0"/>
              <a:t>Internal USB connector</a:t>
            </a:r>
          </a:p>
          <a:p>
            <a:pPr lvl="1"/>
            <a:endParaRPr lang="en-US" altLang="en-US" dirty="0"/>
          </a:p>
          <a:p>
            <a:pPr marL="0" indent="0">
              <a:buNone/>
            </a:pPr>
            <a:endParaRPr lang="en-CA" altLang="en-US" sz="2200" b="1" dirty="0"/>
          </a:p>
        </p:txBody>
      </p:sp>
      <p:pic>
        <p:nvPicPr>
          <p:cNvPr id="6" name="Picture 5" descr="The image shows a motherboard and outlines the various connections where computer components can be added. At the upper left are four RAM slots. To their left is an internal USB connector followed by the chipset and then the BIOS/UEFI chip. At the bottom right are five expansion slots of various types. To their left is the CPU socket. " title="Motherboard Components">
            <a:extLst>
              <a:ext uri="{FF2B5EF4-FFF2-40B4-BE49-F238E27FC236}">
                <a16:creationId xmlns:a16="http://schemas.microsoft.com/office/drawing/2014/main" id="{B57DE4A3-B0D8-4F8D-A9D3-D7A8CC6007B8}"/>
              </a:ext>
            </a:extLst>
          </p:cNvPr>
          <p:cNvPicPr>
            <a:picLocks noChangeAspect="1"/>
          </p:cNvPicPr>
          <p:nvPr/>
        </p:nvPicPr>
        <p:blipFill>
          <a:blip r:embed="rId4"/>
          <a:stretch>
            <a:fillRect/>
          </a:stretch>
        </p:blipFill>
        <p:spPr>
          <a:xfrm>
            <a:off x="6754271" y="1590216"/>
            <a:ext cx="5322237" cy="3677567"/>
          </a:xfrm>
          <a:prstGeom prst="rect">
            <a:avLst/>
          </a:prstGeom>
        </p:spPr>
      </p:pic>
      <p:sp>
        <p:nvSpPr>
          <p:cNvPr id="2" name="Footer Placeholder 1">
            <a:extLst>
              <a:ext uri="{FF2B5EF4-FFF2-40B4-BE49-F238E27FC236}">
                <a16:creationId xmlns:a16="http://schemas.microsoft.com/office/drawing/2014/main" id="{D463D197-50A8-AC9D-1D23-9F290126471A}"/>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8AE7C5B6-888E-ACE0-1EA5-9CA8D9EA1B79}"/>
              </a:ext>
            </a:extLst>
          </p:cNvPr>
          <p:cNvSpPr>
            <a:spLocks noGrp="1"/>
          </p:cNvSpPr>
          <p:nvPr>
            <p:ph type="sldNum" sz="quarter" idx="12"/>
          </p:nvPr>
        </p:nvSpPr>
        <p:spPr/>
        <p:txBody>
          <a:bodyPr/>
          <a:lstStyle/>
          <a:p>
            <a:fld id="{AC82685A-BD3A-4230-8D85-804689F67293}" type="slidenum">
              <a:rPr lang="en-GB" smtClean="0"/>
              <a:t>21</a:t>
            </a:fld>
            <a:endParaRPr lang="en-GB"/>
          </a:p>
        </p:txBody>
      </p:sp>
    </p:spTree>
    <p:custDataLst>
      <p:tags r:id="rId1"/>
    </p:custDataLst>
    <p:extLst>
      <p:ext uri="{BB962C8B-B14F-4D97-AF65-F5344CB8AC3E}">
        <p14:creationId xmlns:p14="http://schemas.microsoft.com/office/powerpoint/2010/main" val="299470764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r>
              <a:rPr lang="en-US" altLang="en-US" sz="2133"/>
              <a:t>PC Components</a:t>
            </a:r>
            <a:br>
              <a:rPr lang="en-US" altLang="en-US" sz="2133"/>
            </a:br>
            <a:r>
              <a:rPr lang="en-US" altLang="en-US"/>
              <a:t>Motherboard Chipset</a:t>
            </a:r>
          </a:p>
        </p:txBody>
      </p:sp>
      <p:pic>
        <p:nvPicPr>
          <p:cNvPr id="6" name="Picture 5" descr="This image displays the topology for the motherboard chipset. The two types of chipsets (Northbridge and Southbridge) are connected to each other. Northbridge: Connected at the top is the PCI express graphics adapter slot. On the left side of the Northbridge the CPU is connected. At the bottom portion of the Northbridge are four sticks of RAM. Southbridge: Connected at the top are the hard drives. Connected at the right are PCI adapter slots. There are two 32-bit PCI slots and two 64-bit PCI slots. Connected to the bottom of the Southbridge is the BIOS UEFI which is connected horizontally to the keyboard mouse USB." title="Motherboard chipset">
            <a:extLst>
              <a:ext uri="{FF2B5EF4-FFF2-40B4-BE49-F238E27FC236}">
                <a16:creationId xmlns:a16="http://schemas.microsoft.com/office/drawing/2014/main" id="{08014243-7F8C-49D7-A7E5-209A10E315EF}"/>
              </a:ext>
            </a:extLst>
          </p:cNvPr>
          <p:cNvPicPr>
            <a:picLocks noChangeAspect="1"/>
          </p:cNvPicPr>
          <p:nvPr/>
        </p:nvPicPr>
        <p:blipFill>
          <a:blip r:embed="rId4"/>
          <a:stretch>
            <a:fillRect/>
          </a:stretch>
        </p:blipFill>
        <p:spPr>
          <a:xfrm>
            <a:off x="183884" y="1590740"/>
            <a:ext cx="5720954" cy="3542512"/>
          </a:xfrm>
          <a:prstGeom prst="rect">
            <a:avLst/>
          </a:prstGeom>
        </p:spPr>
      </p:pic>
      <p:sp>
        <p:nvSpPr>
          <p:cNvPr id="55299" name="Rectangle 3"/>
          <p:cNvSpPr>
            <a:spLocks noGrp="1" noChangeArrowheads="1"/>
          </p:cNvSpPr>
          <p:nvPr>
            <p:ph type="body" idx="1"/>
          </p:nvPr>
        </p:nvSpPr>
        <p:spPr>
          <a:xfrm>
            <a:off x="5904838" y="1420926"/>
            <a:ext cx="6287162" cy="4669085"/>
          </a:xfrm>
        </p:spPr>
        <p:txBody>
          <a:bodyPr/>
          <a:lstStyle/>
          <a:p>
            <a:r>
              <a:rPr lang="en-US" altLang="en-US" sz="2400" b="1" dirty="0"/>
              <a:t>Chipset</a:t>
            </a:r>
            <a:r>
              <a:rPr lang="en-US" altLang="en-US" sz="2400" dirty="0"/>
              <a:t> consists of the integrated circuits on the motherboard that control how system hardware interacts with the CPU and motherboard. </a:t>
            </a:r>
          </a:p>
          <a:p>
            <a:r>
              <a:rPr lang="en-US" altLang="en-US" sz="2400" dirty="0"/>
              <a:t>Most chipsets consist of the following two types:</a:t>
            </a:r>
          </a:p>
          <a:p>
            <a:pPr lvl="1"/>
            <a:r>
              <a:rPr lang="en-US" altLang="en-US" b="1" dirty="0"/>
              <a:t>Northbridge</a:t>
            </a:r>
            <a:r>
              <a:rPr lang="en-US" altLang="en-US" dirty="0"/>
              <a:t> – Controls high speed access to the RAM and video card.</a:t>
            </a:r>
          </a:p>
          <a:p>
            <a:pPr lvl="1"/>
            <a:r>
              <a:rPr lang="en-US" altLang="en-US" b="1" dirty="0"/>
              <a:t>Southbridge</a:t>
            </a:r>
            <a:r>
              <a:rPr lang="en-US" altLang="en-US" dirty="0"/>
              <a:t> – Allows the CPU to communicate with slower speed devices including hard drives, Universal Serial Bus (USB) ports, and expansion slots.</a:t>
            </a:r>
          </a:p>
          <a:p>
            <a:pPr lvl="1"/>
            <a:endParaRPr lang="en-US" altLang="en-US" dirty="0"/>
          </a:p>
          <a:p>
            <a:pPr marL="0" indent="0">
              <a:buNone/>
            </a:pPr>
            <a:endParaRPr lang="en-CA" altLang="en-US" sz="2200" b="1" dirty="0"/>
          </a:p>
        </p:txBody>
      </p:sp>
      <p:sp>
        <p:nvSpPr>
          <p:cNvPr id="2" name="Rectangle 2">
            <a:extLst>
              <a:ext uri="{FF2B5EF4-FFF2-40B4-BE49-F238E27FC236}">
                <a16:creationId xmlns:a16="http://schemas.microsoft.com/office/drawing/2014/main" id="{FCB9F55B-2E48-3843-B105-202971BBCC2C}"/>
              </a:ext>
            </a:extLst>
          </p:cNvPr>
          <p:cNvSpPr txBox="1">
            <a:spLocks noChangeArrowheads="1"/>
          </p:cNvSpPr>
          <p:nvPr/>
        </p:nvSpPr>
        <p:spPr>
          <a:xfrm>
            <a:off x="298515" y="-72985"/>
            <a:ext cx="11594969"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US" altLang="en-US">
                <a:solidFill>
                  <a:schemeClr val="bg1"/>
                </a:solidFill>
              </a:rPr>
              <a:t>Motherboard Components</a:t>
            </a:r>
            <a:endParaRPr lang="en-US" altLang="en-US" dirty="0">
              <a:solidFill>
                <a:schemeClr val="bg1"/>
              </a:solidFill>
            </a:endParaRPr>
          </a:p>
        </p:txBody>
      </p:sp>
      <p:sp>
        <p:nvSpPr>
          <p:cNvPr id="3" name="Footer Placeholder 2">
            <a:extLst>
              <a:ext uri="{FF2B5EF4-FFF2-40B4-BE49-F238E27FC236}">
                <a16:creationId xmlns:a16="http://schemas.microsoft.com/office/drawing/2014/main" id="{76B3C11B-0155-F0D2-C2AD-FB242C7F8A81}"/>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97A3C216-25FA-CA07-ACEA-23601ADDBA34}"/>
              </a:ext>
            </a:extLst>
          </p:cNvPr>
          <p:cNvSpPr>
            <a:spLocks noGrp="1"/>
          </p:cNvSpPr>
          <p:nvPr>
            <p:ph type="sldNum" sz="quarter" idx="12"/>
          </p:nvPr>
        </p:nvSpPr>
        <p:spPr/>
        <p:txBody>
          <a:bodyPr/>
          <a:lstStyle/>
          <a:p>
            <a:fld id="{AC82685A-BD3A-4230-8D85-804689F67293}" type="slidenum">
              <a:rPr lang="en-GB" smtClean="0"/>
              <a:t>22</a:t>
            </a:fld>
            <a:endParaRPr lang="en-GB"/>
          </a:p>
        </p:txBody>
      </p:sp>
    </p:spTree>
    <p:custDataLst>
      <p:tags r:id="rId1"/>
    </p:custDataLst>
    <p:extLst>
      <p:ext uri="{BB962C8B-B14F-4D97-AF65-F5344CB8AC3E}">
        <p14:creationId xmlns:p14="http://schemas.microsoft.com/office/powerpoint/2010/main" val="34977916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148974" y="1600201"/>
            <a:ext cx="6719299" cy="4488872"/>
          </a:xfrm>
        </p:spPr>
        <p:txBody>
          <a:bodyPr>
            <a:normAutofit/>
          </a:bodyPr>
          <a:lstStyle/>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23</a:t>
            </a:fld>
            <a:endParaRPr lang="en-GB" dirty="0"/>
          </a:p>
        </p:txBody>
      </p:sp>
      <p:pic>
        <p:nvPicPr>
          <p:cNvPr id="4" name="Picture 2">
            <a:extLst>
              <a:ext uri="{FF2B5EF4-FFF2-40B4-BE49-F238E27FC236}">
                <a16:creationId xmlns:a16="http://schemas.microsoft.com/office/drawing/2014/main" id="{5522BDEB-AEFA-3A62-DBD7-56C1D1C4D57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612669" y="982122"/>
            <a:ext cx="3608713" cy="555780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5058330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15430" y="1613839"/>
            <a:ext cx="10146977" cy="4488872"/>
          </a:xfrm>
        </p:spPr>
        <p:txBody>
          <a:bodyPr>
            <a:normAutofit/>
          </a:bodyPr>
          <a:lstStyle/>
          <a:p>
            <a:r>
              <a:rPr lang="en-GB" sz="2800" b="0" i="0" dirty="0">
                <a:effectLst/>
              </a:rPr>
              <a:t>Many </a:t>
            </a:r>
            <a:r>
              <a:rPr lang="en-GB" sz="2800" b="1" i="0" dirty="0">
                <a:effectLst/>
              </a:rPr>
              <a:t>modern chipsets </a:t>
            </a:r>
            <a:r>
              <a:rPr lang="en-GB" sz="2800" b="0" i="0" dirty="0">
                <a:effectLst/>
              </a:rPr>
              <a:t>integrate functions that were traditionally handled by both bridges into a single chip, often referred to as the </a:t>
            </a:r>
            <a:r>
              <a:rPr lang="en-GB" sz="2800" b="1" i="0" dirty="0">
                <a:effectLst/>
              </a:rPr>
              <a:t>PCH (Platform Controller Hub)</a:t>
            </a:r>
            <a:endParaRPr lang="en-GB" sz="2800" b="1" dirty="0"/>
          </a:p>
          <a:p>
            <a:r>
              <a:rPr lang="en-GB" sz="2800" b="0" i="0" dirty="0">
                <a:effectLst/>
              </a:rPr>
              <a:t>The </a:t>
            </a:r>
            <a:r>
              <a:rPr lang="en-GB" sz="2800" b="1" i="0" dirty="0">
                <a:effectLst/>
              </a:rPr>
              <a:t>memory controller</a:t>
            </a:r>
            <a:r>
              <a:rPr lang="en-GB" sz="2800" b="0" i="0" dirty="0">
                <a:effectLst/>
              </a:rPr>
              <a:t>, which was part of the Northbridge, is now </a:t>
            </a:r>
            <a:r>
              <a:rPr lang="en-GB" sz="2800" b="1" i="0" dirty="0">
                <a:effectLst/>
              </a:rPr>
              <a:t>integrated directly into the CPU</a:t>
            </a:r>
            <a:r>
              <a:rPr lang="en-GB" sz="2800" b="0" i="0" dirty="0">
                <a:effectLst/>
              </a:rPr>
              <a:t>. This </a:t>
            </a:r>
            <a:r>
              <a:rPr lang="en-GB" sz="2800" b="1" i="0" dirty="0">
                <a:effectLst/>
              </a:rPr>
              <a:t>reduces latency and increases the speed of memory access.</a:t>
            </a:r>
          </a:p>
          <a:p>
            <a:r>
              <a:rPr lang="en-GB" sz="2800" b="0" i="0" dirty="0">
                <a:effectLst/>
              </a:rPr>
              <a:t>The </a:t>
            </a:r>
            <a:r>
              <a:rPr lang="en-GB" sz="2800" b="1" i="0" dirty="0">
                <a:effectLst/>
              </a:rPr>
              <a:t>PCI Express controller </a:t>
            </a:r>
            <a:r>
              <a:rPr lang="en-GB" sz="2800" b="0" i="0" dirty="0">
                <a:effectLst/>
              </a:rPr>
              <a:t>for </a:t>
            </a:r>
            <a:r>
              <a:rPr lang="en-GB" sz="2800" b="1" i="0" dirty="0">
                <a:effectLst/>
              </a:rPr>
              <a:t>high-speed graphics and other peripherals is also integrated into the CPU.</a:t>
            </a:r>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24</a:t>
            </a:fld>
            <a:endParaRPr lang="en-GB" dirty="0"/>
          </a:p>
        </p:txBody>
      </p:sp>
    </p:spTree>
    <p:extLst>
      <p:ext uri="{BB962C8B-B14F-4D97-AF65-F5344CB8AC3E}">
        <p14:creationId xmlns:p14="http://schemas.microsoft.com/office/powerpoint/2010/main" val="162749380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648498" y="0"/>
            <a:ext cx="11594969" cy="1325563"/>
          </a:xfrm>
        </p:spPr>
        <p:txBody>
          <a:bodyPr/>
          <a:lstStyle/>
          <a:p>
            <a:pPr algn="ctr"/>
            <a:r>
              <a:rPr lang="en-US" altLang="en-US" dirty="0">
                <a:solidFill>
                  <a:schemeClr val="bg1"/>
                </a:solidFill>
              </a:rPr>
              <a:t>Adapter Cards </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52412" y="1254474"/>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t>Computers have expansion slots on the motherboard to install adapter cards.</a:t>
            </a:r>
          </a:p>
          <a:p>
            <a:pPr>
              <a:buFont typeface="Arial" panose="020B0604020202020204" pitchFamily="34" charset="0"/>
              <a:buChar char="•"/>
            </a:pPr>
            <a:r>
              <a:rPr lang="en-US" altLang="en-US" sz="2800" dirty="0"/>
              <a:t>The type of adapter card connector must match the expansion slot.</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17961" y="3026997"/>
            <a:ext cx="7579209" cy="34584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267" dirty="0"/>
              <a:t>Common expansion slots include:</a:t>
            </a:r>
          </a:p>
          <a:p>
            <a:pPr lvl="1">
              <a:buFont typeface="Arial" panose="020B0604020202020204" pitchFamily="34" charset="0"/>
              <a:buChar char="•"/>
            </a:pPr>
            <a:r>
              <a:rPr lang="en-US" altLang="en-US" sz="2133" dirty="0"/>
              <a:t>Peripheral Component Interconnect (PCI)</a:t>
            </a:r>
          </a:p>
          <a:p>
            <a:pPr lvl="1">
              <a:buFont typeface="Arial" panose="020B0604020202020204" pitchFamily="34" charset="0"/>
              <a:buChar char="•"/>
            </a:pPr>
            <a:r>
              <a:rPr lang="en-US" altLang="en-US" sz="2133" dirty="0"/>
              <a:t>Mini-PCI</a:t>
            </a:r>
          </a:p>
          <a:p>
            <a:pPr lvl="1">
              <a:buFont typeface="Arial" panose="020B0604020202020204" pitchFamily="34" charset="0"/>
              <a:buChar char="•"/>
            </a:pPr>
            <a:r>
              <a:rPr lang="en-US" altLang="en-US" sz="2133" dirty="0"/>
              <a:t>PCI </a:t>
            </a:r>
            <a:r>
              <a:rPr lang="en-US" altLang="en-US" sz="2133" dirty="0" err="1"/>
              <a:t>eXtended</a:t>
            </a:r>
            <a:r>
              <a:rPr lang="en-US" altLang="en-US" sz="2133" dirty="0"/>
              <a:t> (PCI-X)</a:t>
            </a:r>
          </a:p>
          <a:p>
            <a:pPr lvl="1">
              <a:buFont typeface="Arial" panose="020B0604020202020204" pitchFamily="34" charset="0"/>
              <a:buChar char="•"/>
            </a:pPr>
            <a:r>
              <a:rPr lang="en-US" altLang="en-US" sz="2133" dirty="0"/>
              <a:t>PCI Express (PCIe)</a:t>
            </a:r>
          </a:p>
          <a:p>
            <a:pPr lvl="1">
              <a:buFont typeface="Arial" panose="020B0604020202020204" pitchFamily="34" charset="0"/>
              <a:buChar char="•"/>
            </a:pPr>
            <a:r>
              <a:rPr lang="en-US" altLang="en-US" sz="2133" dirty="0"/>
              <a:t>Riser card</a:t>
            </a:r>
          </a:p>
          <a:p>
            <a:pPr lvl="1">
              <a:buFont typeface="Arial" panose="020B0604020202020204" pitchFamily="34" charset="0"/>
              <a:buChar char="•"/>
            </a:pPr>
            <a:r>
              <a:rPr lang="en-US" altLang="en-US" sz="2133" dirty="0"/>
              <a:t>Accelerated Graphics Port (AGP)</a:t>
            </a:r>
          </a:p>
          <a:p>
            <a:pPr marL="142875" lvl="1" indent="0">
              <a:buNone/>
            </a:pPr>
            <a:r>
              <a:rPr lang="en-GB" sz="2000" b="1" dirty="0"/>
              <a:t>PCIe</a:t>
            </a:r>
            <a:r>
              <a:rPr lang="en-GB" sz="2000" dirty="0"/>
              <a:t> is now the universal standard for expansion slots, offering superior performance and flexibility.</a:t>
            </a:r>
            <a:endParaRPr lang="en-US" altLang="en-US" sz="1600" dirty="0"/>
          </a:p>
        </p:txBody>
      </p:sp>
      <p:pic>
        <p:nvPicPr>
          <p:cNvPr id="3" name="Picture 2" descr="PCI eXtended is an updated version of the standard PCI. It uses a 32-bit bus with higher bandwidth than the PCI bus." title="PCI-X">
            <a:extLst>
              <a:ext uri="{FF2B5EF4-FFF2-40B4-BE49-F238E27FC236}">
                <a16:creationId xmlns:a16="http://schemas.microsoft.com/office/drawing/2014/main" id="{771998CF-82D3-4F96-8D9C-8338E3F36E1E}"/>
              </a:ext>
            </a:extLst>
          </p:cNvPr>
          <p:cNvPicPr>
            <a:picLocks noChangeAspect="1"/>
          </p:cNvPicPr>
          <p:nvPr/>
        </p:nvPicPr>
        <p:blipFill>
          <a:blip r:embed="rId4"/>
          <a:stretch>
            <a:fillRect/>
          </a:stretch>
        </p:blipFill>
        <p:spPr>
          <a:xfrm>
            <a:off x="8173727" y="3203521"/>
            <a:ext cx="3027943" cy="2052497"/>
          </a:xfrm>
          <a:prstGeom prst="rect">
            <a:avLst/>
          </a:prstGeom>
        </p:spPr>
      </p:pic>
      <p:sp>
        <p:nvSpPr>
          <p:cNvPr id="2" name="Footer Placeholder 1">
            <a:extLst>
              <a:ext uri="{FF2B5EF4-FFF2-40B4-BE49-F238E27FC236}">
                <a16:creationId xmlns:a16="http://schemas.microsoft.com/office/drawing/2014/main" id="{6196CB8F-BA59-797C-44AC-63900C647C42}"/>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173F7A3B-351F-AAA0-3E35-3E0F1F8C78F7}"/>
              </a:ext>
            </a:extLst>
          </p:cNvPr>
          <p:cNvSpPr>
            <a:spLocks noGrp="1"/>
          </p:cNvSpPr>
          <p:nvPr>
            <p:ph type="sldNum" sz="quarter" idx="12"/>
          </p:nvPr>
        </p:nvSpPr>
        <p:spPr/>
        <p:txBody>
          <a:bodyPr/>
          <a:lstStyle/>
          <a:p>
            <a:fld id="{AC82685A-BD3A-4230-8D85-804689F67293}" type="slidenum">
              <a:rPr lang="en-GB" smtClean="0"/>
              <a:t>25</a:t>
            </a:fld>
            <a:endParaRPr lang="en-GB"/>
          </a:p>
        </p:txBody>
      </p:sp>
      <p:pic>
        <p:nvPicPr>
          <p:cNvPr id="1026" name="Picture 2" descr="Riser Cards - Advantech">
            <a:extLst>
              <a:ext uri="{FF2B5EF4-FFF2-40B4-BE49-F238E27FC236}">
                <a16:creationId xmlns:a16="http://schemas.microsoft.com/office/drawing/2014/main" id="{768E40EE-F1FB-596B-0361-F7A8928C0EEE}"/>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420727" y="5257800"/>
            <a:ext cx="2857500" cy="1600200"/>
          </a:xfrm>
          <a:prstGeom prst="rect">
            <a:avLst/>
          </a:prstGeom>
          <a:noFill/>
          <a:extLst>
            <a:ext uri="{909E8E84-426E-40DD-AFC4-6F175D3DCCD1}">
              <a14:hiddenFill xmlns:a14="http://schemas.microsoft.com/office/drawing/2010/main">
                <a:solidFill>
                  <a:srgbClr val="FFFFFF"/>
                </a:solidFill>
              </a14:hiddenFill>
            </a:ext>
          </a:extLst>
        </p:spPr>
      </p:pic>
    </p:spTree>
    <p:custDataLst>
      <p:tags r:id="rId1"/>
    </p:custDataLst>
    <p:extLst>
      <p:ext uri="{BB962C8B-B14F-4D97-AF65-F5344CB8AC3E}">
        <p14:creationId xmlns:p14="http://schemas.microsoft.com/office/powerpoint/2010/main" val="16885564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38595" y="69889"/>
            <a:ext cx="11594969" cy="1325563"/>
          </a:xfrm>
        </p:spPr>
        <p:txBody>
          <a:bodyPr/>
          <a:lstStyle/>
          <a:p>
            <a:pPr algn="ctr"/>
            <a:r>
              <a:rPr lang="en-US" altLang="en-US" dirty="0">
                <a:solidFill>
                  <a:schemeClr val="bg1"/>
                </a:solidFill>
              </a:rPr>
              <a:t>Adapter Cards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9200" y="1295711"/>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400" dirty="0"/>
              <a:t>Adapter cards increase the functionality of a computer by adding controllers for specific </a:t>
            </a:r>
            <a:r>
              <a:rPr lang="en-US" altLang="en-US" sz="2800" dirty="0"/>
              <a:t>devices or by replacing malfunctioning ports.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462847" y="2367743"/>
            <a:ext cx="6100169" cy="399722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adapter cards include:</a:t>
            </a:r>
          </a:p>
          <a:p>
            <a:pPr lvl="1"/>
            <a:r>
              <a:rPr lang="en-US" altLang="en-US" sz="2133" dirty="0"/>
              <a:t>Sound adapter</a:t>
            </a:r>
          </a:p>
          <a:p>
            <a:pPr lvl="1"/>
            <a:r>
              <a:rPr lang="en-US" altLang="en-US" sz="2133" dirty="0"/>
              <a:t>Network Interface Card (NIC)</a:t>
            </a:r>
          </a:p>
          <a:p>
            <a:pPr lvl="1"/>
            <a:r>
              <a:rPr lang="en-US" altLang="en-US" sz="2133" dirty="0"/>
              <a:t>Wireless NIC</a:t>
            </a:r>
          </a:p>
          <a:p>
            <a:pPr lvl="1"/>
            <a:r>
              <a:rPr lang="en-US" altLang="en-US" sz="2133" dirty="0"/>
              <a:t>Video adapter or display adapter</a:t>
            </a:r>
          </a:p>
          <a:p>
            <a:pPr lvl="1"/>
            <a:r>
              <a:rPr lang="en-US" altLang="en-US" sz="2133" dirty="0"/>
              <a:t>Capture card</a:t>
            </a:r>
          </a:p>
          <a:p>
            <a:pPr lvl="1"/>
            <a:r>
              <a:rPr lang="en-US" altLang="en-US" sz="2133" dirty="0"/>
              <a:t>TV tuner card</a:t>
            </a:r>
          </a:p>
          <a:p>
            <a:pPr lvl="1"/>
            <a:r>
              <a:rPr lang="en-US" altLang="en-US" sz="2133" dirty="0"/>
              <a:t>Universal Serial Bus (USB) controller card</a:t>
            </a:r>
          </a:p>
          <a:p>
            <a:pPr lvl="1"/>
            <a:r>
              <a:rPr lang="en-US" altLang="en-US" sz="2133" dirty="0" err="1"/>
              <a:t>eSATA</a:t>
            </a:r>
            <a:r>
              <a:rPr lang="en-US" altLang="en-US" sz="2133" dirty="0"/>
              <a:t> card</a:t>
            </a:r>
          </a:p>
        </p:txBody>
      </p:sp>
      <p:pic>
        <p:nvPicPr>
          <p:cNvPr id="4" name="Picture 3" descr="Showing four images of adapter cards. Top left image depicts a sound adapter, the top right image is a NIC, the bottom right figure is a video adapter, and the bottom left is an eSATA card. " title="Adapter Cards">
            <a:extLst>
              <a:ext uri="{FF2B5EF4-FFF2-40B4-BE49-F238E27FC236}">
                <a16:creationId xmlns:a16="http://schemas.microsoft.com/office/drawing/2014/main" id="{4379AA2D-13AA-4BDB-9FBE-5FD158C9E4BD}"/>
              </a:ext>
            </a:extLst>
          </p:cNvPr>
          <p:cNvPicPr>
            <a:picLocks noChangeAspect="1"/>
          </p:cNvPicPr>
          <p:nvPr/>
        </p:nvPicPr>
        <p:blipFill>
          <a:blip r:embed="rId4"/>
          <a:stretch>
            <a:fillRect/>
          </a:stretch>
        </p:blipFill>
        <p:spPr>
          <a:xfrm>
            <a:off x="6563016" y="2553612"/>
            <a:ext cx="5055985" cy="3997220"/>
          </a:xfrm>
          <a:prstGeom prst="rect">
            <a:avLst/>
          </a:prstGeom>
        </p:spPr>
      </p:pic>
      <p:sp>
        <p:nvSpPr>
          <p:cNvPr id="2" name="Footer Placeholder 1">
            <a:extLst>
              <a:ext uri="{FF2B5EF4-FFF2-40B4-BE49-F238E27FC236}">
                <a16:creationId xmlns:a16="http://schemas.microsoft.com/office/drawing/2014/main" id="{0BAEA9BF-5014-E7AD-A6B1-2B6202F73531}"/>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58E5EC71-4AA1-B426-A9A5-B76955696479}"/>
              </a:ext>
            </a:extLst>
          </p:cNvPr>
          <p:cNvSpPr>
            <a:spLocks noGrp="1"/>
          </p:cNvSpPr>
          <p:nvPr>
            <p:ph type="sldNum" sz="quarter" idx="12"/>
          </p:nvPr>
        </p:nvSpPr>
        <p:spPr/>
        <p:txBody>
          <a:bodyPr/>
          <a:lstStyle/>
          <a:p>
            <a:fld id="{AC82685A-BD3A-4230-8D85-804689F67293}" type="slidenum">
              <a:rPr lang="en-GB" smtClean="0"/>
              <a:t>26</a:t>
            </a:fld>
            <a:endParaRPr lang="en-GB"/>
          </a:p>
        </p:txBody>
      </p:sp>
    </p:spTree>
    <p:custDataLst>
      <p:tags r:id="rId1"/>
    </p:custDataLst>
    <p:extLst>
      <p:ext uri="{BB962C8B-B14F-4D97-AF65-F5344CB8AC3E}">
        <p14:creationId xmlns:p14="http://schemas.microsoft.com/office/powerpoint/2010/main" val="378734650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6"/>
            <a:ext cx="6749129" cy="3917032"/>
          </a:xfrm>
        </p:spPr>
        <p:txBody>
          <a:bodyPr>
            <a:normAutofit fontScale="92500"/>
          </a:bodyPr>
          <a:lstStyle/>
          <a:p>
            <a:pPr marL="0" indent="0">
              <a:buNone/>
            </a:pPr>
            <a:r>
              <a:rPr lang="en-GB" b="1" dirty="0"/>
              <a:t>BIOS/UEFI Chip:</a:t>
            </a:r>
          </a:p>
          <a:p>
            <a:r>
              <a:rPr lang="en-GB" dirty="0"/>
              <a:t>UEFI (Unified Extensible Firmware Interface)</a:t>
            </a:r>
          </a:p>
          <a:p>
            <a:r>
              <a:rPr lang="en-GB" dirty="0"/>
              <a:t>BIOS (Basic Input/Output System) </a:t>
            </a:r>
          </a:p>
          <a:p>
            <a:r>
              <a:rPr lang="en-GB" dirty="0"/>
              <a:t>Stores the firmware that initialises hardware during the boot process and provides system configuration options.</a:t>
            </a:r>
          </a:p>
          <a:p>
            <a:r>
              <a:rPr lang="en-GB" dirty="0"/>
              <a:t>manage communication between the operating system (OS) and hardware components.</a:t>
            </a:r>
          </a:p>
          <a:p>
            <a:pPr marL="0" indent="0">
              <a:buNone/>
            </a:pPr>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27</a:t>
            </a:fld>
            <a:endParaRPr lang="en-GB" dirty="0"/>
          </a:p>
        </p:txBody>
      </p:sp>
      <p:pic>
        <p:nvPicPr>
          <p:cNvPr id="4" name="Picture 6">
            <a:extLst>
              <a:ext uri="{FF2B5EF4-FFF2-40B4-BE49-F238E27FC236}">
                <a16:creationId xmlns:a16="http://schemas.microsoft.com/office/drawing/2014/main" id="{C37FB458-A2A2-A575-6C3D-DF86E043F70D}"/>
              </a:ext>
            </a:extLst>
          </p:cNvPr>
          <p:cNvPicPr>
            <a:picLocks noChangeAspect="1" noChangeArrowheads="1"/>
          </p:cNvPicPr>
          <p:nvPr/>
        </p:nvPicPr>
        <p:blipFill>
          <a:blip r:embed="rId3" cstate="print"/>
          <a:srcRect/>
          <a:stretch>
            <a:fillRect/>
          </a:stretch>
        </p:blipFill>
        <p:spPr bwMode="auto">
          <a:xfrm>
            <a:off x="8603906" y="1795848"/>
            <a:ext cx="3110346" cy="2583980"/>
          </a:xfrm>
          <a:prstGeom prst="rect">
            <a:avLst/>
          </a:prstGeom>
          <a:noFill/>
          <a:ln w="9525">
            <a:noFill/>
            <a:miter lim="800000"/>
            <a:headEnd/>
            <a:tailEnd/>
          </a:ln>
        </p:spPr>
      </p:pic>
    </p:spTree>
    <p:extLst>
      <p:ext uri="{BB962C8B-B14F-4D97-AF65-F5344CB8AC3E}">
        <p14:creationId xmlns:p14="http://schemas.microsoft.com/office/powerpoint/2010/main" val="31756454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500495" y="1600199"/>
            <a:ext cx="6177142" cy="4861581"/>
          </a:xfrm>
        </p:spPr>
        <p:txBody>
          <a:bodyPr>
            <a:normAutofit/>
          </a:bodyPr>
          <a:lstStyle/>
          <a:p>
            <a:pPr marL="0" indent="0">
              <a:buNone/>
            </a:pPr>
            <a:r>
              <a:rPr lang="en-GB" b="1" i="0" dirty="0">
                <a:solidFill>
                  <a:srgbClr val="0D0D0D"/>
                </a:solidFill>
                <a:effectLst/>
              </a:rPr>
              <a:t>CMOS battery </a:t>
            </a:r>
          </a:p>
          <a:p>
            <a:r>
              <a:rPr lang="en-GB" b="1" i="0" dirty="0">
                <a:solidFill>
                  <a:srgbClr val="0D0D0D"/>
                </a:solidFill>
                <a:effectLst/>
              </a:rPr>
              <a:t>It powers the Real-Time Clock (RTC)</a:t>
            </a:r>
            <a:r>
              <a:rPr lang="en-GB" b="0" i="0" dirty="0">
                <a:solidFill>
                  <a:srgbClr val="0D0D0D"/>
                </a:solidFill>
                <a:effectLst/>
              </a:rPr>
              <a:t> chip on the computer's motherboard. </a:t>
            </a:r>
            <a:endParaRPr lang="en-GB" dirty="0">
              <a:solidFill>
                <a:srgbClr val="202124"/>
              </a:solidFill>
            </a:endParaRPr>
          </a:p>
          <a:p>
            <a:r>
              <a:rPr lang="en-GB" b="0" i="0" dirty="0">
                <a:solidFill>
                  <a:srgbClr val="0D0D0D"/>
                </a:solidFill>
                <a:effectLst/>
              </a:rPr>
              <a:t>The RTC </a:t>
            </a:r>
            <a:r>
              <a:rPr lang="en-GB" b="1" i="0" dirty="0">
                <a:solidFill>
                  <a:srgbClr val="0D0D0D"/>
                </a:solidFill>
                <a:effectLst/>
              </a:rPr>
              <a:t>keeps track of the current date and time</a:t>
            </a:r>
            <a:r>
              <a:rPr lang="en-GB" b="0" i="0" dirty="0">
                <a:solidFill>
                  <a:srgbClr val="0D0D0D"/>
                </a:solidFill>
                <a:effectLst/>
              </a:rPr>
              <a:t>, even when the computer is turned off.</a:t>
            </a:r>
          </a:p>
          <a:p>
            <a:r>
              <a:rPr lang="en-GB" b="0" i="0" dirty="0">
                <a:solidFill>
                  <a:srgbClr val="0D0D0D"/>
                </a:solidFill>
                <a:effectLst/>
              </a:rPr>
              <a:t>Without a functioning CMOS battery, the system might </a:t>
            </a:r>
            <a:r>
              <a:rPr lang="en-GB" b="1" i="0" dirty="0">
                <a:solidFill>
                  <a:srgbClr val="0D0D0D"/>
                </a:solidFill>
                <a:effectLst/>
              </a:rPr>
              <a:t>lose its date and time settings, and users would need to reconfigure the BIOS/UEFI </a:t>
            </a:r>
            <a:r>
              <a:rPr lang="en-GB" b="0" i="0" dirty="0">
                <a:solidFill>
                  <a:srgbClr val="0D0D0D"/>
                </a:solidFill>
                <a:effectLst/>
              </a:rPr>
              <a:t>each time the computer is powered on.</a:t>
            </a:r>
            <a:endParaRPr lang="en-GB" dirty="0"/>
          </a:p>
          <a:p>
            <a:endParaRPr lang="en-GB" dirty="0"/>
          </a:p>
          <a:p>
            <a:endParaRPr lang="en-GB" dirty="0"/>
          </a:p>
          <a:p>
            <a:endParaRPr lang="en-GB" dirty="0"/>
          </a:p>
          <a:p>
            <a:endParaRPr lang="en-GB" dirty="0"/>
          </a:p>
          <a:p>
            <a:endParaRPr lang="en-GB" dirty="0"/>
          </a:p>
          <a:p>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28</a:t>
            </a:fld>
            <a:endParaRPr lang="en-GB" dirty="0"/>
          </a:p>
        </p:txBody>
      </p:sp>
      <p:pic>
        <p:nvPicPr>
          <p:cNvPr id="8194" name="Picture 2" descr="Changing a BIOS Battery - Lennox IT">
            <a:extLst>
              <a:ext uri="{FF2B5EF4-FFF2-40B4-BE49-F238E27FC236}">
                <a16:creationId xmlns:a16="http://schemas.microsoft.com/office/drawing/2014/main" id="{876FBF5C-1294-92F3-7835-ABD1173BF73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155736" y="1878658"/>
            <a:ext cx="4664065" cy="349221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242556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92851" y="58614"/>
            <a:ext cx="5915036" cy="1325563"/>
          </a:xfrm>
        </p:spPr>
        <p:txBody>
          <a:bodyPr>
            <a:normAutofit/>
          </a:bodyPr>
          <a:lstStyle/>
          <a:p>
            <a:r>
              <a:rPr lang="en-GB" b="1" dirty="0">
                <a:solidFill>
                  <a:schemeClr val="bg1"/>
                </a:solidFill>
              </a:rPr>
              <a:t>Motherboard</a:t>
            </a:r>
          </a:p>
        </p:txBody>
      </p:sp>
      <p:sp>
        <p:nvSpPr>
          <p:cNvPr id="3" name="Content Placeholder 2"/>
          <p:cNvSpPr>
            <a:spLocks noGrp="1"/>
          </p:cNvSpPr>
          <p:nvPr>
            <p:ph idx="1"/>
          </p:nvPr>
        </p:nvSpPr>
        <p:spPr>
          <a:xfrm>
            <a:off x="477748" y="1548246"/>
            <a:ext cx="10629276" cy="4195330"/>
          </a:xfrm>
        </p:spPr>
        <p:txBody>
          <a:bodyPr>
            <a:normAutofit lnSpcReduction="10000"/>
          </a:bodyPr>
          <a:lstStyle/>
          <a:p>
            <a:pPr marL="0" indent="0">
              <a:buNone/>
            </a:pPr>
            <a:r>
              <a:rPr lang="en-GB" b="1" dirty="0"/>
              <a:t>Audio Chipset:</a:t>
            </a:r>
          </a:p>
          <a:p>
            <a:r>
              <a:rPr lang="en-GB" dirty="0"/>
              <a:t>Integrated audio processing components, often providing high-definition sound and support for multi-channel audio setups.</a:t>
            </a:r>
          </a:p>
          <a:p>
            <a:pPr marL="0" indent="0">
              <a:buNone/>
            </a:pPr>
            <a:r>
              <a:rPr lang="en-GB" b="1" dirty="0"/>
              <a:t>Networking Chipset:</a:t>
            </a:r>
          </a:p>
          <a:p>
            <a:r>
              <a:rPr lang="en-GB" dirty="0"/>
              <a:t>Integrated Ethernet controllers and, in many cases, Wi-Fi and Bluetooth modules. Latest Standards: Support for Wi-Fi 6/6E and Bluetooth 5.x.</a:t>
            </a:r>
          </a:p>
          <a:p>
            <a:pPr marL="0" indent="0">
              <a:buNone/>
            </a:pPr>
            <a:r>
              <a:rPr lang="en-GB" b="1" dirty="0"/>
              <a:t>Front Panel Connectors</a:t>
            </a:r>
            <a:r>
              <a:rPr lang="en-GB" dirty="0"/>
              <a:t>: </a:t>
            </a:r>
          </a:p>
          <a:p>
            <a:r>
              <a:rPr lang="en-GB" dirty="0"/>
              <a:t>For power button, reset button, and indicator LEDs on the computer case.</a:t>
            </a:r>
          </a:p>
          <a:p>
            <a:pPr marL="0" indent="0">
              <a:buNone/>
            </a:pPr>
            <a:endParaRPr lang="en-GB" dirty="0"/>
          </a:p>
        </p:txBody>
      </p:sp>
      <p:sp>
        <p:nvSpPr>
          <p:cNvPr id="6" name="Footer Placeholder 5">
            <a:extLst>
              <a:ext uri="{FF2B5EF4-FFF2-40B4-BE49-F238E27FC236}">
                <a16:creationId xmlns:a16="http://schemas.microsoft.com/office/drawing/2014/main" id="{292D7405-61F4-BAA3-3260-4F2C4D06B8DB}"/>
              </a:ext>
            </a:extLst>
          </p:cNvPr>
          <p:cNvSpPr>
            <a:spLocks noGrp="1"/>
          </p:cNvSpPr>
          <p:nvPr>
            <p:ph type="ftr" sz="quarter" idx="11"/>
          </p:nvPr>
        </p:nvSpPr>
        <p:spPr/>
        <p:txBody>
          <a:bodyPr/>
          <a:lstStyle/>
          <a:p>
            <a:r>
              <a:rPr lang="en-GB"/>
              <a:t>Lecture 1/ Computer Systems Fundamentals</a:t>
            </a:r>
            <a:endParaRPr lang="en-GB" dirty="0"/>
          </a:p>
        </p:txBody>
      </p:sp>
      <p:sp>
        <p:nvSpPr>
          <p:cNvPr id="7" name="Slide Number Placeholder 6">
            <a:extLst>
              <a:ext uri="{FF2B5EF4-FFF2-40B4-BE49-F238E27FC236}">
                <a16:creationId xmlns:a16="http://schemas.microsoft.com/office/drawing/2014/main" id="{DE096036-E5CF-C85E-EBF6-C28BF18F6274}"/>
              </a:ext>
            </a:extLst>
          </p:cNvPr>
          <p:cNvSpPr>
            <a:spLocks noGrp="1"/>
          </p:cNvSpPr>
          <p:nvPr>
            <p:ph type="sldNum" sz="quarter" idx="12"/>
          </p:nvPr>
        </p:nvSpPr>
        <p:spPr/>
        <p:txBody>
          <a:bodyPr/>
          <a:lstStyle/>
          <a:p>
            <a:fld id="{AC82685A-BD3A-4230-8D85-804689F67293}" type="slidenum">
              <a:rPr lang="en-GB" smtClean="0"/>
              <a:t>29</a:t>
            </a:fld>
            <a:endParaRPr lang="en-GB" dirty="0"/>
          </a:p>
        </p:txBody>
      </p:sp>
      <p:pic>
        <p:nvPicPr>
          <p:cNvPr id="4" name="Picture 2" descr="How To Connect Motherboard Front-Panel Headers">
            <a:extLst>
              <a:ext uri="{FF2B5EF4-FFF2-40B4-BE49-F238E27FC236}">
                <a16:creationId xmlns:a16="http://schemas.microsoft.com/office/drawing/2014/main" id="{030BE5D6-EBF3-5BDD-51FB-3E1E4CE6F75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407887" y="5389686"/>
            <a:ext cx="2571750" cy="1409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6282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55299" name="Rectangle 3"/>
          <p:cNvSpPr>
            <a:spLocks noGrp="1" noChangeArrowheads="1"/>
          </p:cNvSpPr>
          <p:nvPr>
            <p:ph type="body" idx="1"/>
          </p:nvPr>
        </p:nvSpPr>
        <p:spPr>
          <a:xfrm>
            <a:off x="405028" y="1498398"/>
            <a:ext cx="10960678" cy="3243063"/>
          </a:xfrm>
        </p:spPr>
        <p:txBody>
          <a:bodyPr>
            <a:noAutofit/>
          </a:bodyPr>
          <a:lstStyle/>
          <a:p>
            <a:r>
              <a:rPr lang="en-US" altLang="en-US" dirty="0"/>
              <a:t>The central processing unit (CPU) is responsible for </a:t>
            </a:r>
            <a:r>
              <a:rPr lang="en-US" altLang="en-US" b="1" dirty="0"/>
              <a:t>interpreting and executing commands.</a:t>
            </a:r>
          </a:p>
          <a:p>
            <a:r>
              <a:rPr lang="en-US" sz="2800" dirty="0"/>
              <a:t>Performs </a:t>
            </a:r>
            <a:r>
              <a:rPr lang="en-US" sz="2800" b="1" dirty="0"/>
              <a:t>logical and arithmetic operations.</a:t>
            </a:r>
          </a:p>
          <a:p>
            <a:r>
              <a:rPr lang="en-US" sz="2800" dirty="0"/>
              <a:t>Causes the </a:t>
            </a:r>
            <a:r>
              <a:rPr lang="en-US" sz="2800" b="1" dirty="0"/>
              <a:t>input and output operations </a:t>
            </a:r>
            <a:r>
              <a:rPr lang="en-US" sz="2800" dirty="0"/>
              <a:t>to occur.</a:t>
            </a:r>
          </a:p>
          <a:p>
            <a:r>
              <a:rPr lang="en-US" altLang="en-US" dirty="0"/>
              <a:t>The CPU is a small microchip that resides within a CPU package.</a:t>
            </a:r>
          </a:p>
          <a:p>
            <a:r>
              <a:rPr lang="en-US" altLang="en-US" dirty="0"/>
              <a:t>The CPU socket is the connection between the motherboard and the processor.</a:t>
            </a:r>
          </a:p>
          <a:p>
            <a:endParaRPr lang="en-US" altLang="en-US" b="1" dirty="0"/>
          </a:p>
        </p:txBody>
      </p:sp>
      <p:pic>
        <p:nvPicPr>
          <p:cNvPr id="10" name="Picture 9" descr="A land grid array (LGA) central processing unit and the motherboard socket that it fits into." title="LGA">
            <a:extLst>
              <a:ext uri="{FF2B5EF4-FFF2-40B4-BE49-F238E27FC236}">
                <a16:creationId xmlns:a16="http://schemas.microsoft.com/office/drawing/2014/main" id="{33E4869B-3572-4A8A-A6AC-0E13655DEAC5}"/>
              </a:ext>
            </a:extLst>
          </p:cNvPr>
          <p:cNvPicPr>
            <a:picLocks noChangeAspect="1"/>
          </p:cNvPicPr>
          <p:nvPr/>
        </p:nvPicPr>
        <p:blipFill>
          <a:blip r:embed="rId4"/>
          <a:stretch>
            <a:fillRect/>
          </a:stretch>
        </p:blipFill>
        <p:spPr>
          <a:xfrm>
            <a:off x="9056933" y="4733852"/>
            <a:ext cx="2792632" cy="1956072"/>
          </a:xfrm>
          <a:prstGeom prst="rect">
            <a:avLst/>
          </a:prstGeom>
        </p:spPr>
      </p:pic>
      <p:pic>
        <p:nvPicPr>
          <p:cNvPr id="1028" name="Picture 4" descr="Pin grid array - Wikipedia">
            <a:extLst>
              <a:ext uri="{FF2B5EF4-FFF2-40B4-BE49-F238E27FC236}">
                <a16:creationId xmlns:a16="http://schemas.microsoft.com/office/drawing/2014/main" id="{31FC8E5E-895E-35A8-27B2-9BE39698ED9C}"/>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93419" y="5200650"/>
            <a:ext cx="2762250" cy="165735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7A4CA6EA-059E-ED9E-D637-C2D8F9958C3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2AAABEC-4220-DB1C-8821-06B1D2894B54}"/>
              </a:ext>
            </a:extLst>
          </p:cNvPr>
          <p:cNvSpPr>
            <a:spLocks noGrp="1"/>
          </p:cNvSpPr>
          <p:nvPr>
            <p:ph type="sldNum" sz="quarter" idx="12"/>
          </p:nvPr>
        </p:nvSpPr>
        <p:spPr/>
        <p:txBody>
          <a:bodyPr/>
          <a:lstStyle/>
          <a:p>
            <a:fld id="{AC82685A-BD3A-4230-8D85-804689F67293}" type="slidenum">
              <a:rPr lang="en-GB" smtClean="0"/>
              <a:t>30</a:t>
            </a:fld>
            <a:endParaRPr lang="en-GB"/>
          </a:p>
        </p:txBody>
      </p:sp>
    </p:spTree>
    <p:custDataLst>
      <p:tags r:id="rId1"/>
    </p:custDataLst>
    <p:extLst>
      <p:ext uri="{BB962C8B-B14F-4D97-AF65-F5344CB8AC3E}">
        <p14:creationId xmlns:p14="http://schemas.microsoft.com/office/powerpoint/2010/main" val="2648191576"/>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1EF349-D98B-91A2-7EEF-FE5A3CE653DC}"/>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2F86CA5B-AACD-4A8A-0892-938E1E3A4658}"/>
              </a:ext>
            </a:extLst>
          </p:cNvPr>
          <p:cNvSpPr>
            <a:spLocks noGrp="1" noChangeArrowheads="1"/>
          </p:cNvSpPr>
          <p:nvPr>
            <p:ph type="title"/>
          </p:nvPr>
        </p:nvSpPr>
        <p:spPr>
          <a:xfrm>
            <a:off x="377332" y="0"/>
            <a:ext cx="11594969" cy="1325563"/>
          </a:xfrm>
        </p:spPr>
        <p:txBody>
          <a:bodyPr/>
          <a:lstStyle/>
          <a:p>
            <a:pPr algn="ctr"/>
            <a:r>
              <a:rPr lang="en-US" dirty="0">
                <a:solidFill>
                  <a:schemeClr val="bg1"/>
                </a:solidFill>
              </a:rPr>
              <a:t>What is CPU?</a:t>
            </a:r>
            <a:endParaRPr lang="en-US" altLang="en-US" dirty="0">
              <a:solidFill>
                <a:schemeClr val="bg1"/>
              </a:solidFill>
            </a:endParaRPr>
          </a:p>
        </p:txBody>
      </p:sp>
      <p:sp>
        <p:nvSpPr>
          <p:cNvPr id="11" name="Rectangle 4">
            <a:extLst>
              <a:ext uri="{FF2B5EF4-FFF2-40B4-BE49-F238E27FC236}">
                <a16:creationId xmlns:a16="http://schemas.microsoft.com/office/drawing/2014/main" id="{8A0F5CE2-1119-C702-6EA9-07EDEED64D0E}"/>
              </a:ext>
            </a:extLst>
          </p:cNvPr>
          <p:cNvSpPr txBox="1">
            <a:spLocks noChangeArrowheads="1"/>
          </p:cNvSpPr>
          <p:nvPr/>
        </p:nvSpPr>
        <p:spPr bwMode="auto">
          <a:xfrm>
            <a:off x="342435" y="1498939"/>
            <a:ext cx="8440878" cy="40874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a:buFont typeface="Arial" panose="020B0604020202020204" pitchFamily="34" charset="0"/>
              <a:buChar char="•"/>
            </a:pPr>
            <a:r>
              <a:rPr lang="en-US" altLang="en-US" sz="2800" dirty="0">
                <a:solidFill>
                  <a:schemeClr val="tx1"/>
                </a:solidFill>
              </a:rPr>
              <a:t>Modern CPU sockets and processor packages are built in following architectures:</a:t>
            </a:r>
          </a:p>
          <a:p>
            <a:pPr marL="536575" lvl="1" indent="-265113">
              <a:tabLst>
                <a:tab pos="628650" algn="l"/>
              </a:tabLst>
            </a:pPr>
            <a:r>
              <a:rPr lang="en-US" altLang="en-US" sz="2800" b="1" dirty="0"/>
              <a:t>Pin Grid Array (PGA)</a:t>
            </a:r>
            <a:r>
              <a:rPr lang="en-US" altLang="en-US" sz="2800" dirty="0"/>
              <a:t> - the </a:t>
            </a:r>
            <a:r>
              <a:rPr lang="en-US" altLang="en-US" sz="2800" b="1" dirty="0"/>
              <a:t>pins are on the underside </a:t>
            </a:r>
            <a:r>
              <a:rPr lang="en-US" altLang="en-US" sz="2800" dirty="0"/>
              <a:t>of the processor package and is inserted into the motherboard CPU socket.</a:t>
            </a:r>
          </a:p>
          <a:p>
            <a:pPr marL="536575" lvl="1" indent="-265113">
              <a:tabLst>
                <a:tab pos="628650" algn="l"/>
              </a:tabLst>
            </a:pPr>
            <a:r>
              <a:rPr lang="en-US" altLang="en-US" sz="2800" b="1" dirty="0"/>
              <a:t>Land Grid Array (LGA) </a:t>
            </a:r>
            <a:r>
              <a:rPr lang="en-US" altLang="en-US" sz="2800" dirty="0"/>
              <a:t>- the pins are in </a:t>
            </a:r>
            <a:r>
              <a:rPr lang="en-US" altLang="en-US" sz="2800" b="1" dirty="0"/>
              <a:t>the socket instead of on the processor.</a:t>
            </a:r>
          </a:p>
        </p:txBody>
      </p:sp>
      <p:pic>
        <p:nvPicPr>
          <p:cNvPr id="5" name="Picture 4" descr="PGA&#10;&#10;PGA&#10;&#10;A pin grid array (PGA) central processing unit and the motherboard socket that it fits into.">
            <a:extLst>
              <a:ext uri="{FF2B5EF4-FFF2-40B4-BE49-F238E27FC236}">
                <a16:creationId xmlns:a16="http://schemas.microsoft.com/office/drawing/2014/main" id="{ACF34A8A-3A9A-CD2F-7D5E-5F68974438B2}"/>
              </a:ext>
            </a:extLst>
          </p:cNvPr>
          <p:cNvPicPr>
            <a:picLocks noChangeAspect="1"/>
          </p:cNvPicPr>
          <p:nvPr/>
        </p:nvPicPr>
        <p:blipFill>
          <a:blip r:embed="rId4"/>
          <a:stretch>
            <a:fillRect/>
          </a:stretch>
        </p:blipFill>
        <p:spPr>
          <a:xfrm>
            <a:off x="8934198" y="4455712"/>
            <a:ext cx="3038103" cy="1589887"/>
          </a:xfrm>
          <a:prstGeom prst="rect">
            <a:avLst/>
          </a:prstGeom>
        </p:spPr>
      </p:pic>
      <p:pic>
        <p:nvPicPr>
          <p:cNvPr id="1026" name="Picture 2" descr="Land Grid Array">
            <a:extLst>
              <a:ext uri="{FF2B5EF4-FFF2-40B4-BE49-F238E27FC236}">
                <a16:creationId xmlns:a16="http://schemas.microsoft.com/office/drawing/2014/main" id="{755446CF-DD7A-7981-CDFA-0FE87FAD3D86}"/>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954207" y="2203852"/>
            <a:ext cx="1895358" cy="170342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AA92C526-BB39-0543-5C2F-FADC55140B33}"/>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E60FDAA0-0DB8-E640-41E3-CBF5A7EF623F}"/>
              </a:ext>
            </a:extLst>
          </p:cNvPr>
          <p:cNvSpPr>
            <a:spLocks noGrp="1"/>
          </p:cNvSpPr>
          <p:nvPr>
            <p:ph type="sldNum" sz="quarter" idx="12"/>
          </p:nvPr>
        </p:nvSpPr>
        <p:spPr/>
        <p:txBody>
          <a:bodyPr/>
          <a:lstStyle/>
          <a:p>
            <a:fld id="{AC82685A-BD3A-4230-8D85-804689F67293}" type="slidenum">
              <a:rPr lang="en-GB" smtClean="0"/>
              <a:t>31</a:t>
            </a:fld>
            <a:endParaRPr lang="en-GB"/>
          </a:p>
        </p:txBody>
      </p:sp>
    </p:spTree>
    <p:custDataLst>
      <p:tags r:id="rId1"/>
    </p:custDataLst>
    <p:extLst>
      <p:ext uri="{BB962C8B-B14F-4D97-AF65-F5344CB8AC3E}">
        <p14:creationId xmlns:p14="http://schemas.microsoft.com/office/powerpoint/2010/main" val="196181610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Cooling Systems</a:t>
            </a:r>
            <a:endParaRPr lang="en-US" altLang="en-US" dirty="0">
              <a:solidFill>
                <a:schemeClr val="bg1"/>
              </a:solidFill>
            </a:endParaRPr>
          </a:p>
        </p:txBody>
      </p:sp>
      <p:sp>
        <p:nvSpPr>
          <p:cNvPr id="55299" name="Rectangle 3"/>
          <p:cNvSpPr>
            <a:spLocks noGrp="1" noChangeArrowheads="1"/>
          </p:cNvSpPr>
          <p:nvPr>
            <p:ph type="body" idx="1"/>
          </p:nvPr>
        </p:nvSpPr>
        <p:spPr>
          <a:xfrm>
            <a:off x="317453" y="1488024"/>
            <a:ext cx="9066144" cy="3496509"/>
          </a:xfrm>
        </p:spPr>
        <p:txBody>
          <a:bodyPr>
            <a:normAutofit fontScale="92500"/>
          </a:bodyPr>
          <a:lstStyle/>
          <a:p>
            <a:r>
              <a:rPr lang="en-US" altLang="en-US" dirty="0"/>
              <a:t>Computer components perform better when kept cool.</a:t>
            </a:r>
          </a:p>
          <a:p>
            <a:r>
              <a:rPr lang="en-US" altLang="en-US" dirty="0"/>
              <a:t>Computers are kept cool using </a:t>
            </a:r>
            <a:r>
              <a:rPr lang="en-US" altLang="en-US" b="1" dirty="0"/>
              <a:t>active and passive cooling solutions.</a:t>
            </a:r>
          </a:p>
          <a:p>
            <a:r>
              <a:rPr lang="en-US" altLang="en-US" b="1" dirty="0"/>
              <a:t>Active </a:t>
            </a:r>
            <a:r>
              <a:rPr lang="en-US" altLang="en-US" dirty="0"/>
              <a:t>solutions require </a:t>
            </a:r>
            <a:r>
              <a:rPr lang="en-US" altLang="en-US" b="1" dirty="0"/>
              <a:t>power</a:t>
            </a:r>
            <a:r>
              <a:rPr lang="en-US" altLang="en-US" dirty="0"/>
              <a:t> while passive solutions do not</a:t>
            </a:r>
          </a:p>
          <a:p>
            <a:r>
              <a:rPr lang="en-US" altLang="en-US" dirty="0"/>
              <a:t>Passive solutions for cooling </a:t>
            </a:r>
            <a:r>
              <a:rPr lang="en-US" altLang="en-US" b="1" dirty="0"/>
              <a:t>usually involve reducing the speed at which a component is operating or adding heat sinks to computer chips.</a:t>
            </a:r>
          </a:p>
          <a:p>
            <a:r>
              <a:rPr lang="en-US" altLang="en-US" dirty="0"/>
              <a:t>A case </a:t>
            </a:r>
            <a:r>
              <a:rPr lang="en-US" altLang="en-US" b="1" dirty="0"/>
              <a:t>fan</a:t>
            </a:r>
            <a:r>
              <a:rPr lang="en-US" altLang="en-US" dirty="0"/>
              <a:t> is considered as </a:t>
            </a:r>
            <a:r>
              <a:rPr lang="en-US" altLang="en-US" b="1" dirty="0"/>
              <a:t>active cooling.</a:t>
            </a:r>
          </a:p>
          <a:p>
            <a:endParaRPr lang="en-US" altLang="en-US" sz="2400" b="1" dirty="0"/>
          </a:p>
        </p:txBody>
      </p:sp>
      <p:pic>
        <p:nvPicPr>
          <p:cNvPr id="6" name="Picture 5" descr="An image showing a case fan." title="Case Fan">
            <a:extLst>
              <a:ext uri="{FF2B5EF4-FFF2-40B4-BE49-F238E27FC236}">
                <a16:creationId xmlns:a16="http://schemas.microsoft.com/office/drawing/2014/main" id="{926224E4-9B8C-4A44-BB4A-6129D8F7BF78}"/>
              </a:ext>
            </a:extLst>
          </p:cNvPr>
          <p:cNvPicPr>
            <a:picLocks noChangeAspect="1"/>
          </p:cNvPicPr>
          <p:nvPr/>
        </p:nvPicPr>
        <p:blipFill>
          <a:blip r:embed="rId4"/>
          <a:stretch>
            <a:fillRect/>
          </a:stretch>
        </p:blipFill>
        <p:spPr>
          <a:xfrm>
            <a:off x="9383596" y="4488360"/>
            <a:ext cx="2651989" cy="2143945"/>
          </a:xfrm>
          <a:prstGeom prst="rect">
            <a:avLst/>
          </a:prstGeom>
        </p:spPr>
      </p:pic>
      <p:pic>
        <p:nvPicPr>
          <p:cNvPr id="3" name="Picture 2" descr="image showing a heat sink" title="Heat Sink">
            <a:extLst>
              <a:ext uri="{FF2B5EF4-FFF2-40B4-BE49-F238E27FC236}">
                <a16:creationId xmlns:a16="http://schemas.microsoft.com/office/drawing/2014/main" id="{AB9172A9-EF7A-4149-B6AF-80AC8ED652E2}"/>
              </a:ext>
            </a:extLst>
          </p:cNvPr>
          <p:cNvPicPr>
            <a:picLocks noChangeAspect="1"/>
          </p:cNvPicPr>
          <p:nvPr/>
        </p:nvPicPr>
        <p:blipFill>
          <a:blip r:embed="rId5"/>
          <a:stretch>
            <a:fillRect/>
          </a:stretch>
        </p:blipFill>
        <p:spPr>
          <a:xfrm>
            <a:off x="9383596" y="1200150"/>
            <a:ext cx="2712955" cy="3160033"/>
          </a:xfrm>
          <a:prstGeom prst="rect">
            <a:avLst/>
          </a:prstGeom>
        </p:spPr>
      </p:pic>
      <p:sp>
        <p:nvSpPr>
          <p:cNvPr id="2" name="Footer Placeholder 1">
            <a:extLst>
              <a:ext uri="{FF2B5EF4-FFF2-40B4-BE49-F238E27FC236}">
                <a16:creationId xmlns:a16="http://schemas.microsoft.com/office/drawing/2014/main" id="{80F65F4A-079E-A6ED-170F-28A9FF111CE4}"/>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AB3C3287-621B-0499-562B-F1CFB5F93BD5}"/>
              </a:ext>
            </a:extLst>
          </p:cNvPr>
          <p:cNvSpPr>
            <a:spLocks noGrp="1"/>
          </p:cNvSpPr>
          <p:nvPr>
            <p:ph type="sldNum" sz="quarter" idx="12"/>
          </p:nvPr>
        </p:nvSpPr>
        <p:spPr/>
        <p:txBody>
          <a:bodyPr/>
          <a:lstStyle/>
          <a:p>
            <a:fld id="{AC82685A-BD3A-4230-8D85-804689F67293}" type="slidenum">
              <a:rPr lang="en-GB" smtClean="0"/>
              <a:t>32</a:t>
            </a:fld>
            <a:endParaRPr lang="en-GB"/>
          </a:p>
        </p:txBody>
      </p:sp>
    </p:spTree>
    <p:custDataLst>
      <p:tags r:id="rId1"/>
    </p:custDataLst>
    <p:extLst>
      <p:ext uri="{BB962C8B-B14F-4D97-AF65-F5344CB8AC3E}">
        <p14:creationId xmlns:p14="http://schemas.microsoft.com/office/powerpoint/2010/main" val="370852601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sp>
        <p:nvSpPr>
          <p:cNvPr id="55299" name="Rectangle 3"/>
          <p:cNvSpPr>
            <a:spLocks noGrp="1" noChangeArrowheads="1"/>
          </p:cNvSpPr>
          <p:nvPr>
            <p:ph type="body" idx="1"/>
          </p:nvPr>
        </p:nvSpPr>
        <p:spPr>
          <a:xfrm>
            <a:off x="280090" y="1465463"/>
            <a:ext cx="11620840" cy="4222736"/>
          </a:xfrm>
        </p:spPr>
        <p:txBody>
          <a:bodyPr>
            <a:normAutofit/>
          </a:bodyPr>
          <a:lstStyle/>
          <a:p>
            <a:r>
              <a:rPr lang="en-US" altLang="en-US" dirty="0"/>
              <a:t>The </a:t>
            </a:r>
            <a:r>
              <a:rPr lang="en-US" altLang="en-US" b="1" dirty="0"/>
              <a:t>form factor </a:t>
            </a:r>
            <a:r>
              <a:rPr lang="en-US" altLang="en-US" dirty="0"/>
              <a:t>of motherboards pertains to the </a:t>
            </a:r>
            <a:r>
              <a:rPr lang="en-US" altLang="en-US" b="1" dirty="0"/>
              <a:t>size and shape of the board</a:t>
            </a:r>
            <a:r>
              <a:rPr lang="en-US" altLang="en-US" dirty="0"/>
              <a:t>.</a:t>
            </a:r>
          </a:p>
          <a:p>
            <a:r>
              <a:rPr lang="en-US" altLang="en-US" dirty="0"/>
              <a:t>There are three common motherboard form factors:</a:t>
            </a:r>
            <a:r>
              <a:rPr lang="en-CA" altLang="en-US" b="1" dirty="0"/>
              <a:t> </a:t>
            </a:r>
          </a:p>
          <a:p>
            <a:pPr lvl="1"/>
            <a:r>
              <a:rPr lang="en-US" altLang="en-US" b="1" dirty="0"/>
              <a:t>Advanced Technology </a:t>
            </a:r>
            <a:r>
              <a:rPr lang="en-US" altLang="en-US" b="1" dirty="0" err="1"/>
              <a:t>eXtended</a:t>
            </a:r>
            <a:r>
              <a:rPr lang="en-US" altLang="en-US" b="1" dirty="0"/>
              <a:t> </a:t>
            </a:r>
            <a:r>
              <a:rPr lang="en-US" altLang="en-US" dirty="0"/>
              <a:t>(ATX), </a:t>
            </a:r>
          </a:p>
          <a:p>
            <a:pPr lvl="1"/>
            <a:r>
              <a:rPr lang="en-US" altLang="en-US" b="1" dirty="0"/>
              <a:t>Micro-ATX</a:t>
            </a:r>
            <a:r>
              <a:rPr lang="en-US" altLang="en-US" dirty="0"/>
              <a:t>, and </a:t>
            </a:r>
          </a:p>
          <a:p>
            <a:pPr lvl="1"/>
            <a:r>
              <a:rPr lang="en-US" altLang="en-US" b="1" dirty="0"/>
              <a:t>ITX</a:t>
            </a:r>
            <a:r>
              <a:rPr lang="en-US" altLang="en-US" dirty="0"/>
              <a:t>.</a:t>
            </a:r>
          </a:p>
          <a:p>
            <a:r>
              <a:rPr lang="en-US" b="1" dirty="0">
                <a:solidFill>
                  <a:srgbClr val="000000"/>
                </a:solidFill>
                <a:ea typeface="ＭＳ Ｐゴシック" charset="0"/>
              </a:rPr>
              <a:t>The choice of motherboard form factor determines how individual components attach to it, the type of power supply required, and the shape of the computer case.</a:t>
            </a:r>
          </a:p>
          <a:p>
            <a:endParaRPr lang="en-US" altLang="en-US" b="1" dirty="0"/>
          </a:p>
        </p:txBody>
      </p:sp>
      <p:sp>
        <p:nvSpPr>
          <p:cNvPr id="2" name="Footer Placeholder 1">
            <a:extLst>
              <a:ext uri="{FF2B5EF4-FFF2-40B4-BE49-F238E27FC236}">
                <a16:creationId xmlns:a16="http://schemas.microsoft.com/office/drawing/2014/main" id="{BD1E38D1-DBEF-3937-0F42-C006F4040056}"/>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40345CC6-A1EB-5506-CA5F-164F5C66F3BC}"/>
              </a:ext>
            </a:extLst>
          </p:cNvPr>
          <p:cNvSpPr>
            <a:spLocks noGrp="1"/>
          </p:cNvSpPr>
          <p:nvPr>
            <p:ph type="sldNum" sz="quarter" idx="12"/>
          </p:nvPr>
        </p:nvSpPr>
        <p:spPr/>
        <p:txBody>
          <a:bodyPr/>
          <a:lstStyle/>
          <a:p>
            <a:fld id="{AC82685A-BD3A-4230-8D85-804689F67293}" type="slidenum">
              <a:rPr lang="en-GB" smtClean="0"/>
              <a:t>33</a:t>
            </a:fld>
            <a:endParaRPr lang="en-GB"/>
          </a:p>
        </p:txBody>
      </p:sp>
    </p:spTree>
    <p:custDataLst>
      <p:tags r:id="rId1"/>
    </p:custDataLst>
    <p:extLst>
      <p:ext uri="{BB962C8B-B14F-4D97-AF65-F5344CB8AC3E}">
        <p14:creationId xmlns:p14="http://schemas.microsoft.com/office/powerpoint/2010/main" val="38204062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1FF42B2-9AD1-E5B8-84C5-73133B6A89AB}"/>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3F3D2659-B194-E858-420B-93F33B82499F}"/>
              </a:ext>
            </a:extLst>
          </p:cNvPr>
          <p:cNvSpPr>
            <a:spLocks noGrp="1" noChangeArrowheads="1"/>
          </p:cNvSpPr>
          <p:nvPr>
            <p:ph type="title"/>
          </p:nvPr>
        </p:nvSpPr>
        <p:spPr>
          <a:xfrm>
            <a:off x="305961" y="-92564"/>
            <a:ext cx="11594969" cy="1325563"/>
          </a:xfrm>
        </p:spPr>
        <p:txBody>
          <a:bodyPr/>
          <a:lstStyle/>
          <a:p>
            <a:pPr algn="ctr"/>
            <a:r>
              <a:rPr lang="en-US" altLang="en-US" dirty="0">
                <a:solidFill>
                  <a:schemeClr val="bg1"/>
                </a:solidFill>
              </a:rPr>
              <a:t>Motherboard Form Factors</a:t>
            </a:r>
          </a:p>
        </p:txBody>
      </p:sp>
      <p:pic>
        <p:nvPicPr>
          <p:cNvPr id="3" name="Picture 2" descr="The image is a table of motherboard form factors. It has two columns and four rows (after the table heading). The first column is form factors and the second column is a description. The four rows are: ATX - Advanced Technology eXtended, Most popular form factor, 12 in X 9.6 in (30.5 cm X 24.4 cm); Micro-ATX - Smaller footprint than the ATX, Popular in desktop and small form factor computers, 9.6 in X 9.6 in (24.4 cm X 24.4 cm); Mini-ITX - Designed for small devices such as thin clients and set-top boxes, 6.7in X 6.7 in (17cm X 17 cm); and ITX - Comparable form factor to Micro-ATX, 8.5 in X 7.5 in (21.5 cm X 19.1 cm)." title="Form Factors and Descriptions">
            <a:extLst>
              <a:ext uri="{FF2B5EF4-FFF2-40B4-BE49-F238E27FC236}">
                <a16:creationId xmlns:a16="http://schemas.microsoft.com/office/drawing/2014/main" id="{637E97F3-ACDA-6C04-B796-BF999998D442}"/>
              </a:ext>
            </a:extLst>
          </p:cNvPr>
          <p:cNvPicPr>
            <a:picLocks noChangeAspect="1"/>
          </p:cNvPicPr>
          <p:nvPr/>
        </p:nvPicPr>
        <p:blipFill>
          <a:blip r:embed="rId4"/>
          <a:stretch>
            <a:fillRect/>
          </a:stretch>
        </p:blipFill>
        <p:spPr>
          <a:xfrm>
            <a:off x="1182504" y="1182993"/>
            <a:ext cx="10279069" cy="3599673"/>
          </a:xfrm>
          <a:prstGeom prst="rect">
            <a:avLst/>
          </a:prstGeom>
        </p:spPr>
      </p:pic>
      <p:pic>
        <p:nvPicPr>
          <p:cNvPr id="2050" name="Picture 2" descr="Motherboards: ATX vs Micro ATX vs Mini ITX💞 Transformando sua vida com  badoo iniciar sesión">
            <a:extLst>
              <a:ext uri="{FF2B5EF4-FFF2-40B4-BE49-F238E27FC236}">
                <a16:creationId xmlns:a16="http://schemas.microsoft.com/office/drawing/2014/main" id="{A8B0DE8D-899D-EFF6-D2FC-A824F571421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931944" y="4832672"/>
            <a:ext cx="4029075" cy="2057400"/>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E4BA0322-4F2C-1E17-EFD3-A222BC2C33AE}"/>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91AC564-22D4-CFE7-88D2-6D3F57A6FC27}"/>
              </a:ext>
            </a:extLst>
          </p:cNvPr>
          <p:cNvSpPr>
            <a:spLocks noGrp="1"/>
          </p:cNvSpPr>
          <p:nvPr>
            <p:ph type="sldNum" sz="quarter" idx="12"/>
          </p:nvPr>
        </p:nvSpPr>
        <p:spPr/>
        <p:txBody>
          <a:bodyPr/>
          <a:lstStyle/>
          <a:p>
            <a:fld id="{AC82685A-BD3A-4230-8D85-804689F67293}" type="slidenum">
              <a:rPr lang="en-GB" smtClean="0"/>
              <a:t>34</a:t>
            </a:fld>
            <a:endParaRPr lang="en-GB"/>
          </a:p>
        </p:txBody>
      </p:sp>
    </p:spTree>
    <p:custDataLst>
      <p:tags r:id="rId1"/>
    </p:custDataLst>
    <p:extLst>
      <p:ext uri="{BB962C8B-B14F-4D97-AF65-F5344CB8AC3E}">
        <p14:creationId xmlns:p14="http://schemas.microsoft.com/office/powerpoint/2010/main" val="216474527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Memory</a:t>
            </a:r>
          </a:p>
        </p:txBody>
      </p:sp>
      <p:sp>
        <p:nvSpPr>
          <p:cNvPr id="55299" name="Rectangle 3"/>
          <p:cNvSpPr>
            <a:spLocks noGrp="1" noChangeArrowheads="1"/>
          </p:cNvSpPr>
          <p:nvPr>
            <p:ph type="body" idx="1"/>
          </p:nvPr>
        </p:nvSpPr>
        <p:spPr>
          <a:xfrm>
            <a:off x="460234" y="1401910"/>
            <a:ext cx="10094095" cy="1471825"/>
          </a:xfrm>
        </p:spPr>
        <p:txBody>
          <a:bodyPr>
            <a:normAutofit/>
          </a:bodyPr>
          <a:lstStyle/>
          <a:p>
            <a:r>
              <a:rPr lang="en-US" altLang="en-US" sz="2400" dirty="0"/>
              <a:t>A computer might use different types of memory chips.</a:t>
            </a:r>
          </a:p>
          <a:p>
            <a:r>
              <a:rPr lang="en-US" altLang="en-US" sz="2400" dirty="0"/>
              <a:t>All memory chips store data in the form of bytes. </a:t>
            </a:r>
          </a:p>
          <a:p>
            <a:pPr lvl="1"/>
            <a:r>
              <a:rPr lang="en-US" altLang="en-US" dirty="0"/>
              <a:t>A byte is a block of eight bits stored as either 0 or 1 in the memory chip.</a:t>
            </a:r>
          </a:p>
        </p:txBody>
      </p:sp>
      <p:sp>
        <p:nvSpPr>
          <p:cNvPr id="7" name="Rectangle 4">
            <a:extLst>
              <a:ext uri="{FF2B5EF4-FFF2-40B4-BE49-F238E27FC236}">
                <a16:creationId xmlns:a16="http://schemas.microsoft.com/office/drawing/2014/main" id="{2375BCB7-2385-4993-A57D-714EB36A0AC9}"/>
              </a:ext>
            </a:extLst>
          </p:cNvPr>
          <p:cNvSpPr txBox="1">
            <a:spLocks noChangeArrowheads="1"/>
          </p:cNvSpPr>
          <p:nvPr/>
        </p:nvSpPr>
        <p:spPr bwMode="auto">
          <a:xfrm>
            <a:off x="362467" y="2950082"/>
            <a:ext cx="7479955" cy="3347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Read-Only Memory </a:t>
            </a:r>
            <a:r>
              <a:rPr lang="en-US" altLang="en-US" sz="2267" dirty="0"/>
              <a:t>(ROM) – such as ROM chip.</a:t>
            </a:r>
          </a:p>
          <a:p>
            <a:r>
              <a:rPr lang="en-US" altLang="en-US" sz="2267" b="1" dirty="0"/>
              <a:t>Random Access Memory </a:t>
            </a:r>
            <a:r>
              <a:rPr lang="en-US" altLang="en-US" sz="2267" dirty="0"/>
              <a:t>(RAM) is the temporary working storage for data and programs that are being accessed by the CPU. RAM is volatile memory.</a:t>
            </a:r>
          </a:p>
          <a:p>
            <a:r>
              <a:rPr lang="en-US" altLang="en-US" sz="2267" b="1" dirty="0"/>
              <a:t>Adding more RAM </a:t>
            </a:r>
            <a:r>
              <a:rPr lang="en-US" altLang="en-US" sz="2267" dirty="0"/>
              <a:t>in a computer </a:t>
            </a:r>
            <a:r>
              <a:rPr lang="en-US" altLang="en-US" sz="2267" b="1" dirty="0"/>
              <a:t>enhances the system performance.</a:t>
            </a:r>
            <a:r>
              <a:rPr lang="en-US" altLang="en-US" sz="2267" dirty="0"/>
              <a:t> However, the </a:t>
            </a:r>
            <a:r>
              <a:rPr lang="en-US" altLang="en-US" sz="2267" b="1" dirty="0"/>
              <a:t>maximum amount of RAM that can be installed is limited by the motherboard</a:t>
            </a:r>
            <a:r>
              <a:rPr lang="en-US" altLang="en-US" sz="2267" dirty="0"/>
              <a:t>.</a:t>
            </a:r>
            <a:endParaRPr lang="en-US" altLang="en-US" sz="2400" dirty="0"/>
          </a:p>
          <a:p>
            <a:pPr marL="0" indent="0">
              <a:buNone/>
            </a:pPr>
            <a:endParaRPr lang="en-US" altLang="en-US" sz="2200" b="1" dirty="0"/>
          </a:p>
        </p:txBody>
      </p:sp>
      <p:pic>
        <p:nvPicPr>
          <p:cNvPr id="3" name="Picture 2" descr="The image shows different types of memory chips." title="Memory chips">
            <a:extLst>
              <a:ext uri="{FF2B5EF4-FFF2-40B4-BE49-F238E27FC236}">
                <a16:creationId xmlns:a16="http://schemas.microsoft.com/office/drawing/2014/main" id="{3CCC945E-411F-419F-971A-28A0A47DD32F}"/>
              </a:ext>
            </a:extLst>
          </p:cNvPr>
          <p:cNvPicPr>
            <a:picLocks noChangeAspect="1"/>
          </p:cNvPicPr>
          <p:nvPr/>
        </p:nvPicPr>
        <p:blipFill>
          <a:blip r:embed="rId4"/>
          <a:stretch>
            <a:fillRect/>
          </a:stretch>
        </p:blipFill>
        <p:spPr>
          <a:xfrm>
            <a:off x="7842422" y="2872682"/>
            <a:ext cx="3724876" cy="2684101"/>
          </a:xfrm>
          <a:prstGeom prst="rect">
            <a:avLst/>
          </a:prstGeom>
        </p:spPr>
      </p:pic>
      <p:sp>
        <p:nvSpPr>
          <p:cNvPr id="2" name="Footer Placeholder 1">
            <a:extLst>
              <a:ext uri="{FF2B5EF4-FFF2-40B4-BE49-F238E27FC236}">
                <a16:creationId xmlns:a16="http://schemas.microsoft.com/office/drawing/2014/main" id="{AE990A9A-493E-CB27-06BE-5BC7E5C9F2F5}"/>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3689122E-D8B2-D29B-DA4E-119E1E748D7C}"/>
              </a:ext>
            </a:extLst>
          </p:cNvPr>
          <p:cNvSpPr>
            <a:spLocks noGrp="1"/>
          </p:cNvSpPr>
          <p:nvPr>
            <p:ph type="sldNum" sz="quarter" idx="12"/>
          </p:nvPr>
        </p:nvSpPr>
        <p:spPr/>
        <p:txBody>
          <a:bodyPr/>
          <a:lstStyle/>
          <a:p>
            <a:fld id="{AC82685A-BD3A-4230-8D85-804689F67293}" type="slidenum">
              <a:rPr lang="en-GB" smtClean="0"/>
              <a:t>35</a:t>
            </a:fld>
            <a:endParaRPr lang="en-GB"/>
          </a:p>
        </p:txBody>
      </p:sp>
    </p:spTree>
    <p:custDataLst>
      <p:tags r:id="rId1"/>
    </p:custDataLst>
    <p:extLst>
      <p:ext uri="{BB962C8B-B14F-4D97-AF65-F5344CB8AC3E}">
        <p14:creationId xmlns:p14="http://schemas.microsoft.com/office/powerpoint/2010/main" val="349948823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4425664" y="0"/>
            <a:ext cx="4276480" cy="1325563"/>
          </a:xfrm>
        </p:spPr>
        <p:txBody>
          <a:bodyPr>
            <a:normAutofit/>
          </a:bodyPr>
          <a:lstStyle/>
          <a:p>
            <a:r>
              <a:rPr lang="en-US" b="1" dirty="0">
                <a:solidFill>
                  <a:schemeClr val="bg1"/>
                </a:solidFill>
              </a:rPr>
              <a:t>Memory</a:t>
            </a:r>
          </a:p>
        </p:txBody>
      </p:sp>
      <p:sp>
        <p:nvSpPr>
          <p:cNvPr id="22531" name="Rectangle 3"/>
          <p:cNvSpPr>
            <a:spLocks noGrp="1" noChangeArrowheads="1"/>
          </p:cNvSpPr>
          <p:nvPr>
            <p:ph type="body" idx="1"/>
          </p:nvPr>
        </p:nvSpPr>
        <p:spPr>
          <a:xfrm>
            <a:off x="7903529" y="1368153"/>
            <a:ext cx="4009650" cy="4655399"/>
          </a:xfrm>
        </p:spPr>
        <p:txBody>
          <a:bodyPr>
            <a:normAutofit lnSpcReduction="10000"/>
          </a:bodyPr>
          <a:lstStyle/>
          <a:p>
            <a:r>
              <a:rPr lang="en-US" sz="2800" dirty="0"/>
              <a:t>RAM- Random Access Memory</a:t>
            </a:r>
          </a:p>
          <a:p>
            <a:r>
              <a:rPr lang="en-US" dirty="0"/>
              <a:t>ROM – Read Only Memory</a:t>
            </a:r>
          </a:p>
          <a:p>
            <a:r>
              <a:rPr lang="en-US" sz="2800" dirty="0"/>
              <a:t>PROM – Programable ROM</a:t>
            </a:r>
          </a:p>
          <a:p>
            <a:r>
              <a:rPr lang="en-US" dirty="0"/>
              <a:t>EPROM – Electrically Programable ROM</a:t>
            </a:r>
          </a:p>
          <a:p>
            <a:r>
              <a:rPr lang="en-US" sz="2800" dirty="0"/>
              <a:t>EEPROM – Electrically  Erasable Programable ROM</a:t>
            </a:r>
          </a:p>
        </p:txBody>
      </p:sp>
      <p:sp>
        <p:nvSpPr>
          <p:cNvPr id="2" name="Footer Placeholder 1">
            <a:extLst>
              <a:ext uri="{FF2B5EF4-FFF2-40B4-BE49-F238E27FC236}">
                <a16:creationId xmlns:a16="http://schemas.microsoft.com/office/drawing/2014/main" id="{61D0436E-5F3A-3561-1F0A-F61C2C7FA329}"/>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E18648F-49BF-0A64-C7BE-3CC71E78FC81}"/>
              </a:ext>
            </a:extLst>
          </p:cNvPr>
          <p:cNvSpPr>
            <a:spLocks noGrp="1"/>
          </p:cNvSpPr>
          <p:nvPr>
            <p:ph type="sldNum" sz="quarter" idx="12"/>
          </p:nvPr>
        </p:nvSpPr>
        <p:spPr/>
        <p:txBody>
          <a:bodyPr/>
          <a:lstStyle/>
          <a:p>
            <a:fld id="{AC82685A-BD3A-4230-8D85-804689F67293}" type="slidenum">
              <a:rPr lang="en-GB" smtClean="0"/>
              <a:t>36</a:t>
            </a:fld>
            <a:endParaRPr lang="en-GB"/>
          </a:p>
        </p:txBody>
      </p:sp>
      <p:pic>
        <p:nvPicPr>
          <p:cNvPr id="1026" name="Picture 2" descr="Classification of Memory">
            <a:extLst>
              <a:ext uri="{FF2B5EF4-FFF2-40B4-BE49-F238E27FC236}">
                <a16:creationId xmlns:a16="http://schemas.microsoft.com/office/drawing/2014/main" id="{9BFD6D35-7D0D-8B6F-1FB3-3289F5EDB90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0" y="1325563"/>
            <a:ext cx="7996735" cy="474057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9303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2531">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2531">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22531">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22531">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2253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uiExpand="1" build="p" autoUpdateAnimBg="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59391B2-03EA-65BD-C685-185365309DA6}"/>
            </a:ext>
          </a:extLst>
        </p:cNvPr>
        <p:cNvGrpSpPr/>
        <p:nvPr/>
      </p:nvGrpSpPr>
      <p:grpSpPr>
        <a:xfrm>
          <a:off x="0" y="0"/>
          <a:ext cx="0" cy="0"/>
          <a:chOff x="0" y="0"/>
          <a:chExt cx="0" cy="0"/>
        </a:xfrm>
      </p:grpSpPr>
      <p:sp>
        <p:nvSpPr>
          <p:cNvPr id="21506" name="Rectangle 2">
            <a:extLst>
              <a:ext uri="{FF2B5EF4-FFF2-40B4-BE49-F238E27FC236}">
                <a16:creationId xmlns:a16="http://schemas.microsoft.com/office/drawing/2014/main" id="{446A1ED6-FF4F-7508-026E-5706DBAB30EE}"/>
              </a:ext>
            </a:extLst>
          </p:cNvPr>
          <p:cNvSpPr>
            <a:spLocks noGrp="1" noChangeArrowheads="1"/>
          </p:cNvSpPr>
          <p:nvPr>
            <p:ph type="title"/>
          </p:nvPr>
        </p:nvSpPr>
        <p:spPr>
          <a:xfrm>
            <a:off x="298515" y="0"/>
            <a:ext cx="11594969" cy="1325563"/>
          </a:xfrm>
        </p:spPr>
        <p:txBody>
          <a:bodyPr/>
          <a:lstStyle/>
          <a:p>
            <a:pPr algn="ctr"/>
            <a:r>
              <a:rPr lang="en-US" altLang="en-US" dirty="0">
                <a:solidFill>
                  <a:schemeClr val="bg1"/>
                </a:solidFill>
              </a:rPr>
              <a:t>Types of ROM</a:t>
            </a:r>
          </a:p>
        </p:txBody>
      </p:sp>
      <p:sp>
        <p:nvSpPr>
          <p:cNvPr id="55299" name="Rectangle 3">
            <a:extLst>
              <a:ext uri="{FF2B5EF4-FFF2-40B4-BE49-F238E27FC236}">
                <a16:creationId xmlns:a16="http://schemas.microsoft.com/office/drawing/2014/main" id="{A08A02D2-9C5A-710C-CC84-0E18363F8D7E}"/>
              </a:ext>
            </a:extLst>
          </p:cNvPr>
          <p:cNvSpPr>
            <a:spLocks noGrp="1" noChangeArrowheads="1"/>
          </p:cNvSpPr>
          <p:nvPr>
            <p:ph type="body" idx="1"/>
          </p:nvPr>
        </p:nvSpPr>
        <p:spPr>
          <a:xfrm>
            <a:off x="600075" y="1444662"/>
            <a:ext cx="11387137" cy="3698979"/>
          </a:xfrm>
        </p:spPr>
        <p:txBody>
          <a:bodyPr>
            <a:normAutofit/>
          </a:bodyPr>
          <a:lstStyle/>
          <a:p>
            <a:pPr marL="0" indent="0">
              <a:buNone/>
            </a:pPr>
            <a:r>
              <a:rPr lang="en-US" altLang="en-US" dirty="0"/>
              <a:t>Types of Read-only Memory (ROM) include:</a:t>
            </a:r>
          </a:p>
          <a:p>
            <a:pPr lvl="1"/>
            <a:r>
              <a:rPr lang="en-US" altLang="en-US" sz="2800" b="1" dirty="0"/>
              <a:t>ROM chips: </a:t>
            </a:r>
            <a:r>
              <a:rPr lang="en-GB" dirty="0"/>
              <a:t>Data is permanently written and cannot be altered or erased (Stores firmware, like the BIOS or UEFI)</a:t>
            </a:r>
            <a:endParaRPr lang="en-US" altLang="en-US" dirty="0"/>
          </a:p>
          <a:p>
            <a:pPr lvl="1"/>
            <a:r>
              <a:rPr lang="en-US" altLang="en-US" sz="2800" b="1" dirty="0"/>
              <a:t>PROM chips: </a:t>
            </a:r>
            <a:r>
              <a:rPr lang="en-GB" dirty="0"/>
              <a:t>Once programmed, the data cannot be changed or erased. (device manufacturer or end-user needs to program specific data once)</a:t>
            </a:r>
          </a:p>
          <a:p>
            <a:pPr lvl="1"/>
            <a:r>
              <a:rPr lang="en-US" altLang="en-US" sz="2800" b="1" dirty="0"/>
              <a:t>EPROM chips: </a:t>
            </a:r>
            <a:r>
              <a:rPr lang="en-GB" dirty="0"/>
              <a:t>Data is non-volatile and can be erased by UV light. (development of embedded systems to allow for updates and reprogramming).</a:t>
            </a:r>
          </a:p>
          <a:p>
            <a:pPr marL="742950" lvl="1" indent="-285750">
              <a:buFont typeface="Arial" panose="020B0604020202020204" pitchFamily="34" charset="0"/>
              <a:buChar char="•"/>
            </a:pPr>
            <a:r>
              <a:rPr lang="en-US" altLang="en-US" sz="2800" b="1" dirty="0"/>
              <a:t>EEPROM chips: </a:t>
            </a:r>
            <a:r>
              <a:rPr lang="en-GB" dirty="0"/>
              <a:t>Erased and reprogrammed electrically without removing the chip from the device. (Firmware storage)</a:t>
            </a:r>
          </a:p>
          <a:p>
            <a:pPr marL="457200" lvl="1" indent="0">
              <a:buNone/>
            </a:pPr>
            <a:endParaRPr lang="en-US" altLang="en-US" sz="2800" dirty="0"/>
          </a:p>
        </p:txBody>
      </p:sp>
      <p:pic>
        <p:nvPicPr>
          <p:cNvPr id="6" name="Picture 5" descr="Image 1: ROM - Read-only memory chips. Image 2: PROM - Information on a programmable read-only memory chip is written after it is manufactured. &#10;Image 3: EPROM - Erasable programmable read-only memory is non-volatile but can be erased by exposing it to strong ultraviolet light.&#10;Image 5: EEPROM - Information is written to an electrically erasable programmable read-only memory chip after it is manufactured and without removing it from the device. " title="Types of ROM">
            <a:extLst>
              <a:ext uri="{FF2B5EF4-FFF2-40B4-BE49-F238E27FC236}">
                <a16:creationId xmlns:a16="http://schemas.microsoft.com/office/drawing/2014/main" id="{3A6B1489-2DB0-846E-F8F5-5406CB58369D}"/>
              </a:ext>
            </a:extLst>
          </p:cNvPr>
          <p:cNvPicPr>
            <a:picLocks noChangeAspect="1"/>
          </p:cNvPicPr>
          <p:nvPr/>
        </p:nvPicPr>
        <p:blipFill>
          <a:blip r:embed="rId4"/>
          <a:stretch>
            <a:fillRect/>
          </a:stretch>
        </p:blipFill>
        <p:spPr>
          <a:xfrm>
            <a:off x="4723753" y="5262741"/>
            <a:ext cx="7468247" cy="1595259"/>
          </a:xfrm>
          <a:prstGeom prst="rect">
            <a:avLst/>
          </a:prstGeom>
        </p:spPr>
      </p:pic>
      <p:sp>
        <p:nvSpPr>
          <p:cNvPr id="2" name="Footer Placeholder 1">
            <a:extLst>
              <a:ext uri="{FF2B5EF4-FFF2-40B4-BE49-F238E27FC236}">
                <a16:creationId xmlns:a16="http://schemas.microsoft.com/office/drawing/2014/main" id="{07C3A08A-9C47-05EC-C216-EB334ED0EC8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D2D389DB-4F4A-3FD1-B86E-27300DB0F974}"/>
              </a:ext>
            </a:extLst>
          </p:cNvPr>
          <p:cNvSpPr>
            <a:spLocks noGrp="1"/>
          </p:cNvSpPr>
          <p:nvPr>
            <p:ph type="sldNum" sz="quarter" idx="12"/>
          </p:nvPr>
        </p:nvSpPr>
        <p:spPr/>
        <p:txBody>
          <a:bodyPr/>
          <a:lstStyle/>
          <a:p>
            <a:fld id="{AC82685A-BD3A-4230-8D85-804689F67293}" type="slidenum">
              <a:rPr lang="en-GB" smtClean="0"/>
              <a:t>37</a:t>
            </a:fld>
            <a:endParaRPr lang="en-GB"/>
          </a:p>
        </p:txBody>
      </p:sp>
    </p:spTree>
    <p:custDataLst>
      <p:tags r:id="rId1"/>
    </p:custDataLst>
    <p:extLst>
      <p:ext uri="{BB962C8B-B14F-4D97-AF65-F5344CB8AC3E}">
        <p14:creationId xmlns:p14="http://schemas.microsoft.com/office/powerpoint/2010/main" val="2224870283"/>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4000" y="0"/>
            <a:ext cx="11594969" cy="1325563"/>
          </a:xfrm>
        </p:spPr>
        <p:txBody>
          <a:bodyPr/>
          <a:lstStyle/>
          <a:p>
            <a:pPr algn="ctr"/>
            <a:r>
              <a:rPr lang="en-US" altLang="en-US" dirty="0">
                <a:solidFill>
                  <a:schemeClr val="bg1"/>
                </a:solidFill>
              </a:rPr>
              <a:t>Types of RAM</a:t>
            </a:r>
          </a:p>
        </p:txBody>
      </p:sp>
      <p:sp>
        <p:nvSpPr>
          <p:cNvPr id="55299" name="Rectangle 3"/>
          <p:cNvSpPr>
            <a:spLocks noGrp="1" noChangeArrowheads="1"/>
          </p:cNvSpPr>
          <p:nvPr>
            <p:ph type="body" idx="1"/>
          </p:nvPr>
        </p:nvSpPr>
        <p:spPr>
          <a:xfrm>
            <a:off x="593999" y="1325563"/>
            <a:ext cx="11356995" cy="5418137"/>
          </a:xfrm>
        </p:spPr>
        <p:txBody>
          <a:bodyPr>
            <a:normAutofit/>
          </a:bodyPr>
          <a:lstStyle/>
          <a:p>
            <a:pPr marL="179388" lvl="1" indent="-179388"/>
            <a:r>
              <a:rPr lang="en-US" altLang="en-US" b="1" dirty="0"/>
              <a:t>Dynamic RAM (DRAM)</a:t>
            </a:r>
            <a:r>
              <a:rPr lang="en-US" altLang="en-US" dirty="0"/>
              <a:t>: S</a:t>
            </a:r>
            <a:r>
              <a:rPr lang="en-GB" dirty="0" err="1"/>
              <a:t>tores</a:t>
            </a:r>
            <a:r>
              <a:rPr lang="en-GB" dirty="0"/>
              <a:t> each bit of data in a tiny capacitor within an integrated circuit, Requires  periodic refreshing to retain data. Used as the main memory. </a:t>
            </a:r>
            <a:endParaRPr lang="en-US" altLang="en-US" dirty="0"/>
          </a:p>
          <a:p>
            <a:pPr marL="179388" lvl="1" indent="-179388"/>
            <a:r>
              <a:rPr lang="en-US" altLang="en-US" b="1" dirty="0"/>
              <a:t>Static RAM (SRAM): </a:t>
            </a:r>
            <a:r>
              <a:rPr lang="en-GB" altLang="en-US" dirty="0"/>
              <a:t>Stores data in flip-flops, making it faster and more reliable than DRAM. Used in cache memory and buffers.</a:t>
            </a:r>
            <a:endParaRPr lang="en-US" altLang="en-US" dirty="0"/>
          </a:p>
          <a:p>
            <a:pPr marL="179388" lvl="1" indent="-179388"/>
            <a:r>
              <a:rPr lang="en-US" altLang="en-US" b="1" dirty="0"/>
              <a:t>Synchronous Dynamic RAM (SDRAM): </a:t>
            </a:r>
            <a:r>
              <a:rPr lang="en-GB" dirty="0"/>
              <a:t>Synchronises with the system clock, enabling faster data transfer rates.</a:t>
            </a:r>
            <a:endParaRPr lang="en-US" altLang="en-US" dirty="0"/>
          </a:p>
          <a:p>
            <a:pPr marL="179388" lvl="1" indent="-179388"/>
            <a:r>
              <a:rPr lang="en-US" altLang="en-US" b="1" dirty="0"/>
              <a:t>Double Data Rate Synchronous Dynamic RAM (DDR SDRAM): </a:t>
            </a:r>
            <a:r>
              <a:rPr lang="en-GB" dirty="0"/>
              <a:t>An enhanced version of SDRAM that transfers data twice per clock cycle </a:t>
            </a:r>
            <a:endParaRPr lang="en-US" altLang="en-US" dirty="0"/>
          </a:p>
          <a:p>
            <a:pPr marL="179388" lvl="1" indent="-179388"/>
            <a:r>
              <a:rPr lang="en-US" altLang="en-US" dirty="0"/>
              <a:t>DDR2 Synchronous Dynamic RAM (DDR2 SDRAM) </a:t>
            </a:r>
          </a:p>
          <a:p>
            <a:pPr marL="179388" lvl="1" indent="-179388"/>
            <a:r>
              <a:rPr lang="en-US" altLang="en-US" dirty="0"/>
              <a:t>DDR3 Synchronous Dynamic RAM (DDR3 SDRAM)</a:t>
            </a:r>
          </a:p>
          <a:p>
            <a:pPr marL="179388" lvl="1" indent="-179388"/>
            <a:r>
              <a:rPr lang="en-US" altLang="en-US" dirty="0"/>
              <a:t>DDR4 Synchronous Dynamic RAM (DDR4 SDRAM)</a:t>
            </a:r>
          </a:p>
          <a:p>
            <a:pPr marL="179388" lvl="1" indent="-179388"/>
            <a:r>
              <a:rPr lang="en-US" altLang="en-US" dirty="0"/>
              <a:t>GDDR Synchronous Dynamic RAM (GDDR SDRAM)(</a:t>
            </a:r>
            <a:r>
              <a:rPr lang="en-GB" dirty="0"/>
              <a:t>Graphics Double Data Rate RAM, specifically designed for graphics processing in GPUs)</a:t>
            </a:r>
            <a:endParaRPr lang="en-US" altLang="en-US" dirty="0"/>
          </a:p>
          <a:p>
            <a:pPr marL="179388" lvl="1" indent="-179388"/>
            <a:r>
              <a:rPr lang="en-US" altLang="en-US" dirty="0">
                <a:ea typeface="ＭＳ Ｐゴシック"/>
              </a:rPr>
              <a:t>DDR5 </a:t>
            </a:r>
            <a:r>
              <a:rPr lang="en-GB" dirty="0"/>
              <a:t>Synchronous Dynamic RAM (DDR5 SDRAM)</a:t>
            </a:r>
            <a:endParaRPr lang="en-US" altLang="en-US" dirty="0">
              <a:ea typeface="ＭＳ Ｐゴシック"/>
            </a:endParaRPr>
          </a:p>
          <a:p>
            <a:pPr marL="457200" lvl="1" indent="0">
              <a:buNone/>
            </a:pPr>
            <a:endParaRPr lang="en-US" altLang="en-US" sz="2133" dirty="0"/>
          </a:p>
        </p:txBody>
      </p:sp>
      <p:sp>
        <p:nvSpPr>
          <p:cNvPr id="2" name="Footer Placeholder 1">
            <a:extLst>
              <a:ext uri="{FF2B5EF4-FFF2-40B4-BE49-F238E27FC236}">
                <a16:creationId xmlns:a16="http://schemas.microsoft.com/office/drawing/2014/main" id="{DB7F54D6-BE51-F2D3-9F22-4A9A40D9911D}"/>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660B493F-9D85-2E6D-60EA-EB5068257B18}"/>
              </a:ext>
            </a:extLst>
          </p:cNvPr>
          <p:cNvSpPr>
            <a:spLocks noGrp="1"/>
          </p:cNvSpPr>
          <p:nvPr>
            <p:ph type="sldNum" sz="quarter" idx="12"/>
          </p:nvPr>
        </p:nvSpPr>
        <p:spPr/>
        <p:txBody>
          <a:bodyPr/>
          <a:lstStyle/>
          <a:p>
            <a:fld id="{AC82685A-BD3A-4230-8D85-804689F67293}" type="slidenum">
              <a:rPr lang="en-GB" smtClean="0"/>
              <a:t>38</a:t>
            </a:fld>
            <a:endParaRPr lang="en-GB"/>
          </a:p>
        </p:txBody>
      </p:sp>
    </p:spTree>
    <p:custDataLst>
      <p:tags r:id="rId1"/>
    </p:custDataLst>
    <p:extLst>
      <p:ext uri="{BB962C8B-B14F-4D97-AF65-F5344CB8AC3E}">
        <p14:creationId xmlns:p14="http://schemas.microsoft.com/office/powerpoint/2010/main" val="249469306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5715" y="0"/>
            <a:ext cx="11594969" cy="1325563"/>
          </a:xfrm>
        </p:spPr>
        <p:txBody>
          <a:bodyPr/>
          <a:lstStyle/>
          <a:p>
            <a:pPr algn="ctr"/>
            <a:r>
              <a:rPr lang="en-US" altLang="en-US" dirty="0">
                <a:solidFill>
                  <a:schemeClr val="bg1"/>
                </a:solidFill>
              </a:rPr>
              <a:t>Memory Modules</a:t>
            </a:r>
          </a:p>
        </p:txBody>
      </p:sp>
      <p:sp>
        <p:nvSpPr>
          <p:cNvPr id="55299" name="Rectangle 3"/>
          <p:cNvSpPr>
            <a:spLocks noGrp="1" noChangeArrowheads="1"/>
          </p:cNvSpPr>
          <p:nvPr>
            <p:ph type="body" idx="1"/>
          </p:nvPr>
        </p:nvSpPr>
        <p:spPr>
          <a:xfrm>
            <a:off x="266403" y="1367565"/>
            <a:ext cx="11228661" cy="3896518"/>
          </a:xfrm>
        </p:spPr>
        <p:txBody>
          <a:bodyPr>
            <a:normAutofit lnSpcReduction="10000"/>
          </a:bodyPr>
          <a:lstStyle/>
          <a:p>
            <a:r>
              <a:rPr lang="en-US" altLang="en-US" dirty="0"/>
              <a:t>Memory chips are </a:t>
            </a:r>
            <a:r>
              <a:rPr lang="en-US" altLang="en-US" b="1" dirty="0"/>
              <a:t>soldered to a circuit board </a:t>
            </a:r>
            <a:r>
              <a:rPr lang="en-US" altLang="en-US" dirty="0"/>
              <a:t>to create a </a:t>
            </a:r>
            <a:r>
              <a:rPr lang="en-US" altLang="en-US" b="1" dirty="0"/>
              <a:t>memory module </a:t>
            </a:r>
            <a:r>
              <a:rPr lang="en-US" altLang="en-US" dirty="0"/>
              <a:t>which is </a:t>
            </a:r>
            <a:r>
              <a:rPr lang="en-US" altLang="en-US" b="1" dirty="0"/>
              <a:t>placed into a memory slot </a:t>
            </a:r>
            <a:r>
              <a:rPr lang="en-US" altLang="en-US" dirty="0"/>
              <a:t>on the motherboard.</a:t>
            </a:r>
          </a:p>
          <a:p>
            <a:r>
              <a:rPr lang="en-US" altLang="en-US" dirty="0"/>
              <a:t>Different types of memory modules include: </a:t>
            </a:r>
            <a:r>
              <a:rPr lang="en-US" altLang="en-US" b="1" dirty="0"/>
              <a:t>DIP</a:t>
            </a:r>
            <a:r>
              <a:rPr lang="en-GB" dirty="0"/>
              <a:t>(Dual Inline Package)</a:t>
            </a:r>
            <a:r>
              <a:rPr lang="en-US" altLang="en-US" dirty="0"/>
              <a:t>, </a:t>
            </a:r>
            <a:r>
              <a:rPr lang="en-US" altLang="en-US" b="1" dirty="0"/>
              <a:t>SIMM </a:t>
            </a:r>
            <a:r>
              <a:rPr lang="en-GB" dirty="0"/>
              <a:t>(Single Inline Memory Module)</a:t>
            </a:r>
            <a:r>
              <a:rPr lang="en-US" altLang="en-US" dirty="0"/>
              <a:t>, </a:t>
            </a:r>
            <a:r>
              <a:rPr lang="en-US" altLang="en-US" b="1" dirty="0"/>
              <a:t>DIMM </a:t>
            </a:r>
            <a:r>
              <a:rPr lang="en-GB" dirty="0"/>
              <a:t>(Dual Inline Memory Module)</a:t>
            </a:r>
            <a:r>
              <a:rPr lang="en-US" altLang="en-US" dirty="0"/>
              <a:t>, and </a:t>
            </a:r>
            <a:r>
              <a:rPr lang="en-US" altLang="en-US" b="1" dirty="0"/>
              <a:t>SODIMM </a:t>
            </a:r>
            <a:r>
              <a:rPr lang="en-GB" dirty="0"/>
              <a:t>(Small Outline Dual Inline Memory Module)</a:t>
            </a:r>
            <a:r>
              <a:rPr lang="en-US" altLang="en-US"/>
              <a:t>.</a:t>
            </a:r>
          </a:p>
          <a:p>
            <a:r>
              <a:rPr lang="en-US" altLang="en-US"/>
              <a:t>The </a:t>
            </a:r>
            <a:r>
              <a:rPr lang="en-US" altLang="en-US" b="1" dirty="0"/>
              <a:t>speed of memory </a:t>
            </a:r>
            <a:r>
              <a:rPr lang="en-US" altLang="en-US" dirty="0"/>
              <a:t>has a direct impact on </a:t>
            </a:r>
            <a:r>
              <a:rPr lang="en-US" altLang="en-US" b="1" dirty="0"/>
              <a:t>how much data a processor can process in a given period of time.</a:t>
            </a:r>
          </a:p>
          <a:p>
            <a:r>
              <a:rPr lang="en-US" altLang="en-US" dirty="0"/>
              <a:t>The fastest memory is typically static RAM (SRAM) which is used as cache memory</a:t>
            </a:r>
          </a:p>
          <a:p>
            <a:endParaRPr lang="en-US" altLang="en-US" sz="2267" dirty="0"/>
          </a:p>
        </p:txBody>
      </p:sp>
      <p:pic>
        <p:nvPicPr>
          <p:cNvPr id="7" name="Picture 6" descr="Image 1: DIP&#10;Image 2: SIMM&#10;Image 3: DIMM Memory&#10;Image 4: SODIMM&#10;" title="Memory Modules">
            <a:extLst>
              <a:ext uri="{FF2B5EF4-FFF2-40B4-BE49-F238E27FC236}">
                <a16:creationId xmlns:a16="http://schemas.microsoft.com/office/drawing/2014/main" id="{FCE31479-E9C4-4BF9-A391-010388829BC6}"/>
              </a:ext>
            </a:extLst>
          </p:cNvPr>
          <p:cNvPicPr>
            <a:picLocks noChangeAspect="1"/>
          </p:cNvPicPr>
          <p:nvPr/>
        </p:nvPicPr>
        <p:blipFill>
          <a:blip r:embed="rId4"/>
          <a:stretch>
            <a:fillRect/>
          </a:stretch>
        </p:blipFill>
        <p:spPr>
          <a:xfrm>
            <a:off x="6174745" y="5408979"/>
            <a:ext cx="5944115" cy="1331076"/>
          </a:xfrm>
          <a:prstGeom prst="rect">
            <a:avLst/>
          </a:prstGeom>
        </p:spPr>
      </p:pic>
      <p:pic>
        <p:nvPicPr>
          <p:cNvPr id="4098" name="Picture 2" descr="Dual inline packages - Wikimedia Commons">
            <a:extLst>
              <a:ext uri="{FF2B5EF4-FFF2-40B4-BE49-F238E27FC236}">
                <a16:creationId xmlns:a16="http://schemas.microsoft.com/office/drawing/2014/main" id="{4EB793C3-D422-ADA7-9D6E-1587A83D49DA}"/>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66403" y="5074722"/>
            <a:ext cx="1783278" cy="1783278"/>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descr="SIMM Definition - What is a SIMM?">
            <a:extLst>
              <a:ext uri="{FF2B5EF4-FFF2-40B4-BE49-F238E27FC236}">
                <a16:creationId xmlns:a16="http://schemas.microsoft.com/office/drawing/2014/main" id="{7556A04D-8F47-6C0A-A040-2BCF5D9185A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2102438" y="5724525"/>
            <a:ext cx="4019550" cy="1133475"/>
          </a:xfrm>
          <a:prstGeom prst="rect">
            <a:avLst/>
          </a:prstGeom>
          <a:noFill/>
          <a:extLst>
            <a:ext uri="{909E8E84-426E-40DD-AFC4-6F175D3DCCD1}">
              <a14:hiddenFill xmlns:a14="http://schemas.microsoft.com/office/drawing/2010/main">
                <a:solidFill>
                  <a:srgbClr val="FFFFFF"/>
                </a:solidFill>
              </a14:hiddenFill>
            </a:ext>
          </a:extLst>
        </p:spPr>
      </p:pic>
      <p:pic>
        <p:nvPicPr>
          <p:cNvPr id="4102" name="Picture 6" descr="32GB DDR4 2666MT/s SODIMM KCP426SD8/32 ...">
            <a:extLst>
              <a:ext uri="{FF2B5EF4-FFF2-40B4-BE49-F238E27FC236}">
                <a16:creationId xmlns:a16="http://schemas.microsoft.com/office/drawing/2014/main" id="{C1DF26A3-CA66-53DA-BF1F-6378C4048C41}"/>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4540825" y="4746032"/>
            <a:ext cx="1570011" cy="978493"/>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585075C2-A165-BA4C-03B4-18C233DBC93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05A6ABBF-C328-5765-C3D0-AA9EAFE7B028}"/>
              </a:ext>
            </a:extLst>
          </p:cNvPr>
          <p:cNvSpPr>
            <a:spLocks noGrp="1"/>
          </p:cNvSpPr>
          <p:nvPr>
            <p:ph type="sldNum" sz="quarter" idx="12"/>
          </p:nvPr>
        </p:nvSpPr>
        <p:spPr/>
        <p:txBody>
          <a:bodyPr/>
          <a:lstStyle/>
          <a:p>
            <a:fld id="{AC82685A-BD3A-4230-8D85-804689F67293}" type="slidenum">
              <a:rPr lang="en-GB" smtClean="0"/>
              <a:t>39</a:t>
            </a:fld>
            <a:endParaRPr lang="en-GB"/>
          </a:p>
        </p:txBody>
      </p:sp>
    </p:spTree>
    <p:custDataLst>
      <p:tags r:id="rId1"/>
    </p:custDataLst>
    <p:extLst>
      <p:ext uri="{BB962C8B-B14F-4D97-AF65-F5344CB8AC3E}">
        <p14:creationId xmlns:p14="http://schemas.microsoft.com/office/powerpoint/2010/main" val="321839468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0"/>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402842" y="1449975"/>
            <a:ext cx="11386315" cy="47542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The fastest memory is typically static RAM (SRAM) which is used as cache memory for storing the most recently used data and instructions by the CPU.</a:t>
            </a:r>
          </a:p>
          <a:p>
            <a:r>
              <a:rPr lang="en-US" altLang="en-US" sz="2400" dirty="0"/>
              <a:t>The three most common types of cache memory are:</a:t>
            </a:r>
          </a:p>
          <a:p>
            <a:pPr lvl="1"/>
            <a:r>
              <a:rPr lang="en-US" altLang="en-US" sz="2400" dirty="0"/>
              <a:t>L1 cache – integrated into the CPU (</a:t>
            </a:r>
            <a:r>
              <a:rPr lang="en-GB" sz="2400" dirty="0"/>
              <a:t>Small in size, 16 KB to 128 KB per core)</a:t>
            </a:r>
            <a:endParaRPr lang="en-US" altLang="en-US" sz="1800" dirty="0"/>
          </a:p>
          <a:p>
            <a:pPr lvl="1"/>
            <a:r>
              <a:rPr lang="en-US" altLang="en-US" sz="2400" dirty="0"/>
              <a:t>L2 cache – was original mounted on the motherboard, but now integrated into the CPU (</a:t>
            </a:r>
            <a:r>
              <a:rPr lang="en-GB" sz="2400" dirty="0"/>
              <a:t>128 KB to 2 MB per core.)</a:t>
            </a:r>
            <a:endParaRPr lang="en-US" altLang="en-US" sz="1800" dirty="0"/>
          </a:p>
          <a:p>
            <a:pPr lvl="1"/>
            <a:r>
              <a:rPr lang="en-US" altLang="en-US" sz="2400" dirty="0"/>
              <a:t>L3 cache – used some high-end workstations and server CPUs (</a:t>
            </a:r>
            <a:r>
              <a:rPr lang="en-GB" sz="2400" dirty="0"/>
              <a:t>4 MB to 64 MB or more)</a:t>
            </a:r>
            <a:endParaRPr lang="en-US" altLang="en-US" sz="2800" dirty="0"/>
          </a:p>
          <a:p>
            <a:endParaRPr lang="en-US" altLang="en-US" sz="2800" dirty="0"/>
          </a:p>
        </p:txBody>
      </p:sp>
      <p:sp>
        <p:nvSpPr>
          <p:cNvPr id="2" name="Footer Placeholder 1">
            <a:extLst>
              <a:ext uri="{FF2B5EF4-FFF2-40B4-BE49-F238E27FC236}">
                <a16:creationId xmlns:a16="http://schemas.microsoft.com/office/drawing/2014/main" id="{4D09F716-6493-58D3-AE92-8107E29F16A5}"/>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30E62BC-DB3D-9C56-BD1E-D457A7A0645B}"/>
              </a:ext>
            </a:extLst>
          </p:cNvPr>
          <p:cNvSpPr>
            <a:spLocks noGrp="1"/>
          </p:cNvSpPr>
          <p:nvPr>
            <p:ph type="sldNum" sz="quarter" idx="12"/>
          </p:nvPr>
        </p:nvSpPr>
        <p:spPr/>
        <p:txBody>
          <a:bodyPr/>
          <a:lstStyle/>
          <a:p>
            <a:fld id="{AC82685A-BD3A-4230-8D85-804689F67293}" type="slidenum">
              <a:rPr lang="en-GB" smtClean="0"/>
              <a:t>40</a:t>
            </a:fld>
            <a:endParaRPr lang="en-GB"/>
          </a:p>
        </p:txBody>
      </p:sp>
    </p:spTree>
    <p:custDataLst>
      <p:tags r:id="rId1"/>
    </p:custDataLst>
    <p:extLst>
      <p:ext uri="{BB962C8B-B14F-4D97-AF65-F5344CB8AC3E}">
        <p14:creationId xmlns:p14="http://schemas.microsoft.com/office/powerpoint/2010/main" val="394616144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597031" y="27254"/>
            <a:ext cx="11594969" cy="1325563"/>
          </a:xfrm>
        </p:spPr>
        <p:txBody>
          <a:bodyPr/>
          <a:lstStyle/>
          <a:p>
            <a:pPr algn="ctr"/>
            <a:r>
              <a:rPr lang="en-US" altLang="en-US" dirty="0">
                <a:solidFill>
                  <a:schemeClr val="bg1"/>
                </a:solidFill>
              </a:rPr>
              <a:t>Memory Modules (Cont.)</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9000" y="1514929"/>
            <a:ext cx="11386315" cy="47918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Memory errors </a:t>
            </a:r>
            <a:r>
              <a:rPr lang="en-US" altLang="en-US" sz="2400" dirty="0"/>
              <a:t>occur when the </a:t>
            </a:r>
            <a:r>
              <a:rPr lang="en-US" altLang="en-US" sz="2400" b="1" dirty="0"/>
              <a:t>data is not stored correctly in the memory chips</a:t>
            </a:r>
            <a:r>
              <a:rPr lang="en-US" altLang="en-US" sz="2400" dirty="0"/>
              <a:t>. The computer uses different methods to </a:t>
            </a:r>
            <a:r>
              <a:rPr lang="en-US" altLang="en-US" sz="2400" b="1" dirty="0"/>
              <a:t>detect and correct data errors in memory.</a:t>
            </a:r>
          </a:p>
          <a:p>
            <a:r>
              <a:rPr lang="en-US" altLang="en-US" sz="2400" dirty="0"/>
              <a:t>Different types of error checking methods include:</a:t>
            </a:r>
          </a:p>
          <a:p>
            <a:pPr lvl="1"/>
            <a:r>
              <a:rPr lang="en-US" altLang="en-US" sz="2400" b="1" dirty="0"/>
              <a:t>Non-parity</a:t>
            </a:r>
            <a:r>
              <a:rPr lang="en-US" altLang="en-US" sz="2400" dirty="0"/>
              <a:t> – Non-parity memory does not check errors in memory.</a:t>
            </a:r>
          </a:p>
          <a:p>
            <a:pPr lvl="1"/>
            <a:r>
              <a:rPr lang="en-US" altLang="en-US" sz="2400" b="1" dirty="0"/>
              <a:t>Parity</a:t>
            </a:r>
            <a:r>
              <a:rPr lang="en-US" altLang="en-US" sz="2400" dirty="0"/>
              <a:t> – Parity memory contains 8 bits for data and 1 bit for error checking.</a:t>
            </a:r>
          </a:p>
          <a:p>
            <a:pPr lvl="2"/>
            <a:r>
              <a:rPr lang="en-GB" sz="2200" b="1" dirty="0"/>
              <a:t>Even Parity</a:t>
            </a:r>
            <a:r>
              <a:rPr lang="en-GB" sz="2200" dirty="0"/>
              <a:t>: The total number of 1's in the data + parity bit is even.</a:t>
            </a:r>
          </a:p>
          <a:p>
            <a:pPr lvl="2"/>
            <a:r>
              <a:rPr lang="en-GB" sz="2200" b="1" dirty="0"/>
              <a:t>Odd Parity</a:t>
            </a:r>
            <a:r>
              <a:rPr lang="en-GB" sz="2200" dirty="0"/>
              <a:t>: The total number of 1's in the data + parity bit is odd.</a:t>
            </a:r>
          </a:p>
          <a:p>
            <a:pPr lvl="1"/>
            <a:r>
              <a:rPr lang="en-US" altLang="en-US" sz="2400" b="1" dirty="0"/>
              <a:t>ECC</a:t>
            </a:r>
            <a:r>
              <a:rPr lang="en-US" altLang="en-US" sz="2400" dirty="0"/>
              <a:t> – </a:t>
            </a:r>
            <a:r>
              <a:rPr lang="en-GB" sz="2400" dirty="0"/>
              <a:t>ECC memory adds multiple extra bits to store an error-correcting code that can both detect and correct single bit errors.</a:t>
            </a:r>
            <a:endParaRPr lang="en-US" altLang="en-US" sz="1800" dirty="0"/>
          </a:p>
          <a:p>
            <a:endParaRPr lang="en-US" altLang="en-US" sz="2267" dirty="0"/>
          </a:p>
        </p:txBody>
      </p:sp>
      <p:sp>
        <p:nvSpPr>
          <p:cNvPr id="2" name="Footer Placeholder 1">
            <a:extLst>
              <a:ext uri="{FF2B5EF4-FFF2-40B4-BE49-F238E27FC236}">
                <a16:creationId xmlns:a16="http://schemas.microsoft.com/office/drawing/2014/main" id="{03B7F7E3-DF5A-6B0B-7AB8-B9D87201C210}"/>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F73A24B7-9E35-3CC8-0CAD-BB0933D7789F}"/>
              </a:ext>
            </a:extLst>
          </p:cNvPr>
          <p:cNvSpPr>
            <a:spLocks noGrp="1"/>
          </p:cNvSpPr>
          <p:nvPr>
            <p:ph type="sldNum" sz="quarter" idx="12"/>
          </p:nvPr>
        </p:nvSpPr>
        <p:spPr/>
        <p:txBody>
          <a:bodyPr/>
          <a:lstStyle/>
          <a:p>
            <a:fld id="{AC82685A-BD3A-4230-8D85-804689F67293}" type="slidenum">
              <a:rPr lang="en-GB" smtClean="0"/>
              <a:t>41</a:t>
            </a:fld>
            <a:endParaRPr lang="en-GB"/>
          </a:p>
        </p:txBody>
      </p:sp>
    </p:spTree>
    <p:custDataLst>
      <p:tags r:id="rId1"/>
    </p:custDataLst>
    <p:extLst>
      <p:ext uri="{BB962C8B-B14F-4D97-AF65-F5344CB8AC3E}">
        <p14:creationId xmlns:p14="http://schemas.microsoft.com/office/powerpoint/2010/main" val="3224978070"/>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2479"/>
            <a:ext cx="11594969" cy="1325563"/>
          </a:xfrm>
        </p:spPr>
        <p:txBody>
          <a:bodyPr/>
          <a:lstStyle/>
          <a:p>
            <a:pPr algn="ctr"/>
            <a:r>
              <a:rPr lang="en-US" altLang="en-US" dirty="0">
                <a:solidFill>
                  <a:schemeClr val="bg1"/>
                </a:solidFill>
              </a:rPr>
              <a:t>Types of Storage Devices</a:t>
            </a: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36" y="1554000"/>
            <a:ext cx="11386315" cy="101006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drives provide non-volatile storage of data.</a:t>
            </a:r>
          </a:p>
          <a:p>
            <a:pPr marL="0" indent="0">
              <a:buNone/>
            </a:pPr>
            <a:endParaRPr lang="en-US" altLang="en-US" sz="2267" dirty="0"/>
          </a:p>
        </p:txBody>
      </p:sp>
      <p:pic>
        <p:nvPicPr>
          <p:cNvPr id="3" name="Picture 2" descr="There are four images on the page depicting different types of internal data storage devices. The top left image is a hard disk drive, top right is an optical drive, bottom right is a tape drive, and the bottom left is a solid state drive." title="Storage Devices">
            <a:extLst>
              <a:ext uri="{FF2B5EF4-FFF2-40B4-BE49-F238E27FC236}">
                <a16:creationId xmlns:a16="http://schemas.microsoft.com/office/drawing/2014/main" id="{4F6D8389-180A-40FB-AAD2-78DE56BA2C0F}"/>
              </a:ext>
            </a:extLst>
          </p:cNvPr>
          <p:cNvPicPr>
            <a:picLocks noChangeAspect="1"/>
          </p:cNvPicPr>
          <p:nvPr/>
        </p:nvPicPr>
        <p:blipFill>
          <a:blip r:embed="rId4"/>
          <a:stretch>
            <a:fillRect/>
          </a:stretch>
        </p:blipFill>
        <p:spPr>
          <a:xfrm>
            <a:off x="525349" y="2406083"/>
            <a:ext cx="5577753" cy="4000284"/>
          </a:xfrm>
          <a:prstGeom prst="rect">
            <a:avLst/>
          </a:prstGeom>
        </p:spPr>
      </p:pic>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6282114" y="2741919"/>
            <a:ext cx="5418868" cy="295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Data storage devices can be classified according to the media on which the data is stored:</a:t>
            </a:r>
          </a:p>
          <a:p>
            <a:pPr lvl="1"/>
            <a:r>
              <a:rPr lang="en-US" altLang="en-US" sz="2400" dirty="0"/>
              <a:t>Magnetic – like hard disk drive and tape drive</a:t>
            </a:r>
          </a:p>
          <a:p>
            <a:pPr lvl="1"/>
            <a:r>
              <a:rPr lang="en-US" altLang="en-US" sz="2400" dirty="0"/>
              <a:t>Solid state – like solid state drive</a:t>
            </a:r>
          </a:p>
          <a:p>
            <a:pPr lvl="1"/>
            <a:r>
              <a:rPr lang="en-US" altLang="en-US" sz="2400" dirty="0"/>
              <a:t>Optical – like CD and DVD</a:t>
            </a:r>
          </a:p>
        </p:txBody>
      </p:sp>
      <p:sp>
        <p:nvSpPr>
          <p:cNvPr id="2" name="Footer Placeholder 1">
            <a:extLst>
              <a:ext uri="{FF2B5EF4-FFF2-40B4-BE49-F238E27FC236}">
                <a16:creationId xmlns:a16="http://schemas.microsoft.com/office/drawing/2014/main" id="{966FFB61-9072-0D4D-8E4A-2C0C7EC76AA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AD185A88-B624-0EDB-924B-B352E893E744}"/>
              </a:ext>
            </a:extLst>
          </p:cNvPr>
          <p:cNvSpPr>
            <a:spLocks noGrp="1"/>
          </p:cNvSpPr>
          <p:nvPr>
            <p:ph type="sldNum" sz="quarter" idx="12"/>
          </p:nvPr>
        </p:nvSpPr>
        <p:spPr/>
        <p:txBody>
          <a:bodyPr/>
          <a:lstStyle/>
          <a:p>
            <a:fld id="{AC82685A-BD3A-4230-8D85-804689F67293}" type="slidenum">
              <a:rPr lang="en-GB" smtClean="0"/>
              <a:t>42</a:t>
            </a:fld>
            <a:endParaRPr lang="en-GB"/>
          </a:p>
        </p:txBody>
      </p:sp>
    </p:spTree>
    <p:custDataLst>
      <p:tags r:id="rId1"/>
    </p:custDataLst>
    <p:extLst>
      <p:ext uri="{BB962C8B-B14F-4D97-AF65-F5344CB8AC3E}">
        <p14:creationId xmlns:p14="http://schemas.microsoft.com/office/powerpoint/2010/main" val="2031355292"/>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44902" y="-54726"/>
            <a:ext cx="11594969" cy="1325563"/>
          </a:xfrm>
        </p:spPr>
        <p:txBody>
          <a:bodyPr/>
          <a:lstStyle/>
          <a:p>
            <a:pPr algn="ctr"/>
            <a:r>
              <a:rPr lang="en-US" dirty="0">
                <a:solidFill>
                  <a:schemeClr val="bg1"/>
                </a:solidFill>
              </a:rPr>
              <a:t>Storage Device Interfaces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45279" y="1388657"/>
            <a:ext cx="11386315" cy="280995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Storage devices inside a computer connect to the motherboard using </a:t>
            </a:r>
            <a:r>
              <a:rPr lang="en-US" altLang="en-US" sz="2267" b="1" dirty="0"/>
              <a:t>Serial AT Attachment </a:t>
            </a:r>
            <a:r>
              <a:rPr lang="en-US" altLang="en-US" sz="2267" dirty="0"/>
              <a:t>(SATA) connections. The legacy interface is Parallel ATA</a:t>
            </a:r>
          </a:p>
          <a:p>
            <a:r>
              <a:rPr lang="en-US" altLang="en-US" sz="2267" dirty="0"/>
              <a:t>The interface standards define the way that </a:t>
            </a:r>
            <a:r>
              <a:rPr lang="en-US" altLang="en-US" sz="2267" b="1" dirty="0"/>
              <a:t>data is transferred, the transfer rates, and physical characteristics of the cables and connectors</a:t>
            </a:r>
            <a:r>
              <a:rPr lang="en-US" altLang="en-US" sz="2267" dirty="0"/>
              <a:t>.</a:t>
            </a:r>
          </a:p>
          <a:p>
            <a:r>
              <a:rPr lang="en-US" altLang="en-US" sz="2267" dirty="0"/>
              <a:t>There are three main versions of the SATA standard: </a:t>
            </a:r>
            <a:r>
              <a:rPr lang="en-US" altLang="en-US" sz="2267" b="1" dirty="0"/>
              <a:t>SATA 1, SATA 2, and SATA 3.</a:t>
            </a:r>
          </a:p>
          <a:p>
            <a:r>
              <a:rPr lang="en-US" altLang="en-US" sz="2267" dirty="0"/>
              <a:t>The cables and connectors are the same, but the data transfer speeds are different.</a:t>
            </a:r>
          </a:p>
        </p:txBody>
      </p:sp>
      <p:pic>
        <p:nvPicPr>
          <p:cNvPr id="4" name="Picture 3" descr="The image is a table that shows various types of ATA interfaces for internal storage devices and their associated maximum data transfer rates. It separates ATA interfaces into two main categories, parallel (PATA) and serial (SATA). PATA connections are further divided into: IDE, maximum transfer rate of 8.3 Mb/s; and EIDE, maximum transfer rate of 16.6 Mb/s. SATA is further divided into: SATA 1, maximum transfer rate of 1.5 Gb/s; SATA 2, maximum transfer rate of 3.0 Gb/s; and SATA 3, maximum transfer rate of 6.0 Gb/s." title="ATA interfaces">
            <a:extLst>
              <a:ext uri="{FF2B5EF4-FFF2-40B4-BE49-F238E27FC236}">
                <a16:creationId xmlns:a16="http://schemas.microsoft.com/office/drawing/2014/main" id="{88F4BE4B-BABF-454C-9CA2-A8A7443FF195}"/>
              </a:ext>
            </a:extLst>
          </p:cNvPr>
          <p:cNvPicPr>
            <a:picLocks noChangeAspect="1"/>
          </p:cNvPicPr>
          <p:nvPr/>
        </p:nvPicPr>
        <p:blipFill>
          <a:blip r:embed="rId4"/>
          <a:stretch>
            <a:fillRect/>
          </a:stretch>
        </p:blipFill>
        <p:spPr>
          <a:xfrm>
            <a:off x="988477" y="4316434"/>
            <a:ext cx="10215047" cy="1713665"/>
          </a:xfrm>
          <a:prstGeom prst="rect">
            <a:avLst/>
          </a:prstGeom>
        </p:spPr>
      </p:pic>
      <p:pic>
        <p:nvPicPr>
          <p:cNvPr id="5122" name="Picture 2" descr="Connectors IDE Ribbon Cable ...">
            <a:extLst>
              <a:ext uri="{FF2B5EF4-FFF2-40B4-BE49-F238E27FC236}">
                <a16:creationId xmlns:a16="http://schemas.microsoft.com/office/drawing/2014/main" id="{FDEAE8A4-AFC5-EEBE-36E0-727AC035B72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478271" y="2758011"/>
            <a:ext cx="1713729" cy="1499513"/>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descr="6in SATA Cable ...">
            <a:extLst>
              <a:ext uri="{FF2B5EF4-FFF2-40B4-BE49-F238E27FC236}">
                <a16:creationId xmlns:a16="http://schemas.microsoft.com/office/drawing/2014/main" id="{CE94DF71-7C8B-C65C-A20A-75DB25247419}"/>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9696746" y="4327116"/>
            <a:ext cx="2143125" cy="2143125"/>
          </a:xfrm>
          <a:prstGeom prst="rect">
            <a:avLst/>
          </a:prstGeom>
          <a:noFill/>
          <a:extLst>
            <a:ext uri="{909E8E84-426E-40DD-AFC4-6F175D3DCCD1}">
              <a14:hiddenFill xmlns:a14="http://schemas.microsoft.com/office/drawing/2010/main">
                <a:solidFill>
                  <a:srgbClr val="FFFFFF"/>
                </a:solidFill>
              </a14:hiddenFill>
            </a:ext>
          </a:extLst>
        </p:spPr>
      </p:pic>
      <p:sp>
        <p:nvSpPr>
          <p:cNvPr id="2" name="Footer Placeholder 1">
            <a:extLst>
              <a:ext uri="{FF2B5EF4-FFF2-40B4-BE49-F238E27FC236}">
                <a16:creationId xmlns:a16="http://schemas.microsoft.com/office/drawing/2014/main" id="{A321B72A-2023-C171-556B-91716E7264C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25F289F-317D-FADA-347C-6FFF7F112CF8}"/>
              </a:ext>
            </a:extLst>
          </p:cNvPr>
          <p:cNvSpPr>
            <a:spLocks noGrp="1"/>
          </p:cNvSpPr>
          <p:nvPr>
            <p:ph type="sldNum" sz="quarter" idx="12"/>
          </p:nvPr>
        </p:nvSpPr>
        <p:spPr/>
        <p:txBody>
          <a:bodyPr/>
          <a:lstStyle/>
          <a:p>
            <a:fld id="{AC82685A-BD3A-4230-8D85-804689F67293}" type="slidenum">
              <a:rPr lang="en-GB" smtClean="0"/>
              <a:t>43</a:t>
            </a:fld>
            <a:endParaRPr lang="en-GB"/>
          </a:p>
        </p:txBody>
      </p:sp>
    </p:spTree>
    <p:custDataLst>
      <p:tags r:id="rId1"/>
    </p:custDataLst>
    <p:extLst>
      <p:ext uri="{BB962C8B-B14F-4D97-AF65-F5344CB8AC3E}">
        <p14:creationId xmlns:p14="http://schemas.microsoft.com/office/powerpoint/2010/main" val="4033184243"/>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0"/>
            <a:ext cx="11594969" cy="1325563"/>
          </a:xfrm>
        </p:spPr>
        <p:txBody>
          <a:bodyPr/>
          <a:lstStyle/>
          <a:p>
            <a:pPr algn="ctr"/>
            <a:r>
              <a:rPr lang="en-US" dirty="0">
                <a:solidFill>
                  <a:schemeClr val="bg1"/>
                </a:solidFill>
              </a:rPr>
              <a:t>Magnetic Media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2327" y="1420926"/>
            <a:ext cx="11386315" cy="83287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This type of storage represents binary values as </a:t>
            </a:r>
            <a:r>
              <a:rPr lang="en-US" altLang="en-US" sz="2267" dirty="0" err="1"/>
              <a:t>magnetised</a:t>
            </a:r>
            <a:r>
              <a:rPr lang="en-US" altLang="en-US" sz="2267" dirty="0"/>
              <a:t> or non-</a:t>
            </a:r>
            <a:r>
              <a:rPr lang="en-US" altLang="en-US" sz="2267" dirty="0" err="1"/>
              <a:t>magnetised</a:t>
            </a:r>
            <a:r>
              <a:rPr lang="en-US" altLang="en-US" sz="2267" dirty="0"/>
              <a:t> physical areas of magnetic media.</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310372" y="2372196"/>
            <a:ext cx="6638068" cy="40340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Common types of magnetic media storage drives:</a:t>
            </a:r>
          </a:p>
          <a:p>
            <a:pPr lvl="1"/>
            <a:r>
              <a:rPr lang="en-US" altLang="en-US" sz="2133" dirty="0"/>
              <a:t>Hard Disk Drive (HDD) – the traditional magnetic disk devices with storage capacity ranging from gigabytes (GBs) to terabytes (TBs).</a:t>
            </a:r>
          </a:p>
          <a:p>
            <a:pPr lvl="1"/>
            <a:r>
              <a:rPr lang="en-US" altLang="en-US" sz="2133" dirty="0"/>
              <a:t>Tape Drive – most often used for archiving data.</a:t>
            </a:r>
          </a:p>
          <a:p>
            <a:pPr lvl="2"/>
            <a:r>
              <a:rPr lang="en-US" altLang="en-US" sz="2000" dirty="0"/>
              <a:t>Tape drives use a magnetic read/write head and removable tape cartridge.</a:t>
            </a:r>
          </a:p>
          <a:p>
            <a:pPr lvl="2"/>
            <a:r>
              <a:rPr lang="en-US" altLang="en-US" sz="2000" dirty="0"/>
              <a:t>Common tape storage capacities vary between a few GBs to many </a:t>
            </a:r>
            <a:r>
              <a:rPr lang="en-US" altLang="en-US" sz="2000" dirty="0" err="1"/>
              <a:t>TBs.</a:t>
            </a:r>
            <a:endParaRPr lang="en-US" altLang="en-US" sz="2000" dirty="0"/>
          </a:p>
        </p:txBody>
      </p:sp>
      <p:pic>
        <p:nvPicPr>
          <p:cNvPr id="4" name="Picture 3" descr="Image is showing 3.5 inch, 2.5 inch, and 1.8 inch hard disk drive form factors. All three look similar, showing the circular disk (aka platter) and read/write head, but are different in size." title="Form Factors">
            <a:extLst>
              <a:ext uri="{FF2B5EF4-FFF2-40B4-BE49-F238E27FC236}">
                <a16:creationId xmlns:a16="http://schemas.microsoft.com/office/drawing/2014/main" id="{4EE2BA92-E602-4CAF-9BAC-591989DF78F0}"/>
              </a:ext>
            </a:extLst>
          </p:cNvPr>
          <p:cNvPicPr>
            <a:picLocks noChangeAspect="1"/>
          </p:cNvPicPr>
          <p:nvPr/>
        </p:nvPicPr>
        <p:blipFill>
          <a:blip r:embed="rId4"/>
          <a:stretch>
            <a:fillRect/>
          </a:stretch>
        </p:blipFill>
        <p:spPr>
          <a:xfrm>
            <a:off x="8147618" y="2093734"/>
            <a:ext cx="3648025" cy="2084587"/>
          </a:xfrm>
          <a:prstGeom prst="rect">
            <a:avLst/>
          </a:prstGeom>
          <a:ln>
            <a:solidFill>
              <a:srgbClr val="0070C0"/>
            </a:solidFill>
          </a:ln>
        </p:spPr>
      </p:pic>
      <p:pic>
        <p:nvPicPr>
          <p:cNvPr id="6" name="Picture 5" descr="A hand inserting a removable magnetic tape cartridge into a computer system." title="Tape Cartridge">
            <a:extLst>
              <a:ext uri="{FF2B5EF4-FFF2-40B4-BE49-F238E27FC236}">
                <a16:creationId xmlns:a16="http://schemas.microsoft.com/office/drawing/2014/main" id="{E7DEEAE2-FF69-4B98-B0E1-288D6FAE8460}"/>
              </a:ext>
            </a:extLst>
          </p:cNvPr>
          <p:cNvPicPr>
            <a:picLocks noChangeAspect="1"/>
          </p:cNvPicPr>
          <p:nvPr/>
        </p:nvPicPr>
        <p:blipFill>
          <a:blip r:embed="rId5"/>
          <a:stretch>
            <a:fillRect/>
          </a:stretch>
        </p:blipFill>
        <p:spPr>
          <a:xfrm>
            <a:off x="8518846" y="4389246"/>
            <a:ext cx="3104884" cy="1822028"/>
          </a:xfrm>
          <a:prstGeom prst="rect">
            <a:avLst/>
          </a:prstGeom>
        </p:spPr>
      </p:pic>
      <p:sp>
        <p:nvSpPr>
          <p:cNvPr id="2" name="Footer Placeholder 1">
            <a:extLst>
              <a:ext uri="{FF2B5EF4-FFF2-40B4-BE49-F238E27FC236}">
                <a16:creationId xmlns:a16="http://schemas.microsoft.com/office/drawing/2014/main" id="{4142F03D-D7B8-C535-5297-7A316F4D77E2}"/>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F83280EE-9899-6345-7545-39EF3D9323E5}"/>
              </a:ext>
            </a:extLst>
          </p:cNvPr>
          <p:cNvSpPr>
            <a:spLocks noGrp="1"/>
          </p:cNvSpPr>
          <p:nvPr>
            <p:ph type="sldNum" sz="quarter" idx="12"/>
          </p:nvPr>
        </p:nvSpPr>
        <p:spPr/>
        <p:txBody>
          <a:bodyPr/>
          <a:lstStyle/>
          <a:p>
            <a:fld id="{AC82685A-BD3A-4230-8D85-804689F67293}" type="slidenum">
              <a:rPr lang="en-GB" smtClean="0"/>
              <a:t>44</a:t>
            </a:fld>
            <a:endParaRPr lang="en-GB"/>
          </a:p>
        </p:txBody>
      </p:sp>
    </p:spTree>
    <p:custDataLst>
      <p:tags r:id="rId1"/>
    </p:custDataLst>
    <p:extLst>
      <p:ext uri="{BB962C8B-B14F-4D97-AF65-F5344CB8AC3E}">
        <p14:creationId xmlns:p14="http://schemas.microsoft.com/office/powerpoint/2010/main" val="2882399559"/>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11594969" cy="1325563"/>
          </a:xfrm>
        </p:spPr>
        <p:txBody>
          <a:bodyPr/>
          <a:lstStyle/>
          <a:p>
            <a:pPr algn="ctr"/>
            <a:r>
              <a:rPr lang="en-US" dirty="0">
                <a:solidFill>
                  <a:schemeClr val="bg1"/>
                </a:solidFill>
              </a:rPr>
              <a:t>Semiconductor Storage</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095"/>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Solid-state drives (SSD) store data as </a:t>
            </a:r>
            <a:r>
              <a:rPr lang="en-US" altLang="en-US" sz="2267" b="1" dirty="0"/>
              <a:t>electrical charges </a:t>
            </a:r>
            <a:r>
              <a:rPr lang="en-US" altLang="en-US" sz="2267" dirty="0"/>
              <a:t>in </a:t>
            </a:r>
            <a:r>
              <a:rPr lang="en-US" altLang="en-US" sz="2267" b="1" dirty="0"/>
              <a:t>semiconductor flash memory</a:t>
            </a:r>
            <a:r>
              <a:rPr lang="en-US" altLang="en-US" sz="2267" dirty="0"/>
              <a:t>. This makes SSDs much faster than magnetic HDDs.</a:t>
            </a:r>
          </a:p>
          <a:p>
            <a:r>
              <a:rPr lang="en-US" altLang="en-US" sz="2267" dirty="0"/>
              <a:t>SSDs have </a:t>
            </a:r>
            <a:r>
              <a:rPr lang="en-US" altLang="en-US" sz="2267" b="1" dirty="0"/>
              <a:t>no moving parts, make no noise, are more energy efficient, and produce less heat than HDDs.</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1633" y="2907544"/>
            <a:ext cx="6066912" cy="3187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SSDs come in three form factors:</a:t>
            </a:r>
          </a:p>
          <a:p>
            <a:pPr lvl="1"/>
            <a:r>
              <a:rPr lang="en-US" altLang="en-US" sz="2133" dirty="0"/>
              <a:t>Disc drive form factor – similar to an HDD</a:t>
            </a:r>
          </a:p>
          <a:p>
            <a:pPr lvl="1"/>
            <a:r>
              <a:rPr lang="en-US" altLang="en-US" sz="2133" dirty="0"/>
              <a:t>Expansion cards – plugs directly into the motherboard and mounts in the computer case like other expansion cards</a:t>
            </a:r>
          </a:p>
          <a:p>
            <a:pPr lvl="1"/>
            <a:r>
              <a:rPr lang="en-US" altLang="en-US" sz="2133" dirty="0" err="1"/>
              <a:t>mSata</a:t>
            </a:r>
            <a:r>
              <a:rPr lang="en-US" altLang="en-US" sz="2133" dirty="0"/>
              <a:t> or M.2 modules – these packages may use a special socket. </a:t>
            </a:r>
            <a:r>
              <a:rPr lang="en-US" altLang="en-US" sz="2133" b="1" dirty="0"/>
              <a:t>M.2 </a:t>
            </a:r>
            <a:r>
              <a:rPr lang="en-US" altLang="en-US" sz="2133" dirty="0"/>
              <a:t>is a standard for computer expansion cards.</a:t>
            </a:r>
          </a:p>
          <a:p>
            <a:pPr lvl="1"/>
            <a:endParaRPr lang="en-US" altLang="en-US" sz="2133" dirty="0"/>
          </a:p>
        </p:txBody>
      </p:sp>
      <p:pic>
        <p:nvPicPr>
          <p:cNvPr id="3" name="Picture 2" descr="Image shows three images of different solid-state drive (SSD) form factors. At the top of the page is an SSD 2.5&quot; drive which is in a closed package that can be mounted in a computer case. At the bottom left is an SSD M2 drive which connects via a special socket. At the bottom right is an SSD adapter card which is a type of expansion card." title="SSD">
            <a:extLst>
              <a:ext uri="{FF2B5EF4-FFF2-40B4-BE49-F238E27FC236}">
                <a16:creationId xmlns:a16="http://schemas.microsoft.com/office/drawing/2014/main" id="{AD968D7A-568B-43BF-8F85-9692674509B5}"/>
              </a:ext>
            </a:extLst>
          </p:cNvPr>
          <p:cNvPicPr>
            <a:picLocks noChangeAspect="1"/>
          </p:cNvPicPr>
          <p:nvPr/>
        </p:nvPicPr>
        <p:blipFill>
          <a:blip r:embed="rId4"/>
          <a:stretch>
            <a:fillRect/>
          </a:stretch>
        </p:blipFill>
        <p:spPr>
          <a:xfrm>
            <a:off x="6595823" y="2778716"/>
            <a:ext cx="4811140" cy="3543787"/>
          </a:xfrm>
          <a:prstGeom prst="rect">
            <a:avLst/>
          </a:prstGeom>
        </p:spPr>
      </p:pic>
      <p:sp>
        <p:nvSpPr>
          <p:cNvPr id="2" name="Footer Placeholder 1">
            <a:extLst>
              <a:ext uri="{FF2B5EF4-FFF2-40B4-BE49-F238E27FC236}">
                <a16:creationId xmlns:a16="http://schemas.microsoft.com/office/drawing/2014/main" id="{D2D459F5-0465-A093-7312-56DFC1EBCA60}"/>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5B9BFA4B-EDB6-C63D-1B02-E3B5ACEB7693}"/>
              </a:ext>
            </a:extLst>
          </p:cNvPr>
          <p:cNvSpPr>
            <a:spLocks noGrp="1"/>
          </p:cNvSpPr>
          <p:nvPr>
            <p:ph type="sldNum" sz="quarter" idx="12"/>
          </p:nvPr>
        </p:nvSpPr>
        <p:spPr/>
        <p:txBody>
          <a:bodyPr/>
          <a:lstStyle/>
          <a:p>
            <a:fld id="{AC82685A-BD3A-4230-8D85-804689F67293}" type="slidenum">
              <a:rPr lang="en-GB" smtClean="0"/>
              <a:t>45</a:t>
            </a:fld>
            <a:endParaRPr lang="en-GB"/>
          </a:p>
        </p:txBody>
      </p:sp>
    </p:spTree>
    <p:custDataLst>
      <p:tags r:id="rId1"/>
    </p:custDataLst>
    <p:extLst>
      <p:ext uri="{BB962C8B-B14F-4D97-AF65-F5344CB8AC3E}">
        <p14:creationId xmlns:p14="http://schemas.microsoft.com/office/powerpoint/2010/main" val="3950750605"/>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58412" y="-54554"/>
            <a:ext cx="11594969" cy="1325563"/>
          </a:xfrm>
        </p:spPr>
        <p:txBody>
          <a:bodyPr/>
          <a:lstStyle/>
          <a:p>
            <a:pPr algn="ctr"/>
            <a:r>
              <a:rPr lang="en-US" dirty="0">
                <a:solidFill>
                  <a:schemeClr val="bg1"/>
                </a:solidFill>
              </a:rPr>
              <a:t>Semiconductor Storage (Cont.)</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280376" y="1382105"/>
            <a:ext cx="11386315" cy="4260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pPr marL="226054" indent="-226054"/>
            <a:r>
              <a:rPr lang="en-US" altLang="en-US" sz="2400" dirty="0"/>
              <a:t>The Non-Volatile Memory Express (</a:t>
            </a:r>
            <a:r>
              <a:rPr lang="en-US" altLang="en-US" sz="2400" b="1" dirty="0" err="1"/>
              <a:t>NVMe</a:t>
            </a:r>
            <a:r>
              <a:rPr lang="en-US" altLang="en-US" sz="2400" dirty="0"/>
              <a:t>) specification was developed specifically to allow computers to take greater advantage of the features of SSDs by providing a standard interface between SSDs, the PCIe bus, and operating systems.</a:t>
            </a:r>
            <a:endParaRPr lang="pt-BR" sz="2400" dirty="0"/>
          </a:p>
          <a:p>
            <a:pPr marL="226054" indent="-226054"/>
            <a:r>
              <a:rPr lang="en-US" altLang="en-US" sz="2400" dirty="0" err="1"/>
              <a:t>NVMe</a:t>
            </a:r>
            <a:r>
              <a:rPr lang="en-US" altLang="en-US" sz="2400" dirty="0"/>
              <a:t> allows compliant SSD drives to attach to the PCIe bus without requiring special drivers.</a:t>
            </a:r>
          </a:p>
          <a:p>
            <a:pPr marL="226054" indent="-226054"/>
            <a:r>
              <a:rPr lang="en-US" altLang="en-US" sz="2400" dirty="0">
                <a:ea typeface="ＭＳ Ｐゴシック"/>
              </a:rPr>
              <a:t>Solid State Hybrid Drives (</a:t>
            </a:r>
            <a:r>
              <a:rPr lang="en-US" altLang="en-US" sz="2400" b="1" dirty="0">
                <a:ea typeface="ＭＳ Ｐゴシック"/>
              </a:rPr>
              <a:t>SSHD</a:t>
            </a:r>
            <a:r>
              <a:rPr lang="en-US" altLang="en-US" sz="2400" dirty="0">
                <a:ea typeface="ＭＳ Ｐゴシック"/>
              </a:rPr>
              <a:t>s) are a compromise between a magnetic HDD and an SSD.</a:t>
            </a:r>
          </a:p>
          <a:p>
            <a:pPr lvl="1"/>
            <a:r>
              <a:rPr lang="en-US" altLang="en-US" sz="2400" dirty="0"/>
              <a:t>They are faster than an HDD but less expensive than an SSD.</a:t>
            </a:r>
          </a:p>
          <a:p>
            <a:pPr lvl="1"/>
            <a:r>
              <a:rPr lang="en-US" altLang="en-US" sz="2400" dirty="0"/>
              <a:t>They combine a magnetic HDD with onboard flash memory serving as a non-volatile cache.</a:t>
            </a:r>
          </a:p>
          <a:p>
            <a:pPr marL="226054" indent="-226054"/>
            <a:endParaRPr lang="en-US" altLang="en-US" sz="2267" dirty="0"/>
          </a:p>
        </p:txBody>
      </p:sp>
      <p:sp>
        <p:nvSpPr>
          <p:cNvPr id="2" name="Footer Placeholder 1">
            <a:extLst>
              <a:ext uri="{FF2B5EF4-FFF2-40B4-BE49-F238E27FC236}">
                <a16:creationId xmlns:a16="http://schemas.microsoft.com/office/drawing/2014/main" id="{E8DB808B-96CF-0A0E-2998-035ADFBC8273}"/>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89C78745-55FA-DB94-0C75-8F5C2C460E92}"/>
              </a:ext>
            </a:extLst>
          </p:cNvPr>
          <p:cNvSpPr>
            <a:spLocks noGrp="1"/>
          </p:cNvSpPr>
          <p:nvPr>
            <p:ph type="sldNum" sz="quarter" idx="12"/>
          </p:nvPr>
        </p:nvSpPr>
        <p:spPr/>
        <p:txBody>
          <a:bodyPr/>
          <a:lstStyle/>
          <a:p>
            <a:fld id="{AC82685A-BD3A-4230-8D85-804689F67293}" type="slidenum">
              <a:rPr lang="en-GB" smtClean="0"/>
              <a:t>46</a:t>
            </a:fld>
            <a:endParaRPr lang="en-GB"/>
          </a:p>
        </p:txBody>
      </p:sp>
    </p:spTree>
    <p:custDataLst>
      <p:tags r:id="rId1"/>
    </p:custDataLst>
    <p:extLst>
      <p:ext uri="{BB962C8B-B14F-4D97-AF65-F5344CB8AC3E}">
        <p14:creationId xmlns:p14="http://schemas.microsoft.com/office/powerpoint/2010/main" val="2194036363"/>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75533" y="-40341"/>
            <a:ext cx="11594969" cy="1325563"/>
          </a:xfrm>
        </p:spPr>
        <p:txBody>
          <a:bodyPr/>
          <a:lstStyle/>
          <a:p>
            <a:pPr algn="ctr"/>
            <a:br>
              <a:rPr lang="en-US" altLang="en-US" sz="2133" dirty="0"/>
            </a:br>
            <a:r>
              <a:rPr lang="en-US" sz="3600" dirty="0">
                <a:solidFill>
                  <a:schemeClr val="bg1"/>
                </a:solidFill>
              </a:rPr>
              <a:t>Types of Optical Storage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90569"/>
            <a:ext cx="11386315" cy="167862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Optical drives are removable media storage devices that use </a:t>
            </a:r>
            <a:r>
              <a:rPr lang="en-US" altLang="en-US" sz="2267" b="1" dirty="0"/>
              <a:t>lasers to read and write data on optical media.</a:t>
            </a:r>
          </a:p>
          <a:p>
            <a:r>
              <a:rPr lang="en-US" altLang="en-US" sz="2267" dirty="0"/>
              <a:t>They were developed to overcome the storage capacity limitations of removable magnetic media such as floppy discs.</a:t>
            </a:r>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2642" y="3132400"/>
            <a:ext cx="5781332" cy="24256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three types of optical drives:</a:t>
            </a:r>
          </a:p>
          <a:p>
            <a:pPr lvl="1"/>
            <a:r>
              <a:rPr lang="en-US" altLang="en-US" sz="2133" dirty="0"/>
              <a:t>Compact Disc (CD) - audio and data</a:t>
            </a:r>
          </a:p>
          <a:p>
            <a:pPr lvl="1"/>
            <a:r>
              <a:rPr lang="nn-NO" altLang="en-US" sz="2133" dirty="0"/>
              <a:t>Digital Versatile Disc (DVD) - digital video and data</a:t>
            </a:r>
            <a:endParaRPr lang="en-US" altLang="en-US" sz="2133" dirty="0"/>
          </a:p>
          <a:p>
            <a:pPr lvl="1"/>
            <a:r>
              <a:rPr lang="en-US" altLang="en-US" sz="2133" dirty="0"/>
              <a:t>Blu-ray Disc (BD) - HD digital video and data</a:t>
            </a:r>
          </a:p>
          <a:p>
            <a:pPr lvl="1"/>
            <a:endParaRPr lang="en-US" altLang="en-US" sz="2133" dirty="0"/>
          </a:p>
        </p:txBody>
      </p:sp>
      <p:pic>
        <p:nvPicPr>
          <p:cNvPr id="4" name="Picture 3" descr="Image of an internal optical drive with a disc partially ejected." title="optical drive">
            <a:extLst>
              <a:ext uri="{FF2B5EF4-FFF2-40B4-BE49-F238E27FC236}">
                <a16:creationId xmlns:a16="http://schemas.microsoft.com/office/drawing/2014/main" id="{3C8DAF4D-EF5C-4175-851A-1F30AAC427A9}"/>
              </a:ext>
            </a:extLst>
          </p:cNvPr>
          <p:cNvPicPr>
            <a:picLocks noChangeAspect="1"/>
          </p:cNvPicPr>
          <p:nvPr/>
        </p:nvPicPr>
        <p:blipFill>
          <a:blip r:embed="rId4"/>
          <a:stretch>
            <a:fillRect/>
          </a:stretch>
        </p:blipFill>
        <p:spPr>
          <a:xfrm>
            <a:off x="7074027" y="3125867"/>
            <a:ext cx="4360093" cy="3109692"/>
          </a:xfrm>
          <a:prstGeom prst="rect">
            <a:avLst/>
          </a:prstGeom>
          <a:ln>
            <a:solidFill>
              <a:srgbClr val="0070C0"/>
            </a:solidFill>
          </a:ln>
        </p:spPr>
      </p:pic>
      <p:sp>
        <p:nvSpPr>
          <p:cNvPr id="2" name="Footer Placeholder 1">
            <a:extLst>
              <a:ext uri="{FF2B5EF4-FFF2-40B4-BE49-F238E27FC236}">
                <a16:creationId xmlns:a16="http://schemas.microsoft.com/office/drawing/2014/main" id="{679928F6-19C7-C0F4-7643-1698616EB0B4}"/>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D4416335-4E39-0383-BE3A-969F4FCB8DEC}"/>
              </a:ext>
            </a:extLst>
          </p:cNvPr>
          <p:cNvSpPr>
            <a:spLocks noGrp="1"/>
          </p:cNvSpPr>
          <p:nvPr>
            <p:ph type="sldNum" sz="quarter" idx="12"/>
          </p:nvPr>
        </p:nvSpPr>
        <p:spPr/>
        <p:txBody>
          <a:bodyPr/>
          <a:lstStyle/>
          <a:p>
            <a:fld id="{AC82685A-BD3A-4230-8D85-804689F67293}" type="slidenum">
              <a:rPr lang="en-GB" smtClean="0"/>
              <a:t>47</a:t>
            </a:fld>
            <a:endParaRPr lang="en-GB"/>
          </a:p>
        </p:txBody>
      </p:sp>
    </p:spTree>
    <p:custDataLst>
      <p:tags r:id="rId1"/>
    </p:custDataLst>
    <p:extLst>
      <p:ext uri="{BB962C8B-B14F-4D97-AF65-F5344CB8AC3E}">
        <p14:creationId xmlns:p14="http://schemas.microsoft.com/office/powerpoint/2010/main" val="211487816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48942"/>
            <a:ext cx="11594969" cy="1325563"/>
          </a:xfrm>
        </p:spPr>
        <p:txBody>
          <a:bodyPr/>
          <a:lstStyle/>
          <a:p>
            <a:pPr algn="ctr"/>
            <a:r>
              <a:rPr lang="en-US" dirty="0">
                <a:solidFill>
                  <a:schemeClr val="bg1"/>
                </a:solidFill>
              </a:rPr>
              <a:t>Video Ports and Cables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6"/>
            <a:ext cx="11386315" cy="11184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A video port connects a monitor to a computer using a cable.</a:t>
            </a:r>
          </a:p>
          <a:p>
            <a:r>
              <a:rPr lang="en-US" altLang="en-US" sz="2267"/>
              <a:t>Video ports and monitor cables transfer analog signals, digital signals, or both.</a:t>
            </a:r>
          </a:p>
        </p:txBody>
      </p:sp>
      <p:sp>
        <p:nvSpPr>
          <p:cNvPr id="8" name="Rectangle 3">
            <a:extLst>
              <a:ext uri="{FF2B5EF4-FFF2-40B4-BE49-F238E27FC236}">
                <a16:creationId xmlns:a16="http://schemas.microsoft.com/office/drawing/2014/main" id="{909E6F56-F324-4608-83B9-CF20B078291C}"/>
              </a:ext>
            </a:extLst>
          </p:cNvPr>
          <p:cNvSpPr txBox="1">
            <a:spLocks noChangeArrowheads="1"/>
          </p:cNvSpPr>
          <p:nvPr/>
        </p:nvSpPr>
        <p:spPr bwMode="auto">
          <a:xfrm>
            <a:off x="-8605" y="2315223"/>
            <a:ext cx="5283553" cy="38310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Video ports and cables include:</a:t>
            </a:r>
          </a:p>
          <a:p>
            <a:pPr lvl="1"/>
            <a:r>
              <a:rPr lang="en-US" altLang="en-US" sz="2133" dirty="0"/>
              <a:t>Digital Visual Interface (DVI)</a:t>
            </a:r>
          </a:p>
          <a:p>
            <a:pPr lvl="1"/>
            <a:r>
              <a:rPr lang="nn-NO" altLang="en-US" sz="2133" dirty="0"/>
              <a:t>DisplayPort</a:t>
            </a:r>
          </a:p>
          <a:p>
            <a:pPr lvl="1"/>
            <a:r>
              <a:rPr lang="nn-NO" altLang="en-US" sz="2133" dirty="0"/>
              <a:t>High-Definition Multimedia Interface (HDMI)</a:t>
            </a:r>
          </a:p>
          <a:p>
            <a:pPr lvl="1"/>
            <a:r>
              <a:rPr lang="nn-NO" altLang="en-US" sz="2133" dirty="0"/>
              <a:t>Thunderbolt 1 or 2</a:t>
            </a:r>
          </a:p>
          <a:p>
            <a:pPr lvl="1"/>
            <a:r>
              <a:rPr lang="nn-NO" altLang="en-US" sz="2133" dirty="0"/>
              <a:t>Thunderbolt 3</a:t>
            </a:r>
          </a:p>
          <a:p>
            <a:pPr lvl="1"/>
            <a:r>
              <a:rPr lang="nn-NO" altLang="en-US" sz="2133" dirty="0"/>
              <a:t>Video Graphics Array (VGA) </a:t>
            </a:r>
          </a:p>
          <a:p>
            <a:pPr lvl="1"/>
            <a:r>
              <a:rPr lang="nn-NO" altLang="en-US" sz="2133" dirty="0"/>
              <a:t>Radio Corporation of America (RCA) </a:t>
            </a:r>
            <a:endParaRPr lang="en-US" altLang="en-US" sz="2133" dirty="0"/>
          </a:p>
        </p:txBody>
      </p:sp>
      <p:pic>
        <p:nvPicPr>
          <p:cNvPr id="6" name="Picture 5" descr="Image 1: DVI cable&#10;Image 2: DisplayPort&#10;Image 3: HDMI&#10;" title="Cables">
            <a:extLst>
              <a:ext uri="{FF2B5EF4-FFF2-40B4-BE49-F238E27FC236}">
                <a16:creationId xmlns:a16="http://schemas.microsoft.com/office/drawing/2014/main" id="{2CF02BFF-0698-4DE7-87A9-F26A101AC4A4}"/>
              </a:ext>
            </a:extLst>
          </p:cNvPr>
          <p:cNvPicPr>
            <a:picLocks noChangeAspect="1"/>
          </p:cNvPicPr>
          <p:nvPr/>
        </p:nvPicPr>
        <p:blipFill>
          <a:blip r:embed="rId4"/>
          <a:stretch>
            <a:fillRect/>
          </a:stretch>
        </p:blipFill>
        <p:spPr>
          <a:xfrm>
            <a:off x="6196363" y="2315223"/>
            <a:ext cx="5100763" cy="1463167"/>
          </a:xfrm>
          <a:prstGeom prst="rect">
            <a:avLst/>
          </a:prstGeom>
        </p:spPr>
      </p:pic>
      <p:pic>
        <p:nvPicPr>
          <p:cNvPr id="2" name="Picture 1" descr="Image 1: Thunderbolt 1 or 2&#10;Image 2: Thunderbolt 3&#10;Image 3: VGA&#10;Image 4: RCA" title="Cables (Cont.)"/>
          <p:cNvPicPr>
            <a:picLocks noChangeAspect="1"/>
          </p:cNvPicPr>
          <p:nvPr/>
        </p:nvPicPr>
        <p:blipFill>
          <a:blip r:embed="rId5"/>
          <a:stretch>
            <a:fillRect/>
          </a:stretch>
        </p:blipFill>
        <p:spPr>
          <a:xfrm>
            <a:off x="5678957" y="4313706"/>
            <a:ext cx="6134100" cy="1663700"/>
          </a:xfrm>
          <a:prstGeom prst="rect">
            <a:avLst/>
          </a:prstGeom>
        </p:spPr>
      </p:pic>
      <p:sp>
        <p:nvSpPr>
          <p:cNvPr id="3" name="Footer Placeholder 2">
            <a:extLst>
              <a:ext uri="{FF2B5EF4-FFF2-40B4-BE49-F238E27FC236}">
                <a16:creationId xmlns:a16="http://schemas.microsoft.com/office/drawing/2014/main" id="{9E8A3047-32F4-B66A-2CD3-D8134A5FD733}"/>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FAF4D30B-E3F6-4A93-AD57-88D53D655519}"/>
              </a:ext>
            </a:extLst>
          </p:cNvPr>
          <p:cNvSpPr>
            <a:spLocks noGrp="1"/>
          </p:cNvSpPr>
          <p:nvPr>
            <p:ph type="sldNum" sz="quarter" idx="12"/>
          </p:nvPr>
        </p:nvSpPr>
        <p:spPr/>
        <p:txBody>
          <a:bodyPr/>
          <a:lstStyle/>
          <a:p>
            <a:fld id="{AC82685A-BD3A-4230-8D85-804689F67293}" type="slidenum">
              <a:rPr lang="en-GB" smtClean="0"/>
              <a:t>48</a:t>
            </a:fld>
            <a:endParaRPr lang="en-GB"/>
          </a:p>
        </p:txBody>
      </p:sp>
    </p:spTree>
    <p:custDataLst>
      <p:tags r:id="rId1"/>
    </p:custDataLst>
    <p:extLst>
      <p:ext uri="{BB962C8B-B14F-4D97-AF65-F5344CB8AC3E}">
        <p14:creationId xmlns:p14="http://schemas.microsoft.com/office/powerpoint/2010/main" val="23141338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0"/>
            <a:ext cx="11594969" cy="1325563"/>
          </a:xfrm>
        </p:spPr>
        <p:txBody>
          <a:bodyPr/>
          <a:lstStyle/>
          <a:p>
            <a:pPr algn="ctr"/>
            <a:r>
              <a:rPr lang="en-US" dirty="0">
                <a:solidFill>
                  <a:schemeClr val="bg1"/>
                </a:solidFill>
              </a:rPr>
              <a:t>Adapters and Converters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6382"/>
            <a:ext cx="11651091" cy="19204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There are many connection standards in use today. These components are called adapters and converters:</a:t>
            </a:r>
          </a:p>
          <a:p>
            <a:pPr lvl="1"/>
            <a:r>
              <a:rPr lang="en-US" altLang="en-US" sz="2000" b="1" dirty="0"/>
              <a:t>Converter</a:t>
            </a:r>
            <a:r>
              <a:rPr lang="en-US" altLang="en-US" sz="2000" dirty="0"/>
              <a:t> – performing the same </a:t>
            </a:r>
            <a:r>
              <a:rPr lang="en-US" altLang="en-US" sz="2000" b="1" dirty="0"/>
              <a:t>function as an adapter </a:t>
            </a:r>
            <a:r>
              <a:rPr lang="en-US" altLang="en-US" sz="2000" dirty="0"/>
              <a:t>but also </a:t>
            </a:r>
            <a:r>
              <a:rPr lang="en-US" altLang="en-US" sz="2000" b="1" dirty="0"/>
              <a:t>translates the signals from one technology to the other.</a:t>
            </a:r>
          </a:p>
          <a:p>
            <a:pPr lvl="1"/>
            <a:r>
              <a:rPr lang="en-US" altLang="en-US" sz="2000" b="1" dirty="0"/>
              <a:t>Adapter</a:t>
            </a:r>
            <a:r>
              <a:rPr lang="en-US" altLang="en-US" sz="2000" dirty="0"/>
              <a:t> – physically </a:t>
            </a:r>
            <a:r>
              <a:rPr lang="en-US" altLang="en-US" sz="2000" b="1" dirty="0"/>
              <a:t>connecting one technology to another</a:t>
            </a:r>
          </a:p>
          <a:p>
            <a:pPr lvl="1"/>
            <a:endParaRPr lang="en-US" altLang="en-US" sz="2000" dirty="0"/>
          </a:p>
        </p:txBody>
      </p:sp>
      <p:sp>
        <p:nvSpPr>
          <p:cNvPr id="8" name="Rectangle 4">
            <a:extLst>
              <a:ext uri="{FF2B5EF4-FFF2-40B4-BE49-F238E27FC236}">
                <a16:creationId xmlns:a16="http://schemas.microsoft.com/office/drawing/2014/main" id="{909E6F56-F324-4608-83B9-CF20B078291C}"/>
              </a:ext>
            </a:extLst>
          </p:cNvPr>
          <p:cNvSpPr txBox="1">
            <a:spLocks noChangeArrowheads="1"/>
          </p:cNvSpPr>
          <p:nvPr/>
        </p:nvSpPr>
        <p:spPr bwMode="auto">
          <a:xfrm>
            <a:off x="5426" y="3259500"/>
            <a:ext cx="4507215" cy="3176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Example of adapters include:</a:t>
            </a:r>
          </a:p>
          <a:p>
            <a:pPr lvl="1"/>
            <a:r>
              <a:rPr lang="en-US" altLang="en-US" sz="2133"/>
              <a:t>DVI to VGA Adapter</a:t>
            </a:r>
          </a:p>
          <a:p>
            <a:pPr lvl="1"/>
            <a:r>
              <a:rPr lang="en-US" altLang="en-US" sz="2133"/>
              <a:t>USB to Ethernet adapter</a:t>
            </a:r>
          </a:p>
          <a:p>
            <a:pPr lvl="1"/>
            <a:r>
              <a:rPr lang="en-US" altLang="en-US" sz="2133"/>
              <a:t>USB to PS/2 adapter</a:t>
            </a:r>
          </a:p>
          <a:p>
            <a:pPr lvl="1"/>
            <a:r>
              <a:rPr lang="en-US" altLang="en-US" sz="2133"/>
              <a:t>DVI to HDMI adapter</a:t>
            </a:r>
          </a:p>
          <a:p>
            <a:pPr lvl="1"/>
            <a:r>
              <a:rPr lang="en-US" altLang="en-US" sz="2133"/>
              <a:t>Molex to SATA adapter</a:t>
            </a:r>
          </a:p>
          <a:p>
            <a:pPr lvl="1"/>
            <a:r>
              <a:rPr lang="en-US" altLang="en-US" sz="2133"/>
              <a:t>HDMI to VGA converter</a:t>
            </a:r>
          </a:p>
        </p:txBody>
      </p:sp>
      <p:pic>
        <p:nvPicPr>
          <p:cNvPr id="3" name="Picture 2" descr="Image 1: DVI to VGA adapter&#10;Image 2: USB to Ethernet converter&#10;Image 3: USB to PS/2 adapter" title="Adapters and converters">
            <a:extLst>
              <a:ext uri="{FF2B5EF4-FFF2-40B4-BE49-F238E27FC236}">
                <a16:creationId xmlns:a16="http://schemas.microsoft.com/office/drawing/2014/main" id="{C5A0F494-EFCD-4C47-AE00-BC03AE40C9DA}"/>
              </a:ext>
            </a:extLst>
          </p:cNvPr>
          <p:cNvPicPr>
            <a:picLocks noChangeAspect="1"/>
          </p:cNvPicPr>
          <p:nvPr/>
        </p:nvPicPr>
        <p:blipFill>
          <a:blip r:embed="rId4"/>
          <a:stretch>
            <a:fillRect/>
          </a:stretch>
        </p:blipFill>
        <p:spPr>
          <a:xfrm>
            <a:off x="6356645" y="3034902"/>
            <a:ext cx="5080440" cy="1615580"/>
          </a:xfrm>
          <a:prstGeom prst="rect">
            <a:avLst/>
          </a:prstGeom>
        </p:spPr>
      </p:pic>
      <p:pic>
        <p:nvPicPr>
          <p:cNvPr id="5" name="Picture 4" descr="Image 1: DVI to HDMI adapter&#10;Image 2: Molex to SATA adapter&#10;Image 3: HDMI to VGA adapter" title="Adapters and converters (Cont.)">
            <a:extLst>
              <a:ext uri="{FF2B5EF4-FFF2-40B4-BE49-F238E27FC236}">
                <a16:creationId xmlns:a16="http://schemas.microsoft.com/office/drawing/2014/main" id="{63D93EAE-27A9-40F4-93E6-E2BDE6876CC8}"/>
              </a:ext>
            </a:extLst>
          </p:cNvPr>
          <p:cNvPicPr>
            <a:picLocks noChangeAspect="1"/>
          </p:cNvPicPr>
          <p:nvPr/>
        </p:nvPicPr>
        <p:blipFill>
          <a:blip r:embed="rId5"/>
          <a:stretch>
            <a:fillRect/>
          </a:stretch>
        </p:blipFill>
        <p:spPr>
          <a:xfrm>
            <a:off x="6356646" y="4675620"/>
            <a:ext cx="5090601" cy="1605419"/>
          </a:xfrm>
          <a:prstGeom prst="rect">
            <a:avLst/>
          </a:prstGeom>
        </p:spPr>
      </p:pic>
      <p:sp>
        <p:nvSpPr>
          <p:cNvPr id="2" name="Footer Placeholder 1">
            <a:extLst>
              <a:ext uri="{FF2B5EF4-FFF2-40B4-BE49-F238E27FC236}">
                <a16:creationId xmlns:a16="http://schemas.microsoft.com/office/drawing/2014/main" id="{21F2AA28-E21A-809D-F607-570A72704B74}"/>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402ACC6B-1B31-618A-6400-9ACCCEE51CCC}"/>
              </a:ext>
            </a:extLst>
          </p:cNvPr>
          <p:cNvSpPr>
            <a:spLocks noGrp="1"/>
          </p:cNvSpPr>
          <p:nvPr>
            <p:ph type="sldNum" sz="quarter" idx="12"/>
          </p:nvPr>
        </p:nvSpPr>
        <p:spPr/>
        <p:txBody>
          <a:bodyPr/>
          <a:lstStyle/>
          <a:p>
            <a:fld id="{AC82685A-BD3A-4230-8D85-804689F67293}" type="slidenum">
              <a:rPr lang="en-GB" smtClean="0"/>
              <a:t>49</a:t>
            </a:fld>
            <a:endParaRPr lang="en-GB"/>
          </a:p>
        </p:txBody>
      </p:sp>
    </p:spTree>
    <p:custDataLst>
      <p:tags r:id="rId1"/>
    </p:custDataLst>
    <p:extLst>
      <p:ext uri="{BB962C8B-B14F-4D97-AF65-F5344CB8AC3E}">
        <p14:creationId xmlns:p14="http://schemas.microsoft.com/office/powerpoint/2010/main" val="161749922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54727"/>
            <a:ext cx="11594969" cy="1325563"/>
          </a:xfrm>
        </p:spPr>
        <p:txBody>
          <a:bodyPr/>
          <a:lstStyle/>
          <a:p>
            <a:pPr algn="ctr"/>
            <a:r>
              <a:rPr lang="en-US" dirty="0">
                <a:solidFill>
                  <a:schemeClr val="bg1"/>
                </a:solidFill>
              </a:rPr>
              <a:t>The Original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060533"/>
            <a:ext cx="11386315" cy="321635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Input devices all the user to communicate with a computer.</a:t>
            </a:r>
          </a:p>
          <a:p>
            <a:r>
              <a:rPr lang="en-US" altLang="en-US" sz="2267" dirty="0"/>
              <a:t>Some of the first input devices include:</a:t>
            </a:r>
          </a:p>
          <a:p>
            <a:pPr lvl="1"/>
            <a:r>
              <a:rPr lang="en-US" altLang="en-US" sz="2133" b="1" dirty="0"/>
              <a:t>Keyboard and Mouse </a:t>
            </a:r>
            <a:r>
              <a:rPr lang="en-US" altLang="en-US" sz="2133" dirty="0"/>
              <a:t>– these are the two most commonly used input devices</a:t>
            </a:r>
          </a:p>
          <a:p>
            <a:pPr lvl="1"/>
            <a:r>
              <a:rPr lang="en-US" altLang="en-US" sz="2133" b="1" dirty="0"/>
              <a:t>ADF / Flatbed Scanner </a:t>
            </a:r>
            <a:r>
              <a:rPr lang="en-US" altLang="en-US" sz="2133" dirty="0"/>
              <a:t>– these devices digitize an image or document</a:t>
            </a:r>
          </a:p>
          <a:p>
            <a:pPr lvl="1"/>
            <a:r>
              <a:rPr lang="en-US" altLang="en-US" sz="2133" b="1" dirty="0"/>
              <a:t>Joystick and Gamepad </a:t>
            </a:r>
            <a:r>
              <a:rPr lang="en-US" altLang="en-US" sz="2133" dirty="0"/>
              <a:t>– these devices are used for playing games</a:t>
            </a:r>
          </a:p>
          <a:p>
            <a:pPr lvl="1"/>
            <a:r>
              <a:rPr lang="en-US" altLang="en-US" sz="2133" b="1" dirty="0"/>
              <a:t>KVM Switch </a:t>
            </a:r>
            <a:r>
              <a:rPr lang="en-US" altLang="en-US" sz="2133" dirty="0"/>
              <a:t>– a hardware device that can be used to control more than one computer while using a single keyboard, monitor, and mouse</a:t>
            </a:r>
          </a:p>
        </p:txBody>
      </p:sp>
      <p:pic>
        <p:nvPicPr>
          <p:cNvPr id="4" name="Picture 3" descr="Image 1: keyboard and mouse&#10;Image 2: ADF/Flatbed scanner&#10;Image 3: Joystick and Gamepad&#10;Image 4: KVM switch" title="Input Devices">
            <a:extLst>
              <a:ext uri="{FF2B5EF4-FFF2-40B4-BE49-F238E27FC236}">
                <a16:creationId xmlns:a16="http://schemas.microsoft.com/office/drawing/2014/main" id="{CD81171E-AB8E-48FF-844F-EC6CC4CF70D1}"/>
              </a:ext>
            </a:extLst>
          </p:cNvPr>
          <p:cNvPicPr>
            <a:picLocks noChangeAspect="1"/>
          </p:cNvPicPr>
          <p:nvPr/>
        </p:nvPicPr>
        <p:blipFill>
          <a:blip r:embed="rId4"/>
          <a:stretch>
            <a:fillRect/>
          </a:stretch>
        </p:blipFill>
        <p:spPr>
          <a:xfrm>
            <a:off x="2412681" y="4529921"/>
            <a:ext cx="7366639" cy="1554615"/>
          </a:xfrm>
          <a:prstGeom prst="rect">
            <a:avLst/>
          </a:prstGeom>
        </p:spPr>
      </p:pic>
      <p:sp>
        <p:nvSpPr>
          <p:cNvPr id="2" name="Footer Placeholder 1">
            <a:extLst>
              <a:ext uri="{FF2B5EF4-FFF2-40B4-BE49-F238E27FC236}">
                <a16:creationId xmlns:a16="http://schemas.microsoft.com/office/drawing/2014/main" id="{60FADFC0-28BF-3F46-3423-DD7CE3D8E8E7}"/>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3B4ABC22-DF2B-DE3A-59D9-3722F3F544A2}"/>
              </a:ext>
            </a:extLst>
          </p:cNvPr>
          <p:cNvSpPr>
            <a:spLocks noGrp="1"/>
          </p:cNvSpPr>
          <p:nvPr>
            <p:ph type="sldNum" sz="quarter" idx="12"/>
          </p:nvPr>
        </p:nvSpPr>
        <p:spPr/>
        <p:txBody>
          <a:bodyPr/>
          <a:lstStyle/>
          <a:p>
            <a:fld id="{AC82685A-BD3A-4230-8D85-804689F67293}" type="slidenum">
              <a:rPr lang="en-GB" smtClean="0"/>
              <a:t>50</a:t>
            </a:fld>
            <a:endParaRPr lang="en-GB"/>
          </a:p>
        </p:txBody>
      </p:sp>
    </p:spTree>
    <p:custDataLst>
      <p:tags r:id="rId1"/>
    </p:custDataLst>
    <p:extLst>
      <p:ext uri="{BB962C8B-B14F-4D97-AF65-F5344CB8AC3E}">
        <p14:creationId xmlns:p14="http://schemas.microsoft.com/office/powerpoint/2010/main" val="4293102483"/>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00758" y="0"/>
            <a:ext cx="11594969" cy="1325563"/>
          </a:xfrm>
        </p:spPr>
        <p:txBody>
          <a:bodyPr/>
          <a:lstStyle/>
          <a:p>
            <a:pPr algn="ctr"/>
            <a:r>
              <a:rPr lang="en-US" dirty="0">
                <a:solidFill>
                  <a:schemeClr val="bg1"/>
                </a:solidFill>
              </a:rPr>
              <a:t>New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05084" y="1197266"/>
            <a:ext cx="11386315" cy="336012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dirty="0"/>
              <a:t>Some new input devices include touch screen, stylus, magnetic strip reader, and barcode scanner:</a:t>
            </a:r>
          </a:p>
          <a:p>
            <a:pPr lvl="1"/>
            <a:r>
              <a:rPr lang="en-US" altLang="en-US" sz="2400" b="1" dirty="0"/>
              <a:t>Touch screen </a:t>
            </a:r>
            <a:r>
              <a:rPr lang="en-US" altLang="en-US" sz="2400" dirty="0"/>
              <a:t>– input devices with touch or pressure sensitive screens</a:t>
            </a:r>
          </a:p>
          <a:p>
            <a:pPr lvl="1"/>
            <a:r>
              <a:rPr lang="en-US" altLang="en-US" sz="2400" b="1" dirty="0"/>
              <a:t>Stylus </a:t>
            </a:r>
            <a:r>
              <a:rPr lang="en-US" altLang="en-US" sz="2400" dirty="0"/>
              <a:t>– a type of </a:t>
            </a:r>
            <a:r>
              <a:rPr lang="en-US" altLang="en-US" sz="2400" dirty="0" err="1"/>
              <a:t>digitiser</a:t>
            </a:r>
            <a:r>
              <a:rPr lang="en-US" altLang="en-US" sz="2400" dirty="0"/>
              <a:t> that allows a designer or artist to create artwork by using a pen-like tool</a:t>
            </a:r>
          </a:p>
          <a:p>
            <a:pPr lvl="1"/>
            <a:r>
              <a:rPr lang="en-US" altLang="en-US" sz="2400" b="1" dirty="0"/>
              <a:t>Magnetic strip reader </a:t>
            </a:r>
            <a:r>
              <a:rPr lang="en-US" altLang="en-US" sz="2400" dirty="0"/>
              <a:t>– a device that reads information magnetically encoded on the back of plastic cards</a:t>
            </a:r>
          </a:p>
          <a:p>
            <a:pPr lvl="1"/>
            <a:r>
              <a:rPr lang="en-US" altLang="en-US" sz="2400" b="1" dirty="0"/>
              <a:t>Barcode scanner </a:t>
            </a:r>
            <a:r>
              <a:rPr lang="en-US" altLang="en-US" sz="2400" dirty="0"/>
              <a:t>– a device that reads the information contained in the barcodes affixed to products</a:t>
            </a:r>
          </a:p>
        </p:txBody>
      </p:sp>
      <p:pic>
        <p:nvPicPr>
          <p:cNvPr id="3" name="Picture 2" descr="Image 1: Touchscreen&#10;Image 2: Stylus&#10;Image 3: Magnetic Strip Reader&#10;Image 4: Barcode scanner" title="New Input Devices">
            <a:extLst>
              <a:ext uri="{FF2B5EF4-FFF2-40B4-BE49-F238E27FC236}">
                <a16:creationId xmlns:a16="http://schemas.microsoft.com/office/drawing/2014/main" id="{BC70F616-1AC5-42DF-A206-4AFFB1C8310E}"/>
              </a:ext>
            </a:extLst>
          </p:cNvPr>
          <p:cNvPicPr>
            <a:picLocks noChangeAspect="1"/>
          </p:cNvPicPr>
          <p:nvPr/>
        </p:nvPicPr>
        <p:blipFill>
          <a:blip r:embed="rId4"/>
          <a:stretch>
            <a:fillRect/>
          </a:stretch>
        </p:blipFill>
        <p:spPr>
          <a:xfrm>
            <a:off x="2919061" y="5035401"/>
            <a:ext cx="7376799" cy="1524132"/>
          </a:xfrm>
          <a:prstGeom prst="rect">
            <a:avLst/>
          </a:prstGeom>
        </p:spPr>
      </p:pic>
      <p:sp>
        <p:nvSpPr>
          <p:cNvPr id="2" name="Footer Placeholder 1">
            <a:extLst>
              <a:ext uri="{FF2B5EF4-FFF2-40B4-BE49-F238E27FC236}">
                <a16:creationId xmlns:a16="http://schemas.microsoft.com/office/drawing/2014/main" id="{81B15D44-E2B4-E7FD-602D-636F29AC3BC0}"/>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C92573CD-6133-928C-9431-40CBD89083F3}"/>
              </a:ext>
            </a:extLst>
          </p:cNvPr>
          <p:cNvSpPr>
            <a:spLocks noGrp="1"/>
          </p:cNvSpPr>
          <p:nvPr>
            <p:ph type="sldNum" sz="quarter" idx="12"/>
          </p:nvPr>
        </p:nvSpPr>
        <p:spPr/>
        <p:txBody>
          <a:bodyPr/>
          <a:lstStyle/>
          <a:p>
            <a:fld id="{AC82685A-BD3A-4230-8D85-804689F67293}" type="slidenum">
              <a:rPr lang="en-GB" smtClean="0"/>
              <a:t>51</a:t>
            </a:fld>
            <a:endParaRPr lang="en-GB"/>
          </a:p>
        </p:txBody>
      </p:sp>
    </p:spTree>
    <p:custDataLst>
      <p:tags r:id="rId1"/>
    </p:custDataLst>
    <p:extLst>
      <p:ext uri="{BB962C8B-B14F-4D97-AF65-F5344CB8AC3E}">
        <p14:creationId xmlns:p14="http://schemas.microsoft.com/office/powerpoint/2010/main" val="243241411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25983" y="-105176"/>
            <a:ext cx="11594969" cy="1325563"/>
          </a:xfrm>
        </p:spPr>
        <p:txBody>
          <a:bodyPr/>
          <a:lstStyle/>
          <a:p>
            <a:pPr algn="ctr"/>
            <a:r>
              <a:rPr lang="en-US" altLang="en-US" dirty="0">
                <a:solidFill>
                  <a:schemeClr val="bg1"/>
                </a:solidFill>
              </a:rPr>
              <a:t>More N</a:t>
            </a:r>
            <a:r>
              <a:rPr lang="en-US" dirty="0">
                <a:solidFill>
                  <a:schemeClr val="bg1"/>
                </a:solidFill>
              </a:rPr>
              <a:t>ew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71048" y="1220387"/>
            <a:ext cx="11386315" cy="33978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A few newer input devices:</a:t>
            </a:r>
          </a:p>
          <a:p>
            <a:pPr lvl="1"/>
            <a:r>
              <a:rPr lang="en-US" altLang="en-US" sz="2000" b="1" dirty="0"/>
              <a:t>Digital camera </a:t>
            </a:r>
            <a:r>
              <a:rPr lang="en-US" altLang="en-US" sz="2000" dirty="0"/>
              <a:t>– devices that capture digital images and videos </a:t>
            </a:r>
          </a:p>
          <a:p>
            <a:pPr lvl="1"/>
            <a:r>
              <a:rPr lang="en-US" altLang="en-US" sz="2000" b="1" dirty="0"/>
              <a:t>Webcams </a:t>
            </a:r>
            <a:r>
              <a:rPr lang="en-US" altLang="en-US" sz="2000" dirty="0"/>
              <a:t>– video cameras that can be integrated into a computer</a:t>
            </a:r>
          </a:p>
          <a:p>
            <a:pPr lvl="1"/>
            <a:r>
              <a:rPr lang="en-US" altLang="en-US" sz="2000" b="1" dirty="0"/>
              <a:t>Signature pad</a:t>
            </a:r>
            <a:r>
              <a:rPr lang="en-US" altLang="en-US" sz="2000" dirty="0"/>
              <a:t>– a device that electronically captures a person’s signature</a:t>
            </a:r>
          </a:p>
          <a:p>
            <a:pPr lvl="1"/>
            <a:r>
              <a:rPr lang="en-US" altLang="en-US" sz="2000" b="1" dirty="0"/>
              <a:t>Smart card reader </a:t>
            </a:r>
            <a:r>
              <a:rPr lang="en-US" altLang="en-US" sz="2000" dirty="0"/>
              <a:t>– a device used on a computer to authenticate the user. A smart card may be the size of a credit card with an embedded microprocessor that is typically under a gold contact pad on one side of the card.</a:t>
            </a:r>
          </a:p>
          <a:p>
            <a:pPr lvl="1"/>
            <a:r>
              <a:rPr lang="en-US" altLang="en-US" sz="2000" b="1" dirty="0"/>
              <a:t>Microphone</a:t>
            </a:r>
            <a:r>
              <a:rPr lang="en-US" altLang="en-US" sz="2000" dirty="0"/>
              <a:t> – a device that allows a user to speak into a computer and have their voice digitized</a:t>
            </a:r>
          </a:p>
        </p:txBody>
      </p:sp>
      <p:pic>
        <p:nvPicPr>
          <p:cNvPr id="4" name="Picture 3" descr="Image 1: Digital camera&#10;Image 2: Webcam&#10;Image 3: Signature pad&#10;Image 4: Smart card reader&#10;Image 5: microphone" title="More New Input Devices">
            <a:extLst>
              <a:ext uri="{FF2B5EF4-FFF2-40B4-BE49-F238E27FC236}">
                <a16:creationId xmlns:a16="http://schemas.microsoft.com/office/drawing/2014/main" id="{F9FA8E39-5F6E-4026-B365-03F504925A49}"/>
              </a:ext>
            </a:extLst>
          </p:cNvPr>
          <p:cNvPicPr>
            <a:picLocks noChangeAspect="1"/>
          </p:cNvPicPr>
          <p:nvPr/>
        </p:nvPicPr>
        <p:blipFill>
          <a:blip r:embed="rId4"/>
          <a:stretch>
            <a:fillRect/>
          </a:stretch>
        </p:blipFill>
        <p:spPr>
          <a:xfrm>
            <a:off x="1631890" y="4743936"/>
            <a:ext cx="9307367" cy="1422523"/>
          </a:xfrm>
          <a:prstGeom prst="rect">
            <a:avLst/>
          </a:prstGeom>
        </p:spPr>
      </p:pic>
      <p:sp>
        <p:nvSpPr>
          <p:cNvPr id="2" name="Footer Placeholder 1">
            <a:extLst>
              <a:ext uri="{FF2B5EF4-FFF2-40B4-BE49-F238E27FC236}">
                <a16:creationId xmlns:a16="http://schemas.microsoft.com/office/drawing/2014/main" id="{088F84EC-832A-F080-AA20-7CF372B27530}"/>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BB74F1C1-8670-37BF-37DF-F125C63A12CB}"/>
              </a:ext>
            </a:extLst>
          </p:cNvPr>
          <p:cNvSpPr>
            <a:spLocks noGrp="1"/>
          </p:cNvSpPr>
          <p:nvPr>
            <p:ph type="sldNum" sz="quarter" idx="12"/>
          </p:nvPr>
        </p:nvSpPr>
        <p:spPr/>
        <p:txBody>
          <a:bodyPr/>
          <a:lstStyle/>
          <a:p>
            <a:fld id="{AC82685A-BD3A-4230-8D85-804689F67293}" type="slidenum">
              <a:rPr lang="en-GB" smtClean="0"/>
              <a:t>52</a:t>
            </a:fld>
            <a:endParaRPr lang="en-GB"/>
          </a:p>
        </p:txBody>
      </p:sp>
    </p:spTree>
    <p:custDataLst>
      <p:tags r:id="rId1"/>
    </p:custDataLst>
    <p:extLst>
      <p:ext uri="{BB962C8B-B14F-4D97-AF65-F5344CB8AC3E}">
        <p14:creationId xmlns:p14="http://schemas.microsoft.com/office/powerpoint/2010/main" val="361478200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78433" y="-54726"/>
            <a:ext cx="11594969" cy="1325563"/>
          </a:xfrm>
        </p:spPr>
        <p:txBody>
          <a:bodyPr/>
          <a:lstStyle/>
          <a:p>
            <a:pPr algn="ctr"/>
            <a:r>
              <a:rPr lang="en-US" dirty="0">
                <a:solidFill>
                  <a:schemeClr val="bg1"/>
                </a:solidFill>
              </a:rPr>
              <a:t>Most Recent Input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758" y="1180278"/>
            <a:ext cx="11361097" cy="35239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a:t>The newest input devices include NFC devices and terminals, facial recognition scanners, fingerprint scanners, voice recognition scanners, and virtual reality headsets:</a:t>
            </a:r>
          </a:p>
          <a:p>
            <a:pPr lvl="1"/>
            <a:r>
              <a:rPr lang="en-US" altLang="en-US" sz="2000" b="1"/>
              <a:t>NFC devices and terminals </a:t>
            </a:r>
            <a:r>
              <a:rPr lang="en-US" altLang="en-US" sz="2000"/>
              <a:t>– Near Field Communication (NFC) tap to pay devices</a:t>
            </a:r>
          </a:p>
          <a:p>
            <a:pPr lvl="1"/>
            <a:r>
              <a:rPr lang="en-US" altLang="en-US" sz="2000" b="1"/>
              <a:t>Facial recognition scanners </a:t>
            </a:r>
            <a:r>
              <a:rPr lang="en-US" altLang="en-US" sz="2000"/>
              <a:t>– devices identifying a user based on unique facial features</a:t>
            </a:r>
          </a:p>
          <a:p>
            <a:pPr lvl="1"/>
            <a:r>
              <a:rPr lang="en-US" altLang="en-US" sz="2000" b="1"/>
              <a:t>Fingerprint scanners </a:t>
            </a:r>
            <a:r>
              <a:rPr lang="en-US" altLang="en-US" sz="2000"/>
              <a:t>– devices identifying a user based on unique fingerprint</a:t>
            </a:r>
          </a:p>
          <a:p>
            <a:pPr lvl="1"/>
            <a:r>
              <a:rPr lang="en-US" altLang="en-US" sz="2000" b="1"/>
              <a:t>Voice recognition scanners </a:t>
            </a:r>
            <a:r>
              <a:rPr lang="en-US" altLang="en-US" sz="2000"/>
              <a:t>– devices identifying a user based on unique voice </a:t>
            </a:r>
          </a:p>
          <a:p>
            <a:pPr lvl="1"/>
            <a:r>
              <a:rPr lang="en-US" altLang="en-US" sz="2000" b="1"/>
              <a:t>Virtual reality headset</a:t>
            </a:r>
            <a:r>
              <a:rPr lang="en-US" altLang="en-US" sz="2000"/>
              <a:t> – used with computer games, simulators, and training applications with virtual reality functionalities.</a:t>
            </a:r>
          </a:p>
        </p:txBody>
      </p:sp>
      <p:pic>
        <p:nvPicPr>
          <p:cNvPr id="3" name="Picture 2" descr="Image 1: NFC Devices and Terminals&#10;Image 2: Facial recognition scanners&#10;Image 3: Fingerprint scanners&#10;Image 4: Voice recognition scanners&#10;Image 5: Virtual reality headset" title="Recent Input Devices">
            <a:extLst>
              <a:ext uri="{FF2B5EF4-FFF2-40B4-BE49-F238E27FC236}">
                <a16:creationId xmlns:a16="http://schemas.microsoft.com/office/drawing/2014/main" id="{07105D8F-114C-4DFC-81E0-91B9690F0266}"/>
              </a:ext>
            </a:extLst>
          </p:cNvPr>
          <p:cNvPicPr>
            <a:picLocks noChangeAspect="1"/>
          </p:cNvPicPr>
          <p:nvPr/>
        </p:nvPicPr>
        <p:blipFill>
          <a:blip r:embed="rId4"/>
          <a:stretch>
            <a:fillRect/>
          </a:stretch>
        </p:blipFill>
        <p:spPr>
          <a:xfrm>
            <a:off x="1542557" y="4809746"/>
            <a:ext cx="9266723" cy="1524132"/>
          </a:xfrm>
          <a:prstGeom prst="rect">
            <a:avLst/>
          </a:prstGeom>
        </p:spPr>
      </p:pic>
      <p:sp>
        <p:nvSpPr>
          <p:cNvPr id="2" name="Footer Placeholder 1">
            <a:extLst>
              <a:ext uri="{FF2B5EF4-FFF2-40B4-BE49-F238E27FC236}">
                <a16:creationId xmlns:a16="http://schemas.microsoft.com/office/drawing/2014/main" id="{55079999-737D-515C-ED14-0CE96359CA0A}"/>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406A7A84-6496-1951-B8FA-6E49DED68B7C}"/>
              </a:ext>
            </a:extLst>
          </p:cNvPr>
          <p:cNvSpPr>
            <a:spLocks noGrp="1"/>
          </p:cNvSpPr>
          <p:nvPr>
            <p:ph type="sldNum" sz="quarter" idx="12"/>
          </p:nvPr>
        </p:nvSpPr>
        <p:spPr/>
        <p:txBody>
          <a:bodyPr/>
          <a:lstStyle/>
          <a:p>
            <a:fld id="{AC82685A-BD3A-4230-8D85-804689F67293}" type="slidenum">
              <a:rPr lang="en-GB" smtClean="0"/>
              <a:t>53</a:t>
            </a:fld>
            <a:endParaRPr lang="en-GB"/>
          </a:p>
        </p:txBody>
      </p:sp>
    </p:spTree>
    <p:custDataLst>
      <p:tags r:id="rId1"/>
    </p:custDataLst>
    <p:extLst>
      <p:ext uri="{BB962C8B-B14F-4D97-AF65-F5344CB8AC3E}">
        <p14:creationId xmlns:p14="http://schemas.microsoft.com/office/powerpoint/2010/main" val="2687907735"/>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417624" y="-98870"/>
            <a:ext cx="11594969" cy="1325563"/>
          </a:xfrm>
        </p:spPr>
        <p:txBody>
          <a:bodyPr/>
          <a:lstStyle/>
          <a:p>
            <a:pPr algn="ctr"/>
            <a:br>
              <a:rPr lang="en-US" altLang="en-US" sz="2133" dirty="0"/>
            </a:br>
            <a:r>
              <a:rPr lang="en-US" dirty="0">
                <a:solidFill>
                  <a:schemeClr val="bg1"/>
                </a:solidFill>
              </a:rPr>
              <a:t>What are Output Devices?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146797"/>
            <a:ext cx="11386315" cy="81632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800" dirty="0"/>
              <a:t>An output device takes binary information from the computer and converts it into a form that is easily understood by the user.</a:t>
            </a:r>
          </a:p>
        </p:txBody>
      </p:sp>
      <p:sp>
        <p:nvSpPr>
          <p:cNvPr id="2" name="TextBox 1">
            <a:extLst>
              <a:ext uri="{FF2B5EF4-FFF2-40B4-BE49-F238E27FC236}">
                <a16:creationId xmlns:a16="http://schemas.microsoft.com/office/drawing/2014/main" id="{157A6379-45A1-8E58-A757-7748535CD05A}"/>
              </a:ext>
            </a:extLst>
          </p:cNvPr>
          <p:cNvSpPr txBox="1"/>
          <p:nvPr/>
        </p:nvSpPr>
        <p:spPr>
          <a:xfrm>
            <a:off x="134969" y="2300846"/>
            <a:ext cx="5496732" cy="1815882"/>
          </a:xfrm>
          <a:prstGeom prst="rect">
            <a:avLst/>
          </a:prstGeom>
          <a:noFill/>
        </p:spPr>
        <p:txBody>
          <a:bodyPr wrap="square" rtlCol="0">
            <a:spAutoFit/>
          </a:bodyPr>
          <a:lstStyle/>
          <a:p>
            <a:pPr marL="226478" indent="-226478" defTabSz="912261">
              <a:spcBef>
                <a:spcPts val="800"/>
              </a:spcBef>
              <a:spcAft>
                <a:spcPts val="800"/>
              </a:spcAft>
              <a:buClr>
                <a:schemeClr val="tx2"/>
              </a:buClr>
              <a:buSzPct val="90000"/>
              <a:buFont typeface="Wingdings" panose="05000000000000000000" pitchFamily="2" charset="2"/>
              <a:buChar char="§"/>
            </a:pPr>
            <a:r>
              <a:rPr lang="en-US" altLang="en-US" sz="2800" dirty="0">
                <a:solidFill>
                  <a:srgbClr val="000000"/>
                </a:solidFill>
                <a:ea typeface="ＭＳ Ｐゴシック" charset="0"/>
              </a:rPr>
              <a:t>Examples of output devices include monitors, projectors, VR headsets, printers, speakers, and headphones.</a:t>
            </a:r>
          </a:p>
        </p:txBody>
      </p:sp>
      <p:pic>
        <p:nvPicPr>
          <p:cNvPr id="6" name="Picture 5" descr="Image shows a VR headset and a printer" title="VR and Printer">
            <a:extLst>
              <a:ext uri="{FF2B5EF4-FFF2-40B4-BE49-F238E27FC236}">
                <a16:creationId xmlns:a16="http://schemas.microsoft.com/office/drawing/2014/main" id="{80686CA9-AA42-4104-9A38-76D73EBD4C21}"/>
              </a:ext>
            </a:extLst>
          </p:cNvPr>
          <p:cNvPicPr>
            <a:picLocks noChangeAspect="1"/>
          </p:cNvPicPr>
          <p:nvPr/>
        </p:nvPicPr>
        <p:blipFill>
          <a:blip r:embed="rId4"/>
          <a:stretch>
            <a:fillRect/>
          </a:stretch>
        </p:blipFill>
        <p:spPr>
          <a:xfrm>
            <a:off x="5918556" y="2230061"/>
            <a:ext cx="5930059" cy="1987415"/>
          </a:xfrm>
          <a:prstGeom prst="rect">
            <a:avLst/>
          </a:prstGeom>
        </p:spPr>
      </p:pic>
      <p:pic>
        <p:nvPicPr>
          <p:cNvPr id="3" name="Picture 2" descr="Image shows computer monitors and a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5"/>
          <a:stretch>
            <a:fillRect/>
          </a:stretch>
        </p:blipFill>
        <p:spPr>
          <a:xfrm>
            <a:off x="199649" y="4468478"/>
            <a:ext cx="6015460" cy="2056429"/>
          </a:xfrm>
          <a:prstGeom prst="rect">
            <a:avLst/>
          </a:prstGeom>
        </p:spPr>
      </p:pic>
      <p:pic>
        <p:nvPicPr>
          <p:cNvPr id="8" name="Picture 7" descr="Image shows desktop speakers and headphones in use." title="Speakers and headphones">
            <a:extLst>
              <a:ext uri="{FF2B5EF4-FFF2-40B4-BE49-F238E27FC236}">
                <a16:creationId xmlns:a16="http://schemas.microsoft.com/office/drawing/2014/main" id="{83D731F3-B8C7-4EE9-9CFB-5E2FF39CD621}"/>
              </a:ext>
            </a:extLst>
          </p:cNvPr>
          <p:cNvPicPr>
            <a:picLocks noChangeAspect="1"/>
          </p:cNvPicPr>
          <p:nvPr/>
        </p:nvPicPr>
        <p:blipFill>
          <a:blip r:embed="rId6"/>
          <a:stretch>
            <a:fillRect/>
          </a:stretch>
        </p:blipFill>
        <p:spPr>
          <a:xfrm>
            <a:off x="6326356" y="4584202"/>
            <a:ext cx="5691849" cy="2002119"/>
          </a:xfrm>
          <a:prstGeom prst="rect">
            <a:avLst/>
          </a:prstGeom>
        </p:spPr>
      </p:pic>
      <p:sp>
        <p:nvSpPr>
          <p:cNvPr id="4" name="Footer Placeholder 3">
            <a:extLst>
              <a:ext uri="{FF2B5EF4-FFF2-40B4-BE49-F238E27FC236}">
                <a16:creationId xmlns:a16="http://schemas.microsoft.com/office/drawing/2014/main" id="{055D31EE-D0CE-17E2-A360-B74F8F1320AF}"/>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A6D40231-A76A-41BA-CE99-2A5D75A3AB5E}"/>
              </a:ext>
            </a:extLst>
          </p:cNvPr>
          <p:cNvSpPr>
            <a:spLocks noGrp="1"/>
          </p:cNvSpPr>
          <p:nvPr>
            <p:ph type="sldNum" sz="quarter" idx="12"/>
          </p:nvPr>
        </p:nvSpPr>
        <p:spPr/>
        <p:txBody>
          <a:bodyPr/>
          <a:lstStyle/>
          <a:p>
            <a:fld id="{AC82685A-BD3A-4230-8D85-804689F67293}" type="slidenum">
              <a:rPr lang="en-GB" smtClean="0"/>
              <a:t>54</a:t>
            </a:fld>
            <a:endParaRPr lang="en-GB"/>
          </a:p>
        </p:txBody>
      </p:sp>
    </p:spTree>
    <p:custDataLst>
      <p:tags r:id="rId1"/>
    </p:custDataLst>
    <p:extLst>
      <p:ext uri="{BB962C8B-B14F-4D97-AF65-F5344CB8AC3E}">
        <p14:creationId xmlns:p14="http://schemas.microsoft.com/office/powerpoint/2010/main" val="3565553338"/>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98515" y="-38773"/>
            <a:ext cx="11594969" cy="1325563"/>
          </a:xfrm>
        </p:spPr>
        <p:txBody>
          <a:bodyPr/>
          <a:lstStyle/>
          <a:p>
            <a:pPr algn="ctr"/>
            <a:r>
              <a:rPr lang="en-US" dirty="0">
                <a:solidFill>
                  <a:schemeClr val="bg1"/>
                </a:solidFill>
              </a:rPr>
              <a:t>Monitors and Projectors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75551"/>
            <a:ext cx="7472836" cy="529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monitors use one of three types of technology: </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4102763"/>
            <a:ext cx="9424088" cy="19778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Most video projectors use LCD or DLP technology.</a:t>
            </a:r>
          </a:p>
          <a:p>
            <a:pPr lvl="1"/>
            <a:r>
              <a:rPr lang="en-US" altLang="en-US" sz="2267" dirty="0"/>
              <a:t>DLP stands for Digital Light Processing</a:t>
            </a:r>
          </a:p>
          <a:p>
            <a:pPr lvl="1"/>
            <a:r>
              <a:rPr lang="en-US" altLang="en-US" sz="2267" dirty="0"/>
              <a:t>Different projectors have different numbers of lumens, which affects the level of brightness of the projected image. </a:t>
            </a:r>
          </a:p>
        </p:txBody>
      </p:sp>
      <p:pic>
        <p:nvPicPr>
          <p:cNvPr id="3" name="Picture 2" descr="Image shows a computer monitor and projector." title="Monitor and Projector">
            <a:extLst>
              <a:ext uri="{FF2B5EF4-FFF2-40B4-BE49-F238E27FC236}">
                <a16:creationId xmlns:a16="http://schemas.microsoft.com/office/drawing/2014/main" id="{A968FAAF-EA09-4E4D-A372-38C7A19F6886}"/>
              </a:ext>
            </a:extLst>
          </p:cNvPr>
          <p:cNvPicPr>
            <a:picLocks noChangeAspect="1"/>
          </p:cNvPicPr>
          <p:nvPr/>
        </p:nvPicPr>
        <p:blipFill>
          <a:blip r:embed="rId4"/>
          <a:stretch>
            <a:fillRect/>
          </a:stretch>
        </p:blipFill>
        <p:spPr>
          <a:xfrm>
            <a:off x="5948830" y="1875574"/>
            <a:ext cx="6015460" cy="2056429"/>
          </a:xfrm>
          <a:prstGeom prst="rect">
            <a:avLst/>
          </a:prstGeom>
        </p:spPr>
      </p:pic>
      <p:sp>
        <p:nvSpPr>
          <p:cNvPr id="2" name="TextBox 1">
            <a:extLst>
              <a:ext uri="{FF2B5EF4-FFF2-40B4-BE49-F238E27FC236}">
                <a16:creationId xmlns:a16="http://schemas.microsoft.com/office/drawing/2014/main" id="{222F780C-1A8F-528A-F18E-F845F8B9BD15}"/>
              </a:ext>
            </a:extLst>
          </p:cNvPr>
          <p:cNvSpPr txBox="1"/>
          <p:nvPr/>
        </p:nvSpPr>
        <p:spPr>
          <a:xfrm>
            <a:off x="568671" y="1684147"/>
            <a:ext cx="4463109" cy="2021259"/>
          </a:xfrm>
          <a:prstGeom prst="rect">
            <a:avLst/>
          </a:prstGeom>
          <a:noFill/>
        </p:spPr>
        <p:txBody>
          <a:bodyPr wrap="square" rtlCol="0">
            <a:spAutoFit/>
          </a:bodyPr>
          <a:lstStyle/>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Liquid crystal display (LCD)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Light-emitting diode (LED)</a:t>
            </a:r>
          </a:p>
          <a:p>
            <a:pPr marL="380990" lvl="1" indent="-380990" defTabSz="912261">
              <a:spcBef>
                <a:spcPts val="800"/>
              </a:spcBef>
              <a:spcAft>
                <a:spcPts val="800"/>
              </a:spcAft>
              <a:buClr>
                <a:schemeClr val="tx2"/>
              </a:buClr>
              <a:buSzPct val="90000"/>
              <a:buFont typeface="Arial" panose="020B0604020202020204" pitchFamily="34" charset="0"/>
              <a:buChar char="•"/>
            </a:pPr>
            <a:r>
              <a:rPr lang="en-US" altLang="en-US" sz="2267" dirty="0">
                <a:solidFill>
                  <a:srgbClr val="000000"/>
                </a:solidFill>
                <a:ea typeface="ＭＳ Ｐゴシック" charset="0"/>
              </a:rPr>
              <a:t>Organic LED (OLED) </a:t>
            </a:r>
          </a:p>
          <a:p>
            <a:endParaRPr lang="en-US" sz="2400" dirty="0"/>
          </a:p>
        </p:txBody>
      </p:sp>
      <p:sp>
        <p:nvSpPr>
          <p:cNvPr id="4" name="Footer Placeholder 3">
            <a:extLst>
              <a:ext uri="{FF2B5EF4-FFF2-40B4-BE49-F238E27FC236}">
                <a16:creationId xmlns:a16="http://schemas.microsoft.com/office/drawing/2014/main" id="{C3416036-5B5C-8B90-9A3E-A630A28CE6BA}"/>
              </a:ext>
            </a:extLst>
          </p:cNvPr>
          <p:cNvSpPr>
            <a:spLocks noGrp="1"/>
          </p:cNvSpPr>
          <p:nvPr>
            <p:ph type="ftr" sz="quarter" idx="11"/>
          </p:nvPr>
        </p:nvSpPr>
        <p:spPr/>
        <p:txBody>
          <a:bodyPr/>
          <a:lstStyle/>
          <a:p>
            <a:r>
              <a:rPr lang="en-GB"/>
              <a:t>Lecture 1/ Computer Systems Fundamentals</a:t>
            </a:r>
            <a:endParaRPr lang="en-GB" dirty="0"/>
          </a:p>
        </p:txBody>
      </p:sp>
      <p:sp>
        <p:nvSpPr>
          <p:cNvPr id="5" name="Slide Number Placeholder 4">
            <a:extLst>
              <a:ext uri="{FF2B5EF4-FFF2-40B4-BE49-F238E27FC236}">
                <a16:creationId xmlns:a16="http://schemas.microsoft.com/office/drawing/2014/main" id="{3C441EB2-DA3D-32BB-0BE0-1B4545312A88}"/>
              </a:ext>
            </a:extLst>
          </p:cNvPr>
          <p:cNvSpPr>
            <a:spLocks noGrp="1"/>
          </p:cNvSpPr>
          <p:nvPr>
            <p:ph type="sldNum" sz="quarter" idx="12"/>
          </p:nvPr>
        </p:nvSpPr>
        <p:spPr/>
        <p:txBody>
          <a:bodyPr/>
          <a:lstStyle/>
          <a:p>
            <a:fld id="{AC82685A-BD3A-4230-8D85-804689F67293}" type="slidenum">
              <a:rPr lang="en-GB" smtClean="0"/>
              <a:t>55</a:t>
            </a:fld>
            <a:endParaRPr lang="en-GB"/>
          </a:p>
        </p:txBody>
      </p:sp>
    </p:spTree>
    <p:custDataLst>
      <p:tags r:id="rId1"/>
    </p:custDataLst>
    <p:extLst>
      <p:ext uri="{BB962C8B-B14F-4D97-AF65-F5344CB8AC3E}">
        <p14:creationId xmlns:p14="http://schemas.microsoft.com/office/powerpoint/2010/main" val="3580525112"/>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93552" y="-102867"/>
            <a:ext cx="11594969" cy="1325563"/>
          </a:xfrm>
        </p:spPr>
        <p:txBody>
          <a:bodyPr/>
          <a:lstStyle/>
          <a:p>
            <a:pPr algn="ctr"/>
            <a:r>
              <a:rPr lang="en-US" dirty="0">
                <a:solidFill>
                  <a:schemeClr val="bg1"/>
                </a:solidFill>
              </a:rPr>
              <a:t>VR and AR Headsets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5" y="1204306"/>
            <a:ext cx="8461376" cy="213299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a:t>Virtual Reality (VR) </a:t>
            </a:r>
            <a:r>
              <a:rPr lang="en-US" altLang="en-US" sz="2267"/>
              <a:t>uses computer technology to create a simulated, three-dimensional environment.</a:t>
            </a:r>
          </a:p>
          <a:p>
            <a:r>
              <a:rPr lang="en-US" altLang="en-US" sz="2267"/>
              <a:t>A VR headset completely encases the upper portion of users’ faces, not allowing in any ambient light from their surroundings.</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1635" y="3122860"/>
            <a:ext cx="8219733"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b="1" dirty="0"/>
              <a:t>Augmented Reality (AR) </a:t>
            </a:r>
            <a:r>
              <a:rPr lang="en-US" altLang="en-US" sz="2267" dirty="0"/>
              <a:t>uses similar technology but superimposes images and audio over the real world in real time. </a:t>
            </a:r>
          </a:p>
          <a:p>
            <a:r>
              <a:rPr lang="en-US" altLang="en-US" sz="2267" dirty="0"/>
              <a:t>AR can provide users with immediate access to information about their real surroundings.</a:t>
            </a:r>
          </a:p>
          <a:p>
            <a:r>
              <a:rPr lang="en-US" altLang="en-US" sz="2267" dirty="0"/>
              <a:t>An AR headset usually does not close off ambient light to users, allowing them to see their real life surroundings.</a:t>
            </a:r>
          </a:p>
          <a:p>
            <a:endParaRPr lang="en-US" altLang="en-US" sz="2267" dirty="0"/>
          </a:p>
        </p:txBody>
      </p:sp>
      <p:pic>
        <p:nvPicPr>
          <p:cNvPr id="4" name="Picture 3" descr="Image shows individuals using VR headset and AR headset" title="VR headset and AR headset">
            <a:extLst>
              <a:ext uri="{FF2B5EF4-FFF2-40B4-BE49-F238E27FC236}">
                <a16:creationId xmlns:a16="http://schemas.microsoft.com/office/drawing/2014/main" id="{ED59FCE8-E212-470E-A35F-3C38AD591A2C}"/>
              </a:ext>
            </a:extLst>
          </p:cNvPr>
          <p:cNvPicPr>
            <a:picLocks noChangeAspect="1"/>
          </p:cNvPicPr>
          <p:nvPr/>
        </p:nvPicPr>
        <p:blipFill>
          <a:blip r:embed="rId4"/>
          <a:stretch>
            <a:fillRect/>
          </a:stretch>
        </p:blipFill>
        <p:spPr>
          <a:xfrm>
            <a:off x="8945454" y="1704156"/>
            <a:ext cx="2240893" cy="3721832"/>
          </a:xfrm>
          <a:prstGeom prst="rect">
            <a:avLst/>
          </a:prstGeom>
        </p:spPr>
      </p:pic>
      <p:sp>
        <p:nvSpPr>
          <p:cNvPr id="2" name="Footer Placeholder 1">
            <a:extLst>
              <a:ext uri="{FF2B5EF4-FFF2-40B4-BE49-F238E27FC236}">
                <a16:creationId xmlns:a16="http://schemas.microsoft.com/office/drawing/2014/main" id="{0FEE6235-7933-122F-3055-E6A1EEF672D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31F5B7FB-7309-974F-0A0E-06C3712DDF64}"/>
              </a:ext>
            </a:extLst>
          </p:cNvPr>
          <p:cNvSpPr>
            <a:spLocks noGrp="1"/>
          </p:cNvSpPr>
          <p:nvPr>
            <p:ph type="sldNum" sz="quarter" idx="12"/>
          </p:nvPr>
        </p:nvSpPr>
        <p:spPr/>
        <p:txBody>
          <a:bodyPr/>
          <a:lstStyle/>
          <a:p>
            <a:fld id="{AC82685A-BD3A-4230-8D85-804689F67293}" type="slidenum">
              <a:rPr lang="en-GB" smtClean="0"/>
              <a:t>56</a:t>
            </a:fld>
            <a:endParaRPr lang="en-GB"/>
          </a:p>
        </p:txBody>
      </p:sp>
    </p:spTree>
    <p:custDataLst>
      <p:tags r:id="rId1"/>
    </p:custDataLst>
    <p:extLst>
      <p:ext uri="{BB962C8B-B14F-4D97-AF65-F5344CB8AC3E}">
        <p14:creationId xmlns:p14="http://schemas.microsoft.com/office/powerpoint/2010/main" val="2821485695"/>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364719" y="-94734"/>
            <a:ext cx="11594969" cy="1325563"/>
          </a:xfrm>
        </p:spPr>
        <p:txBody>
          <a:bodyPr/>
          <a:lstStyle/>
          <a:p>
            <a:pPr algn="ctr"/>
            <a:r>
              <a:rPr lang="en-US" dirty="0">
                <a:solidFill>
                  <a:schemeClr val="bg1"/>
                </a:solidFill>
              </a:rPr>
              <a:t>Printers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1634" y="1161174"/>
            <a:ext cx="6714953" cy="21409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Printers are output devices that create hard copies of files.</a:t>
            </a:r>
          </a:p>
          <a:p>
            <a:r>
              <a:rPr lang="en-US" altLang="en-US" sz="2267" dirty="0"/>
              <a:t>A hard copy might be on a sheet of paper. It could also be a plastic form created from a 3D printer.</a:t>
            </a:r>
          </a:p>
        </p:txBody>
      </p:sp>
      <p:sp>
        <p:nvSpPr>
          <p:cNvPr id="7" name="Rectangle 4">
            <a:extLst>
              <a:ext uri="{FF2B5EF4-FFF2-40B4-BE49-F238E27FC236}">
                <a16:creationId xmlns:a16="http://schemas.microsoft.com/office/drawing/2014/main" id="{848B86BC-5ABC-41B3-8DAB-53907F19BDD7}"/>
              </a:ext>
            </a:extLst>
          </p:cNvPr>
          <p:cNvSpPr txBox="1">
            <a:spLocks noChangeArrowheads="1"/>
          </p:cNvSpPr>
          <p:nvPr/>
        </p:nvSpPr>
        <p:spPr bwMode="auto">
          <a:xfrm>
            <a:off x="0" y="3124259"/>
            <a:ext cx="7044468" cy="28675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267" dirty="0"/>
              <a:t>Different types of printers: </a:t>
            </a:r>
          </a:p>
          <a:p>
            <a:pPr lvl="1"/>
            <a:r>
              <a:rPr lang="en-US" altLang="en-US" sz="2267" dirty="0"/>
              <a:t>Inkjet, impact, thermal, laser, and 3D printers</a:t>
            </a:r>
          </a:p>
          <a:p>
            <a:pPr lvl="1"/>
            <a:r>
              <a:rPr lang="en-US" altLang="en-US" sz="2267" dirty="0"/>
              <a:t>Printers use wired or wireless connections</a:t>
            </a:r>
          </a:p>
          <a:p>
            <a:pPr lvl="1"/>
            <a:r>
              <a:rPr lang="en-US" altLang="en-US" sz="2267" dirty="0"/>
              <a:t>All printers require printing material (such as ink, toner, liquid plastic, etc.)</a:t>
            </a:r>
          </a:p>
          <a:p>
            <a:pPr lvl="1"/>
            <a:r>
              <a:rPr lang="en-US" altLang="en-US" sz="2267" dirty="0"/>
              <a:t>Printers use a driver to communicate with OS</a:t>
            </a:r>
          </a:p>
        </p:txBody>
      </p:sp>
      <p:pic>
        <p:nvPicPr>
          <p:cNvPr id="3" name="Picture 2" descr="The top left image is an inkjet printer. The top right image is an impact printer. The bottom right image is a thermal printer. The bottom left image is a 3D printer." title="Printers">
            <a:extLst>
              <a:ext uri="{FF2B5EF4-FFF2-40B4-BE49-F238E27FC236}">
                <a16:creationId xmlns:a16="http://schemas.microsoft.com/office/drawing/2014/main" id="{0FC0FA21-DA30-4819-B189-149E43212FB9}"/>
              </a:ext>
            </a:extLst>
          </p:cNvPr>
          <p:cNvPicPr>
            <a:picLocks noChangeAspect="1"/>
          </p:cNvPicPr>
          <p:nvPr/>
        </p:nvPicPr>
        <p:blipFill>
          <a:blip r:embed="rId4"/>
          <a:stretch>
            <a:fillRect/>
          </a:stretch>
        </p:blipFill>
        <p:spPr>
          <a:xfrm>
            <a:off x="7119647" y="1956059"/>
            <a:ext cx="4757685" cy="3390244"/>
          </a:xfrm>
          <a:prstGeom prst="rect">
            <a:avLst/>
          </a:prstGeom>
        </p:spPr>
      </p:pic>
      <p:sp>
        <p:nvSpPr>
          <p:cNvPr id="2" name="Footer Placeholder 1">
            <a:extLst>
              <a:ext uri="{FF2B5EF4-FFF2-40B4-BE49-F238E27FC236}">
                <a16:creationId xmlns:a16="http://schemas.microsoft.com/office/drawing/2014/main" id="{1A787165-87DE-7EB9-0ED5-814D68735447}"/>
              </a:ext>
            </a:extLst>
          </p:cNvPr>
          <p:cNvSpPr>
            <a:spLocks noGrp="1"/>
          </p:cNvSpPr>
          <p:nvPr>
            <p:ph type="ftr" sz="quarter" idx="11"/>
          </p:nvPr>
        </p:nvSpPr>
        <p:spPr/>
        <p:txBody>
          <a:bodyPr/>
          <a:lstStyle/>
          <a:p>
            <a:r>
              <a:rPr lang="en-GB"/>
              <a:t>Lecture 1/ Computer Systems Fundamentals</a:t>
            </a:r>
            <a:endParaRPr lang="en-GB" dirty="0"/>
          </a:p>
        </p:txBody>
      </p:sp>
      <p:sp>
        <p:nvSpPr>
          <p:cNvPr id="4" name="Slide Number Placeholder 3">
            <a:extLst>
              <a:ext uri="{FF2B5EF4-FFF2-40B4-BE49-F238E27FC236}">
                <a16:creationId xmlns:a16="http://schemas.microsoft.com/office/drawing/2014/main" id="{C62A58CE-189A-EB74-1322-8DFD0276E1E9}"/>
              </a:ext>
            </a:extLst>
          </p:cNvPr>
          <p:cNvSpPr>
            <a:spLocks noGrp="1"/>
          </p:cNvSpPr>
          <p:nvPr>
            <p:ph type="sldNum" sz="quarter" idx="12"/>
          </p:nvPr>
        </p:nvSpPr>
        <p:spPr/>
        <p:txBody>
          <a:bodyPr/>
          <a:lstStyle/>
          <a:p>
            <a:fld id="{AC82685A-BD3A-4230-8D85-804689F67293}" type="slidenum">
              <a:rPr lang="en-GB" smtClean="0"/>
              <a:t>57</a:t>
            </a:fld>
            <a:endParaRPr lang="en-GB"/>
          </a:p>
        </p:txBody>
      </p:sp>
    </p:spTree>
    <p:custDataLst>
      <p:tags r:id="rId1"/>
    </p:custDataLst>
    <p:extLst>
      <p:ext uri="{BB962C8B-B14F-4D97-AF65-F5344CB8AC3E}">
        <p14:creationId xmlns:p14="http://schemas.microsoft.com/office/powerpoint/2010/main" val="1113320223"/>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1" y="55191"/>
            <a:ext cx="12070079" cy="1000612"/>
          </a:xfrm>
        </p:spPr>
        <p:txBody>
          <a:bodyPr>
            <a:normAutofit/>
          </a:bodyPr>
          <a:lstStyle/>
          <a:p>
            <a:pPr algn="ctr"/>
            <a:r>
              <a:rPr lang="en-US" dirty="0">
                <a:solidFill>
                  <a:schemeClr val="bg1"/>
                </a:solidFill>
              </a:rPr>
              <a:t>Speakers and Headphones</a:t>
            </a:r>
            <a:endParaRPr lang="en-US" altLang="en-US" dirty="0">
              <a:solidFill>
                <a:schemeClr val="bg1"/>
              </a:solidFill>
            </a:endParaRPr>
          </a:p>
        </p:txBody>
      </p:sp>
      <p:sp>
        <p:nvSpPr>
          <p:cNvPr id="10" name="Rectangle 3">
            <a:extLst>
              <a:ext uri="{FF2B5EF4-FFF2-40B4-BE49-F238E27FC236}">
                <a16:creationId xmlns:a16="http://schemas.microsoft.com/office/drawing/2014/main" id="{A4C79769-4F5A-4AB3-AA6B-595AF66BEC74}"/>
              </a:ext>
            </a:extLst>
          </p:cNvPr>
          <p:cNvSpPr txBox="1">
            <a:spLocks noChangeArrowheads="1"/>
          </p:cNvSpPr>
          <p:nvPr/>
        </p:nvSpPr>
        <p:spPr bwMode="auto">
          <a:xfrm>
            <a:off x="329985" y="1311946"/>
            <a:ext cx="10427473" cy="28636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vert="horz" wrap="square" lIns="121920" tIns="60960" rIns="243840" bIns="60960" numCol="1" anchor="t" anchorCtr="0" compatLnSpc="1">
            <a:prstTxWarp prst="textNoShape">
              <a:avLst/>
            </a:prstTxWarp>
          </a:bodyPr>
          <a:lstStyle>
            <a:lvl1pPr marL="169863" indent="-169863" algn="l" defTabSz="684213" rtl="0" eaLnBrk="1" fontAlgn="base" hangingPunct="1">
              <a:lnSpc>
                <a:spcPct val="100000"/>
              </a:lnSpc>
              <a:spcBef>
                <a:spcPts val="600"/>
              </a:spcBef>
              <a:spcAft>
                <a:spcPts val="600"/>
              </a:spcAft>
              <a:buClr>
                <a:schemeClr val="tx2"/>
              </a:buClr>
              <a:buSzPct val="90000"/>
              <a:buFont typeface="Wingdings" panose="05000000000000000000" pitchFamily="2" charset="2"/>
              <a:buChar char="§"/>
              <a:defRPr lang="en-US" sz="1500" kern="1200">
                <a:solidFill>
                  <a:srgbClr val="000000"/>
                </a:solidFill>
                <a:latin typeface="+mn-lt"/>
                <a:ea typeface="ＭＳ Ｐゴシック" charset="0"/>
                <a:cs typeface="CiscoSans"/>
              </a:defRPr>
            </a:lvl1pPr>
            <a:lvl2pPr marL="358775" indent="-215900" algn="l" defTabSz="684213" rtl="0" eaLnBrk="1" fontAlgn="base" hangingPunct="1">
              <a:lnSpc>
                <a:spcPct val="100000"/>
              </a:lnSpc>
              <a:spcBef>
                <a:spcPts val="300"/>
              </a:spcBef>
              <a:spcAft>
                <a:spcPts val="300"/>
              </a:spcAft>
              <a:buClr>
                <a:schemeClr val="tx2"/>
              </a:buClr>
              <a:buFont typeface="Arial" charset="0"/>
              <a:buChar char="•"/>
              <a:defRPr lang="en-US" sz="1400" kern="1200">
                <a:solidFill>
                  <a:srgbClr val="000000"/>
                </a:solidFill>
                <a:latin typeface="+mn-lt"/>
                <a:ea typeface="ＭＳ Ｐゴシック" charset="0"/>
                <a:cs typeface="CiscoSans"/>
              </a:defRPr>
            </a:lvl2pPr>
            <a:lvl3pPr marL="431800" indent="-169863" algn="l" defTabSz="684213" rtl="0" eaLnBrk="1" fontAlgn="base" hangingPunct="1">
              <a:lnSpc>
                <a:spcPct val="100000"/>
              </a:lnSpc>
              <a:spcBef>
                <a:spcPts val="300"/>
              </a:spcBef>
              <a:spcAft>
                <a:spcPts val="300"/>
              </a:spcAft>
              <a:buFont typeface="Arial" charset="0"/>
              <a:buChar char="•"/>
              <a:defRPr lang="en-US" sz="1200" kern="1200">
                <a:solidFill>
                  <a:srgbClr val="000000"/>
                </a:solidFill>
                <a:latin typeface="+mn-lt"/>
                <a:ea typeface="ＭＳ Ｐゴシック" charset="0"/>
                <a:cs typeface="CiscoSans"/>
              </a:defRPr>
            </a:lvl3pPr>
            <a:lvl4pPr marL="503238" indent="-169863" algn="l" defTabSz="684213" rtl="0" eaLnBrk="1" fontAlgn="base" hangingPunct="1">
              <a:lnSpc>
                <a:spcPct val="100000"/>
              </a:lnSpc>
              <a:spcBef>
                <a:spcPts val="300"/>
              </a:spcBef>
              <a:spcAft>
                <a:spcPts val="300"/>
              </a:spcAft>
              <a:buFont typeface="Arial" charset="0"/>
              <a:buChar char="•"/>
              <a:defRPr lang="en-US" sz="1100" kern="1200">
                <a:solidFill>
                  <a:srgbClr val="000000"/>
                </a:solidFill>
                <a:latin typeface="+mn-lt"/>
                <a:ea typeface="ＭＳ Ｐゴシック" charset="0"/>
                <a:cs typeface="CiscoSans"/>
              </a:defRPr>
            </a:lvl4pPr>
            <a:lvl5pPr marL="574675" indent="-169863" algn="l" defTabSz="684213" rtl="0" eaLnBrk="1" fontAlgn="base" hangingPunct="1">
              <a:lnSpc>
                <a:spcPct val="95000"/>
              </a:lnSpc>
              <a:spcBef>
                <a:spcPts val="625"/>
              </a:spcBef>
              <a:spcAft>
                <a:spcPct val="0"/>
              </a:spcAft>
              <a:buFont typeface="Arial" charset="0"/>
              <a:buChar char="•"/>
              <a:defRPr lang="en-US" sz="1100" kern="1200" dirty="0">
                <a:solidFill>
                  <a:schemeClr val="tx1"/>
                </a:solidFill>
                <a:latin typeface="+mn-lt"/>
                <a:ea typeface="ＭＳ Ｐゴシック" charset="0"/>
                <a:cs typeface="CiscoSans"/>
              </a:defRPr>
            </a:lvl5pPr>
            <a:lvl6pPr marL="863856" indent="-171445" algn="l" defTabSz="685777" rtl="0" eaLnBrk="1" latinLnBrk="0" hangingPunct="1">
              <a:spcBef>
                <a:spcPts val="600"/>
              </a:spcBef>
              <a:buFont typeface="Arial" pitchFamily="34" charset="0"/>
              <a:buChar char="•"/>
              <a:defRPr sz="900" kern="1200" baseline="0">
                <a:solidFill>
                  <a:schemeClr val="tx1"/>
                </a:solidFill>
                <a:latin typeface="+mn-lt"/>
                <a:ea typeface="+mn-ea"/>
                <a:cs typeface="+mn-cs"/>
              </a:defRPr>
            </a:lvl6pPr>
            <a:lvl7pPr marL="935844" indent="-171422" algn="l" defTabSz="685777" rtl="0" eaLnBrk="1" latinLnBrk="0" hangingPunct="1">
              <a:spcBef>
                <a:spcPts val="600"/>
              </a:spcBef>
              <a:buFont typeface="Arial" pitchFamily="34" charset="0"/>
              <a:buChar char="•"/>
              <a:defRPr sz="800" kern="1200" baseline="0">
                <a:solidFill>
                  <a:schemeClr val="tx1"/>
                </a:solidFill>
                <a:latin typeface="+mn-lt"/>
                <a:ea typeface="+mn-ea"/>
                <a:cs typeface="+mn-cs"/>
              </a:defRPr>
            </a:lvl7pPr>
            <a:lvl8pPr marL="2400220" indent="0" algn="l" defTabSz="685777" rtl="0" eaLnBrk="1" latinLnBrk="0" hangingPunct="1">
              <a:spcBef>
                <a:spcPct val="20000"/>
              </a:spcBef>
              <a:buFont typeface="Arial" pitchFamily="34" charset="0"/>
              <a:buNone/>
              <a:defRPr sz="1500" kern="1200">
                <a:solidFill>
                  <a:schemeClr val="tx1"/>
                </a:solidFill>
                <a:latin typeface="+mn-lt"/>
                <a:ea typeface="+mn-ea"/>
                <a:cs typeface="+mn-cs"/>
              </a:defRPr>
            </a:lvl8pPr>
            <a:lvl9pPr marL="2914553" indent="-171445" algn="l" defTabSz="685777" rtl="0" eaLnBrk="1" latinLnBrk="0" hangingPunct="1">
              <a:spcBef>
                <a:spcPct val="20000"/>
              </a:spcBef>
              <a:buFont typeface="Arial" pitchFamily="34" charset="0"/>
              <a:buChar char="•"/>
              <a:defRPr sz="1500" kern="1200">
                <a:solidFill>
                  <a:schemeClr val="tx1"/>
                </a:solidFill>
                <a:latin typeface="+mn-lt"/>
                <a:ea typeface="+mn-ea"/>
                <a:cs typeface="+mn-cs"/>
              </a:defRPr>
            </a:lvl9pPr>
          </a:lstStyle>
          <a:p>
            <a:r>
              <a:rPr lang="en-US" altLang="en-US" sz="2400" b="1" dirty="0"/>
              <a:t>Speakers</a:t>
            </a:r>
            <a:r>
              <a:rPr lang="en-US" altLang="en-US" sz="2400" dirty="0"/>
              <a:t> are a type of auditory output device.</a:t>
            </a:r>
          </a:p>
          <a:p>
            <a:r>
              <a:rPr lang="en-US" altLang="en-US" sz="2400" dirty="0"/>
              <a:t> Most computers and mobile devices have audio support either integrated into the motherboard or on an adapter card.</a:t>
            </a:r>
          </a:p>
          <a:p>
            <a:r>
              <a:rPr lang="en-US" altLang="en-US" sz="2400" b="1" dirty="0"/>
              <a:t>Headphones</a:t>
            </a:r>
            <a:r>
              <a:rPr lang="en-US" altLang="en-US" sz="2400" dirty="0"/>
              <a:t>, earbuds, and the earphones found in headsets are all auditory output devices.</a:t>
            </a:r>
          </a:p>
          <a:p>
            <a:r>
              <a:rPr lang="en-US" altLang="en-US" sz="2400" dirty="0"/>
              <a:t>These may be wired or wireless. Some are Wi-Fi or Bluetooth-enabled.</a:t>
            </a:r>
          </a:p>
        </p:txBody>
      </p:sp>
      <p:pic>
        <p:nvPicPr>
          <p:cNvPr id="4" name="Picture 3" descr="Image shows desktop speakers and headphones." title="Speakers and headphones">
            <a:extLst>
              <a:ext uri="{FF2B5EF4-FFF2-40B4-BE49-F238E27FC236}">
                <a16:creationId xmlns:a16="http://schemas.microsoft.com/office/drawing/2014/main" id="{1CD55B40-C054-42EF-BCDD-894C013DC087}"/>
              </a:ext>
            </a:extLst>
          </p:cNvPr>
          <p:cNvPicPr>
            <a:picLocks noChangeAspect="1"/>
          </p:cNvPicPr>
          <p:nvPr/>
        </p:nvPicPr>
        <p:blipFill>
          <a:blip r:embed="rId4"/>
          <a:stretch>
            <a:fillRect/>
          </a:stretch>
        </p:blipFill>
        <p:spPr>
          <a:xfrm>
            <a:off x="4990011" y="4261216"/>
            <a:ext cx="6284973" cy="2210752"/>
          </a:xfrm>
          <a:prstGeom prst="rect">
            <a:avLst/>
          </a:prstGeom>
        </p:spPr>
      </p:pic>
      <p:sp>
        <p:nvSpPr>
          <p:cNvPr id="2" name="Footer Placeholder 1">
            <a:extLst>
              <a:ext uri="{FF2B5EF4-FFF2-40B4-BE49-F238E27FC236}">
                <a16:creationId xmlns:a16="http://schemas.microsoft.com/office/drawing/2014/main" id="{C7846500-EB1F-5153-9B57-8262578DB51E}"/>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1A017289-6A20-C6B0-6A47-A971F0298D97}"/>
              </a:ext>
            </a:extLst>
          </p:cNvPr>
          <p:cNvSpPr>
            <a:spLocks noGrp="1"/>
          </p:cNvSpPr>
          <p:nvPr>
            <p:ph type="sldNum" sz="quarter" idx="12"/>
          </p:nvPr>
        </p:nvSpPr>
        <p:spPr/>
        <p:txBody>
          <a:bodyPr/>
          <a:lstStyle/>
          <a:p>
            <a:fld id="{AC82685A-BD3A-4230-8D85-804689F67293}" type="slidenum">
              <a:rPr lang="en-GB" smtClean="0"/>
              <a:t>58</a:t>
            </a:fld>
            <a:endParaRPr lang="en-GB"/>
          </a:p>
        </p:txBody>
      </p:sp>
    </p:spTree>
    <p:custDataLst>
      <p:tags r:id="rId1"/>
    </p:custDataLst>
    <p:extLst>
      <p:ext uri="{BB962C8B-B14F-4D97-AF65-F5344CB8AC3E}">
        <p14:creationId xmlns:p14="http://schemas.microsoft.com/office/powerpoint/2010/main" val="3102657133"/>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3419209" y="1"/>
            <a:ext cx="5571369" cy="1251930"/>
          </a:xfrm>
        </p:spPr>
        <p:txBody>
          <a:bodyPr/>
          <a:lstStyle/>
          <a:p>
            <a:r>
              <a:rPr lang="en-US" b="1" dirty="0">
                <a:solidFill>
                  <a:schemeClr val="bg1"/>
                </a:solidFill>
              </a:rPr>
              <a:t>Hardware and Software</a:t>
            </a:r>
          </a:p>
        </p:txBody>
      </p:sp>
      <p:sp>
        <p:nvSpPr>
          <p:cNvPr id="5123" name="Rectangle 3"/>
          <p:cNvSpPr>
            <a:spLocks noGrp="1" noChangeArrowheads="1"/>
          </p:cNvSpPr>
          <p:nvPr>
            <p:ph type="body" idx="1"/>
          </p:nvPr>
        </p:nvSpPr>
        <p:spPr>
          <a:xfrm>
            <a:off x="609600" y="1600200"/>
            <a:ext cx="10972800" cy="4609213"/>
          </a:xfrm>
        </p:spPr>
        <p:txBody>
          <a:bodyPr>
            <a:normAutofit lnSpcReduction="10000"/>
          </a:bodyPr>
          <a:lstStyle/>
          <a:p>
            <a:pPr marL="0" indent="0">
              <a:buNone/>
            </a:pPr>
            <a:r>
              <a:rPr lang="en-US" sz="3200" b="1" dirty="0"/>
              <a:t>Hardware</a:t>
            </a:r>
          </a:p>
          <a:p>
            <a:pPr marL="271463" lvl="1"/>
            <a:r>
              <a:rPr lang="en-GB" sz="3200" dirty="0"/>
              <a:t>Refers to all the physical components of a computer system.</a:t>
            </a:r>
          </a:p>
          <a:p>
            <a:pPr marL="271463" lvl="1"/>
            <a:r>
              <a:rPr lang="en-GB" sz="3200" dirty="0"/>
              <a:t>Includes items you can </a:t>
            </a:r>
            <a:r>
              <a:rPr lang="en-GB" sz="3200" b="1" dirty="0"/>
              <a:t>touch and see</a:t>
            </a:r>
            <a:r>
              <a:rPr lang="en-GB" sz="3200" dirty="0"/>
              <a:t>, such as: Monitor, hard drive (HDD), solid-state drive (SSD), CD-ROM, computer cables, keyboard, mouse, modem, printer, etc.</a:t>
            </a:r>
          </a:p>
          <a:p>
            <a:pPr marL="0" indent="0">
              <a:buNone/>
            </a:pPr>
            <a:r>
              <a:rPr lang="en-US" sz="3200" b="1" dirty="0"/>
              <a:t>Software</a:t>
            </a:r>
            <a:r>
              <a:rPr lang="en-US" sz="3200" dirty="0"/>
              <a:t> </a:t>
            </a:r>
          </a:p>
          <a:p>
            <a:r>
              <a:rPr lang="en-GB" sz="3200" dirty="0"/>
              <a:t>Refers to the </a:t>
            </a:r>
            <a:r>
              <a:rPr lang="en-GB" sz="3200" b="1" dirty="0"/>
              <a:t>intangible components</a:t>
            </a:r>
            <a:r>
              <a:rPr lang="en-GB" sz="3200" dirty="0"/>
              <a:t> of a computer system.</a:t>
            </a:r>
          </a:p>
          <a:p>
            <a:r>
              <a:rPr lang="en-GB" sz="3200" dirty="0"/>
              <a:t>Includes </a:t>
            </a:r>
            <a:r>
              <a:rPr lang="en-GB" sz="3200" b="1" dirty="0"/>
              <a:t>programs and applications</a:t>
            </a:r>
            <a:r>
              <a:rPr lang="en-GB" sz="3200" dirty="0"/>
              <a:t> that run on the hardware.</a:t>
            </a:r>
          </a:p>
          <a:p>
            <a:r>
              <a:rPr lang="en-GB" sz="3200" dirty="0"/>
              <a:t>Essential for the computer to function and perform tasks.</a:t>
            </a:r>
            <a:endParaRPr lang="en-US" sz="3200" dirty="0"/>
          </a:p>
        </p:txBody>
      </p:sp>
      <p:sp>
        <p:nvSpPr>
          <p:cNvPr id="2" name="Footer Placeholder 1">
            <a:extLst>
              <a:ext uri="{FF2B5EF4-FFF2-40B4-BE49-F238E27FC236}">
                <a16:creationId xmlns:a16="http://schemas.microsoft.com/office/drawing/2014/main" id="{9CE9630E-D50C-70E3-CC7D-BF781F3B3059}"/>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90C865F7-D703-DBE9-272E-BB2E8379B958}"/>
              </a:ext>
            </a:extLst>
          </p:cNvPr>
          <p:cNvSpPr>
            <a:spLocks noGrp="1"/>
          </p:cNvSpPr>
          <p:nvPr>
            <p:ph type="sldNum" sz="quarter" idx="12"/>
          </p:nvPr>
        </p:nvSpPr>
        <p:spPr/>
        <p:txBody>
          <a:bodyPr/>
          <a:lstStyle/>
          <a:p>
            <a:fld id="{AC82685A-BD3A-4230-8D85-804689F67293}" type="slidenum">
              <a:rPr lang="en-GB" smtClean="0"/>
              <a:t>59</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512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499"/>
                                          </p:stCondLst>
                                        </p:cTn>
                                        <p:tgtEl>
                                          <p:spTgt spid="512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512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512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5123">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5123">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512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6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474441" y="150585"/>
            <a:ext cx="4834939" cy="886553"/>
          </a:xfrm>
        </p:spPr>
        <p:txBody>
          <a:bodyPr/>
          <a:lstStyle/>
          <a:p>
            <a:r>
              <a:rPr lang="en-US" b="1" dirty="0">
                <a:solidFill>
                  <a:schemeClr val="bg1"/>
                </a:solidFill>
              </a:rPr>
              <a:t>Systems Software</a:t>
            </a:r>
          </a:p>
        </p:txBody>
      </p:sp>
      <p:sp>
        <p:nvSpPr>
          <p:cNvPr id="8195" name="Rectangle 3"/>
          <p:cNvSpPr>
            <a:spLocks noGrp="1" noChangeArrowheads="1"/>
          </p:cNvSpPr>
          <p:nvPr>
            <p:ph type="body" idx="1"/>
          </p:nvPr>
        </p:nvSpPr>
        <p:spPr>
          <a:xfrm>
            <a:off x="658696" y="1644693"/>
            <a:ext cx="10972800" cy="4025963"/>
          </a:xfrm>
        </p:spPr>
        <p:txBody>
          <a:bodyPr>
            <a:normAutofit/>
          </a:bodyPr>
          <a:lstStyle/>
          <a:p>
            <a:r>
              <a:rPr lang="en-US" dirty="0"/>
              <a:t>Operating System</a:t>
            </a:r>
          </a:p>
          <a:p>
            <a:r>
              <a:rPr lang="en-US" dirty="0"/>
              <a:t>Device Drivers</a:t>
            </a:r>
          </a:p>
          <a:p>
            <a:r>
              <a:rPr lang="en-US" dirty="0"/>
              <a:t>Utility programs</a:t>
            </a:r>
          </a:p>
          <a:p>
            <a:r>
              <a:rPr lang="en-US" dirty="0"/>
              <a:t>Language translators</a:t>
            </a:r>
          </a:p>
          <a:p>
            <a:r>
              <a:rPr lang="en-US" dirty="0"/>
              <a:t>System utilities</a:t>
            </a:r>
          </a:p>
          <a:p>
            <a:r>
              <a:rPr lang="en-US" dirty="0"/>
              <a:t>Bootloader</a:t>
            </a:r>
          </a:p>
        </p:txBody>
      </p:sp>
      <p:sp>
        <p:nvSpPr>
          <p:cNvPr id="2" name="Footer Placeholder 1">
            <a:extLst>
              <a:ext uri="{FF2B5EF4-FFF2-40B4-BE49-F238E27FC236}">
                <a16:creationId xmlns:a16="http://schemas.microsoft.com/office/drawing/2014/main" id="{E4DB6584-288F-37A5-6A41-2A7440231E5C}"/>
              </a:ext>
            </a:extLst>
          </p:cNvPr>
          <p:cNvSpPr>
            <a:spLocks noGrp="1"/>
          </p:cNvSpPr>
          <p:nvPr>
            <p:ph type="ftr" sz="quarter" idx="11"/>
          </p:nvPr>
        </p:nvSpPr>
        <p:spPr/>
        <p:txBody>
          <a:bodyPr/>
          <a:lstStyle/>
          <a:p>
            <a:r>
              <a:rPr lang="en-GB"/>
              <a:t>Lecture 1/ Computer Systems Fundamentals</a:t>
            </a:r>
            <a:endParaRPr lang="en-GB" dirty="0"/>
          </a:p>
        </p:txBody>
      </p:sp>
      <p:sp>
        <p:nvSpPr>
          <p:cNvPr id="3" name="Slide Number Placeholder 2">
            <a:extLst>
              <a:ext uri="{FF2B5EF4-FFF2-40B4-BE49-F238E27FC236}">
                <a16:creationId xmlns:a16="http://schemas.microsoft.com/office/drawing/2014/main" id="{A60A26ED-E8CD-1A5F-6AA5-84D9A36C206B}"/>
              </a:ext>
            </a:extLst>
          </p:cNvPr>
          <p:cNvSpPr>
            <a:spLocks noGrp="1"/>
          </p:cNvSpPr>
          <p:nvPr>
            <p:ph type="sldNum" sz="quarter" idx="12"/>
          </p:nvPr>
        </p:nvSpPr>
        <p:spPr/>
        <p:txBody>
          <a:bodyPr/>
          <a:lstStyle/>
          <a:p>
            <a:fld id="{AC82685A-BD3A-4230-8D85-804689F67293}" type="slidenum">
              <a:rPr lang="en-GB" smtClean="0"/>
              <a:t>60</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819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819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819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819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819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8195">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5" grpId="0" uiExpand="1" build="p" autoUpdateAnimBg="0"/>
    </p:bldLst>
  </p:timing>
</p:sld>
</file>

<file path=ppt/slides/slide6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3646274" y="-58070"/>
            <a:ext cx="5025183" cy="1325563"/>
          </a:xfrm>
        </p:spPr>
        <p:txBody>
          <a:bodyPr/>
          <a:lstStyle/>
          <a:p>
            <a:r>
              <a:rPr lang="en-US" b="1" dirty="0">
                <a:solidFill>
                  <a:schemeClr val="bg1"/>
                </a:solidFill>
              </a:rPr>
              <a:t>Application Software</a:t>
            </a:r>
          </a:p>
        </p:txBody>
      </p:sp>
      <p:sp>
        <p:nvSpPr>
          <p:cNvPr id="9219" name="Rectangle 3"/>
          <p:cNvSpPr>
            <a:spLocks noGrp="1" noChangeArrowheads="1"/>
          </p:cNvSpPr>
          <p:nvPr>
            <p:ph type="body" idx="1"/>
          </p:nvPr>
        </p:nvSpPr>
        <p:spPr/>
        <p:txBody>
          <a:bodyPr/>
          <a:lstStyle/>
          <a:p>
            <a:pPr marL="717550" indent="-539750"/>
            <a:r>
              <a:rPr lang="en-US" dirty="0"/>
              <a:t>Word Processing Software</a:t>
            </a:r>
          </a:p>
          <a:p>
            <a:pPr marL="717550" indent="-539750"/>
            <a:r>
              <a:rPr lang="en-US" dirty="0"/>
              <a:t>Electronic Spreadsheet Software</a:t>
            </a:r>
          </a:p>
          <a:p>
            <a:pPr marL="717550" indent="-539750"/>
            <a:r>
              <a:rPr lang="en-US" dirty="0"/>
              <a:t>Database Software</a:t>
            </a:r>
          </a:p>
          <a:p>
            <a:pPr marL="717550" indent="-539750"/>
            <a:r>
              <a:rPr lang="en-US"/>
              <a:t>Presentation Software</a:t>
            </a:r>
            <a:endParaRPr lang="en-US" dirty="0"/>
          </a:p>
          <a:p>
            <a:pPr marL="717550" indent="-539750"/>
            <a:r>
              <a:rPr lang="en-US" dirty="0"/>
              <a:t>Communication Software</a:t>
            </a:r>
          </a:p>
          <a:p>
            <a:pPr marL="717550" indent="-539750"/>
            <a:r>
              <a:rPr lang="en-US" dirty="0"/>
              <a:t>Electronic Mail Software</a:t>
            </a:r>
          </a:p>
        </p:txBody>
      </p:sp>
      <p:sp>
        <p:nvSpPr>
          <p:cNvPr id="2" name="Footer Placeholder 1">
            <a:extLst>
              <a:ext uri="{FF2B5EF4-FFF2-40B4-BE49-F238E27FC236}">
                <a16:creationId xmlns:a16="http://schemas.microsoft.com/office/drawing/2014/main" id="{289F3878-69DE-80AE-AB59-C270F6320473}"/>
              </a:ext>
            </a:extLst>
          </p:cNvPr>
          <p:cNvSpPr>
            <a:spLocks noGrp="1"/>
          </p:cNvSpPr>
          <p:nvPr>
            <p:ph type="ftr" sz="quarter" idx="11"/>
          </p:nvPr>
        </p:nvSpPr>
        <p:spPr/>
        <p:txBody>
          <a:bodyPr/>
          <a:lstStyle/>
          <a:p>
            <a:r>
              <a:rPr lang="en-GB" dirty="0"/>
              <a:t>Lecture 1/ Computer Systems Fundamentals</a:t>
            </a:r>
          </a:p>
        </p:txBody>
      </p:sp>
      <p:sp>
        <p:nvSpPr>
          <p:cNvPr id="3" name="Slide Number Placeholder 2">
            <a:extLst>
              <a:ext uri="{FF2B5EF4-FFF2-40B4-BE49-F238E27FC236}">
                <a16:creationId xmlns:a16="http://schemas.microsoft.com/office/drawing/2014/main" id="{25017DD9-8B2F-0FE4-D598-DAAF3A48AAED}"/>
              </a:ext>
            </a:extLst>
          </p:cNvPr>
          <p:cNvSpPr>
            <a:spLocks noGrp="1"/>
          </p:cNvSpPr>
          <p:nvPr>
            <p:ph type="sldNum" sz="quarter" idx="12"/>
          </p:nvPr>
        </p:nvSpPr>
        <p:spPr/>
        <p:txBody>
          <a:bodyPr/>
          <a:lstStyle/>
          <a:p>
            <a:fld id="{AC82685A-BD3A-4230-8D85-804689F67293}" type="slidenum">
              <a:rPr lang="en-GB" smtClean="0"/>
              <a:t>61</a:t>
            </a:fld>
            <a:endParaRPr lang="en-GB"/>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9219">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499"/>
                                          </p:stCondLst>
                                        </p:cTn>
                                        <p:tgtEl>
                                          <p:spTgt spid="9219">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499"/>
                                          </p:stCondLst>
                                        </p:cTn>
                                        <p:tgtEl>
                                          <p:spTgt spid="9219">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499"/>
                                          </p:stCondLst>
                                        </p:cTn>
                                        <p:tgtEl>
                                          <p:spTgt spid="9219">
                                            <p:txEl>
                                              <p:pRg st="4" end="4"/>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499"/>
                                          </p:stCondLst>
                                        </p:cTn>
                                        <p:tgtEl>
                                          <p:spTgt spid="9219">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uiExpand="1" build="p" autoUpdateAnimBg="0"/>
    </p:bld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564428" y="1123180"/>
            <a:ext cx="11498263" cy="5409709"/>
          </a:xfrm>
        </p:spPr>
        <p:txBody>
          <a:bodyPr vert="horz" lIns="91440" tIns="45720" rIns="91440" bIns="45720" rtlCol="0" anchor="b">
            <a:normAutofit fontScale="90000"/>
          </a:bodyPr>
          <a:lstStyle/>
          <a:p>
            <a:r>
              <a:rPr lang="en-GB" sz="2400" dirty="0">
                <a:latin typeface="+mn-lt"/>
              </a:rPr>
              <a:t>[1] Science Museum, “Charles Babbage’s Difference Engines and the Science Museum,” Science Museum Group. [Online]. Available: https://www.sciencemuseum.org.uk/objects-and-stories/charles-babbages-difference-engines-and-science-museum. [Accessed: 1-Oct-2025].</a:t>
            </a:r>
            <a:br>
              <a:rPr lang="en-GB" sz="2400" dirty="0">
                <a:latin typeface="+mn-lt"/>
              </a:rPr>
            </a:br>
            <a:br>
              <a:rPr lang="en-GB" sz="2400" dirty="0">
                <a:latin typeface="+mn-lt"/>
              </a:rPr>
            </a:br>
            <a:r>
              <a:rPr lang="en-GB" sz="2400" dirty="0">
                <a:latin typeface="+mn-lt"/>
              </a:rPr>
              <a:t>[2] Encyclopaedia Britannica, “Harvard Mark I,” Britannica.com. [Online]. Available: https://www.britannica.com/technology/Harvard-Mark-I. [Accessed: 2-Oct-2025].</a:t>
            </a:r>
            <a:br>
              <a:rPr lang="en-GB" sz="2400" dirty="0">
                <a:latin typeface="+mn-lt"/>
              </a:rPr>
            </a:br>
            <a:br>
              <a:rPr lang="en-GB" sz="2400" dirty="0">
                <a:latin typeface="+mn-lt"/>
              </a:rPr>
            </a:br>
            <a:r>
              <a:rPr lang="en-GB" sz="2400" dirty="0">
                <a:latin typeface="+mn-lt"/>
              </a:rPr>
              <a:t>[3] Encyclopaedia Britannica, “ENIAC,” Britannica.com. [Online]. Available: https://www.britannica.com/technology/ENIAC. [Accessed: 1-Oct-2025].</a:t>
            </a:r>
            <a:br>
              <a:rPr lang="en-GB" sz="2400" dirty="0">
                <a:latin typeface="+mn-lt"/>
              </a:rPr>
            </a:br>
            <a:br>
              <a:rPr lang="en-GB" sz="2400" dirty="0">
                <a:latin typeface="+mn-lt"/>
              </a:rPr>
            </a:br>
            <a:r>
              <a:rPr lang="en-GB" sz="2400" dirty="0">
                <a:latin typeface="+mn-lt"/>
              </a:rPr>
              <a:t>[4] Computer History Museum, “ENIAC,” Birth of the Computer, Computer History Museum. [Online]. Available: https://www.computerhistory.org/revolution/birth-of-the-computer/4/78. [Accessed: 1-Oct-2025]. </a:t>
            </a:r>
            <a:br>
              <a:rPr lang="en-GB" sz="2400" dirty="0">
                <a:latin typeface="+mn-lt"/>
              </a:rPr>
            </a:br>
            <a:br>
              <a:rPr lang="en-GB" sz="2400" dirty="0">
                <a:latin typeface="+mn-lt"/>
              </a:rPr>
            </a:br>
            <a:r>
              <a:rPr lang="en-GB" sz="2400" dirty="0">
                <a:latin typeface="+mn-lt"/>
              </a:rPr>
              <a:t>[5] The Craft of Coding, “Read your own punch cards,” blog, 28 Jan. 2017. [Online]. Available: https://craftofcoding.wordpress.com/2017/01/28/read-your-own-punch-cards/. [Accessed: 1-Oct-2025].</a:t>
            </a:r>
            <a:endParaRPr lang="en-US" sz="6600" kern="1200" dirty="0">
              <a:latin typeface="+mn-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62</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p:txBody>
          <a:bodyPr/>
          <a:lstStyle/>
          <a:p>
            <a:r>
              <a:rPr lang="en-GB"/>
              <a:t>Lecture 1/ Computer Systems Fundamentals</a:t>
            </a:r>
            <a:endParaRPr lang="en-GB" dirty="0"/>
          </a:p>
        </p:txBody>
      </p:sp>
      <p:sp>
        <p:nvSpPr>
          <p:cNvPr id="6" name="Rectangle 2">
            <a:extLst>
              <a:ext uri="{FF2B5EF4-FFF2-40B4-BE49-F238E27FC236}">
                <a16:creationId xmlns:a16="http://schemas.microsoft.com/office/drawing/2014/main" id="{122333BA-3AD3-9A52-0E24-4B97960DA2E9}"/>
              </a:ext>
            </a:extLst>
          </p:cNvPr>
          <p:cNvSpPr txBox="1">
            <a:spLocks noChangeArrowheads="1"/>
          </p:cNvSpPr>
          <p:nvPr/>
        </p:nvSpPr>
        <p:spPr>
          <a:xfrm>
            <a:off x="3474441" y="150585"/>
            <a:ext cx="4834939" cy="88655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US" b="1" dirty="0">
                <a:solidFill>
                  <a:schemeClr val="bg1"/>
                </a:solidFill>
              </a:rPr>
              <a:t>References</a:t>
            </a:r>
          </a:p>
        </p:txBody>
      </p:sp>
    </p:spTree>
    <p:extLst>
      <p:ext uri="{BB962C8B-B14F-4D97-AF65-F5344CB8AC3E}">
        <p14:creationId xmlns:p14="http://schemas.microsoft.com/office/powerpoint/2010/main" val="254650531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bg>
      <p:bgPr>
        <a:blipFill dpi="0" rotWithShape="1">
          <a:blip r:embed="rId3">
            <a:alphaModFix amt="2000"/>
            <a:lum/>
            <a:extLst>
              <a:ext uri="{BEBA8EAE-BF5A-486C-A8C5-ECC9F3942E4B}">
                <a14:imgProps xmlns:a14="http://schemas.microsoft.com/office/drawing/2010/main">
                  <a14:imgLayer r:embed="rId4">
                    <a14:imgEffect>
                      <a14:sharpenSoften amount="19000"/>
                    </a14:imgEffect>
                    <a14:imgEffect>
                      <a14:brightnessContrast bright="-2000" contrast="4000"/>
                    </a14:imgEffect>
                  </a14:imgLayer>
                </a14:imgProps>
              </a:ext>
            </a:extLst>
          </a:blip>
          <a:srcRect/>
          <a:stretch>
            <a:fillRect l="36000" t="9000" r="-2000" b="-23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43DB1F-90B0-42CC-ABF2-3259D70B3186}"/>
              </a:ext>
            </a:extLst>
          </p:cNvPr>
          <p:cNvSpPr>
            <a:spLocks noGrp="1"/>
          </p:cNvSpPr>
          <p:nvPr>
            <p:ph type="title"/>
          </p:nvPr>
        </p:nvSpPr>
        <p:spPr>
          <a:xfrm>
            <a:off x="795337" y="1280198"/>
            <a:ext cx="10601325" cy="5409709"/>
          </a:xfrm>
        </p:spPr>
        <p:txBody>
          <a:bodyPr vert="horz" lIns="91440" tIns="45720" rIns="91440" bIns="45720" rtlCol="0" anchor="b">
            <a:normAutofit/>
          </a:bodyPr>
          <a:lstStyle/>
          <a:p>
            <a:r>
              <a:rPr lang="en-US" sz="6600" kern="1200">
                <a:solidFill>
                  <a:schemeClr val="tx1"/>
                </a:solidFill>
                <a:latin typeface="+mj-lt"/>
                <a:ea typeface="+mj-ea"/>
                <a:cs typeface="+mj-cs"/>
              </a:rPr>
              <a:t>Thank You</a:t>
            </a:r>
            <a:br>
              <a:rPr lang="en-US" sz="6600" kern="1200">
                <a:solidFill>
                  <a:schemeClr val="tx1"/>
                </a:solidFill>
                <a:latin typeface="+mj-lt"/>
                <a:ea typeface="+mj-ea"/>
                <a:cs typeface="+mj-cs"/>
              </a:rPr>
            </a:br>
            <a:br>
              <a:rPr lang="en-US" sz="6600" kern="1200">
                <a:solidFill>
                  <a:schemeClr val="tx1"/>
                </a:solidFill>
                <a:latin typeface="+mj-lt"/>
                <a:ea typeface="+mj-ea"/>
                <a:cs typeface="+mj-cs"/>
              </a:rPr>
            </a:br>
            <a:br>
              <a:rPr lang="en-US" sz="6600" kern="1200">
                <a:solidFill>
                  <a:schemeClr val="tx1"/>
                </a:solidFill>
                <a:latin typeface="+mj-lt"/>
                <a:ea typeface="+mj-ea"/>
                <a:cs typeface="+mj-cs"/>
              </a:rPr>
            </a:br>
            <a:endParaRPr lang="en-US" sz="6600" kern="1200" dirty="0">
              <a:solidFill>
                <a:schemeClr val="tx1"/>
              </a:solidFill>
              <a:latin typeface="+mj-lt"/>
              <a:ea typeface="+mj-ea"/>
              <a:cs typeface="+mj-cs"/>
            </a:endParaRPr>
          </a:p>
        </p:txBody>
      </p:sp>
      <p:sp>
        <p:nvSpPr>
          <p:cNvPr id="4" name="Title 1">
            <a:extLst>
              <a:ext uri="{FF2B5EF4-FFF2-40B4-BE49-F238E27FC236}">
                <a16:creationId xmlns:a16="http://schemas.microsoft.com/office/drawing/2014/main" id="{32C3C7A6-E982-4ABF-9D9D-B78A86B2D4DF}"/>
              </a:ext>
            </a:extLst>
          </p:cNvPr>
          <p:cNvSpPr txBox="1">
            <a:spLocks/>
          </p:cNvSpPr>
          <p:nvPr/>
        </p:nvSpPr>
        <p:spPr>
          <a:xfrm>
            <a:off x="4089118" y="251169"/>
            <a:ext cx="4803709" cy="720080"/>
          </a:xfrm>
        </p:spPr>
        <p:txBody>
          <a:bodyP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spcAft>
                <a:spcPts val="600"/>
              </a:spcAft>
            </a:pPr>
            <a:endParaRPr lang="en-GB" sz="4000" b="1" dirty="0">
              <a:solidFill>
                <a:schemeClr val="bg1"/>
              </a:solidFill>
            </a:endParaRPr>
          </a:p>
        </p:txBody>
      </p:sp>
      <p:sp>
        <p:nvSpPr>
          <p:cNvPr id="3" name="Slide Number Placeholder 2">
            <a:extLst>
              <a:ext uri="{FF2B5EF4-FFF2-40B4-BE49-F238E27FC236}">
                <a16:creationId xmlns:a16="http://schemas.microsoft.com/office/drawing/2014/main" id="{89F19F10-3701-F54D-6D52-66C3EE8AD3CE}"/>
              </a:ext>
            </a:extLst>
          </p:cNvPr>
          <p:cNvSpPr>
            <a:spLocks noGrp="1"/>
          </p:cNvSpPr>
          <p:nvPr>
            <p:ph type="sldNum" sz="quarter" idx="12"/>
          </p:nvPr>
        </p:nvSpPr>
        <p:spPr/>
        <p:txBody>
          <a:bodyPr/>
          <a:lstStyle/>
          <a:p>
            <a:fld id="{AC82685A-BD3A-4230-8D85-804689F67293}" type="slidenum">
              <a:rPr lang="en-GB" smtClean="0"/>
              <a:t>63</a:t>
            </a:fld>
            <a:endParaRPr lang="en-GB"/>
          </a:p>
        </p:txBody>
      </p:sp>
      <p:sp>
        <p:nvSpPr>
          <p:cNvPr id="5" name="Footer Placeholder 4">
            <a:extLst>
              <a:ext uri="{FF2B5EF4-FFF2-40B4-BE49-F238E27FC236}">
                <a16:creationId xmlns:a16="http://schemas.microsoft.com/office/drawing/2014/main" id="{36151967-A607-1C5C-E865-FAA75F0DC0F9}"/>
              </a:ext>
            </a:extLst>
          </p:cNvPr>
          <p:cNvSpPr>
            <a:spLocks noGrp="1"/>
          </p:cNvSpPr>
          <p:nvPr>
            <p:ph type="ftr" sz="quarter" idx="11"/>
          </p:nvPr>
        </p:nvSpPr>
        <p:spPr/>
        <p:txBody>
          <a:bodyPr/>
          <a:lstStyle/>
          <a:p>
            <a:r>
              <a:rPr lang="en-GB"/>
              <a:t>Lecture 1/ Computer Systems Fundamentals</a:t>
            </a:r>
            <a:endParaRPr lang="en-GB" dirty="0"/>
          </a:p>
        </p:txBody>
      </p:sp>
    </p:spTree>
    <p:extLst>
      <p:ext uri="{BB962C8B-B14F-4D97-AF65-F5344CB8AC3E}">
        <p14:creationId xmlns:p14="http://schemas.microsoft.com/office/powerpoint/2010/main" val="1608782815"/>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1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8.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29.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0.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1.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2.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3.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4.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5.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6.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ags/tag37.xml><?xml version="1.0" encoding="utf-8"?>
<p:tagLst xmlns:a="http://schemas.openxmlformats.org/drawingml/2006/main" xmlns:r="http://schemas.openxmlformats.org/officeDocument/2006/relationships" xmlns:p="http://schemas.openxmlformats.org/presentationml/2006/main">
  <p:tag name="ARTICULATE_SLIDE_THUMBNAIL_REFRESH" val="1"/>
</p:tagLst>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200_Title Pag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200_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11" ma:contentTypeDescription="Create a new document." ma:contentTypeScope="" ma:versionID="68ca945a54677db2e29a42d1f8357fb2">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c8ebb72be4a4c714af0916efcabc7353"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element ref="ns2:MediaServiceAutoKeyPoints" minOccurs="0"/>
                <xsd:element ref="ns2:MediaServiceKeyPoints" minOccurs="0"/>
                <xsd:element ref="ns2:MediaServiceAutoTags" minOccurs="0"/>
                <xsd:element ref="ns2:MediaServiceOCR" minOccurs="0"/>
                <xsd:element ref="ns2:MediaServiceGenerationTime" minOccurs="0"/>
                <xsd:element ref="ns2:MediaServiceEventHashCode" minOccurs="0"/>
                <xsd:element ref="ns2: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2" nillable="true" ma:displayName="MediaServiceAutoKeyPoints" ma:hidden="true" ma:internalName="MediaServiceAutoKeyPoints" ma:readOnly="true">
      <xsd:simpleType>
        <xsd:restriction base="dms:Note"/>
      </xsd:simpleType>
    </xsd:element>
    <xsd:element name="MediaServiceKeyPoints" ma:index="13" nillable="true" ma:displayName="KeyPoints" ma:internalName="MediaServiceKeyPoints" ma:readOnly="true">
      <xsd:simpleType>
        <xsd:restriction base="dms:Note">
          <xsd:maxLength value="255"/>
        </xsd:restriction>
      </xsd:simpleType>
    </xsd:element>
    <xsd:element name="MediaServiceAutoTags" ma:index="14" nillable="true" ma:displayName="Tags" ma:internalName="MediaServiceAutoTags" ma:readOnly="true">
      <xsd:simpleType>
        <xsd:restriction base="dms:Text"/>
      </xsd:simpleType>
    </xsd:element>
    <xsd:element name="MediaServiceOCR" ma:index="15" nillable="true" ma:displayName="Extracted Text" ma:internalName="MediaServiceOCR" ma:readOnly="true">
      <xsd:simpleType>
        <xsd:restriction base="dms:Note">
          <xsd:maxLength value="255"/>
        </xsd:restriction>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DateTaken" ma:index="18"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7D09DC4-48CE-45C2-9393-0A8E48C8FD95}">
  <ds:schemaRefs>
    <ds:schemaRef ds:uri="http://schemas.microsoft.com/office/2006/metadata/properties"/>
    <ds:schemaRef ds:uri="http://www.w3.org/XML/1998/namespace"/>
    <ds:schemaRef ds:uri="http://schemas.microsoft.com/office/infopath/2007/PartnerControls"/>
    <ds:schemaRef ds:uri="http://schemas.microsoft.com/office/2006/documentManagement/types"/>
    <ds:schemaRef ds:uri="http://purl.org/dc/dcmitype/"/>
    <ds:schemaRef ds:uri="http://purl.org/dc/elements/1.1/"/>
    <ds:schemaRef ds:uri="303dbf9b-b85b-46a0-94f1-894078c07ecd"/>
    <ds:schemaRef ds:uri="http://schemas.openxmlformats.org/package/2006/metadata/core-properties"/>
    <ds:schemaRef ds:uri="211f9404-bca0-4bcf-9c1d-965ccb6f8d2d"/>
    <ds:schemaRef ds:uri="http://purl.org/dc/terms/"/>
  </ds:schemaRefs>
</ds:datastoreItem>
</file>

<file path=customXml/itemProps2.xml><?xml version="1.0" encoding="utf-8"?>
<ds:datastoreItem xmlns:ds="http://schemas.openxmlformats.org/officeDocument/2006/customXml" ds:itemID="{59A90DE1-5030-4590-8AE5-55F67A0F029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AEDFBF8-727B-4366-BD16-3E84A7D1284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4746</Words>
  <Application>Microsoft Office PowerPoint</Application>
  <PresentationFormat>Widescreen</PresentationFormat>
  <Paragraphs>611</Paragraphs>
  <Slides>63</Slides>
  <Notes>60</Notes>
  <HiddenSlides>0</HiddenSlides>
  <MMClips>0</MMClips>
  <ScaleCrop>false</ScaleCrop>
  <HeadingPairs>
    <vt:vector size="6" baseType="variant">
      <vt:variant>
        <vt:lpstr>Fonts Used</vt:lpstr>
      </vt:variant>
      <vt:variant>
        <vt:i4>6</vt:i4>
      </vt:variant>
      <vt:variant>
        <vt:lpstr>Theme</vt:lpstr>
      </vt:variant>
      <vt:variant>
        <vt:i4>3</vt:i4>
      </vt:variant>
      <vt:variant>
        <vt:lpstr>Slide Titles</vt:lpstr>
      </vt:variant>
      <vt:variant>
        <vt:i4>63</vt:i4>
      </vt:variant>
    </vt:vector>
  </HeadingPairs>
  <TitlesOfParts>
    <vt:vector size="72" baseType="lpstr">
      <vt:lpstr>ＭＳ Ｐゴシック</vt:lpstr>
      <vt:lpstr>Arial</vt:lpstr>
      <vt:lpstr>Calibri</vt:lpstr>
      <vt:lpstr>Calibri Light</vt:lpstr>
      <vt:lpstr>Times New Roman</vt:lpstr>
      <vt:lpstr>Wingdings</vt:lpstr>
      <vt:lpstr>UWTSD 200_Title Page</vt:lpstr>
      <vt:lpstr>UWTSD 200_Title Page 2</vt:lpstr>
      <vt:lpstr>UWTSD 200_Text 4</vt:lpstr>
      <vt:lpstr>PowerPoint Presentation</vt:lpstr>
      <vt:lpstr>Content</vt:lpstr>
      <vt:lpstr>Learning Outcome</vt:lpstr>
      <vt:lpstr>The Early days of Computing</vt:lpstr>
      <vt:lpstr>Birth of Computers</vt:lpstr>
      <vt:lpstr>Evolution of Computer</vt:lpstr>
      <vt:lpstr>Evolution of Computer</vt:lpstr>
      <vt:lpstr>Evolution of Computer</vt:lpstr>
      <vt:lpstr>Evolution of Computer</vt:lpstr>
      <vt:lpstr>Evolution of Computer</vt:lpstr>
      <vt:lpstr>Evolution of Computer</vt:lpstr>
      <vt:lpstr>Evolution of Computer</vt:lpstr>
      <vt:lpstr>What is a Computer?</vt:lpstr>
      <vt:lpstr>Computer components</vt:lpstr>
      <vt:lpstr>Computer components</vt:lpstr>
      <vt:lpstr>Cases</vt:lpstr>
      <vt:lpstr>Power Supplies</vt:lpstr>
      <vt:lpstr>Connectors</vt:lpstr>
      <vt:lpstr>Power Supply Voltage</vt:lpstr>
      <vt:lpstr>Motherboards</vt:lpstr>
      <vt:lpstr>Motherboard Components</vt:lpstr>
      <vt:lpstr>PC Components Motherboard Chipset</vt:lpstr>
      <vt:lpstr>Motherboard</vt:lpstr>
      <vt:lpstr>Motherboard</vt:lpstr>
      <vt:lpstr>Adapter Cards </vt:lpstr>
      <vt:lpstr>Adapter Cards (Cont.)</vt:lpstr>
      <vt:lpstr>Motherboard</vt:lpstr>
      <vt:lpstr>Motherboard</vt:lpstr>
      <vt:lpstr>Motherboard</vt:lpstr>
      <vt:lpstr>What is CPU?</vt:lpstr>
      <vt:lpstr>What is CPU?</vt:lpstr>
      <vt:lpstr>Cooling Systems</vt:lpstr>
      <vt:lpstr>Motherboard Form Factors</vt:lpstr>
      <vt:lpstr>Motherboard Form Factors</vt:lpstr>
      <vt:lpstr>Types of Memory</vt:lpstr>
      <vt:lpstr>Memory</vt:lpstr>
      <vt:lpstr>Types of ROM</vt:lpstr>
      <vt:lpstr>Types of RAM</vt:lpstr>
      <vt:lpstr>Memory Modules</vt:lpstr>
      <vt:lpstr>Memory Modules (Cont.)</vt:lpstr>
      <vt:lpstr>Memory Modules (Cont.)</vt:lpstr>
      <vt:lpstr>Types of Storage Devices</vt:lpstr>
      <vt:lpstr>Storage Device Interfaces</vt:lpstr>
      <vt:lpstr>Magnetic Media Storage</vt:lpstr>
      <vt:lpstr>Semiconductor Storage</vt:lpstr>
      <vt:lpstr>Semiconductor Storage (Cont.)</vt:lpstr>
      <vt:lpstr> Types of Optical Storage Devices</vt:lpstr>
      <vt:lpstr>Video Ports and Cables</vt:lpstr>
      <vt:lpstr>Adapters and Converters</vt:lpstr>
      <vt:lpstr>The Original Input Devices</vt:lpstr>
      <vt:lpstr>New Input Devices</vt:lpstr>
      <vt:lpstr>More New Input Devices</vt:lpstr>
      <vt:lpstr>Most Recent Input Devices</vt:lpstr>
      <vt:lpstr> What are Output Devices?</vt:lpstr>
      <vt:lpstr>Monitors and Projectors</vt:lpstr>
      <vt:lpstr>VR and AR Headsets</vt:lpstr>
      <vt:lpstr>Printers</vt:lpstr>
      <vt:lpstr>Speakers and Headphones</vt:lpstr>
      <vt:lpstr>Hardware and Software</vt:lpstr>
      <vt:lpstr>Systems Software</vt:lpstr>
      <vt:lpstr>Application Software</vt:lpstr>
      <vt:lpstr>[1] Science Museum, “Charles Babbage’s Difference Engines and the Science Museum,” Science Museum Group. [Online]. Available: https://www.sciencemuseum.org.uk/objects-and-stories/charles-babbages-difference-engines-and-science-museum. [Accessed: 1-Oct-2025].  [2] Encyclopaedia Britannica, “Harvard Mark I,” Britannica.com. [Online]. Available: https://www.britannica.com/technology/Harvard-Mark-I. [Accessed: 2-Oct-2025].  [3] Encyclopaedia Britannica, “ENIAC,” Britannica.com. [Online]. Available: https://www.britannica.com/technology/ENIAC. [Accessed: 1-Oct-2025].  [4] Computer History Museum, “ENIAC,” Birth of the Computer, Computer History Museum. [Online]. Available: https://www.computerhistory.org/revolution/birth-of-the-computer/4/78. [Accessed: 1-Oct-2025].   [5] The Craft of Coding, “Read your own punch cards,” blog, 28 Jan. 2017. [Online]. Available: https://craftofcoding.wordpress.com/2017/01/28/read-your-own-punch-cards/. [Accessed: 1-Oct-2025].</vt:lpstr>
      <vt:lpstr>Thank You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Stalin Jacob Wilson Packia Dhas</cp:lastModifiedBy>
  <cp:revision>117</cp:revision>
  <dcterms:created xsi:type="dcterms:W3CDTF">2021-03-09T15:35:42Z</dcterms:created>
  <dcterms:modified xsi:type="dcterms:W3CDTF">2025-10-09T12:55:23Z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