
<file path=[Content_Types].xml><?xml version="1.0" encoding="utf-8"?>
<Types xmlns="http://schemas.openxmlformats.org/package/2006/content-types">
  <Default Extension="xml" ContentType="application/xml"/>
  <Default Extension="jpeg" ContentType="image/jpeg"/>
  <Default Extension="jpg" ContentType="image/jpeg"/>
  <Default Extension="rels" ContentType="application/vnd.openxmlformats-package.relationships+xml"/>
  <Default Extension="wdp" ContentType="image/vnd.ms-photo"/>
  <Default Extension="bin" ContentType="application/vnd.openxmlformats-officedocument.presentationml.printerSettings"/>
  <Default Extension="png" ContentType="image/pn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Masters/slideMaster6.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theme/theme2.xml" ContentType="application/vnd.openxmlformats-officedocument.theme+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theme/theme3.xml" ContentType="application/vnd.openxmlformats-officedocument.theme+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theme/theme4.xml" ContentType="application/vnd.openxmlformats-officedocument.theme+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slideLayouts/slideLayout56.xml" ContentType="application/vnd.openxmlformats-officedocument.presentationml.slideLayout+xml"/>
  <Override PartName="/ppt/slideLayouts/slideLayout57.xml" ContentType="application/vnd.openxmlformats-officedocument.presentationml.slideLayout+xml"/>
  <Override PartName="/ppt/theme/theme5.xml" ContentType="application/vnd.openxmlformats-officedocument.theme+xml"/>
  <Override PartName="/ppt/slideLayouts/slideLayout58.xml" ContentType="application/vnd.openxmlformats-officedocument.presentationml.slideLayout+xml"/>
  <Override PartName="/ppt/slideLayouts/slideLayout59.xml" ContentType="application/vnd.openxmlformats-officedocument.presentationml.slideLayout+xml"/>
  <Override PartName="/ppt/slideLayouts/slideLayout60.xml" ContentType="application/vnd.openxmlformats-officedocument.presentationml.slideLayout+xml"/>
  <Override PartName="/ppt/slideLayouts/slideLayout61.xml" ContentType="application/vnd.openxmlformats-officedocument.presentationml.slideLayout+xml"/>
  <Override PartName="/ppt/slideLayouts/slideLayout62.xml" ContentType="application/vnd.openxmlformats-officedocument.presentationml.slideLayout+xml"/>
  <Override PartName="/ppt/slideLayouts/slideLayout63.xml" ContentType="application/vnd.openxmlformats-officedocument.presentationml.slideLayout+xml"/>
  <Override PartName="/ppt/slideLayouts/slideLayout64.xml" ContentType="application/vnd.openxmlformats-officedocument.presentationml.slideLayout+xml"/>
  <Override PartName="/ppt/slideLayouts/slideLayout65.xml" ContentType="application/vnd.openxmlformats-officedocument.presentationml.slideLayout+xml"/>
  <Override PartName="/ppt/slideLayouts/slideLayout66.xml" ContentType="application/vnd.openxmlformats-officedocument.presentationml.slideLayout+xml"/>
  <Override PartName="/ppt/slideLayouts/slideLayout67.xml" ContentType="application/vnd.openxmlformats-officedocument.presentationml.slideLayout+xml"/>
  <Override PartName="/ppt/slideLayouts/slideLayout68.xml" ContentType="application/vnd.openxmlformats-officedocument.presentationml.slideLayout+xml"/>
  <Override PartName="/ppt/theme/theme6.xml" ContentType="application/vnd.openxmlformats-officedocument.theme+xml"/>
  <Override PartName="/ppt/theme/theme7.xml" ContentType="application/vnd.openxmlformats-officedocument.theme+xml"/>
  <Override PartName="/ppt/theme/theme8.xml" ContentType="application/vnd.openxmlformats-officedocument.theme+xml"/>
  <Override PartName="/ppt/notesSlides/notesSlide1.xml" ContentType="application/vnd.openxmlformats-officedocument.presentationml.notesSlide+xml"/>
  <Override PartName="/ppt/theme/themeOverride1.xml" ContentType="application/vnd.openxmlformats-officedocument.themeOverr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theme/themeOverride2.xml" ContentType="application/vnd.openxmlformats-officedocument.themeOverride+xml"/>
  <Override PartName="/ppt/notesSlides/notesSlide9.xml" ContentType="application/vnd.openxmlformats-officedocument.presentationml.notesSlide+xml"/>
  <Override PartName="/ppt/theme/themeOverride3.xml" ContentType="application/vnd.openxmlformats-officedocument.themeOverr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4" Type="http://schemas.openxmlformats.org/officeDocument/2006/relationships/custom-properties" Target="docProps/custom.xml"/><Relationship Id="rId1" Type="http://schemas.openxmlformats.org/officeDocument/2006/relationships/officeDocument" Target="ppt/presentation.xml"/><Relationship Id="rId2" Type="http://schemas.openxmlformats.org/package/2006/relationships/metadata/core-properties" Target="docProps/core.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48" r:id="rId1"/>
    <p:sldMasterId id="2147483689" r:id="rId2"/>
    <p:sldMasterId id="2147483701" r:id="rId3"/>
    <p:sldMasterId id="2147483713" r:id="rId4"/>
    <p:sldMasterId id="2147483725" r:id="rId5"/>
    <p:sldMasterId id="2147483737" r:id="rId6"/>
  </p:sldMasterIdLst>
  <p:notesMasterIdLst>
    <p:notesMasterId r:id="rId46"/>
  </p:notesMasterIdLst>
  <p:handoutMasterIdLst>
    <p:handoutMasterId r:id="rId47"/>
  </p:handoutMasterIdLst>
  <p:sldIdLst>
    <p:sldId id="10673" r:id="rId7"/>
    <p:sldId id="10677" r:id="rId8"/>
    <p:sldId id="10678" r:id="rId9"/>
    <p:sldId id="10675" r:id="rId10"/>
    <p:sldId id="10676" r:id="rId11"/>
    <p:sldId id="10702" r:id="rId12"/>
    <p:sldId id="10691" r:id="rId13"/>
    <p:sldId id="10697" r:id="rId14"/>
    <p:sldId id="10736" r:id="rId15"/>
    <p:sldId id="10722" r:id="rId16"/>
    <p:sldId id="10723" r:id="rId17"/>
    <p:sldId id="10725" r:id="rId18"/>
    <p:sldId id="10726" r:id="rId19"/>
    <p:sldId id="10727" r:id="rId20"/>
    <p:sldId id="10729" r:id="rId21"/>
    <p:sldId id="10732" r:id="rId22"/>
    <p:sldId id="10733" r:id="rId23"/>
    <p:sldId id="10731" r:id="rId24"/>
    <p:sldId id="10734" r:id="rId25"/>
    <p:sldId id="10735" r:id="rId26"/>
    <p:sldId id="10696" r:id="rId27"/>
    <p:sldId id="10706" r:id="rId28"/>
    <p:sldId id="10707" r:id="rId29"/>
    <p:sldId id="10708" r:id="rId30"/>
    <p:sldId id="10709" r:id="rId31"/>
    <p:sldId id="10737" r:id="rId32"/>
    <p:sldId id="10738" r:id="rId33"/>
    <p:sldId id="10687" r:id="rId34"/>
    <p:sldId id="10741" r:id="rId35"/>
    <p:sldId id="10716" r:id="rId36"/>
    <p:sldId id="10739" r:id="rId37"/>
    <p:sldId id="10591" r:id="rId38"/>
    <p:sldId id="10710" r:id="rId39"/>
    <p:sldId id="10718" r:id="rId40"/>
    <p:sldId id="10717" r:id="rId41"/>
    <p:sldId id="10557" r:id="rId42"/>
    <p:sldId id="10740" r:id="rId43"/>
    <p:sldId id="10711" r:id="rId44"/>
    <p:sldId id="10720" r:id="rId45"/>
  </p:sldIdLst>
  <p:sldSz cx="9144000" cy="5143500" type="screen16x9"/>
  <p:notesSz cx="6858000" cy="9144000"/>
  <p:defaultTextStyle>
    <a:defPPr>
      <a:defRPr lang="zh-CN"/>
    </a:defPPr>
    <a:lvl1pPr marL="0" lvl="0" indent="0" algn="l" defTabSz="914400" rtl="0" eaLnBrk="1" fontAlgn="base" latinLnBrk="0" hangingPunct="1">
      <a:lnSpc>
        <a:spcPct val="100000"/>
      </a:lnSpc>
      <a:spcBef>
        <a:spcPct val="0"/>
      </a:spcBef>
      <a:spcAft>
        <a:spcPct val="0"/>
      </a:spcAft>
      <a:buNone/>
      <a:defRPr sz="2800" b="0" i="0" u="none" kern="1200" baseline="0">
        <a:solidFill>
          <a:schemeClr val="tx1"/>
        </a:solidFill>
        <a:latin typeface="Arial" panose="020B0604020202020204" pitchFamily="34" charset="0"/>
        <a:ea typeface="宋体" panose="02010600030101010101" pitchFamily="2" charset="-122"/>
        <a:cs typeface="+mn-cs"/>
      </a:defRPr>
    </a:lvl1pPr>
    <a:lvl2pPr marL="452755" lvl="1" indent="1270" algn="l" defTabSz="914400" rtl="0" eaLnBrk="1" fontAlgn="base" latinLnBrk="0" hangingPunct="1">
      <a:lnSpc>
        <a:spcPct val="100000"/>
      </a:lnSpc>
      <a:spcBef>
        <a:spcPct val="0"/>
      </a:spcBef>
      <a:spcAft>
        <a:spcPct val="0"/>
      </a:spcAft>
      <a:buNone/>
      <a:defRPr sz="2800" b="0" i="0" u="none" kern="1200" baseline="0">
        <a:solidFill>
          <a:schemeClr val="tx1"/>
        </a:solidFill>
        <a:latin typeface="Arial" panose="020B0604020202020204" pitchFamily="34" charset="0"/>
        <a:ea typeface="宋体" panose="02010600030101010101" pitchFamily="2" charset="-122"/>
        <a:cs typeface="+mn-cs"/>
      </a:defRPr>
    </a:lvl2pPr>
    <a:lvl3pPr marL="909955" lvl="2" indent="1270" algn="l" defTabSz="914400" rtl="0" eaLnBrk="1" fontAlgn="base" latinLnBrk="0" hangingPunct="1">
      <a:lnSpc>
        <a:spcPct val="100000"/>
      </a:lnSpc>
      <a:spcBef>
        <a:spcPct val="0"/>
      </a:spcBef>
      <a:spcAft>
        <a:spcPct val="0"/>
      </a:spcAft>
      <a:buNone/>
      <a:defRPr sz="2800" b="0" i="0" u="none" kern="1200" baseline="0">
        <a:solidFill>
          <a:schemeClr val="tx1"/>
        </a:solidFill>
        <a:latin typeface="Arial" panose="020B0604020202020204" pitchFamily="34" charset="0"/>
        <a:ea typeface="宋体" panose="02010600030101010101" pitchFamily="2" charset="-122"/>
        <a:cs typeface="+mn-cs"/>
      </a:defRPr>
    </a:lvl3pPr>
    <a:lvl4pPr marL="1367155" lvl="3" indent="1270" algn="l" defTabSz="914400" rtl="0" eaLnBrk="1" fontAlgn="base" latinLnBrk="0" hangingPunct="1">
      <a:lnSpc>
        <a:spcPct val="100000"/>
      </a:lnSpc>
      <a:spcBef>
        <a:spcPct val="0"/>
      </a:spcBef>
      <a:spcAft>
        <a:spcPct val="0"/>
      </a:spcAft>
      <a:buNone/>
      <a:defRPr sz="2800" b="0" i="0" u="none" kern="1200" baseline="0">
        <a:solidFill>
          <a:schemeClr val="tx1"/>
        </a:solidFill>
        <a:latin typeface="Arial" panose="020B0604020202020204" pitchFamily="34" charset="0"/>
        <a:ea typeface="宋体" panose="02010600030101010101" pitchFamily="2" charset="-122"/>
        <a:cs typeface="+mn-cs"/>
      </a:defRPr>
    </a:lvl4pPr>
    <a:lvl5pPr marL="1824355" lvl="4" indent="1270" algn="l" defTabSz="914400" rtl="0" eaLnBrk="1" fontAlgn="base" latinLnBrk="0" hangingPunct="1">
      <a:lnSpc>
        <a:spcPct val="100000"/>
      </a:lnSpc>
      <a:spcBef>
        <a:spcPct val="0"/>
      </a:spcBef>
      <a:spcAft>
        <a:spcPct val="0"/>
      </a:spcAft>
      <a:buNone/>
      <a:defRPr sz="2800" b="0" i="0" u="none" kern="1200" baseline="0">
        <a:solidFill>
          <a:schemeClr val="tx1"/>
        </a:solidFill>
        <a:latin typeface="Arial" panose="020B0604020202020204" pitchFamily="34" charset="0"/>
        <a:ea typeface="宋体" panose="02010600030101010101" pitchFamily="2" charset="-122"/>
        <a:cs typeface="+mn-cs"/>
      </a:defRPr>
    </a:lvl5pPr>
    <a:lvl6pPr marL="2286000" lvl="5" indent="1270" algn="l" defTabSz="914400" rtl="0" eaLnBrk="1" fontAlgn="base" latinLnBrk="0" hangingPunct="1">
      <a:lnSpc>
        <a:spcPct val="100000"/>
      </a:lnSpc>
      <a:spcBef>
        <a:spcPct val="0"/>
      </a:spcBef>
      <a:spcAft>
        <a:spcPct val="0"/>
      </a:spcAft>
      <a:buNone/>
      <a:defRPr sz="2800" b="0" i="0" u="none" kern="1200" baseline="0">
        <a:solidFill>
          <a:schemeClr val="tx1"/>
        </a:solidFill>
        <a:latin typeface="Arial" panose="020B0604020202020204" pitchFamily="34" charset="0"/>
        <a:ea typeface="宋体" panose="02010600030101010101" pitchFamily="2" charset="-122"/>
        <a:cs typeface="+mn-cs"/>
      </a:defRPr>
    </a:lvl6pPr>
    <a:lvl7pPr marL="2743200" lvl="6" indent="1270" algn="l" defTabSz="914400" rtl="0" eaLnBrk="1" fontAlgn="base" latinLnBrk="0" hangingPunct="1">
      <a:lnSpc>
        <a:spcPct val="100000"/>
      </a:lnSpc>
      <a:spcBef>
        <a:spcPct val="0"/>
      </a:spcBef>
      <a:spcAft>
        <a:spcPct val="0"/>
      </a:spcAft>
      <a:buNone/>
      <a:defRPr sz="2800" b="0" i="0" u="none" kern="1200" baseline="0">
        <a:solidFill>
          <a:schemeClr val="tx1"/>
        </a:solidFill>
        <a:latin typeface="Arial" panose="020B0604020202020204" pitchFamily="34" charset="0"/>
        <a:ea typeface="宋体" panose="02010600030101010101" pitchFamily="2" charset="-122"/>
        <a:cs typeface="+mn-cs"/>
      </a:defRPr>
    </a:lvl7pPr>
    <a:lvl8pPr marL="3200400" lvl="7" indent="1270" algn="l" defTabSz="914400" rtl="0" eaLnBrk="1" fontAlgn="base" latinLnBrk="0" hangingPunct="1">
      <a:lnSpc>
        <a:spcPct val="100000"/>
      </a:lnSpc>
      <a:spcBef>
        <a:spcPct val="0"/>
      </a:spcBef>
      <a:spcAft>
        <a:spcPct val="0"/>
      </a:spcAft>
      <a:buNone/>
      <a:defRPr sz="2800" b="0" i="0" u="none" kern="1200" baseline="0">
        <a:solidFill>
          <a:schemeClr val="tx1"/>
        </a:solidFill>
        <a:latin typeface="Arial" panose="020B0604020202020204" pitchFamily="34" charset="0"/>
        <a:ea typeface="宋体" panose="02010600030101010101" pitchFamily="2" charset="-122"/>
        <a:cs typeface="+mn-cs"/>
      </a:defRPr>
    </a:lvl8pPr>
    <a:lvl9pPr marL="3657600" lvl="8" indent="1270" algn="l" defTabSz="914400" rtl="0" eaLnBrk="1" fontAlgn="base" latinLnBrk="0" hangingPunct="1">
      <a:lnSpc>
        <a:spcPct val="100000"/>
      </a:lnSpc>
      <a:spcBef>
        <a:spcPct val="0"/>
      </a:spcBef>
      <a:spcAft>
        <a:spcPct val="0"/>
      </a:spcAft>
      <a:buNone/>
      <a:defRPr sz="2800" b="0" i="0" u="none" kern="1200" baseline="0">
        <a:solidFill>
          <a:schemeClr val="tx1"/>
        </a:solidFill>
        <a:latin typeface="Arial" panose="020B0604020202020204" pitchFamily="34" charset="0"/>
        <a:ea typeface="宋体" panose="02010600030101010101" pitchFamily="2" charset="-122"/>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ldAll/>
    <p:penClr>
      <a:srgbClr val="FF0000"/>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1C1C1C"/>
    <a:srgbClr val="3366CC"/>
    <a:srgbClr val="666699"/>
    <a:srgbClr val="FF9900"/>
    <a:srgbClr val="800000"/>
    <a:srgbClr val="333399"/>
    <a:srgbClr val="CC00FF"/>
    <a:srgbClr val="000066"/>
    <a:srgbClr val="0000FF"/>
    <a:srgbClr val="00CC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中度样式 2 - 强调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35758FB7-9AC5-4552-8A53-C91805E547FA}" styleName="主题样式 1 - 强调 5">
    <a:tblBg>
      <a:fillRef idx="2">
        <a:schemeClr val="accent5"/>
      </a:fillRef>
      <a:effectRef idx="1">
        <a:schemeClr val="accent5"/>
      </a:effectRef>
    </a:tblBg>
    <a:wholeTbl>
      <a:tcTxStyle>
        <a:fontRef idx="minor">
          <a:scrgbClr r="0" g="0" b="0"/>
        </a:fontRef>
        <a:schemeClr val="dk1"/>
      </a:tcTxStyle>
      <a:tcStyle>
        <a:tcBdr>
          <a:left>
            <a:lnRef idx="1">
              <a:schemeClr val="accent5"/>
            </a:lnRef>
          </a:left>
          <a:right>
            <a:lnRef idx="1">
              <a:schemeClr val="accent5"/>
            </a:lnRef>
          </a:right>
          <a:top>
            <a:lnRef idx="1">
              <a:schemeClr val="accent5"/>
            </a:lnRef>
          </a:top>
          <a:bottom>
            <a:lnRef idx="1">
              <a:schemeClr val="accent5"/>
            </a:lnRef>
          </a:bottom>
          <a:insideH>
            <a:lnRef idx="1">
              <a:schemeClr val="accent5"/>
            </a:lnRef>
          </a:insideH>
          <a:insideV>
            <a:lnRef idx="1">
              <a:schemeClr val="accent5"/>
            </a:lnRef>
          </a:insideV>
        </a:tcBdr>
        <a:fill>
          <a:noFill/>
        </a:fill>
      </a:tcStyle>
    </a:wholeTbl>
    <a:band1H>
      <a:tcStyle>
        <a:tcBdr/>
        <a:fill>
          <a:solidFill>
            <a:schemeClr val="accent5">
              <a:alpha val="40000"/>
            </a:schemeClr>
          </a:solidFill>
        </a:fill>
      </a:tcStyle>
    </a:band1H>
    <a:band2H>
      <a:tcStyle>
        <a:tcBdr/>
      </a:tcStyle>
    </a:band2H>
    <a:band1V>
      <a:tcStyle>
        <a:tcBdr>
          <a:top>
            <a:lnRef idx="1">
              <a:schemeClr val="accent5"/>
            </a:lnRef>
          </a:top>
          <a:bottom>
            <a:lnRef idx="1">
              <a:schemeClr val="accent5"/>
            </a:lnRef>
          </a:bottom>
        </a:tcBdr>
        <a:fill>
          <a:solidFill>
            <a:schemeClr val="accent5">
              <a:alpha val="40000"/>
            </a:schemeClr>
          </a:solidFill>
        </a:fill>
      </a:tcStyle>
    </a:band1V>
    <a:band2V>
      <a:tcStyle>
        <a:tcBdr/>
      </a:tcStyle>
    </a:band2V>
    <a:lastCol>
      <a:tcTxStyle b="on"/>
      <a:tcStyle>
        <a:tcBdr>
          <a:left>
            <a:lnRef idx="2">
              <a:schemeClr val="accent5"/>
            </a:lnRef>
          </a:left>
          <a:right>
            <a:lnRef idx="1">
              <a:schemeClr val="accent5"/>
            </a:lnRef>
          </a:right>
          <a:top>
            <a:lnRef idx="1">
              <a:schemeClr val="accent5"/>
            </a:lnRef>
          </a:top>
          <a:bottom>
            <a:lnRef idx="1">
              <a:schemeClr val="accent5"/>
            </a:lnRef>
          </a:bottom>
          <a:insideH>
            <a:lnRef idx="1">
              <a:schemeClr val="accent5"/>
            </a:lnRef>
          </a:insideH>
          <a:insideV>
            <a:ln>
              <a:noFill/>
            </a:ln>
          </a:insideV>
        </a:tcBdr>
      </a:tcStyle>
    </a:lastCol>
    <a:firstCol>
      <a:tcTxStyle b="on"/>
      <a:tcStyle>
        <a:tcBdr>
          <a:left>
            <a:lnRef idx="1">
              <a:schemeClr val="accent5"/>
            </a:lnRef>
          </a:left>
          <a:right>
            <a:lnRef idx="2">
              <a:schemeClr val="accent5"/>
            </a:lnRef>
          </a:right>
          <a:top>
            <a:lnRef idx="1">
              <a:schemeClr val="accent5"/>
            </a:lnRef>
          </a:top>
          <a:bottom>
            <a:lnRef idx="1">
              <a:schemeClr val="accent5"/>
            </a:lnRef>
          </a:bottom>
          <a:insideH>
            <a:lnRef idx="1">
              <a:schemeClr val="accent5"/>
            </a:lnRef>
          </a:insideH>
          <a:insideV>
            <a:ln>
              <a:noFill/>
            </a:ln>
          </a:insideV>
        </a:tcBdr>
      </a:tcStyle>
    </a:firstCol>
    <a:lastRow>
      <a:tcTxStyle b="on"/>
      <a:tcStyle>
        <a:tcBdr>
          <a:left>
            <a:lnRef idx="1">
              <a:schemeClr val="accent5"/>
            </a:lnRef>
          </a:left>
          <a:right>
            <a:lnRef idx="1">
              <a:schemeClr val="accent5"/>
            </a:lnRef>
          </a:right>
          <a:top>
            <a:lnRef idx="2">
              <a:schemeClr val="accent5"/>
            </a:lnRef>
          </a:top>
          <a:bottom>
            <a:lnRef idx="2">
              <a:schemeClr val="accent5"/>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5"/>
            </a:lnRef>
          </a:left>
          <a:right>
            <a:lnRef idx="1">
              <a:schemeClr val="accent5"/>
            </a:lnRef>
          </a:right>
          <a:top>
            <a:lnRef idx="1">
              <a:schemeClr val="accent5"/>
            </a:lnRef>
          </a:top>
          <a:bottom>
            <a:lnRef idx="2">
              <a:schemeClr val="lt1"/>
            </a:lnRef>
          </a:bottom>
          <a:insideH>
            <a:ln>
              <a:noFill/>
            </a:ln>
          </a:insideH>
          <a:insideV>
            <a:ln>
              <a:noFill/>
            </a:ln>
          </a:insideV>
        </a:tcBdr>
        <a:fill>
          <a:solidFill>
            <a:schemeClr val="accent5"/>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6718"/>
    <p:restoredTop sz="94660"/>
  </p:normalViewPr>
  <p:slideViewPr>
    <p:cSldViewPr snapToGrid="0" showGuides="1">
      <p:cViewPr>
        <p:scale>
          <a:sx n="75" d="100"/>
          <a:sy n="75" d="100"/>
        </p:scale>
        <p:origin x="-288" y="-368"/>
      </p:cViewPr>
      <p:guideLst>
        <p:guide orient="horz" pos="1621"/>
        <p:guide pos="2908"/>
      </p:guideLst>
    </p:cSldViewPr>
  </p:slideViewPr>
  <p:notesTextViewPr>
    <p:cViewPr>
      <p:scale>
        <a:sx n="1" d="1"/>
        <a:sy n="1" d="1"/>
      </p:scale>
      <p:origin x="0" y="0"/>
    </p:cViewPr>
  </p:notesTextViewPr>
  <p:sorterViewPr showFormatting="0">
    <p:cViewPr>
      <p:scale>
        <a:sx n="75" d="100"/>
        <a:sy n="75" d="100"/>
      </p:scale>
      <p:origin x="0" y="0"/>
    </p:cViewPr>
  </p:sorterViewPr>
  <p:gridSpacing cx="72010" cy="72010"/>
</p:viewPr>
</file>

<file path=ppt/_rels/presentation.xml.rels><?xml version="1.0" encoding="UTF-8" standalone="yes"?>
<Relationships xmlns="http://schemas.openxmlformats.org/package/2006/relationships"><Relationship Id="rId46" Type="http://schemas.openxmlformats.org/officeDocument/2006/relationships/notesMaster" Target="notesMasters/notesMaster1.xml"/><Relationship Id="rId47" Type="http://schemas.openxmlformats.org/officeDocument/2006/relationships/handoutMaster" Target="handoutMasters/handoutMaster1.xml"/><Relationship Id="rId48" Type="http://schemas.openxmlformats.org/officeDocument/2006/relationships/printerSettings" Target="printerSettings/printerSettings1.bin"/><Relationship Id="rId49" Type="http://schemas.openxmlformats.org/officeDocument/2006/relationships/presProps" Target="presProps.xml"/><Relationship Id="rId20" Type="http://schemas.openxmlformats.org/officeDocument/2006/relationships/slide" Target="slides/slide14.xml"/><Relationship Id="rId21" Type="http://schemas.openxmlformats.org/officeDocument/2006/relationships/slide" Target="slides/slide15.xml"/><Relationship Id="rId22" Type="http://schemas.openxmlformats.org/officeDocument/2006/relationships/slide" Target="slides/slide16.xml"/><Relationship Id="rId23" Type="http://schemas.openxmlformats.org/officeDocument/2006/relationships/slide" Target="slides/slide17.xml"/><Relationship Id="rId24" Type="http://schemas.openxmlformats.org/officeDocument/2006/relationships/slide" Target="slides/slide18.xml"/><Relationship Id="rId25" Type="http://schemas.openxmlformats.org/officeDocument/2006/relationships/slide" Target="slides/slide19.xml"/><Relationship Id="rId26" Type="http://schemas.openxmlformats.org/officeDocument/2006/relationships/slide" Target="slides/slide20.xml"/><Relationship Id="rId27" Type="http://schemas.openxmlformats.org/officeDocument/2006/relationships/slide" Target="slides/slide21.xml"/><Relationship Id="rId28" Type="http://schemas.openxmlformats.org/officeDocument/2006/relationships/slide" Target="slides/slide22.xml"/><Relationship Id="rId29" Type="http://schemas.openxmlformats.org/officeDocument/2006/relationships/slide" Target="slides/slide23.xml"/><Relationship Id="rId50" Type="http://schemas.openxmlformats.org/officeDocument/2006/relationships/viewProps" Target="viewProps.xml"/><Relationship Id="rId51" Type="http://schemas.openxmlformats.org/officeDocument/2006/relationships/theme" Target="theme/theme1.xml"/><Relationship Id="rId52" Type="http://schemas.openxmlformats.org/officeDocument/2006/relationships/tableStyles" Target="tableStyles.xml"/><Relationship Id="rId1" Type="http://schemas.openxmlformats.org/officeDocument/2006/relationships/slideMaster" Target="slideMasters/slideMaster1.xml"/><Relationship Id="rId2" Type="http://schemas.openxmlformats.org/officeDocument/2006/relationships/slideMaster" Target="slideMasters/slideMaster2.xml"/><Relationship Id="rId3" Type="http://schemas.openxmlformats.org/officeDocument/2006/relationships/slideMaster" Target="slideMasters/slideMaster3.xml"/><Relationship Id="rId4" Type="http://schemas.openxmlformats.org/officeDocument/2006/relationships/slideMaster" Target="slideMasters/slideMaster4.xml"/><Relationship Id="rId5" Type="http://schemas.openxmlformats.org/officeDocument/2006/relationships/slideMaster" Target="slideMasters/slideMaster5.xml"/><Relationship Id="rId30" Type="http://schemas.openxmlformats.org/officeDocument/2006/relationships/slide" Target="slides/slide24.xml"/><Relationship Id="rId31" Type="http://schemas.openxmlformats.org/officeDocument/2006/relationships/slide" Target="slides/slide25.xml"/><Relationship Id="rId32" Type="http://schemas.openxmlformats.org/officeDocument/2006/relationships/slide" Target="slides/slide26.xml"/><Relationship Id="rId9" Type="http://schemas.openxmlformats.org/officeDocument/2006/relationships/slide" Target="slides/slide3.xml"/><Relationship Id="rId6" Type="http://schemas.openxmlformats.org/officeDocument/2006/relationships/slideMaster" Target="slideMasters/slideMaster6.xml"/><Relationship Id="rId7" Type="http://schemas.openxmlformats.org/officeDocument/2006/relationships/slide" Target="slides/slide1.xml"/><Relationship Id="rId8" Type="http://schemas.openxmlformats.org/officeDocument/2006/relationships/slide" Target="slides/slide2.xml"/><Relationship Id="rId33" Type="http://schemas.openxmlformats.org/officeDocument/2006/relationships/slide" Target="slides/slide27.xml"/><Relationship Id="rId34" Type="http://schemas.openxmlformats.org/officeDocument/2006/relationships/slide" Target="slides/slide28.xml"/><Relationship Id="rId35" Type="http://schemas.openxmlformats.org/officeDocument/2006/relationships/slide" Target="slides/slide29.xml"/><Relationship Id="rId36" Type="http://schemas.openxmlformats.org/officeDocument/2006/relationships/slide" Target="slides/slide30.xml"/><Relationship Id="rId10" Type="http://schemas.openxmlformats.org/officeDocument/2006/relationships/slide" Target="slides/slide4.xml"/><Relationship Id="rId11" Type="http://schemas.openxmlformats.org/officeDocument/2006/relationships/slide" Target="slides/slide5.xml"/><Relationship Id="rId12" Type="http://schemas.openxmlformats.org/officeDocument/2006/relationships/slide" Target="slides/slide6.xml"/><Relationship Id="rId13" Type="http://schemas.openxmlformats.org/officeDocument/2006/relationships/slide" Target="slides/slide7.xml"/><Relationship Id="rId14" Type="http://schemas.openxmlformats.org/officeDocument/2006/relationships/slide" Target="slides/slide8.xml"/><Relationship Id="rId15" Type="http://schemas.openxmlformats.org/officeDocument/2006/relationships/slide" Target="slides/slide9.xml"/><Relationship Id="rId16" Type="http://schemas.openxmlformats.org/officeDocument/2006/relationships/slide" Target="slides/slide10.xml"/><Relationship Id="rId17" Type="http://schemas.openxmlformats.org/officeDocument/2006/relationships/slide" Target="slides/slide11.xml"/><Relationship Id="rId18" Type="http://schemas.openxmlformats.org/officeDocument/2006/relationships/slide" Target="slides/slide12.xml"/><Relationship Id="rId19" Type="http://schemas.openxmlformats.org/officeDocument/2006/relationships/slide" Target="slides/slide13.xml"/><Relationship Id="rId37" Type="http://schemas.openxmlformats.org/officeDocument/2006/relationships/slide" Target="slides/slide31.xml"/><Relationship Id="rId38" Type="http://schemas.openxmlformats.org/officeDocument/2006/relationships/slide" Target="slides/slide32.xml"/><Relationship Id="rId39" Type="http://schemas.openxmlformats.org/officeDocument/2006/relationships/slide" Target="slides/slide33.xml"/><Relationship Id="rId40" Type="http://schemas.openxmlformats.org/officeDocument/2006/relationships/slide" Target="slides/slide34.xml"/><Relationship Id="rId41" Type="http://schemas.openxmlformats.org/officeDocument/2006/relationships/slide" Target="slides/slide35.xml"/><Relationship Id="rId42" Type="http://schemas.openxmlformats.org/officeDocument/2006/relationships/slide" Target="slides/slide36.xml"/><Relationship Id="rId43" Type="http://schemas.openxmlformats.org/officeDocument/2006/relationships/slide" Target="slides/slide37.xml"/><Relationship Id="rId44" Type="http://schemas.openxmlformats.org/officeDocument/2006/relationships/slide" Target="slides/slide38.xml"/><Relationship Id="rId45" Type="http://schemas.openxmlformats.org/officeDocument/2006/relationships/slide" Target="slides/slide39.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8.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7200"/>
          </a:xfrm>
          <a:prstGeom prst="rect">
            <a:avLst/>
          </a:prstGeom>
        </p:spPr>
        <p:txBody>
          <a:bodyPr vert="horz" lIns="91440" tIns="45720" rIns="91440" bIns="45720" rtlCol="0"/>
          <a:lstStyle>
            <a:lvl1pPr algn="l" eaLnBrk="0" hangingPunct="0">
              <a:defRPr sz="1200">
                <a:latin typeface="Arial" panose="020B0604020202020204" pitchFamily="34" charset="0"/>
                <a:ea typeface="微软雅黑" panose="020B0503020204020204" pitchFamily="34" charset="-122"/>
              </a:defRPr>
            </a:lvl1p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200" b="0" i="0" u="none" strike="noStrike" kern="1200" cap="none" spc="0" normalizeH="0" baseline="0" noProof="0">
              <a:ln>
                <a:noFill/>
              </a:ln>
              <a:solidFill>
                <a:schemeClr val="tx1"/>
              </a:solidFill>
              <a:effectLst/>
              <a:uLnTx/>
              <a:uFillTx/>
              <a:latin typeface="Arial" panose="020B0604020202020204" pitchFamily="34" charset="0"/>
              <a:ea typeface="微软雅黑" panose="020B0503020204020204" pitchFamily="34" charset="-122"/>
              <a:cs typeface="+mn-cs"/>
            </a:endParaRPr>
          </a:p>
        </p:txBody>
      </p:sp>
      <p:sp>
        <p:nvSpPr>
          <p:cNvPr id="3" name="日期占位符 2"/>
          <p:cNvSpPr>
            <a:spLocks noGrp="1"/>
          </p:cNvSpPr>
          <p:nvPr>
            <p:ph type="dt" sz="quarter" idx="1"/>
          </p:nvPr>
        </p:nvSpPr>
        <p:spPr>
          <a:xfrm>
            <a:off x="3884613" y="0"/>
            <a:ext cx="2971800" cy="457200"/>
          </a:xfrm>
          <a:prstGeom prst="rect">
            <a:avLst/>
          </a:prstGeom>
        </p:spPr>
        <p:txBody>
          <a:bodyPr vert="horz" lIns="91440" tIns="45720" rIns="91440" bIns="45720" rtlCol="0"/>
          <a:lstStyle>
            <a:lvl1pPr algn="r" eaLnBrk="0" hangingPunct="0">
              <a:defRPr sz="1200">
                <a:latin typeface="Arial" panose="020B0604020202020204" pitchFamily="34" charset="0"/>
                <a:ea typeface="微软雅黑" panose="020B0503020204020204" pitchFamily="34" charset="-122"/>
              </a:defRPr>
            </a:lvl1pPr>
          </a:lstStyle>
          <a:p>
            <a:pPr marL="0" marR="0" lvl="0" indent="0" algn="r" defTabSz="914400" rtl="0" eaLnBrk="0" fontAlgn="base" latinLnBrk="0" hangingPunct="0">
              <a:lnSpc>
                <a:spcPct val="100000"/>
              </a:lnSpc>
              <a:spcBef>
                <a:spcPct val="0"/>
              </a:spcBef>
              <a:spcAft>
                <a:spcPct val="0"/>
              </a:spcAft>
              <a:buClrTx/>
              <a:buSzTx/>
              <a:buFontTx/>
              <a:buNone/>
              <a:defRPr/>
            </a:pPr>
            <a:fld id="{4A261791-66ED-4B9D-B51C-D21C28F3A9FE}" type="datetimeFigureOut">
              <a:rPr kumimoji="0" lang="zh-CN" altLang="en-US" sz="1200" b="0" i="0" u="none" strike="noStrike" kern="1200" cap="none" spc="0" normalizeH="0" baseline="0" noProof="0">
                <a:ln>
                  <a:noFill/>
                </a:ln>
                <a:solidFill>
                  <a:schemeClr val="tx1"/>
                </a:solidFill>
                <a:effectLst/>
                <a:uLnTx/>
                <a:uFillTx/>
                <a:latin typeface="Arial" panose="020B0604020202020204" pitchFamily="34" charset="0"/>
                <a:ea typeface="微软雅黑" panose="020B0503020204020204" pitchFamily="34" charset="-122"/>
                <a:cs typeface="+mn-cs"/>
              </a:rPr>
              <a:t>6/7/19</a:t>
            </a:fld>
            <a:endParaRPr kumimoji="0" lang="zh-CN" altLang="en-US" sz="1200" b="0" i="0" u="none" strike="noStrike" kern="1200" cap="none" spc="0" normalizeH="0" baseline="0" noProof="0" dirty="0">
              <a:ln>
                <a:noFill/>
              </a:ln>
              <a:solidFill>
                <a:schemeClr val="tx1"/>
              </a:solidFill>
              <a:effectLst/>
              <a:uLnTx/>
              <a:uFillTx/>
              <a:latin typeface="Arial" panose="020B0604020202020204" pitchFamily="34" charset="0"/>
              <a:ea typeface="微软雅黑" panose="020B0503020204020204" pitchFamily="34" charset="-122"/>
              <a:cs typeface="+mn-cs"/>
            </a:endParaRPr>
          </a:p>
        </p:txBody>
      </p:sp>
      <p:sp>
        <p:nvSpPr>
          <p:cNvPr id="4" name="页脚占位符 3"/>
          <p:cNvSpPr>
            <a:spLocks noGrp="1"/>
          </p:cNvSpPr>
          <p:nvPr>
            <p:ph type="ftr" sz="quarter" idx="2"/>
          </p:nvPr>
        </p:nvSpPr>
        <p:spPr>
          <a:xfrm>
            <a:off x="0" y="8685213"/>
            <a:ext cx="2971800" cy="457200"/>
          </a:xfrm>
          <a:prstGeom prst="rect">
            <a:avLst/>
          </a:prstGeom>
        </p:spPr>
        <p:txBody>
          <a:bodyPr vert="horz" lIns="91440" tIns="45720" rIns="91440" bIns="45720" rtlCol="0" anchor="b"/>
          <a:lstStyle>
            <a:lvl1pPr algn="l" eaLnBrk="0" hangingPunct="0">
              <a:defRPr sz="1200">
                <a:latin typeface="Arial" panose="020B0604020202020204" pitchFamily="34" charset="0"/>
                <a:ea typeface="微软雅黑" panose="020B0503020204020204" pitchFamily="34" charset="-122"/>
              </a:defRPr>
            </a:lvl1p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200" b="0" i="0" u="none" strike="noStrike" kern="1200" cap="none" spc="0" normalizeH="0" baseline="0" noProof="0">
              <a:ln>
                <a:noFill/>
              </a:ln>
              <a:solidFill>
                <a:schemeClr val="tx1"/>
              </a:solidFill>
              <a:effectLst/>
              <a:uLnTx/>
              <a:uFillTx/>
              <a:latin typeface="Arial" panose="020B0604020202020204" pitchFamily="34" charset="0"/>
              <a:ea typeface="微软雅黑" panose="020B0503020204020204" pitchFamily="34" charset="-122"/>
              <a:cs typeface="+mn-cs"/>
            </a:endParaRPr>
          </a:p>
        </p:txBody>
      </p:sp>
      <p:sp>
        <p:nvSpPr>
          <p:cNvPr id="5" name="灯片编号占位符 4"/>
          <p:cNvSpPr>
            <a:spLocks noGrp="1"/>
          </p:cNvSpPr>
          <p:nvPr>
            <p:ph type="sldNum" sz="quarter" idx="3"/>
          </p:nvPr>
        </p:nvSpPr>
        <p:spPr>
          <a:xfrm>
            <a:off x="3884613" y="8685213"/>
            <a:ext cx="2971800" cy="457200"/>
          </a:xfrm>
          <a:prstGeom prst="rect">
            <a:avLst/>
          </a:prstGeom>
        </p:spPr>
        <p:txBody>
          <a:bodyPr vert="horz" wrap="square" lIns="91440" tIns="45720" rIns="91440" bIns="45720" numCol="1" anchor="b" anchorCtr="0" compatLnSpc="1"/>
          <a:lstStyle>
            <a:lvl1pPr algn="r">
              <a:defRPr sz="1200" smtClean="0">
                <a:ea typeface="微软雅黑" panose="020B0503020204020204" pitchFamily="34" charset="-122"/>
              </a:defRPr>
            </a:lvl1pPr>
          </a:lstStyle>
          <a:p>
            <a:pPr marL="0" marR="0" lvl="0" indent="0" algn="r" defTabSz="914400" rtl="0" eaLnBrk="0" fontAlgn="base" latinLnBrk="0" hangingPunct="0">
              <a:lnSpc>
                <a:spcPct val="100000"/>
              </a:lnSpc>
              <a:spcBef>
                <a:spcPct val="0"/>
              </a:spcBef>
              <a:spcAft>
                <a:spcPct val="0"/>
              </a:spcAft>
              <a:buClrTx/>
              <a:buSzTx/>
              <a:buFontTx/>
              <a:buNone/>
              <a:defRPr/>
            </a:pPr>
            <a:fld id="{07BAD0C5-30FF-41D8-9CBD-05F6319383D1}" type="slidenum">
              <a:rPr kumimoji="0" lang="zh-CN" altLang="en-US" sz="1200" b="0" i="0" u="none" strike="noStrike" kern="1200" cap="none" spc="0" normalizeH="0" baseline="0" noProof="0">
                <a:ln>
                  <a:noFill/>
                </a:ln>
                <a:solidFill>
                  <a:schemeClr val="tx1"/>
                </a:solidFill>
                <a:effectLst/>
                <a:uLnTx/>
                <a:uFillTx/>
                <a:latin typeface="Arial" panose="020B0604020202020204" pitchFamily="34" charset="0"/>
                <a:ea typeface="微软雅黑" panose="020B0503020204020204" pitchFamily="34" charset="-122"/>
                <a:cs typeface="+mn-cs"/>
              </a:rPr>
              <a:t>‹#›</a:t>
            </a:fld>
            <a:endParaRPr kumimoji="0" lang="zh-CN" altLang="en-US" sz="1200" b="0" i="0" u="none" strike="noStrike" kern="1200" cap="none" spc="0" normalizeH="0" baseline="0" noProof="0" dirty="0">
              <a:ln>
                <a:noFill/>
              </a:ln>
              <a:solidFill>
                <a:schemeClr val="tx1"/>
              </a:solidFill>
              <a:effectLst/>
              <a:uLnTx/>
              <a:uFillTx/>
              <a:latin typeface="Arial" panose="020B0604020202020204" pitchFamily="34" charset="0"/>
              <a:ea typeface="微软雅黑" panose="020B0503020204020204" pitchFamily="34" charset="-122"/>
              <a:cs typeface="+mn-cs"/>
            </a:endParaRPr>
          </a:p>
        </p:txBody>
      </p:sp>
    </p:spTree>
    <p:extLst>
      <p:ext uri="{BB962C8B-B14F-4D97-AF65-F5344CB8AC3E}">
        <p14:creationId xmlns:p14="http://schemas.microsoft.com/office/powerpoint/2010/main" val="4252303494"/>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7.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074" name="页眉占位符 1"/>
          <p:cNvSpPr>
            <a:spLocks noGrp="1" noChangeArrowheads="1"/>
          </p:cNvSpPr>
          <p:nvPr>
            <p:ph type="hdr" sz="quarter" idx="4294967295"/>
          </p:nvPr>
        </p:nvSpPr>
        <p:spPr bwMode="auto">
          <a:xfrm>
            <a:off x="0" y="0"/>
            <a:ext cx="2970213" cy="455613"/>
          </a:xfrm>
          <a:prstGeom prst="rect">
            <a:avLst/>
          </a:prstGeom>
          <a:noFill/>
          <a:ln>
            <a:noFill/>
          </a:ln>
        </p:spPr>
        <p:txBody>
          <a:bodyPr vert="horz" wrap="square" lIns="91440" tIns="45720" rIns="91440" bIns="45720" numCol="1" anchor="t" anchorCtr="0" compatLnSpc="1"/>
          <a:lstStyle>
            <a:lvl1pPr eaLnBrk="0" hangingPunct="0">
              <a:buFont typeface="Arial" panose="020B0604020202020204" pitchFamily="34" charset="0"/>
              <a:buNone/>
              <a:defRPr sz="1200">
                <a:latin typeface="Arial" panose="020B0604020202020204" pitchFamily="34" charset="0"/>
                <a:ea typeface="宋体" panose="02010600030101010101" pitchFamily="2" charset="-122"/>
              </a:defRPr>
            </a:lvl1pPr>
          </a:lstStyle>
          <a:p>
            <a:pPr marL="0" marR="0" lvl="0" indent="0" algn="l" defTabSz="914400" rtl="0" eaLnBrk="0" fontAlgn="base" latinLnBrk="0" hangingPunct="0">
              <a:lnSpc>
                <a:spcPct val="100000"/>
              </a:lnSpc>
              <a:spcBef>
                <a:spcPct val="0"/>
              </a:spcBef>
              <a:spcAft>
                <a:spcPct val="0"/>
              </a:spcAft>
              <a:buClrTx/>
              <a:buSzTx/>
              <a:buFont typeface="Arial" panose="020B0604020202020204" pitchFamily="34" charset="0"/>
              <a:buNone/>
              <a:defRPr/>
            </a:pPr>
            <a:endParaRPr kumimoji="0" lang="zh-CN" altLang="en-US" sz="12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3075" name="日期占位符 2"/>
          <p:cNvSpPr>
            <a:spLocks noGrp="1" noChangeArrowheads="1"/>
          </p:cNvSpPr>
          <p:nvPr>
            <p:ph type="dt" idx="1"/>
          </p:nvPr>
        </p:nvSpPr>
        <p:spPr bwMode="auto">
          <a:xfrm>
            <a:off x="3883025" y="0"/>
            <a:ext cx="2971800" cy="455613"/>
          </a:xfrm>
          <a:prstGeom prst="rect">
            <a:avLst/>
          </a:prstGeom>
          <a:noFill/>
          <a:ln>
            <a:noFill/>
          </a:ln>
        </p:spPr>
        <p:txBody>
          <a:bodyPr vert="horz" wrap="square" lIns="91440" tIns="45720" rIns="91440" bIns="45720" numCol="1" anchor="t" anchorCtr="0" compatLnSpc="1"/>
          <a:lstStyle>
            <a:lvl1pPr algn="r" eaLnBrk="0" hangingPunct="0">
              <a:buFont typeface="Arial" panose="020B0604020202020204" pitchFamily="34" charset="0"/>
              <a:buNone/>
              <a:defRPr sz="1000">
                <a:latin typeface="Arial" panose="020B0604020202020204" pitchFamily="34" charset="0"/>
                <a:ea typeface="宋体" panose="02010600030101010101" pitchFamily="2" charset="-122"/>
              </a:defRPr>
            </a:lvl1pPr>
          </a:lstStyle>
          <a:p>
            <a:pPr marL="0" marR="0" lvl="0" indent="0" algn="r" defTabSz="914400" rtl="0" eaLnBrk="0" fontAlgn="base" latinLnBrk="0" hangingPunct="0">
              <a:lnSpc>
                <a:spcPct val="100000"/>
              </a:lnSpc>
              <a:spcBef>
                <a:spcPct val="0"/>
              </a:spcBef>
              <a:spcAft>
                <a:spcPct val="0"/>
              </a:spcAft>
              <a:buClrTx/>
              <a:buSzTx/>
              <a:buFont typeface="Arial" panose="020B0604020202020204" pitchFamily="34" charset="0"/>
              <a:buNone/>
              <a:defRPr/>
            </a:pPr>
            <a:fld id="{C69E995D-BAD9-41D2-968C-2C60564F299E}" type="datetime1">
              <a:rPr kumimoji="0" lang="zh-CN" altLang="en-US" sz="10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rPr>
              <a:t>6/7/19</a:t>
            </a:fld>
            <a:endParaRPr kumimoji="0" lang="en-US" altLang="zh-CN" sz="1200" b="0" i="0" u="none" strike="noStrike" kern="1200" cap="none" spc="0" normalizeH="0" baseline="0" noProof="0" dirty="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37892" name="幻灯片图像占位符 3"/>
          <p:cNvSpPr>
            <a:spLocks noGrp="1" noRot="1" noChangeAspect="1"/>
          </p:cNvSpPr>
          <p:nvPr>
            <p:ph type="sldImg"/>
          </p:nvPr>
        </p:nvSpPr>
        <p:spPr>
          <a:xfrm>
            <a:off x="379413" y="685800"/>
            <a:ext cx="6096000" cy="3429000"/>
          </a:xfrm>
          <a:prstGeom prst="rect">
            <a:avLst/>
          </a:prstGeom>
          <a:noFill/>
          <a:ln w="9525">
            <a:noFill/>
          </a:ln>
        </p:spPr>
      </p:sp>
      <p:sp>
        <p:nvSpPr>
          <p:cNvPr id="3077" name="备注占位符 4"/>
          <p:cNvSpPr>
            <a:spLocks noGrp="1" noRot="1" noChangeAspect="1" noChangeArrowheads="1"/>
          </p:cNvSpPr>
          <p:nvPr/>
        </p:nvSpPr>
        <p:spPr bwMode="auto">
          <a:xfrm>
            <a:off x="684213" y="4343400"/>
            <a:ext cx="5486400" cy="4114800"/>
          </a:xfrm>
          <a:prstGeom prst="rect">
            <a:avLst/>
          </a:prstGeom>
          <a:noFill/>
          <a:ln>
            <a:noFill/>
          </a:ln>
        </p:spPr>
        <p:txBody>
          <a:bodyPr anchor="ctr"/>
          <a:lstStyle>
            <a:lvl1pPr>
              <a:defRPr sz="2800">
                <a:solidFill>
                  <a:schemeClr val="tx1"/>
                </a:solidFill>
                <a:latin typeface="Arial" panose="020B0604020202020204" pitchFamily="34" charset="0"/>
                <a:ea typeface="微软雅黑" panose="020B0503020204020204" pitchFamily="34" charset="-122"/>
              </a:defRPr>
            </a:lvl1pPr>
            <a:lvl2pPr marL="742950" indent="-285750">
              <a:defRPr sz="2800">
                <a:solidFill>
                  <a:schemeClr val="tx1"/>
                </a:solidFill>
                <a:latin typeface="Arial" panose="020B0604020202020204" pitchFamily="34" charset="0"/>
                <a:ea typeface="微软雅黑" panose="020B0503020204020204" pitchFamily="34" charset="-122"/>
              </a:defRPr>
            </a:lvl2pPr>
            <a:lvl3pPr marL="1143000" indent="-228600">
              <a:defRPr sz="2800">
                <a:solidFill>
                  <a:schemeClr val="tx1"/>
                </a:solidFill>
                <a:latin typeface="Arial" panose="020B0604020202020204" pitchFamily="34" charset="0"/>
                <a:ea typeface="微软雅黑" panose="020B0503020204020204" pitchFamily="34" charset="-122"/>
              </a:defRPr>
            </a:lvl3pPr>
            <a:lvl4pPr marL="1600200" indent="-228600">
              <a:defRPr sz="2800">
                <a:solidFill>
                  <a:schemeClr val="tx1"/>
                </a:solidFill>
                <a:latin typeface="Arial" panose="020B0604020202020204" pitchFamily="34" charset="0"/>
                <a:ea typeface="微软雅黑" panose="020B0503020204020204" pitchFamily="34" charset="-122"/>
              </a:defRPr>
            </a:lvl4pPr>
            <a:lvl5pPr marL="2057400" indent="-228600">
              <a:defRPr sz="2800">
                <a:solidFill>
                  <a:schemeClr val="tx1"/>
                </a:solidFill>
                <a:latin typeface="Arial" panose="020B060402020202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sz="2800">
                <a:solidFill>
                  <a:schemeClr val="tx1"/>
                </a:solidFill>
                <a:latin typeface="Arial" panose="020B060402020202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sz="2800">
                <a:solidFill>
                  <a:schemeClr val="tx1"/>
                </a:solidFill>
                <a:latin typeface="Arial" panose="020B060402020202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sz="2800">
                <a:solidFill>
                  <a:schemeClr val="tx1"/>
                </a:solidFill>
                <a:latin typeface="Arial" panose="020B060402020202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sz="2800">
                <a:solidFill>
                  <a:schemeClr val="tx1"/>
                </a:solidFill>
                <a:latin typeface="Arial" panose="020B0604020202020204" pitchFamily="34" charset="0"/>
                <a:ea typeface="微软雅黑" panose="020B0503020204020204" pitchFamily="34" charset="-122"/>
              </a:defRPr>
            </a:lvl9pPr>
          </a:lstStyle>
          <a:p>
            <a:pPr marL="0" marR="0" lvl="0" indent="0" algn="l" defTabSz="914400" rtl="0" eaLnBrk="0" fontAlgn="base" latinLnBrk="0" hangingPunct="0">
              <a:lnSpc>
                <a:spcPct val="100000"/>
              </a:lnSpc>
              <a:spcBef>
                <a:spcPct val="30000"/>
              </a:spcBef>
              <a:spcAft>
                <a:spcPct val="0"/>
              </a:spcAft>
              <a:buClrTx/>
              <a:buSzTx/>
              <a:buFont typeface="Arial" panose="020B0604020202020204" pitchFamily="34" charset="0"/>
              <a:buNone/>
              <a:defRPr/>
            </a:pPr>
            <a:r>
              <a:rPr kumimoji="0" lang="zh-TW" altLang="en-US" sz="1200" b="0" i="0" u="none" strike="noStrike" kern="1200" cap="none" spc="0" normalizeH="0" baseline="0" noProof="0" dirty="0" smtClean="0">
                <a:ln>
                  <a:noFill/>
                </a:ln>
                <a:solidFill>
                  <a:schemeClr val="tx1"/>
                </a:solidFill>
                <a:effectLst/>
                <a:uLnTx/>
                <a:uFillTx/>
                <a:latin typeface="Arial" panose="020B0604020202020204" pitchFamily="34" charset="0"/>
                <a:ea typeface="宋体" panose="02010600030101010101" pitchFamily="2" charset="-122"/>
                <a:cs typeface="+mn-cs"/>
                <a:sym typeface="+mn-ea"/>
              </a:rPr>
              <a:t>按一下此處編輯母版文本樣式</a:t>
            </a:r>
            <a:endParaRPr kumimoji="0" lang="zh-CN" altLang="en-US" sz="1200" b="0" i="0" u="none" strike="noStrike" kern="1200" cap="none" spc="0" normalizeH="0" baseline="0" noProof="0" dirty="0" smtClean="0">
              <a:ln>
                <a:noFill/>
              </a:ln>
              <a:solidFill>
                <a:schemeClr val="tx1"/>
              </a:solidFill>
              <a:effectLst/>
              <a:uLnTx/>
              <a:uFillTx/>
              <a:latin typeface="Arial" panose="020B0604020202020204" pitchFamily="34" charset="0"/>
              <a:ea typeface="宋体" panose="02010600030101010101" pitchFamily="2" charset="-122"/>
              <a:cs typeface="+mn-cs"/>
              <a:sym typeface="+mn-ea"/>
            </a:endParaRPr>
          </a:p>
          <a:p>
            <a:pPr marL="0" marR="0" lvl="0" indent="0" algn="l" defTabSz="914400" rtl="0" eaLnBrk="0" fontAlgn="base" latinLnBrk="0" hangingPunct="0">
              <a:lnSpc>
                <a:spcPct val="100000"/>
              </a:lnSpc>
              <a:spcBef>
                <a:spcPct val="30000"/>
              </a:spcBef>
              <a:spcAft>
                <a:spcPct val="0"/>
              </a:spcAft>
              <a:buClrTx/>
              <a:buSzTx/>
              <a:buFont typeface="Arial" panose="020B0604020202020204" pitchFamily="34" charset="0"/>
              <a:buNone/>
              <a:defRPr/>
            </a:pPr>
            <a:r>
              <a:rPr kumimoji="0" lang="zh-CN" altLang="en-US" sz="1200" b="0" i="0" u="none" strike="noStrike" kern="1200" cap="none" spc="0" normalizeH="0" baseline="0" noProof="0" dirty="0" smtClean="0">
                <a:ln>
                  <a:noFill/>
                </a:ln>
                <a:solidFill>
                  <a:schemeClr val="tx1"/>
                </a:solidFill>
                <a:effectLst/>
                <a:uLnTx/>
                <a:uFillTx/>
                <a:latin typeface="Arial" panose="020B0604020202020204" pitchFamily="34" charset="0"/>
                <a:ea typeface="宋体" panose="02010600030101010101" pitchFamily="2" charset="-122"/>
                <a:cs typeface="+mn-cs"/>
                <a:sym typeface="+mn-ea"/>
              </a:rPr>
              <a:t>第二級</a:t>
            </a:r>
          </a:p>
          <a:p>
            <a:pPr marL="0" marR="0" lvl="0" indent="0" algn="l" defTabSz="914400" rtl="0" eaLnBrk="0" fontAlgn="base" latinLnBrk="0" hangingPunct="0">
              <a:lnSpc>
                <a:spcPct val="100000"/>
              </a:lnSpc>
              <a:spcBef>
                <a:spcPct val="30000"/>
              </a:spcBef>
              <a:spcAft>
                <a:spcPct val="0"/>
              </a:spcAft>
              <a:buClrTx/>
              <a:buSzTx/>
              <a:buFont typeface="Arial" panose="020B0604020202020204" pitchFamily="34" charset="0"/>
              <a:buNone/>
              <a:defRPr/>
            </a:pPr>
            <a:r>
              <a:rPr kumimoji="0" lang="zh-CN" altLang="en-US" sz="1200" b="0" i="0" u="none" strike="noStrike" kern="1200" cap="none" spc="0" normalizeH="0" baseline="0" noProof="0" dirty="0" smtClean="0">
                <a:ln>
                  <a:noFill/>
                </a:ln>
                <a:solidFill>
                  <a:schemeClr val="tx1"/>
                </a:solidFill>
                <a:effectLst/>
                <a:uLnTx/>
                <a:uFillTx/>
                <a:latin typeface="Arial" panose="020B0604020202020204" pitchFamily="34" charset="0"/>
                <a:ea typeface="宋体" panose="02010600030101010101" pitchFamily="2" charset="-122"/>
                <a:cs typeface="+mn-cs"/>
                <a:sym typeface="+mn-ea"/>
              </a:rPr>
              <a:t>第三級</a:t>
            </a:r>
          </a:p>
          <a:p>
            <a:pPr marL="0" marR="0" lvl="0" indent="0" algn="l" defTabSz="914400" rtl="0" eaLnBrk="0" fontAlgn="base" latinLnBrk="0" hangingPunct="0">
              <a:lnSpc>
                <a:spcPct val="100000"/>
              </a:lnSpc>
              <a:spcBef>
                <a:spcPct val="30000"/>
              </a:spcBef>
              <a:spcAft>
                <a:spcPct val="0"/>
              </a:spcAft>
              <a:buClrTx/>
              <a:buSzTx/>
              <a:buFont typeface="Arial" panose="020B0604020202020204" pitchFamily="34" charset="0"/>
              <a:buNone/>
              <a:defRPr/>
            </a:pPr>
            <a:r>
              <a:rPr kumimoji="0" lang="zh-CN" altLang="en-US" sz="1200" b="0" i="0" u="none" strike="noStrike" kern="1200" cap="none" spc="0" normalizeH="0" baseline="0" noProof="0" dirty="0" smtClean="0">
                <a:ln>
                  <a:noFill/>
                </a:ln>
                <a:solidFill>
                  <a:schemeClr val="tx1"/>
                </a:solidFill>
                <a:effectLst/>
                <a:uLnTx/>
                <a:uFillTx/>
                <a:latin typeface="Arial" panose="020B0604020202020204" pitchFamily="34" charset="0"/>
                <a:ea typeface="宋体" panose="02010600030101010101" pitchFamily="2" charset="-122"/>
                <a:cs typeface="+mn-cs"/>
                <a:sym typeface="+mn-ea"/>
              </a:rPr>
              <a:t>第四級</a:t>
            </a:r>
          </a:p>
          <a:p>
            <a:pPr marL="0" marR="0" lvl="0" indent="0" algn="l" defTabSz="914400" rtl="0" eaLnBrk="0" fontAlgn="base" latinLnBrk="0" hangingPunct="0">
              <a:lnSpc>
                <a:spcPct val="100000"/>
              </a:lnSpc>
              <a:spcBef>
                <a:spcPct val="30000"/>
              </a:spcBef>
              <a:spcAft>
                <a:spcPct val="0"/>
              </a:spcAft>
              <a:buClrTx/>
              <a:buSzTx/>
              <a:buFont typeface="Arial" panose="020B0604020202020204" pitchFamily="34" charset="0"/>
              <a:buNone/>
              <a:defRPr/>
            </a:pPr>
            <a:r>
              <a:rPr kumimoji="0" lang="zh-CN" altLang="en-US" sz="1200" b="0" i="0" u="none" strike="noStrike" kern="1200" cap="none" spc="0" normalizeH="0" baseline="0" noProof="0" dirty="0" smtClean="0">
                <a:ln>
                  <a:noFill/>
                </a:ln>
                <a:solidFill>
                  <a:schemeClr val="tx1"/>
                </a:solidFill>
                <a:effectLst/>
                <a:uLnTx/>
                <a:uFillTx/>
                <a:latin typeface="Arial" panose="020B0604020202020204" pitchFamily="34" charset="0"/>
                <a:ea typeface="宋体" panose="02010600030101010101" pitchFamily="2" charset="-122"/>
                <a:cs typeface="+mn-cs"/>
                <a:sym typeface="+mn-ea"/>
              </a:rPr>
              <a:t>第五級</a:t>
            </a:r>
          </a:p>
        </p:txBody>
      </p:sp>
      <p:sp>
        <p:nvSpPr>
          <p:cNvPr id="3078" name="页脚占位符 5"/>
          <p:cNvSpPr>
            <a:spLocks noGrp="1" noChangeArrowheads="1"/>
          </p:cNvSpPr>
          <p:nvPr>
            <p:ph type="ftr" sz="quarter" idx="4"/>
          </p:nvPr>
        </p:nvSpPr>
        <p:spPr bwMode="auto">
          <a:xfrm>
            <a:off x="0" y="8685213"/>
            <a:ext cx="2970213" cy="455613"/>
          </a:xfrm>
          <a:prstGeom prst="rect">
            <a:avLst/>
          </a:prstGeom>
          <a:noFill/>
          <a:ln>
            <a:noFill/>
          </a:ln>
        </p:spPr>
        <p:txBody>
          <a:bodyPr vert="horz" wrap="square" lIns="91440" tIns="45720" rIns="91440" bIns="45720" numCol="1" anchor="b" anchorCtr="0" compatLnSpc="1"/>
          <a:lstStyle>
            <a:lvl1pPr eaLnBrk="0" hangingPunct="0">
              <a:buFont typeface="Arial" panose="020B0604020202020204" pitchFamily="34" charset="0"/>
              <a:buNone/>
              <a:defRPr sz="1200">
                <a:latin typeface="Arial" panose="020B0604020202020204" pitchFamily="34" charset="0"/>
                <a:ea typeface="宋体" panose="02010600030101010101" pitchFamily="2" charset="-122"/>
              </a:defRPr>
            </a:lvl1pPr>
          </a:lstStyle>
          <a:p>
            <a:pPr marL="0" marR="0" lvl="0" indent="0" algn="l" defTabSz="914400" rtl="0" eaLnBrk="0" fontAlgn="base" latinLnBrk="0" hangingPunct="0">
              <a:lnSpc>
                <a:spcPct val="100000"/>
              </a:lnSpc>
              <a:spcBef>
                <a:spcPct val="0"/>
              </a:spcBef>
              <a:spcAft>
                <a:spcPct val="0"/>
              </a:spcAft>
              <a:buClrTx/>
              <a:buSzTx/>
              <a:buFont typeface="Arial" panose="020B0604020202020204" pitchFamily="34" charset="0"/>
              <a:buNone/>
              <a:defRPr/>
            </a:pPr>
            <a:endParaRPr kumimoji="0" lang="zh-CN" altLang="en-US" sz="12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3079" name="灯片编号占位符 6"/>
          <p:cNvSpPr>
            <a:spLocks noGrp="1" noChangeArrowheads="1"/>
          </p:cNvSpPr>
          <p:nvPr>
            <p:ph type="sldNum" sz="quarter" idx="5"/>
          </p:nvPr>
        </p:nvSpPr>
        <p:spPr bwMode="auto">
          <a:xfrm>
            <a:off x="3883025" y="8685213"/>
            <a:ext cx="2971800" cy="455613"/>
          </a:xfrm>
          <a:prstGeom prst="rect">
            <a:avLst/>
          </a:prstGeom>
          <a:noFill/>
          <a:ln>
            <a:noFill/>
          </a:ln>
        </p:spPr>
        <p:txBody>
          <a:bodyPr vert="horz" wrap="square" lIns="91440" tIns="45720" rIns="91440" bIns="45720" numCol="1" anchor="b" anchorCtr="0" compatLnSpc="1"/>
          <a:lstStyle>
            <a:lvl1pPr algn="r">
              <a:buFont typeface="Arial" panose="020B0604020202020204" pitchFamily="34" charset="0"/>
              <a:buNone/>
              <a:defRPr sz="1000" smtClean="0"/>
            </a:lvl1pPr>
          </a:lstStyle>
          <a:p>
            <a:pPr marL="0" marR="0" lvl="0" indent="0" algn="r" defTabSz="914400" rtl="0" eaLnBrk="0" fontAlgn="base" latinLnBrk="0" hangingPunct="0">
              <a:lnSpc>
                <a:spcPct val="100000"/>
              </a:lnSpc>
              <a:spcBef>
                <a:spcPct val="0"/>
              </a:spcBef>
              <a:spcAft>
                <a:spcPct val="0"/>
              </a:spcAft>
              <a:buClrTx/>
              <a:buSzTx/>
              <a:buFont typeface="Arial" panose="020B0604020202020204" pitchFamily="34" charset="0"/>
              <a:buNone/>
              <a:defRPr/>
            </a:pPr>
            <a:fld id="{8A96D6BF-F603-4F5B-BE5B-DF86450A335A}" type="slidenum">
              <a:rPr kumimoji="0" lang="zh-CN" altLang="en-US" sz="10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rPr>
              <a:t>‹#›</a:t>
            </a:fld>
            <a:endParaRPr kumimoji="0" lang="en-US" altLang="zh-CN" sz="1200" b="0" i="0" u="none" strike="noStrike" kern="1200" cap="none" spc="0" normalizeH="0" baseline="0" noProof="0" dirty="0">
              <a:ln>
                <a:noFill/>
              </a:ln>
              <a:solidFill>
                <a:schemeClr val="tx1"/>
              </a:solidFill>
              <a:effectLst/>
              <a:uLnTx/>
              <a:uFillTx/>
              <a:latin typeface="Arial" panose="020B0604020202020204" pitchFamily="34" charset="0"/>
              <a:ea typeface="宋体" panose="02010600030101010101" pitchFamily="2" charset="-122"/>
              <a:cs typeface="+mn-cs"/>
            </a:endParaRPr>
          </a:p>
        </p:txBody>
      </p:sp>
    </p:spTree>
    <p:extLst>
      <p:ext uri="{BB962C8B-B14F-4D97-AF65-F5344CB8AC3E}">
        <p14:creationId xmlns:p14="http://schemas.microsoft.com/office/powerpoint/2010/main" val="869290192"/>
      </p:ext>
    </p:extLst>
  </p:cSld>
  <p:clrMap bg1="dk2" tx1="lt1" bg2="dk1" tx2="lt2" accent1="accent1" accent2="accent2" accent3="accent3" accent4="accent4" accent5="accent5" accent6="accent6" hlink="hlink" folHlink="folHlink"/>
  <p:hf sldNum="0" hdr="0" ftr="0" dt="0"/>
  <p:notesStyle>
    <a:lvl1pPr algn="l" defTabSz="0" rtl="0" eaLnBrk="0" fontAlgn="base" hangingPunct="0">
      <a:spcBef>
        <a:spcPct val="30000"/>
      </a:spcBef>
      <a:spcAft>
        <a:spcPct val="0"/>
      </a:spcAft>
      <a:defRPr sz="1200" kern="1200">
        <a:solidFill>
          <a:schemeClr val="tx1"/>
        </a:solidFill>
        <a:latin typeface="Arial" panose="020B0604020202020204" pitchFamily="34" charset="0"/>
        <a:ea typeface="宋体" panose="02010600030101010101" pitchFamily="2" charset="-122"/>
        <a:cs typeface="+mn-cs"/>
      </a:defRPr>
    </a:lvl1pPr>
    <a:lvl2pPr marL="457200" algn="l" defTabSz="0" rtl="0" eaLnBrk="0" fontAlgn="base" hangingPunct="0">
      <a:spcBef>
        <a:spcPct val="30000"/>
      </a:spcBef>
      <a:spcAft>
        <a:spcPct val="0"/>
      </a:spcAft>
      <a:defRPr sz="1200" kern="1200">
        <a:solidFill>
          <a:schemeClr val="tx1"/>
        </a:solidFill>
        <a:latin typeface="Arial" panose="020B0604020202020204" pitchFamily="34" charset="0"/>
        <a:ea typeface="宋体" panose="02010600030101010101" pitchFamily="2" charset="-122"/>
        <a:cs typeface="+mn-cs"/>
      </a:defRPr>
    </a:lvl2pPr>
    <a:lvl3pPr marL="914400" algn="l" defTabSz="0" rtl="0" eaLnBrk="0" fontAlgn="base" hangingPunct="0">
      <a:spcBef>
        <a:spcPct val="30000"/>
      </a:spcBef>
      <a:spcAft>
        <a:spcPct val="0"/>
      </a:spcAft>
      <a:defRPr sz="1200" kern="1200">
        <a:solidFill>
          <a:schemeClr val="tx1"/>
        </a:solidFill>
        <a:latin typeface="Arial" panose="020B0604020202020204" pitchFamily="34" charset="0"/>
        <a:ea typeface="宋体" panose="02010600030101010101" pitchFamily="2" charset="-122"/>
        <a:cs typeface="+mn-cs"/>
      </a:defRPr>
    </a:lvl3pPr>
    <a:lvl4pPr marL="1371600" algn="l" defTabSz="0" rtl="0" eaLnBrk="0" fontAlgn="base" hangingPunct="0">
      <a:spcBef>
        <a:spcPct val="30000"/>
      </a:spcBef>
      <a:spcAft>
        <a:spcPct val="0"/>
      </a:spcAft>
      <a:defRPr sz="1200" kern="1200">
        <a:solidFill>
          <a:schemeClr val="tx1"/>
        </a:solidFill>
        <a:latin typeface="Arial" panose="020B0604020202020204" pitchFamily="34" charset="0"/>
        <a:ea typeface="宋体" panose="02010600030101010101" pitchFamily="2" charset="-122"/>
        <a:cs typeface="+mn-cs"/>
      </a:defRPr>
    </a:lvl4pPr>
    <a:lvl5pPr marL="1828800" algn="l" defTabSz="0" rtl="0" eaLnBrk="0" fontAlgn="base" hangingPunct="0">
      <a:spcBef>
        <a:spcPct val="30000"/>
      </a:spcBef>
      <a:spcAft>
        <a:spcPct val="0"/>
      </a:spcAft>
      <a:defRPr sz="1200" kern="1200">
        <a:solidFill>
          <a:schemeClr val="tx1"/>
        </a:solidFill>
        <a:latin typeface="Arial" panose="020B0604020202020204" pitchFamily="34" charset="0"/>
        <a:ea typeface="宋体" panose="02010600030101010101" pitchFamily="2" charset="-122"/>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themeOverride" Target="../theme/themeOverride1.xml"/><Relationship Id="rId2" Type="http://schemas.openxmlformats.org/officeDocument/2006/relationships/notesMaster" Target="../notesMasters/notesMaster1.xml"/><Relationship Id="rId3" Type="http://schemas.openxmlformats.org/officeDocument/2006/relationships/slide" Target="../slides/slide7.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0.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2.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3.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4.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6.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8.xml"/></Relationships>
</file>

<file path=ppt/notesSlides/_rels/notesSlide8.xml.rels><?xml version="1.0" encoding="UTF-8" standalone="yes"?>
<Relationships xmlns="http://schemas.openxmlformats.org/package/2006/relationships"><Relationship Id="rId1" Type="http://schemas.openxmlformats.org/officeDocument/2006/relationships/themeOverride" Target="../theme/themeOverride2.xml"/><Relationship Id="rId2" Type="http://schemas.openxmlformats.org/officeDocument/2006/relationships/notesMaster" Target="../notesMasters/notesMaster1.xml"/><Relationship Id="rId3" Type="http://schemas.openxmlformats.org/officeDocument/2006/relationships/slide" Target="../slides/slide19.xml"/></Relationships>
</file>

<file path=ppt/notesSlides/_rels/notesSlide9.xml.rels><?xml version="1.0" encoding="UTF-8" standalone="yes"?>
<Relationships xmlns="http://schemas.openxmlformats.org/package/2006/relationships"><Relationship Id="rId1" Type="http://schemas.openxmlformats.org/officeDocument/2006/relationships/themeOverride" Target="../theme/themeOverride3.xml"/><Relationship Id="rId2" Type="http://schemas.openxmlformats.org/officeDocument/2006/relationships/notesMaster" Target="../notesMasters/notesMaster1.xml"/><Relationship Id="rId3" Type="http://schemas.openxmlformats.org/officeDocument/2006/relationships/slide" Target="../slides/slide20.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2.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3.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4.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5.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6.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p:cSld>
    <p:bg bwMode="auto">
      <p:bgPr>
        <a:solidFill>
          <a:srgbClr val="FFFFFF"/>
        </a:solidFill>
        <a:effectLst/>
      </p:bgPr>
    </p:bg>
    <p:spTree>
      <p:nvGrpSpPr>
        <p:cNvPr id="1" name=""/>
        <p:cNvGrpSpPr/>
        <p:nvPr/>
      </p:nvGrpSpPr>
      <p:grpSpPr>
        <a:xfrm>
          <a:off x="0" y="0"/>
          <a:ext cx="0" cy="0"/>
          <a:chOff x="0" y="0"/>
          <a:chExt cx="0" cy="0"/>
        </a:xfrm>
      </p:grpSpPr>
      <p:sp>
        <p:nvSpPr>
          <p:cNvPr id="350210" name="幻灯片图像占位符 1"/>
          <p:cNvSpPr>
            <a:spLocks noGrp="1" noRot="1" noChangeAspect="1" noChangeArrowheads="1" noTextEdit="1"/>
          </p:cNvSpPr>
          <p:nvPr>
            <p:ph type="sldImg" idx="4294967295"/>
          </p:nvPr>
        </p:nvSpPr>
        <p:spPr>
          <a:xfrm>
            <a:off x="-2801938" y="0"/>
            <a:ext cx="5756276" cy="3238500"/>
          </a:xfrm>
        </p:spPr>
      </p:sp>
      <p:sp>
        <p:nvSpPr>
          <p:cNvPr id="350211" name="备注占位符 2"/>
          <p:cNvSpPr>
            <a:spLocks noGrp="1" noRot="1" noChangeAspect="1" noChangeArrowheads="1"/>
          </p:cNvSpPr>
          <p:nvPr>
            <p:ph type="body" idx="1"/>
          </p:nvPr>
        </p:nvSpPr>
        <p:spPr bwMode="auto">
          <a:xfrm>
            <a:off x="682626" y="4340227"/>
            <a:ext cx="5487988" cy="4116388"/>
          </a:xfrm>
          <a:prstGeom prst="rect">
            <a:avLst/>
          </a:prstGeo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zh-TW" altLang="en-US" dirty="0">
                <a:latin typeface="Arial" charset="0"/>
                <a:ea typeface="宋体" charset="-122"/>
              </a:rPr>
              <a:t>在中国传统的「家」与「家道」观念中，「家」是自己一生的依靠、保障和支持者，也是一个人奋斗进取的后盾。</a:t>
            </a:r>
            <a:endParaRPr lang="zh-CN" altLang="en-US" dirty="0">
              <a:latin typeface="Arial" charset="0"/>
              <a:ea typeface="宋体" charset="-122"/>
            </a:endParaRPr>
          </a:p>
          <a:p>
            <a:endParaRPr lang="zh-CN" altLang="en-US" dirty="0">
              <a:latin typeface="Arial" charset="0"/>
              <a:ea typeface="宋体" charset="-122"/>
            </a:endParaRPr>
          </a:p>
        </p:txBody>
      </p:sp>
      <p:sp>
        <p:nvSpPr>
          <p:cNvPr id="350212" name="灯片编号占位符 3"/>
          <p:cNvSpPr>
            <a:spLocks noGrp="1" noChangeArrowheads="1"/>
          </p:cNvSpPr>
          <p:nvPr/>
        </p:nvSpPr>
        <p:spPr bwMode="auto">
          <a:xfrm>
            <a:off x="3881438" y="8682040"/>
            <a:ext cx="2973387" cy="4587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p>
            <a:pPr algn="r" eaLnBrk="0" hangingPunct="0">
              <a:buFont typeface="Arial" charset="0"/>
              <a:buNone/>
            </a:pPr>
            <a:fld id="{247DFCC7-30AD-48BC-AFB6-FD9EA0085006}" type="slidenum">
              <a:rPr lang="zh-CN" altLang="en-US" sz="1000">
                <a:solidFill>
                  <a:srgbClr val="FFFFFF"/>
                </a:solidFill>
                <a:latin typeface="华文楷体"/>
                <a:ea typeface="华文楷体"/>
                <a:sym typeface="宋体" charset="-122"/>
              </a:rPr>
              <a:pPr algn="r" eaLnBrk="0" hangingPunct="0">
                <a:buFont typeface="Arial" charset="0"/>
                <a:buNone/>
              </a:pPr>
              <a:t>7</a:t>
            </a:fld>
            <a:endParaRPr lang="en-US" altLang="zh-CN" sz="1200" dirty="0">
              <a:solidFill>
                <a:srgbClr val="FFFFFF"/>
              </a:solidFill>
              <a:latin typeface="华文楷体"/>
              <a:ea typeface="华文楷体"/>
              <a:sym typeface="宋体" charset="-122"/>
            </a:endParaRPr>
          </a:p>
        </p:txBody>
      </p:sp>
    </p:spTree>
    <p:extLst>
      <p:ext uri="{BB962C8B-B14F-4D97-AF65-F5344CB8AC3E}">
        <p14:creationId xmlns:p14="http://schemas.microsoft.com/office/powerpoint/2010/main" val="2098807836"/>
      </p:ext>
    </p:extLst>
  </p:cSld>
  <p:clrMapOvr>
    <a:overrideClrMapping bg1="dk2" tx1="lt1" bg2="dk1" tx2="lt2" accent1="accent1" accent2="accent2" accent3="accent3" accent4="accent4" accent5="accent5" accent6="accent6" hlink="hlink" folHlink="folHlink"/>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9010" name="幻灯片图像占位符 1"/>
          <p:cNvSpPr>
            <a:spLocks noGrp="1" noRot="1" noChangeAspect="1" noChangeArrowheads="1" noTextEdit="1"/>
          </p:cNvSpPr>
          <p:nvPr>
            <p:ph type="sldImg" idx="4294967295"/>
          </p:nvPr>
        </p:nvSpPr>
        <p:spPr/>
      </p:sp>
      <p:sp>
        <p:nvSpPr>
          <p:cNvPr id="299011" name="备注占位符 2"/>
          <p:cNvSpPr>
            <a:spLocks noGrp="1" noChangeArrowheads="1"/>
          </p:cNvSpPr>
          <p:nvPr>
            <p:ph type="body" idx="4294967295"/>
          </p:nvPr>
        </p:nvSpPr>
        <p:spPr bwMode="auto">
          <a:xfrm>
            <a:off x="685800" y="4343400"/>
            <a:ext cx="5486400" cy="4114800"/>
          </a:xfrm>
          <a:prstGeom prst="rect">
            <a:avLst/>
          </a:prstGeo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en-US" smtClean="0">
              <a:latin typeface="Arial" charset="0"/>
              <a:ea typeface="宋体" charset="-122"/>
            </a:endParaRPr>
          </a:p>
        </p:txBody>
      </p:sp>
      <p:sp>
        <p:nvSpPr>
          <p:cNvPr id="299012" name="灯片编号占位符 3"/>
          <p:cNvSpPr>
            <a:spLocks noGrp="1" noChangeArrowheads="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800">
                <a:solidFill>
                  <a:schemeClr val="tx1"/>
                </a:solidFill>
                <a:latin typeface="Arial" charset="0"/>
                <a:ea typeface="宋体" charset="-122"/>
              </a:defRPr>
            </a:lvl1pPr>
            <a:lvl2pPr marL="742950" indent="-285750">
              <a:defRPr sz="2800">
                <a:solidFill>
                  <a:schemeClr val="tx1"/>
                </a:solidFill>
                <a:latin typeface="Arial" charset="0"/>
                <a:ea typeface="宋体" charset="-122"/>
              </a:defRPr>
            </a:lvl2pPr>
            <a:lvl3pPr marL="1143000" indent="-228600">
              <a:defRPr sz="2800">
                <a:solidFill>
                  <a:schemeClr val="tx1"/>
                </a:solidFill>
                <a:latin typeface="Arial" charset="0"/>
                <a:ea typeface="宋体" charset="-122"/>
              </a:defRPr>
            </a:lvl3pPr>
            <a:lvl4pPr marL="1600200" indent="-228600">
              <a:defRPr sz="2800">
                <a:solidFill>
                  <a:schemeClr val="tx1"/>
                </a:solidFill>
                <a:latin typeface="Arial" charset="0"/>
                <a:ea typeface="宋体" charset="-122"/>
              </a:defRPr>
            </a:lvl4pPr>
            <a:lvl5pPr marL="2057400" indent="-228600">
              <a:defRPr sz="2800">
                <a:solidFill>
                  <a:schemeClr val="tx1"/>
                </a:solidFill>
                <a:latin typeface="Arial" charset="0"/>
                <a:ea typeface="宋体" charset="-122"/>
              </a:defRPr>
            </a:lvl5pPr>
            <a:lvl6pPr marL="2514600" indent="-228600" eaLnBrk="0" fontAlgn="base" hangingPunct="0">
              <a:spcBef>
                <a:spcPct val="0"/>
              </a:spcBef>
              <a:spcAft>
                <a:spcPct val="0"/>
              </a:spcAft>
              <a:defRPr sz="2800">
                <a:solidFill>
                  <a:schemeClr val="tx1"/>
                </a:solidFill>
                <a:latin typeface="Arial" charset="0"/>
                <a:ea typeface="宋体" charset="-122"/>
              </a:defRPr>
            </a:lvl6pPr>
            <a:lvl7pPr marL="2971800" indent="-228600" eaLnBrk="0" fontAlgn="base" hangingPunct="0">
              <a:spcBef>
                <a:spcPct val="0"/>
              </a:spcBef>
              <a:spcAft>
                <a:spcPct val="0"/>
              </a:spcAft>
              <a:defRPr sz="2800">
                <a:solidFill>
                  <a:schemeClr val="tx1"/>
                </a:solidFill>
                <a:latin typeface="Arial" charset="0"/>
                <a:ea typeface="宋体" charset="-122"/>
              </a:defRPr>
            </a:lvl7pPr>
            <a:lvl8pPr marL="3429000" indent="-228600" eaLnBrk="0" fontAlgn="base" hangingPunct="0">
              <a:spcBef>
                <a:spcPct val="0"/>
              </a:spcBef>
              <a:spcAft>
                <a:spcPct val="0"/>
              </a:spcAft>
              <a:defRPr sz="2800">
                <a:solidFill>
                  <a:schemeClr val="tx1"/>
                </a:solidFill>
                <a:latin typeface="Arial" charset="0"/>
                <a:ea typeface="宋体" charset="-122"/>
              </a:defRPr>
            </a:lvl8pPr>
            <a:lvl9pPr marL="3886200" indent="-228600" eaLnBrk="0" fontAlgn="base" hangingPunct="0">
              <a:spcBef>
                <a:spcPct val="0"/>
              </a:spcBef>
              <a:spcAft>
                <a:spcPct val="0"/>
              </a:spcAft>
              <a:defRPr sz="2800">
                <a:solidFill>
                  <a:schemeClr val="tx1"/>
                </a:solidFill>
                <a:latin typeface="Arial" charset="0"/>
                <a:ea typeface="宋体" charset="-122"/>
              </a:defRPr>
            </a:lvl9pPr>
          </a:lstStyle>
          <a:p>
            <a:pPr>
              <a:buFont typeface="Arial" charset="0"/>
              <a:buChar char="•"/>
            </a:pPr>
            <a:fld id="{AE17FAB3-367A-40FC-9A77-3610C2CD4A06}" type="slidenum">
              <a:rPr lang="zh-CN" altLang="en-US" sz="1000" smtClean="0"/>
              <a:pPr>
                <a:buFont typeface="Arial" charset="0"/>
                <a:buChar char="•"/>
              </a:pPr>
              <a:t>10</a:t>
            </a:fld>
            <a:endParaRPr lang="zh-CN" altLang="en-US" sz="1000" dirty="0" smtClean="0"/>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1842" name="幻灯片图像占位符 1"/>
          <p:cNvSpPr>
            <a:spLocks noGrp="1" noRot="1" noChangeAspect="1" noChangeArrowheads="1" noTextEdit="1"/>
          </p:cNvSpPr>
          <p:nvPr>
            <p:ph type="sldImg" idx="4294967295"/>
          </p:nvPr>
        </p:nvSpPr>
        <p:spPr/>
      </p:sp>
      <p:sp>
        <p:nvSpPr>
          <p:cNvPr id="291843" name="备注占位符 2"/>
          <p:cNvSpPr>
            <a:spLocks noGrp="1" noChangeArrowheads="1"/>
          </p:cNvSpPr>
          <p:nvPr>
            <p:ph type="body" idx="4294967295"/>
          </p:nvPr>
        </p:nvSpPr>
        <p:spPr bwMode="auto">
          <a:xfrm>
            <a:off x="685800" y="4343400"/>
            <a:ext cx="5486400" cy="4114800"/>
          </a:xfrm>
          <a:prstGeom prst="rect">
            <a:avLst/>
          </a:prstGeo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en-US" smtClean="0">
              <a:latin typeface="Arial" charset="0"/>
              <a:ea typeface="宋体" charset="-122"/>
            </a:endParaRPr>
          </a:p>
        </p:txBody>
      </p:sp>
      <p:sp>
        <p:nvSpPr>
          <p:cNvPr id="291844" name="灯片编号占位符 3"/>
          <p:cNvSpPr>
            <a:spLocks noGrp="1" noChangeArrowheads="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800">
                <a:solidFill>
                  <a:schemeClr val="tx1"/>
                </a:solidFill>
                <a:latin typeface="Arial" charset="0"/>
                <a:ea typeface="宋体" charset="-122"/>
              </a:defRPr>
            </a:lvl1pPr>
            <a:lvl2pPr marL="742950" indent="-285750">
              <a:defRPr sz="2800">
                <a:solidFill>
                  <a:schemeClr val="tx1"/>
                </a:solidFill>
                <a:latin typeface="Arial" charset="0"/>
                <a:ea typeface="宋体" charset="-122"/>
              </a:defRPr>
            </a:lvl2pPr>
            <a:lvl3pPr marL="1143000" indent="-228600">
              <a:defRPr sz="2800">
                <a:solidFill>
                  <a:schemeClr val="tx1"/>
                </a:solidFill>
                <a:latin typeface="Arial" charset="0"/>
                <a:ea typeface="宋体" charset="-122"/>
              </a:defRPr>
            </a:lvl3pPr>
            <a:lvl4pPr marL="1600200" indent="-228600">
              <a:defRPr sz="2800">
                <a:solidFill>
                  <a:schemeClr val="tx1"/>
                </a:solidFill>
                <a:latin typeface="Arial" charset="0"/>
                <a:ea typeface="宋体" charset="-122"/>
              </a:defRPr>
            </a:lvl4pPr>
            <a:lvl5pPr marL="2057400" indent="-228600">
              <a:defRPr sz="2800">
                <a:solidFill>
                  <a:schemeClr val="tx1"/>
                </a:solidFill>
                <a:latin typeface="Arial" charset="0"/>
                <a:ea typeface="宋体" charset="-122"/>
              </a:defRPr>
            </a:lvl5pPr>
            <a:lvl6pPr marL="2514600" indent="-228600" eaLnBrk="0" fontAlgn="base" hangingPunct="0">
              <a:spcBef>
                <a:spcPct val="0"/>
              </a:spcBef>
              <a:spcAft>
                <a:spcPct val="0"/>
              </a:spcAft>
              <a:defRPr sz="2800">
                <a:solidFill>
                  <a:schemeClr val="tx1"/>
                </a:solidFill>
                <a:latin typeface="Arial" charset="0"/>
                <a:ea typeface="宋体" charset="-122"/>
              </a:defRPr>
            </a:lvl6pPr>
            <a:lvl7pPr marL="2971800" indent="-228600" eaLnBrk="0" fontAlgn="base" hangingPunct="0">
              <a:spcBef>
                <a:spcPct val="0"/>
              </a:spcBef>
              <a:spcAft>
                <a:spcPct val="0"/>
              </a:spcAft>
              <a:defRPr sz="2800">
                <a:solidFill>
                  <a:schemeClr val="tx1"/>
                </a:solidFill>
                <a:latin typeface="Arial" charset="0"/>
                <a:ea typeface="宋体" charset="-122"/>
              </a:defRPr>
            </a:lvl7pPr>
            <a:lvl8pPr marL="3429000" indent="-228600" eaLnBrk="0" fontAlgn="base" hangingPunct="0">
              <a:spcBef>
                <a:spcPct val="0"/>
              </a:spcBef>
              <a:spcAft>
                <a:spcPct val="0"/>
              </a:spcAft>
              <a:defRPr sz="2800">
                <a:solidFill>
                  <a:schemeClr val="tx1"/>
                </a:solidFill>
                <a:latin typeface="Arial" charset="0"/>
                <a:ea typeface="宋体" charset="-122"/>
              </a:defRPr>
            </a:lvl8pPr>
            <a:lvl9pPr marL="3886200" indent="-228600" eaLnBrk="0" fontAlgn="base" hangingPunct="0">
              <a:spcBef>
                <a:spcPct val="0"/>
              </a:spcBef>
              <a:spcAft>
                <a:spcPct val="0"/>
              </a:spcAft>
              <a:defRPr sz="2800">
                <a:solidFill>
                  <a:schemeClr val="tx1"/>
                </a:solidFill>
                <a:latin typeface="Arial" charset="0"/>
                <a:ea typeface="宋体" charset="-122"/>
              </a:defRPr>
            </a:lvl9pPr>
          </a:lstStyle>
          <a:p>
            <a:pPr>
              <a:buFont typeface="Arial" charset="0"/>
              <a:buChar char="•"/>
            </a:pPr>
            <a:fld id="{FB0EA92D-ACCF-48A0-A0BF-8244D1E48B29}" type="slidenum">
              <a:rPr lang="zh-CN" altLang="en-US" sz="1000" smtClean="0"/>
              <a:pPr>
                <a:buFont typeface="Arial" charset="0"/>
                <a:buChar char="•"/>
              </a:pPr>
              <a:t>12</a:t>
            </a:fld>
            <a:endParaRPr lang="zh-CN" altLang="en-US" sz="1000" dirty="0" smtClean="0"/>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4914" name="幻灯片图像占位符 1"/>
          <p:cNvSpPr>
            <a:spLocks noGrp="1" noRot="1" noChangeAspect="1" noChangeArrowheads="1" noTextEdit="1"/>
          </p:cNvSpPr>
          <p:nvPr>
            <p:ph type="sldImg" idx="4294967295"/>
          </p:nvPr>
        </p:nvSpPr>
        <p:spPr/>
      </p:sp>
      <p:sp>
        <p:nvSpPr>
          <p:cNvPr id="294915" name="备注占位符 2"/>
          <p:cNvSpPr>
            <a:spLocks noGrp="1" noChangeArrowheads="1"/>
          </p:cNvSpPr>
          <p:nvPr>
            <p:ph type="body" idx="4294967295"/>
          </p:nvPr>
        </p:nvSpPr>
        <p:spPr bwMode="auto">
          <a:xfrm>
            <a:off x="685800" y="4343400"/>
            <a:ext cx="5486400" cy="4114800"/>
          </a:xfrm>
          <a:prstGeom prst="rect">
            <a:avLst/>
          </a:prstGeo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en-US" smtClean="0">
              <a:latin typeface="Arial" charset="0"/>
              <a:ea typeface="宋体" charset="-122"/>
            </a:endParaRPr>
          </a:p>
        </p:txBody>
      </p:sp>
      <p:sp>
        <p:nvSpPr>
          <p:cNvPr id="294916" name="灯片编号占位符 3"/>
          <p:cNvSpPr>
            <a:spLocks noGrp="1" noChangeArrowheads="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800">
                <a:solidFill>
                  <a:schemeClr val="tx1"/>
                </a:solidFill>
                <a:latin typeface="Arial" charset="0"/>
                <a:ea typeface="宋体" charset="-122"/>
              </a:defRPr>
            </a:lvl1pPr>
            <a:lvl2pPr marL="742950" indent="-285750">
              <a:defRPr sz="2800">
                <a:solidFill>
                  <a:schemeClr val="tx1"/>
                </a:solidFill>
                <a:latin typeface="Arial" charset="0"/>
                <a:ea typeface="宋体" charset="-122"/>
              </a:defRPr>
            </a:lvl2pPr>
            <a:lvl3pPr marL="1143000" indent="-228600">
              <a:defRPr sz="2800">
                <a:solidFill>
                  <a:schemeClr val="tx1"/>
                </a:solidFill>
                <a:latin typeface="Arial" charset="0"/>
                <a:ea typeface="宋体" charset="-122"/>
              </a:defRPr>
            </a:lvl3pPr>
            <a:lvl4pPr marL="1600200" indent="-228600">
              <a:defRPr sz="2800">
                <a:solidFill>
                  <a:schemeClr val="tx1"/>
                </a:solidFill>
                <a:latin typeface="Arial" charset="0"/>
                <a:ea typeface="宋体" charset="-122"/>
              </a:defRPr>
            </a:lvl4pPr>
            <a:lvl5pPr marL="2057400" indent="-228600">
              <a:defRPr sz="2800">
                <a:solidFill>
                  <a:schemeClr val="tx1"/>
                </a:solidFill>
                <a:latin typeface="Arial" charset="0"/>
                <a:ea typeface="宋体" charset="-122"/>
              </a:defRPr>
            </a:lvl5pPr>
            <a:lvl6pPr marL="2514600" indent="-228600" eaLnBrk="0" fontAlgn="base" hangingPunct="0">
              <a:spcBef>
                <a:spcPct val="0"/>
              </a:spcBef>
              <a:spcAft>
                <a:spcPct val="0"/>
              </a:spcAft>
              <a:defRPr sz="2800">
                <a:solidFill>
                  <a:schemeClr val="tx1"/>
                </a:solidFill>
                <a:latin typeface="Arial" charset="0"/>
                <a:ea typeface="宋体" charset="-122"/>
              </a:defRPr>
            </a:lvl6pPr>
            <a:lvl7pPr marL="2971800" indent="-228600" eaLnBrk="0" fontAlgn="base" hangingPunct="0">
              <a:spcBef>
                <a:spcPct val="0"/>
              </a:spcBef>
              <a:spcAft>
                <a:spcPct val="0"/>
              </a:spcAft>
              <a:defRPr sz="2800">
                <a:solidFill>
                  <a:schemeClr val="tx1"/>
                </a:solidFill>
                <a:latin typeface="Arial" charset="0"/>
                <a:ea typeface="宋体" charset="-122"/>
              </a:defRPr>
            </a:lvl7pPr>
            <a:lvl8pPr marL="3429000" indent="-228600" eaLnBrk="0" fontAlgn="base" hangingPunct="0">
              <a:spcBef>
                <a:spcPct val="0"/>
              </a:spcBef>
              <a:spcAft>
                <a:spcPct val="0"/>
              </a:spcAft>
              <a:defRPr sz="2800">
                <a:solidFill>
                  <a:schemeClr val="tx1"/>
                </a:solidFill>
                <a:latin typeface="Arial" charset="0"/>
                <a:ea typeface="宋体" charset="-122"/>
              </a:defRPr>
            </a:lvl8pPr>
            <a:lvl9pPr marL="3886200" indent="-228600" eaLnBrk="0" fontAlgn="base" hangingPunct="0">
              <a:spcBef>
                <a:spcPct val="0"/>
              </a:spcBef>
              <a:spcAft>
                <a:spcPct val="0"/>
              </a:spcAft>
              <a:defRPr sz="2800">
                <a:solidFill>
                  <a:schemeClr val="tx1"/>
                </a:solidFill>
                <a:latin typeface="Arial" charset="0"/>
                <a:ea typeface="宋体" charset="-122"/>
              </a:defRPr>
            </a:lvl9pPr>
          </a:lstStyle>
          <a:p>
            <a:pPr>
              <a:buFont typeface="Arial" charset="0"/>
              <a:buChar char="•"/>
            </a:pPr>
            <a:fld id="{AB96C4C8-CF14-49FD-B418-5DDF8BA5A75C}" type="slidenum">
              <a:rPr lang="zh-CN" altLang="en-US" sz="1000" smtClean="0"/>
              <a:pPr>
                <a:buFont typeface="Arial" charset="0"/>
                <a:buChar char="•"/>
              </a:pPr>
              <a:t>13</a:t>
            </a:fld>
            <a:endParaRPr lang="zh-CN" altLang="en-US" sz="1000" dirty="0" smtClean="0"/>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62" name="幻灯片图像占位符 1"/>
          <p:cNvSpPr>
            <a:spLocks noGrp="1" noRot="1" noChangeAspect="1" noChangeArrowheads="1" noTextEdit="1"/>
          </p:cNvSpPr>
          <p:nvPr>
            <p:ph type="sldImg" idx="4294967295"/>
          </p:nvPr>
        </p:nvSpPr>
        <p:spPr/>
      </p:sp>
      <p:sp>
        <p:nvSpPr>
          <p:cNvPr id="296963" name="备注占位符 2"/>
          <p:cNvSpPr>
            <a:spLocks noGrp="1" noChangeArrowheads="1"/>
          </p:cNvSpPr>
          <p:nvPr>
            <p:ph type="body" idx="4294967295"/>
          </p:nvPr>
        </p:nvSpPr>
        <p:spPr bwMode="auto">
          <a:xfrm>
            <a:off x="685800" y="4343400"/>
            <a:ext cx="5486400" cy="4114800"/>
          </a:xfrm>
          <a:prstGeom prst="rect">
            <a:avLst/>
          </a:prstGeo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en-US" smtClean="0"/>
          </a:p>
        </p:txBody>
      </p:sp>
      <p:sp>
        <p:nvSpPr>
          <p:cNvPr id="296964" name="灯片编号占位符 3"/>
          <p:cNvSpPr>
            <a:spLocks noGrp="1" noChangeArrowheads="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800">
                <a:solidFill>
                  <a:schemeClr val="tx1"/>
                </a:solidFill>
                <a:latin typeface="Arial" pitchFamily="34" charset="0"/>
                <a:ea typeface="宋体" pitchFamily="2" charset="-122"/>
              </a:defRPr>
            </a:lvl1pPr>
            <a:lvl2pPr marL="742950" indent="-285750">
              <a:defRPr sz="2800">
                <a:solidFill>
                  <a:schemeClr val="tx1"/>
                </a:solidFill>
                <a:latin typeface="Arial" pitchFamily="34" charset="0"/>
                <a:ea typeface="宋体" pitchFamily="2" charset="-122"/>
              </a:defRPr>
            </a:lvl2pPr>
            <a:lvl3pPr marL="1143000" indent="-228600">
              <a:defRPr sz="2800">
                <a:solidFill>
                  <a:schemeClr val="tx1"/>
                </a:solidFill>
                <a:latin typeface="Arial" pitchFamily="34" charset="0"/>
                <a:ea typeface="宋体" pitchFamily="2" charset="-122"/>
              </a:defRPr>
            </a:lvl3pPr>
            <a:lvl4pPr marL="1600200" indent="-228600">
              <a:defRPr sz="2800">
                <a:solidFill>
                  <a:schemeClr val="tx1"/>
                </a:solidFill>
                <a:latin typeface="Arial" pitchFamily="34" charset="0"/>
                <a:ea typeface="宋体" pitchFamily="2" charset="-122"/>
              </a:defRPr>
            </a:lvl4pPr>
            <a:lvl5pPr marL="2057400" indent="-228600">
              <a:defRPr sz="2800">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sz="2800">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sz="2800">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sz="2800">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sz="2800">
                <a:solidFill>
                  <a:schemeClr val="tx1"/>
                </a:solidFill>
                <a:latin typeface="Arial" pitchFamily="34" charset="0"/>
                <a:ea typeface="宋体" pitchFamily="2" charset="-122"/>
              </a:defRPr>
            </a:lvl9pPr>
          </a:lstStyle>
          <a:p>
            <a:fld id="{79746DC9-F354-40C1-A88B-29312FFE83CC}" type="slidenum">
              <a:rPr lang="zh-CN" altLang="en-US" sz="1000" smtClean="0"/>
              <a:pPr/>
              <a:t>14</a:t>
            </a:fld>
            <a:endParaRPr lang="zh-CN" altLang="en-US" sz="1000" dirty="0" smtClean="0"/>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0338" name="幻灯片图像占位符 1"/>
          <p:cNvSpPr>
            <a:spLocks noGrp="1" noRot="1" noChangeAspect="1" noChangeArrowheads="1" noTextEdit="1"/>
          </p:cNvSpPr>
          <p:nvPr>
            <p:ph type="sldImg" idx="4294967295"/>
          </p:nvPr>
        </p:nvSpPr>
        <p:spPr/>
      </p:sp>
      <p:sp>
        <p:nvSpPr>
          <p:cNvPr id="270339" name="备注占位符 2"/>
          <p:cNvSpPr>
            <a:spLocks noGrp="1" noChangeArrowheads="1"/>
          </p:cNvSpPr>
          <p:nvPr>
            <p:ph type="body" idx="4294967295"/>
          </p:nvPr>
        </p:nvSpPr>
        <p:spPr bwMode="auto">
          <a:xfrm>
            <a:off x="685800" y="4343400"/>
            <a:ext cx="5486400" cy="4114800"/>
          </a:xfrm>
          <a:prstGeom prst="rect">
            <a:avLst/>
          </a:prstGeo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en-US" smtClean="0">
              <a:latin typeface="Arial" charset="0"/>
              <a:ea typeface="宋体" charset="-122"/>
            </a:endParaRPr>
          </a:p>
        </p:txBody>
      </p:sp>
      <p:sp>
        <p:nvSpPr>
          <p:cNvPr id="270340" name="灯片编号占位符 3"/>
          <p:cNvSpPr>
            <a:spLocks noGrp="1" noChangeArrowheads="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800">
                <a:solidFill>
                  <a:schemeClr val="tx1"/>
                </a:solidFill>
                <a:latin typeface="Arial" charset="0"/>
                <a:ea typeface="宋体" charset="-122"/>
              </a:defRPr>
            </a:lvl1pPr>
            <a:lvl2pPr marL="742950" indent="-285750">
              <a:defRPr sz="2800">
                <a:solidFill>
                  <a:schemeClr val="tx1"/>
                </a:solidFill>
                <a:latin typeface="Arial" charset="0"/>
                <a:ea typeface="宋体" charset="-122"/>
              </a:defRPr>
            </a:lvl2pPr>
            <a:lvl3pPr marL="1143000" indent="-228600">
              <a:defRPr sz="2800">
                <a:solidFill>
                  <a:schemeClr val="tx1"/>
                </a:solidFill>
                <a:latin typeface="Arial" charset="0"/>
                <a:ea typeface="宋体" charset="-122"/>
              </a:defRPr>
            </a:lvl3pPr>
            <a:lvl4pPr marL="1600200" indent="-228600">
              <a:defRPr sz="2800">
                <a:solidFill>
                  <a:schemeClr val="tx1"/>
                </a:solidFill>
                <a:latin typeface="Arial" charset="0"/>
                <a:ea typeface="宋体" charset="-122"/>
              </a:defRPr>
            </a:lvl4pPr>
            <a:lvl5pPr marL="2057400" indent="-228600">
              <a:defRPr sz="2800">
                <a:solidFill>
                  <a:schemeClr val="tx1"/>
                </a:solidFill>
                <a:latin typeface="Arial" charset="0"/>
                <a:ea typeface="宋体" charset="-122"/>
              </a:defRPr>
            </a:lvl5pPr>
            <a:lvl6pPr marL="2514600" indent="-228600" eaLnBrk="0" fontAlgn="base" hangingPunct="0">
              <a:spcBef>
                <a:spcPct val="0"/>
              </a:spcBef>
              <a:spcAft>
                <a:spcPct val="0"/>
              </a:spcAft>
              <a:defRPr sz="2800">
                <a:solidFill>
                  <a:schemeClr val="tx1"/>
                </a:solidFill>
                <a:latin typeface="Arial" charset="0"/>
                <a:ea typeface="宋体" charset="-122"/>
              </a:defRPr>
            </a:lvl6pPr>
            <a:lvl7pPr marL="2971800" indent="-228600" eaLnBrk="0" fontAlgn="base" hangingPunct="0">
              <a:spcBef>
                <a:spcPct val="0"/>
              </a:spcBef>
              <a:spcAft>
                <a:spcPct val="0"/>
              </a:spcAft>
              <a:defRPr sz="2800">
                <a:solidFill>
                  <a:schemeClr val="tx1"/>
                </a:solidFill>
                <a:latin typeface="Arial" charset="0"/>
                <a:ea typeface="宋体" charset="-122"/>
              </a:defRPr>
            </a:lvl7pPr>
            <a:lvl8pPr marL="3429000" indent="-228600" eaLnBrk="0" fontAlgn="base" hangingPunct="0">
              <a:spcBef>
                <a:spcPct val="0"/>
              </a:spcBef>
              <a:spcAft>
                <a:spcPct val="0"/>
              </a:spcAft>
              <a:defRPr sz="2800">
                <a:solidFill>
                  <a:schemeClr val="tx1"/>
                </a:solidFill>
                <a:latin typeface="Arial" charset="0"/>
                <a:ea typeface="宋体" charset="-122"/>
              </a:defRPr>
            </a:lvl8pPr>
            <a:lvl9pPr marL="3886200" indent="-228600" eaLnBrk="0" fontAlgn="base" hangingPunct="0">
              <a:spcBef>
                <a:spcPct val="0"/>
              </a:spcBef>
              <a:spcAft>
                <a:spcPct val="0"/>
              </a:spcAft>
              <a:defRPr sz="2800">
                <a:solidFill>
                  <a:schemeClr val="tx1"/>
                </a:solidFill>
                <a:latin typeface="Arial" charset="0"/>
                <a:ea typeface="宋体" charset="-122"/>
              </a:defRPr>
            </a:lvl9pPr>
          </a:lstStyle>
          <a:p>
            <a:pPr>
              <a:buFont typeface="Arial" charset="0"/>
              <a:buChar char="•"/>
            </a:pPr>
            <a:fld id="{DE754DF7-469C-422D-A597-E364E52F8A3C}" type="slidenum">
              <a:rPr lang="zh-CN" altLang="en-US" sz="1000" smtClean="0"/>
              <a:pPr>
                <a:buFont typeface="Arial" charset="0"/>
                <a:buChar char="•"/>
              </a:pPr>
              <a:t>16</a:t>
            </a:fld>
            <a:endParaRPr lang="zh-CN" altLang="en-US" sz="1000" dirty="0" smtClean="0"/>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2082" name="幻灯片图像占位符 1"/>
          <p:cNvSpPr>
            <a:spLocks noGrp="1" noRot="1" noChangeAspect="1" noChangeArrowheads="1" noTextEdit="1"/>
          </p:cNvSpPr>
          <p:nvPr>
            <p:ph type="sldImg" idx="4294967295"/>
          </p:nvPr>
        </p:nvSpPr>
        <p:spPr/>
      </p:sp>
      <p:sp>
        <p:nvSpPr>
          <p:cNvPr id="302083" name="备注占位符 2"/>
          <p:cNvSpPr>
            <a:spLocks noGrp="1" noChangeArrowheads="1"/>
          </p:cNvSpPr>
          <p:nvPr>
            <p:ph type="body" idx="4294967295"/>
          </p:nvPr>
        </p:nvSpPr>
        <p:spPr bwMode="auto">
          <a:xfrm>
            <a:off x="685800" y="4343400"/>
            <a:ext cx="5486400" cy="4114800"/>
          </a:xfrm>
          <a:prstGeom prst="rect">
            <a:avLst/>
          </a:prstGeo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en-US" smtClean="0">
              <a:latin typeface="Arial" charset="0"/>
              <a:ea typeface="宋体" charset="-122"/>
            </a:endParaRPr>
          </a:p>
        </p:txBody>
      </p:sp>
      <p:sp>
        <p:nvSpPr>
          <p:cNvPr id="302084" name="灯片编号占位符 3"/>
          <p:cNvSpPr>
            <a:spLocks noGrp="1" noChangeArrowheads="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800">
                <a:solidFill>
                  <a:schemeClr val="tx1"/>
                </a:solidFill>
                <a:latin typeface="Arial" charset="0"/>
                <a:ea typeface="宋体" charset="-122"/>
              </a:defRPr>
            </a:lvl1pPr>
            <a:lvl2pPr marL="742950" indent="-285750">
              <a:defRPr sz="2800">
                <a:solidFill>
                  <a:schemeClr val="tx1"/>
                </a:solidFill>
                <a:latin typeface="Arial" charset="0"/>
                <a:ea typeface="宋体" charset="-122"/>
              </a:defRPr>
            </a:lvl2pPr>
            <a:lvl3pPr marL="1143000" indent="-228600">
              <a:defRPr sz="2800">
                <a:solidFill>
                  <a:schemeClr val="tx1"/>
                </a:solidFill>
                <a:latin typeface="Arial" charset="0"/>
                <a:ea typeface="宋体" charset="-122"/>
              </a:defRPr>
            </a:lvl3pPr>
            <a:lvl4pPr marL="1600200" indent="-228600">
              <a:defRPr sz="2800">
                <a:solidFill>
                  <a:schemeClr val="tx1"/>
                </a:solidFill>
                <a:latin typeface="Arial" charset="0"/>
                <a:ea typeface="宋体" charset="-122"/>
              </a:defRPr>
            </a:lvl4pPr>
            <a:lvl5pPr marL="2057400" indent="-228600">
              <a:defRPr sz="2800">
                <a:solidFill>
                  <a:schemeClr val="tx1"/>
                </a:solidFill>
                <a:latin typeface="Arial" charset="0"/>
                <a:ea typeface="宋体" charset="-122"/>
              </a:defRPr>
            </a:lvl5pPr>
            <a:lvl6pPr marL="2514600" indent="-228600" eaLnBrk="0" fontAlgn="base" hangingPunct="0">
              <a:spcBef>
                <a:spcPct val="0"/>
              </a:spcBef>
              <a:spcAft>
                <a:spcPct val="0"/>
              </a:spcAft>
              <a:defRPr sz="2800">
                <a:solidFill>
                  <a:schemeClr val="tx1"/>
                </a:solidFill>
                <a:latin typeface="Arial" charset="0"/>
                <a:ea typeface="宋体" charset="-122"/>
              </a:defRPr>
            </a:lvl6pPr>
            <a:lvl7pPr marL="2971800" indent="-228600" eaLnBrk="0" fontAlgn="base" hangingPunct="0">
              <a:spcBef>
                <a:spcPct val="0"/>
              </a:spcBef>
              <a:spcAft>
                <a:spcPct val="0"/>
              </a:spcAft>
              <a:defRPr sz="2800">
                <a:solidFill>
                  <a:schemeClr val="tx1"/>
                </a:solidFill>
                <a:latin typeface="Arial" charset="0"/>
                <a:ea typeface="宋体" charset="-122"/>
              </a:defRPr>
            </a:lvl7pPr>
            <a:lvl8pPr marL="3429000" indent="-228600" eaLnBrk="0" fontAlgn="base" hangingPunct="0">
              <a:spcBef>
                <a:spcPct val="0"/>
              </a:spcBef>
              <a:spcAft>
                <a:spcPct val="0"/>
              </a:spcAft>
              <a:defRPr sz="2800">
                <a:solidFill>
                  <a:schemeClr val="tx1"/>
                </a:solidFill>
                <a:latin typeface="Arial" charset="0"/>
                <a:ea typeface="宋体" charset="-122"/>
              </a:defRPr>
            </a:lvl8pPr>
            <a:lvl9pPr marL="3886200" indent="-228600" eaLnBrk="0" fontAlgn="base" hangingPunct="0">
              <a:spcBef>
                <a:spcPct val="0"/>
              </a:spcBef>
              <a:spcAft>
                <a:spcPct val="0"/>
              </a:spcAft>
              <a:defRPr sz="2800">
                <a:solidFill>
                  <a:schemeClr val="tx1"/>
                </a:solidFill>
                <a:latin typeface="Arial" charset="0"/>
                <a:ea typeface="宋体" charset="-122"/>
              </a:defRPr>
            </a:lvl9pPr>
          </a:lstStyle>
          <a:p>
            <a:pPr>
              <a:buFont typeface="Arial" charset="0"/>
              <a:buChar char="•"/>
            </a:pPr>
            <a:fld id="{67E1DDD4-7BEF-445A-B635-DB29E08F9696}" type="slidenum">
              <a:rPr lang="zh-CN" altLang="en-US" sz="1000" smtClean="0"/>
              <a:pPr>
                <a:buFont typeface="Arial" charset="0"/>
                <a:buChar char="•"/>
              </a:pPr>
              <a:t>18</a:t>
            </a:fld>
            <a:endParaRPr lang="zh-CN" altLang="en-US" sz="1000" dirty="0" smtClean="0"/>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p:cSld>
    <p:bg bwMode="auto">
      <p:bgPr>
        <a:solidFill>
          <a:srgbClr val="FFFFFF"/>
        </a:solidFill>
        <a:effectLst/>
      </p:bgPr>
    </p:bg>
    <p:spTree>
      <p:nvGrpSpPr>
        <p:cNvPr id="1" name=""/>
        <p:cNvGrpSpPr/>
        <p:nvPr/>
      </p:nvGrpSpPr>
      <p:grpSpPr>
        <a:xfrm>
          <a:off x="0" y="0"/>
          <a:ext cx="0" cy="0"/>
          <a:chOff x="0" y="0"/>
          <a:chExt cx="0" cy="0"/>
        </a:xfrm>
      </p:grpSpPr>
      <p:sp>
        <p:nvSpPr>
          <p:cNvPr id="329730" name="Rectangle 2"/>
          <p:cNvSpPr>
            <a:spLocks noGrp="1" noRot="1" noChangeAspect="1" noChangeArrowheads="1" noTextEdit="1"/>
          </p:cNvSpPr>
          <p:nvPr>
            <p:ph type="sldImg" idx="4294967295"/>
          </p:nvPr>
        </p:nvSpPr>
        <p:spPr>
          <a:xfrm>
            <a:off x="-1493838" y="909638"/>
            <a:ext cx="8124826" cy="4570412"/>
          </a:xfrm>
          <a:ln>
            <a:solidFill>
              <a:srgbClr val="000000"/>
            </a:solidFill>
            <a:miter lim="800000"/>
            <a:headEnd/>
            <a:tailEnd/>
          </a:ln>
        </p:spPr>
      </p:sp>
      <p:sp>
        <p:nvSpPr>
          <p:cNvPr id="329731" name="Rectangle 3"/>
          <p:cNvSpPr>
            <a:spLocks noGrp="1" noRot="1" noChangeAspect="1" noChangeArrowheads="1"/>
          </p:cNvSpPr>
          <p:nvPr>
            <p:ph type="body" idx="4294967295"/>
          </p:nvPr>
        </p:nvSpPr>
        <p:spPr bwMode="auto">
          <a:xfrm>
            <a:off x="-333375" y="10941050"/>
            <a:ext cx="5148263" cy="11904663"/>
          </a:xfrm>
          <a:prstGeom prst="rect">
            <a:avLst/>
          </a:prstGeom>
          <a:noFill/>
          <a:ln w="1">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p>
            <a:endParaRPr lang="zh-CN" altLang="en-US" dirty="0" smtClean="0"/>
          </a:p>
        </p:txBody>
      </p:sp>
    </p:spTree>
  </p:cSld>
  <p:clrMapOvr>
    <a:overrideClrMapping bg1="dk2" tx1="lt1" bg2="dk1" tx2="lt2" accent1="accent1" accent2="accent2" accent3="accent3" accent4="accent4" accent5="accent5" accent6="accent6" hlink="hlink" folHlink="folHlink"/>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p:cSld>
    <p:bg bwMode="auto">
      <p:bgPr>
        <a:solidFill>
          <a:srgbClr val="FFFFFF"/>
        </a:solidFill>
        <a:effectLst/>
      </p:bgPr>
    </p:bg>
    <p:spTree>
      <p:nvGrpSpPr>
        <p:cNvPr id="1" name=""/>
        <p:cNvGrpSpPr/>
        <p:nvPr/>
      </p:nvGrpSpPr>
      <p:grpSpPr>
        <a:xfrm>
          <a:off x="0" y="0"/>
          <a:ext cx="0" cy="0"/>
          <a:chOff x="0" y="0"/>
          <a:chExt cx="0" cy="0"/>
        </a:xfrm>
      </p:grpSpPr>
      <p:sp>
        <p:nvSpPr>
          <p:cNvPr id="334850" name="幻灯片图像占位符 1"/>
          <p:cNvSpPr>
            <a:spLocks noGrp="1" noRot="1" noChangeAspect="1" noChangeArrowheads="1" noTextEdit="1"/>
          </p:cNvSpPr>
          <p:nvPr>
            <p:ph type="sldImg" idx="4294967295"/>
          </p:nvPr>
        </p:nvSpPr>
        <p:spPr>
          <a:xfrm>
            <a:off x="-1055688" y="0"/>
            <a:ext cx="5189538" cy="2919413"/>
          </a:xfrm>
        </p:spPr>
      </p:sp>
      <p:sp>
        <p:nvSpPr>
          <p:cNvPr id="334851" name="备注占位符 2"/>
          <p:cNvSpPr>
            <a:spLocks noGrp="1" noRot="1" noChangeAspect="1" noChangeArrowheads="1"/>
          </p:cNvSpPr>
          <p:nvPr>
            <p:ph type="body" idx="4294967295"/>
          </p:nvPr>
        </p:nvSpPr>
        <p:spPr bwMode="auto">
          <a:xfrm>
            <a:off x="684213" y="4343400"/>
            <a:ext cx="5486400" cy="4114800"/>
          </a:xfrm>
          <a:prstGeom prst="rect">
            <a:avLst/>
          </a:prstGeo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en-US" smtClean="0"/>
          </a:p>
        </p:txBody>
      </p:sp>
      <p:sp>
        <p:nvSpPr>
          <p:cNvPr id="334852" name="灯片编号占位符 3"/>
          <p:cNvSpPr>
            <a:spLocks noGrp="1" noChangeArrowheads="1"/>
          </p:cNvSpPr>
          <p:nvPr/>
        </p:nvSpPr>
        <p:spPr bwMode="auto">
          <a:xfrm>
            <a:off x="3883025" y="8685213"/>
            <a:ext cx="2971800" cy="4556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a:defRPr sz="2800">
                <a:solidFill>
                  <a:schemeClr val="tx1"/>
                </a:solidFill>
                <a:latin typeface="Arial" pitchFamily="34" charset="0"/>
                <a:ea typeface="宋体" pitchFamily="2" charset="-122"/>
              </a:defRPr>
            </a:lvl1pPr>
            <a:lvl2pPr marL="742950" indent="-285750">
              <a:defRPr sz="2800">
                <a:solidFill>
                  <a:schemeClr val="tx1"/>
                </a:solidFill>
                <a:latin typeface="Arial" pitchFamily="34" charset="0"/>
                <a:ea typeface="宋体" pitchFamily="2" charset="-122"/>
              </a:defRPr>
            </a:lvl2pPr>
            <a:lvl3pPr marL="1143000" indent="-228600">
              <a:defRPr sz="2800">
                <a:solidFill>
                  <a:schemeClr val="tx1"/>
                </a:solidFill>
                <a:latin typeface="Arial" pitchFamily="34" charset="0"/>
                <a:ea typeface="宋体" pitchFamily="2" charset="-122"/>
              </a:defRPr>
            </a:lvl3pPr>
            <a:lvl4pPr marL="1600200" indent="-228600">
              <a:defRPr sz="2800">
                <a:solidFill>
                  <a:schemeClr val="tx1"/>
                </a:solidFill>
                <a:latin typeface="Arial" pitchFamily="34" charset="0"/>
                <a:ea typeface="宋体" pitchFamily="2" charset="-122"/>
              </a:defRPr>
            </a:lvl4pPr>
            <a:lvl5pPr marL="2057400" indent="-228600">
              <a:defRPr sz="2800">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sz="2800">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sz="2800">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sz="2800">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sz="2800">
                <a:solidFill>
                  <a:schemeClr val="tx1"/>
                </a:solidFill>
                <a:latin typeface="Arial" pitchFamily="34" charset="0"/>
                <a:ea typeface="宋体" pitchFamily="2" charset="-122"/>
              </a:defRPr>
            </a:lvl9pPr>
          </a:lstStyle>
          <a:p>
            <a:pPr algn="r" eaLnBrk="1" hangingPunct="1">
              <a:buFont typeface="Arial" pitchFamily="34" charset="0"/>
              <a:buNone/>
            </a:pPr>
            <a:fld id="{20BBAF90-7C47-438A-9899-03796D081E52}" type="slidenum">
              <a:rPr lang="zh-CN" altLang="en-US" sz="1000">
                <a:solidFill>
                  <a:srgbClr val="FFFFFF"/>
                </a:solidFill>
                <a:sym typeface="宋体" pitchFamily="2" charset="-122"/>
              </a:rPr>
              <a:pPr algn="r" eaLnBrk="1" hangingPunct="1">
                <a:buFont typeface="Arial" pitchFamily="34" charset="0"/>
                <a:buNone/>
              </a:pPr>
              <a:t>20</a:t>
            </a:fld>
            <a:endParaRPr lang="zh-CN" altLang="en-US" sz="1000" dirty="0">
              <a:solidFill>
                <a:srgbClr val="FFFFFF"/>
              </a:solidFill>
              <a:sym typeface="宋体" pitchFamily="2" charset="-122"/>
            </a:endParaRPr>
          </a:p>
        </p:txBody>
      </p:sp>
    </p:spTree>
  </p:cSld>
  <p:clrMapOvr>
    <a:overrideClrMapping bg1="dk2" tx1="lt1" bg2="dk1" tx2="lt2" accent1="accent1" accent2="accent2" accent3="accent3" accent4="accent4" accent5="accent5" accent6="accent6" hlink="hlink" folHlink="folHlink"/>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2018" name="幻灯片图像占位符 1"/>
          <p:cNvSpPr>
            <a:spLocks noGrp="1" noRot="1" noChangeAspect="1" noChangeArrowheads="1" noTextEdit="1"/>
          </p:cNvSpPr>
          <p:nvPr>
            <p:ph type="sldImg" idx="4294967295"/>
          </p:nvPr>
        </p:nvSpPr>
        <p:spPr/>
      </p:sp>
      <p:sp>
        <p:nvSpPr>
          <p:cNvPr id="342019" name="备注占位符 2"/>
          <p:cNvSpPr>
            <a:spLocks noGrp="1" noChangeArrowheads="1"/>
          </p:cNvSpPr>
          <p:nvPr>
            <p:ph type="body" idx="4294967295"/>
          </p:nvPr>
        </p:nvSpPr>
        <p:spPr bwMode="auto">
          <a:xfrm>
            <a:off x="685800" y="4343400"/>
            <a:ext cx="5486400" cy="4114800"/>
          </a:xfrm>
          <a:prstGeom prst="rect">
            <a:avLst/>
          </a:prstGeo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en-US" smtClean="0">
              <a:latin typeface="Arial" charset="0"/>
              <a:ea typeface="宋体" charset="-122"/>
            </a:endParaRPr>
          </a:p>
        </p:txBody>
      </p:sp>
      <p:sp>
        <p:nvSpPr>
          <p:cNvPr id="342020" name="灯片编号占位符 3"/>
          <p:cNvSpPr>
            <a:spLocks noGrp="1" noChangeArrowheads="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800">
                <a:solidFill>
                  <a:schemeClr val="tx1"/>
                </a:solidFill>
                <a:latin typeface="Arial" charset="0"/>
                <a:ea typeface="宋体" charset="-122"/>
              </a:defRPr>
            </a:lvl1pPr>
            <a:lvl2pPr marL="742950" indent="-285750">
              <a:defRPr sz="2800">
                <a:solidFill>
                  <a:schemeClr val="tx1"/>
                </a:solidFill>
                <a:latin typeface="Arial" charset="0"/>
                <a:ea typeface="宋体" charset="-122"/>
              </a:defRPr>
            </a:lvl2pPr>
            <a:lvl3pPr marL="1143000" indent="-228600">
              <a:defRPr sz="2800">
                <a:solidFill>
                  <a:schemeClr val="tx1"/>
                </a:solidFill>
                <a:latin typeface="Arial" charset="0"/>
                <a:ea typeface="宋体" charset="-122"/>
              </a:defRPr>
            </a:lvl3pPr>
            <a:lvl4pPr marL="1600200" indent="-228600">
              <a:defRPr sz="2800">
                <a:solidFill>
                  <a:schemeClr val="tx1"/>
                </a:solidFill>
                <a:latin typeface="Arial" charset="0"/>
                <a:ea typeface="宋体" charset="-122"/>
              </a:defRPr>
            </a:lvl4pPr>
            <a:lvl5pPr marL="2057400" indent="-228600">
              <a:defRPr sz="2800">
                <a:solidFill>
                  <a:schemeClr val="tx1"/>
                </a:solidFill>
                <a:latin typeface="Arial" charset="0"/>
                <a:ea typeface="宋体" charset="-122"/>
              </a:defRPr>
            </a:lvl5pPr>
            <a:lvl6pPr marL="2514600" indent="-228600" eaLnBrk="0" fontAlgn="base" hangingPunct="0">
              <a:spcBef>
                <a:spcPct val="0"/>
              </a:spcBef>
              <a:spcAft>
                <a:spcPct val="0"/>
              </a:spcAft>
              <a:defRPr sz="2800">
                <a:solidFill>
                  <a:schemeClr val="tx1"/>
                </a:solidFill>
                <a:latin typeface="Arial" charset="0"/>
                <a:ea typeface="宋体" charset="-122"/>
              </a:defRPr>
            </a:lvl6pPr>
            <a:lvl7pPr marL="2971800" indent="-228600" eaLnBrk="0" fontAlgn="base" hangingPunct="0">
              <a:spcBef>
                <a:spcPct val="0"/>
              </a:spcBef>
              <a:spcAft>
                <a:spcPct val="0"/>
              </a:spcAft>
              <a:defRPr sz="2800">
                <a:solidFill>
                  <a:schemeClr val="tx1"/>
                </a:solidFill>
                <a:latin typeface="Arial" charset="0"/>
                <a:ea typeface="宋体" charset="-122"/>
              </a:defRPr>
            </a:lvl7pPr>
            <a:lvl8pPr marL="3429000" indent="-228600" eaLnBrk="0" fontAlgn="base" hangingPunct="0">
              <a:spcBef>
                <a:spcPct val="0"/>
              </a:spcBef>
              <a:spcAft>
                <a:spcPct val="0"/>
              </a:spcAft>
              <a:defRPr sz="2800">
                <a:solidFill>
                  <a:schemeClr val="tx1"/>
                </a:solidFill>
                <a:latin typeface="Arial" charset="0"/>
                <a:ea typeface="宋体" charset="-122"/>
              </a:defRPr>
            </a:lvl8pPr>
            <a:lvl9pPr marL="3886200" indent="-228600" eaLnBrk="0" fontAlgn="base" hangingPunct="0">
              <a:spcBef>
                <a:spcPct val="0"/>
              </a:spcBef>
              <a:spcAft>
                <a:spcPct val="0"/>
              </a:spcAft>
              <a:defRPr sz="2800">
                <a:solidFill>
                  <a:schemeClr val="tx1"/>
                </a:solidFill>
                <a:latin typeface="Arial" charset="0"/>
                <a:ea typeface="宋体" charset="-122"/>
              </a:defRPr>
            </a:lvl9pPr>
          </a:lstStyle>
          <a:p>
            <a:pPr>
              <a:buFont typeface="Arial" charset="0"/>
              <a:buChar char="•"/>
            </a:pPr>
            <a:fld id="{78C7839F-C080-4A31-9CF5-65A159F37DFC}" type="slidenum">
              <a:rPr lang="zh-CN" altLang="en-US" sz="1000" smtClean="0"/>
              <a:pPr>
                <a:buFont typeface="Arial" charset="0"/>
                <a:buChar char="•"/>
              </a:pPr>
              <a:t>22</a:t>
            </a:fld>
            <a:endParaRPr lang="zh-CN" altLang="en-US" sz="1000" dirty="0" smtClean="0"/>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3042" name="幻灯片图像占位符 1"/>
          <p:cNvSpPr>
            <a:spLocks noGrp="1" noRot="1" noChangeAspect="1" noChangeArrowheads="1" noTextEdit="1"/>
          </p:cNvSpPr>
          <p:nvPr>
            <p:ph type="sldImg" idx="4294967295"/>
          </p:nvPr>
        </p:nvSpPr>
        <p:spPr/>
      </p:sp>
      <p:sp>
        <p:nvSpPr>
          <p:cNvPr id="343043" name="备注占位符 2"/>
          <p:cNvSpPr>
            <a:spLocks noGrp="1" noChangeArrowheads="1"/>
          </p:cNvSpPr>
          <p:nvPr>
            <p:ph type="body" idx="4294967295"/>
          </p:nvPr>
        </p:nvSpPr>
        <p:spPr bwMode="auto">
          <a:xfrm>
            <a:off x="685800" y="4343400"/>
            <a:ext cx="5486400" cy="4114800"/>
          </a:xfrm>
          <a:prstGeom prst="rect">
            <a:avLst/>
          </a:prstGeo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en-US" smtClean="0">
              <a:latin typeface="Arial" charset="0"/>
              <a:ea typeface="宋体" charset="-122"/>
            </a:endParaRPr>
          </a:p>
        </p:txBody>
      </p:sp>
      <p:sp>
        <p:nvSpPr>
          <p:cNvPr id="343044" name="灯片编号占位符 3"/>
          <p:cNvSpPr>
            <a:spLocks noGrp="1" noChangeArrowheads="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800">
                <a:solidFill>
                  <a:schemeClr val="tx1"/>
                </a:solidFill>
                <a:latin typeface="Arial" charset="0"/>
                <a:ea typeface="宋体" charset="-122"/>
              </a:defRPr>
            </a:lvl1pPr>
            <a:lvl2pPr marL="742950" indent="-285750">
              <a:defRPr sz="2800">
                <a:solidFill>
                  <a:schemeClr val="tx1"/>
                </a:solidFill>
                <a:latin typeface="Arial" charset="0"/>
                <a:ea typeface="宋体" charset="-122"/>
              </a:defRPr>
            </a:lvl2pPr>
            <a:lvl3pPr marL="1143000" indent="-228600">
              <a:defRPr sz="2800">
                <a:solidFill>
                  <a:schemeClr val="tx1"/>
                </a:solidFill>
                <a:latin typeface="Arial" charset="0"/>
                <a:ea typeface="宋体" charset="-122"/>
              </a:defRPr>
            </a:lvl3pPr>
            <a:lvl4pPr marL="1600200" indent="-228600">
              <a:defRPr sz="2800">
                <a:solidFill>
                  <a:schemeClr val="tx1"/>
                </a:solidFill>
                <a:latin typeface="Arial" charset="0"/>
                <a:ea typeface="宋体" charset="-122"/>
              </a:defRPr>
            </a:lvl4pPr>
            <a:lvl5pPr marL="2057400" indent="-228600">
              <a:defRPr sz="2800">
                <a:solidFill>
                  <a:schemeClr val="tx1"/>
                </a:solidFill>
                <a:latin typeface="Arial" charset="0"/>
                <a:ea typeface="宋体" charset="-122"/>
              </a:defRPr>
            </a:lvl5pPr>
            <a:lvl6pPr marL="2514600" indent="-228600" eaLnBrk="0" fontAlgn="base" hangingPunct="0">
              <a:spcBef>
                <a:spcPct val="0"/>
              </a:spcBef>
              <a:spcAft>
                <a:spcPct val="0"/>
              </a:spcAft>
              <a:defRPr sz="2800">
                <a:solidFill>
                  <a:schemeClr val="tx1"/>
                </a:solidFill>
                <a:latin typeface="Arial" charset="0"/>
                <a:ea typeface="宋体" charset="-122"/>
              </a:defRPr>
            </a:lvl6pPr>
            <a:lvl7pPr marL="2971800" indent="-228600" eaLnBrk="0" fontAlgn="base" hangingPunct="0">
              <a:spcBef>
                <a:spcPct val="0"/>
              </a:spcBef>
              <a:spcAft>
                <a:spcPct val="0"/>
              </a:spcAft>
              <a:defRPr sz="2800">
                <a:solidFill>
                  <a:schemeClr val="tx1"/>
                </a:solidFill>
                <a:latin typeface="Arial" charset="0"/>
                <a:ea typeface="宋体" charset="-122"/>
              </a:defRPr>
            </a:lvl7pPr>
            <a:lvl8pPr marL="3429000" indent="-228600" eaLnBrk="0" fontAlgn="base" hangingPunct="0">
              <a:spcBef>
                <a:spcPct val="0"/>
              </a:spcBef>
              <a:spcAft>
                <a:spcPct val="0"/>
              </a:spcAft>
              <a:defRPr sz="2800">
                <a:solidFill>
                  <a:schemeClr val="tx1"/>
                </a:solidFill>
                <a:latin typeface="Arial" charset="0"/>
                <a:ea typeface="宋体" charset="-122"/>
              </a:defRPr>
            </a:lvl8pPr>
            <a:lvl9pPr marL="3886200" indent="-228600" eaLnBrk="0" fontAlgn="base" hangingPunct="0">
              <a:spcBef>
                <a:spcPct val="0"/>
              </a:spcBef>
              <a:spcAft>
                <a:spcPct val="0"/>
              </a:spcAft>
              <a:defRPr sz="2800">
                <a:solidFill>
                  <a:schemeClr val="tx1"/>
                </a:solidFill>
                <a:latin typeface="Arial" charset="0"/>
                <a:ea typeface="宋体" charset="-122"/>
              </a:defRPr>
            </a:lvl9pPr>
          </a:lstStyle>
          <a:p>
            <a:pPr>
              <a:buFont typeface="Arial" charset="0"/>
              <a:buChar char="•"/>
            </a:pPr>
            <a:fld id="{D2280434-BF11-4D2E-B2E5-769F751D242A}" type="slidenum">
              <a:rPr lang="zh-CN" altLang="en-US" sz="1000" smtClean="0"/>
              <a:pPr>
                <a:buFont typeface="Arial" charset="0"/>
                <a:buChar char="•"/>
              </a:pPr>
              <a:t>23</a:t>
            </a:fld>
            <a:endParaRPr lang="zh-CN" altLang="en-US" sz="1000" dirty="0" smtClean="0"/>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4066" name="幻灯片图像占位符 1"/>
          <p:cNvSpPr>
            <a:spLocks noGrp="1" noRot="1" noChangeAspect="1" noChangeArrowheads="1" noTextEdit="1"/>
          </p:cNvSpPr>
          <p:nvPr>
            <p:ph type="sldImg" idx="4294967295"/>
          </p:nvPr>
        </p:nvSpPr>
        <p:spPr/>
      </p:sp>
      <p:sp>
        <p:nvSpPr>
          <p:cNvPr id="344067" name="备注占位符 2"/>
          <p:cNvSpPr>
            <a:spLocks noGrp="1" noChangeArrowheads="1"/>
          </p:cNvSpPr>
          <p:nvPr>
            <p:ph type="body" idx="4294967295"/>
          </p:nvPr>
        </p:nvSpPr>
        <p:spPr bwMode="auto">
          <a:xfrm>
            <a:off x="685800" y="4343400"/>
            <a:ext cx="5486400" cy="4114800"/>
          </a:xfrm>
          <a:prstGeom prst="rect">
            <a:avLst/>
          </a:prstGeo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en-US" smtClean="0">
              <a:latin typeface="Arial" charset="0"/>
              <a:ea typeface="宋体" charset="-122"/>
            </a:endParaRPr>
          </a:p>
        </p:txBody>
      </p:sp>
      <p:sp>
        <p:nvSpPr>
          <p:cNvPr id="344068" name="灯片编号占位符 3"/>
          <p:cNvSpPr>
            <a:spLocks noGrp="1" noChangeArrowheads="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800">
                <a:solidFill>
                  <a:schemeClr val="tx1"/>
                </a:solidFill>
                <a:latin typeface="Arial" charset="0"/>
                <a:ea typeface="宋体" charset="-122"/>
              </a:defRPr>
            </a:lvl1pPr>
            <a:lvl2pPr marL="742950" indent="-285750">
              <a:defRPr sz="2800">
                <a:solidFill>
                  <a:schemeClr val="tx1"/>
                </a:solidFill>
                <a:latin typeface="Arial" charset="0"/>
                <a:ea typeface="宋体" charset="-122"/>
              </a:defRPr>
            </a:lvl2pPr>
            <a:lvl3pPr marL="1143000" indent="-228600">
              <a:defRPr sz="2800">
                <a:solidFill>
                  <a:schemeClr val="tx1"/>
                </a:solidFill>
                <a:latin typeface="Arial" charset="0"/>
                <a:ea typeface="宋体" charset="-122"/>
              </a:defRPr>
            </a:lvl3pPr>
            <a:lvl4pPr marL="1600200" indent="-228600">
              <a:defRPr sz="2800">
                <a:solidFill>
                  <a:schemeClr val="tx1"/>
                </a:solidFill>
                <a:latin typeface="Arial" charset="0"/>
                <a:ea typeface="宋体" charset="-122"/>
              </a:defRPr>
            </a:lvl4pPr>
            <a:lvl5pPr marL="2057400" indent="-228600">
              <a:defRPr sz="2800">
                <a:solidFill>
                  <a:schemeClr val="tx1"/>
                </a:solidFill>
                <a:latin typeface="Arial" charset="0"/>
                <a:ea typeface="宋体" charset="-122"/>
              </a:defRPr>
            </a:lvl5pPr>
            <a:lvl6pPr marL="2514600" indent="-228600" eaLnBrk="0" fontAlgn="base" hangingPunct="0">
              <a:spcBef>
                <a:spcPct val="0"/>
              </a:spcBef>
              <a:spcAft>
                <a:spcPct val="0"/>
              </a:spcAft>
              <a:defRPr sz="2800">
                <a:solidFill>
                  <a:schemeClr val="tx1"/>
                </a:solidFill>
                <a:latin typeface="Arial" charset="0"/>
                <a:ea typeface="宋体" charset="-122"/>
              </a:defRPr>
            </a:lvl6pPr>
            <a:lvl7pPr marL="2971800" indent="-228600" eaLnBrk="0" fontAlgn="base" hangingPunct="0">
              <a:spcBef>
                <a:spcPct val="0"/>
              </a:spcBef>
              <a:spcAft>
                <a:spcPct val="0"/>
              </a:spcAft>
              <a:defRPr sz="2800">
                <a:solidFill>
                  <a:schemeClr val="tx1"/>
                </a:solidFill>
                <a:latin typeface="Arial" charset="0"/>
                <a:ea typeface="宋体" charset="-122"/>
              </a:defRPr>
            </a:lvl7pPr>
            <a:lvl8pPr marL="3429000" indent="-228600" eaLnBrk="0" fontAlgn="base" hangingPunct="0">
              <a:spcBef>
                <a:spcPct val="0"/>
              </a:spcBef>
              <a:spcAft>
                <a:spcPct val="0"/>
              </a:spcAft>
              <a:defRPr sz="2800">
                <a:solidFill>
                  <a:schemeClr val="tx1"/>
                </a:solidFill>
                <a:latin typeface="Arial" charset="0"/>
                <a:ea typeface="宋体" charset="-122"/>
              </a:defRPr>
            </a:lvl8pPr>
            <a:lvl9pPr marL="3886200" indent="-228600" eaLnBrk="0" fontAlgn="base" hangingPunct="0">
              <a:spcBef>
                <a:spcPct val="0"/>
              </a:spcBef>
              <a:spcAft>
                <a:spcPct val="0"/>
              </a:spcAft>
              <a:defRPr sz="2800">
                <a:solidFill>
                  <a:schemeClr val="tx1"/>
                </a:solidFill>
                <a:latin typeface="Arial" charset="0"/>
                <a:ea typeface="宋体" charset="-122"/>
              </a:defRPr>
            </a:lvl9pPr>
          </a:lstStyle>
          <a:p>
            <a:pPr>
              <a:buFont typeface="Arial" charset="0"/>
              <a:buChar char="•"/>
            </a:pPr>
            <a:fld id="{AADB253E-BEF9-4DA8-A24C-00D17D4FDBA6}" type="slidenum">
              <a:rPr lang="zh-CN" altLang="en-US" sz="1000" smtClean="0"/>
              <a:pPr>
                <a:buFont typeface="Arial" charset="0"/>
                <a:buChar char="•"/>
              </a:pPr>
              <a:t>24</a:t>
            </a:fld>
            <a:endParaRPr lang="zh-CN" altLang="en-US" sz="1000" dirty="0" smtClean="0"/>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5090" name="幻灯片图像占位符 1"/>
          <p:cNvSpPr>
            <a:spLocks noGrp="1" noRot="1" noChangeAspect="1" noChangeArrowheads="1" noTextEdit="1"/>
          </p:cNvSpPr>
          <p:nvPr>
            <p:ph type="sldImg" idx="4294967295"/>
          </p:nvPr>
        </p:nvSpPr>
        <p:spPr/>
      </p:sp>
      <p:sp>
        <p:nvSpPr>
          <p:cNvPr id="345091" name="备注占位符 2"/>
          <p:cNvSpPr>
            <a:spLocks noGrp="1" noChangeArrowheads="1"/>
          </p:cNvSpPr>
          <p:nvPr>
            <p:ph type="body" idx="4294967295"/>
          </p:nvPr>
        </p:nvSpPr>
        <p:spPr bwMode="auto">
          <a:xfrm>
            <a:off x="685800" y="4343400"/>
            <a:ext cx="5486400" cy="4114800"/>
          </a:xfrm>
          <a:prstGeom prst="rect">
            <a:avLst/>
          </a:prstGeo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en-US" smtClean="0">
              <a:latin typeface="Arial" charset="0"/>
              <a:ea typeface="宋体" charset="-122"/>
            </a:endParaRPr>
          </a:p>
        </p:txBody>
      </p:sp>
      <p:sp>
        <p:nvSpPr>
          <p:cNvPr id="345092" name="灯片编号占位符 3"/>
          <p:cNvSpPr>
            <a:spLocks noGrp="1" noChangeArrowheads="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800">
                <a:solidFill>
                  <a:schemeClr val="tx1"/>
                </a:solidFill>
                <a:latin typeface="Arial" charset="0"/>
                <a:ea typeface="宋体" charset="-122"/>
              </a:defRPr>
            </a:lvl1pPr>
            <a:lvl2pPr marL="742950" indent="-285750">
              <a:defRPr sz="2800">
                <a:solidFill>
                  <a:schemeClr val="tx1"/>
                </a:solidFill>
                <a:latin typeface="Arial" charset="0"/>
                <a:ea typeface="宋体" charset="-122"/>
              </a:defRPr>
            </a:lvl2pPr>
            <a:lvl3pPr marL="1143000" indent="-228600">
              <a:defRPr sz="2800">
                <a:solidFill>
                  <a:schemeClr val="tx1"/>
                </a:solidFill>
                <a:latin typeface="Arial" charset="0"/>
                <a:ea typeface="宋体" charset="-122"/>
              </a:defRPr>
            </a:lvl3pPr>
            <a:lvl4pPr marL="1600200" indent="-228600">
              <a:defRPr sz="2800">
                <a:solidFill>
                  <a:schemeClr val="tx1"/>
                </a:solidFill>
                <a:latin typeface="Arial" charset="0"/>
                <a:ea typeface="宋体" charset="-122"/>
              </a:defRPr>
            </a:lvl4pPr>
            <a:lvl5pPr marL="2057400" indent="-228600">
              <a:defRPr sz="2800">
                <a:solidFill>
                  <a:schemeClr val="tx1"/>
                </a:solidFill>
                <a:latin typeface="Arial" charset="0"/>
                <a:ea typeface="宋体" charset="-122"/>
              </a:defRPr>
            </a:lvl5pPr>
            <a:lvl6pPr marL="2514600" indent="-228600" eaLnBrk="0" fontAlgn="base" hangingPunct="0">
              <a:spcBef>
                <a:spcPct val="0"/>
              </a:spcBef>
              <a:spcAft>
                <a:spcPct val="0"/>
              </a:spcAft>
              <a:defRPr sz="2800">
                <a:solidFill>
                  <a:schemeClr val="tx1"/>
                </a:solidFill>
                <a:latin typeface="Arial" charset="0"/>
                <a:ea typeface="宋体" charset="-122"/>
              </a:defRPr>
            </a:lvl6pPr>
            <a:lvl7pPr marL="2971800" indent="-228600" eaLnBrk="0" fontAlgn="base" hangingPunct="0">
              <a:spcBef>
                <a:spcPct val="0"/>
              </a:spcBef>
              <a:spcAft>
                <a:spcPct val="0"/>
              </a:spcAft>
              <a:defRPr sz="2800">
                <a:solidFill>
                  <a:schemeClr val="tx1"/>
                </a:solidFill>
                <a:latin typeface="Arial" charset="0"/>
                <a:ea typeface="宋体" charset="-122"/>
              </a:defRPr>
            </a:lvl7pPr>
            <a:lvl8pPr marL="3429000" indent="-228600" eaLnBrk="0" fontAlgn="base" hangingPunct="0">
              <a:spcBef>
                <a:spcPct val="0"/>
              </a:spcBef>
              <a:spcAft>
                <a:spcPct val="0"/>
              </a:spcAft>
              <a:defRPr sz="2800">
                <a:solidFill>
                  <a:schemeClr val="tx1"/>
                </a:solidFill>
                <a:latin typeface="Arial" charset="0"/>
                <a:ea typeface="宋体" charset="-122"/>
              </a:defRPr>
            </a:lvl8pPr>
            <a:lvl9pPr marL="3886200" indent="-228600" eaLnBrk="0" fontAlgn="base" hangingPunct="0">
              <a:spcBef>
                <a:spcPct val="0"/>
              </a:spcBef>
              <a:spcAft>
                <a:spcPct val="0"/>
              </a:spcAft>
              <a:defRPr sz="2800">
                <a:solidFill>
                  <a:schemeClr val="tx1"/>
                </a:solidFill>
                <a:latin typeface="Arial" charset="0"/>
                <a:ea typeface="宋体" charset="-122"/>
              </a:defRPr>
            </a:lvl9pPr>
          </a:lstStyle>
          <a:p>
            <a:pPr>
              <a:buFont typeface="Arial" charset="0"/>
              <a:buChar char="•"/>
            </a:pPr>
            <a:fld id="{A3E0E93E-F8C3-4A5E-88EF-ED72E397C513}" type="slidenum">
              <a:rPr lang="zh-CN" altLang="en-US" sz="1000" smtClean="0"/>
              <a:pPr>
                <a:buFont typeface="Arial" charset="0"/>
                <a:buChar char="•"/>
              </a:pPr>
              <a:t>25</a:t>
            </a:fld>
            <a:endParaRPr lang="zh-CN" altLang="en-US" sz="1000" dirty="0" smtClean="0"/>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a:xfrm>
            <a:off x="685800" y="4343400"/>
            <a:ext cx="5486400" cy="4114800"/>
          </a:xfrm>
          <a:prstGeom prst="rect">
            <a:avLst/>
          </a:prstGeom>
        </p:spPr>
        <p:txBody>
          <a:bodyPr/>
          <a:lstStyle/>
          <a:p>
            <a:r>
              <a:rPr lang="zh-TW" altLang="en-US" sz="1200" kern="1200" dirty="0" smtClean="0">
                <a:solidFill>
                  <a:schemeClr val="tx1"/>
                </a:solidFill>
                <a:effectLst/>
                <a:latin typeface="华文楷体"/>
                <a:ea typeface="华文楷体"/>
                <a:cs typeface="+mn-cs"/>
              </a:rPr>
              <a:t>在</a:t>
            </a:r>
            <a:r>
              <a:rPr lang="en-US" sz="1200" kern="1200" dirty="0" smtClean="0">
                <a:solidFill>
                  <a:schemeClr val="tx1"/>
                </a:solidFill>
                <a:effectLst/>
                <a:latin typeface="华文楷体"/>
                <a:ea typeface="华文楷体"/>
                <a:cs typeface="+mn-cs"/>
              </a:rPr>
              <a:t>2015</a:t>
            </a:r>
            <a:r>
              <a:rPr lang="zh-CN" altLang="en-US" sz="1200" kern="1200" dirty="0" smtClean="0">
                <a:solidFill>
                  <a:schemeClr val="tx1"/>
                </a:solidFill>
                <a:effectLst/>
                <a:latin typeface="华文楷体"/>
                <a:ea typeface="华文楷体"/>
                <a:cs typeface="+mn-cs"/>
              </a:rPr>
              <a:t>年</a:t>
            </a:r>
            <a:r>
              <a:rPr lang="en-US" sz="1200" kern="1200" dirty="0" smtClean="0">
                <a:solidFill>
                  <a:schemeClr val="tx1"/>
                </a:solidFill>
                <a:effectLst/>
                <a:latin typeface="华文楷体"/>
                <a:ea typeface="华文楷体"/>
                <a:cs typeface="+mn-cs"/>
              </a:rPr>
              <a:t>9</a:t>
            </a:r>
            <a:r>
              <a:rPr lang="zh-CN" altLang="en-US" sz="1200" kern="1200" dirty="0" smtClean="0">
                <a:solidFill>
                  <a:schemeClr val="tx1"/>
                </a:solidFill>
                <a:effectLst/>
                <a:latin typeface="华文楷体"/>
                <a:ea typeface="华文楷体"/>
                <a:cs typeface="+mn-cs"/>
              </a:rPr>
              <a:t>月，联合国</a:t>
            </a:r>
            <a:r>
              <a:rPr lang="en-US" sz="1200" kern="1200" dirty="0" smtClean="0">
                <a:solidFill>
                  <a:schemeClr val="tx1"/>
                </a:solidFill>
                <a:effectLst/>
                <a:latin typeface="华文楷体"/>
                <a:ea typeface="华文楷体"/>
                <a:cs typeface="+mn-cs"/>
              </a:rPr>
              <a:t>193</a:t>
            </a:r>
            <a:r>
              <a:rPr lang="zh-CN" altLang="en-US" sz="1200" kern="1200" dirty="0" smtClean="0">
                <a:solidFill>
                  <a:schemeClr val="tx1"/>
                </a:solidFill>
                <a:effectLst/>
                <a:latin typeface="华文楷体"/>
                <a:ea typeface="华文楷体"/>
                <a:cs typeface="+mn-cs"/>
              </a:rPr>
              <a:t>个成员国再次通过了人类可持续发展的</a:t>
            </a:r>
            <a:r>
              <a:rPr lang="en-US" sz="1200" kern="1200" dirty="0" smtClean="0">
                <a:solidFill>
                  <a:schemeClr val="tx1"/>
                </a:solidFill>
                <a:effectLst/>
                <a:latin typeface="华文楷体"/>
                <a:ea typeface="华文楷体"/>
                <a:cs typeface="+mn-cs"/>
              </a:rPr>
              <a:t>17</a:t>
            </a:r>
            <a:r>
              <a:rPr lang="zh-CN" altLang="en-US" sz="1200" kern="1200" dirty="0" smtClean="0">
                <a:solidFill>
                  <a:schemeClr val="tx1"/>
                </a:solidFill>
                <a:effectLst/>
                <a:latin typeface="华文楷体"/>
                <a:ea typeface="华文楷体"/>
                <a:cs typeface="+mn-cs"/>
              </a:rPr>
              <a:t>个目标，</a:t>
            </a:r>
            <a:r>
              <a:rPr lang="en-US" sz="1200" kern="1200" dirty="0" smtClean="0">
                <a:solidFill>
                  <a:schemeClr val="tx1"/>
                </a:solidFill>
                <a:effectLst/>
                <a:latin typeface="华文楷体"/>
                <a:ea typeface="华文楷体"/>
                <a:cs typeface="+mn-cs"/>
              </a:rPr>
              <a:t>SDGs</a:t>
            </a:r>
            <a:r>
              <a:rPr lang="zh-CN" altLang="en-US" sz="1200" kern="1200" dirty="0" smtClean="0">
                <a:solidFill>
                  <a:schemeClr val="tx1"/>
                </a:solidFill>
                <a:effectLst/>
                <a:latin typeface="华文楷体"/>
                <a:ea typeface="华文楷体"/>
                <a:cs typeface="+mn-cs"/>
              </a:rPr>
              <a:t>；今年</a:t>
            </a:r>
            <a:r>
              <a:rPr lang="en-US" sz="1200" kern="1200" dirty="0" smtClean="0">
                <a:solidFill>
                  <a:schemeClr val="tx1"/>
                </a:solidFill>
                <a:effectLst/>
                <a:latin typeface="华文楷体"/>
                <a:ea typeface="华文楷体"/>
                <a:cs typeface="+mn-cs"/>
              </a:rPr>
              <a:t>8</a:t>
            </a:r>
            <a:r>
              <a:rPr lang="zh-CN" altLang="en-US" sz="1200" kern="1200" dirty="0" smtClean="0">
                <a:solidFill>
                  <a:schemeClr val="tx1"/>
                </a:solidFill>
                <a:effectLst/>
                <a:latin typeface="华文楷体"/>
                <a:ea typeface="华文楷体"/>
                <a:cs typeface="+mn-cs"/>
              </a:rPr>
              <a:t>月，末学受邀出席了联合国全球契约公约组织在日本东京举办的第十届中日韩圆桌会议，对区域性推进可持续发展进行了深度讨论。我们在会上建议：</a:t>
            </a:r>
            <a:r>
              <a:rPr lang="en-US" sz="1200" kern="1200" dirty="0" smtClean="0">
                <a:solidFill>
                  <a:schemeClr val="tx1"/>
                </a:solidFill>
                <a:effectLst/>
                <a:latin typeface="华文楷体"/>
                <a:ea typeface="华文楷体"/>
                <a:cs typeface="+mn-cs"/>
              </a:rPr>
              <a:t> 17</a:t>
            </a:r>
            <a:r>
              <a:rPr lang="zh-CN" altLang="en-US" sz="1200" kern="1200" dirty="0" smtClean="0">
                <a:solidFill>
                  <a:schemeClr val="tx1"/>
                </a:solidFill>
                <a:effectLst/>
                <a:latin typeface="华文楷体"/>
                <a:ea typeface="华文楷体"/>
                <a:cs typeface="+mn-cs"/>
              </a:rPr>
              <a:t>项目标要有核心，才能真正解决问题；核心是教育。</a:t>
            </a:r>
            <a:r>
              <a:rPr lang="en-US" altLang="zh-CN" sz="1200" kern="1200" dirty="0" smtClean="0">
                <a:solidFill>
                  <a:schemeClr val="tx1"/>
                </a:solidFill>
                <a:effectLst/>
                <a:latin typeface="华文楷体"/>
                <a:ea typeface="华文楷体"/>
                <a:cs typeface="+mn-cs"/>
              </a:rPr>
              <a:t>”</a:t>
            </a:r>
            <a:r>
              <a:rPr lang="zh-TW" altLang="en-US" dirty="0" smtClean="0"/>
              <a:t>素質教育就是德行教育</a:t>
            </a:r>
            <a:r>
              <a:rPr lang="en-US" altLang="zh-TW" dirty="0" smtClean="0"/>
              <a:t>”</a:t>
            </a:r>
            <a:endParaRPr lang="en-US" dirty="0"/>
          </a:p>
        </p:txBody>
      </p:sp>
      <p:sp>
        <p:nvSpPr>
          <p:cNvPr id="4" name="Slide Number Placeholder 3"/>
          <p:cNvSpPr>
            <a:spLocks noGrp="1"/>
          </p:cNvSpPr>
          <p:nvPr>
            <p:ph type="sldNum" sz="quarter" idx="10"/>
          </p:nvPr>
        </p:nvSpPr>
        <p:spPr/>
        <p:txBody>
          <a:bodyPr/>
          <a:lstStyle/>
          <a:p>
            <a:fld id="{BAE88B44-EB9F-47A9-BCD1-23C5D8AF7ED0}" type="slidenum">
              <a:rPr lang="zh-CN" altLang="en-US" smtClean="0"/>
              <a:t>26</a:t>
            </a:fld>
            <a:endParaRPr lang="zh-CN" altLang="en-US" dirty="0"/>
          </a:p>
        </p:txBody>
      </p:sp>
    </p:spTree>
    <p:extLst>
      <p:ext uri="{BB962C8B-B14F-4D97-AF65-F5344CB8AC3E}">
        <p14:creationId xmlns:p14="http://schemas.microsoft.com/office/powerpoint/2010/main" val="270124288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8.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9.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0.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1.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2.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3.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4.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5.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6.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7.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8.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143000" y="841375"/>
            <a:ext cx="6858000" cy="1790700"/>
          </a:xfrm>
          <a:prstGeom prst="rect">
            <a:avLst/>
          </a:prstGeom>
        </p:spPr>
        <p:txBody>
          <a:bodyPr anchor="b"/>
          <a:lstStyle>
            <a:lvl1pPr algn="ctr">
              <a:defRPr sz="6000"/>
            </a:lvl1pPr>
          </a:lstStyle>
          <a:p>
            <a:pPr fontAlgn="base"/>
            <a:r>
              <a:rPr lang="zh-CN" altLang="en-US" strike="noStrike" noProof="1" smtClean="0"/>
              <a:t>单击此处编辑母版标题样式</a:t>
            </a:r>
            <a:endParaRPr lang="zh-CN" altLang="en-US" strike="noStrike" noProof="1"/>
          </a:p>
        </p:txBody>
      </p:sp>
      <p:sp>
        <p:nvSpPr>
          <p:cNvPr id="3" name="副标题 2"/>
          <p:cNvSpPr>
            <a:spLocks noGrp="1"/>
          </p:cNvSpPr>
          <p:nvPr>
            <p:ph type="subTitle" idx="1"/>
          </p:nvPr>
        </p:nvSpPr>
        <p:spPr>
          <a:xfrm>
            <a:off x="1143000" y="2701925"/>
            <a:ext cx="6858000" cy="1241425"/>
          </a:xfrm>
          <a:prstGeom prst="rect">
            <a:avLst/>
          </a:prstGeo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pPr fontAlgn="base"/>
            <a:r>
              <a:rPr lang="zh-CN" altLang="en-US" strike="noStrike" noProof="1" smtClean="0"/>
              <a:t>单击此处编辑母版副标题样式</a:t>
            </a:r>
            <a:endParaRPr lang="zh-CN" altLang="en-US" strike="noStrike" noProof="1"/>
          </a:p>
        </p:txBody>
      </p:sp>
    </p:spTree>
  </p:cSld>
  <p:clrMapOvr>
    <a:masterClrMapping/>
  </p:clrMapOvr>
  <p:transition xmlns:p14="http://schemas.microsoft.com/office/powerpoint/2010/mai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a:xfrm>
            <a:off x="628650" y="274638"/>
            <a:ext cx="7886700" cy="993775"/>
          </a:xfrm>
          <a:prstGeom prst="rect">
            <a:avLst/>
          </a:prstGeom>
        </p:spPr>
        <p:txBody>
          <a:bodyPr/>
          <a:lstStyle/>
          <a:p>
            <a:pPr fontAlgn="base"/>
            <a:r>
              <a:rPr lang="zh-CN" altLang="en-US" strike="noStrike" noProof="1" smtClean="0"/>
              <a:t>单击此处编辑母版标题样式</a:t>
            </a:r>
            <a:endParaRPr lang="zh-CN" altLang="en-US" strike="noStrike" noProof="1"/>
          </a:p>
        </p:txBody>
      </p:sp>
      <p:sp>
        <p:nvSpPr>
          <p:cNvPr id="3" name="内容占位符 2"/>
          <p:cNvSpPr>
            <a:spLocks noGrp="1"/>
          </p:cNvSpPr>
          <p:nvPr>
            <p:ph idx="1"/>
          </p:nvPr>
        </p:nvSpPr>
        <p:spPr>
          <a:xfrm>
            <a:off x="628650" y="1370013"/>
            <a:ext cx="7886700" cy="3262312"/>
          </a:xfrm>
          <a:prstGeom prst="rect">
            <a:avLst/>
          </a:prstGeom>
        </p:spPr>
        <p:txBody>
          <a:bodyPr/>
          <a:lstStyle/>
          <a:p>
            <a:pPr lvl="0" fontAlgn="base"/>
            <a:r>
              <a:rPr lang="zh-CN" altLang="en-US" strike="noStrike" noProof="1" smtClean="0"/>
              <a:t>单击此处编辑母版文本样式</a:t>
            </a:r>
          </a:p>
          <a:p>
            <a:pPr lvl="1" fontAlgn="base"/>
            <a:r>
              <a:rPr lang="zh-CN" altLang="en-US" strike="noStrike" noProof="1" smtClean="0"/>
              <a:t>第二级</a:t>
            </a:r>
          </a:p>
          <a:p>
            <a:pPr lvl="2" fontAlgn="base"/>
            <a:r>
              <a:rPr lang="zh-CN" altLang="en-US" strike="noStrike" noProof="1" smtClean="0"/>
              <a:t>第三级</a:t>
            </a:r>
          </a:p>
          <a:p>
            <a:pPr lvl="3" fontAlgn="base"/>
            <a:r>
              <a:rPr lang="zh-CN" altLang="en-US" strike="noStrike" noProof="1" smtClean="0"/>
              <a:t>第四级</a:t>
            </a:r>
          </a:p>
          <a:p>
            <a:pPr lvl="4" fontAlgn="base"/>
            <a:r>
              <a:rPr lang="zh-CN" altLang="en-US" strike="noStrike" noProof="1" smtClean="0"/>
              <a:t>第五级</a:t>
            </a:r>
            <a:endParaRPr lang="zh-CN" altLang="en-US" strike="noStrike" noProof="1"/>
          </a:p>
        </p:txBody>
      </p:sp>
    </p:spTree>
  </p:cSld>
  <p:clrMapOvr>
    <a:masterClrMapping/>
  </p:clrMapOvr>
  <p:transition xmlns:p14="http://schemas.microsoft.com/office/powerpoint/2010/mai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623888" y="1282700"/>
            <a:ext cx="7886700" cy="2139950"/>
          </a:xfrm>
          <a:prstGeom prst="rect">
            <a:avLst/>
          </a:prstGeom>
        </p:spPr>
        <p:txBody>
          <a:bodyPr anchor="b"/>
          <a:lstStyle>
            <a:lvl1pPr>
              <a:defRPr sz="6000"/>
            </a:lvl1pPr>
          </a:lstStyle>
          <a:p>
            <a:pPr fontAlgn="base"/>
            <a:r>
              <a:rPr lang="zh-CN" altLang="en-US" strike="noStrike" noProof="1" smtClean="0"/>
              <a:t>单击此处编辑母版标题样式</a:t>
            </a:r>
            <a:endParaRPr lang="zh-CN" altLang="en-US" strike="noStrike" noProof="1"/>
          </a:p>
        </p:txBody>
      </p:sp>
      <p:sp>
        <p:nvSpPr>
          <p:cNvPr id="3" name="文本占位符 2"/>
          <p:cNvSpPr>
            <a:spLocks noGrp="1"/>
          </p:cNvSpPr>
          <p:nvPr>
            <p:ph type="body" idx="1"/>
          </p:nvPr>
        </p:nvSpPr>
        <p:spPr>
          <a:xfrm>
            <a:off x="623888" y="3441700"/>
            <a:ext cx="7886700" cy="1125538"/>
          </a:xfrm>
          <a:prstGeom prst="rect">
            <a:avLst/>
          </a:prstGeom>
        </p:spPr>
        <p:txBody>
          <a:bodyPr/>
          <a:lstStyle>
            <a:lvl1pPr marL="0" indent="0">
              <a:buNone/>
              <a:defRPr sz="2400"/>
            </a:lvl1pPr>
            <a:lvl2pPr marL="457200" indent="0">
              <a:buNone/>
              <a:defRPr sz="2000"/>
            </a:lvl2pPr>
            <a:lvl3pPr marL="914400" indent="0">
              <a:buNone/>
              <a:defRPr sz="18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fontAlgn="base"/>
            <a:r>
              <a:rPr lang="zh-CN" altLang="en-US" strike="noStrike" noProof="1" smtClean="0"/>
              <a:t>单击此处编辑母版文本样式</a:t>
            </a:r>
          </a:p>
        </p:txBody>
      </p:sp>
    </p:spTree>
  </p:cSld>
  <p:clrMapOvr>
    <a:masterClrMapping/>
  </p:clrMapOvr>
  <p:transition xmlns:p14="http://schemas.microsoft.com/office/powerpoint/2010/mai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a:xfrm>
            <a:off x="628650" y="274638"/>
            <a:ext cx="7886700" cy="993775"/>
          </a:xfrm>
          <a:prstGeom prst="rect">
            <a:avLst/>
          </a:prstGeom>
        </p:spPr>
        <p:txBody>
          <a:bodyPr/>
          <a:lstStyle/>
          <a:p>
            <a:pPr fontAlgn="base"/>
            <a:r>
              <a:rPr lang="zh-CN" altLang="en-US" strike="noStrike" noProof="1" smtClean="0"/>
              <a:t>单击此处编辑母版标题样式</a:t>
            </a:r>
            <a:endParaRPr lang="zh-CN" altLang="en-US" strike="noStrike" noProof="1"/>
          </a:p>
        </p:txBody>
      </p:sp>
      <p:sp>
        <p:nvSpPr>
          <p:cNvPr id="3" name="内容占位符 2"/>
          <p:cNvSpPr>
            <a:spLocks noGrp="1"/>
          </p:cNvSpPr>
          <p:nvPr>
            <p:ph sz="half" idx="1"/>
          </p:nvPr>
        </p:nvSpPr>
        <p:spPr>
          <a:xfrm>
            <a:off x="628650" y="1370013"/>
            <a:ext cx="3867150" cy="3262312"/>
          </a:xfrm>
          <a:prstGeom prst="rect">
            <a:avLst/>
          </a:prstGeom>
        </p:spPr>
        <p:txBody>
          <a:bodyPr/>
          <a:lstStyle/>
          <a:p>
            <a:pPr lvl="0" fontAlgn="base"/>
            <a:r>
              <a:rPr lang="zh-CN" altLang="en-US" strike="noStrike" noProof="1" smtClean="0"/>
              <a:t>单击此处编辑母版文本样式</a:t>
            </a:r>
          </a:p>
          <a:p>
            <a:pPr lvl="1" fontAlgn="base"/>
            <a:r>
              <a:rPr lang="zh-CN" altLang="en-US" strike="noStrike" noProof="1" smtClean="0"/>
              <a:t>第二级</a:t>
            </a:r>
          </a:p>
          <a:p>
            <a:pPr lvl="2" fontAlgn="base"/>
            <a:r>
              <a:rPr lang="zh-CN" altLang="en-US" strike="noStrike" noProof="1" smtClean="0"/>
              <a:t>第三级</a:t>
            </a:r>
          </a:p>
          <a:p>
            <a:pPr lvl="3" fontAlgn="base"/>
            <a:r>
              <a:rPr lang="zh-CN" altLang="en-US" strike="noStrike" noProof="1" smtClean="0"/>
              <a:t>第四级</a:t>
            </a:r>
          </a:p>
          <a:p>
            <a:pPr lvl="4" fontAlgn="base"/>
            <a:r>
              <a:rPr lang="zh-CN" altLang="en-US" strike="noStrike" noProof="1" smtClean="0"/>
              <a:t>第五级</a:t>
            </a:r>
            <a:endParaRPr lang="zh-CN" altLang="en-US" strike="noStrike" noProof="1"/>
          </a:p>
        </p:txBody>
      </p:sp>
      <p:sp>
        <p:nvSpPr>
          <p:cNvPr id="4" name="内容占位符 3"/>
          <p:cNvSpPr>
            <a:spLocks noGrp="1"/>
          </p:cNvSpPr>
          <p:nvPr>
            <p:ph sz="half" idx="2"/>
          </p:nvPr>
        </p:nvSpPr>
        <p:spPr>
          <a:xfrm>
            <a:off x="4648200" y="1370013"/>
            <a:ext cx="3867150" cy="3262312"/>
          </a:xfrm>
          <a:prstGeom prst="rect">
            <a:avLst/>
          </a:prstGeom>
        </p:spPr>
        <p:txBody>
          <a:bodyPr/>
          <a:lstStyle/>
          <a:p>
            <a:pPr lvl="0" fontAlgn="base"/>
            <a:r>
              <a:rPr lang="zh-CN" altLang="en-US" strike="noStrike" noProof="1" smtClean="0"/>
              <a:t>单击此处编辑母版文本样式</a:t>
            </a:r>
          </a:p>
          <a:p>
            <a:pPr lvl="1" fontAlgn="base"/>
            <a:r>
              <a:rPr lang="zh-CN" altLang="en-US" strike="noStrike" noProof="1" smtClean="0"/>
              <a:t>第二级</a:t>
            </a:r>
          </a:p>
          <a:p>
            <a:pPr lvl="2" fontAlgn="base"/>
            <a:r>
              <a:rPr lang="zh-CN" altLang="en-US" strike="noStrike" noProof="1" smtClean="0"/>
              <a:t>第三级</a:t>
            </a:r>
          </a:p>
          <a:p>
            <a:pPr lvl="3" fontAlgn="base"/>
            <a:r>
              <a:rPr lang="zh-CN" altLang="en-US" strike="noStrike" noProof="1" smtClean="0"/>
              <a:t>第四级</a:t>
            </a:r>
          </a:p>
          <a:p>
            <a:pPr lvl="4" fontAlgn="base"/>
            <a:r>
              <a:rPr lang="zh-CN" altLang="en-US" strike="noStrike" noProof="1" smtClean="0"/>
              <a:t>第五级</a:t>
            </a:r>
            <a:endParaRPr lang="zh-CN" altLang="en-US" strike="noStrike" noProof="1"/>
          </a:p>
        </p:txBody>
      </p:sp>
    </p:spTree>
  </p:cSld>
  <p:clrMapOvr>
    <a:masterClrMapping/>
  </p:clrMapOvr>
  <p:transition xmlns:p14="http://schemas.microsoft.com/office/powerpoint/2010/mai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630238" y="274638"/>
            <a:ext cx="7886700" cy="993775"/>
          </a:xfrm>
          <a:prstGeom prst="rect">
            <a:avLst/>
          </a:prstGeom>
        </p:spPr>
        <p:txBody>
          <a:bodyPr/>
          <a:lstStyle/>
          <a:p>
            <a:pPr fontAlgn="base"/>
            <a:r>
              <a:rPr lang="zh-CN" altLang="en-US" strike="noStrike" noProof="1" smtClean="0"/>
              <a:t>单击此处编辑母版标题样式</a:t>
            </a:r>
            <a:endParaRPr lang="zh-CN" altLang="en-US" strike="noStrike" noProof="1"/>
          </a:p>
        </p:txBody>
      </p:sp>
      <p:sp>
        <p:nvSpPr>
          <p:cNvPr id="3" name="文本占位符 2"/>
          <p:cNvSpPr>
            <a:spLocks noGrp="1"/>
          </p:cNvSpPr>
          <p:nvPr>
            <p:ph type="body" idx="1"/>
          </p:nvPr>
        </p:nvSpPr>
        <p:spPr>
          <a:xfrm>
            <a:off x="630238" y="1260475"/>
            <a:ext cx="3868737" cy="619125"/>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fontAlgn="base"/>
            <a:r>
              <a:rPr lang="zh-CN" altLang="en-US" strike="noStrike" noProof="1" smtClean="0"/>
              <a:t>单击此处编辑母版文本样式</a:t>
            </a:r>
          </a:p>
        </p:txBody>
      </p:sp>
      <p:sp>
        <p:nvSpPr>
          <p:cNvPr id="4" name="内容占位符 3"/>
          <p:cNvSpPr>
            <a:spLocks noGrp="1"/>
          </p:cNvSpPr>
          <p:nvPr>
            <p:ph sz="half" idx="2"/>
          </p:nvPr>
        </p:nvSpPr>
        <p:spPr>
          <a:xfrm>
            <a:off x="630238" y="1879600"/>
            <a:ext cx="3868737" cy="2762250"/>
          </a:xfrm>
          <a:prstGeom prst="rect">
            <a:avLst/>
          </a:prstGeom>
        </p:spPr>
        <p:txBody>
          <a:bodyPr/>
          <a:lstStyle/>
          <a:p>
            <a:pPr lvl="0" fontAlgn="base"/>
            <a:r>
              <a:rPr lang="zh-CN" altLang="en-US" strike="noStrike" noProof="1" smtClean="0"/>
              <a:t>单击此处编辑母版文本样式</a:t>
            </a:r>
          </a:p>
          <a:p>
            <a:pPr lvl="1" fontAlgn="base"/>
            <a:r>
              <a:rPr lang="zh-CN" altLang="en-US" strike="noStrike" noProof="1" smtClean="0"/>
              <a:t>第二级</a:t>
            </a:r>
          </a:p>
          <a:p>
            <a:pPr lvl="2" fontAlgn="base"/>
            <a:r>
              <a:rPr lang="zh-CN" altLang="en-US" strike="noStrike" noProof="1" smtClean="0"/>
              <a:t>第三级</a:t>
            </a:r>
          </a:p>
          <a:p>
            <a:pPr lvl="3" fontAlgn="base"/>
            <a:r>
              <a:rPr lang="zh-CN" altLang="en-US" strike="noStrike" noProof="1" smtClean="0"/>
              <a:t>第四级</a:t>
            </a:r>
          </a:p>
          <a:p>
            <a:pPr lvl="4" fontAlgn="base"/>
            <a:r>
              <a:rPr lang="zh-CN" altLang="en-US" strike="noStrike" noProof="1" smtClean="0"/>
              <a:t>第五级</a:t>
            </a:r>
            <a:endParaRPr lang="zh-CN" altLang="en-US" strike="noStrike" noProof="1"/>
          </a:p>
        </p:txBody>
      </p:sp>
      <p:sp>
        <p:nvSpPr>
          <p:cNvPr id="5" name="文本占位符 4"/>
          <p:cNvSpPr>
            <a:spLocks noGrp="1"/>
          </p:cNvSpPr>
          <p:nvPr>
            <p:ph type="body" sz="quarter" idx="3"/>
          </p:nvPr>
        </p:nvSpPr>
        <p:spPr>
          <a:xfrm>
            <a:off x="4629150" y="1260475"/>
            <a:ext cx="3887788" cy="619125"/>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fontAlgn="base"/>
            <a:r>
              <a:rPr lang="zh-CN" altLang="en-US" strike="noStrike" noProof="1" smtClean="0"/>
              <a:t>单击此处编辑母版文本样式</a:t>
            </a:r>
          </a:p>
        </p:txBody>
      </p:sp>
      <p:sp>
        <p:nvSpPr>
          <p:cNvPr id="6" name="内容占位符 5"/>
          <p:cNvSpPr>
            <a:spLocks noGrp="1"/>
          </p:cNvSpPr>
          <p:nvPr>
            <p:ph sz="quarter" idx="4"/>
          </p:nvPr>
        </p:nvSpPr>
        <p:spPr>
          <a:xfrm>
            <a:off x="4629150" y="1879600"/>
            <a:ext cx="3887788" cy="2762250"/>
          </a:xfrm>
          <a:prstGeom prst="rect">
            <a:avLst/>
          </a:prstGeom>
        </p:spPr>
        <p:txBody>
          <a:bodyPr/>
          <a:lstStyle/>
          <a:p>
            <a:pPr lvl="0" fontAlgn="base"/>
            <a:r>
              <a:rPr lang="zh-CN" altLang="en-US" strike="noStrike" noProof="1" smtClean="0"/>
              <a:t>单击此处编辑母版文本样式</a:t>
            </a:r>
          </a:p>
          <a:p>
            <a:pPr lvl="1" fontAlgn="base"/>
            <a:r>
              <a:rPr lang="zh-CN" altLang="en-US" strike="noStrike" noProof="1" smtClean="0"/>
              <a:t>第二级</a:t>
            </a:r>
          </a:p>
          <a:p>
            <a:pPr lvl="2" fontAlgn="base"/>
            <a:r>
              <a:rPr lang="zh-CN" altLang="en-US" strike="noStrike" noProof="1" smtClean="0"/>
              <a:t>第三级</a:t>
            </a:r>
          </a:p>
          <a:p>
            <a:pPr lvl="3" fontAlgn="base"/>
            <a:r>
              <a:rPr lang="zh-CN" altLang="en-US" strike="noStrike" noProof="1" smtClean="0"/>
              <a:t>第四级</a:t>
            </a:r>
          </a:p>
          <a:p>
            <a:pPr lvl="4" fontAlgn="base"/>
            <a:r>
              <a:rPr lang="zh-CN" altLang="en-US" strike="noStrike" noProof="1" smtClean="0"/>
              <a:t>第五级</a:t>
            </a:r>
            <a:endParaRPr lang="zh-CN" altLang="en-US" strike="noStrike" noProof="1"/>
          </a:p>
        </p:txBody>
      </p:sp>
    </p:spTree>
  </p:cSld>
  <p:clrMapOvr>
    <a:masterClrMapping/>
  </p:clrMapOvr>
  <p:transition xmlns:p14="http://schemas.microsoft.com/office/powerpoint/2010/mai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a:xfrm>
            <a:off x="628650" y="274638"/>
            <a:ext cx="7886700" cy="993775"/>
          </a:xfrm>
          <a:prstGeom prst="rect">
            <a:avLst/>
          </a:prstGeom>
        </p:spPr>
        <p:txBody>
          <a:bodyPr/>
          <a:lstStyle/>
          <a:p>
            <a:pPr fontAlgn="base"/>
            <a:r>
              <a:rPr lang="zh-CN" altLang="en-US" strike="noStrike" noProof="1" smtClean="0"/>
              <a:t>单击此处编辑母版标题样式</a:t>
            </a:r>
            <a:endParaRPr lang="zh-CN" altLang="en-US" strike="noStrike" noProof="1"/>
          </a:p>
        </p:txBody>
      </p:sp>
    </p:spTree>
  </p:cSld>
  <p:clrMapOvr>
    <a:masterClrMapping/>
  </p:clrMapOvr>
  <p:transition xmlns:p14="http://schemas.microsoft.com/office/powerpoint/2010/mai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Tree>
  </p:cSld>
  <p:clrMapOvr>
    <a:masterClrMapping/>
  </p:clrMapOvr>
  <p:transition xmlns:p14="http://schemas.microsoft.com/office/powerpoint/2010/mai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630238" y="342900"/>
            <a:ext cx="2949575" cy="1200150"/>
          </a:xfrm>
          <a:prstGeom prst="rect">
            <a:avLst/>
          </a:prstGeom>
        </p:spPr>
        <p:txBody>
          <a:bodyPr anchor="b"/>
          <a:lstStyle>
            <a:lvl1pPr>
              <a:defRPr sz="3200"/>
            </a:lvl1pPr>
          </a:lstStyle>
          <a:p>
            <a:pPr fontAlgn="base"/>
            <a:r>
              <a:rPr lang="zh-CN" altLang="en-US" strike="noStrike" noProof="1" smtClean="0"/>
              <a:t>单击此处编辑母版标题样式</a:t>
            </a:r>
            <a:endParaRPr lang="zh-CN" altLang="en-US" strike="noStrike" noProof="1"/>
          </a:p>
        </p:txBody>
      </p:sp>
      <p:sp>
        <p:nvSpPr>
          <p:cNvPr id="3" name="内容占位符 2"/>
          <p:cNvSpPr>
            <a:spLocks noGrp="1"/>
          </p:cNvSpPr>
          <p:nvPr>
            <p:ph idx="1"/>
          </p:nvPr>
        </p:nvSpPr>
        <p:spPr>
          <a:xfrm>
            <a:off x="3887788" y="741363"/>
            <a:ext cx="4629150" cy="3654425"/>
          </a:xfrm>
          <a:prstGeom prst="rect">
            <a:avLst/>
          </a:prstGeo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fontAlgn="base"/>
            <a:r>
              <a:rPr lang="zh-CN" altLang="en-US" strike="noStrike" noProof="1" smtClean="0"/>
              <a:t>单击此处编辑母版文本样式</a:t>
            </a:r>
          </a:p>
          <a:p>
            <a:pPr lvl="1" fontAlgn="base"/>
            <a:r>
              <a:rPr lang="zh-CN" altLang="en-US" strike="noStrike" noProof="1" smtClean="0"/>
              <a:t>第二级</a:t>
            </a:r>
          </a:p>
          <a:p>
            <a:pPr lvl="2" fontAlgn="base"/>
            <a:r>
              <a:rPr lang="zh-CN" altLang="en-US" strike="noStrike" noProof="1" smtClean="0"/>
              <a:t>第三级</a:t>
            </a:r>
          </a:p>
          <a:p>
            <a:pPr lvl="3" fontAlgn="base"/>
            <a:r>
              <a:rPr lang="zh-CN" altLang="en-US" strike="noStrike" noProof="1" smtClean="0"/>
              <a:t>第四级</a:t>
            </a:r>
          </a:p>
          <a:p>
            <a:pPr lvl="4" fontAlgn="base"/>
            <a:r>
              <a:rPr lang="zh-CN" altLang="en-US" strike="noStrike" noProof="1" smtClean="0"/>
              <a:t>第五级</a:t>
            </a:r>
            <a:endParaRPr lang="zh-CN" altLang="en-US" strike="noStrike" noProof="1"/>
          </a:p>
        </p:txBody>
      </p:sp>
      <p:sp>
        <p:nvSpPr>
          <p:cNvPr id="4" name="文本占位符 3"/>
          <p:cNvSpPr>
            <a:spLocks noGrp="1"/>
          </p:cNvSpPr>
          <p:nvPr>
            <p:ph type="body" sz="half" idx="2"/>
          </p:nvPr>
        </p:nvSpPr>
        <p:spPr>
          <a:xfrm>
            <a:off x="630238" y="1543050"/>
            <a:ext cx="2949575" cy="2859088"/>
          </a:xfrm>
          <a:prstGeom prst="rect">
            <a:avLst/>
          </a:prstGeo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fontAlgn="base"/>
            <a:r>
              <a:rPr lang="zh-CN" altLang="en-US" strike="noStrike" noProof="1" smtClean="0"/>
              <a:t>单击此处编辑母版文本样式</a:t>
            </a:r>
          </a:p>
        </p:txBody>
      </p:sp>
    </p:spTree>
  </p:cSld>
  <p:clrMapOvr>
    <a:masterClrMapping/>
  </p:clrMapOvr>
  <p:transition xmlns:p14="http://schemas.microsoft.com/office/powerpoint/2010/mai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630238" y="342900"/>
            <a:ext cx="2949575" cy="1200150"/>
          </a:xfrm>
          <a:prstGeom prst="rect">
            <a:avLst/>
          </a:prstGeom>
        </p:spPr>
        <p:txBody>
          <a:bodyPr anchor="b"/>
          <a:lstStyle>
            <a:lvl1pPr>
              <a:defRPr sz="3200"/>
            </a:lvl1pPr>
          </a:lstStyle>
          <a:p>
            <a:pPr fontAlgn="base"/>
            <a:r>
              <a:rPr lang="zh-CN" altLang="en-US" strike="noStrike" noProof="1" smtClean="0"/>
              <a:t>单击此处编辑母版标题样式</a:t>
            </a:r>
            <a:endParaRPr lang="zh-CN" altLang="en-US" strike="noStrike" noProof="1"/>
          </a:p>
        </p:txBody>
      </p:sp>
      <p:sp>
        <p:nvSpPr>
          <p:cNvPr id="3" name="图片占位符 2"/>
          <p:cNvSpPr>
            <a:spLocks noGrp="1"/>
          </p:cNvSpPr>
          <p:nvPr>
            <p:ph type="pic" idx="1"/>
          </p:nvPr>
        </p:nvSpPr>
        <p:spPr>
          <a:xfrm>
            <a:off x="3887788" y="741363"/>
            <a:ext cx="4629150" cy="3654425"/>
          </a:xfrm>
          <a:prstGeom prst="rect">
            <a:avLst/>
          </a:prstGeo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marL="0" marR="0" lvl="0" indent="0" algn="l" defTabSz="0" rtl="0" eaLnBrk="0" fontAlgn="base" latinLnBrk="0" hangingPunct="0">
              <a:lnSpc>
                <a:spcPct val="100000"/>
              </a:lnSpc>
              <a:spcBef>
                <a:spcPts val="400"/>
              </a:spcBef>
              <a:spcAft>
                <a:spcPct val="0"/>
              </a:spcAft>
              <a:buClr>
                <a:schemeClr val="tx2"/>
              </a:buClr>
              <a:buSzPct val="95000"/>
              <a:buFont typeface="Wingdings" panose="05000000000000000000" pitchFamily="2" charset="2"/>
              <a:buNone/>
              <a:defRPr/>
            </a:pPr>
            <a:endParaRPr kumimoji="0" lang="zh-CN" altLang="en-US" sz="3200" b="0" i="0" u="none" strike="noStrike" kern="1200" cap="none" spc="0" normalizeH="0" baseline="0" noProof="0" smtClean="0">
              <a:ln>
                <a:noFill/>
              </a:ln>
              <a:solidFill>
                <a:schemeClr val="tx1"/>
              </a:solidFill>
              <a:effectLst/>
              <a:uLnTx/>
              <a:uFillTx/>
              <a:latin typeface="+mn-lt"/>
              <a:ea typeface="+mn-ea"/>
              <a:cs typeface="+mn-cs"/>
              <a:sym typeface="Corbel" panose="020B0503020204020204" pitchFamily="34" charset="0"/>
            </a:endParaRPr>
          </a:p>
        </p:txBody>
      </p:sp>
      <p:sp>
        <p:nvSpPr>
          <p:cNvPr id="4" name="文本占位符 3"/>
          <p:cNvSpPr>
            <a:spLocks noGrp="1"/>
          </p:cNvSpPr>
          <p:nvPr>
            <p:ph type="body" sz="half" idx="2"/>
          </p:nvPr>
        </p:nvSpPr>
        <p:spPr>
          <a:xfrm>
            <a:off x="630238" y="1543050"/>
            <a:ext cx="2949575" cy="2859088"/>
          </a:xfrm>
          <a:prstGeom prst="rect">
            <a:avLst/>
          </a:prstGeo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fontAlgn="base"/>
            <a:r>
              <a:rPr lang="zh-CN" altLang="en-US" strike="noStrike" noProof="1" smtClean="0"/>
              <a:t>单击此处编辑母版文本样式</a:t>
            </a:r>
          </a:p>
        </p:txBody>
      </p:sp>
    </p:spTree>
  </p:cSld>
  <p:clrMapOvr>
    <a:masterClrMapping/>
  </p:clrMapOvr>
  <p:transition xmlns:p14="http://schemas.microsoft.com/office/powerpoint/2010/mai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a:xfrm>
            <a:off x="628650" y="274638"/>
            <a:ext cx="7886700" cy="993775"/>
          </a:xfrm>
          <a:prstGeom prst="rect">
            <a:avLst/>
          </a:prstGeom>
        </p:spPr>
        <p:txBody>
          <a:bodyPr/>
          <a:lstStyle/>
          <a:p>
            <a:pPr fontAlgn="base"/>
            <a:r>
              <a:rPr lang="zh-CN" altLang="en-US" strike="noStrike" noProof="1" smtClean="0"/>
              <a:t>单击此处编辑母版标题样式</a:t>
            </a:r>
            <a:endParaRPr lang="zh-CN" altLang="en-US" strike="noStrike" noProof="1"/>
          </a:p>
        </p:txBody>
      </p:sp>
      <p:sp>
        <p:nvSpPr>
          <p:cNvPr id="3" name="竖排文字占位符 2"/>
          <p:cNvSpPr>
            <a:spLocks noGrp="1"/>
          </p:cNvSpPr>
          <p:nvPr>
            <p:ph type="body" orient="vert" idx="1"/>
          </p:nvPr>
        </p:nvSpPr>
        <p:spPr>
          <a:xfrm>
            <a:off x="628650" y="1370013"/>
            <a:ext cx="7886700" cy="3262312"/>
          </a:xfrm>
          <a:prstGeom prst="rect">
            <a:avLst/>
          </a:prstGeom>
        </p:spPr>
        <p:txBody>
          <a:bodyPr vert="eaVert"/>
          <a:lstStyle/>
          <a:p>
            <a:pPr lvl="0" fontAlgn="base"/>
            <a:r>
              <a:rPr lang="zh-CN" altLang="en-US" strike="noStrike" noProof="1" smtClean="0"/>
              <a:t>单击此处编辑母版文本样式</a:t>
            </a:r>
          </a:p>
          <a:p>
            <a:pPr lvl="1" fontAlgn="base"/>
            <a:r>
              <a:rPr lang="zh-CN" altLang="en-US" strike="noStrike" noProof="1" smtClean="0"/>
              <a:t>第二级</a:t>
            </a:r>
          </a:p>
          <a:p>
            <a:pPr lvl="2" fontAlgn="base"/>
            <a:r>
              <a:rPr lang="zh-CN" altLang="en-US" strike="noStrike" noProof="1" smtClean="0"/>
              <a:t>第三级</a:t>
            </a:r>
          </a:p>
          <a:p>
            <a:pPr lvl="3" fontAlgn="base"/>
            <a:r>
              <a:rPr lang="zh-CN" altLang="en-US" strike="noStrike" noProof="1" smtClean="0"/>
              <a:t>第四级</a:t>
            </a:r>
          </a:p>
          <a:p>
            <a:pPr lvl="4" fontAlgn="base"/>
            <a:r>
              <a:rPr lang="zh-CN" altLang="en-US" strike="noStrike" noProof="1" smtClean="0"/>
              <a:t>第五级</a:t>
            </a:r>
            <a:endParaRPr lang="zh-CN" altLang="en-US" strike="noStrike" noProof="1"/>
          </a:p>
        </p:txBody>
      </p:sp>
    </p:spTree>
  </p:cSld>
  <p:clrMapOvr>
    <a:masterClrMapping/>
  </p:clrMapOvr>
  <p:transition xmlns:p14="http://schemas.microsoft.com/office/powerpoint/2010/mai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10;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6543675" y="274638"/>
            <a:ext cx="1971675" cy="4357687"/>
          </a:xfrm>
          <a:prstGeom prst="rect">
            <a:avLst/>
          </a:prstGeom>
        </p:spPr>
        <p:txBody>
          <a:bodyPr vert="eaVert"/>
          <a:lstStyle/>
          <a:p>
            <a:pPr fontAlgn="base"/>
            <a:r>
              <a:rPr lang="zh-CN" altLang="en-US" strike="noStrike" noProof="1" smtClean="0"/>
              <a:t>单击此处编辑母版标题样式</a:t>
            </a:r>
            <a:endParaRPr lang="zh-CN" altLang="en-US" strike="noStrike" noProof="1"/>
          </a:p>
        </p:txBody>
      </p:sp>
      <p:sp>
        <p:nvSpPr>
          <p:cNvPr id="3" name="竖排文字占位符 2"/>
          <p:cNvSpPr>
            <a:spLocks noGrp="1"/>
          </p:cNvSpPr>
          <p:nvPr>
            <p:ph type="body" orient="vert" idx="1"/>
          </p:nvPr>
        </p:nvSpPr>
        <p:spPr>
          <a:xfrm>
            <a:off x="628650" y="274638"/>
            <a:ext cx="5762625" cy="4357687"/>
          </a:xfrm>
          <a:prstGeom prst="rect">
            <a:avLst/>
          </a:prstGeom>
        </p:spPr>
        <p:txBody>
          <a:bodyPr vert="eaVert"/>
          <a:lstStyle/>
          <a:p>
            <a:pPr lvl="0" fontAlgn="base"/>
            <a:r>
              <a:rPr lang="zh-CN" altLang="en-US" strike="noStrike" noProof="1" smtClean="0"/>
              <a:t>单击此处编辑母版文本样式</a:t>
            </a:r>
          </a:p>
          <a:p>
            <a:pPr lvl="1" fontAlgn="base"/>
            <a:r>
              <a:rPr lang="zh-CN" altLang="en-US" strike="noStrike" noProof="1" smtClean="0"/>
              <a:t>第二级</a:t>
            </a:r>
          </a:p>
          <a:p>
            <a:pPr lvl="2" fontAlgn="base"/>
            <a:r>
              <a:rPr lang="zh-CN" altLang="en-US" strike="noStrike" noProof="1" smtClean="0"/>
              <a:t>第三级</a:t>
            </a:r>
          </a:p>
          <a:p>
            <a:pPr lvl="3" fontAlgn="base"/>
            <a:r>
              <a:rPr lang="zh-CN" altLang="en-US" strike="noStrike" noProof="1" smtClean="0"/>
              <a:t>第四级</a:t>
            </a:r>
          </a:p>
          <a:p>
            <a:pPr lvl="4" fontAlgn="base"/>
            <a:r>
              <a:rPr lang="zh-CN" altLang="en-US" strike="noStrike" noProof="1" smtClean="0"/>
              <a:t>第五级</a:t>
            </a:r>
            <a:endParaRPr lang="zh-CN" altLang="en-US" strike="noStrike" noProof="1"/>
          </a:p>
        </p:txBody>
      </p:sp>
    </p:spTree>
  </p:cSld>
  <p:clrMapOvr>
    <a:masterClrMapping/>
  </p:clrMapOvr>
  <p:transition xmlns:p14="http://schemas.microsoft.com/office/powerpoint/2010/main"/>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3_标题幻灯片">
    <p:spTree>
      <p:nvGrpSpPr>
        <p:cNvPr id="1" name=""/>
        <p:cNvGrpSpPr/>
        <p:nvPr/>
      </p:nvGrpSpPr>
      <p:grpSpPr>
        <a:xfrm>
          <a:off x="0" y="0"/>
          <a:ext cx="0" cy="0"/>
          <a:chOff x="0" y="0"/>
          <a:chExt cx="0" cy="0"/>
        </a:xfrm>
      </p:grpSpPr>
      <p:sp>
        <p:nvSpPr>
          <p:cNvPr id="10" name="矩形 9"/>
          <p:cNvSpPr/>
          <p:nvPr userDrawn="1"/>
        </p:nvSpPr>
        <p:spPr>
          <a:xfrm>
            <a:off x="0" y="0"/>
            <a:ext cx="9144000" cy="5143500"/>
          </a:xfrm>
          <a:prstGeom prst="rect">
            <a:avLst/>
          </a:prstGeom>
          <a:solidFill>
            <a:schemeClr val="bg1">
              <a:lumMod val="85000"/>
            </a:schemeClr>
          </a:solidFill>
          <a:ln>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lIns="68571" tIns="34285" rIns="68571" bIns="34285" rtlCol="0" anchor="ctr"/>
          <a:lstStyle/>
          <a:p>
            <a:pPr algn="ctr"/>
            <a:endParaRPr lang="zh-CN" altLang="en-US"/>
          </a:p>
        </p:txBody>
      </p:sp>
      <p:sp>
        <p:nvSpPr>
          <p:cNvPr id="2" name="标题 1"/>
          <p:cNvSpPr>
            <a:spLocks noGrp="1"/>
          </p:cNvSpPr>
          <p:nvPr>
            <p:ph type="ctrTitle"/>
          </p:nvPr>
        </p:nvSpPr>
        <p:spPr>
          <a:xfrm>
            <a:off x="685800" y="1597821"/>
            <a:ext cx="7772400" cy="1102519"/>
          </a:xfrm>
          <a:prstGeom prst="rect">
            <a:avLst/>
          </a:prstGeom>
        </p:spPr>
        <p:txBody>
          <a:bodyPr lIns="68571" tIns="34285" rIns="68571" bIns="34285"/>
          <a:lstStyle/>
          <a:p>
            <a:r>
              <a:rPr lang="zh-CN" altLang="en-US" smtClean="0"/>
              <a:t>单击此处编辑母版标题样式</a:t>
            </a:r>
            <a:endParaRPr lang="zh-CN" altLang="en-US"/>
          </a:p>
        </p:txBody>
      </p:sp>
      <p:sp>
        <p:nvSpPr>
          <p:cNvPr id="3" name="副标题 2"/>
          <p:cNvSpPr>
            <a:spLocks noGrp="1"/>
          </p:cNvSpPr>
          <p:nvPr>
            <p:ph type="subTitle" idx="1"/>
          </p:nvPr>
        </p:nvSpPr>
        <p:spPr>
          <a:xfrm>
            <a:off x="1371600" y="2914650"/>
            <a:ext cx="6400800" cy="1314450"/>
          </a:xfrm>
          <a:prstGeom prst="rect">
            <a:avLst/>
          </a:prstGeom>
        </p:spPr>
        <p:txBody>
          <a:bodyPr lIns="68571" tIns="34285" rIns="68571" bIns="34285"/>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zh-CN" altLang="en-US" smtClean="0"/>
              <a:t>单击此处编辑母版副标题样式</a:t>
            </a:r>
            <a:endParaRPr lang="zh-CN" altLang="en-US"/>
          </a:p>
        </p:txBody>
      </p:sp>
      <p:sp>
        <p:nvSpPr>
          <p:cNvPr id="4" name="日期占位符 3"/>
          <p:cNvSpPr>
            <a:spLocks noGrp="1"/>
          </p:cNvSpPr>
          <p:nvPr>
            <p:ph type="dt" sz="half" idx="10"/>
          </p:nvPr>
        </p:nvSpPr>
        <p:spPr>
          <a:xfrm>
            <a:off x="457200" y="4767264"/>
            <a:ext cx="2133600" cy="273844"/>
          </a:xfrm>
          <a:prstGeom prst="rect">
            <a:avLst/>
          </a:prstGeom>
        </p:spPr>
        <p:txBody>
          <a:bodyPr lIns="68571" tIns="34285" rIns="68571" bIns="34285"/>
          <a:lstStyle/>
          <a:p>
            <a:fld id="{15613456-4572-43DA-96D8-8DF58755FE8E}" type="datetimeFigureOut">
              <a:rPr lang="zh-CN" altLang="en-US" smtClean="0"/>
              <a:t>6/7/19</a:t>
            </a:fld>
            <a:endParaRPr lang="zh-CN" altLang="en-US"/>
          </a:p>
        </p:txBody>
      </p:sp>
      <p:sp>
        <p:nvSpPr>
          <p:cNvPr id="5" name="页脚占位符 4"/>
          <p:cNvSpPr>
            <a:spLocks noGrp="1"/>
          </p:cNvSpPr>
          <p:nvPr>
            <p:ph type="ftr" sz="quarter" idx="11"/>
          </p:nvPr>
        </p:nvSpPr>
        <p:spPr>
          <a:xfrm>
            <a:off x="3124200" y="4767264"/>
            <a:ext cx="2895600" cy="273844"/>
          </a:xfrm>
          <a:prstGeom prst="rect">
            <a:avLst/>
          </a:prstGeom>
        </p:spPr>
        <p:txBody>
          <a:bodyPr lIns="68571" tIns="34285" rIns="68571" bIns="34285"/>
          <a:lstStyle/>
          <a:p>
            <a:endParaRPr lang="zh-CN" altLang="en-US"/>
          </a:p>
        </p:txBody>
      </p:sp>
      <p:sp>
        <p:nvSpPr>
          <p:cNvPr id="6" name="灯片编号占位符 5"/>
          <p:cNvSpPr>
            <a:spLocks noGrp="1"/>
          </p:cNvSpPr>
          <p:nvPr>
            <p:ph type="sldNum" sz="quarter" idx="12"/>
          </p:nvPr>
        </p:nvSpPr>
        <p:spPr>
          <a:xfrm>
            <a:off x="6553200" y="4767264"/>
            <a:ext cx="2133600" cy="273844"/>
          </a:xfrm>
          <a:prstGeom prst="rect">
            <a:avLst/>
          </a:prstGeom>
        </p:spPr>
        <p:txBody>
          <a:bodyPr lIns="68571" tIns="34285" rIns="68571" bIns="34285"/>
          <a:lstStyle/>
          <a:p>
            <a:fld id="{A9B5AA9E-1DF2-4BC3-9C41-85EBD50BCD50}" type="slidenum">
              <a:rPr lang="zh-CN" altLang="en-US" smtClean="0"/>
              <a:t>‹#›</a:t>
            </a:fld>
            <a:endParaRPr lang="zh-CN" altLang="en-US"/>
          </a:p>
        </p:txBody>
      </p:sp>
      <p:sp>
        <p:nvSpPr>
          <p:cNvPr id="9" name="内容占位符 8"/>
          <p:cNvSpPr>
            <a:spLocks noGrp="1"/>
          </p:cNvSpPr>
          <p:nvPr>
            <p:ph sz="quarter" idx="13"/>
          </p:nvPr>
        </p:nvSpPr>
        <p:spPr>
          <a:xfrm>
            <a:off x="683508" y="628505"/>
            <a:ext cx="685889" cy="685641"/>
          </a:xfrm>
          <a:prstGeom prst="rect">
            <a:avLst/>
          </a:prstGeom>
        </p:spPr>
        <p:txBody>
          <a:bodyPr lIns="68571" tIns="34285" rIns="68571" bIns="34285"/>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Tree>
    <p:extLst>
      <p:ext uri="{BB962C8B-B14F-4D97-AF65-F5344CB8AC3E}">
        <p14:creationId xmlns:p14="http://schemas.microsoft.com/office/powerpoint/2010/main" val="2164560944"/>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_标题幻灯片">
    <p:spTree>
      <p:nvGrpSpPr>
        <p:cNvPr id="1" name=""/>
        <p:cNvGrpSpPr/>
        <p:nvPr/>
      </p:nvGrpSpPr>
      <p:grpSpPr>
        <a:xfrm>
          <a:off x="0" y="0"/>
          <a:ext cx="0" cy="0"/>
          <a:chOff x="0" y="0"/>
          <a:chExt cx="0" cy="0"/>
        </a:xfrm>
      </p:grpSpPr>
      <p:sp>
        <p:nvSpPr>
          <p:cNvPr id="10" name="矩形 9"/>
          <p:cNvSpPr/>
          <p:nvPr userDrawn="1"/>
        </p:nvSpPr>
        <p:spPr>
          <a:xfrm>
            <a:off x="0" y="0"/>
            <a:ext cx="9144000" cy="5143500"/>
          </a:xfrm>
          <a:prstGeom prst="rect">
            <a:avLst/>
          </a:prstGeom>
          <a:solidFill>
            <a:schemeClr val="bg1">
              <a:lumMod val="85000"/>
            </a:schemeClr>
          </a:solidFill>
          <a:ln>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lIns="68571" tIns="34285" rIns="68571" bIns="34285" rtlCol="0" anchor="ctr"/>
          <a:lstStyle/>
          <a:p>
            <a:pPr algn="ctr"/>
            <a:endParaRPr lang="zh-CN" altLang="en-US"/>
          </a:p>
        </p:txBody>
      </p:sp>
      <p:sp>
        <p:nvSpPr>
          <p:cNvPr id="2" name="标题 1"/>
          <p:cNvSpPr>
            <a:spLocks noGrp="1"/>
          </p:cNvSpPr>
          <p:nvPr>
            <p:ph type="ctrTitle"/>
          </p:nvPr>
        </p:nvSpPr>
        <p:spPr>
          <a:xfrm>
            <a:off x="685800" y="1597821"/>
            <a:ext cx="7772400" cy="1102519"/>
          </a:xfrm>
          <a:prstGeom prst="rect">
            <a:avLst/>
          </a:prstGeom>
        </p:spPr>
        <p:txBody>
          <a:bodyPr lIns="68571" tIns="34285" rIns="68571" bIns="34285"/>
          <a:lstStyle/>
          <a:p>
            <a:r>
              <a:rPr lang="zh-CN" altLang="en-US" smtClean="0"/>
              <a:t>单击此处编辑母版标题样式</a:t>
            </a:r>
            <a:endParaRPr lang="zh-CN" altLang="en-US"/>
          </a:p>
        </p:txBody>
      </p:sp>
      <p:sp>
        <p:nvSpPr>
          <p:cNvPr id="3" name="副标题 2"/>
          <p:cNvSpPr>
            <a:spLocks noGrp="1"/>
          </p:cNvSpPr>
          <p:nvPr>
            <p:ph type="subTitle" idx="1"/>
          </p:nvPr>
        </p:nvSpPr>
        <p:spPr>
          <a:xfrm>
            <a:off x="1371600" y="2914650"/>
            <a:ext cx="6400801" cy="1314450"/>
          </a:xfrm>
          <a:prstGeom prst="rect">
            <a:avLst/>
          </a:prstGeom>
        </p:spPr>
        <p:txBody>
          <a:bodyPr lIns="68571" tIns="34285" rIns="68571" bIns="34285"/>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zh-CN" altLang="en-US" smtClean="0"/>
              <a:t>单击此处编辑母版副标题样式</a:t>
            </a:r>
            <a:endParaRPr lang="zh-CN" altLang="en-US"/>
          </a:p>
        </p:txBody>
      </p:sp>
      <p:sp>
        <p:nvSpPr>
          <p:cNvPr id="4" name="日期占位符 3"/>
          <p:cNvSpPr>
            <a:spLocks noGrp="1"/>
          </p:cNvSpPr>
          <p:nvPr>
            <p:ph type="dt" sz="half" idx="10"/>
          </p:nvPr>
        </p:nvSpPr>
        <p:spPr>
          <a:xfrm>
            <a:off x="457201" y="4767264"/>
            <a:ext cx="2133601" cy="273844"/>
          </a:xfrm>
          <a:prstGeom prst="rect">
            <a:avLst/>
          </a:prstGeom>
        </p:spPr>
        <p:txBody>
          <a:bodyPr lIns="68571" tIns="34285" rIns="68571" bIns="34285"/>
          <a:lstStyle/>
          <a:p>
            <a:fld id="{870FF685-C02E-204D-A70F-23876447A07C}" type="datetime1">
              <a:rPr lang="en-US" altLang="zh-CN" smtClean="0"/>
              <a:t>6/7/19</a:t>
            </a:fld>
            <a:endParaRPr lang="zh-CN" altLang="en-US"/>
          </a:p>
        </p:txBody>
      </p:sp>
      <p:sp>
        <p:nvSpPr>
          <p:cNvPr id="5" name="页脚占位符 4"/>
          <p:cNvSpPr>
            <a:spLocks noGrp="1"/>
          </p:cNvSpPr>
          <p:nvPr>
            <p:ph type="ftr" sz="quarter" idx="11"/>
          </p:nvPr>
        </p:nvSpPr>
        <p:spPr>
          <a:xfrm>
            <a:off x="3124201" y="4767264"/>
            <a:ext cx="2895600" cy="273844"/>
          </a:xfrm>
          <a:prstGeom prst="rect">
            <a:avLst/>
          </a:prstGeom>
        </p:spPr>
        <p:txBody>
          <a:bodyPr lIns="68571" tIns="34285" rIns="68571" bIns="34285"/>
          <a:lstStyle/>
          <a:p>
            <a:endParaRPr lang="zh-CN" altLang="en-US"/>
          </a:p>
        </p:txBody>
      </p:sp>
      <p:sp>
        <p:nvSpPr>
          <p:cNvPr id="6" name="灯片编号占位符 5"/>
          <p:cNvSpPr>
            <a:spLocks noGrp="1"/>
          </p:cNvSpPr>
          <p:nvPr>
            <p:ph type="sldNum" sz="quarter" idx="12"/>
          </p:nvPr>
        </p:nvSpPr>
        <p:spPr>
          <a:xfrm>
            <a:off x="6553201" y="4767264"/>
            <a:ext cx="2133601" cy="273844"/>
          </a:xfrm>
          <a:prstGeom prst="rect">
            <a:avLst/>
          </a:prstGeom>
        </p:spPr>
        <p:txBody>
          <a:bodyPr lIns="68571" tIns="34285" rIns="68571" bIns="34285"/>
          <a:lstStyle/>
          <a:p>
            <a:fld id="{A9B5AA9E-1DF2-4BC3-9C41-85EBD50BCD50}" type="slidenum">
              <a:rPr lang="zh-CN" altLang="en-US" smtClean="0"/>
              <a:t>‹#›</a:t>
            </a:fld>
            <a:endParaRPr lang="zh-CN" altLang="en-US"/>
          </a:p>
        </p:txBody>
      </p:sp>
      <p:sp>
        <p:nvSpPr>
          <p:cNvPr id="9" name="内容占位符 8"/>
          <p:cNvSpPr>
            <a:spLocks noGrp="1"/>
          </p:cNvSpPr>
          <p:nvPr>
            <p:ph sz="quarter" idx="13"/>
          </p:nvPr>
        </p:nvSpPr>
        <p:spPr>
          <a:xfrm>
            <a:off x="683509" y="628505"/>
            <a:ext cx="685889" cy="685641"/>
          </a:xfrm>
          <a:prstGeom prst="rect">
            <a:avLst/>
          </a:prstGeom>
        </p:spPr>
        <p:txBody>
          <a:bodyPr lIns="68571" tIns="34285" rIns="68571" bIns="34285"/>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Tree>
    <p:extLst>
      <p:ext uri="{BB962C8B-B14F-4D97-AF65-F5344CB8AC3E}">
        <p14:creationId xmlns:p14="http://schemas.microsoft.com/office/powerpoint/2010/main" val="3808831720"/>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143000" y="841375"/>
            <a:ext cx="6858000" cy="1790700"/>
          </a:xfrm>
          <a:prstGeom prst="rect">
            <a:avLst/>
          </a:prstGeom>
        </p:spPr>
        <p:txBody>
          <a:bodyPr anchor="b"/>
          <a:lstStyle>
            <a:lvl1pPr algn="ctr">
              <a:defRPr sz="6000"/>
            </a:lvl1pPr>
          </a:lstStyle>
          <a:p>
            <a:pPr fontAlgn="base"/>
            <a:r>
              <a:rPr lang="zh-CN" altLang="en-US" strike="noStrike" noProof="1" smtClean="0"/>
              <a:t>单击此处编辑母版标题样式</a:t>
            </a:r>
            <a:endParaRPr lang="zh-CN" altLang="en-US" strike="noStrike" noProof="1"/>
          </a:p>
        </p:txBody>
      </p:sp>
      <p:sp>
        <p:nvSpPr>
          <p:cNvPr id="3" name="副标题 2"/>
          <p:cNvSpPr>
            <a:spLocks noGrp="1"/>
          </p:cNvSpPr>
          <p:nvPr>
            <p:ph type="subTitle" idx="1"/>
          </p:nvPr>
        </p:nvSpPr>
        <p:spPr>
          <a:xfrm>
            <a:off x="1143000" y="2701925"/>
            <a:ext cx="6858000" cy="1241425"/>
          </a:xfrm>
          <a:prstGeom prst="rect">
            <a:avLst/>
          </a:prstGeo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pPr fontAlgn="base"/>
            <a:r>
              <a:rPr lang="zh-CN" altLang="en-US" strike="noStrike" noProof="1" smtClean="0"/>
              <a:t>单击此处编辑母版副标题样式</a:t>
            </a:r>
            <a:endParaRPr lang="zh-CN" altLang="en-US" strike="noStrike" noProof="1"/>
          </a:p>
        </p:txBody>
      </p:sp>
    </p:spTree>
  </p:cSld>
  <p:clrMapOvr>
    <a:masterClrMapping/>
  </p:clrMapOvr>
  <p:transition xmlns:p14="http://schemas.microsoft.com/office/powerpoint/2010/main"/>
</p:sldLayout>
</file>

<file path=ppt/slideLayouts/slideLayout15.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a:xfrm>
            <a:off x="628650" y="274638"/>
            <a:ext cx="7886700" cy="993775"/>
          </a:xfrm>
          <a:prstGeom prst="rect">
            <a:avLst/>
          </a:prstGeom>
        </p:spPr>
        <p:txBody>
          <a:bodyPr/>
          <a:lstStyle/>
          <a:p>
            <a:pPr fontAlgn="base"/>
            <a:r>
              <a:rPr lang="zh-CN" altLang="en-US" strike="noStrike" noProof="1" smtClean="0"/>
              <a:t>单击此处编辑母版标题样式</a:t>
            </a:r>
            <a:endParaRPr lang="zh-CN" altLang="en-US" strike="noStrike" noProof="1"/>
          </a:p>
        </p:txBody>
      </p:sp>
      <p:sp>
        <p:nvSpPr>
          <p:cNvPr id="3" name="内容占位符 2"/>
          <p:cNvSpPr>
            <a:spLocks noGrp="1"/>
          </p:cNvSpPr>
          <p:nvPr>
            <p:ph idx="1"/>
          </p:nvPr>
        </p:nvSpPr>
        <p:spPr>
          <a:xfrm>
            <a:off x="628650" y="1370013"/>
            <a:ext cx="7886700" cy="3262312"/>
          </a:xfrm>
          <a:prstGeom prst="rect">
            <a:avLst/>
          </a:prstGeom>
        </p:spPr>
        <p:txBody>
          <a:bodyPr/>
          <a:lstStyle/>
          <a:p>
            <a:pPr lvl="0" fontAlgn="base"/>
            <a:r>
              <a:rPr lang="zh-CN" altLang="en-US" strike="noStrike" noProof="1" smtClean="0"/>
              <a:t>单击此处编辑母版文本样式</a:t>
            </a:r>
          </a:p>
          <a:p>
            <a:pPr lvl="1" fontAlgn="base"/>
            <a:r>
              <a:rPr lang="zh-CN" altLang="en-US" strike="noStrike" noProof="1" smtClean="0"/>
              <a:t>第二级</a:t>
            </a:r>
          </a:p>
          <a:p>
            <a:pPr lvl="2" fontAlgn="base"/>
            <a:r>
              <a:rPr lang="zh-CN" altLang="en-US" strike="noStrike" noProof="1" smtClean="0"/>
              <a:t>第三级</a:t>
            </a:r>
          </a:p>
          <a:p>
            <a:pPr lvl="3" fontAlgn="base"/>
            <a:r>
              <a:rPr lang="zh-CN" altLang="en-US" strike="noStrike" noProof="1" smtClean="0"/>
              <a:t>第四级</a:t>
            </a:r>
          </a:p>
          <a:p>
            <a:pPr lvl="4" fontAlgn="base"/>
            <a:r>
              <a:rPr lang="zh-CN" altLang="en-US" strike="noStrike" noProof="1" smtClean="0"/>
              <a:t>第五级</a:t>
            </a:r>
            <a:endParaRPr lang="zh-CN" altLang="en-US" strike="noStrike" noProof="1"/>
          </a:p>
        </p:txBody>
      </p:sp>
    </p:spTree>
  </p:cSld>
  <p:clrMapOvr>
    <a:masterClrMapping/>
  </p:clrMapOvr>
  <p:transition xmlns:p14="http://schemas.microsoft.com/office/powerpoint/2010/main"/>
</p:sldLayout>
</file>

<file path=ppt/slideLayouts/slideLayout16.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623888" y="1282700"/>
            <a:ext cx="7886700" cy="2139950"/>
          </a:xfrm>
          <a:prstGeom prst="rect">
            <a:avLst/>
          </a:prstGeom>
        </p:spPr>
        <p:txBody>
          <a:bodyPr anchor="b"/>
          <a:lstStyle>
            <a:lvl1pPr>
              <a:defRPr sz="6000"/>
            </a:lvl1pPr>
          </a:lstStyle>
          <a:p>
            <a:pPr fontAlgn="base"/>
            <a:r>
              <a:rPr lang="zh-CN" altLang="en-US" strike="noStrike" noProof="1" smtClean="0"/>
              <a:t>单击此处编辑母版标题样式</a:t>
            </a:r>
            <a:endParaRPr lang="zh-CN" altLang="en-US" strike="noStrike" noProof="1"/>
          </a:p>
        </p:txBody>
      </p:sp>
      <p:sp>
        <p:nvSpPr>
          <p:cNvPr id="3" name="文本占位符 2"/>
          <p:cNvSpPr>
            <a:spLocks noGrp="1"/>
          </p:cNvSpPr>
          <p:nvPr>
            <p:ph type="body" idx="1"/>
          </p:nvPr>
        </p:nvSpPr>
        <p:spPr>
          <a:xfrm>
            <a:off x="623888" y="3441700"/>
            <a:ext cx="7886700" cy="1125538"/>
          </a:xfrm>
          <a:prstGeom prst="rect">
            <a:avLst/>
          </a:prstGeom>
        </p:spPr>
        <p:txBody>
          <a:bodyPr/>
          <a:lstStyle>
            <a:lvl1pPr marL="0" indent="0">
              <a:buNone/>
              <a:defRPr sz="2400"/>
            </a:lvl1pPr>
            <a:lvl2pPr marL="457200" indent="0">
              <a:buNone/>
              <a:defRPr sz="2000"/>
            </a:lvl2pPr>
            <a:lvl3pPr marL="914400" indent="0">
              <a:buNone/>
              <a:defRPr sz="18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fontAlgn="base"/>
            <a:r>
              <a:rPr lang="zh-CN" altLang="en-US" strike="noStrike" noProof="1" smtClean="0"/>
              <a:t>单击此处编辑母版文本样式</a:t>
            </a:r>
          </a:p>
        </p:txBody>
      </p:sp>
    </p:spTree>
  </p:cSld>
  <p:clrMapOvr>
    <a:masterClrMapping/>
  </p:clrMapOvr>
  <p:transition xmlns:p14="http://schemas.microsoft.com/office/powerpoint/2010/main"/>
</p:sldLayout>
</file>

<file path=ppt/slideLayouts/slideLayout17.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a:xfrm>
            <a:off x="628650" y="274638"/>
            <a:ext cx="7886700" cy="993775"/>
          </a:xfrm>
          <a:prstGeom prst="rect">
            <a:avLst/>
          </a:prstGeom>
        </p:spPr>
        <p:txBody>
          <a:bodyPr/>
          <a:lstStyle/>
          <a:p>
            <a:pPr fontAlgn="base"/>
            <a:r>
              <a:rPr lang="zh-CN" altLang="en-US" strike="noStrike" noProof="1" smtClean="0"/>
              <a:t>单击此处编辑母版标题样式</a:t>
            </a:r>
            <a:endParaRPr lang="zh-CN" altLang="en-US" strike="noStrike" noProof="1"/>
          </a:p>
        </p:txBody>
      </p:sp>
      <p:sp>
        <p:nvSpPr>
          <p:cNvPr id="3" name="内容占位符 2"/>
          <p:cNvSpPr>
            <a:spLocks noGrp="1"/>
          </p:cNvSpPr>
          <p:nvPr>
            <p:ph sz="half" idx="1"/>
          </p:nvPr>
        </p:nvSpPr>
        <p:spPr>
          <a:xfrm>
            <a:off x="628650" y="1370013"/>
            <a:ext cx="3867150" cy="3262312"/>
          </a:xfrm>
          <a:prstGeom prst="rect">
            <a:avLst/>
          </a:prstGeom>
        </p:spPr>
        <p:txBody>
          <a:bodyPr/>
          <a:lstStyle/>
          <a:p>
            <a:pPr lvl="0" fontAlgn="base"/>
            <a:r>
              <a:rPr lang="zh-CN" altLang="en-US" strike="noStrike" noProof="1" smtClean="0"/>
              <a:t>单击此处编辑母版文本样式</a:t>
            </a:r>
          </a:p>
          <a:p>
            <a:pPr lvl="1" fontAlgn="base"/>
            <a:r>
              <a:rPr lang="zh-CN" altLang="en-US" strike="noStrike" noProof="1" smtClean="0"/>
              <a:t>第二级</a:t>
            </a:r>
          </a:p>
          <a:p>
            <a:pPr lvl="2" fontAlgn="base"/>
            <a:r>
              <a:rPr lang="zh-CN" altLang="en-US" strike="noStrike" noProof="1" smtClean="0"/>
              <a:t>第三级</a:t>
            </a:r>
          </a:p>
          <a:p>
            <a:pPr lvl="3" fontAlgn="base"/>
            <a:r>
              <a:rPr lang="zh-CN" altLang="en-US" strike="noStrike" noProof="1" smtClean="0"/>
              <a:t>第四级</a:t>
            </a:r>
          </a:p>
          <a:p>
            <a:pPr lvl="4" fontAlgn="base"/>
            <a:r>
              <a:rPr lang="zh-CN" altLang="en-US" strike="noStrike" noProof="1" smtClean="0"/>
              <a:t>第五级</a:t>
            </a:r>
            <a:endParaRPr lang="zh-CN" altLang="en-US" strike="noStrike" noProof="1"/>
          </a:p>
        </p:txBody>
      </p:sp>
      <p:sp>
        <p:nvSpPr>
          <p:cNvPr id="4" name="内容占位符 3"/>
          <p:cNvSpPr>
            <a:spLocks noGrp="1"/>
          </p:cNvSpPr>
          <p:nvPr>
            <p:ph sz="half" idx="2"/>
          </p:nvPr>
        </p:nvSpPr>
        <p:spPr>
          <a:xfrm>
            <a:off x="4648200" y="1370013"/>
            <a:ext cx="3867150" cy="3262312"/>
          </a:xfrm>
          <a:prstGeom prst="rect">
            <a:avLst/>
          </a:prstGeom>
        </p:spPr>
        <p:txBody>
          <a:bodyPr/>
          <a:lstStyle/>
          <a:p>
            <a:pPr lvl="0" fontAlgn="base"/>
            <a:r>
              <a:rPr lang="zh-CN" altLang="en-US" strike="noStrike" noProof="1" smtClean="0"/>
              <a:t>单击此处编辑母版文本样式</a:t>
            </a:r>
          </a:p>
          <a:p>
            <a:pPr lvl="1" fontAlgn="base"/>
            <a:r>
              <a:rPr lang="zh-CN" altLang="en-US" strike="noStrike" noProof="1" smtClean="0"/>
              <a:t>第二级</a:t>
            </a:r>
          </a:p>
          <a:p>
            <a:pPr lvl="2" fontAlgn="base"/>
            <a:r>
              <a:rPr lang="zh-CN" altLang="en-US" strike="noStrike" noProof="1" smtClean="0"/>
              <a:t>第三级</a:t>
            </a:r>
          </a:p>
          <a:p>
            <a:pPr lvl="3" fontAlgn="base"/>
            <a:r>
              <a:rPr lang="zh-CN" altLang="en-US" strike="noStrike" noProof="1" smtClean="0"/>
              <a:t>第四级</a:t>
            </a:r>
          </a:p>
          <a:p>
            <a:pPr lvl="4" fontAlgn="base"/>
            <a:r>
              <a:rPr lang="zh-CN" altLang="en-US" strike="noStrike" noProof="1" smtClean="0"/>
              <a:t>第五级</a:t>
            </a:r>
            <a:endParaRPr lang="zh-CN" altLang="en-US" strike="noStrike" noProof="1"/>
          </a:p>
        </p:txBody>
      </p:sp>
    </p:spTree>
  </p:cSld>
  <p:clrMapOvr>
    <a:masterClrMapping/>
  </p:clrMapOvr>
  <p:transition xmlns:p14="http://schemas.microsoft.com/office/powerpoint/2010/main"/>
</p:sldLayout>
</file>

<file path=ppt/slideLayouts/slideLayout18.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630238" y="274638"/>
            <a:ext cx="7886700" cy="993775"/>
          </a:xfrm>
          <a:prstGeom prst="rect">
            <a:avLst/>
          </a:prstGeom>
        </p:spPr>
        <p:txBody>
          <a:bodyPr/>
          <a:lstStyle/>
          <a:p>
            <a:pPr fontAlgn="base"/>
            <a:r>
              <a:rPr lang="zh-CN" altLang="en-US" strike="noStrike" noProof="1" smtClean="0"/>
              <a:t>单击此处编辑母版标题样式</a:t>
            </a:r>
            <a:endParaRPr lang="zh-CN" altLang="en-US" strike="noStrike" noProof="1"/>
          </a:p>
        </p:txBody>
      </p:sp>
      <p:sp>
        <p:nvSpPr>
          <p:cNvPr id="3" name="文本占位符 2"/>
          <p:cNvSpPr>
            <a:spLocks noGrp="1"/>
          </p:cNvSpPr>
          <p:nvPr>
            <p:ph type="body" idx="1"/>
          </p:nvPr>
        </p:nvSpPr>
        <p:spPr>
          <a:xfrm>
            <a:off x="630238" y="1260475"/>
            <a:ext cx="3868737" cy="619125"/>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fontAlgn="base"/>
            <a:r>
              <a:rPr lang="zh-CN" altLang="en-US" strike="noStrike" noProof="1" smtClean="0"/>
              <a:t>单击此处编辑母版文本样式</a:t>
            </a:r>
          </a:p>
        </p:txBody>
      </p:sp>
      <p:sp>
        <p:nvSpPr>
          <p:cNvPr id="4" name="内容占位符 3"/>
          <p:cNvSpPr>
            <a:spLocks noGrp="1"/>
          </p:cNvSpPr>
          <p:nvPr>
            <p:ph sz="half" idx="2"/>
          </p:nvPr>
        </p:nvSpPr>
        <p:spPr>
          <a:xfrm>
            <a:off x="630238" y="1879600"/>
            <a:ext cx="3868737" cy="2762250"/>
          </a:xfrm>
          <a:prstGeom prst="rect">
            <a:avLst/>
          </a:prstGeom>
        </p:spPr>
        <p:txBody>
          <a:bodyPr/>
          <a:lstStyle/>
          <a:p>
            <a:pPr lvl="0" fontAlgn="base"/>
            <a:r>
              <a:rPr lang="zh-CN" altLang="en-US" strike="noStrike" noProof="1" smtClean="0"/>
              <a:t>单击此处编辑母版文本样式</a:t>
            </a:r>
          </a:p>
          <a:p>
            <a:pPr lvl="1" fontAlgn="base"/>
            <a:r>
              <a:rPr lang="zh-CN" altLang="en-US" strike="noStrike" noProof="1" smtClean="0"/>
              <a:t>第二级</a:t>
            </a:r>
          </a:p>
          <a:p>
            <a:pPr lvl="2" fontAlgn="base"/>
            <a:r>
              <a:rPr lang="zh-CN" altLang="en-US" strike="noStrike" noProof="1" smtClean="0"/>
              <a:t>第三级</a:t>
            </a:r>
          </a:p>
          <a:p>
            <a:pPr lvl="3" fontAlgn="base"/>
            <a:r>
              <a:rPr lang="zh-CN" altLang="en-US" strike="noStrike" noProof="1" smtClean="0"/>
              <a:t>第四级</a:t>
            </a:r>
          </a:p>
          <a:p>
            <a:pPr lvl="4" fontAlgn="base"/>
            <a:r>
              <a:rPr lang="zh-CN" altLang="en-US" strike="noStrike" noProof="1" smtClean="0"/>
              <a:t>第五级</a:t>
            </a:r>
            <a:endParaRPr lang="zh-CN" altLang="en-US" strike="noStrike" noProof="1"/>
          </a:p>
        </p:txBody>
      </p:sp>
      <p:sp>
        <p:nvSpPr>
          <p:cNvPr id="5" name="文本占位符 4"/>
          <p:cNvSpPr>
            <a:spLocks noGrp="1"/>
          </p:cNvSpPr>
          <p:nvPr>
            <p:ph type="body" sz="quarter" idx="3"/>
          </p:nvPr>
        </p:nvSpPr>
        <p:spPr>
          <a:xfrm>
            <a:off x="4629150" y="1260475"/>
            <a:ext cx="3887788" cy="619125"/>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fontAlgn="base"/>
            <a:r>
              <a:rPr lang="zh-CN" altLang="en-US" strike="noStrike" noProof="1" smtClean="0"/>
              <a:t>单击此处编辑母版文本样式</a:t>
            </a:r>
          </a:p>
        </p:txBody>
      </p:sp>
      <p:sp>
        <p:nvSpPr>
          <p:cNvPr id="6" name="内容占位符 5"/>
          <p:cNvSpPr>
            <a:spLocks noGrp="1"/>
          </p:cNvSpPr>
          <p:nvPr>
            <p:ph sz="quarter" idx="4"/>
          </p:nvPr>
        </p:nvSpPr>
        <p:spPr>
          <a:xfrm>
            <a:off x="4629150" y="1879600"/>
            <a:ext cx="3887788" cy="2762250"/>
          </a:xfrm>
          <a:prstGeom prst="rect">
            <a:avLst/>
          </a:prstGeom>
        </p:spPr>
        <p:txBody>
          <a:bodyPr/>
          <a:lstStyle/>
          <a:p>
            <a:pPr lvl="0" fontAlgn="base"/>
            <a:r>
              <a:rPr lang="zh-CN" altLang="en-US" strike="noStrike" noProof="1" smtClean="0"/>
              <a:t>单击此处编辑母版文本样式</a:t>
            </a:r>
          </a:p>
          <a:p>
            <a:pPr lvl="1" fontAlgn="base"/>
            <a:r>
              <a:rPr lang="zh-CN" altLang="en-US" strike="noStrike" noProof="1" smtClean="0"/>
              <a:t>第二级</a:t>
            </a:r>
          </a:p>
          <a:p>
            <a:pPr lvl="2" fontAlgn="base"/>
            <a:r>
              <a:rPr lang="zh-CN" altLang="en-US" strike="noStrike" noProof="1" smtClean="0"/>
              <a:t>第三级</a:t>
            </a:r>
          </a:p>
          <a:p>
            <a:pPr lvl="3" fontAlgn="base"/>
            <a:r>
              <a:rPr lang="zh-CN" altLang="en-US" strike="noStrike" noProof="1" smtClean="0"/>
              <a:t>第四级</a:t>
            </a:r>
          </a:p>
          <a:p>
            <a:pPr lvl="4" fontAlgn="base"/>
            <a:r>
              <a:rPr lang="zh-CN" altLang="en-US" strike="noStrike" noProof="1" smtClean="0"/>
              <a:t>第五级</a:t>
            </a:r>
            <a:endParaRPr lang="zh-CN" altLang="en-US" strike="noStrike" noProof="1"/>
          </a:p>
        </p:txBody>
      </p:sp>
    </p:spTree>
  </p:cSld>
  <p:clrMapOvr>
    <a:masterClrMapping/>
  </p:clrMapOvr>
  <p:transition xmlns:p14="http://schemas.microsoft.com/office/powerpoint/2010/main"/>
</p:sldLayout>
</file>

<file path=ppt/slideLayouts/slideLayout19.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a:xfrm>
            <a:off x="628650" y="274638"/>
            <a:ext cx="7886700" cy="993775"/>
          </a:xfrm>
          <a:prstGeom prst="rect">
            <a:avLst/>
          </a:prstGeom>
        </p:spPr>
        <p:txBody>
          <a:bodyPr/>
          <a:lstStyle/>
          <a:p>
            <a:pPr fontAlgn="base"/>
            <a:r>
              <a:rPr lang="zh-CN" altLang="en-US" strike="noStrike" noProof="1" smtClean="0"/>
              <a:t>单击此处编辑母版标题样式</a:t>
            </a:r>
            <a:endParaRPr lang="zh-CN" altLang="en-US" strike="noStrike" noProof="1"/>
          </a:p>
        </p:txBody>
      </p:sp>
    </p:spTree>
  </p:cSld>
  <p:clrMapOvr>
    <a:masterClrMapping/>
  </p:clrMapOvr>
  <p:transition xmlns:p14="http://schemas.microsoft.com/office/powerpoint/2010/main"/>
</p:sldLayout>
</file>

<file path=ppt/slideLayouts/slideLayout20.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Tree>
  </p:cSld>
  <p:clrMapOvr>
    <a:masterClrMapping/>
  </p:clrMapOvr>
  <p:transition xmlns:p14="http://schemas.microsoft.com/office/powerpoint/2010/main"/>
</p:sldLayout>
</file>

<file path=ppt/slideLayouts/slideLayout21.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630238" y="342900"/>
            <a:ext cx="2949575" cy="1200150"/>
          </a:xfrm>
          <a:prstGeom prst="rect">
            <a:avLst/>
          </a:prstGeom>
        </p:spPr>
        <p:txBody>
          <a:bodyPr anchor="b"/>
          <a:lstStyle>
            <a:lvl1pPr>
              <a:defRPr sz="3200"/>
            </a:lvl1pPr>
          </a:lstStyle>
          <a:p>
            <a:pPr fontAlgn="base"/>
            <a:r>
              <a:rPr lang="zh-CN" altLang="en-US" strike="noStrike" noProof="1" smtClean="0"/>
              <a:t>单击此处编辑母版标题样式</a:t>
            </a:r>
            <a:endParaRPr lang="zh-CN" altLang="en-US" strike="noStrike" noProof="1"/>
          </a:p>
        </p:txBody>
      </p:sp>
      <p:sp>
        <p:nvSpPr>
          <p:cNvPr id="3" name="内容占位符 2"/>
          <p:cNvSpPr>
            <a:spLocks noGrp="1"/>
          </p:cNvSpPr>
          <p:nvPr>
            <p:ph idx="1"/>
          </p:nvPr>
        </p:nvSpPr>
        <p:spPr>
          <a:xfrm>
            <a:off x="3887788" y="741363"/>
            <a:ext cx="4629150" cy="3654425"/>
          </a:xfrm>
          <a:prstGeom prst="rect">
            <a:avLst/>
          </a:prstGeo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fontAlgn="base"/>
            <a:r>
              <a:rPr lang="zh-CN" altLang="en-US" strike="noStrike" noProof="1" smtClean="0"/>
              <a:t>单击此处编辑母版文本样式</a:t>
            </a:r>
          </a:p>
          <a:p>
            <a:pPr lvl="1" fontAlgn="base"/>
            <a:r>
              <a:rPr lang="zh-CN" altLang="en-US" strike="noStrike" noProof="1" smtClean="0"/>
              <a:t>第二级</a:t>
            </a:r>
          </a:p>
          <a:p>
            <a:pPr lvl="2" fontAlgn="base"/>
            <a:r>
              <a:rPr lang="zh-CN" altLang="en-US" strike="noStrike" noProof="1" smtClean="0"/>
              <a:t>第三级</a:t>
            </a:r>
          </a:p>
          <a:p>
            <a:pPr lvl="3" fontAlgn="base"/>
            <a:r>
              <a:rPr lang="zh-CN" altLang="en-US" strike="noStrike" noProof="1" smtClean="0"/>
              <a:t>第四级</a:t>
            </a:r>
          </a:p>
          <a:p>
            <a:pPr lvl="4" fontAlgn="base"/>
            <a:r>
              <a:rPr lang="zh-CN" altLang="en-US" strike="noStrike" noProof="1" smtClean="0"/>
              <a:t>第五级</a:t>
            </a:r>
            <a:endParaRPr lang="zh-CN" altLang="en-US" strike="noStrike" noProof="1"/>
          </a:p>
        </p:txBody>
      </p:sp>
      <p:sp>
        <p:nvSpPr>
          <p:cNvPr id="4" name="文本占位符 3"/>
          <p:cNvSpPr>
            <a:spLocks noGrp="1"/>
          </p:cNvSpPr>
          <p:nvPr>
            <p:ph type="body" sz="half" idx="2"/>
          </p:nvPr>
        </p:nvSpPr>
        <p:spPr>
          <a:xfrm>
            <a:off x="630238" y="1543050"/>
            <a:ext cx="2949575" cy="2859088"/>
          </a:xfrm>
          <a:prstGeom prst="rect">
            <a:avLst/>
          </a:prstGeo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fontAlgn="base"/>
            <a:r>
              <a:rPr lang="zh-CN" altLang="en-US" strike="noStrike" noProof="1" smtClean="0"/>
              <a:t>单击此处编辑母版文本样式</a:t>
            </a:r>
          </a:p>
        </p:txBody>
      </p:sp>
    </p:spTree>
  </p:cSld>
  <p:clrMapOvr>
    <a:masterClrMapping/>
  </p:clrMapOvr>
  <p:transition xmlns:p14="http://schemas.microsoft.com/office/powerpoint/2010/main"/>
</p:sldLayout>
</file>

<file path=ppt/slideLayouts/slideLayout22.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630238" y="342900"/>
            <a:ext cx="2949575" cy="1200150"/>
          </a:xfrm>
          <a:prstGeom prst="rect">
            <a:avLst/>
          </a:prstGeom>
        </p:spPr>
        <p:txBody>
          <a:bodyPr anchor="b"/>
          <a:lstStyle>
            <a:lvl1pPr>
              <a:defRPr sz="3200"/>
            </a:lvl1pPr>
          </a:lstStyle>
          <a:p>
            <a:pPr fontAlgn="base"/>
            <a:r>
              <a:rPr lang="zh-CN" altLang="en-US" strike="noStrike" noProof="1" smtClean="0"/>
              <a:t>单击此处编辑母版标题样式</a:t>
            </a:r>
            <a:endParaRPr lang="zh-CN" altLang="en-US" strike="noStrike" noProof="1"/>
          </a:p>
        </p:txBody>
      </p:sp>
      <p:sp>
        <p:nvSpPr>
          <p:cNvPr id="3" name="图片占位符 2"/>
          <p:cNvSpPr>
            <a:spLocks noGrp="1"/>
          </p:cNvSpPr>
          <p:nvPr>
            <p:ph type="pic" idx="1"/>
          </p:nvPr>
        </p:nvSpPr>
        <p:spPr>
          <a:xfrm>
            <a:off x="3887788" y="741363"/>
            <a:ext cx="4629150" cy="3654425"/>
          </a:xfrm>
          <a:prstGeom prst="rect">
            <a:avLst/>
          </a:prstGeo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marL="0" marR="0" lvl="0" indent="0" algn="l" defTabSz="0" rtl="0" eaLnBrk="0" fontAlgn="base" latinLnBrk="0" hangingPunct="0">
              <a:lnSpc>
                <a:spcPct val="100000"/>
              </a:lnSpc>
              <a:spcBef>
                <a:spcPts val="400"/>
              </a:spcBef>
              <a:spcAft>
                <a:spcPct val="0"/>
              </a:spcAft>
              <a:buClr>
                <a:schemeClr val="tx2"/>
              </a:buClr>
              <a:buSzPct val="95000"/>
              <a:buFont typeface="Wingdings" panose="05000000000000000000" pitchFamily="2" charset="2"/>
              <a:buNone/>
              <a:defRPr/>
            </a:pPr>
            <a:endParaRPr kumimoji="0" lang="zh-CN" altLang="en-US" sz="3200" b="0" i="0" u="none" strike="noStrike" kern="1200" cap="none" spc="0" normalizeH="0" baseline="0" noProof="0" smtClean="0">
              <a:ln>
                <a:noFill/>
              </a:ln>
              <a:solidFill>
                <a:schemeClr val="tx1"/>
              </a:solidFill>
              <a:effectLst/>
              <a:uLnTx/>
              <a:uFillTx/>
              <a:latin typeface="+mn-lt"/>
              <a:ea typeface="+mn-ea"/>
              <a:cs typeface="+mn-cs"/>
              <a:sym typeface="Corbel" panose="020B0503020204020204" pitchFamily="34" charset="0"/>
            </a:endParaRPr>
          </a:p>
        </p:txBody>
      </p:sp>
      <p:sp>
        <p:nvSpPr>
          <p:cNvPr id="4" name="文本占位符 3"/>
          <p:cNvSpPr>
            <a:spLocks noGrp="1"/>
          </p:cNvSpPr>
          <p:nvPr>
            <p:ph type="body" sz="half" idx="2"/>
          </p:nvPr>
        </p:nvSpPr>
        <p:spPr>
          <a:xfrm>
            <a:off x="630238" y="1543050"/>
            <a:ext cx="2949575" cy="2859088"/>
          </a:xfrm>
          <a:prstGeom prst="rect">
            <a:avLst/>
          </a:prstGeo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fontAlgn="base"/>
            <a:r>
              <a:rPr lang="zh-CN" altLang="en-US" strike="noStrike" noProof="1" smtClean="0"/>
              <a:t>单击此处编辑母版文本样式</a:t>
            </a:r>
          </a:p>
        </p:txBody>
      </p:sp>
    </p:spTree>
  </p:cSld>
  <p:clrMapOvr>
    <a:masterClrMapping/>
  </p:clrMapOvr>
  <p:transition xmlns:p14="http://schemas.microsoft.com/office/powerpoint/2010/main"/>
</p:sldLayout>
</file>

<file path=ppt/slideLayouts/slideLayout23.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a:xfrm>
            <a:off x="628650" y="274638"/>
            <a:ext cx="7886700" cy="993775"/>
          </a:xfrm>
          <a:prstGeom prst="rect">
            <a:avLst/>
          </a:prstGeom>
        </p:spPr>
        <p:txBody>
          <a:bodyPr/>
          <a:lstStyle/>
          <a:p>
            <a:pPr fontAlgn="base"/>
            <a:r>
              <a:rPr lang="zh-CN" altLang="en-US" strike="noStrike" noProof="1" smtClean="0"/>
              <a:t>单击此处编辑母版标题样式</a:t>
            </a:r>
            <a:endParaRPr lang="zh-CN" altLang="en-US" strike="noStrike" noProof="1"/>
          </a:p>
        </p:txBody>
      </p:sp>
      <p:sp>
        <p:nvSpPr>
          <p:cNvPr id="3" name="竖排文字占位符 2"/>
          <p:cNvSpPr>
            <a:spLocks noGrp="1"/>
          </p:cNvSpPr>
          <p:nvPr>
            <p:ph type="body" orient="vert" idx="1"/>
          </p:nvPr>
        </p:nvSpPr>
        <p:spPr>
          <a:xfrm>
            <a:off x="628650" y="1370013"/>
            <a:ext cx="7886700" cy="3262312"/>
          </a:xfrm>
          <a:prstGeom prst="rect">
            <a:avLst/>
          </a:prstGeom>
        </p:spPr>
        <p:txBody>
          <a:bodyPr vert="eaVert"/>
          <a:lstStyle/>
          <a:p>
            <a:pPr lvl="0" fontAlgn="base"/>
            <a:r>
              <a:rPr lang="zh-CN" altLang="en-US" strike="noStrike" noProof="1" smtClean="0"/>
              <a:t>单击此处编辑母版文本样式</a:t>
            </a:r>
          </a:p>
          <a:p>
            <a:pPr lvl="1" fontAlgn="base"/>
            <a:r>
              <a:rPr lang="zh-CN" altLang="en-US" strike="noStrike" noProof="1" smtClean="0"/>
              <a:t>第二级</a:t>
            </a:r>
          </a:p>
          <a:p>
            <a:pPr lvl="2" fontAlgn="base"/>
            <a:r>
              <a:rPr lang="zh-CN" altLang="en-US" strike="noStrike" noProof="1" smtClean="0"/>
              <a:t>第三级</a:t>
            </a:r>
          </a:p>
          <a:p>
            <a:pPr lvl="3" fontAlgn="base"/>
            <a:r>
              <a:rPr lang="zh-CN" altLang="en-US" strike="noStrike" noProof="1" smtClean="0"/>
              <a:t>第四级</a:t>
            </a:r>
          </a:p>
          <a:p>
            <a:pPr lvl="4" fontAlgn="base"/>
            <a:r>
              <a:rPr lang="zh-CN" altLang="en-US" strike="noStrike" noProof="1" smtClean="0"/>
              <a:t>第五级</a:t>
            </a:r>
            <a:endParaRPr lang="zh-CN" altLang="en-US" strike="noStrike" noProof="1"/>
          </a:p>
        </p:txBody>
      </p:sp>
    </p:spTree>
  </p:cSld>
  <p:clrMapOvr>
    <a:masterClrMapping/>
  </p:clrMapOvr>
  <p:transition xmlns:p14="http://schemas.microsoft.com/office/powerpoint/2010/main"/>
</p:sldLayout>
</file>

<file path=ppt/slideLayouts/slideLayout24.xml><?xml version="1.0" encoding="utf-8"?>
<p:sldLayout xmlns:a="http://schemas.openxmlformats.org/drawingml/2006/main" xmlns:r="http://schemas.openxmlformats.org/officeDocument/2006/relationships" xmlns:p="http://schemas.openxmlformats.org/presentationml/2006/main" type="vertTitleAndTx" preserve="1">
  <p:cSld name="垂直排列标题与&#10;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6543675" y="274638"/>
            <a:ext cx="1971675" cy="4357687"/>
          </a:xfrm>
          <a:prstGeom prst="rect">
            <a:avLst/>
          </a:prstGeom>
        </p:spPr>
        <p:txBody>
          <a:bodyPr vert="eaVert"/>
          <a:lstStyle/>
          <a:p>
            <a:pPr fontAlgn="base"/>
            <a:r>
              <a:rPr lang="zh-CN" altLang="en-US" strike="noStrike" noProof="1" smtClean="0"/>
              <a:t>单击此处编辑母版标题样式</a:t>
            </a:r>
            <a:endParaRPr lang="zh-CN" altLang="en-US" strike="noStrike" noProof="1"/>
          </a:p>
        </p:txBody>
      </p:sp>
      <p:sp>
        <p:nvSpPr>
          <p:cNvPr id="3" name="竖排文字占位符 2"/>
          <p:cNvSpPr>
            <a:spLocks noGrp="1"/>
          </p:cNvSpPr>
          <p:nvPr>
            <p:ph type="body" orient="vert" idx="1"/>
          </p:nvPr>
        </p:nvSpPr>
        <p:spPr>
          <a:xfrm>
            <a:off x="628650" y="274638"/>
            <a:ext cx="5762625" cy="4357687"/>
          </a:xfrm>
          <a:prstGeom prst="rect">
            <a:avLst/>
          </a:prstGeom>
        </p:spPr>
        <p:txBody>
          <a:bodyPr vert="eaVert"/>
          <a:lstStyle/>
          <a:p>
            <a:pPr lvl="0" fontAlgn="base"/>
            <a:r>
              <a:rPr lang="zh-CN" altLang="en-US" strike="noStrike" noProof="1" smtClean="0"/>
              <a:t>单击此处编辑母版文本样式</a:t>
            </a:r>
          </a:p>
          <a:p>
            <a:pPr lvl="1" fontAlgn="base"/>
            <a:r>
              <a:rPr lang="zh-CN" altLang="en-US" strike="noStrike" noProof="1" smtClean="0"/>
              <a:t>第二级</a:t>
            </a:r>
          </a:p>
          <a:p>
            <a:pPr lvl="2" fontAlgn="base"/>
            <a:r>
              <a:rPr lang="zh-CN" altLang="en-US" strike="noStrike" noProof="1" smtClean="0"/>
              <a:t>第三级</a:t>
            </a:r>
          </a:p>
          <a:p>
            <a:pPr lvl="3" fontAlgn="base"/>
            <a:r>
              <a:rPr lang="zh-CN" altLang="en-US" strike="noStrike" noProof="1" smtClean="0"/>
              <a:t>第四级</a:t>
            </a:r>
          </a:p>
          <a:p>
            <a:pPr lvl="4" fontAlgn="base"/>
            <a:r>
              <a:rPr lang="zh-CN" altLang="en-US" strike="noStrike" noProof="1" smtClean="0"/>
              <a:t>第五级</a:t>
            </a:r>
            <a:endParaRPr lang="zh-CN" altLang="en-US" strike="noStrike" noProof="1"/>
          </a:p>
        </p:txBody>
      </p:sp>
    </p:spTree>
  </p:cSld>
  <p:clrMapOvr>
    <a:masterClrMapping/>
  </p:clrMapOvr>
  <p:transition xmlns:p14="http://schemas.microsoft.com/office/powerpoint/2010/main"/>
</p:sldLayout>
</file>

<file path=ppt/slideLayouts/slideLayout25.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143000" y="841375"/>
            <a:ext cx="6858000" cy="1790700"/>
          </a:xfrm>
          <a:prstGeom prst="rect">
            <a:avLst/>
          </a:prstGeom>
        </p:spPr>
        <p:txBody>
          <a:bodyPr anchor="b"/>
          <a:lstStyle>
            <a:lvl1pPr algn="ctr">
              <a:defRPr sz="6000"/>
            </a:lvl1pPr>
          </a:lstStyle>
          <a:p>
            <a:pPr fontAlgn="base"/>
            <a:r>
              <a:rPr lang="zh-CN" altLang="en-US" strike="noStrike" noProof="1" smtClean="0"/>
              <a:t>单击此处编辑母版标题样式</a:t>
            </a:r>
            <a:endParaRPr lang="zh-CN" altLang="en-US" strike="noStrike" noProof="1"/>
          </a:p>
        </p:txBody>
      </p:sp>
      <p:sp>
        <p:nvSpPr>
          <p:cNvPr id="3" name="副标题 2"/>
          <p:cNvSpPr>
            <a:spLocks noGrp="1"/>
          </p:cNvSpPr>
          <p:nvPr>
            <p:ph type="subTitle" idx="1"/>
          </p:nvPr>
        </p:nvSpPr>
        <p:spPr>
          <a:xfrm>
            <a:off x="1143000" y="2701925"/>
            <a:ext cx="6858000" cy="1241425"/>
          </a:xfrm>
          <a:prstGeom prst="rect">
            <a:avLst/>
          </a:prstGeo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pPr fontAlgn="base"/>
            <a:r>
              <a:rPr lang="zh-CN" altLang="en-US" strike="noStrike" noProof="1" smtClean="0"/>
              <a:t>单击此处编辑母版副标题样式</a:t>
            </a:r>
            <a:endParaRPr lang="zh-CN" altLang="en-US" strike="noStrike" noProof="1"/>
          </a:p>
        </p:txBody>
      </p:sp>
    </p:spTree>
  </p:cSld>
  <p:clrMapOvr>
    <a:masterClrMapping/>
  </p:clrMapOvr>
  <p:transition xmlns:p14="http://schemas.microsoft.com/office/powerpoint/2010/main"/>
</p:sldLayout>
</file>

<file path=ppt/slideLayouts/slideLayout26.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a:xfrm>
            <a:off x="628650" y="274638"/>
            <a:ext cx="7886700" cy="993775"/>
          </a:xfrm>
          <a:prstGeom prst="rect">
            <a:avLst/>
          </a:prstGeom>
        </p:spPr>
        <p:txBody>
          <a:bodyPr/>
          <a:lstStyle/>
          <a:p>
            <a:pPr fontAlgn="base"/>
            <a:r>
              <a:rPr lang="zh-CN" altLang="en-US" strike="noStrike" noProof="1" smtClean="0"/>
              <a:t>单击此处编辑母版标题样式</a:t>
            </a:r>
            <a:endParaRPr lang="zh-CN" altLang="en-US" strike="noStrike" noProof="1"/>
          </a:p>
        </p:txBody>
      </p:sp>
      <p:sp>
        <p:nvSpPr>
          <p:cNvPr id="3" name="内容占位符 2"/>
          <p:cNvSpPr>
            <a:spLocks noGrp="1"/>
          </p:cNvSpPr>
          <p:nvPr>
            <p:ph idx="1"/>
          </p:nvPr>
        </p:nvSpPr>
        <p:spPr>
          <a:xfrm>
            <a:off x="628650" y="1370013"/>
            <a:ext cx="7886700" cy="3262312"/>
          </a:xfrm>
          <a:prstGeom prst="rect">
            <a:avLst/>
          </a:prstGeom>
        </p:spPr>
        <p:txBody>
          <a:bodyPr/>
          <a:lstStyle/>
          <a:p>
            <a:pPr lvl="0" fontAlgn="base"/>
            <a:r>
              <a:rPr lang="zh-CN" altLang="en-US" strike="noStrike" noProof="1" smtClean="0"/>
              <a:t>单击此处编辑母版文本样式</a:t>
            </a:r>
          </a:p>
          <a:p>
            <a:pPr lvl="1" fontAlgn="base"/>
            <a:r>
              <a:rPr lang="zh-CN" altLang="en-US" strike="noStrike" noProof="1" smtClean="0"/>
              <a:t>第二级</a:t>
            </a:r>
          </a:p>
          <a:p>
            <a:pPr lvl="2" fontAlgn="base"/>
            <a:r>
              <a:rPr lang="zh-CN" altLang="en-US" strike="noStrike" noProof="1" smtClean="0"/>
              <a:t>第三级</a:t>
            </a:r>
          </a:p>
          <a:p>
            <a:pPr lvl="3" fontAlgn="base"/>
            <a:r>
              <a:rPr lang="zh-CN" altLang="en-US" strike="noStrike" noProof="1" smtClean="0"/>
              <a:t>第四级</a:t>
            </a:r>
          </a:p>
          <a:p>
            <a:pPr lvl="4" fontAlgn="base"/>
            <a:r>
              <a:rPr lang="zh-CN" altLang="en-US" strike="noStrike" noProof="1" smtClean="0"/>
              <a:t>第五级</a:t>
            </a:r>
            <a:endParaRPr lang="zh-CN" altLang="en-US" strike="noStrike" noProof="1"/>
          </a:p>
        </p:txBody>
      </p:sp>
    </p:spTree>
  </p:cSld>
  <p:clrMapOvr>
    <a:masterClrMapping/>
  </p:clrMapOvr>
  <p:transition xmlns:p14="http://schemas.microsoft.com/office/powerpoint/2010/main"/>
</p:sldLayout>
</file>

<file path=ppt/slideLayouts/slideLayout27.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623888" y="1282700"/>
            <a:ext cx="7886700" cy="2139950"/>
          </a:xfrm>
          <a:prstGeom prst="rect">
            <a:avLst/>
          </a:prstGeom>
        </p:spPr>
        <p:txBody>
          <a:bodyPr anchor="b"/>
          <a:lstStyle>
            <a:lvl1pPr>
              <a:defRPr sz="6000"/>
            </a:lvl1pPr>
          </a:lstStyle>
          <a:p>
            <a:pPr fontAlgn="base"/>
            <a:r>
              <a:rPr lang="zh-CN" altLang="en-US" strike="noStrike" noProof="1" smtClean="0"/>
              <a:t>单击此处编辑母版标题样式</a:t>
            </a:r>
            <a:endParaRPr lang="zh-CN" altLang="en-US" strike="noStrike" noProof="1"/>
          </a:p>
        </p:txBody>
      </p:sp>
      <p:sp>
        <p:nvSpPr>
          <p:cNvPr id="3" name="文本占位符 2"/>
          <p:cNvSpPr>
            <a:spLocks noGrp="1"/>
          </p:cNvSpPr>
          <p:nvPr>
            <p:ph type="body" idx="1"/>
          </p:nvPr>
        </p:nvSpPr>
        <p:spPr>
          <a:xfrm>
            <a:off x="623888" y="3441700"/>
            <a:ext cx="7886700" cy="1125538"/>
          </a:xfrm>
          <a:prstGeom prst="rect">
            <a:avLst/>
          </a:prstGeom>
        </p:spPr>
        <p:txBody>
          <a:bodyPr/>
          <a:lstStyle>
            <a:lvl1pPr marL="0" indent="0">
              <a:buNone/>
              <a:defRPr sz="2400"/>
            </a:lvl1pPr>
            <a:lvl2pPr marL="457200" indent="0">
              <a:buNone/>
              <a:defRPr sz="2000"/>
            </a:lvl2pPr>
            <a:lvl3pPr marL="914400" indent="0">
              <a:buNone/>
              <a:defRPr sz="18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fontAlgn="base"/>
            <a:r>
              <a:rPr lang="zh-CN" altLang="en-US" strike="noStrike" noProof="1" smtClean="0"/>
              <a:t>单击此处编辑母版文本样式</a:t>
            </a:r>
          </a:p>
        </p:txBody>
      </p:sp>
    </p:spTree>
  </p:cSld>
  <p:clrMapOvr>
    <a:masterClrMapping/>
  </p:clrMapOvr>
  <p:transition xmlns:p14="http://schemas.microsoft.com/office/powerpoint/2010/main"/>
</p:sldLayout>
</file>

<file path=ppt/slideLayouts/slideLayout28.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a:xfrm>
            <a:off x="628650" y="274638"/>
            <a:ext cx="7886700" cy="993775"/>
          </a:xfrm>
          <a:prstGeom prst="rect">
            <a:avLst/>
          </a:prstGeom>
        </p:spPr>
        <p:txBody>
          <a:bodyPr/>
          <a:lstStyle/>
          <a:p>
            <a:pPr fontAlgn="base"/>
            <a:r>
              <a:rPr lang="zh-CN" altLang="en-US" strike="noStrike" noProof="1" smtClean="0"/>
              <a:t>单击此处编辑母版标题样式</a:t>
            </a:r>
            <a:endParaRPr lang="zh-CN" altLang="en-US" strike="noStrike" noProof="1"/>
          </a:p>
        </p:txBody>
      </p:sp>
      <p:sp>
        <p:nvSpPr>
          <p:cNvPr id="3" name="内容占位符 2"/>
          <p:cNvSpPr>
            <a:spLocks noGrp="1"/>
          </p:cNvSpPr>
          <p:nvPr>
            <p:ph sz="half" idx="1"/>
          </p:nvPr>
        </p:nvSpPr>
        <p:spPr>
          <a:xfrm>
            <a:off x="628650" y="1370013"/>
            <a:ext cx="3867150" cy="3262312"/>
          </a:xfrm>
          <a:prstGeom prst="rect">
            <a:avLst/>
          </a:prstGeom>
        </p:spPr>
        <p:txBody>
          <a:bodyPr/>
          <a:lstStyle/>
          <a:p>
            <a:pPr lvl="0" fontAlgn="base"/>
            <a:r>
              <a:rPr lang="zh-CN" altLang="en-US" strike="noStrike" noProof="1" smtClean="0"/>
              <a:t>单击此处编辑母版文本样式</a:t>
            </a:r>
          </a:p>
          <a:p>
            <a:pPr lvl="1" fontAlgn="base"/>
            <a:r>
              <a:rPr lang="zh-CN" altLang="en-US" strike="noStrike" noProof="1" smtClean="0"/>
              <a:t>第二级</a:t>
            </a:r>
          </a:p>
          <a:p>
            <a:pPr lvl="2" fontAlgn="base"/>
            <a:r>
              <a:rPr lang="zh-CN" altLang="en-US" strike="noStrike" noProof="1" smtClean="0"/>
              <a:t>第三级</a:t>
            </a:r>
          </a:p>
          <a:p>
            <a:pPr lvl="3" fontAlgn="base"/>
            <a:r>
              <a:rPr lang="zh-CN" altLang="en-US" strike="noStrike" noProof="1" smtClean="0"/>
              <a:t>第四级</a:t>
            </a:r>
          </a:p>
          <a:p>
            <a:pPr lvl="4" fontAlgn="base"/>
            <a:r>
              <a:rPr lang="zh-CN" altLang="en-US" strike="noStrike" noProof="1" smtClean="0"/>
              <a:t>第五级</a:t>
            </a:r>
            <a:endParaRPr lang="zh-CN" altLang="en-US" strike="noStrike" noProof="1"/>
          </a:p>
        </p:txBody>
      </p:sp>
      <p:sp>
        <p:nvSpPr>
          <p:cNvPr id="4" name="内容占位符 3"/>
          <p:cNvSpPr>
            <a:spLocks noGrp="1"/>
          </p:cNvSpPr>
          <p:nvPr>
            <p:ph sz="half" idx="2"/>
          </p:nvPr>
        </p:nvSpPr>
        <p:spPr>
          <a:xfrm>
            <a:off x="4648200" y="1370013"/>
            <a:ext cx="3867150" cy="3262312"/>
          </a:xfrm>
          <a:prstGeom prst="rect">
            <a:avLst/>
          </a:prstGeom>
        </p:spPr>
        <p:txBody>
          <a:bodyPr/>
          <a:lstStyle/>
          <a:p>
            <a:pPr lvl="0" fontAlgn="base"/>
            <a:r>
              <a:rPr lang="zh-CN" altLang="en-US" strike="noStrike" noProof="1" smtClean="0"/>
              <a:t>单击此处编辑母版文本样式</a:t>
            </a:r>
          </a:p>
          <a:p>
            <a:pPr lvl="1" fontAlgn="base"/>
            <a:r>
              <a:rPr lang="zh-CN" altLang="en-US" strike="noStrike" noProof="1" smtClean="0"/>
              <a:t>第二级</a:t>
            </a:r>
          </a:p>
          <a:p>
            <a:pPr lvl="2" fontAlgn="base"/>
            <a:r>
              <a:rPr lang="zh-CN" altLang="en-US" strike="noStrike" noProof="1" smtClean="0"/>
              <a:t>第三级</a:t>
            </a:r>
          </a:p>
          <a:p>
            <a:pPr lvl="3" fontAlgn="base"/>
            <a:r>
              <a:rPr lang="zh-CN" altLang="en-US" strike="noStrike" noProof="1" smtClean="0"/>
              <a:t>第四级</a:t>
            </a:r>
          </a:p>
          <a:p>
            <a:pPr lvl="4" fontAlgn="base"/>
            <a:r>
              <a:rPr lang="zh-CN" altLang="en-US" strike="noStrike" noProof="1" smtClean="0"/>
              <a:t>第五级</a:t>
            </a:r>
            <a:endParaRPr lang="zh-CN" altLang="en-US" strike="noStrike" noProof="1"/>
          </a:p>
        </p:txBody>
      </p:sp>
    </p:spTree>
  </p:cSld>
  <p:clrMapOvr>
    <a:masterClrMapping/>
  </p:clrMapOvr>
  <p:transition xmlns:p14="http://schemas.microsoft.com/office/powerpoint/2010/main"/>
</p:sldLayout>
</file>

<file path=ppt/slideLayouts/slideLayout29.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630238" y="274638"/>
            <a:ext cx="7886700" cy="993775"/>
          </a:xfrm>
          <a:prstGeom prst="rect">
            <a:avLst/>
          </a:prstGeom>
        </p:spPr>
        <p:txBody>
          <a:bodyPr/>
          <a:lstStyle/>
          <a:p>
            <a:pPr fontAlgn="base"/>
            <a:r>
              <a:rPr lang="zh-CN" altLang="en-US" strike="noStrike" noProof="1" smtClean="0"/>
              <a:t>单击此处编辑母版标题样式</a:t>
            </a:r>
            <a:endParaRPr lang="zh-CN" altLang="en-US" strike="noStrike" noProof="1"/>
          </a:p>
        </p:txBody>
      </p:sp>
      <p:sp>
        <p:nvSpPr>
          <p:cNvPr id="3" name="文本占位符 2"/>
          <p:cNvSpPr>
            <a:spLocks noGrp="1"/>
          </p:cNvSpPr>
          <p:nvPr>
            <p:ph type="body" idx="1"/>
          </p:nvPr>
        </p:nvSpPr>
        <p:spPr>
          <a:xfrm>
            <a:off x="630238" y="1260475"/>
            <a:ext cx="3868737" cy="619125"/>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fontAlgn="base"/>
            <a:r>
              <a:rPr lang="zh-CN" altLang="en-US" strike="noStrike" noProof="1" smtClean="0"/>
              <a:t>单击此处编辑母版文本样式</a:t>
            </a:r>
          </a:p>
        </p:txBody>
      </p:sp>
      <p:sp>
        <p:nvSpPr>
          <p:cNvPr id="4" name="内容占位符 3"/>
          <p:cNvSpPr>
            <a:spLocks noGrp="1"/>
          </p:cNvSpPr>
          <p:nvPr>
            <p:ph sz="half" idx="2"/>
          </p:nvPr>
        </p:nvSpPr>
        <p:spPr>
          <a:xfrm>
            <a:off x="630238" y="1879600"/>
            <a:ext cx="3868737" cy="2762250"/>
          </a:xfrm>
          <a:prstGeom prst="rect">
            <a:avLst/>
          </a:prstGeom>
        </p:spPr>
        <p:txBody>
          <a:bodyPr/>
          <a:lstStyle/>
          <a:p>
            <a:pPr lvl="0" fontAlgn="base"/>
            <a:r>
              <a:rPr lang="zh-CN" altLang="en-US" strike="noStrike" noProof="1" smtClean="0"/>
              <a:t>单击此处编辑母版文本样式</a:t>
            </a:r>
          </a:p>
          <a:p>
            <a:pPr lvl="1" fontAlgn="base"/>
            <a:r>
              <a:rPr lang="zh-CN" altLang="en-US" strike="noStrike" noProof="1" smtClean="0"/>
              <a:t>第二级</a:t>
            </a:r>
          </a:p>
          <a:p>
            <a:pPr lvl="2" fontAlgn="base"/>
            <a:r>
              <a:rPr lang="zh-CN" altLang="en-US" strike="noStrike" noProof="1" smtClean="0"/>
              <a:t>第三级</a:t>
            </a:r>
          </a:p>
          <a:p>
            <a:pPr lvl="3" fontAlgn="base"/>
            <a:r>
              <a:rPr lang="zh-CN" altLang="en-US" strike="noStrike" noProof="1" smtClean="0"/>
              <a:t>第四级</a:t>
            </a:r>
          </a:p>
          <a:p>
            <a:pPr lvl="4" fontAlgn="base"/>
            <a:r>
              <a:rPr lang="zh-CN" altLang="en-US" strike="noStrike" noProof="1" smtClean="0"/>
              <a:t>第五级</a:t>
            </a:r>
            <a:endParaRPr lang="zh-CN" altLang="en-US" strike="noStrike" noProof="1"/>
          </a:p>
        </p:txBody>
      </p:sp>
      <p:sp>
        <p:nvSpPr>
          <p:cNvPr id="5" name="文本占位符 4"/>
          <p:cNvSpPr>
            <a:spLocks noGrp="1"/>
          </p:cNvSpPr>
          <p:nvPr>
            <p:ph type="body" sz="quarter" idx="3"/>
          </p:nvPr>
        </p:nvSpPr>
        <p:spPr>
          <a:xfrm>
            <a:off x="4629150" y="1260475"/>
            <a:ext cx="3887788" cy="619125"/>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fontAlgn="base"/>
            <a:r>
              <a:rPr lang="zh-CN" altLang="en-US" strike="noStrike" noProof="1" smtClean="0"/>
              <a:t>单击此处编辑母版文本样式</a:t>
            </a:r>
          </a:p>
        </p:txBody>
      </p:sp>
      <p:sp>
        <p:nvSpPr>
          <p:cNvPr id="6" name="内容占位符 5"/>
          <p:cNvSpPr>
            <a:spLocks noGrp="1"/>
          </p:cNvSpPr>
          <p:nvPr>
            <p:ph sz="quarter" idx="4"/>
          </p:nvPr>
        </p:nvSpPr>
        <p:spPr>
          <a:xfrm>
            <a:off x="4629150" y="1879600"/>
            <a:ext cx="3887788" cy="2762250"/>
          </a:xfrm>
          <a:prstGeom prst="rect">
            <a:avLst/>
          </a:prstGeom>
        </p:spPr>
        <p:txBody>
          <a:bodyPr/>
          <a:lstStyle/>
          <a:p>
            <a:pPr lvl="0" fontAlgn="base"/>
            <a:r>
              <a:rPr lang="zh-CN" altLang="en-US" strike="noStrike" noProof="1" smtClean="0"/>
              <a:t>单击此处编辑母版文本样式</a:t>
            </a:r>
          </a:p>
          <a:p>
            <a:pPr lvl="1" fontAlgn="base"/>
            <a:r>
              <a:rPr lang="zh-CN" altLang="en-US" strike="noStrike" noProof="1" smtClean="0"/>
              <a:t>第二级</a:t>
            </a:r>
          </a:p>
          <a:p>
            <a:pPr lvl="2" fontAlgn="base"/>
            <a:r>
              <a:rPr lang="zh-CN" altLang="en-US" strike="noStrike" noProof="1" smtClean="0"/>
              <a:t>第三级</a:t>
            </a:r>
          </a:p>
          <a:p>
            <a:pPr lvl="3" fontAlgn="base"/>
            <a:r>
              <a:rPr lang="zh-CN" altLang="en-US" strike="noStrike" noProof="1" smtClean="0"/>
              <a:t>第四级</a:t>
            </a:r>
          </a:p>
          <a:p>
            <a:pPr lvl="4" fontAlgn="base"/>
            <a:r>
              <a:rPr lang="zh-CN" altLang="en-US" strike="noStrike" noProof="1" smtClean="0"/>
              <a:t>第五级</a:t>
            </a:r>
            <a:endParaRPr lang="zh-CN" altLang="en-US" strike="noStrike" noProof="1"/>
          </a:p>
        </p:txBody>
      </p:sp>
    </p:spTree>
  </p:cSld>
  <p:clrMapOvr>
    <a:masterClrMapping/>
  </p:clrMapOvr>
  <p:transition xmlns:p14="http://schemas.microsoft.com/office/powerpoint/2010/main"/>
</p:sldLayout>
</file>

<file path=ppt/slideLayouts/slideLayout30.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a:xfrm>
            <a:off x="628650" y="274638"/>
            <a:ext cx="7886700" cy="993775"/>
          </a:xfrm>
          <a:prstGeom prst="rect">
            <a:avLst/>
          </a:prstGeom>
        </p:spPr>
        <p:txBody>
          <a:bodyPr/>
          <a:lstStyle/>
          <a:p>
            <a:pPr fontAlgn="base"/>
            <a:r>
              <a:rPr lang="zh-CN" altLang="en-US" strike="noStrike" noProof="1" smtClean="0"/>
              <a:t>单击此处编辑母版标题样式</a:t>
            </a:r>
            <a:endParaRPr lang="zh-CN" altLang="en-US" strike="noStrike" noProof="1"/>
          </a:p>
        </p:txBody>
      </p:sp>
    </p:spTree>
  </p:cSld>
  <p:clrMapOvr>
    <a:masterClrMapping/>
  </p:clrMapOvr>
  <p:transition xmlns:p14="http://schemas.microsoft.com/office/powerpoint/2010/main"/>
</p:sldLayout>
</file>

<file path=ppt/slideLayouts/slideLayout31.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Tree>
  </p:cSld>
  <p:clrMapOvr>
    <a:masterClrMapping/>
  </p:clrMapOvr>
  <p:transition xmlns:p14="http://schemas.microsoft.com/office/powerpoint/2010/main"/>
</p:sldLayout>
</file>

<file path=ppt/slideLayouts/slideLayout32.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630238" y="342900"/>
            <a:ext cx="2949575" cy="1200150"/>
          </a:xfrm>
          <a:prstGeom prst="rect">
            <a:avLst/>
          </a:prstGeom>
        </p:spPr>
        <p:txBody>
          <a:bodyPr anchor="b"/>
          <a:lstStyle>
            <a:lvl1pPr>
              <a:defRPr sz="3200"/>
            </a:lvl1pPr>
          </a:lstStyle>
          <a:p>
            <a:pPr fontAlgn="base"/>
            <a:r>
              <a:rPr lang="zh-CN" altLang="en-US" strike="noStrike" noProof="1" smtClean="0"/>
              <a:t>单击此处编辑母版标题样式</a:t>
            </a:r>
            <a:endParaRPr lang="zh-CN" altLang="en-US" strike="noStrike" noProof="1"/>
          </a:p>
        </p:txBody>
      </p:sp>
      <p:sp>
        <p:nvSpPr>
          <p:cNvPr id="3" name="内容占位符 2"/>
          <p:cNvSpPr>
            <a:spLocks noGrp="1"/>
          </p:cNvSpPr>
          <p:nvPr>
            <p:ph idx="1"/>
          </p:nvPr>
        </p:nvSpPr>
        <p:spPr>
          <a:xfrm>
            <a:off x="3887788" y="741363"/>
            <a:ext cx="4629150" cy="3654425"/>
          </a:xfrm>
          <a:prstGeom prst="rect">
            <a:avLst/>
          </a:prstGeo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fontAlgn="base"/>
            <a:r>
              <a:rPr lang="zh-CN" altLang="en-US" strike="noStrike" noProof="1" smtClean="0"/>
              <a:t>单击此处编辑母版文本样式</a:t>
            </a:r>
          </a:p>
          <a:p>
            <a:pPr lvl="1" fontAlgn="base"/>
            <a:r>
              <a:rPr lang="zh-CN" altLang="en-US" strike="noStrike" noProof="1" smtClean="0"/>
              <a:t>第二级</a:t>
            </a:r>
          </a:p>
          <a:p>
            <a:pPr lvl="2" fontAlgn="base"/>
            <a:r>
              <a:rPr lang="zh-CN" altLang="en-US" strike="noStrike" noProof="1" smtClean="0"/>
              <a:t>第三级</a:t>
            </a:r>
          </a:p>
          <a:p>
            <a:pPr lvl="3" fontAlgn="base"/>
            <a:r>
              <a:rPr lang="zh-CN" altLang="en-US" strike="noStrike" noProof="1" smtClean="0"/>
              <a:t>第四级</a:t>
            </a:r>
          </a:p>
          <a:p>
            <a:pPr lvl="4" fontAlgn="base"/>
            <a:r>
              <a:rPr lang="zh-CN" altLang="en-US" strike="noStrike" noProof="1" smtClean="0"/>
              <a:t>第五级</a:t>
            </a:r>
            <a:endParaRPr lang="zh-CN" altLang="en-US" strike="noStrike" noProof="1"/>
          </a:p>
        </p:txBody>
      </p:sp>
      <p:sp>
        <p:nvSpPr>
          <p:cNvPr id="4" name="文本占位符 3"/>
          <p:cNvSpPr>
            <a:spLocks noGrp="1"/>
          </p:cNvSpPr>
          <p:nvPr>
            <p:ph type="body" sz="half" idx="2"/>
          </p:nvPr>
        </p:nvSpPr>
        <p:spPr>
          <a:xfrm>
            <a:off x="630238" y="1543050"/>
            <a:ext cx="2949575" cy="2859088"/>
          </a:xfrm>
          <a:prstGeom prst="rect">
            <a:avLst/>
          </a:prstGeo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fontAlgn="base"/>
            <a:r>
              <a:rPr lang="zh-CN" altLang="en-US" strike="noStrike" noProof="1" smtClean="0"/>
              <a:t>单击此处编辑母版文本样式</a:t>
            </a:r>
          </a:p>
        </p:txBody>
      </p:sp>
    </p:spTree>
  </p:cSld>
  <p:clrMapOvr>
    <a:masterClrMapping/>
  </p:clrMapOvr>
  <p:transition xmlns:p14="http://schemas.microsoft.com/office/powerpoint/2010/main"/>
</p:sldLayout>
</file>

<file path=ppt/slideLayouts/slideLayout33.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630238" y="342900"/>
            <a:ext cx="2949575" cy="1200150"/>
          </a:xfrm>
          <a:prstGeom prst="rect">
            <a:avLst/>
          </a:prstGeom>
        </p:spPr>
        <p:txBody>
          <a:bodyPr anchor="b"/>
          <a:lstStyle>
            <a:lvl1pPr>
              <a:defRPr sz="3200"/>
            </a:lvl1pPr>
          </a:lstStyle>
          <a:p>
            <a:pPr fontAlgn="base"/>
            <a:r>
              <a:rPr lang="zh-CN" altLang="en-US" strike="noStrike" noProof="1" smtClean="0"/>
              <a:t>单击此处编辑母版标题样式</a:t>
            </a:r>
            <a:endParaRPr lang="zh-CN" altLang="en-US" strike="noStrike" noProof="1"/>
          </a:p>
        </p:txBody>
      </p:sp>
      <p:sp>
        <p:nvSpPr>
          <p:cNvPr id="3" name="图片占位符 2"/>
          <p:cNvSpPr>
            <a:spLocks noGrp="1"/>
          </p:cNvSpPr>
          <p:nvPr>
            <p:ph type="pic" idx="1"/>
          </p:nvPr>
        </p:nvSpPr>
        <p:spPr>
          <a:xfrm>
            <a:off x="3887788" y="741363"/>
            <a:ext cx="4629150" cy="3654425"/>
          </a:xfrm>
          <a:prstGeom prst="rect">
            <a:avLst/>
          </a:prstGeo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marL="0" marR="0" lvl="0" indent="0" algn="l" defTabSz="0" rtl="0" eaLnBrk="0" fontAlgn="base" latinLnBrk="0" hangingPunct="0">
              <a:lnSpc>
                <a:spcPct val="100000"/>
              </a:lnSpc>
              <a:spcBef>
                <a:spcPts val="400"/>
              </a:spcBef>
              <a:spcAft>
                <a:spcPct val="0"/>
              </a:spcAft>
              <a:buClr>
                <a:schemeClr val="tx2"/>
              </a:buClr>
              <a:buSzPct val="95000"/>
              <a:buFont typeface="Wingdings" panose="05000000000000000000" pitchFamily="2" charset="2"/>
              <a:buNone/>
              <a:defRPr/>
            </a:pPr>
            <a:endParaRPr kumimoji="0" lang="zh-CN" altLang="en-US" sz="3200" b="0" i="0" u="none" strike="noStrike" kern="1200" cap="none" spc="0" normalizeH="0" baseline="0" noProof="0" smtClean="0">
              <a:ln>
                <a:noFill/>
              </a:ln>
              <a:solidFill>
                <a:schemeClr val="tx1"/>
              </a:solidFill>
              <a:effectLst/>
              <a:uLnTx/>
              <a:uFillTx/>
              <a:latin typeface="+mn-lt"/>
              <a:ea typeface="+mn-ea"/>
              <a:cs typeface="+mn-cs"/>
              <a:sym typeface="Corbel" panose="020B0503020204020204" pitchFamily="34" charset="0"/>
            </a:endParaRPr>
          </a:p>
        </p:txBody>
      </p:sp>
      <p:sp>
        <p:nvSpPr>
          <p:cNvPr id="4" name="文本占位符 3"/>
          <p:cNvSpPr>
            <a:spLocks noGrp="1"/>
          </p:cNvSpPr>
          <p:nvPr>
            <p:ph type="body" sz="half" idx="2"/>
          </p:nvPr>
        </p:nvSpPr>
        <p:spPr>
          <a:xfrm>
            <a:off x="630238" y="1543050"/>
            <a:ext cx="2949575" cy="2859088"/>
          </a:xfrm>
          <a:prstGeom prst="rect">
            <a:avLst/>
          </a:prstGeo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fontAlgn="base"/>
            <a:r>
              <a:rPr lang="zh-CN" altLang="en-US" strike="noStrike" noProof="1" smtClean="0"/>
              <a:t>单击此处编辑母版文本样式</a:t>
            </a:r>
          </a:p>
        </p:txBody>
      </p:sp>
    </p:spTree>
  </p:cSld>
  <p:clrMapOvr>
    <a:masterClrMapping/>
  </p:clrMapOvr>
  <p:transition xmlns:p14="http://schemas.microsoft.com/office/powerpoint/2010/main"/>
</p:sldLayout>
</file>

<file path=ppt/slideLayouts/slideLayout34.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a:xfrm>
            <a:off x="628650" y="274638"/>
            <a:ext cx="7886700" cy="993775"/>
          </a:xfrm>
          <a:prstGeom prst="rect">
            <a:avLst/>
          </a:prstGeom>
        </p:spPr>
        <p:txBody>
          <a:bodyPr/>
          <a:lstStyle/>
          <a:p>
            <a:pPr fontAlgn="base"/>
            <a:r>
              <a:rPr lang="zh-CN" altLang="en-US" strike="noStrike" noProof="1" smtClean="0"/>
              <a:t>单击此处编辑母版标题样式</a:t>
            </a:r>
            <a:endParaRPr lang="zh-CN" altLang="en-US" strike="noStrike" noProof="1"/>
          </a:p>
        </p:txBody>
      </p:sp>
      <p:sp>
        <p:nvSpPr>
          <p:cNvPr id="3" name="竖排文字占位符 2"/>
          <p:cNvSpPr>
            <a:spLocks noGrp="1"/>
          </p:cNvSpPr>
          <p:nvPr>
            <p:ph type="body" orient="vert" idx="1"/>
          </p:nvPr>
        </p:nvSpPr>
        <p:spPr>
          <a:xfrm>
            <a:off x="628650" y="1370013"/>
            <a:ext cx="7886700" cy="3262312"/>
          </a:xfrm>
          <a:prstGeom prst="rect">
            <a:avLst/>
          </a:prstGeom>
        </p:spPr>
        <p:txBody>
          <a:bodyPr vert="eaVert"/>
          <a:lstStyle/>
          <a:p>
            <a:pPr lvl="0" fontAlgn="base"/>
            <a:r>
              <a:rPr lang="zh-CN" altLang="en-US" strike="noStrike" noProof="1" smtClean="0"/>
              <a:t>单击此处编辑母版文本样式</a:t>
            </a:r>
          </a:p>
          <a:p>
            <a:pPr lvl="1" fontAlgn="base"/>
            <a:r>
              <a:rPr lang="zh-CN" altLang="en-US" strike="noStrike" noProof="1" smtClean="0"/>
              <a:t>第二级</a:t>
            </a:r>
          </a:p>
          <a:p>
            <a:pPr lvl="2" fontAlgn="base"/>
            <a:r>
              <a:rPr lang="zh-CN" altLang="en-US" strike="noStrike" noProof="1" smtClean="0"/>
              <a:t>第三级</a:t>
            </a:r>
          </a:p>
          <a:p>
            <a:pPr lvl="3" fontAlgn="base"/>
            <a:r>
              <a:rPr lang="zh-CN" altLang="en-US" strike="noStrike" noProof="1" smtClean="0"/>
              <a:t>第四级</a:t>
            </a:r>
          </a:p>
          <a:p>
            <a:pPr lvl="4" fontAlgn="base"/>
            <a:r>
              <a:rPr lang="zh-CN" altLang="en-US" strike="noStrike" noProof="1" smtClean="0"/>
              <a:t>第五级</a:t>
            </a:r>
            <a:endParaRPr lang="zh-CN" altLang="en-US" strike="noStrike" noProof="1"/>
          </a:p>
        </p:txBody>
      </p:sp>
    </p:spTree>
  </p:cSld>
  <p:clrMapOvr>
    <a:masterClrMapping/>
  </p:clrMapOvr>
  <p:transition xmlns:p14="http://schemas.microsoft.com/office/powerpoint/2010/main"/>
</p:sldLayout>
</file>

<file path=ppt/slideLayouts/slideLayout35.xml><?xml version="1.0" encoding="utf-8"?>
<p:sldLayout xmlns:a="http://schemas.openxmlformats.org/drawingml/2006/main" xmlns:r="http://schemas.openxmlformats.org/officeDocument/2006/relationships" xmlns:p="http://schemas.openxmlformats.org/presentationml/2006/main" type="vertTitleAndTx" preserve="1">
  <p:cSld name="垂直排列标题与&#10;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6543675" y="274638"/>
            <a:ext cx="1971675" cy="4357687"/>
          </a:xfrm>
          <a:prstGeom prst="rect">
            <a:avLst/>
          </a:prstGeom>
        </p:spPr>
        <p:txBody>
          <a:bodyPr vert="eaVert"/>
          <a:lstStyle/>
          <a:p>
            <a:pPr fontAlgn="base"/>
            <a:r>
              <a:rPr lang="zh-CN" altLang="en-US" strike="noStrike" noProof="1" smtClean="0"/>
              <a:t>单击此处编辑母版标题样式</a:t>
            </a:r>
            <a:endParaRPr lang="zh-CN" altLang="en-US" strike="noStrike" noProof="1"/>
          </a:p>
        </p:txBody>
      </p:sp>
      <p:sp>
        <p:nvSpPr>
          <p:cNvPr id="3" name="竖排文字占位符 2"/>
          <p:cNvSpPr>
            <a:spLocks noGrp="1"/>
          </p:cNvSpPr>
          <p:nvPr>
            <p:ph type="body" orient="vert" idx="1"/>
          </p:nvPr>
        </p:nvSpPr>
        <p:spPr>
          <a:xfrm>
            <a:off x="628650" y="274638"/>
            <a:ext cx="5762625" cy="4357687"/>
          </a:xfrm>
          <a:prstGeom prst="rect">
            <a:avLst/>
          </a:prstGeom>
        </p:spPr>
        <p:txBody>
          <a:bodyPr vert="eaVert"/>
          <a:lstStyle/>
          <a:p>
            <a:pPr lvl="0" fontAlgn="base"/>
            <a:r>
              <a:rPr lang="zh-CN" altLang="en-US" strike="noStrike" noProof="1" smtClean="0"/>
              <a:t>单击此处编辑母版文本样式</a:t>
            </a:r>
          </a:p>
          <a:p>
            <a:pPr lvl="1" fontAlgn="base"/>
            <a:r>
              <a:rPr lang="zh-CN" altLang="en-US" strike="noStrike" noProof="1" smtClean="0"/>
              <a:t>第二级</a:t>
            </a:r>
          </a:p>
          <a:p>
            <a:pPr lvl="2" fontAlgn="base"/>
            <a:r>
              <a:rPr lang="zh-CN" altLang="en-US" strike="noStrike" noProof="1" smtClean="0"/>
              <a:t>第三级</a:t>
            </a:r>
          </a:p>
          <a:p>
            <a:pPr lvl="3" fontAlgn="base"/>
            <a:r>
              <a:rPr lang="zh-CN" altLang="en-US" strike="noStrike" noProof="1" smtClean="0"/>
              <a:t>第四级</a:t>
            </a:r>
          </a:p>
          <a:p>
            <a:pPr lvl="4" fontAlgn="base"/>
            <a:r>
              <a:rPr lang="zh-CN" altLang="en-US" strike="noStrike" noProof="1" smtClean="0"/>
              <a:t>第五级</a:t>
            </a:r>
            <a:endParaRPr lang="zh-CN" altLang="en-US" strike="noStrike" noProof="1"/>
          </a:p>
        </p:txBody>
      </p:sp>
    </p:spTree>
  </p:cSld>
  <p:clrMapOvr>
    <a:masterClrMapping/>
  </p:clrMapOvr>
  <p:transition xmlns:p14="http://schemas.microsoft.com/office/powerpoint/2010/main"/>
</p:sldLayout>
</file>

<file path=ppt/slideLayouts/slideLayout36.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143000" y="841375"/>
            <a:ext cx="6858000" cy="1790700"/>
          </a:xfrm>
          <a:prstGeom prst="rect">
            <a:avLst/>
          </a:prstGeom>
        </p:spPr>
        <p:txBody>
          <a:bodyPr anchor="b"/>
          <a:lstStyle>
            <a:lvl1pPr algn="ctr">
              <a:defRPr sz="6000"/>
            </a:lvl1pPr>
          </a:lstStyle>
          <a:p>
            <a:pPr fontAlgn="base"/>
            <a:r>
              <a:rPr lang="zh-CN" altLang="en-US" strike="noStrike" noProof="1" smtClean="0"/>
              <a:t>单击此处编辑母版标题样式</a:t>
            </a:r>
            <a:endParaRPr lang="zh-CN" altLang="en-US" strike="noStrike" noProof="1"/>
          </a:p>
        </p:txBody>
      </p:sp>
      <p:sp>
        <p:nvSpPr>
          <p:cNvPr id="3" name="副标题 2"/>
          <p:cNvSpPr>
            <a:spLocks noGrp="1"/>
          </p:cNvSpPr>
          <p:nvPr>
            <p:ph type="subTitle" idx="1"/>
          </p:nvPr>
        </p:nvSpPr>
        <p:spPr>
          <a:xfrm>
            <a:off x="1143000" y="2701925"/>
            <a:ext cx="6858000" cy="1241425"/>
          </a:xfrm>
          <a:prstGeom prst="rect">
            <a:avLst/>
          </a:prstGeo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pPr fontAlgn="base"/>
            <a:r>
              <a:rPr lang="zh-CN" altLang="en-US" strike="noStrike" noProof="1" smtClean="0"/>
              <a:t>单击此处编辑母版副标题样式</a:t>
            </a:r>
            <a:endParaRPr lang="zh-CN" altLang="en-US" strike="noStrike" noProof="1"/>
          </a:p>
        </p:txBody>
      </p:sp>
    </p:spTree>
  </p:cSld>
  <p:clrMapOvr>
    <a:masterClrMapping/>
  </p:clrMapOvr>
  <p:transition xmlns:p14="http://schemas.microsoft.com/office/powerpoint/2010/main"/>
</p:sldLayout>
</file>

<file path=ppt/slideLayouts/slideLayout37.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a:xfrm>
            <a:off x="628650" y="274638"/>
            <a:ext cx="7886700" cy="993775"/>
          </a:xfrm>
          <a:prstGeom prst="rect">
            <a:avLst/>
          </a:prstGeom>
        </p:spPr>
        <p:txBody>
          <a:bodyPr/>
          <a:lstStyle/>
          <a:p>
            <a:pPr fontAlgn="base"/>
            <a:r>
              <a:rPr lang="zh-CN" altLang="en-US" strike="noStrike" noProof="1" smtClean="0"/>
              <a:t>单击此处编辑母版标题样式</a:t>
            </a:r>
            <a:endParaRPr lang="zh-CN" altLang="en-US" strike="noStrike" noProof="1"/>
          </a:p>
        </p:txBody>
      </p:sp>
      <p:sp>
        <p:nvSpPr>
          <p:cNvPr id="3" name="内容占位符 2"/>
          <p:cNvSpPr>
            <a:spLocks noGrp="1"/>
          </p:cNvSpPr>
          <p:nvPr>
            <p:ph idx="1"/>
          </p:nvPr>
        </p:nvSpPr>
        <p:spPr>
          <a:xfrm>
            <a:off x="628650" y="1370013"/>
            <a:ext cx="7886700" cy="3262312"/>
          </a:xfrm>
          <a:prstGeom prst="rect">
            <a:avLst/>
          </a:prstGeom>
        </p:spPr>
        <p:txBody>
          <a:bodyPr/>
          <a:lstStyle/>
          <a:p>
            <a:pPr lvl="0" fontAlgn="base"/>
            <a:r>
              <a:rPr lang="zh-CN" altLang="en-US" strike="noStrike" noProof="1" smtClean="0"/>
              <a:t>单击此处编辑母版文本样式</a:t>
            </a:r>
          </a:p>
          <a:p>
            <a:pPr lvl="1" fontAlgn="base"/>
            <a:r>
              <a:rPr lang="zh-CN" altLang="en-US" strike="noStrike" noProof="1" smtClean="0"/>
              <a:t>第二级</a:t>
            </a:r>
          </a:p>
          <a:p>
            <a:pPr lvl="2" fontAlgn="base"/>
            <a:r>
              <a:rPr lang="zh-CN" altLang="en-US" strike="noStrike" noProof="1" smtClean="0"/>
              <a:t>第三级</a:t>
            </a:r>
          </a:p>
          <a:p>
            <a:pPr lvl="3" fontAlgn="base"/>
            <a:r>
              <a:rPr lang="zh-CN" altLang="en-US" strike="noStrike" noProof="1" smtClean="0"/>
              <a:t>第四级</a:t>
            </a:r>
          </a:p>
          <a:p>
            <a:pPr lvl="4" fontAlgn="base"/>
            <a:r>
              <a:rPr lang="zh-CN" altLang="en-US" strike="noStrike" noProof="1" smtClean="0"/>
              <a:t>第五级</a:t>
            </a:r>
            <a:endParaRPr lang="zh-CN" altLang="en-US" strike="noStrike" noProof="1"/>
          </a:p>
        </p:txBody>
      </p:sp>
    </p:spTree>
  </p:cSld>
  <p:clrMapOvr>
    <a:masterClrMapping/>
  </p:clrMapOvr>
  <p:transition xmlns:p14="http://schemas.microsoft.com/office/powerpoint/2010/main"/>
</p:sldLayout>
</file>

<file path=ppt/slideLayouts/slideLayout38.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623888" y="1282700"/>
            <a:ext cx="7886700" cy="2139950"/>
          </a:xfrm>
          <a:prstGeom prst="rect">
            <a:avLst/>
          </a:prstGeom>
        </p:spPr>
        <p:txBody>
          <a:bodyPr anchor="b"/>
          <a:lstStyle>
            <a:lvl1pPr>
              <a:defRPr sz="6000"/>
            </a:lvl1pPr>
          </a:lstStyle>
          <a:p>
            <a:pPr fontAlgn="base"/>
            <a:r>
              <a:rPr lang="zh-CN" altLang="en-US" strike="noStrike" noProof="1" smtClean="0"/>
              <a:t>单击此处编辑母版标题样式</a:t>
            </a:r>
            <a:endParaRPr lang="zh-CN" altLang="en-US" strike="noStrike" noProof="1"/>
          </a:p>
        </p:txBody>
      </p:sp>
      <p:sp>
        <p:nvSpPr>
          <p:cNvPr id="3" name="文本占位符 2"/>
          <p:cNvSpPr>
            <a:spLocks noGrp="1"/>
          </p:cNvSpPr>
          <p:nvPr>
            <p:ph type="body" idx="1"/>
          </p:nvPr>
        </p:nvSpPr>
        <p:spPr>
          <a:xfrm>
            <a:off x="623888" y="3441700"/>
            <a:ext cx="7886700" cy="1125538"/>
          </a:xfrm>
          <a:prstGeom prst="rect">
            <a:avLst/>
          </a:prstGeom>
        </p:spPr>
        <p:txBody>
          <a:bodyPr/>
          <a:lstStyle>
            <a:lvl1pPr marL="0" indent="0">
              <a:buNone/>
              <a:defRPr sz="2400"/>
            </a:lvl1pPr>
            <a:lvl2pPr marL="457200" indent="0">
              <a:buNone/>
              <a:defRPr sz="2000"/>
            </a:lvl2pPr>
            <a:lvl3pPr marL="914400" indent="0">
              <a:buNone/>
              <a:defRPr sz="18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fontAlgn="base"/>
            <a:r>
              <a:rPr lang="zh-CN" altLang="en-US" strike="noStrike" noProof="1" smtClean="0"/>
              <a:t>单击此处编辑母版文本样式</a:t>
            </a:r>
          </a:p>
        </p:txBody>
      </p:sp>
    </p:spTree>
  </p:cSld>
  <p:clrMapOvr>
    <a:masterClrMapping/>
  </p:clrMapOvr>
  <p:transition xmlns:p14="http://schemas.microsoft.com/office/powerpoint/2010/main"/>
</p:sldLayout>
</file>

<file path=ppt/slideLayouts/slideLayout39.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a:xfrm>
            <a:off x="628650" y="274638"/>
            <a:ext cx="7886700" cy="993775"/>
          </a:xfrm>
          <a:prstGeom prst="rect">
            <a:avLst/>
          </a:prstGeom>
        </p:spPr>
        <p:txBody>
          <a:bodyPr/>
          <a:lstStyle/>
          <a:p>
            <a:pPr fontAlgn="base"/>
            <a:r>
              <a:rPr lang="zh-CN" altLang="en-US" strike="noStrike" noProof="1" smtClean="0"/>
              <a:t>单击此处编辑母版标题样式</a:t>
            </a:r>
            <a:endParaRPr lang="zh-CN" altLang="en-US" strike="noStrike" noProof="1"/>
          </a:p>
        </p:txBody>
      </p:sp>
      <p:sp>
        <p:nvSpPr>
          <p:cNvPr id="3" name="内容占位符 2"/>
          <p:cNvSpPr>
            <a:spLocks noGrp="1"/>
          </p:cNvSpPr>
          <p:nvPr>
            <p:ph sz="half" idx="1"/>
          </p:nvPr>
        </p:nvSpPr>
        <p:spPr>
          <a:xfrm>
            <a:off x="628650" y="1370013"/>
            <a:ext cx="3867150" cy="3262312"/>
          </a:xfrm>
          <a:prstGeom prst="rect">
            <a:avLst/>
          </a:prstGeom>
        </p:spPr>
        <p:txBody>
          <a:bodyPr/>
          <a:lstStyle/>
          <a:p>
            <a:pPr lvl="0" fontAlgn="base"/>
            <a:r>
              <a:rPr lang="zh-CN" altLang="en-US" strike="noStrike" noProof="1" smtClean="0"/>
              <a:t>单击此处编辑母版文本样式</a:t>
            </a:r>
          </a:p>
          <a:p>
            <a:pPr lvl="1" fontAlgn="base"/>
            <a:r>
              <a:rPr lang="zh-CN" altLang="en-US" strike="noStrike" noProof="1" smtClean="0"/>
              <a:t>第二级</a:t>
            </a:r>
          </a:p>
          <a:p>
            <a:pPr lvl="2" fontAlgn="base"/>
            <a:r>
              <a:rPr lang="zh-CN" altLang="en-US" strike="noStrike" noProof="1" smtClean="0"/>
              <a:t>第三级</a:t>
            </a:r>
          </a:p>
          <a:p>
            <a:pPr lvl="3" fontAlgn="base"/>
            <a:r>
              <a:rPr lang="zh-CN" altLang="en-US" strike="noStrike" noProof="1" smtClean="0"/>
              <a:t>第四级</a:t>
            </a:r>
          </a:p>
          <a:p>
            <a:pPr lvl="4" fontAlgn="base"/>
            <a:r>
              <a:rPr lang="zh-CN" altLang="en-US" strike="noStrike" noProof="1" smtClean="0"/>
              <a:t>第五级</a:t>
            </a:r>
            <a:endParaRPr lang="zh-CN" altLang="en-US" strike="noStrike" noProof="1"/>
          </a:p>
        </p:txBody>
      </p:sp>
      <p:sp>
        <p:nvSpPr>
          <p:cNvPr id="4" name="内容占位符 3"/>
          <p:cNvSpPr>
            <a:spLocks noGrp="1"/>
          </p:cNvSpPr>
          <p:nvPr>
            <p:ph sz="half" idx="2"/>
          </p:nvPr>
        </p:nvSpPr>
        <p:spPr>
          <a:xfrm>
            <a:off x="4648200" y="1370013"/>
            <a:ext cx="3867150" cy="3262312"/>
          </a:xfrm>
          <a:prstGeom prst="rect">
            <a:avLst/>
          </a:prstGeom>
        </p:spPr>
        <p:txBody>
          <a:bodyPr/>
          <a:lstStyle/>
          <a:p>
            <a:pPr lvl="0" fontAlgn="base"/>
            <a:r>
              <a:rPr lang="zh-CN" altLang="en-US" strike="noStrike" noProof="1" smtClean="0"/>
              <a:t>单击此处编辑母版文本样式</a:t>
            </a:r>
          </a:p>
          <a:p>
            <a:pPr lvl="1" fontAlgn="base"/>
            <a:r>
              <a:rPr lang="zh-CN" altLang="en-US" strike="noStrike" noProof="1" smtClean="0"/>
              <a:t>第二级</a:t>
            </a:r>
          </a:p>
          <a:p>
            <a:pPr lvl="2" fontAlgn="base"/>
            <a:r>
              <a:rPr lang="zh-CN" altLang="en-US" strike="noStrike" noProof="1" smtClean="0"/>
              <a:t>第三级</a:t>
            </a:r>
          </a:p>
          <a:p>
            <a:pPr lvl="3" fontAlgn="base"/>
            <a:r>
              <a:rPr lang="zh-CN" altLang="en-US" strike="noStrike" noProof="1" smtClean="0"/>
              <a:t>第四级</a:t>
            </a:r>
          </a:p>
          <a:p>
            <a:pPr lvl="4" fontAlgn="base"/>
            <a:r>
              <a:rPr lang="zh-CN" altLang="en-US" strike="noStrike" noProof="1" smtClean="0"/>
              <a:t>第五级</a:t>
            </a:r>
            <a:endParaRPr lang="zh-CN" altLang="en-US" strike="noStrike" noProof="1"/>
          </a:p>
        </p:txBody>
      </p:sp>
    </p:spTree>
  </p:cSld>
  <p:clrMapOvr>
    <a:masterClrMapping/>
  </p:clrMapOvr>
  <p:transition xmlns:p14="http://schemas.microsoft.com/office/powerpoint/2010/main"/>
</p:sldLayout>
</file>

<file path=ppt/slideLayouts/slideLayout40.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630238" y="274638"/>
            <a:ext cx="7886700" cy="993775"/>
          </a:xfrm>
          <a:prstGeom prst="rect">
            <a:avLst/>
          </a:prstGeom>
        </p:spPr>
        <p:txBody>
          <a:bodyPr/>
          <a:lstStyle/>
          <a:p>
            <a:pPr fontAlgn="base"/>
            <a:r>
              <a:rPr lang="zh-CN" altLang="en-US" strike="noStrike" noProof="1" smtClean="0"/>
              <a:t>单击此处编辑母版标题样式</a:t>
            </a:r>
            <a:endParaRPr lang="zh-CN" altLang="en-US" strike="noStrike" noProof="1"/>
          </a:p>
        </p:txBody>
      </p:sp>
      <p:sp>
        <p:nvSpPr>
          <p:cNvPr id="3" name="文本占位符 2"/>
          <p:cNvSpPr>
            <a:spLocks noGrp="1"/>
          </p:cNvSpPr>
          <p:nvPr>
            <p:ph type="body" idx="1"/>
          </p:nvPr>
        </p:nvSpPr>
        <p:spPr>
          <a:xfrm>
            <a:off x="630238" y="1260475"/>
            <a:ext cx="3868737" cy="619125"/>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fontAlgn="base"/>
            <a:r>
              <a:rPr lang="zh-CN" altLang="en-US" strike="noStrike" noProof="1" smtClean="0"/>
              <a:t>单击此处编辑母版文本样式</a:t>
            </a:r>
          </a:p>
        </p:txBody>
      </p:sp>
      <p:sp>
        <p:nvSpPr>
          <p:cNvPr id="4" name="内容占位符 3"/>
          <p:cNvSpPr>
            <a:spLocks noGrp="1"/>
          </p:cNvSpPr>
          <p:nvPr>
            <p:ph sz="half" idx="2"/>
          </p:nvPr>
        </p:nvSpPr>
        <p:spPr>
          <a:xfrm>
            <a:off x="630238" y="1879600"/>
            <a:ext cx="3868737" cy="2762250"/>
          </a:xfrm>
          <a:prstGeom prst="rect">
            <a:avLst/>
          </a:prstGeom>
        </p:spPr>
        <p:txBody>
          <a:bodyPr/>
          <a:lstStyle/>
          <a:p>
            <a:pPr lvl="0" fontAlgn="base"/>
            <a:r>
              <a:rPr lang="zh-CN" altLang="en-US" strike="noStrike" noProof="1" smtClean="0"/>
              <a:t>单击此处编辑母版文本样式</a:t>
            </a:r>
          </a:p>
          <a:p>
            <a:pPr lvl="1" fontAlgn="base"/>
            <a:r>
              <a:rPr lang="zh-CN" altLang="en-US" strike="noStrike" noProof="1" smtClean="0"/>
              <a:t>第二级</a:t>
            </a:r>
          </a:p>
          <a:p>
            <a:pPr lvl="2" fontAlgn="base"/>
            <a:r>
              <a:rPr lang="zh-CN" altLang="en-US" strike="noStrike" noProof="1" smtClean="0"/>
              <a:t>第三级</a:t>
            </a:r>
          </a:p>
          <a:p>
            <a:pPr lvl="3" fontAlgn="base"/>
            <a:r>
              <a:rPr lang="zh-CN" altLang="en-US" strike="noStrike" noProof="1" smtClean="0"/>
              <a:t>第四级</a:t>
            </a:r>
          </a:p>
          <a:p>
            <a:pPr lvl="4" fontAlgn="base"/>
            <a:r>
              <a:rPr lang="zh-CN" altLang="en-US" strike="noStrike" noProof="1" smtClean="0"/>
              <a:t>第五级</a:t>
            </a:r>
            <a:endParaRPr lang="zh-CN" altLang="en-US" strike="noStrike" noProof="1"/>
          </a:p>
        </p:txBody>
      </p:sp>
      <p:sp>
        <p:nvSpPr>
          <p:cNvPr id="5" name="文本占位符 4"/>
          <p:cNvSpPr>
            <a:spLocks noGrp="1"/>
          </p:cNvSpPr>
          <p:nvPr>
            <p:ph type="body" sz="quarter" idx="3"/>
          </p:nvPr>
        </p:nvSpPr>
        <p:spPr>
          <a:xfrm>
            <a:off x="4629150" y="1260475"/>
            <a:ext cx="3887788" cy="619125"/>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fontAlgn="base"/>
            <a:r>
              <a:rPr lang="zh-CN" altLang="en-US" strike="noStrike" noProof="1" smtClean="0"/>
              <a:t>单击此处编辑母版文本样式</a:t>
            </a:r>
          </a:p>
        </p:txBody>
      </p:sp>
      <p:sp>
        <p:nvSpPr>
          <p:cNvPr id="6" name="内容占位符 5"/>
          <p:cNvSpPr>
            <a:spLocks noGrp="1"/>
          </p:cNvSpPr>
          <p:nvPr>
            <p:ph sz="quarter" idx="4"/>
          </p:nvPr>
        </p:nvSpPr>
        <p:spPr>
          <a:xfrm>
            <a:off x="4629150" y="1879600"/>
            <a:ext cx="3887788" cy="2762250"/>
          </a:xfrm>
          <a:prstGeom prst="rect">
            <a:avLst/>
          </a:prstGeom>
        </p:spPr>
        <p:txBody>
          <a:bodyPr/>
          <a:lstStyle/>
          <a:p>
            <a:pPr lvl="0" fontAlgn="base"/>
            <a:r>
              <a:rPr lang="zh-CN" altLang="en-US" strike="noStrike" noProof="1" smtClean="0"/>
              <a:t>单击此处编辑母版文本样式</a:t>
            </a:r>
          </a:p>
          <a:p>
            <a:pPr lvl="1" fontAlgn="base"/>
            <a:r>
              <a:rPr lang="zh-CN" altLang="en-US" strike="noStrike" noProof="1" smtClean="0"/>
              <a:t>第二级</a:t>
            </a:r>
          </a:p>
          <a:p>
            <a:pPr lvl="2" fontAlgn="base"/>
            <a:r>
              <a:rPr lang="zh-CN" altLang="en-US" strike="noStrike" noProof="1" smtClean="0"/>
              <a:t>第三级</a:t>
            </a:r>
          </a:p>
          <a:p>
            <a:pPr lvl="3" fontAlgn="base"/>
            <a:r>
              <a:rPr lang="zh-CN" altLang="en-US" strike="noStrike" noProof="1" smtClean="0"/>
              <a:t>第四级</a:t>
            </a:r>
          </a:p>
          <a:p>
            <a:pPr lvl="4" fontAlgn="base"/>
            <a:r>
              <a:rPr lang="zh-CN" altLang="en-US" strike="noStrike" noProof="1" smtClean="0"/>
              <a:t>第五级</a:t>
            </a:r>
            <a:endParaRPr lang="zh-CN" altLang="en-US" strike="noStrike" noProof="1"/>
          </a:p>
        </p:txBody>
      </p:sp>
    </p:spTree>
  </p:cSld>
  <p:clrMapOvr>
    <a:masterClrMapping/>
  </p:clrMapOvr>
  <p:transition xmlns:p14="http://schemas.microsoft.com/office/powerpoint/2010/main"/>
</p:sldLayout>
</file>

<file path=ppt/slideLayouts/slideLayout41.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a:xfrm>
            <a:off x="628650" y="274638"/>
            <a:ext cx="7886700" cy="993775"/>
          </a:xfrm>
          <a:prstGeom prst="rect">
            <a:avLst/>
          </a:prstGeom>
        </p:spPr>
        <p:txBody>
          <a:bodyPr/>
          <a:lstStyle/>
          <a:p>
            <a:pPr fontAlgn="base"/>
            <a:r>
              <a:rPr lang="zh-CN" altLang="en-US" strike="noStrike" noProof="1" smtClean="0"/>
              <a:t>单击此处编辑母版标题样式</a:t>
            </a:r>
            <a:endParaRPr lang="zh-CN" altLang="en-US" strike="noStrike" noProof="1"/>
          </a:p>
        </p:txBody>
      </p:sp>
    </p:spTree>
  </p:cSld>
  <p:clrMapOvr>
    <a:masterClrMapping/>
  </p:clrMapOvr>
  <p:transition xmlns:p14="http://schemas.microsoft.com/office/powerpoint/2010/main"/>
</p:sldLayout>
</file>

<file path=ppt/slideLayouts/slideLayout42.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Tree>
  </p:cSld>
  <p:clrMapOvr>
    <a:masterClrMapping/>
  </p:clrMapOvr>
  <p:transition xmlns:p14="http://schemas.microsoft.com/office/powerpoint/2010/main"/>
</p:sldLayout>
</file>

<file path=ppt/slideLayouts/slideLayout43.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630238" y="342900"/>
            <a:ext cx="2949575" cy="1200150"/>
          </a:xfrm>
          <a:prstGeom prst="rect">
            <a:avLst/>
          </a:prstGeom>
        </p:spPr>
        <p:txBody>
          <a:bodyPr anchor="b"/>
          <a:lstStyle>
            <a:lvl1pPr>
              <a:defRPr sz="3200"/>
            </a:lvl1pPr>
          </a:lstStyle>
          <a:p>
            <a:pPr fontAlgn="base"/>
            <a:r>
              <a:rPr lang="zh-CN" altLang="en-US" strike="noStrike" noProof="1" smtClean="0"/>
              <a:t>单击此处编辑母版标题样式</a:t>
            </a:r>
            <a:endParaRPr lang="zh-CN" altLang="en-US" strike="noStrike" noProof="1"/>
          </a:p>
        </p:txBody>
      </p:sp>
      <p:sp>
        <p:nvSpPr>
          <p:cNvPr id="3" name="内容占位符 2"/>
          <p:cNvSpPr>
            <a:spLocks noGrp="1"/>
          </p:cNvSpPr>
          <p:nvPr>
            <p:ph idx="1"/>
          </p:nvPr>
        </p:nvSpPr>
        <p:spPr>
          <a:xfrm>
            <a:off x="3887788" y="741363"/>
            <a:ext cx="4629150" cy="3654425"/>
          </a:xfrm>
          <a:prstGeom prst="rect">
            <a:avLst/>
          </a:prstGeo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fontAlgn="base"/>
            <a:r>
              <a:rPr lang="zh-CN" altLang="en-US" strike="noStrike" noProof="1" smtClean="0"/>
              <a:t>单击此处编辑母版文本样式</a:t>
            </a:r>
          </a:p>
          <a:p>
            <a:pPr lvl="1" fontAlgn="base"/>
            <a:r>
              <a:rPr lang="zh-CN" altLang="en-US" strike="noStrike" noProof="1" smtClean="0"/>
              <a:t>第二级</a:t>
            </a:r>
          </a:p>
          <a:p>
            <a:pPr lvl="2" fontAlgn="base"/>
            <a:r>
              <a:rPr lang="zh-CN" altLang="en-US" strike="noStrike" noProof="1" smtClean="0"/>
              <a:t>第三级</a:t>
            </a:r>
          </a:p>
          <a:p>
            <a:pPr lvl="3" fontAlgn="base"/>
            <a:r>
              <a:rPr lang="zh-CN" altLang="en-US" strike="noStrike" noProof="1" smtClean="0"/>
              <a:t>第四级</a:t>
            </a:r>
          </a:p>
          <a:p>
            <a:pPr lvl="4" fontAlgn="base"/>
            <a:r>
              <a:rPr lang="zh-CN" altLang="en-US" strike="noStrike" noProof="1" smtClean="0"/>
              <a:t>第五级</a:t>
            </a:r>
            <a:endParaRPr lang="zh-CN" altLang="en-US" strike="noStrike" noProof="1"/>
          </a:p>
        </p:txBody>
      </p:sp>
      <p:sp>
        <p:nvSpPr>
          <p:cNvPr id="4" name="文本占位符 3"/>
          <p:cNvSpPr>
            <a:spLocks noGrp="1"/>
          </p:cNvSpPr>
          <p:nvPr>
            <p:ph type="body" sz="half" idx="2"/>
          </p:nvPr>
        </p:nvSpPr>
        <p:spPr>
          <a:xfrm>
            <a:off x="630238" y="1543050"/>
            <a:ext cx="2949575" cy="2859088"/>
          </a:xfrm>
          <a:prstGeom prst="rect">
            <a:avLst/>
          </a:prstGeo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fontAlgn="base"/>
            <a:r>
              <a:rPr lang="zh-CN" altLang="en-US" strike="noStrike" noProof="1" smtClean="0"/>
              <a:t>单击此处编辑母版文本样式</a:t>
            </a:r>
          </a:p>
        </p:txBody>
      </p:sp>
    </p:spTree>
  </p:cSld>
  <p:clrMapOvr>
    <a:masterClrMapping/>
  </p:clrMapOvr>
  <p:transition xmlns:p14="http://schemas.microsoft.com/office/powerpoint/2010/main"/>
</p:sldLayout>
</file>

<file path=ppt/slideLayouts/slideLayout44.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630238" y="342900"/>
            <a:ext cx="2949575" cy="1200150"/>
          </a:xfrm>
          <a:prstGeom prst="rect">
            <a:avLst/>
          </a:prstGeom>
        </p:spPr>
        <p:txBody>
          <a:bodyPr anchor="b"/>
          <a:lstStyle>
            <a:lvl1pPr>
              <a:defRPr sz="3200"/>
            </a:lvl1pPr>
          </a:lstStyle>
          <a:p>
            <a:pPr fontAlgn="base"/>
            <a:r>
              <a:rPr lang="zh-CN" altLang="en-US" strike="noStrike" noProof="1" smtClean="0"/>
              <a:t>单击此处编辑母版标题样式</a:t>
            </a:r>
            <a:endParaRPr lang="zh-CN" altLang="en-US" strike="noStrike" noProof="1"/>
          </a:p>
        </p:txBody>
      </p:sp>
      <p:sp>
        <p:nvSpPr>
          <p:cNvPr id="3" name="图片占位符 2"/>
          <p:cNvSpPr>
            <a:spLocks noGrp="1"/>
          </p:cNvSpPr>
          <p:nvPr>
            <p:ph type="pic" idx="1"/>
          </p:nvPr>
        </p:nvSpPr>
        <p:spPr>
          <a:xfrm>
            <a:off x="3887788" y="741363"/>
            <a:ext cx="4629150" cy="3654425"/>
          </a:xfrm>
          <a:prstGeom prst="rect">
            <a:avLst/>
          </a:prstGeo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marL="0" marR="0" lvl="0" indent="0" algn="l" defTabSz="0" rtl="0" eaLnBrk="0" fontAlgn="base" latinLnBrk="0" hangingPunct="0">
              <a:lnSpc>
                <a:spcPct val="100000"/>
              </a:lnSpc>
              <a:spcBef>
                <a:spcPts val="400"/>
              </a:spcBef>
              <a:spcAft>
                <a:spcPct val="0"/>
              </a:spcAft>
              <a:buClr>
                <a:schemeClr val="tx2"/>
              </a:buClr>
              <a:buSzPct val="95000"/>
              <a:buFont typeface="Wingdings" panose="05000000000000000000" pitchFamily="2" charset="2"/>
              <a:buNone/>
              <a:defRPr/>
            </a:pPr>
            <a:endParaRPr kumimoji="0" lang="zh-CN" altLang="en-US" sz="3200" b="0" i="0" u="none" strike="noStrike" kern="1200" cap="none" spc="0" normalizeH="0" baseline="0" noProof="0" smtClean="0">
              <a:ln>
                <a:noFill/>
              </a:ln>
              <a:solidFill>
                <a:schemeClr val="tx1"/>
              </a:solidFill>
              <a:effectLst/>
              <a:uLnTx/>
              <a:uFillTx/>
              <a:latin typeface="+mn-lt"/>
              <a:ea typeface="+mn-ea"/>
              <a:cs typeface="+mn-cs"/>
              <a:sym typeface="Corbel" panose="020B0503020204020204" pitchFamily="34" charset="0"/>
            </a:endParaRPr>
          </a:p>
        </p:txBody>
      </p:sp>
      <p:sp>
        <p:nvSpPr>
          <p:cNvPr id="4" name="文本占位符 3"/>
          <p:cNvSpPr>
            <a:spLocks noGrp="1"/>
          </p:cNvSpPr>
          <p:nvPr>
            <p:ph type="body" sz="half" idx="2"/>
          </p:nvPr>
        </p:nvSpPr>
        <p:spPr>
          <a:xfrm>
            <a:off x="630238" y="1543050"/>
            <a:ext cx="2949575" cy="2859088"/>
          </a:xfrm>
          <a:prstGeom prst="rect">
            <a:avLst/>
          </a:prstGeo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fontAlgn="base"/>
            <a:r>
              <a:rPr lang="zh-CN" altLang="en-US" strike="noStrike" noProof="1" smtClean="0"/>
              <a:t>单击此处编辑母版文本样式</a:t>
            </a:r>
          </a:p>
        </p:txBody>
      </p:sp>
    </p:spTree>
  </p:cSld>
  <p:clrMapOvr>
    <a:masterClrMapping/>
  </p:clrMapOvr>
  <p:transition xmlns:p14="http://schemas.microsoft.com/office/powerpoint/2010/main"/>
</p:sldLayout>
</file>

<file path=ppt/slideLayouts/slideLayout45.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a:xfrm>
            <a:off x="628650" y="274638"/>
            <a:ext cx="7886700" cy="993775"/>
          </a:xfrm>
          <a:prstGeom prst="rect">
            <a:avLst/>
          </a:prstGeom>
        </p:spPr>
        <p:txBody>
          <a:bodyPr/>
          <a:lstStyle/>
          <a:p>
            <a:pPr fontAlgn="base"/>
            <a:r>
              <a:rPr lang="zh-CN" altLang="en-US" strike="noStrike" noProof="1" smtClean="0"/>
              <a:t>单击此处编辑母版标题样式</a:t>
            </a:r>
            <a:endParaRPr lang="zh-CN" altLang="en-US" strike="noStrike" noProof="1"/>
          </a:p>
        </p:txBody>
      </p:sp>
      <p:sp>
        <p:nvSpPr>
          <p:cNvPr id="3" name="竖排文字占位符 2"/>
          <p:cNvSpPr>
            <a:spLocks noGrp="1"/>
          </p:cNvSpPr>
          <p:nvPr>
            <p:ph type="body" orient="vert" idx="1"/>
          </p:nvPr>
        </p:nvSpPr>
        <p:spPr>
          <a:xfrm>
            <a:off x="628650" y="1370013"/>
            <a:ext cx="7886700" cy="3262312"/>
          </a:xfrm>
          <a:prstGeom prst="rect">
            <a:avLst/>
          </a:prstGeom>
        </p:spPr>
        <p:txBody>
          <a:bodyPr vert="eaVert"/>
          <a:lstStyle/>
          <a:p>
            <a:pPr lvl="0" fontAlgn="base"/>
            <a:r>
              <a:rPr lang="zh-CN" altLang="en-US" strike="noStrike" noProof="1" smtClean="0"/>
              <a:t>单击此处编辑母版文本样式</a:t>
            </a:r>
          </a:p>
          <a:p>
            <a:pPr lvl="1" fontAlgn="base"/>
            <a:r>
              <a:rPr lang="zh-CN" altLang="en-US" strike="noStrike" noProof="1" smtClean="0"/>
              <a:t>第二级</a:t>
            </a:r>
          </a:p>
          <a:p>
            <a:pPr lvl="2" fontAlgn="base"/>
            <a:r>
              <a:rPr lang="zh-CN" altLang="en-US" strike="noStrike" noProof="1" smtClean="0"/>
              <a:t>第三级</a:t>
            </a:r>
          </a:p>
          <a:p>
            <a:pPr lvl="3" fontAlgn="base"/>
            <a:r>
              <a:rPr lang="zh-CN" altLang="en-US" strike="noStrike" noProof="1" smtClean="0"/>
              <a:t>第四级</a:t>
            </a:r>
          </a:p>
          <a:p>
            <a:pPr lvl="4" fontAlgn="base"/>
            <a:r>
              <a:rPr lang="zh-CN" altLang="en-US" strike="noStrike" noProof="1" smtClean="0"/>
              <a:t>第五级</a:t>
            </a:r>
            <a:endParaRPr lang="zh-CN" altLang="en-US" strike="noStrike" noProof="1"/>
          </a:p>
        </p:txBody>
      </p:sp>
    </p:spTree>
  </p:cSld>
  <p:clrMapOvr>
    <a:masterClrMapping/>
  </p:clrMapOvr>
  <p:transition xmlns:p14="http://schemas.microsoft.com/office/powerpoint/2010/main"/>
</p:sldLayout>
</file>

<file path=ppt/slideLayouts/slideLayout46.xml><?xml version="1.0" encoding="utf-8"?>
<p:sldLayout xmlns:a="http://schemas.openxmlformats.org/drawingml/2006/main" xmlns:r="http://schemas.openxmlformats.org/officeDocument/2006/relationships" xmlns:p="http://schemas.openxmlformats.org/presentationml/2006/main" type="vertTitleAndTx" preserve="1">
  <p:cSld name="垂直排列标题与&#10;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6543675" y="274638"/>
            <a:ext cx="1971675" cy="4357687"/>
          </a:xfrm>
          <a:prstGeom prst="rect">
            <a:avLst/>
          </a:prstGeom>
        </p:spPr>
        <p:txBody>
          <a:bodyPr vert="eaVert"/>
          <a:lstStyle/>
          <a:p>
            <a:pPr fontAlgn="base"/>
            <a:r>
              <a:rPr lang="zh-CN" altLang="en-US" strike="noStrike" noProof="1" smtClean="0"/>
              <a:t>单击此处编辑母版标题样式</a:t>
            </a:r>
            <a:endParaRPr lang="zh-CN" altLang="en-US" strike="noStrike" noProof="1"/>
          </a:p>
        </p:txBody>
      </p:sp>
      <p:sp>
        <p:nvSpPr>
          <p:cNvPr id="3" name="竖排文字占位符 2"/>
          <p:cNvSpPr>
            <a:spLocks noGrp="1"/>
          </p:cNvSpPr>
          <p:nvPr>
            <p:ph type="body" orient="vert" idx="1"/>
          </p:nvPr>
        </p:nvSpPr>
        <p:spPr>
          <a:xfrm>
            <a:off x="628650" y="274638"/>
            <a:ext cx="5762625" cy="4357687"/>
          </a:xfrm>
          <a:prstGeom prst="rect">
            <a:avLst/>
          </a:prstGeom>
        </p:spPr>
        <p:txBody>
          <a:bodyPr vert="eaVert"/>
          <a:lstStyle/>
          <a:p>
            <a:pPr lvl="0" fontAlgn="base"/>
            <a:r>
              <a:rPr lang="zh-CN" altLang="en-US" strike="noStrike" noProof="1" smtClean="0"/>
              <a:t>单击此处编辑母版文本样式</a:t>
            </a:r>
          </a:p>
          <a:p>
            <a:pPr lvl="1" fontAlgn="base"/>
            <a:r>
              <a:rPr lang="zh-CN" altLang="en-US" strike="noStrike" noProof="1" smtClean="0"/>
              <a:t>第二级</a:t>
            </a:r>
          </a:p>
          <a:p>
            <a:pPr lvl="2" fontAlgn="base"/>
            <a:r>
              <a:rPr lang="zh-CN" altLang="en-US" strike="noStrike" noProof="1" smtClean="0"/>
              <a:t>第三级</a:t>
            </a:r>
          </a:p>
          <a:p>
            <a:pPr lvl="3" fontAlgn="base"/>
            <a:r>
              <a:rPr lang="zh-CN" altLang="en-US" strike="noStrike" noProof="1" smtClean="0"/>
              <a:t>第四级</a:t>
            </a:r>
          </a:p>
          <a:p>
            <a:pPr lvl="4" fontAlgn="base"/>
            <a:r>
              <a:rPr lang="zh-CN" altLang="en-US" strike="noStrike" noProof="1" smtClean="0"/>
              <a:t>第五级</a:t>
            </a:r>
            <a:endParaRPr lang="zh-CN" altLang="en-US" strike="noStrike" noProof="1"/>
          </a:p>
        </p:txBody>
      </p:sp>
    </p:spTree>
  </p:cSld>
  <p:clrMapOvr>
    <a:masterClrMapping/>
  </p:clrMapOvr>
  <p:transition xmlns:p14="http://schemas.microsoft.com/office/powerpoint/2010/main"/>
</p:sldLayout>
</file>

<file path=ppt/slideLayouts/slideLayout47.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143000" y="841375"/>
            <a:ext cx="6858000" cy="1790700"/>
          </a:xfrm>
          <a:prstGeom prst="rect">
            <a:avLst/>
          </a:prstGeom>
        </p:spPr>
        <p:txBody>
          <a:bodyPr anchor="b"/>
          <a:lstStyle>
            <a:lvl1pPr algn="ctr">
              <a:defRPr sz="6000"/>
            </a:lvl1pPr>
          </a:lstStyle>
          <a:p>
            <a:pPr fontAlgn="base"/>
            <a:r>
              <a:rPr lang="zh-CN" altLang="en-US" strike="noStrike" noProof="1" smtClean="0"/>
              <a:t>单击此处编辑母版标题样式</a:t>
            </a:r>
            <a:endParaRPr lang="zh-CN" altLang="en-US" strike="noStrike" noProof="1"/>
          </a:p>
        </p:txBody>
      </p:sp>
      <p:sp>
        <p:nvSpPr>
          <p:cNvPr id="3" name="副标题 2"/>
          <p:cNvSpPr>
            <a:spLocks noGrp="1"/>
          </p:cNvSpPr>
          <p:nvPr>
            <p:ph type="subTitle" idx="1"/>
          </p:nvPr>
        </p:nvSpPr>
        <p:spPr>
          <a:xfrm>
            <a:off x="1143000" y="2701925"/>
            <a:ext cx="6858000" cy="1241425"/>
          </a:xfrm>
          <a:prstGeom prst="rect">
            <a:avLst/>
          </a:prstGeo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pPr fontAlgn="base"/>
            <a:r>
              <a:rPr lang="zh-CN" altLang="en-US" strike="noStrike" noProof="1" smtClean="0"/>
              <a:t>单击此处编辑母版副标题样式</a:t>
            </a:r>
            <a:endParaRPr lang="zh-CN" altLang="en-US" strike="noStrike" noProof="1"/>
          </a:p>
        </p:txBody>
      </p:sp>
    </p:spTree>
  </p:cSld>
  <p:clrMapOvr>
    <a:masterClrMapping/>
  </p:clrMapOvr>
  <p:transition xmlns:p14="http://schemas.microsoft.com/office/powerpoint/2010/main"/>
</p:sldLayout>
</file>

<file path=ppt/slideLayouts/slideLayout48.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a:xfrm>
            <a:off x="628650" y="274638"/>
            <a:ext cx="7886700" cy="993775"/>
          </a:xfrm>
          <a:prstGeom prst="rect">
            <a:avLst/>
          </a:prstGeom>
        </p:spPr>
        <p:txBody>
          <a:bodyPr/>
          <a:lstStyle/>
          <a:p>
            <a:pPr fontAlgn="base"/>
            <a:r>
              <a:rPr lang="zh-CN" altLang="en-US" strike="noStrike" noProof="1" smtClean="0"/>
              <a:t>单击此处编辑母版标题样式</a:t>
            </a:r>
            <a:endParaRPr lang="zh-CN" altLang="en-US" strike="noStrike" noProof="1"/>
          </a:p>
        </p:txBody>
      </p:sp>
      <p:sp>
        <p:nvSpPr>
          <p:cNvPr id="3" name="内容占位符 2"/>
          <p:cNvSpPr>
            <a:spLocks noGrp="1"/>
          </p:cNvSpPr>
          <p:nvPr>
            <p:ph idx="1"/>
          </p:nvPr>
        </p:nvSpPr>
        <p:spPr>
          <a:xfrm>
            <a:off x="628650" y="1370013"/>
            <a:ext cx="7886700" cy="3262312"/>
          </a:xfrm>
          <a:prstGeom prst="rect">
            <a:avLst/>
          </a:prstGeom>
        </p:spPr>
        <p:txBody>
          <a:bodyPr/>
          <a:lstStyle/>
          <a:p>
            <a:pPr lvl="0" fontAlgn="base"/>
            <a:r>
              <a:rPr lang="zh-CN" altLang="en-US" strike="noStrike" noProof="1" smtClean="0"/>
              <a:t>单击此处编辑母版文本样式</a:t>
            </a:r>
          </a:p>
          <a:p>
            <a:pPr lvl="1" fontAlgn="base"/>
            <a:r>
              <a:rPr lang="zh-CN" altLang="en-US" strike="noStrike" noProof="1" smtClean="0"/>
              <a:t>第二级</a:t>
            </a:r>
          </a:p>
          <a:p>
            <a:pPr lvl="2" fontAlgn="base"/>
            <a:r>
              <a:rPr lang="zh-CN" altLang="en-US" strike="noStrike" noProof="1" smtClean="0"/>
              <a:t>第三级</a:t>
            </a:r>
          </a:p>
          <a:p>
            <a:pPr lvl="3" fontAlgn="base"/>
            <a:r>
              <a:rPr lang="zh-CN" altLang="en-US" strike="noStrike" noProof="1" smtClean="0"/>
              <a:t>第四级</a:t>
            </a:r>
          </a:p>
          <a:p>
            <a:pPr lvl="4" fontAlgn="base"/>
            <a:r>
              <a:rPr lang="zh-CN" altLang="en-US" strike="noStrike" noProof="1" smtClean="0"/>
              <a:t>第五级</a:t>
            </a:r>
            <a:endParaRPr lang="zh-CN" altLang="en-US" strike="noStrike" noProof="1"/>
          </a:p>
        </p:txBody>
      </p:sp>
    </p:spTree>
  </p:cSld>
  <p:clrMapOvr>
    <a:masterClrMapping/>
  </p:clrMapOvr>
  <p:transition xmlns:p14="http://schemas.microsoft.com/office/powerpoint/2010/main"/>
</p:sldLayout>
</file>

<file path=ppt/slideLayouts/slideLayout49.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623888" y="1282700"/>
            <a:ext cx="7886700" cy="2139950"/>
          </a:xfrm>
          <a:prstGeom prst="rect">
            <a:avLst/>
          </a:prstGeom>
        </p:spPr>
        <p:txBody>
          <a:bodyPr anchor="b"/>
          <a:lstStyle>
            <a:lvl1pPr>
              <a:defRPr sz="6000"/>
            </a:lvl1pPr>
          </a:lstStyle>
          <a:p>
            <a:pPr fontAlgn="base"/>
            <a:r>
              <a:rPr lang="zh-CN" altLang="en-US" strike="noStrike" noProof="1" smtClean="0"/>
              <a:t>单击此处编辑母版标题样式</a:t>
            </a:r>
            <a:endParaRPr lang="zh-CN" altLang="en-US" strike="noStrike" noProof="1"/>
          </a:p>
        </p:txBody>
      </p:sp>
      <p:sp>
        <p:nvSpPr>
          <p:cNvPr id="3" name="文本占位符 2"/>
          <p:cNvSpPr>
            <a:spLocks noGrp="1"/>
          </p:cNvSpPr>
          <p:nvPr>
            <p:ph type="body" idx="1"/>
          </p:nvPr>
        </p:nvSpPr>
        <p:spPr>
          <a:xfrm>
            <a:off x="623888" y="3441700"/>
            <a:ext cx="7886700" cy="1125538"/>
          </a:xfrm>
          <a:prstGeom prst="rect">
            <a:avLst/>
          </a:prstGeom>
        </p:spPr>
        <p:txBody>
          <a:bodyPr/>
          <a:lstStyle>
            <a:lvl1pPr marL="0" indent="0">
              <a:buNone/>
              <a:defRPr sz="2400"/>
            </a:lvl1pPr>
            <a:lvl2pPr marL="457200" indent="0">
              <a:buNone/>
              <a:defRPr sz="2000"/>
            </a:lvl2pPr>
            <a:lvl3pPr marL="914400" indent="0">
              <a:buNone/>
              <a:defRPr sz="18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fontAlgn="base"/>
            <a:r>
              <a:rPr lang="zh-CN" altLang="en-US" strike="noStrike" noProof="1" smtClean="0"/>
              <a:t>单击此处编辑母版文本样式</a:t>
            </a:r>
          </a:p>
        </p:txBody>
      </p:sp>
    </p:spTree>
  </p:cSld>
  <p:clrMapOvr>
    <a:masterClrMapping/>
  </p:clrMapOvr>
  <p:transition xmlns:p14="http://schemas.microsoft.com/office/powerpoint/2010/main"/>
</p:sldLayout>
</file>

<file path=ppt/slideLayouts/slideLayout50.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a:xfrm>
            <a:off x="628650" y="274638"/>
            <a:ext cx="7886700" cy="993775"/>
          </a:xfrm>
          <a:prstGeom prst="rect">
            <a:avLst/>
          </a:prstGeom>
        </p:spPr>
        <p:txBody>
          <a:bodyPr/>
          <a:lstStyle/>
          <a:p>
            <a:pPr fontAlgn="base"/>
            <a:r>
              <a:rPr lang="zh-CN" altLang="en-US" strike="noStrike" noProof="1" smtClean="0"/>
              <a:t>单击此处编辑母版标题样式</a:t>
            </a:r>
            <a:endParaRPr lang="zh-CN" altLang="en-US" strike="noStrike" noProof="1"/>
          </a:p>
        </p:txBody>
      </p:sp>
      <p:sp>
        <p:nvSpPr>
          <p:cNvPr id="3" name="内容占位符 2"/>
          <p:cNvSpPr>
            <a:spLocks noGrp="1"/>
          </p:cNvSpPr>
          <p:nvPr>
            <p:ph sz="half" idx="1"/>
          </p:nvPr>
        </p:nvSpPr>
        <p:spPr>
          <a:xfrm>
            <a:off x="628650" y="1370013"/>
            <a:ext cx="3867150" cy="3262312"/>
          </a:xfrm>
          <a:prstGeom prst="rect">
            <a:avLst/>
          </a:prstGeom>
        </p:spPr>
        <p:txBody>
          <a:bodyPr/>
          <a:lstStyle/>
          <a:p>
            <a:pPr lvl="0" fontAlgn="base"/>
            <a:r>
              <a:rPr lang="zh-CN" altLang="en-US" strike="noStrike" noProof="1" smtClean="0"/>
              <a:t>单击此处编辑母版文本样式</a:t>
            </a:r>
          </a:p>
          <a:p>
            <a:pPr lvl="1" fontAlgn="base"/>
            <a:r>
              <a:rPr lang="zh-CN" altLang="en-US" strike="noStrike" noProof="1" smtClean="0"/>
              <a:t>第二级</a:t>
            </a:r>
          </a:p>
          <a:p>
            <a:pPr lvl="2" fontAlgn="base"/>
            <a:r>
              <a:rPr lang="zh-CN" altLang="en-US" strike="noStrike" noProof="1" smtClean="0"/>
              <a:t>第三级</a:t>
            </a:r>
          </a:p>
          <a:p>
            <a:pPr lvl="3" fontAlgn="base"/>
            <a:r>
              <a:rPr lang="zh-CN" altLang="en-US" strike="noStrike" noProof="1" smtClean="0"/>
              <a:t>第四级</a:t>
            </a:r>
          </a:p>
          <a:p>
            <a:pPr lvl="4" fontAlgn="base"/>
            <a:r>
              <a:rPr lang="zh-CN" altLang="en-US" strike="noStrike" noProof="1" smtClean="0"/>
              <a:t>第五级</a:t>
            </a:r>
            <a:endParaRPr lang="zh-CN" altLang="en-US" strike="noStrike" noProof="1"/>
          </a:p>
        </p:txBody>
      </p:sp>
      <p:sp>
        <p:nvSpPr>
          <p:cNvPr id="4" name="内容占位符 3"/>
          <p:cNvSpPr>
            <a:spLocks noGrp="1"/>
          </p:cNvSpPr>
          <p:nvPr>
            <p:ph sz="half" idx="2"/>
          </p:nvPr>
        </p:nvSpPr>
        <p:spPr>
          <a:xfrm>
            <a:off x="4648200" y="1370013"/>
            <a:ext cx="3867150" cy="3262312"/>
          </a:xfrm>
          <a:prstGeom prst="rect">
            <a:avLst/>
          </a:prstGeom>
        </p:spPr>
        <p:txBody>
          <a:bodyPr/>
          <a:lstStyle/>
          <a:p>
            <a:pPr lvl="0" fontAlgn="base"/>
            <a:r>
              <a:rPr lang="zh-CN" altLang="en-US" strike="noStrike" noProof="1" smtClean="0"/>
              <a:t>单击此处编辑母版文本样式</a:t>
            </a:r>
          </a:p>
          <a:p>
            <a:pPr lvl="1" fontAlgn="base"/>
            <a:r>
              <a:rPr lang="zh-CN" altLang="en-US" strike="noStrike" noProof="1" smtClean="0"/>
              <a:t>第二级</a:t>
            </a:r>
          </a:p>
          <a:p>
            <a:pPr lvl="2" fontAlgn="base"/>
            <a:r>
              <a:rPr lang="zh-CN" altLang="en-US" strike="noStrike" noProof="1" smtClean="0"/>
              <a:t>第三级</a:t>
            </a:r>
          </a:p>
          <a:p>
            <a:pPr lvl="3" fontAlgn="base"/>
            <a:r>
              <a:rPr lang="zh-CN" altLang="en-US" strike="noStrike" noProof="1" smtClean="0"/>
              <a:t>第四级</a:t>
            </a:r>
          </a:p>
          <a:p>
            <a:pPr lvl="4" fontAlgn="base"/>
            <a:r>
              <a:rPr lang="zh-CN" altLang="en-US" strike="noStrike" noProof="1" smtClean="0"/>
              <a:t>第五级</a:t>
            </a:r>
            <a:endParaRPr lang="zh-CN" altLang="en-US" strike="noStrike" noProof="1"/>
          </a:p>
        </p:txBody>
      </p:sp>
    </p:spTree>
  </p:cSld>
  <p:clrMapOvr>
    <a:masterClrMapping/>
  </p:clrMapOvr>
  <p:transition xmlns:p14="http://schemas.microsoft.com/office/powerpoint/2010/main"/>
</p:sldLayout>
</file>

<file path=ppt/slideLayouts/slideLayout51.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630238" y="274638"/>
            <a:ext cx="7886700" cy="993775"/>
          </a:xfrm>
          <a:prstGeom prst="rect">
            <a:avLst/>
          </a:prstGeom>
        </p:spPr>
        <p:txBody>
          <a:bodyPr/>
          <a:lstStyle/>
          <a:p>
            <a:pPr fontAlgn="base"/>
            <a:r>
              <a:rPr lang="zh-CN" altLang="en-US" strike="noStrike" noProof="1" smtClean="0"/>
              <a:t>单击此处编辑母版标题样式</a:t>
            </a:r>
            <a:endParaRPr lang="zh-CN" altLang="en-US" strike="noStrike" noProof="1"/>
          </a:p>
        </p:txBody>
      </p:sp>
      <p:sp>
        <p:nvSpPr>
          <p:cNvPr id="3" name="文本占位符 2"/>
          <p:cNvSpPr>
            <a:spLocks noGrp="1"/>
          </p:cNvSpPr>
          <p:nvPr>
            <p:ph type="body" idx="1"/>
          </p:nvPr>
        </p:nvSpPr>
        <p:spPr>
          <a:xfrm>
            <a:off x="630238" y="1260475"/>
            <a:ext cx="3868737" cy="619125"/>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fontAlgn="base"/>
            <a:r>
              <a:rPr lang="zh-CN" altLang="en-US" strike="noStrike" noProof="1" smtClean="0"/>
              <a:t>单击此处编辑母版文本样式</a:t>
            </a:r>
          </a:p>
        </p:txBody>
      </p:sp>
      <p:sp>
        <p:nvSpPr>
          <p:cNvPr id="4" name="内容占位符 3"/>
          <p:cNvSpPr>
            <a:spLocks noGrp="1"/>
          </p:cNvSpPr>
          <p:nvPr>
            <p:ph sz="half" idx="2"/>
          </p:nvPr>
        </p:nvSpPr>
        <p:spPr>
          <a:xfrm>
            <a:off x="630238" y="1879600"/>
            <a:ext cx="3868737" cy="2762250"/>
          </a:xfrm>
          <a:prstGeom prst="rect">
            <a:avLst/>
          </a:prstGeom>
        </p:spPr>
        <p:txBody>
          <a:bodyPr/>
          <a:lstStyle/>
          <a:p>
            <a:pPr lvl="0" fontAlgn="base"/>
            <a:r>
              <a:rPr lang="zh-CN" altLang="en-US" strike="noStrike" noProof="1" smtClean="0"/>
              <a:t>单击此处编辑母版文本样式</a:t>
            </a:r>
          </a:p>
          <a:p>
            <a:pPr lvl="1" fontAlgn="base"/>
            <a:r>
              <a:rPr lang="zh-CN" altLang="en-US" strike="noStrike" noProof="1" smtClean="0"/>
              <a:t>第二级</a:t>
            </a:r>
          </a:p>
          <a:p>
            <a:pPr lvl="2" fontAlgn="base"/>
            <a:r>
              <a:rPr lang="zh-CN" altLang="en-US" strike="noStrike" noProof="1" smtClean="0"/>
              <a:t>第三级</a:t>
            </a:r>
          </a:p>
          <a:p>
            <a:pPr lvl="3" fontAlgn="base"/>
            <a:r>
              <a:rPr lang="zh-CN" altLang="en-US" strike="noStrike" noProof="1" smtClean="0"/>
              <a:t>第四级</a:t>
            </a:r>
          </a:p>
          <a:p>
            <a:pPr lvl="4" fontAlgn="base"/>
            <a:r>
              <a:rPr lang="zh-CN" altLang="en-US" strike="noStrike" noProof="1" smtClean="0"/>
              <a:t>第五级</a:t>
            </a:r>
            <a:endParaRPr lang="zh-CN" altLang="en-US" strike="noStrike" noProof="1"/>
          </a:p>
        </p:txBody>
      </p:sp>
      <p:sp>
        <p:nvSpPr>
          <p:cNvPr id="5" name="文本占位符 4"/>
          <p:cNvSpPr>
            <a:spLocks noGrp="1"/>
          </p:cNvSpPr>
          <p:nvPr>
            <p:ph type="body" sz="quarter" idx="3"/>
          </p:nvPr>
        </p:nvSpPr>
        <p:spPr>
          <a:xfrm>
            <a:off x="4629150" y="1260475"/>
            <a:ext cx="3887788" cy="619125"/>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fontAlgn="base"/>
            <a:r>
              <a:rPr lang="zh-CN" altLang="en-US" strike="noStrike" noProof="1" smtClean="0"/>
              <a:t>单击此处编辑母版文本样式</a:t>
            </a:r>
          </a:p>
        </p:txBody>
      </p:sp>
      <p:sp>
        <p:nvSpPr>
          <p:cNvPr id="6" name="内容占位符 5"/>
          <p:cNvSpPr>
            <a:spLocks noGrp="1"/>
          </p:cNvSpPr>
          <p:nvPr>
            <p:ph sz="quarter" idx="4"/>
          </p:nvPr>
        </p:nvSpPr>
        <p:spPr>
          <a:xfrm>
            <a:off x="4629150" y="1879600"/>
            <a:ext cx="3887788" cy="2762250"/>
          </a:xfrm>
          <a:prstGeom prst="rect">
            <a:avLst/>
          </a:prstGeom>
        </p:spPr>
        <p:txBody>
          <a:bodyPr/>
          <a:lstStyle/>
          <a:p>
            <a:pPr lvl="0" fontAlgn="base"/>
            <a:r>
              <a:rPr lang="zh-CN" altLang="en-US" strike="noStrike" noProof="1" smtClean="0"/>
              <a:t>单击此处编辑母版文本样式</a:t>
            </a:r>
          </a:p>
          <a:p>
            <a:pPr lvl="1" fontAlgn="base"/>
            <a:r>
              <a:rPr lang="zh-CN" altLang="en-US" strike="noStrike" noProof="1" smtClean="0"/>
              <a:t>第二级</a:t>
            </a:r>
          </a:p>
          <a:p>
            <a:pPr lvl="2" fontAlgn="base"/>
            <a:r>
              <a:rPr lang="zh-CN" altLang="en-US" strike="noStrike" noProof="1" smtClean="0"/>
              <a:t>第三级</a:t>
            </a:r>
          </a:p>
          <a:p>
            <a:pPr lvl="3" fontAlgn="base"/>
            <a:r>
              <a:rPr lang="zh-CN" altLang="en-US" strike="noStrike" noProof="1" smtClean="0"/>
              <a:t>第四级</a:t>
            </a:r>
          </a:p>
          <a:p>
            <a:pPr lvl="4" fontAlgn="base"/>
            <a:r>
              <a:rPr lang="zh-CN" altLang="en-US" strike="noStrike" noProof="1" smtClean="0"/>
              <a:t>第五级</a:t>
            </a:r>
            <a:endParaRPr lang="zh-CN" altLang="en-US" strike="noStrike" noProof="1"/>
          </a:p>
        </p:txBody>
      </p:sp>
    </p:spTree>
  </p:cSld>
  <p:clrMapOvr>
    <a:masterClrMapping/>
  </p:clrMapOvr>
  <p:transition xmlns:p14="http://schemas.microsoft.com/office/powerpoint/2010/main"/>
</p:sldLayout>
</file>

<file path=ppt/slideLayouts/slideLayout52.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a:xfrm>
            <a:off x="628650" y="274638"/>
            <a:ext cx="7886700" cy="993775"/>
          </a:xfrm>
          <a:prstGeom prst="rect">
            <a:avLst/>
          </a:prstGeom>
        </p:spPr>
        <p:txBody>
          <a:bodyPr/>
          <a:lstStyle/>
          <a:p>
            <a:pPr fontAlgn="base"/>
            <a:r>
              <a:rPr lang="zh-CN" altLang="en-US" strike="noStrike" noProof="1" smtClean="0"/>
              <a:t>单击此处编辑母版标题样式</a:t>
            </a:r>
            <a:endParaRPr lang="zh-CN" altLang="en-US" strike="noStrike" noProof="1"/>
          </a:p>
        </p:txBody>
      </p:sp>
    </p:spTree>
  </p:cSld>
  <p:clrMapOvr>
    <a:masterClrMapping/>
  </p:clrMapOvr>
  <p:transition xmlns:p14="http://schemas.microsoft.com/office/powerpoint/2010/main"/>
</p:sldLayout>
</file>

<file path=ppt/slideLayouts/slideLayout53.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Tree>
  </p:cSld>
  <p:clrMapOvr>
    <a:masterClrMapping/>
  </p:clrMapOvr>
  <p:transition xmlns:p14="http://schemas.microsoft.com/office/powerpoint/2010/main"/>
</p:sldLayout>
</file>

<file path=ppt/slideLayouts/slideLayout54.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630238" y="342900"/>
            <a:ext cx="2949575" cy="1200150"/>
          </a:xfrm>
          <a:prstGeom prst="rect">
            <a:avLst/>
          </a:prstGeom>
        </p:spPr>
        <p:txBody>
          <a:bodyPr anchor="b"/>
          <a:lstStyle>
            <a:lvl1pPr>
              <a:defRPr sz="3200"/>
            </a:lvl1pPr>
          </a:lstStyle>
          <a:p>
            <a:pPr fontAlgn="base"/>
            <a:r>
              <a:rPr lang="zh-CN" altLang="en-US" strike="noStrike" noProof="1" smtClean="0"/>
              <a:t>单击此处编辑母版标题样式</a:t>
            </a:r>
            <a:endParaRPr lang="zh-CN" altLang="en-US" strike="noStrike" noProof="1"/>
          </a:p>
        </p:txBody>
      </p:sp>
      <p:sp>
        <p:nvSpPr>
          <p:cNvPr id="3" name="内容占位符 2"/>
          <p:cNvSpPr>
            <a:spLocks noGrp="1"/>
          </p:cNvSpPr>
          <p:nvPr>
            <p:ph idx="1"/>
          </p:nvPr>
        </p:nvSpPr>
        <p:spPr>
          <a:xfrm>
            <a:off x="3887788" y="741363"/>
            <a:ext cx="4629150" cy="3654425"/>
          </a:xfrm>
          <a:prstGeom prst="rect">
            <a:avLst/>
          </a:prstGeo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fontAlgn="base"/>
            <a:r>
              <a:rPr lang="zh-CN" altLang="en-US" strike="noStrike" noProof="1" smtClean="0"/>
              <a:t>单击此处编辑母版文本样式</a:t>
            </a:r>
          </a:p>
          <a:p>
            <a:pPr lvl="1" fontAlgn="base"/>
            <a:r>
              <a:rPr lang="zh-CN" altLang="en-US" strike="noStrike" noProof="1" smtClean="0"/>
              <a:t>第二级</a:t>
            </a:r>
          </a:p>
          <a:p>
            <a:pPr lvl="2" fontAlgn="base"/>
            <a:r>
              <a:rPr lang="zh-CN" altLang="en-US" strike="noStrike" noProof="1" smtClean="0"/>
              <a:t>第三级</a:t>
            </a:r>
          </a:p>
          <a:p>
            <a:pPr lvl="3" fontAlgn="base"/>
            <a:r>
              <a:rPr lang="zh-CN" altLang="en-US" strike="noStrike" noProof="1" smtClean="0"/>
              <a:t>第四级</a:t>
            </a:r>
          </a:p>
          <a:p>
            <a:pPr lvl="4" fontAlgn="base"/>
            <a:r>
              <a:rPr lang="zh-CN" altLang="en-US" strike="noStrike" noProof="1" smtClean="0"/>
              <a:t>第五级</a:t>
            </a:r>
            <a:endParaRPr lang="zh-CN" altLang="en-US" strike="noStrike" noProof="1"/>
          </a:p>
        </p:txBody>
      </p:sp>
      <p:sp>
        <p:nvSpPr>
          <p:cNvPr id="4" name="文本占位符 3"/>
          <p:cNvSpPr>
            <a:spLocks noGrp="1"/>
          </p:cNvSpPr>
          <p:nvPr>
            <p:ph type="body" sz="half" idx="2"/>
          </p:nvPr>
        </p:nvSpPr>
        <p:spPr>
          <a:xfrm>
            <a:off x="630238" y="1543050"/>
            <a:ext cx="2949575" cy="2859088"/>
          </a:xfrm>
          <a:prstGeom prst="rect">
            <a:avLst/>
          </a:prstGeo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fontAlgn="base"/>
            <a:r>
              <a:rPr lang="zh-CN" altLang="en-US" strike="noStrike" noProof="1" smtClean="0"/>
              <a:t>单击此处编辑母版文本样式</a:t>
            </a:r>
          </a:p>
        </p:txBody>
      </p:sp>
    </p:spTree>
  </p:cSld>
  <p:clrMapOvr>
    <a:masterClrMapping/>
  </p:clrMapOvr>
  <p:transition xmlns:p14="http://schemas.microsoft.com/office/powerpoint/2010/main"/>
</p:sldLayout>
</file>

<file path=ppt/slideLayouts/slideLayout55.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630238" y="342900"/>
            <a:ext cx="2949575" cy="1200150"/>
          </a:xfrm>
          <a:prstGeom prst="rect">
            <a:avLst/>
          </a:prstGeom>
        </p:spPr>
        <p:txBody>
          <a:bodyPr anchor="b"/>
          <a:lstStyle>
            <a:lvl1pPr>
              <a:defRPr sz="3200"/>
            </a:lvl1pPr>
          </a:lstStyle>
          <a:p>
            <a:pPr fontAlgn="base"/>
            <a:r>
              <a:rPr lang="zh-CN" altLang="en-US" strike="noStrike" noProof="1" smtClean="0"/>
              <a:t>单击此处编辑母版标题样式</a:t>
            </a:r>
            <a:endParaRPr lang="zh-CN" altLang="en-US" strike="noStrike" noProof="1"/>
          </a:p>
        </p:txBody>
      </p:sp>
      <p:sp>
        <p:nvSpPr>
          <p:cNvPr id="3" name="图片占位符 2"/>
          <p:cNvSpPr>
            <a:spLocks noGrp="1"/>
          </p:cNvSpPr>
          <p:nvPr>
            <p:ph type="pic" idx="1"/>
          </p:nvPr>
        </p:nvSpPr>
        <p:spPr>
          <a:xfrm>
            <a:off x="3887788" y="741363"/>
            <a:ext cx="4629150" cy="3654425"/>
          </a:xfrm>
          <a:prstGeom prst="rect">
            <a:avLst/>
          </a:prstGeo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marL="0" marR="0" lvl="0" indent="0" algn="l" defTabSz="0" rtl="0" eaLnBrk="0" fontAlgn="base" latinLnBrk="0" hangingPunct="0">
              <a:lnSpc>
                <a:spcPct val="100000"/>
              </a:lnSpc>
              <a:spcBef>
                <a:spcPts val="400"/>
              </a:spcBef>
              <a:spcAft>
                <a:spcPct val="0"/>
              </a:spcAft>
              <a:buClr>
                <a:schemeClr val="tx2"/>
              </a:buClr>
              <a:buSzPct val="95000"/>
              <a:buFont typeface="Wingdings" panose="05000000000000000000" pitchFamily="2" charset="2"/>
              <a:buNone/>
              <a:defRPr/>
            </a:pPr>
            <a:endParaRPr kumimoji="0" lang="zh-CN" altLang="en-US" sz="3200" b="0" i="0" u="none" strike="noStrike" kern="1200" cap="none" spc="0" normalizeH="0" baseline="0" noProof="0" smtClean="0">
              <a:ln>
                <a:noFill/>
              </a:ln>
              <a:solidFill>
                <a:schemeClr val="tx1"/>
              </a:solidFill>
              <a:effectLst/>
              <a:uLnTx/>
              <a:uFillTx/>
              <a:latin typeface="+mn-lt"/>
              <a:ea typeface="+mn-ea"/>
              <a:cs typeface="+mn-cs"/>
              <a:sym typeface="Corbel" panose="020B0503020204020204" pitchFamily="34" charset="0"/>
            </a:endParaRPr>
          </a:p>
        </p:txBody>
      </p:sp>
      <p:sp>
        <p:nvSpPr>
          <p:cNvPr id="4" name="文本占位符 3"/>
          <p:cNvSpPr>
            <a:spLocks noGrp="1"/>
          </p:cNvSpPr>
          <p:nvPr>
            <p:ph type="body" sz="half" idx="2"/>
          </p:nvPr>
        </p:nvSpPr>
        <p:spPr>
          <a:xfrm>
            <a:off x="630238" y="1543050"/>
            <a:ext cx="2949575" cy="2859088"/>
          </a:xfrm>
          <a:prstGeom prst="rect">
            <a:avLst/>
          </a:prstGeo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fontAlgn="base"/>
            <a:r>
              <a:rPr lang="zh-CN" altLang="en-US" strike="noStrike" noProof="1" smtClean="0"/>
              <a:t>单击此处编辑母版文本样式</a:t>
            </a:r>
          </a:p>
        </p:txBody>
      </p:sp>
    </p:spTree>
  </p:cSld>
  <p:clrMapOvr>
    <a:masterClrMapping/>
  </p:clrMapOvr>
  <p:transition xmlns:p14="http://schemas.microsoft.com/office/powerpoint/2010/main"/>
</p:sldLayout>
</file>

<file path=ppt/slideLayouts/slideLayout56.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a:xfrm>
            <a:off x="628650" y="274638"/>
            <a:ext cx="7886700" cy="993775"/>
          </a:xfrm>
          <a:prstGeom prst="rect">
            <a:avLst/>
          </a:prstGeom>
        </p:spPr>
        <p:txBody>
          <a:bodyPr/>
          <a:lstStyle/>
          <a:p>
            <a:pPr fontAlgn="base"/>
            <a:r>
              <a:rPr lang="zh-CN" altLang="en-US" strike="noStrike" noProof="1" smtClean="0"/>
              <a:t>单击此处编辑母版标题样式</a:t>
            </a:r>
            <a:endParaRPr lang="zh-CN" altLang="en-US" strike="noStrike" noProof="1"/>
          </a:p>
        </p:txBody>
      </p:sp>
      <p:sp>
        <p:nvSpPr>
          <p:cNvPr id="3" name="竖排文字占位符 2"/>
          <p:cNvSpPr>
            <a:spLocks noGrp="1"/>
          </p:cNvSpPr>
          <p:nvPr>
            <p:ph type="body" orient="vert" idx="1"/>
          </p:nvPr>
        </p:nvSpPr>
        <p:spPr>
          <a:xfrm>
            <a:off x="628650" y="1370013"/>
            <a:ext cx="7886700" cy="3262312"/>
          </a:xfrm>
          <a:prstGeom prst="rect">
            <a:avLst/>
          </a:prstGeom>
        </p:spPr>
        <p:txBody>
          <a:bodyPr vert="eaVert"/>
          <a:lstStyle/>
          <a:p>
            <a:pPr lvl="0" fontAlgn="base"/>
            <a:r>
              <a:rPr lang="zh-CN" altLang="en-US" strike="noStrike" noProof="1" smtClean="0"/>
              <a:t>单击此处编辑母版文本样式</a:t>
            </a:r>
          </a:p>
          <a:p>
            <a:pPr lvl="1" fontAlgn="base"/>
            <a:r>
              <a:rPr lang="zh-CN" altLang="en-US" strike="noStrike" noProof="1" smtClean="0"/>
              <a:t>第二级</a:t>
            </a:r>
          </a:p>
          <a:p>
            <a:pPr lvl="2" fontAlgn="base"/>
            <a:r>
              <a:rPr lang="zh-CN" altLang="en-US" strike="noStrike" noProof="1" smtClean="0"/>
              <a:t>第三级</a:t>
            </a:r>
          </a:p>
          <a:p>
            <a:pPr lvl="3" fontAlgn="base"/>
            <a:r>
              <a:rPr lang="zh-CN" altLang="en-US" strike="noStrike" noProof="1" smtClean="0"/>
              <a:t>第四级</a:t>
            </a:r>
          </a:p>
          <a:p>
            <a:pPr lvl="4" fontAlgn="base"/>
            <a:r>
              <a:rPr lang="zh-CN" altLang="en-US" strike="noStrike" noProof="1" smtClean="0"/>
              <a:t>第五级</a:t>
            </a:r>
            <a:endParaRPr lang="zh-CN" altLang="en-US" strike="noStrike" noProof="1"/>
          </a:p>
        </p:txBody>
      </p:sp>
    </p:spTree>
  </p:cSld>
  <p:clrMapOvr>
    <a:masterClrMapping/>
  </p:clrMapOvr>
  <p:transition xmlns:p14="http://schemas.microsoft.com/office/powerpoint/2010/main"/>
</p:sldLayout>
</file>

<file path=ppt/slideLayouts/slideLayout57.xml><?xml version="1.0" encoding="utf-8"?>
<p:sldLayout xmlns:a="http://schemas.openxmlformats.org/drawingml/2006/main" xmlns:r="http://schemas.openxmlformats.org/officeDocument/2006/relationships" xmlns:p="http://schemas.openxmlformats.org/presentationml/2006/main" type="vertTitleAndTx" preserve="1">
  <p:cSld name="垂直排列标题与&#10;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6543675" y="274638"/>
            <a:ext cx="1971675" cy="4357687"/>
          </a:xfrm>
          <a:prstGeom prst="rect">
            <a:avLst/>
          </a:prstGeom>
        </p:spPr>
        <p:txBody>
          <a:bodyPr vert="eaVert"/>
          <a:lstStyle/>
          <a:p>
            <a:pPr fontAlgn="base"/>
            <a:r>
              <a:rPr lang="zh-CN" altLang="en-US" strike="noStrike" noProof="1" smtClean="0"/>
              <a:t>单击此处编辑母版标题样式</a:t>
            </a:r>
            <a:endParaRPr lang="zh-CN" altLang="en-US" strike="noStrike" noProof="1"/>
          </a:p>
        </p:txBody>
      </p:sp>
      <p:sp>
        <p:nvSpPr>
          <p:cNvPr id="3" name="竖排文字占位符 2"/>
          <p:cNvSpPr>
            <a:spLocks noGrp="1"/>
          </p:cNvSpPr>
          <p:nvPr>
            <p:ph type="body" orient="vert" idx="1"/>
          </p:nvPr>
        </p:nvSpPr>
        <p:spPr>
          <a:xfrm>
            <a:off x="628650" y="274638"/>
            <a:ext cx="5762625" cy="4357687"/>
          </a:xfrm>
          <a:prstGeom prst="rect">
            <a:avLst/>
          </a:prstGeom>
        </p:spPr>
        <p:txBody>
          <a:bodyPr vert="eaVert"/>
          <a:lstStyle/>
          <a:p>
            <a:pPr lvl="0" fontAlgn="base"/>
            <a:r>
              <a:rPr lang="zh-CN" altLang="en-US" strike="noStrike" noProof="1" smtClean="0"/>
              <a:t>单击此处编辑母版文本样式</a:t>
            </a:r>
          </a:p>
          <a:p>
            <a:pPr lvl="1" fontAlgn="base"/>
            <a:r>
              <a:rPr lang="zh-CN" altLang="en-US" strike="noStrike" noProof="1" smtClean="0"/>
              <a:t>第二级</a:t>
            </a:r>
          </a:p>
          <a:p>
            <a:pPr lvl="2" fontAlgn="base"/>
            <a:r>
              <a:rPr lang="zh-CN" altLang="en-US" strike="noStrike" noProof="1" smtClean="0"/>
              <a:t>第三级</a:t>
            </a:r>
          </a:p>
          <a:p>
            <a:pPr lvl="3" fontAlgn="base"/>
            <a:r>
              <a:rPr lang="zh-CN" altLang="en-US" strike="noStrike" noProof="1" smtClean="0"/>
              <a:t>第四级</a:t>
            </a:r>
          </a:p>
          <a:p>
            <a:pPr lvl="4" fontAlgn="base"/>
            <a:r>
              <a:rPr lang="zh-CN" altLang="en-US" strike="noStrike" noProof="1" smtClean="0"/>
              <a:t>第五级</a:t>
            </a:r>
            <a:endParaRPr lang="zh-CN" altLang="en-US" strike="noStrike" noProof="1"/>
          </a:p>
        </p:txBody>
      </p:sp>
    </p:spTree>
  </p:cSld>
  <p:clrMapOvr>
    <a:masterClrMapping/>
  </p:clrMapOvr>
  <p:transition xmlns:p14="http://schemas.microsoft.com/office/powerpoint/2010/main"/>
</p:sldLayout>
</file>

<file path=ppt/slideLayouts/slideLayout58.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143000" y="841375"/>
            <a:ext cx="6858000" cy="1790700"/>
          </a:xfrm>
          <a:prstGeom prst="rect">
            <a:avLst/>
          </a:prstGeom>
        </p:spPr>
        <p:txBody>
          <a:bodyPr anchor="b"/>
          <a:lstStyle>
            <a:lvl1pPr algn="ctr">
              <a:defRPr sz="6000"/>
            </a:lvl1pPr>
          </a:lstStyle>
          <a:p>
            <a:pPr fontAlgn="base"/>
            <a:r>
              <a:rPr lang="zh-CN" altLang="en-US" strike="noStrike" noProof="1" smtClean="0"/>
              <a:t>单击此处编辑母版标题样式</a:t>
            </a:r>
            <a:endParaRPr lang="zh-CN" altLang="en-US" strike="noStrike" noProof="1"/>
          </a:p>
        </p:txBody>
      </p:sp>
      <p:sp>
        <p:nvSpPr>
          <p:cNvPr id="3" name="副标题 2"/>
          <p:cNvSpPr>
            <a:spLocks noGrp="1"/>
          </p:cNvSpPr>
          <p:nvPr>
            <p:ph type="subTitle" idx="1"/>
          </p:nvPr>
        </p:nvSpPr>
        <p:spPr>
          <a:xfrm>
            <a:off x="1143000" y="2701925"/>
            <a:ext cx="6858000" cy="1241425"/>
          </a:xfrm>
          <a:prstGeom prst="rect">
            <a:avLst/>
          </a:prstGeo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pPr fontAlgn="base"/>
            <a:r>
              <a:rPr lang="zh-CN" altLang="en-US" strike="noStrike" noProof="1" smtClean="0"/>
              <a:t>单击此处编辑母版副标题样式</a:t>
            </a:r>
            <a:endParaRPr lang="zh-CN" altLang="en-US" strike="noStrike" noProof="1"/>
          </a:p>
        </p:txBody>
      </p:sp>
    </p:spTree>
  </p:cSld>
  <p:clrMapOvr>
    <a:masterClrMapping/>
  </p:clrMapOvr>
  <p:transition xmlns:p14="http://schemas.microsoft.com/office/powerpoint/2010/main"/>
</p:sldLayout>
</file>

<file path=ppt/slideLayouts/slideLayout59.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a:xfrm>
            <a:off x="628650" y="274638"/>
            <a:ext cx="7886700" cy="993775"/>
          </a:xfrm>
          <a:prstGeom prst="rect">
            <a:avLst/>
          </a:prstGeom>
        </p:spPr>
        <p:txBody>
          <a:bodyPr/>
          <a:lstStyle/>
          <a:p>
            <a:pPr fontAlgn="base"/>
            <a:r>
              <a:rPr lang="zh-CN" altLang="en-US" strike="noStrike" noProof="1" smtClean="0"/>
              <a:t>单击此处编辑母版标题样式</a:t>
            </a:r>
            <a:endParaRPr lang="zh-CN" altLang="en-US" strike="noStrike" noProof="1"/>
          </a:p>
        </p:txBody>
      </p:sp>
      <p:sp>
        <p:nvSpPr>
          <p:cNvPr id="3" name="内容占位符 2"/>
          <p:cNvSpPr>
            <a:spLocks noGrp="1"/>
          </p:cNvSpPr>
          <p:nvPr>
            <p:ph idx="1"/>
          </p:nvPr>
        </p:nvSpPr>
        <p:spPr>
          <a:xfrm>
            <a:off x="628650" y="1370013"/>
            <a:ext cx="7886700" cy="3262312"/>
          </a:xfrm>
          <a:prstGeom prst="rect">
            <a:avLst/>
          </a:prstGeom>
        </p:spPr>
        <p:txBody>
          <a:bodyPr/>
          <a:lstStyle/>
          <a:p>
            <a:pPr lvl="0" fontAlgn="base"/>
            <a:r>
              <a:rPr lang="zh-CN" altLang="en-US" strike="noStrike" noProof="1" smtClean="0"/>
              <a:t>单击此处编辑母版文本样式</a:t>
            </a:r>
          </a:p>
          <a:p>
            <a:pPr lvl="1" fontAlgn="base"/>
            <a:r>
              <a:rPr lang="zh-CN" altLang="en-US" strike="noStrike" noProof="1" smtClean="0"/>
              <a:t>第二级</a:t>
            </a:r>
          </a:p>
          <a:p>
            <a:pPr lvl="2" fontAlgn="base"/>
            <a:r>
              <a:rPr lang="zh-CN" altLang="en-US" strike="noStrike" noProof="1" smtClean="0"/>
              <a:t>第三级</a:t>
            </a:r>
          </a:p>
          <a:p>
            <a:pPr lvl="3" fontAlgn="base"/>
            <a:r>
              <a:rPr lang="zh-CN" altLang="en-US" strike="noStrike" noProof="1" smtClean="0"/>
              <a:t>第四级</a:t>
            </a:r>
          </a:p>
          <a:p>
            <a:pPr lvl="4" fontAlgn="base"/>
            <a:r>
              <a:rPr lang="zh-CN" altLang="en-US" strike="noStrike" noProof="1" smtClean="0"/>
              <a:t>第五级</a:t>
            </a:r>
            <a:endParaRPr lang="zh-CN" altLang="en-US" strike="noStrike" noProof="1"/>
          </a:p>
        </p:txBody>
      </p:sp>
    </p:spTree>
  </p:cSld>
  <p:clrMapOvr>
    <a:masterClrMapping/>
  </p:clrMapOvr>
  <p:transition xmlns:p14="http://schemas.microsoft.com/office/powerpoint/2010/main"/>
</p:sldLayout>
</file>

<file path=ppt/slideLayouts/slideLayout60.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623888" y="1282700"/>
            <a:ext cx="7886700" cy="2139950"/>
          </a:xfrm>
          <a:prstGeom prst="rect">
            <a:avLst/>
          </a:prstGeom>
        </p:spPr>
        <p:txBody>
          <a:bodyPr anchor="b"/>
          <a:lstStyle>
            <a:lvl1pPr>
              <a:defRPr sz="6000"/>
            </a:lvl1pPr>
          </a:lstStyle>
          <a:p>
            <a:pPr fontAlgn="base"/>
            <a:r>
              <a:rPr lang="zh-CN" altLang="en-US" strike="noStrike" noProof="1" smtClean="0"/>
              <a:t>单击此处编辑母版标题样式</a:t>
            </a:r>
            <a:endParaRPr lang="zh-CN" altLang="en-US" strike="noStrike" noProof="1"/>
          </a:p>
        </p:txBody>
      </p:sp>
      <p:sp>
        <p:nvSpPr>
          <p:cNvPr id="3" name="文本占位符 2"/>
          <p:cNvSpPr>
            <a:spLocks noGrp="1"/>
          </p:cNvSpPr>
          <p:nvPr>
            <p:ph type="body" idx="1"/>
          </p:nvPr>
        </p:nvSpPr>
        <p:spPr>
          <a:xfrm>
            <a:off x="623888" y="3441700"/>
            <a:ext cx="7886700" cy="1125538"/>
          </a:xfrm>
          <a:prstGeom prst="rect">
            <a:avLst/>
          </a:prstGeom>
        </p:spPr>
        <p:txBody>
          <a:bodyPr/>
          <a:lstStyle>
            <a:lvl1pPr marL="0" indent="0">
              <a:buNone/>
              <a:defRPr sz="2400"/>
            </a:lvl1pPr>
            <a:lvl2pPr marL="457200" indent="0">
              <a:buNone/>
              <a:defRPr sz="2000"/>
            </a:lvl2pPr>
            <a:lvl3pPr marL="914400" indent="0">
              <a:buNone/>
              <a:defRPr sz="18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fontAlgn="base"/>
            <a:r>
              <a:rPr lang="zh-CN" altLang="en-US" strike="noStrike" noProof="1" smtClean="0"/>
              <a:t>单击此处编辑母版文本样式</a:t>
            </a:r>
          </a:p>
        </p:txBody>
      </p:sp>
    </p:spTree>
  </p:cSld>
  <p:clrMapOvr>
    <a:masterClrMapping/>
  </p:clrMapOvr>
  <p:transition xmlns:p14="http://schemas.microsoft.com/office/powerpoint/2010/main"/>
</p:sldLayout>
</file>

<file path=ppt/slideLayouts/slideLayout61.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a:xfrm>
            <a:off x="628650" y="274638"/>
            <a:ext cx="7886700" cy="993775"/>
          </a:xfrm>
          <a:prstGeom prst="rect">
            <a:avLst/>
          </a:prstGeom>
        </p:spPr>
        <p:txBody>
          <a:bodyPr/>
          <a:lstStyle/>
          <a:p>
            <a:pPr fontAlgn="base"/>
            <a:r>
              <a:rPr lang="zh-CN" altLang="en-US" strike="noStrike" noProof="1" smtClean="0"/>
              <a:t>单击此处编辑母版标题样式</a:t>
            </a:r>
            <a:endParaRPr lang="zh-CN" altLang="en-US" strike="noStrike" noProof="1"/>
          </a:p>
        </p:txBody>
      </p:sp>
      <p:sp>
        <p:nvSpPr>
          <p:cNvPr id="3" name="内容占位符 2"/>
          <p:cNvSpPr>
            <a:spLocks noGrp="1"/>
          </p:cNvSpPr>
          <p:nvPr>
            <p:ph sz="half" idx="1"/>
          </p:nvPr>
        </p:nvSpPr>
        <p:spPr>
          <a:xfrm>
            <a:off x="628650" y="1370013"/>
            <a:ext cx="3867150" cy="3262312"/>
          </a:xfrm>
          <a:prstGeom prst="rect">
            <a:avLst/>
          </a:prstGeom>
        </p:spPr>
        <p:txBody>
          <a:bodyPr/>
          <a:lstStyle/>
          <a:p>
            <a:pPr lvl="0" fontAlgn="base"/>
            <a:r>
              <a:rPr lang="zh-CN" altLang="en-US" strike="noStrike" noProof="1" smtClean="0"/>
              <a:t>单击此处编辑母版文本样式</a:t>
            </a:r>
          </a:p>
          <a:p>
            <a:pPr lvl="1" fontAlgn="base"/>
            <a:r>
              <a:rPr lang="zh-CN" altLang="en-US" strike="noStrike" noProof="1" smtClean="0"/>
              <a:t>第二级</a:t>
            </a:r>
          </a:p>
          <a:p>
            <a:pPr lvl="2" fontAlgn="base"/>
            <a:r>
              <a:rPr lang="zh-CN" altLang="en-US" strike="noStrike" noProof="1" smtClean="0"/>
              <a:t>第三级</a:t>
            </a:r>
          </a:p>
          <a:p>
            <a:pPr lvl="3" fontAlgn="base"/>
            <a:r>
              <a:rPr lang="zh-CN" altLang="en-US" strike="noStrike" noProof="1" smtClean="0"/>
              <a:t>第四级</a:t>
            </a:r>
          </a:p>
          <a:p>
            <a:pPr lvl="4" fontAlgn="base"/>
            <a:r>
              <a:rPr lang="zh-CN" altLang="en-US" strike="noStrike" noProof="1" smtClean="0"/>
              <a:t>第五级</a:t>
            </a:r>
            <a:endParaRPr lang="zh-CN" altLang="en-US" strike="noStrike" noProof="1"/>
          </a:p>
        </p:txBody>
      </p:sp>
      <p:sp>
        <p:nvSpPr>
          <p:cNvPr id="4" name="内容占位符 3"/>
          <p:cNvSpPr>
            <a:spLocks noGrp="1"/>
          </p:cNvSpPr>
          <p:nvPr>
            <p:ph sz="half" idx="2"/>
          </p:nvPr>
        </p:nvSpPr>
        <p:spPr>
          <a:xfrm>
            <a:off x="4648200" y="1370013"/>
            <a:ext cx="3867150" cy="3262312"/>
          </a:xfrm>
          <a:prstGeom prst="rect">
            <a:avLst/>
          </a:prstGeom>
        </p:spPr>
        <p:txBody>
          <a:bodyPr/>
          <a:lstStyle/>
          <a:p>
            <a:pPr lvl="0" fontAlgn="base"/>
            <a:r>
              <a:rPr lang="zh-CN" altLang="en-US" strike="noStrike" noProof="1" smtClean="0"/>
              <a:t>单击此处编辑母版文本样式</a:t>
            </a:r>
          </a:p>
          <a:p>
            <a:pPr lvl="1" fontAlgn="base"/>
            <a:r>
              <a:rPr lang="zh-CN" altLang="en-US" strike="noStrike" noProof="1" smtClean="0"/>
              <a:t>第二级</a:t>
            </a:r>
          </a:p>
          <a:p>
            <a:pPr lvl="2" fontAlgn="base"/>
            <a:r>
              <a:rPr lang="zh-CN" altLang="en-US" strike="noStrike" noProof="1" smtClean="0"/>
              <a:t>第三级</a:t>
            </a:r>
          </a:p>
          <a:p>
            <a:pPr lvl="3" fontAlgn="base"/>
            <a:r>
              <a:rPr lang="zh-CN" altLang="en-US" strike="noStrike" noProof="1" smtClean="0"/>
              <a:t>第四级</a:t>
            </a:r>
          </a:p>
          <a:p>
            <a:pPr lvl="4" fontAlgn="base"/>
            <a:r>
              <a:rPr lang="zh-CN" altLang="en-US" strike="noStrike" noProof="1" smtClean="0"/>
              <a:t>第五级</a:t>
            </a:r>
            <a:endParaRPr lang="zh-CN" altLang="en-US" strike="noStrike" noProof="1"/>
          </a:p>
        </p:txBody>
      </p:sp>
    </p:spTree>
  </p:cSld>
  <p:clrMapOvr>
    <a:masterClrMapping/>
  </p:clrMapOvr>
  <p:transition xmlns:p14="http://schemas.microsoft.com/office/powerpoint/2010/main"/>
</p:sldLayout>
</file>

<file path=ppt/slideLayouts/slideLayout62.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630238" y="274638"/>
            <a:ext cx="7886700" cy="993775"/>
          </a:xfrm>
          <a:prstGeom prst="rect">
            <a:avLst/>
          </a:prstGeom>
        </p:spPr>
        <p:txBody>
          <a:bodyPr/>
          <a:lstStyle/>
          <a:p>
            <a:pPr fontAlgn="base"/>
            <a:r>
              <a:rPr lang="zh-CN" altLang="en-US" strike="noStrike" noProof="1" smtClean="0"/>
              <a:t>单击此处编辑母版标题样式</a:t>
            </a:r>
            <a:endParaRPr lang="zh-CN" altLang="en-US" strike="noStrike" noProof="1"/>
          </a:p>
        </p:txBody>
      </p:sp>
      <p:sp>
        <p:nvSpPr>
          <p:cNvPr id="3" name="文本占位符 2"/>
          <p:cNvSpPr>
            <a:spLocks noGrp="1"/>
          </p:cNvSpPr>
          <p:nvPr>
            <p:ph type="body" idx="1"/>
          </p:nvPr>
        </p:nvSpPr>
        <p:spPr>
          <a:xfrm>
            <a:off x="630238" y="1260475"/>
            <a:ext cx="3868737" cy="619125"/>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fontAlgn="base"/>
            <a:r>
              <a:rPr lang="zh-CN" altLang="en-US" strike="noStrike" noProof="1" smtClean="0"/>
              <a:t>单击此处编辑母版文本样式</a:t>
            </a:r>
          </a:p>
        </p:txBody>
      </p:sp>
      <p:sp>
        <p:nvSpPr>
          <p:cNvPr id="4" name="内容占位符 3"/>
          <p:cNvSpPr>
            <a:spLocks noGrp="1"/>
          </p:cNvSpPr>
          <p:nvPr>
            <p:ph sz="half" idx="2"/>
          </p:nvPr>
        </p:nvSpPr>
        <p:spPr>
          <a:xfrm>
            <a:off x="630238" y="1879600"/>
            <a:ext cx="3868737" cy="2762250"/>
          </a:xfrm>
          <a:prstGeom prst="rect">
            <a:avLst/>
          </a:prstGeom>
        </p:spPr>
        <p:txBody>
          <a:bodyPr/>
          <a:lstStyle/>
          <a:p>
            <a:pPr lvl="0" fontAlgn="base"/>
            <a:r>
              <a:rPr lang="zh-CN" altLang="en-US" strike="noStrike" noProof="1" smtClean="0"/>
              <a:t>单击此处编辑母版文本样式</a:t>
            </a:r>
          </a:p>
          <a:p>
            <a:pPr lvl="1" fontAlgn="base"/>
            <a:r>
              <a:rPr lang="zh-CN" altLang="en-US" strike="noStrike" noProof="1" smtClean="0"/>
              <a:t>第二级</a:t>
            </a:r>
          </a:p>
          <a:p>
            <a:pPr lvl="2" fontAlgn="base"/>
            <a:r>
              <a:rPr lang="zh-CN" altLang="en-US" strike="noStrike" noProof="1" smtClean="0"/>
              <a:t>第三级</a:t>
            </a:r>
          </a:p>
          <a:p>
            <a:pPr lvl="3" fontAlgn="base"/>
            <a:r>
              <a:rPr lang="zh-CN" altLang="en-US" strike="noStrike" noProof="1" smtClean="0"/>
              <a:t>第四级</a:t>
            </a:r>
          </a:p>
          <a:p>
            <a:pPr lvl="4" fontAlgn="base"/>
            <a:r>
              <a:rPr lang="zh-CN" altLang="en-US" strike="noStrike" noProof="1" smtClean="0"/>
              <a:t>第五级</a:t>
            </a:r>
            <a:endParaRPr lang="zh-CN" altLang="en-US" strike="noStrike" noProof="1"/>
          </a:p>
        </p:txBody>
      </p:sp>
      <p:sp>
        <p:nvSpPr>
          <p:cNvPr id="5" name="文本占位符 4"/>
          <p:cNvSpPr>
            <a:spLocks noGrp="1"/>
          </p:cNvSpPr>
          <p:nvPr>
            <p:ph type="body" sz="quarter" idx="3"/>
          </p:nvPr>
        </p:nvSpPr>
        <p:spPr>
          <a:xfrm>
            <a:off x="4629150" y="1260475"/>
            <a:ext cx="3887788" cy="619125"/>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fontAlgn="base"/>
            <a:r>
              <a:rPr lang="zh-CN" altLang="en-US" strike="noStrike" noProof="1" smtClean="0"/>
              <a:t>单击此处编辑母版文本样式</a:t>
            </a:r>
          </a:p>
        </p:txBody>
      </p:sp>
      <p:sp>
        <p:nvSpPr>
          <p:cNvPr id="6" name="内容占位符 5"/>
          <p:cNvSpPr>
            <a:spLocks noGrp="1"/>
          </p:cNvSpPr>
          <p:nvPr>
            <p:ph sz="quarter" idx="4"/>
          </p:nvPr>
        </p:nvSpPr>
        <p:spPr>
          <a:xfrm>
            <a:off x="4629150" y="1879600"/>
            <a:ext cx="3887788" cy="2762250"/>
          </a:xfrm>
          <a:prstGeom prst="rect">
            <a:avLst/>
          </a:prstGeom>
        </p:spPr>
        <p:txBody>
          <a:bodyPr/>
          <a:lstStyle/>
          <a:p>
            <a:pPr lvl="0" fontAlgn="base"/>
            <a:r>
              <a:rPr lang="zh-CN" altLang="en-US" strike="noStrike" noProof="1" smtClean="0"/>
              <a:t>单击此处编辑母版文本样式</a:t>
            </a:r>
          </a:p>
          <a:p>
            <a:pPr lvl="1" fontAlgn="base"/>
            <a:r>
              <a:rPr lang="zh-CN" altLang="en-US" strike="noStrike" noProof="1" smtClean="0"/>
              <a:t>第二级</a:t>
            </a:r>
          </a:p>
          <a:p>
            <a:pPr lvl="2" fontAlgn="base"/>
            <a:r>
              <a:rPr lang="zh-CN" altLang="en-US" strike="noStrike" noProof="1" smtClean="0"/>
              <a:t>第三级</a:t>
            </a:r>
          </a:p>
          <a:p>
            <a:pPr lvl="3" fontAlgn="base"/>
            <a:r>
              <a:rPr lang="zh-CN" altLang="en-US" strike="noStrike" noProof="1" smtClean="0"/>
              <a:t>第四级</a:t>
            </a:r>
          </a:p>
          <a:p>
            <a:pPr lvl="4" fontAlgn="base"/>
            <a:r>
              <a:rPr lang="zh-CN" altLang="en-US" strike="noStrike" noProof="1" smtClean="0"/>
              <a:t>第五级</a:t>
            </a:r>
            <a:endParaRPr lang="zh-CN" altLang="en-US" strike="noStrike" noProof="1"/>
          </a:p>
        </p:txBody>
      </p:sp>
    </p:spTree>
  </p:cSld>
  <p:clrMapOvr>
    <a:masterClrMapping/>
  </p:clrMapOvr>
  <p:transition xmlns:p14="http://schemas.microsoft.com/office/powerpoint/2010/main"/>
</p:sldLayout>
</file>

<file path=ppt/slideLayouts/slideLayout63.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a:xfrm>
            <a:off x="628650" y="274638"/>
            <a:ext cx="7886700" cy="993775"/>
          </a:xfrm>
          <a:prstGeom prst="rect">
            <a:avLst/>
          </a:prstGeom>
        </p:spPr>
        <p:txBody>
          <a:bodyPr/>
          <a:lstStyle/>
          <a:p>
            <a:pPr fontAlgn="base"/>
            <a:r>
              <a:rPr lang="zh-CN" altLang="en-US" strike="noStrike" noProof="1" smtClean="0"/>
              <a:t>单击此处编辑母版标题样式</a:t>
            </a:r>
            <a:endParaRPr lang="zh-CN" altLang="en-US" strike="noStrike" noProof="1"/>
          </a:p>
        </p:txBody>
      </p:sp>
    </p:spTree>
  </p:cSld>
  <p:clrMapOvr>
    <a:masterClrMapping/>
  </p:clrMapOvr>
  <p:transition xmlns:p14="http://schemas.microsoft.com/office/powerpoint/2010/main"/>
</p:sldLayout>
</file>

<file path=ppt/slideLayouts/slideLayout64.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Tree>
  </p:cSld>
  <p:clrMapOvr>
    <a:masterClrMapping/>
  </p:clrMapOvr>
  <p:transition xmlns:p14="http://schemas.microsoft.com/office/powerpoint/2010/main"/>
</p:sldLayout>
</file>

<file path=ppt/slideLayouts/slideLayout65.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630238" y="342900"/>
            <a:ext cx="2949575" cy="1200150"/>
          </a:xfrm>
          <a:prstGeom prst="rect">
            <a:avLst/>
          </a:prstGeom>
        </p:spPr>
        <p:txBody>
          <a:bodyPr anchor="b"/>
          <a:lstStyle>
            <a:lvl1pPr>
              <a:defRPr sz="3200"/>
            </a:lvl1pPr>
          </a:lstStyle>
          <a:p>
            <a:pPr fontAlgn="base"/>
            <a:r>
              <a:rPr lang="zh-CN" altLang="en-US" strike="noStrike" noProof="1" smtClean="0"/>
              <a:t>单击此处编辑母版标题样式</a:t>
            </a:r>
            <a:endParaRPr lang="zh-CN" altLang="en-US" strike="noStrike" noProof="1"/>
          </a:p>
        </p:txBody>
      </p:sp>
      <p:sp>
        <p:nvSpPr>
          <p:cNvPr id="3" name="内容占位符 2"/>
          <p:cNvSpPr>
            <a:spLocks noGrp="1"/>
          </p:cNvSpPr>
          <p:nvPr>
            <p:ph idx="1"/>
          </p:nvPr>
        </p:nvSpPr>
        <p:spPr>
          <a:xfrm>
            <a:off x="3887788" y="741363"/>
            <a:ext cx="4629150" cy="3654425"/>
          </a:xfrm>
          <a:prstGeom prst="rect">
            <a:avLst/>
          </a:prstGeo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fontAlgn="base"/>
            <a:r>
              <a:rPr lang="zh-CN" altLang="en-US" strike="noStrike" noProof="1" smtClean="0"/>
              <a:t>单击此处编辑母版文本样式</a:t>
            </a:r>
          </a:p>
          <a:p>
            <a:pPr lvl="1" fontAlgn="base"/>
            <a:r>
              <a:rPr lang="zh-CN" altLang="en-US" strike="noStrike" noProof="1" smtClean="0"/>
              <a:t>第二级</a:t>
            </a:r>
          </a:p>
          <a:p>
            <a:pPr lvl="2" fontAlgn="base"/>
            <a:r>
              <a:rPr lang="zh-CN" altLang="en-US" strike="noStrike" noProof="1" smtClean="0"/>
              <a:t>第三级</a:t>
            </a:r>
          </a:p>
          <a:p>
            <a:pPr lvl="3" fontAlgn="base"/>
            <a:r>
              <a:rPr lang="zh-CN" altLang="en-US" strike="noStrike" noProof="1" smtClean="0"/>
              <a:t>第四级</a:t>
            </a:r>
          </a:p>
          <a:p>
            <a:pPr lvl="4" fontAlgn="base"/>
            <a:r>
              <a:rPr lang="zh-CN" altLang="en-US" strike="noStrike" noProof="1" smtClean="0"/>
              <a:t>第五级</a:t>
            </a:r>
            <a:endParaRPr lang="zh-CN" altLang="en-US" strike="noStrike" noProof="1"/>
          </a:p>
        </p:txBody>
      </p:sp>
      <p:sp>
        <p:nvSpPr>
          <p:cNvPr id="4" name="文本占位符 3"/>
          <p:cNvSpPr>
            <a:spLocks noGrp="1"/>
          </p:cNvSpPr>
          <p:nvPr>
            <p:ph type="body" sz="half" idx="2"/>
          </p:nvPr>
        </p:nvSpPr>
        <p:spPr>
          <a:xfrm>
            <a:off x="630238" y="1543050"/>
            <a:ext cx="2949575" cy="2859088"/>
          </a:xfrm>
          <a:prstGeom prst="rect">
            <a:avLst/>
          </a:prstGeo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fontAlgn="base"/>
            <a:r>
              <a:rPr lang="zh-CN" altLang="en-US" strike="noStrike" noProof="1" smtClean="0"/>
              <a:t>单击此处编辑母版文本样式</a:t>
            </a:r>
          </a:p>
        </p:txBody>
      </p:sp>
    </p:spTree>
  </p:cSld>
  <p:clrMapOvr>
    <a:masterClrMapping/>
  </p:clrMapOvr>
  <p:transition xmlns:p14="http://schemas.microsoft.com/office/powerpoint/2010/main"/>
</p:sldLayout>
</file>

<file path=ppt/slideLayouts/slideLayout66.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630238" y="342900"/>
            <a:ext cx="2949575" cy="1200150"/>
          </a:xfrm>
          <a:prstGeom prst="rect">
            <a:avLst/>
          </a:prstGeom>
        </p:spPr>
        <p:txBody>
          <a:bodyPr anchor="b"/>
          <a:lstStyle>
            <a:lvl1pPr>
              <a:defRPr sz="3200"/>
            </a:lvl1pPr>
          </a:lstStyle>
          <a:p>
            <a:pPr fontAlgn="base"/>
            <a:r>
              <a:rPr lang="zh-CN" altLang="en-US" strike="noStrike" noProof="1" smtClean="0"/>
              <a:t>单击此处编辑母版标题样式</a:t>
            </a:r>
            <a:endParaRPr lang="zh-CN" altLang="en-US" strike="noStrike" noProof="1"/>
          </a:p>
        </p:txBody>
      </p:sp>
      <p:sp>
        <p:nvSpPr>
          <p:cNvPr id="3" name="图片占位符 2"/>
          <p:cNvSpPr>
            <a:spLocks noGrp="1"/>
          </p:cNvSpPr>
          <p:nvPr>
            <p:ph type="pic" idx="1"/>
          </p:nvPr>
        </p:nvSpPr>
        <p:spPr>
          <a:xfrm>
            <a:off x="3887788" y="741363"/>
            <a:ext cx="4629150" cy="3654425"/>
          </a:xfrm>
          <a:prstGeom prst="rect">
            <a:avLst/>
          </a:prstGeo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marL="0" marR="0" lvl="0" indent="0" algn="l" defTabSz="0" rtl="0" eaLnBrk="0" fontAlgn="base" latinLnBrk="0" hangingPunct="0">
              <a:lnSpc>
                <a:spcPct val="100000"/>
              </a:lnSpc>
              <a:spcBef>
                <a:spcPts val="400"/>
              </a:spcBef>
              <a:spcAft>
                <a:spcPct val="0"/>
              </a:spcAft>
              <a:buClr>
                <a:schemeClr val="tx2"/>
              </a:buClr>
              <a:buSzPct val="95000"/>
              <a:buFont typeface="Wingdings" panose="05000000000000000000" pitchFamily="2" charset="2"/>
              <a:buNone/>
              <a:defRPr/>
            </a:pPr>
            <a:endParaRPr kumimoji="0" lang="zh-CN" altLang="en-US" sz="3200" b="0" i="0" u="none" strike="noStrike" kern="1200" cap="none" spc="0" normalizeH="0" baseline="0" noProof="0" smtClean="0">
              <a:ln>
                <a:noFill/>
              </a:ln>
              <a:solidFill>
                <a:schemeClr val="tx1"/>
              </a:solidFill>
              <a:effectLst/>
              <a:uLnTx/>
              <a:uFillTx/>
              <a:latin typeface="+mn-lt"/>
              <a:ea typeface="+mn-ea"/>
              <a:cs typeface="+mn-cs"/>
              <a:sym typeface="Corbel" panose="020B0503020204020204" pitchFamily="34" charset="0"/>
            </a:endParaRPr>
          </a:p>
        </p:txBody>
      </p:sp>
      <p:sp>
        <p:nvSpPr>
          <p:cNvPr id="4" name="文本占位符 3"/>
          <p:cNvSpPr>
            <a:spLocks noGrp="1"/>
          </p:cNvSpPr>
          <p:nvPr>
            <p:ph type="body" sz="half" idx="2"/>
          </p:nvPr>
        </p:nvSpPr>
        <p:spPr>
          <a:xfrm>
            <a:off x="630238" y="1543050"/>
            <a:ext cx="2949575" cy="2859088"/>
          </a:xfrm>
          <a:prstGeom prst="rect">
            <a:avLst/>
          </a:prstGeo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fontAlgn="base"/>
            <a:r>
              <a:rPr lang="zh-CN" altLang="en-US" strike="noStrike" noProof="1" smtClean="0"/>
              <a:t>单击此处编辑母版文本样式</a:t>
            </a:r>
          </a:p>
        </p:txBody>
      </p:sp>
    </p:spTree>
  </p:cSld>
  <p:clrMapOvr>
    <a:masterClrMapping/>
  </p:clrMapOvr>
  <p:transition xmlns:p14="http://schemas.microsoft.com/office/powerpoint/2010/main"/>
</p:sldLayout>
</file>

<file path=ppt/slideLayouts/slideLayout67.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a:xfrm>
            <a:off x="628650" y="274638"/>
            <a:ext cx="7886700" cy="993775"/>
          </a:xfrm>
          <a:prstGeom prst="rect">
            <a:avLst/>
          </a:prstGeom>
        </p:spPr>
        <p:txBody>
          <a:bodyPr/>
          <a:lstStyle/>
          <a:p>
            <a:pPr fontAlgn="base"/>
            <a:r>
              <a:rPr lang="zh-CN" altLang="en-US" strike="noStrike" noProof="1" smtClean="0"/>
              <a:t>单击此处编辑母版标题样式</a:t>
            </a:r>
            <a:endParaRPr lang="zh-CN" altLang="en-US" strike="noStrike" noProof="1"/>
          </a:p>
        </p:txBody>
      </p:sp>
      <p:sp>
        <p:nvSpPr>
          <p:cNvPr id="3" name="竖排文字占位符 2"/>
          <p:cNvSpPr>
            <a:spLocks noGrp="1"/>
          </p:cNvSpPr>
          <p:nvPr>
            <p:ph type="body" orient="vert" idx="1"/>
          </p:nvPr>
        </p:nvSpPr>
        <p:spPr>
          <a:xfrm>
            <a:off x="628650" y="1370013"/>
            <a:ext cx="7886700" cy="3262312"/>
          </a:xfrm>
          <a:prstGeom prst="rect">
            <a:avLst/>
          </a:prstGeom>
        </p:spPr>
        <p:txBody>
          <a:bodyPr vert="eaVert"/>
          <a:lstStyle/>
          <a:p>
            <a:pPr lvl="0" fontAlgn="base"/>
            <a:r>
              <a:rPr lang="zh-CN" altLang="en-US" strike="noStrike" noProof="1" smtClean="0"/>
              <a:t>单击此处编辑母版文本样式</a:t>
            </a:r>
          </a:p>
          <a:p>
            <a:pPr lvl="1" fontAlgn="base"/>
            <a:r>
              <a:rPr lang="zh-CN" altLang="en-US" strike="noStrike" noProof="1" smtClean="0"/>
              <a:t>第二级</a:t>
            </a:r>
          </a:p>
          <a:p>
            <a:pPr lvl="2" fontAlgn="base"/>
            <a:r>
              <a:rPr lang="zh-CN" altLang="en-US" strike="noStrike" noProof="1" smtClean="0"/>
              <a:t>第三级</a:t>
            </a:r>
          </a:p>
          <a:p>
            <a:pPr lvl="3" fontAlgn="base"/>
            <a:r>
              <a:rPr lang="zh-CN" altLang="en-US" strike="noStrike" noProof="1" smtClean="0"/>
              <a:t>第四级</a:t>
            </a:r>
          </a:p>
          <a:p>
            <a:pPr lvl="4" fontAlgn="base"/>
            <a:r>
              <a:rPr lang="zh-CN" altLang="en-US" strike="noStrike" noProof="1" smtClean="0"/>
              <a:t>第五级</a:t>
            </a:r>
            <a:endParaRPr lang="zh-CN" altLang="en-US" strike="noStrike" noProof="1"/>
          </a:p>
        </p:txBody>
      </p:sp>
    </p:spTree>
  </p:cSld>
  <p:clrMapOvr>
    <a:masterClrMapping/>
  </p:clrMapOvr>
  <p:transition xmlns:p14="http://schemas.microsoft.com/office/powerpoint/2010/main"/>
</p:sldLayout>
</file>

<file path=ppt/slideLayouts/slideLayout68.xml><?xml version="1.0" encoding="utf-8"?>
<p:sldLayout xmlns:a="http://schemas.openxmlformats.org/drawingml/2006/main" xmlns:r="http://schemas.openxmlformats.org/officeDocument/2006/relationships" xmlns:p="http://schemas.openxmlformats.org/presentationml/2006/main" type="vertTitleAndTx" preserve="1">
  <p:cSld name="垂直排列标题与&#10;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6543675" y="274638"/>
            <a:ext cx="1971675" cy="4357687"/>
          </a:xfrm>
          <a:prstGeom prst="rect">
            <a:avLst/>
          </a:prstGeom>
        </p:spPr>
        <p:txBody>
          <a:bodyPr vert="eaVert"/>
          <a:lstStyle/>
          <a:p>
            <a:pPr fontAlgn="base"/>
            <a:r>
              <a:rPr lang="zh-CN" altLang="en-US" strike="noStrike" noProof="1" smtClean="0"/>
              <a:t>单击此处编辑母版标题样式</a:t>
            </a:r>
            <a:endParaRPr lang="zh-CN" altLang="en-US" strike="noStrike" noProof="1"/>
          </a:p>
        </p:txBody>
      </p:sp>
      <p:sp>
        <p:nvSpPr>
          <p:cNvPr id="3" name="竖排文字占位符 2"/>
          <p:cNvSpPr>
            <a:spLocks noGrp="1"/>
          </p:cNvSpPr>
          <p:nvPr>
            <p:ph type="body" orient="vert" idx="1"/>
          </p:nvPr>
        </p:nvSpPr>
        <p:spPr>
          <a:xfrm>
            <a:off x="628650" y="274638"/>
            <a:ext cx="5762625" cy="4357687"/>
          </a:xfrm>
          <a:prstGeom prst="rect">
            <a:avLst/>
          </a:prstGeom>
        </p:spPr>
        <p:txBody>
          <a:bodyPr vert="eaVert"/>
          <a:lstStyle/>
          <a:p>
            <a:pPr lvl="0" fontAlgn="base"/>
            <a:r>
              <a:rPr lang="zh-CN" altLang="en-US" strike="noStrike" noProof="1" smtClean="0"/>
              <a:t>单击此处编辑母版文本样式</a:t>
            </a:r>
          </a:p>
          <a:p>
            <a:pPr lvl="1" fontAlgn="base"/>
            <a:r>
              <a:rPr lang="zh-CN" altLang="en-US" strike="noStrike" noProof="1" smtClean="0"/>
              <a:t>第二级</a:t>
            </a:r>
          </a:p>
          <a:p>
            <a:pPr lvl="2" fontAlgn="base"/>
            <a:r>
              <a:rPr lang="zh-CN" altLang="en-US" strike="noStrike" noProof="1" smtClean="0"/>
              <a:t>第三级</a:t>
            </a:r>
          </a:p>
          <a:p>
            <a:pPr lvl="3" fontAlgn="base"/>
            <a:r>
              <a:rPr lang="zh-CN" altLang="en-US" strike="noStrike" noProof="1" smtClean="0"/>
              <a:t>第四级</a:t>
            </a:r>
          </a:p>
          <a:p>
            <a:pPr lvl="4" fontAlgn="base"/>
            <a:r>
              <a:rPr lang="zh-CN" altLang="en-US" strike="noStrike" noProof="1" smtClean="0"/>
              <a:t>第五级</a:t>
            </a:r>
            <a:endParaRPr lang="zh-CN" altLang="en-US" strike="noStrike" noProof="1"/>
          </a:p>
        </p:txBody>
      </p:sp>
    </p:spTree>
  </p:cSld>
  <p:clrMapOvr>
    <a:masterClrMapping/>
  </p:clrMapOvr>
  <p:transition xmlns:p14="http://schemas.microsoft.com/office/powerpoint/2010/main"/>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1.xml"/><Relationship Id="rId12" Type="http://schemas.openxmlformats.org/officeDocument/2006/relationships/slideLayout" Target="../slideLayouts/slideLayout12.xml"/><Relationship Id="rId13" Type="http://schemas.openxmlformats.org/officeDocument/2006/relationships/slideLayout" Target="../slideLayouts/slideLayout13.xml"/><Relationship Id="rId14" Type="http://schemas.openxmlformats.org/officeDocument/2006/relationships/theme" Target="../theme/theme1.xml"/><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 Id="rId9" Type="http://schemas.openxmlformats.org/officeDocument/2006/relationships/slideLayout" Target="../slideLayouts/slideLayout9.xml"/><Relationship Id="rId10" Type="http://schemas.openxmlformats.org/officeDocument/2006/relationships/slideLayout" Target="../slideLayouts/slideLayout10.xml"/></Relationships>
</file>

<file path=ppt/slideMasters/_rels/slideMaster2.xml.rels><?xml version="1.0" encoding="UTF-8" standalone="yes"?>
<Relationships xmlns="http://schemas.openxmlformats.org/package/2006/relationships"><Relationship Id="rId11" Type="http://schemas.openxmlformats.org/officeDocument/2006/relationships/slideLayout" Target="../slideLayouts/slideLayout24.xml"/><Relationship Id="rId12" Type="http://schemas.openxmlformats.org/officeDocument/2006/relationships/theme" Target="../theme/theme2.xml"/><Relationship Id="rId1" Type="http://schemas.openxmlformats.org/officeDocument/2006/relationships/slideLayout" Target="../slideLayouts/slideLayout14.xml"/><Relationship Id="rId2" Type="http://schemas.openxmlformats.org/officeDocument/2006/relationships/slideLayout" Target="../slideLayouts/slideLayout15.xml"/><Relationship Id="rId3" Type="http://schemas.openxmlformats.org/officeDocument/2006/relationships/slideLayout" Target="../slideLayouts/slideLayout16.xml"/><Relationship Id="rId4" Type="http://schemas.openxmlformats.org/officeDocument/2006/relationships/slideLayout" Target="../slideLayouts/slideLayout17.xml"/><Relationship Id="rId5" Type="http://schemas.openxmlformats.org/officeDocument/2006/relationships/slideLayout" Target="../slideLayouts/slideLayout18.xml"/><Relationship Id="rId6" Type="http://schemas.openxmlformats.org/officeDocument/2006/relationships/slideLayout" Target="../slideLayouts/slideLayout19.xml"/><Relationship Id="rId7" Type="http://schemas.openxmlformats.org/officeDocument/2006/relationships/slideLayout" Target="../slideLayouts/slideLayout20.xml"/><Relationship Id="rId8" Type="http://schemas.openxmlformats.org/officeDocument/2006/relationships/slideLayout" Target="../slideLayouts/slideLayout21.xml"/><Relationship Id="rId9" Type="http://schemas.openxmlformats.org/officeDocument/2006/relationships/slideLayout" Target="../slideLayouts/slideLayout22.xml"/><Relationship Id="rId10" Type="http://schemas.openxmlformats.org/officeDocument/2006/relationships/slideLayout" Target="../slideLayouts/slideLayout23.xml"/></Relationships>
</file>

<file path=ppt/slideMasters/_rels/slideMaster3.xml.rels><?xml version="1.0" encoding="UTF-8" standalone="yes"?>
<Relationships xmlns="http://schemas.openxmlformats.org/package/2006/relationships"><Relationship Id="rId11" Type="http://schemas.openxmlformats.org/officeDocument/2006/relationships/slideLayout" Target="../slideLayouts/slideLayout35.xml"/><Relationship Id="rId12" Type="http://schemas.openxmlformats.org/officeDocument/2006/relationships/theme" Target="../theme/theme3.xml"/><Relationship Id="rId1" Type="http://schemas.openxmlformats.org/officeDocument/2006/relationships/slideLayout" Target="../slideLayouts/slideLayout25.xml"/><Relationship Id="rId2" Type="http://schemas.openxmlformats.org/officeDocument/2006/relationships/slideLayout" Target="../slideLayouts/slideLayout26.xml"/><Relationship Id="rId3" Type="http://schemas.openxmlformats.org/officeDocument/2006/relationships/slideLayout" Target="../slideLayouts/slideLayout27.xml"/><Relationship Id="rId4" Type="http://schemas.openxmlformats.org/officeDocument/2006/relationships/slideLayout" Target="../slideLayouts/slideLayout28.xml"/><Relationship Id="rId5" Type="http://schemas.openxmlformats.org/officeDocument/2006/relationships/slideLayout" Target="../slideLayouts/slideLayout29.xml"/><Relationship Id="rId6" Type="http://schemas.openxmlformats.org/officeDocument/2006/relationships/slideLayout" Target="../slideLayouts/slideLayout30.xml"/><Relationship Id="rId7" Type="http://schemas.openxmlformats.org/officeDocument/2006/relationships/slideLayout" Target="../slideLayouts/slideLayout31.xml"/><Relationship Id="rId8" Type="http://schemas.openxmlformats.org/officeDocument/2006/relationships/slideLayout" Target="../slideLayouts/slideLayout32.xml"/><Relationship Id="rId9" Type="http://schemas.openxmlformats.org/officeDocument/2006/relationships/slideLayout" Target="../slideLayouts/slideLayout33.xml"/><Relationship Id="rId10" Type="http://schemas.openxmlformats.org/officeDocument/2006/relationships/slideLayout" Target="../slideLayouts/slideLayout34.xml"/></Relationships>
</file>

<file path=ppt/slideMasters/_rels/slideMaster4.xml.rels><?xml version="1.0" encoding="UTF-8" standalone="yes"?>
<Relationships xmlns="http://schemas.openxmlformats.org/package/2006/relationships"><Relationship Id="rId11" Type="http://schemas.openxmlformats.org/officeDocument/2006/relationships/slideLayout" Target="../slideLayouts/slideLayout46.xml"/><Relationship Id="rId12" Type="http://schemas.openxmlformats.org/officeDocument/2006/relationships/theme" Target="../theme/theme4.xml"/><Relationship Id="rId1" Type="http://schemas.openxmlformats.org/officeDocument/2006/relationships/slideLayout" Target="../slideLayouts/slideLayout36.xml"/><Relationship Id="rId2" Type="http://schemas.openxmlformats.org/officeDocument/2006/relationships/slideLayout" Target="../slideLayouts/slideLayout37.xml"/><Relationship Id="rId3" Type="http://schemas.openxmlformats.org/officeDocument/2006/relationships/slideLayout" Target="../slideLayouts/slideLayout38.xml"/><Relationship Id="rId4" Type="http://schemas.openxmlformats.org/officeDocument/2006/relationships/slideLayout" Target="../slideLayouts/slideLayout39.xml"/><Relationship Id="rId5" Type="http://schemas.openxmlformats.org/officeDocument/2006/relationships/slideLayout" Target="../slideLayouts/slideLayout40.xml"/><Relationship Id="rId6" Type="http://schemas.openxmlformats.org/officeDocument/2006/relationships/slideLayout" Target="../slideLayouts/slideLayout41.xml"/><Relationship Id="rId7" Type="http://schemas.openxmlformats.org/officeDocument/2006/relationships/slideLayout" Target="../slideLayouts/slideLayout42.xml"/><Relationship Id="rId8" Type="http://schemas.openxmlformats.org/officeDocument/2006/relationships/slideLayout" Target="../slideLayouts/slideLayout43.xml"/><Relationship Id="rId9" Type="http://schemas.openxmlformats.org/officeDocument/2006/relationships/slideLayout" Target="../slideLayouts/slideLayout44.xml"/><Relationship Id="rId10" Type="http://schemas.openxmlformats.org/officeDocument/2006/relationships/slideLayout" Target="../slideLayouts/slideLayout45.xml"/></Relationships>
</file>

<file path=ppt/slideMasters/_rels/slideMaster5.xml.rels><?xml version="1.0" encoding="UTF-8" standalone="yes"?>
<Relationships xmlns="http://schemas.openxmlformats.org/package/2006/relationships"><Relationship Id="rId11" Type="http://schemas.openxmlformats.org/officeDocument/2006/relationships/slideLayout" Target="../slideLayouts/slideLayout57.xml"/><Relationship Id="rId12" Type="http://schemas.openxmlformats.org/officeDocument/2006/relationships/theme" Target="../theme/theme5.xml"/><Relationship Id="rId1" Type="http://schemas.openxmlformats.org/officeDocument/2006/relationships/slideLayout" Target="../slideLayouts/slideLayout47.xml"/><Relationship Id="rId2" Type="http://schemas.openxmlformats.org/officeDocument/2006/relationships/slideLayout" Target="../slideLayouts/slideLayout48.xml"/><Relationship Id="rId3" Type="http://schemas.openxmlformats.org/officeDocument/2006/relationships/slideLayout" Target="../slideLayouts/slideLayout49.xml"/><Relationship Id="rId4" Type="http://schemas.openxmlformats.org/officeDocument/2006/relationships/slideLayout" Target="../slideLayouts/slideLayout50.xml"/><Relationship Id="rId5" Type="http://schemas.openxmlformats.org/officeDocument/2006/relationships/slideLayout" Target="../slideLayouts/slideLayout51.xml"/><Relationship Id="rId6" Type="http://schemas.openxmlformats.org/officeDocument/2006/relationships/slideLayout" Target="../slideLayouts/slideLayout52.xml"/><Relationship Id="rId7" Type="http://schemas.openxmlformats.org/officeDocument/2006/relationships/slideLayout" Target="../slideLayouts/slideLayout53.xml"/><Relationship Id="rId8" Type="http://schemas.openxmlformats.org/officeDocument/2006/relationships/slideLayout" Target="../slideLayouts/slideLayout54.xml"/><Relationship Id="rId9" Type="http://schemas.openxmlformats.org/officeDocument/2006/relationships/slideLayout" Target="../slideLayouts/slideLayout55.xml"/><Relationship Id="rId10" Type="http://schemas.openxmlformats.org/officeDocument/2006/relationships/slideLayout" Target="../slideLayouts/slideLayout56.xml"/></Relationships>
</file>

<file path=ppt/slideMasters/_rels/slideMaster6.xml.rels><?xml version="1.0" encoding="UTF-8" standalone="yes"?>
<Relationships xmlns="http://schemas.openxmlformats.org/package/2006/relationships"><Relationship Id="rId11" Type="http://schemas.openxmlformats.org/officeDocument/2006/relationships/slideLayout" Target="../slideLayouts/slideLayout68.xml"/><Relationship Id="rId12" Type="http://schemas.openxmlformats.org/officeDocument/2006/relationships/theme" Target="../theme/theme6.xml"/><Relationship Id="rId1" Type="http://schemas.openxmlformats.org/officeDocument/2006/relationships/slideLayout" Target="../slideLayouts/slideLayout58.xml"/><Relationship Id="rId2" Type="http://schemas.openxmlformats.org/officeDocument/2006/relationships/slideLayout" Target="../slideLayouts/slideLayout59.xml"/><Relationship Id="rId3" Type="http://schemas.openxmlformats.org/officeDocument/2006/relationships/slideLayout" Target="../slideLayouts/slideLayout60.xml"/><Relationship Id="rId4" Type="http://schemas.openxmlformats.org/officeDocument/2006/relationships/slideLayout" Target="../slideLayouts/slideLayout61.xml"/><Relationship Id="rId5" Type="http://schemas.openxmlformats.org/officeDocument/2006/relationships/slideLayout" Target="../slideLayouts/slideLayout62.xml"/><Relationship Id="rId6" Type="http://schemas.openxmlformats.org/officeDocument/2006/relationships/slideLayout" Target="../slideLayouts/slideLayout63.xml"/><Relationship Id="rId7" Type="http://schemas.openxmlformats.org/officeDocument/2006/relationships/slideLayout" Target="../slideLayouts/slideLayout64.xml"/><Relationship Id="rId8" Type="http://schemas.openxmlformats.org/officeDocument/2006/relationships/slideLayout" Target="../slideLayouts/slideLayout65.xml"/><Relationship Id="rId9" Type="http://schemas.openxmlformats.org/officeDocument/2006/relationships/slideLayout" Target="../slideLayouts/slideLayout66.xml"/><Relationship Id="rId10" Type="http://schemas.openxmlformats.org/officeDocument/2006/relationships/slideLayout" Target="../slideLayouts/slideLayout67.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solidFill>
          <a:schemeClr val="tx1"/>
        </a:solidFill>
        <a:effectLst/>
      </p:bgPr>
    </p:bg>
    <p:spTree>
      <p:nvGrpSpPr>
        <p:cNvPr id="1" name=""/>
        <p:cNvGrpSpPr/>
        <p:nvPr/>
      </p:nvGrpSpPr>
      <p:grpSpPr>
        <a:xfrm>
          <a:off x="0" y="0"/>
          <a:ext cx="0" cy="0"/>
          <a:chOff x="0" y="0"/>
          <a:chExt cx="0" cy="0"/>
        </a:xfrm>
      </p:grpSpPr>
      <p:sp>
        <p:nvSpPr>
          <p:cNvPr id="2" name="Text Box 6"/>
          <p:cNvSpPr txBox="1">
            <a:spLocks noChangeArrowheads="1"/>
          </p:cNvSpPr>
          <p:nvPr userDrawn="1"/>
        </p:nvSpPr>
        <p:spPr bwMode="auto">
          <a:xfrm>
            <a:off x="3132138" y="4859338"/>
            <a:ext cx="6034088" cy="285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45157" tIns="72579" rIns="145157" bIns="72579">
            <a:spAutoFit/>
          </a:bodyPr>
          <a:lstStyle>
            <a:lvl1pPr>
              <a:defRPr sz="2800">
                <a:solidFill>
                  <a:schemeClr val="tx1"/>
                </a:solidFill>
                <a:latin typeface="Arial" panose="020B0604020202020204" pitchFamily="34" charset="0"/>
                <a:ea typeface="微软雅黑" panose="020B0503020204020204" pitchFamily="34" charset="-122"/>
              </a:defRPr>
            </a:lvl1pPr>
            <a:lvl2pPr marL="742950" indent="-285750">
              <a:defRPr sz="2800">
                <a:solidFill>
                  <a:schemeClr val="tx1"/>
                </a:solidFill>
                <a:latin typeface="Arial" panose="020B0604020202020204" pitchFamily="34" charset="0"/>
                <a:ea typeface="微软雅黑" panose="020B0503020204020204" pitchFamily="34" charset="-122"/>
              </a:defRPr>
            </a:lvl2pPr>
            <a:lvl3pPr marL="1143000" indent="-228600">
              <a:defRPr sz="2800">
                <a:solidFill>
                  <a:schemeClr val="tx1"/>
                </a:solidFill>
                <a:latin typeface="Arial" panose="020B0604020202020204" pitchFamily="34" charset="0"/>
                <a:ea typeface="微软雅黑" panose="020B0503020204020204" pitchFamily="34" charset="-122"/>
              </a:defRPr>
            </a:lvl3pPr>
            <a:lvl4pPr marL="1600200" indent="-228600">
              <a:defRPr sz="2800">
                <a:solidFill>
                  <a:schemeClr val="tx1"/>
                </a:solidFill>
                <a:latin typeface="Arial" panose="020B0604020202020204" pitchFamily="34" charset="0"/>
                <a:ea typeface="微软雅黑" panose="020B0503020204020204" pitchFamily="34" charset="-122"/>
              </a:defRPr>
            </a:lvl4pPr>
            <a:lvl5pPr marL="2057400" indent="-228600">
              <a:defRPr sz="2800">
                <a:solidFill>
                  <a:schemeClr val="tx1"/>
                </a:solidFill>
                <a:latin typeface="Arial" panose="020B0604020202020204" pitchFamily="34" charset="0"/>
                <a:ea typeface="微软雅黑" panose="020B0503020204020204" pitchFamily="34" charset="-122"/>
              </a:defRPr>
            </a:lvl5pPr>
            <a:lvl6pPr marL="2514600" indent="-228600" eaLnBrk="0" fontAlgn="base" hangingPunct="0">
              <a:spcBef>
                <a:spcPct val="0"/>
              </a:spcBef>
              <a:spcAft>
                <a:spcPct val="0"/>
              </a:spcAft>
              <a:defRPr sz="2800">
                <a:solidFill>
                  <a:schemeClr val="tx1"/>
                </a:solidFill>
                <a:latin typeface="Arial" panose="020B0604020202020204" pitchFamily="34" charset="0"/>
                <a:ea typeface="微软雅黑" panose="020B0503020204020204" pitchFamily="34" charset="-122"/>
              </a:defRPr>
            </a:lvl6pPr>
            <a:lvl7pPr marL="2971800" indent="-228600" eaLnBrk="0" fontAlgn="base" hangingPunct="0">
              <a:spcBef>
                <a:spcPct val="0"/>
              </a:spcBef>
              <a:spcAft>
                <a:spcPct val="0"/>
              </a:spcAft>
              <a:defRPr sz="2800">
                <a:solidFill>
                  <a:schemeClr val="tx1"/>
                </a:solidFill>
                <a:latin typeface="Arial" panose="020B0604020202020204" pitchFamily="34" charset="0"/>
                <a:ea typeface="微软雅黑" panose="020B0503020204020204" pitchFamily="34" charset="-122"/>
              </a:defRPr>
            </a:lvl7pPr>
            <a:lvl8pPr marL="3429000" indent="-228600" eaLnBrk="0" fontAlgn="base" hangingPunct="0">
              <a:spcBef>
                <a:spcPct val="0"/>
              </a:spcBef>
              <a:spcAft>
                <a:spcPct val="0"/>
              </a:spcAft>
              <a:defRPr sz="2800">
                <a:solidFill>
                  <a:schemeClr val="tx1"/>
                </a:solidFill>
                <a:latin typeface="Arial" panose="020B0604020202020204" pitchFamily="34" charset="0"/>
                <a:ea typeface="微软雅黑" panose="020B0503020204020204" pitchFamily="34" charset="-122"/>
              </a:defRPr>
            </a:lvl8pPr>
            <a:lvl9pPr marL="3886200" indent="-228600" eaLnBrk="0" fontAlgn="base" hangingPunct="0">
              <a:spcBef>
                <a:spcPct val="0"/>
              </a:spcBef>
              <a:spcAft>
                <a:spcPct val="0"/>
              </a:spcAft>
              <a:defRPr sz="2800">
                <a:solidFill>
                  <a:schemeClr val="tx1"/>
                </a:solidFill>
                <a:latin typeface="Arial" panose="020B0604020202020204" pitchFamily="34" charset="0"/>
                <a:ea typeface="微软雅黑" panose="020B0503020204020204" pitchFamily="34" charset="-122"/>
              </a:defRPr>
            </a:lvl9pPr>
          </a:lstStyle>
          <a:p>
            <a:pPr marL="0" marR="0" lvl="0" indent="0" algn="r" defTabSz="914400" rtl="0" eaLnBrk="0" fontAlgn="base" latinLnBrk="0" hangingPunct="0">
              <a:lnSpc>
                <a:spcPct val="100000"/>
              </a:lnSpc>
              <a:spcBef>
                <a:spcPct val="0"/>
              </a:spcBef>
              <a:spcAft>
                <a:spcPct val="0"/>
              </a:spcAft>
              <a:buClrTx/>
              <a:buSzTx/>
              <a:buFont typeface="Arial" panose="020B0604020202020204" pitchFamily="34" charset="0"/>
              <a:buNone/>
              <a:defRPr/>
            </a:pPr>
            <a:r>
              <a:rPr kumimoji="0" lang="en-US" altLang="zh-CN" sz="900" b="1" i="0" u="none" strike="noStrike" kern="1200" cap="none" spc="0" normalizeH="0" baseline="0" noProof="0" dirty="0" smtClean="0">
                <a:ln>
                  <a:noFill/>
                </a:ln>
                <a:solidFill>
                  <a:srgbClr val="4D4D4D"/>
                </a:solidFill>
                <a:effectLst/>
                <a:uLnTx/>
                <a:uFillTx/>
                <a:latin typeface="微软雅黑 Light" panose="020B0502040204020203" pitchFamily="34" charset="-122"/>
                <a:ea typeface="微软雅黑" panose="020B0503020204020204" pitchFamily="34" charset="-122"/>
                <a:cs typeface="+mn-cs"/>
                <a:sym typeface="Times New Roman" panose="02020603050405020304" pitchFamily="18" charset="0"/>
              </a:rPr>
              <a:t>In Building up a Country and Governing its People  Priority must be Given to Education  </a:t>
            </a:r>
            <a:r>
              <a:rPr kumimoji="0" lang="zh-CN" altLang="en-US" sz="900" b="0" i="0" u="none" strike="noStrike" kern="1200" cap="none" spc="0" normalizeH="0" baseline="0" noProof="0" dirty="0" smtClean="0">
                <a:ln>
                  <a:noFill/>
                </a:ln>
                <a:solidFill>
                  <a:srgbClr val="292929"/>
                </a:solidFill>
                <a:effectLst/>
                <a:uLnTx/>
                <a:uFillTx/>
                <a:latin typeface="微软雅黑 Light" panose="020B0502040204020203" pitchFamily="34" charset="-122"/>
                <a:ea typeface="微软雅黑" panose="020B0503020204020204" pitchFamily="34" charset="-122"/>
                <a:cs typeface="+mn-cs"/>
                <a:sym typeface="+mn-ea"/>
              </a:rPr>
              <a:t>建國君民  教學為先</a:t>
            </a:r>
            <a:endParaRPr kumimoji="0" lang="zh-CN" altLang="en-US" sz="900" b="0" i="0" u="none" strike="noStrike" kern="1200" cap="none" spc="0" normalizeH="0" baseline="0" noProof="0" dirty="0" smtClean="0">
              <a:ln>
                <a:noFill/>
              </a:ln>
              <a:solidFill>
                <a:srgbClr val="292929"/>
              </a:solidFill>
              <a:effectLst/>
              <a:uLnTx/>
              <a:uFillTx/>
              <a:latin typeface="Arial" panose="020B0604020202020204" pitchFamily="34" charset="0"/>
              <a:ea typeface="宋体" panose="02010600030101010101" pitchFamily="2" charset="-122"/>
              <a:cs typeface="+mn-cs"/>
              <a:sym typeface="+mn-ea"/>
            </a:endParaRPr>
          </a:p>
        </p:txBody>
      </p:sp>
    </p:spTree>
  </p:cSld>
  <p:clrMap bg1="dk2" tx1="lt1" bg2="dk1"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752" r:id="rId12"/>
    <p:sldLayoutId id="2147483753" r:id="rId13"/>
  </p:sldLayoutIdLst>
  <p:transition xmlns:p14="http://schemas.microsoft.com/office/powerpoint/2010/main"/>
  <p:hf sldNum="0" hdr="0" ftr="0" dt="0"/>
  <p:txStyles>
    <p:titleStyle>
      <a:lvl1pPr algn="l" defTabSz="1450975" rtl="0" eaLnBrk="0" fontAlgn="base" hangingPunct="0">
        <a:spcBef>
          <a:spcPct val="0"/>
        </a:spcBef>
        <a:spcAft>
          <a:spcPct val="0"/>
        </a:spcAft>
        <a:defRPr sz="3600" kern="1200">
          <a:solidFill>
            <a:srgbClr val="C1EEFF"/>
          </a:solidFill>
          <a:latin typeface="+mj-lt"/>
          <a:ea typeface="+mj-ea"/>
          <a:cs typeface="+mj-cs"/>
          <a:sym typeface="Consolas" panose="020B0609020204030204" pitchFamily="49" charset="0"/>
        </a:defRPr>
      </a:lvl1pPr>
      <a:lvl2pPr algn="l" defTabSz="1450975" rtl="0" eaLnBrk="0" fontAlgn="base" hangingPunct="0">
        <a:spcBef>
          <a:spcPct val="0"/>
        </a:spcBef>
        <a:spcAft>
          <a:spcPct val="0"/>
        </a:spcAft>
        <a:defRPr sz="3600">
          <a:solidFill>
            <a:srgbClr val="C1EEFF"/>
          </a:solidFill>
          <a:latin typeface="Consolas" panose="020B0609020204030204" pitchFamily="49" charset="0"/>
          <a:ea typeface="华文楷体" panose="02010600040101010101" pitchFamily="2" charset="-122"/>
          <a:sym typeface="Consolas" panose="020B0609020204030204" pitchFamily="49" charset="0"/>
        </a:defRPr>
      </a:lvl2pPr>
      <a:lvl3pPr algn="l" defTabSz="1450975" rtl="0" eaLnBrk="0" fontAlgn="base" hangingPunct="0">
        <a:spcBef>
          <a:spcPct val="0"/>
        </a:spcBef>
        <a:spcAft>
          <a:spcPct val="0"/>
        </a:spcAft>
        <a:defRPr sz="3600">
          <a:solidFill>
            <a:srgbClr val="C1EEFF"/>
          </a:solidFill>
          <a:latin typeface="Consolas" panose="020B0609020204030204" pitchFamily="49" charset="0"/>
          <a:ea typeface="华文楷体" panose="02010600040101010101" pitchFamily="2" charset="-122"/>
          <a:sym typeface="Consolas" panose="020B0609020204030204" pitchFamily="49" charset="0"/>
        </a:defRPr>
      </a:lvl3pPr>
      <a:lvl4pPr algn="l" defTabSz="1450975" rtl="0" eaLnBrk="0" fontAlgn="base" hangingPunct="0">
        <a:spcBef>
          <a:spcPct val="0"/>
        </a:spcBef>
        <a:spcAft>
          <a:spcPct val="0"/>
        </a:spcAft>
        <a:defRPr sz="3600">
          <a:solidFill>
            <a:srgbClr val="C1EEFF"/>
          </a:solidFill>
          <a:latin typeface="Consolas" panose="020B0609020204030204" pitchFamily="49" charset="0"/>
          <a:ea typeface="华文楷体" panose="02010600040101010101" pitchFamily="2" charset="-122"/>
          <a:sym typeface="Consolas" panose="020B0609020204030204" pitchFamily="49" charset="0"/>
        </a:defRPr>
      </a:lvl4pPr>
      <a:lvl5pPr algn="l" defTabSz="1450975" rtl="0" eaLnBrk="0" fontAlgn="base" hangingPunct="0">
        <a:spcBef>
          <a:spcPct val="0"/>
        </a:spcBef>
        <a:spcAft>
          <a:spcPct val="0"/>
        </a:spcAft>
        <a:defRPr sz="3600">
          <a:solidFill>
            <a:srgbClr val="C1EEFF"/>
          </a:solidFill>
          <a:latin typeface="Consolas" panose="020B0609020204030204" pitchFamily="49" charset="0"/>
          <a:ea typeface="华文楷体" panose="02010600040101010101" pitchFamily="2" charset="-122"/>
          <a:sym typeface="Consolas" panose="020B0609020204030204" pitchFamily="49" charset="0"/>
        </a:defRPr>
      </a:lvl5pPr>
      <a:lvl6pPr marL="457200" algn="l" defTabSz="1450975" rtl="0" eaLnBrk="0" fontAlgn="base" hangingPunct="0">
        <a:spcBef>
          <a:spcPct val="0"/>
        </a:spcBef>
        <a:spcAft>
          <a:spcPct val="0"/>
        </a:spcAft>
        <a:defRPr sz="3600">
          <a:solidFill>
            <a:srgbClr val="C1EEFF"/>
          </a:solidFill>
          <a:latin typeface="Consolas" panose="020B0609020204030204" pitchFamily="49" charset="0"/>
          <a:ea typeface="华文楷体" panose="02010600040101010101" pitchFamily="2" charset="-122"/>
          <a:sym typeface="Consolas" panose="020B0609020204030204" pitchFamily="49" charset="0"/>
        </a:defRPr>
      </a:lvl6pPr>
      <a:lvl7pPr marL="914400" algn="l" defTabSz="1450975" rtl="0" eaLnBrk="0" fontAlgn="base" hangingPunct="0">
        <a:spcBef>
          <a:spcPct val="0"/>
        </a:spcBef>
        <a:spcAft>
          <a:spcPct val="0"/>
        </a:spcAft>
        <a:defRPr sz="3600">
          <a:solidFill>
            <a:srgbClr val="C1EEFF"/>
          </a:solidFill>
          <a:latin typeface="Consolas" panose="020B0609020204030204" pitchFamily="49" charset="0"/>
          <a:ea typeface="华文楷体" panose="02010600040101010101" pitchFamily="2" charset="-122"/>
          <a:sym typeface="Consolas" panose="020B0609020204030204" pitchFamily="49" charset="0"/>
        </a:defRPr>
      </a:lvl7pPr>
      <a:lvl8pPr marL="1371600" algn="l" defTabSz="1450975" rtl="0" eaLnBrk="0" fontAlgn="base" hangingPunct="0">
        <a:spcBef>
          <a:spcPct val="0"/>
        </a:spcBef>
        <a:spcAft>
          <a:spcPct val="0"/>
        </a:spcAft>
        <a:defRPr sz="3600">
          <a:solidFill>
            <a:srgbClr val="C1EEFF"/>
          </a:solidFill>
          <a:latin typeface="Consolas" panose="020B0609020204030204" pitchFamily="49" charset="0"/>
          <a:ea typeface="华文楷体" panose="02010600040101010101" pitchFamily="2" charset="-122"/>
          <a:sym typeface="Consolas" panose="020B0609020204030204" pitchFamily="49" charset="0"/>
        </a:defRPr>
      </a:lvl8pPr>
      <a:lvl9pPr marL="1828800" algn="l" defTabSz="1450975" rtl="0" eaLnBrk="0" fontAlgn="base" hangingPunct="0">
        <a:spcBef>
          <a:spcPct val="0"/>
        </a:spcBef>
        <a:spcAft>
          <a:spcPct val="0"/>
        </a:spcAft>
        <a:defRPr sz="3600">
          <a:solidFill>
            <a:srgbClr val="C1EEFF"/>
          </a:solidFill>
          <a:latin typeface="Consolas" panose="020B0609020204030204" pitchFamily="49" charset="0"/>
          <a:ea typeface="华文楷体" panose="02010600040101010101" pitchFamily="2" charset="-122"/>
          <a:sym typeface="Consolas" panose="020B0609020204030204" pitchFamily="49" charset="0"/>
        </a:defRPr>
      </a:lvl9pPr>
    </p:titleStyle>
    <p:bodyStyle>
      <a:lvl1pPr marL="361950" indent="-301625" algn="l" defTabSz="0" rtl="0" eaLnBrk="0" fontAlgn="base" hangingPunct="0">
        <a:spcBef>
          <a:spcPts val="400"/>
        </a:spcBef>
        <a:spcAft>
          <a:spcPct val="0"/>
        </a:spcAft>
        <a:buClr>
          <a:schemeClr val="tx2"/>
        </a:buClr>
        <a:buSzPct val="95000"/>
        <a:buFont typeface="Wingdings" panose="05000000000000000000" pitchFamily="2" charset="2"/>
        <a:buChar char=""/>
        <a:defRPr sz="2700" kern="1200">
          <a:solidFill>
            <a:schemeClr val="tx1"/>
          </a:solidFill>
          <a:latin typeface="+mn-lt"/>
          <a:ea typeface="+mn-ea"/>
          <a:cs typeface="+mn-cs"/>
          <a:sym typeface="Corbel" panose="020B0503020204020204" pitchFamily="34" charset="0"/>
        </a:defRPr>
      </a:lvl1pPr>
      <a:lvl2pPr marL="659130" indent="-250825" algn="l" defTabSz="0" rtl="0" eaLnBrk="0" fontAlgn="base" hangingPunct="0">
        <a:spcBef>
          <a:spcPct val="20000"/>
        </a:spcBef>
        <a:spcAft>
          <a:spcPct val="0"/>
        </a:spcAft>
        <a:buClr>
          <a:schemeClr val="accent2"/>
        </a:buClr>
        <a:buSzPct val="90000"/>
        <a:buFont typeface="Wingdings" panose="05000000000000000000" pitchFamily="2" charset="2"/>
        <a:buChar char=""/>
        <a:defRPr sz="2300" kern="1200">
          <a:solidFill>
            <a:schemeClr val="tx1"/>
          </a:solidFill>
          <a:latin typeface="+mn-lt"/>
          <a:ea typeface="+mn-ea"/>
          <a:cs typeface="+mn-cs"/>
          <a:sym typeface="Corbel" panose="020B0503020204020204" pitchFamily="34" charset="0"/>
        </a:defRPr>
      </a:lvl2pPr>
      <a:lvl3pPr marL="887730" indent="-201930" algn="l" defTabSz="0" rtl="0" eaLnBrk="0" fontAlgn="base" hangingPunct="0">
        <a:spcBef>
          <a:spcPct val="20000"/>
        </a:spcBef>
        <a:spcAft>
          <a:spcPct val="0"/>
        </a:spcAft>
        <a:buClr>
          <a:schemeClr val="accent2"/>
        </a:buClr>
        <a:buSzPct val="90000"/>
        <a:buFont typeface="Wingdings" panose="05000000000000000000" pitchFamily="2" charset="2"/>
        <a:buChar char=""/>
        <a:defRPr sz="2200" kern="1200">
          <a:solidFill>
            <a:schemeClr val="tx1"/>
          </a:solidFill>
          <a:latin typeface="+mn-lt"/>
          <a:ea typeface="+mn-ea"/>
          <a:cs typeface="+mn-cs"/>
          <a:sym typeface="Corbel" panose="020B0503020204020204" pitchFamily="34" charset="0"/>
        </a:defRPr>
      </a:lvl3pPr>
      <a:lvl4pPr marL="1123950" indent="-201930" algn="l" defTabSz="0" rtl="0" eaLnBrk="0" fontAlgn="base" hangingPunct="0">
        <a:spcBef>
          <a:spcPct val="20000"/>
        </a:spcBef>
        <a:spcAft>
          <a:spcPct val="0"/>
        </a:spcAft>
        <a:buClr>
          <a:srgbClr val="FEB80A"/>
        </a:buClr>
        <a:buSzPct val="90000"/>
        <a:buFont typeface="Wingdings" panose="05000000000000000000" pitchFamily="2" charset="2"/>
        <a:buChar char=""/>
        <a:defRPr sz="1900" kern="1200">
          <a:solidFill>
            <a:schemeClr val="tx1"/>
          </a:solidFill>
          <a:latin typeface="+mn-lt"/>
          <a:ea typeface="+mn-ea"/>
          <a:cs typeface="+mn-cs"/>
          <a:sym typeface="Corbel" panose="020B0503020204020204" pitchFamily="34" charset="0"/>
        </a:defRPr>
      </a:lvl4pPr>
      <a:lvl5pPr marL="1317625" indent="-184150" algn="l" defTabSz="0" rtl="0" eaLnBrk="0" fontAlgn="base" hangingPunct="0">
        <a:spcBef>
          <a:spcPct val="20000"/>
        </a:spcBef>
        <a:spcAft>
          <a:spcPct val="0"/>
        </a:spcAft>
        <a:buClr>
          <a:srgbClr val="FEB80A"/>
        </a:buClr>
        <a:buSzPct val="90000"/>
        <a:buFont typeface="Wingdings" panose="05000000000000000000" pitchFamily="2" charset="2"/>
        <a:buChar char=""/>
        <a:defRPr sz="1700" kern="1200">
          <a:solidFill>
            <a:schemeClr val="tx1"/>
          </a:solidFill>
          <a:latin typeface="+mn-lt"/>
          <a:ea typeface="+mn-ea"/>
          <a:cs typeface="+mn-cs"/>
          <a:sym typeface="Corbel" panose="020B0503020204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solidFill>
          <a:schemeClr val="tx1"/>
        </a:solidFill>
        <a:effectLst/>
      </p:bgPr>
    </p:bg>
    <p:spTree>
      <p:nvGrpSpPr>
        <p:cNvPr id="1" name=""/>
        <p:cNvGrpSpPr/>
        <p:nvPr/>
      </p:nvGrpSpPr>
      <p:grpSpPr>
        <a:xfrm>
          <a:off x="0" y="0"/>
          <a:ext cx="0" cy="0"/>
          <a:chOff x="0" y="0"/>
          <a:chExt cx="0" cy="0"/>
        </a:xfrm>
      </p:grpSpPr>
      <p:sp>
        <p:nvSpPr>
          <p:cNvPr id="2" name="Text Box 6"/>
          <p:cNvSpPr txBox="1">
            <a:spLocks noChangeArrowheads="1"/>
          </p:cNvSpPr>
          <p:nvPr/>
        </p:nvSpPr>
        <p:spPr bwMode="auto">
          <a:xfrm>
            <a:off x="3132138" y="4859338"/>
            <a:ext cx="6034088" cy="285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45157" tIns="72579" rIns="145157" bIns="72579">
            <a:spAutoFit/>
          </a:bodyPr>
          <a:lstStyle>
            <a:lvl1pPr>
              <a:defRPr sz="2800">
                <a:solidFill>
                  <a:schemeClr val="tx1"/>
                </a:solidFill>
                <a:latin typeface="Arial" panose="020B0604020202020204" pitchFamily="34" charset="0"/>
                <a:ea typeface="微软雅黑" panose="020B0503020204020204" pitchFamily="34" charset="-122"/>
              </a:defRPr>
            </a:lvl1pPr>
            <a:lvl2pPr marL="742950" indent="-285750">
              <a:defRPr sz="2800">
                <a:solidFill>
                  <a:schemeClr val="tx1"/>
                </a:solidFill>
                <a:latin typeface="Arial" panose="020B0604020202020204" pitchFamily="34" charset="0"/>
                <a:ea typeface="微软雅黑" panose="020B0503020204020204" pitchFamily="34" charset="-122"/>
              </a:defRPr>
            </a:lvl2pPr>
            <a:lvl3pPr marL="1143000" indent="-228600">
              <a:defRPr sz="2800">
                <a:solidFill>
                  <a:schemeClr val="tx1"/>
                </a:solidFill>
                <a:latin typeface="Arial" panose="020B0604020202020204" pitchFamily="34" charset="0"/>
                <a:ea typeface="微软雅黑" panose="020B0503020204020204" pitchFamily="34" charset="-122"/>
              </a:defRPr>
            </a:lvl3pPr>
            <a:lvl4pPr marL="1600200" indent="-228600">
              <a:defRPr sz="2800">
                <a:solidFill>
                  <a:schemeClr val="tx1"/>
                </a:solidFill>
                <a:latin typeface="Arial" panose="020B0604020202020204" pitchFamily="34" charset="0"/>
                <a:ea typeface="微软雅黑" panose="020B0503020204020204" pitchFamily="34" charset="-122"/>
              </a:defRPr>
            </a:lvl4pPr>
            <a:lvl5pPr marL="2057400" indent="-228600">
              <a:defRPr sz="2800">
                <a:solidFill>
                  <a:schemeClr val="tx1"/>
                </a:solidFill>
                <a:latin typeface="Arial" panose="020B0604020202020204" pitchFamily="34" charset="0"/>
                <a:ea typeface="微软雅黑" panose="020B0503020204020204" pitchFamily="34" charset="-122"/>
              </a:defRPr>
            </a:lvl5pPr>
            <a:lvl6pPr marL="2514600" indent="-228600" eaLnBrk="0" fontAlgn="base" hangingPunct="0">
              <a:spcBef>
                <a:spcPct val="0"/>
              </a:spcBef>
              <a:spcAft>
                <a:spcPct val="0"/>
              </a:spcAft>
              <a:defRPr sz="2800">
                <a:solidFill>
                  <a:schemeClr val="tx1"/>
                </a:solidFill>
                <a:latin typeface="Arial" panose="020B0604020202020204" pitchFamily="34" charset="0"/>
                <a:ea typeface="微软雅黑" panose="020B0503020204020204" pitchFamily="34" charset="-122"/>
              </a:defRPr>
            </a:lvl6pPr>
            <a:lvl7pPr marL="2971800" indent="-228600" eaLnBrk="0" fontAlgn="base" hangingPunct="0">
              <a:spcBef>
                <a:spcPct val="0"/>
              </a:spcBef>
              <a:spcAft>
                <a:spcPct val="0"/>
              </a:spcAft>
              <a:defRPr sz="2800">
                <a:solidFill>
                  <a:schemeClr val="tx1"/>
                </a:solidFill>
                <a:latin typeface="Arial" panose="020B0604020202020204" pitchFamily="34" charset="0"/>
                <a:ea typeface="微软雅黑" panose="020B0503020204020204" pitchFamily="34" charset="-122"/>
              </a:defRPr>
            </a:lvl7pPr>
            <a:lvl8pPr marL="3429000" indent="-228600" eaLnBrk="0" fontAlgn="base" hangingPunct="0">
              <a:spcBef>
                <a:spcPct val="0"/>
              </a:spcBef>
              <a:spcAft>
                <a:spcPct val="0"/>
              </a:spcAft>
              <a:defRPr sz="2800">
                <a:solidFill>
                  <a:schemeClr val="tx1"/>
                </a:solidFill>
                <a:latin typeface="Arial" panose="020B0604020202020204" pitchFamily="34" charset="0"/>
                <a:ea typeface="微软雅黑" panose="020B0503020204020204" pitchFamily="34" charset="-122"/>
              </a:defRPr>
            </a:lvl8pPr>
            <a:lvl9pPr marL="3886200" indent="-228600" eaLnBrk="0" fontAlgn="base" hangingPunct="0">
              <a:spcBef>
                <a:spcPct val="0"/>
              </a:spcBef>
              <a:spcAft>
                <a:spcPct val="0"/>
              </a:spcAft>
              <a:defRPr sz="2800">
                <a:solidFill>
                  <a:schemeClr val="tx1"/>
                </a:solidFill>
                <a:latin typeface="Arial" panose="020B0604020202020204" pitchFamily="34" charset="0"/>
                <a:ea typeface="微软雅黑" panose="020B0503020204020204" pitchFamily="34" charset="-122"/>
              </a:defRPr>
            </a:lvl9pPr>
          </a:lstStyle>
          <a:p>
            <a:pPr marL="0" marR="0" lvl="0" indent="0" algn="r" defTabSz="914400" rtl="0" eaLnBrk="0" fontAlgn="base" latinLnBrk="0" hangingPunct="0">
              <a:lnSpc>
                <a:spcPct val="100000"/>
              </a:lnSpc>
              <a:spcBef>
                <a:spcPct val="0"/>
              </a:spcBef>
              <a:spcAft>
                <a:spcPct val="0"/>
              </a:spcAft>
              <a:buClrTx/>
              <a:buSzTx/>
              <a:buFont typeface="Arial" panose="020B0604020202020204" pitchFamily="34" charset="0"/>
              <a:buNone/>
              <a:defRPr/>
            </a:pPr>
            <a:r>
              <a:rPr kumimoji="0" lang="en-US" altLang="zh-CN" sz="900" b="1" i="0" u="none" strike="noStrike" kern="1200" cap="none" spc="0" normalizeH="0" baseline="0" noProof="0" dirty="0" smtClean="0">
                <a:ln>
                  <a:noFill/>
                </a:ln>
                <a:solidFill>
                  <a:srgbClr val="4D4D4D"/>
                </a:solidFill>
                <a:effectLst/>
                <a:uLnTx/>
                <a:uFillTx/>
                <a:latin typeface="微软雅黑 Light" panose="020B0502040204020203" pitchFamily="34" charset="-122"/>
                <a:ea typeface="微软雅黑" panose="020B0503020204020204" pitchFamily="34" charset="-122"/>
                <a:cs typeface="+mn-cs"/>
                <a:sym typeface="Times New Roman" panose="02020603050405020304" pitchFamily="18" charset="0"/>
              </a:rPr>
              <a:t>In Building up a Country and Governing its People  Priority must be Given to Education  </a:t>
            </a:r>
            <a:r>
              <a:rPr kumimoji="0" lang="zh-CN" altLang="en-US" sz="900" b="0" i="0" u="none" strike="noStrike" kern="1200" cap="none" spc="0" normalizeH="0" baseline="0" noProof="0" dirty="0" smtClean="0">
                <a:ln>
                  <a:noFill/>
                </a:ln>
                <a:solidFill>
                  <a:srgbClr val="292929"/>
                </a:solidFill>
                <a:effectLst/>
                <a:uLnTx/>
                <a:uFillTx/>
                <a:latin typeface="微软雅黑 Light" panose="020B0502040204020203" pitchFamily="34" charset="-122"/>
                <a:ea typeface="微软雅黑" panose="020B0503020204020204" pitchFamily="34" charset="-122"/>
                <a:cs typeface="+mn-cs"/>
                <a:sym typeface="+mn-ea"/>
              </a:rPr>
              <a:t>建國君民  教學為先</a:t>
            </a:r>
            <a:endParaRPr kumimoji="0" lang="zh-CN" altLang="en-US" sz="900" b="0" i="0" u="none" strike="noStrike" kern="1200" cap="none" spc="0" normalizeH="0" baseline="0" noProof="0" dirty="0" smtClean="0">
              <a:ln>
                <a:noFill/>
              </a:ln>
              <a:solidFill>
                <a:srgbClr val="292929"/>
              </a:solidFill>
              <a:effectLst/>
              <a:uLnTx/>
              <a:uFillTx/>
              <a:latin typeface="Arial" panose="020B0604020202020204" pitchFamily="34" charset="0"/>
              <a:ea typeface="宋体" panose="02010600030101010101" pitchFamily="2" charset="-122"/>
              <a:cs typeface="+mn-cs"/>
              <a:sym typeface="+mn-ea"/>
            </a:endParaRPr>
          </a:p>
        </p:txBody>
      </p:sp>
    </p:spTree>
  </p:cSld>
  <p:clrMap bg1="dk2" tx1="lt1" bg2="dk1" tx2="lt2" accent1="accent1" accent2="accent2" accent3="accent3" accent4="accent4" accent5="accent5" accent6="accent6" hlink="hlink" folHlink="folHlink"/>
  <p:sldLayoutIdLst>
    <p:sldLayoutId id="2147483690" r:id="rId1"/>
    <p:sldLayoutId id="2147483691" r:id="rId2"/>
    <p:sldLayoutId id="2147483692" r:id="rId3"/>
    <p:sldLayoutId id="2147483693" r:id="rId4"/>
    <p:sldLayoutId id="2147483694" r:id="rId5"/>
    <p:sldLayoutId id="2147483695" r:id="rId6"/>
    <p:sldLayoutId id="2147483696" r:id="rId7"/>
    <p:sldLayoutId id="2147483697" r:id="rId8"/>
    <p:sldLayoutId id="2147483698" r:id="rId9"/>
    <p:sldLayoutId id="2147483699" r:id="rId10"/>
    <p:sldLayoutId id="2147483700" r:id="rId11"/>
  </p:sldLayoutIdLst>
  <p:transition xmlns:p14="http://schemas.microsoft.com/office/powerpoint/2010/main"/>
  <p:hf sldNum="0" hdr="0" ftr="0" dt="0"/>
  <p:txStyles>
    <p:titleStyle>
      <a:lvl1pPr algn="l" defTabSz="1450975" rtl="0" eaLnBrk="0" fontAlgn="base" hangingPunct="0">
        <a:spcBef>
          <a:spcPct val="0"/>
        </a:spcBef>
        <a:spcAft>
          <a:spcPct val="0"/>
        </a:spcAft>
        <a:defRPr sz="3600" kern="1200">
          <a:solidFill>
            <a:srgbClr val="C1EEFF"/>
          </a:solidFill>
          <a:latin typeface="+mj-lt"/>
          <a:ea typeface="+mj-ea"/>
          <a:cs typeface="+mj-cs"/>
          <a:sym typeface="Consolas" panose="020B0609020204030204" pitchFamily="49" charset="0"/>
        </a:defRPr>
      </a:lvl1pPr>
      <a:lvl2pPr algn="l" defTabSz="1450975" rtl="0" eaLnBrk="0" fontAlgn="base" hangingPunct="0">
        <a:spcBef>
          <a:spcPct val="0"/>
        </a:spcBef>
        <a:spcAft>
          <a:spcPct val="0"/>
        </a:spcAft>
        <a:defRPr sz="3600">
          <a:solidFill>
            <a:srgbClr val="C1EEFF"/>
          </a:solidFill>
          <a:latin typeface="Consolas" panose="020B0609020204030204" pitchFamily="49" charset="0"/>
          <a:ea typeface="华文楷体" panose="02010600040101010101" pitchFamily="2" charset="-122"/>
          <a:sym typeface="Consolas" panose="020B0609020204030204" pitchFamily="49" charset="0"/>
        </a:defRPr>
      </a:lvl2pPr>
      <a:lvl3pPr algn="l" defTabSz="1450975" rtl="0" eaLnBrk="0" fontAlgn="base" hangingPunct="0">
        <a:spcBef>
          <a:spcPct val="0"/>
        </a:spcBef>
        <a:spcAft>
          <a:spcPct val="0"/>
        </a:spcAft>
        <a:defRPr sz="3600">
          <a:solidFill>
            <a:srgbClr val="C1EEFF"/>
          </a:solidFill>
          <a:latin typeface="Consolas" panose="020B0609020204030204" pitchFamily="49" charset="0"/>
          <a:ea typeface="华文楷体" panose="02010600040101010101" pitchFamily="2" charset="-122"/>
          <a:sym typeface="Consolas" panose="020B0609020204030204" pitchFamily="49" charset="0"/>
        </a:defRPr>
      </a:lvl3pPr>
      <a:lvl4pPr algn="l" defTabSz="1450975" rtl="0" eaLnBrk="0" fontAlgn="base" hangingPunct="0">
        <a:spcBef>
          <a:spcPct val="0"/>
        </a:spcBef>
        <a:spcAft>
          <a:spcPct val="0"/>
        </a:spcAft>
        <a:defRPr sz="3600">
          <a:solidFill>
            <a:srgbClr val="C1EEFF"/>
          </a:solidFill>
          <a:latin typeface="Consolas" panose="020B0609020204030204" pitchFamily="49" charset="0"/>
          <a:ea typeface="华文楷体" panose="02010600040101010101" pitchFamily="2" charset="-122"/>
          <a:sym typeface="Consolas" panose="020B0609020204030204" pitchFamily="49" charset="0"/>
        </a:defRPr>
      </a:lvl4pPr>
      <a:lvl5pPr algn="l" defTabSz="1450975" rtl="0" eaLnBrk="0" fontAlgn="base" hangingPunct="0">
        <a:spcBef>
          <a:spcPct val="0"/>
        </a:spcBef>
        <a:spcAft>
          <a:spcPct val="0"/>
        </a:spcAft>
        <a:defRPr sz="3600">
          <a:solidFill>
            <a:srgbClr val="C1EEFF"/>
          </a:solidFill>
          <a:latin typeface="Consolas" panose="020B0609020204030204" pitchFamily="49" charset="0"/>
          <a:ea typeface="华文楷体" panose="02010600040101010101" pitchFamily="2" charset="-122"/>
          <a:sym typeface="Consolas" panose="020B0609020204030204" pitchFamily="49" charset="0"/>
        </a:defRPr>
      </a:lvl5pPr>
      <a:lvl6pPr marL="457200" algn="l" defTabSz="1450975" rtl="0" eaLnBrk="0" fontAlgn="base" hangingPunct="0">
        <a:spcBef>
          <a:spcPct val="0"/>
        </a:spcBef>
        <a:spcAft>
          <a:spcPct val="0"/>
        </a:spcAft>
        <a:defRPr sz="3600">
          <a:solidFill>
            <a:srgbClr val="C1EEFF"/>
          </a:solidFill>
          <a:latin typeface="Consolas" panose="020B0609020204030204" pitchFamily="49" charset="0"/>
          <a:ea typeface="华文楷体" panose="02010600040101010101" pitchFamily="2" charset="-122"/>
          <a:sym typeface="Consolas" panose="020B0609020204030204" pitchFamily="49" charset="0"/>
        </a:defRPr>
      </a:lvl6pPr>
      <a:lvl7pPr marL="914400" algn="l" defTabSz="1450975" rtl="0" eaLnBrk="0" fontAlgn="base" hangingPunct="0">
        <a:spcBef>
          <a:spcPct val="0"/>
        </a:spcBef>
        <a:spcAft>
          <a:spcPct val="0"/>
        </a:spcAft>
        <a:defRPr sz="3600">
          <a:solidFill>
            <a:srgbClr val="C1EEFF"/>
          </a:solidFill>
          <a:latin typeface="Consolas" panose="020B0609020204030204" pitchFamily="49" charset="0"/>
          <a:ea typeface="华文楷体" panose="02010600040101010101" pitchFamily="2" charset="-122"/>
          <a:sym typeface="Consolas" panose="020B0609020204030204" pitchFamily="49" charset="0"/>
        </a:defRPr>
      </a:lvl7pPr>
      <a:lvl8pPr marL="1371600" algn="l" defTabSz="1450975" rtl="0" eaLnBrk="0" fontAlgn="base" hangingPunct="0">
        <a:spcBef>
          <a:spcPct val="0"/>
        </a:spcBef>
        <a:spcAft>
          <a:spcPct val="0"/>
        </a:spcAft>
        <a:defRPr sz="3600">
          <a:solidFill>
            <a:srgbClr val="C1EEFF"/>
          </a:solidFill>
          <a:latin typeface="Consolas" panose="020B0609020204030204" pitchFamily="49" charset="0"/>
          <a:ea typeface="华文楷体" panose="02010600040101010101" pitchFamily="2" charset="-122"/>
          <a:sym typeface="Consolas" panose="020B0609020204030204" pitchFamily="49" charset="0"/>
        </a:defRPr>
      </a:lvl8pPr>
      <a:lvl9pPr marL="1828800" algn="l" defTabSz="1450975" rtl="0" eaLnBrk="0" fontAlgn="base" hangingPunct="0">
        <a:spcBef>
          <a:spcPct val="0"/>
        </a:spcBef>
        <a:spcAft>
          <a:spcPct val="0"/>
        </a:spcAft>
        <a:defRPr sz="3600">
          <a:solidFill>
            <a:srgbClr val="C1EEFF"/>
          </a:solidFill>
          <a:latin typeface="Consolas" panose="020B0609020204030204" pitchFamily="49" charset="0"/>
          <a:ea typeface="华文楷体" panose="02010600040101010101" pitchFamily="2" charset="-122"/>
          <a:sym typeface="Consolas" panose="020B0609020204030204" pitchFamily="49" charset="0"/>
        </a:defRPr>
      </a:lvl9pPr>
    </p:titleStyle>
    <p:bodyStyle>
      <a:lvl1pPr marL="361950" indent="-301625" algn="l" defTabSz="0" rtl="0" eaLnBrk="0" fontAlgn="base" hangingPunct="0">
        <a:spcBef>
          <a:spcPts val="400"/>
        </a:spcBef>
        <a:spcAft>
          <a:spcPct val="0"/>
        </a:spcAft>
        <a:buClr>
          <a:schemeClr val="tx2"/>
        </a:buClr>
        <a:buSzPct val="95000"/>
        <a:buFont typeface="Wingdings" panose="05000000000000000000" pitchFamily="2" charset="2"/>
        <a:buChar char=""/>
        <a:defRPr sz="2700" kern="1200">
          <a:solidFill>
            <a:schemeClr val="tx1"/>
          </a:solidFill>
          <a:latin typeface="+mn-lt"/>
          <a:ea typeface="+mn-ea"/>
          <a:cs typeface="+mn-cs"/>
          <a:sym typeface="Corbel" panose="020B0503020204020204" pitchFamily="34" charset="0"/>
        </a:defRPr>
      </a:lvl1pPr>
      <a:lvl2pPr marL="659130" indent="-250825" algn="l" defTabSz="0" rtl="0" eaLnBrk="0" fontAlgn="base" hangingPunct="0">
        <a:spcBef>
          <a:spcPct val="20000"/>
        </a:spcBef>
        <a:spcAft>
          <a:spcPct val="0"/>
        </a:spcAft>
        <a:buClr>
          <a:schemeClr val="accent2"/>
        </a:buClr>
        <a:buSzPct val="90000"/>
        <a:buFont typeface="Wingdings" panose="05000000000000000000" pitchFamily="2" charset="2"/>
        <a:buChar char=""/>
        <a:defRPr sz="2300" kern="1200">
          <a:solidFill>
            <a:schemeClr val="tx1"/>
          </a:solidFill>
          <a:latin typeface="+mn-lt"/>
          <a:ea typeface="+mn-ea"/>
          <a:cs typeface="+mn-cs"/>
          <a:sym typeface="Corbel" panose="020B0503020204020204" pitchFamily="34" charset="0"/>
        </a:defRPr>
      </a:lvl2pPr>
      <a:lvl3pPr marL="887730" indent="-201930" algn="l" defTabSz="0" rtl="0" eaLnBrk="0" fontAlgn="base" hangingPunct="0">
        <a:spcBef>
          <a:spcPct val="20000"/>
        </a:spcBef>
        <a:spcAft>
          <a:spcPct val="0"/>
        </a:spcAft>
        <a:buClr>
          <a:schemeClr val="accent2"/>
        </a:buClr>
        <a:buSzPct val="90000"/>
        <a:buFont typeface="Wingdings" panose="05000000000000000000" pitchFamily="2" charset="2"/>
        <a:buChar char=""/>
        <a:defRPr sz="2200" kern="1200">
          <a:solidFill>
            <a:schemeClr val="tx1"/>
          </a:solidFill>
          <a:latin typeface="+mn-lt"/>
          <a:ea typeface="+mn-ea"/>
          <a:cs typeface="+mn-cs"/>
          <a:sym typeface="Corbel" panose="020B0503020204020204" pitchFamily="34" charset="0"/>
        </a:defRPr>
      </a:lvl3pPr>
      <a:lvl4pPr marL="1123950" indent="-201930" algn="l" defTabSz="0" rtl="0" eaLnBrk="0" fontAlgn="base" hangingPunct="0">
        <a:spcBef>
          <a:spcPct val="20000"/>
        </a:spcBef>
        <a:spcAft>
          <a:spcPct val="0"/>
        </a:spcAft>
        <a:buClr>
          <a:srgbClr val="FEB80A"/>
        </a:buClr>
        <a:buSzPct val="90000"/>
        <a:buFont typeface="Wingdings" panose="05000000000000000000" pitchFamily="2" charset="2"/>
        <a:buChar char=""/>
        <a:defRPr sz="1900" kern="1200">
          <a:solidFill>
            <a:schemeClr val="tx1"/>
          </a:solidFill>
          <a:latin typeface="+mn-lt"/>
          <a:ea typeface="+mn-ea"/>
          <a:cs typeface="+mn-cs"/>
          <a:sym typeface="Corbel" panose="020B0503020204020204" pitchFamily="34" charset="0"/>
        </a:defRPr>
      </a:lvl4pPr>
      <a:lvl5pPr marL="1317625" indent="-184150" algn="l" defTabSz="0" rtl="0" eaLnBrk="0" fontAlgn="base" hangingPunct="0">
        <a:spcBef>
          <a:spcPct val="20000"/>
        </a:spcBef>
        <a:spcAft>
          <a:spcPct val="0"/>
        </a:spcAft>
        <a:buClr>
          <a:srgbClr val="FEB80A"/>
        </a:buClr>
        <a:buSzPct val="90000"/>
        <a:buFont typeface="Wingdings" panose="05000000000000000000" pitchFamily="2" charset="2"/>
        <a:buChar char=""/>
        <a:defRPr sz="1700" kern="1200">
          <a:solidFill>
            <a:schemeClr val="tx1"/>
          </a:solidFill>
          <a:latin typeface="+mn-lt"/>
          <a:ea typeface="+mn-ea"/>
          <a:cs typeface="+mn-cs"/>
          <a:sym typeface="Corbel" panose="020B0503020204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Pr>
        <a:solidFill>
          <a:schemeClr val="tx1"/>
        </a:solidFill>
        <a:effectLst/>
      </p:bgPr>
    </p:bg>
    <p:spTree>
      <p:nvGrpSpPr>
        <p:cNvPr id="1" name=""/>
        <p:cNvGrpSpPr/>
        <p:nvPr/>
      </p:nvGrpSpPr>
      <p:grpSpPr>
        <a:xfrm>
          <a:off x="0" y="0"/>
          <a:ext cx="0" cy="0"/>
          <a:chOff x="0" y="0"/>
          <a:chExt cx="0" cy="0"/>
        </a:xfrm>
      </p:grpSpPr>
      <p:sp>
        <p:nvSpPr>
          <p:cNvPr id="2" name="Text Box 6"/>
          <p:cNvSpPr txBox="1">
            <a:spLocks noChangeArrowheads="1"/>
          </p:cNvSpPr>
          <p:nvPr/>
        </p:nvSpPr>
        <p:spPr bwMode="auto">
          <a:xfrm>
            <a:off x="3132138" y="4878388"/>
            <a:ext cx="6034088" cy="285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45157" tIns="72579" rIns="145157" bIns="72579">
            <a:spAutoFit/>
          </a:bodyPr>
          <a:lstStyle>
            <a:lvl1pPr>
              <a:defRPr sz="2800">
                <a:solidFill>
                  <a:schemeClr val="tx1"/>
                </a:solidFill>
                <a:latin typeface="Arial" panose="020B0604020202020204" pitchFamily="34" charset="0"/>
                <a:ea typeface="微软雅黑" panose="020B0503020204020204" pitchFamily="34" charset="-122"/>
              </a:defRPr>
            </a:lvl1pPr>
            <a:lvl2pPr marL="742950" indent="-285750">
              <a:defRPr sz="2800">
                <a:solidFill>
                  <a:schemeClr val="tx1"/>
                </a:solidFill>
                <a:latin typeface="Arial" panose="020B0604020202020204" pitchFamily="34" charset="0"/>
                <a:ea typeface="微软雅黑" panose="020B0503020204020204" pitchFamily="34" charset="-122"/>
              </a:defRPr>
            </a:lvl2pPr>
            <a:lvl3pPr marL="1143000" indent="-228600">
              <a:defRPr sz="2800">
                <a:solidFill>
                  <a:schemeClr val="tx1"/>
                </a:solidFill>
                <a:latin typeface="Arial" panose="020B0604020202020204" pitchFamily="34" charset="0"/>
                <a:ea typeface="微软雅黑" panose="020B0503020204020204" pitchFamily="34" charset="-122"/>
              </a:defRPr>
            </a:lvl3pPr>
            <a:lvl4pPr marL="1600200" indent="-228600">
              <a:defRPr sz="2800">
                <a:solidFill>
                  <a:schemeClr val="tx1"/>
                </a:solidFill>
                <a:latin typeface="Arial" panose="020B0604020202020204" pitchFamily="34" charset="0"/>
                <a:ea typeface="微软雅黑" panose="020B0503020204020204" pitchFamily="34" charset="-122"/>
              </a:defRPr>
            </a:lvl4pPr>
            <a:lvl5pPr marL="2057400" indent="-228600">
              <a:defRPr sz="2800">
                <a:solidFill>
                  <a:schemeClr val="tx1"/>
                </a:solidFill>
                <a:latin typeface="Arial" panose="020B0604020202020204" pitchFamily="34" charset="0"/>
                <a:ea typeface="微软雅黑" panose="020B0503020204020204" pitchFamily="34" charset="-122"/>
              </a:defRPr>
            </a:lvl5pPr>
            <a:lvl6pPr marL="2514600" indent="-228600" eaLnBrk="0" fontAlgn="base" hangingPunct="0">
              <a:spcBef>
                <a:spcPct val="0"/>
              </a:spcBef>
              <a:spcAft>
                <a:spcPct val="0"/>
              </a:spcAft>
              <a:defRPr sz="2800">
                <a:solidFill>
                  <a:schemeClr val="tx1"/>
                </a:solidFill>
                <a:latin typeface="Arial" panose="020B0604020202020204" pitchFamily="34" charset="0"/>
                <a:ea typeface="微软雅黑" panose="020B0503020204020204" pitchFamily="34" charset="-122"/>
              </a:defRPr>
            </a:lvl6pPr>
            <a:lvl7pPr marL="2971800" indent="-228600" eaLnBrk="0" fontAlgn="base" hangingPunct="0">
              <a:spcBef>
                <a:spcPct val="0"/>
              </a:spcBef>
              <a:spcAft>
                <a:spcPct val="0"/>
              </a:spcAft>
              <a:defRPr sz="2800">
                <a:solidFill>
                  <a:schemeClr val="tx1"/>
                </a:solidFill>
                <a:latin typeface="Arial" panose="020B0604020202020204" pitchFamily="34" charset="0"/>
                <a:ea typeface="微软雅黑" panose="020B0503020204020204" pitchFamily="34" charset="-122"/>
              </a:defRPr>
            </a:lvl7pPr>
            <a:lvl8pPr marL="3429000" indent="-228600" eaLnBrk="0" fontAlgn="base" hangingPunct="0">
              <a:spcBef>
                <a:spcPct val="0"/>
              </a:spcBef>
              <a:spcAft>
                <a:spcPct val="0"/>
              </a:spcAft>
              <a:defRPr sz="2800">
                <a:solidFill>
                  <a:schemeClr val="tx1"/>
                </a:solidFill>
                <a:latin typeface="Arial" panose="020B0604020202020204" pitchFamily="34" charset="0"/>
                <a:ea typeface="微软雅黑" panose="020B0503020204020204" pitchFamily="34" charset="-122"/>
              </a:defRPr>
            </a:lvl8pPr>
            <a:lvl9pPr marL="3886200" indent="-228600" eaLnBrk="0" fontAlgn="base" hangingPunct="0">
              <a:spcBef>
                <a:spcPct val="0"/>
              </a:spcBef>
              <a:spcAft>
                <a:spcPct val="0"/>
              </a:spcAft>
              <a:defRPr sz="2800">
                <a:solidFill>
                  <a:schemeClr val="tx1"/>
                </a:solidFill>
                <a:latin typeface="Arial" panose="020B0604020202020204" pitchFamily="34" charset="0"/>
                <a:ea typeface="微软雅黑" panose="020B0503020204020204" pitchFamily="34" charset="-122"/>
              </a:defRPr>
            </a:lvl9pPr>
          </a:lstStyle>
          <a:p>
            <a:pPr marL="0" marR="0" lvl="0" indent="0" algn="r" defTabSz="914400" rtl="0" eaLnBrk="0" fontAlgn="base" latinLnBrk="0" hangingPunct="0">
              <a:lnSpc>
                <a:spcPct val="100000"/>
              </a:lnSpc>
              <a:spcBef>
                <a:spcPct val="0"/>
              </a:spcBef>
              <a:spcAft>
                <a:spcPct val="0"/>
              </a:spcAft>
              <a:buClrTx/>
              <a:buSzTx/>
              <a:buFont typeface="Arial" panose="020B0604020202020204" pitchFamily="34" charset="0"/>
              <a:buNone/>
              <a:defRPr/>
            </a:pPr>
            <a:r>
              <a:rPr kumimoji="0" lang="en-US" altLang="zh-CN" sz="900" b="1" i="0" u="none" strike="noStrike" kern="1200" cap="none" spc="0" normalizeH="0" baseline="0" noProof="0" dirty="0" smtClean="0">
                <a:ln>
                  <a:noFill/>
                </a:ln>
                <a:solidFill>
                  <a:srgbClr val="4D4D4D"/>
                </a:solidFill>
                <a:effectLst/>
                <a:uLnTx/>
                <a:uFillTx/>
                <a:latin typeface="微软雅黑 Light" panose="020B0502040204020203" pitchFamily="34" charset="-122"/>
                <a:ea typeface="微软雅黑" panose="020B0503020204020204" pitchFamily="34" charset="-122"/>
                <a:cs typeface="+mn-cs"/>
                <a:sym typeface="Times New Roman" panose="02020603050405020304" pitchFamily="18" charset="0"/>
              </a:rPr>
              <a:t>In Building up a Country and Governing its People  Priority must be Given to Education  </a:t>
            </a:r>
            <a:r>
              <a:rPr kumimoji="0" lang="zh-CN" altLang="en-US" sz="900" b="0" i="0" u="none" strike="noStrike" kern="1200" cap="none" spc="0" normalizeH="0" baseline="0" noProof="0" dirty="0" smtClean="0">
                <a:ln>
                  <a:noFill/>
                </a:ln>
                <a:solidFill>
                  <a:srgbClr val="292929"/>
                </a:solidFill>
                <a:effectLst/>
                <a:uLnTx/>
                <a:uFillTx/>
                <a:latin typeface="微软雅黑 Light" panose="020B0502040204020203" pitchFamily="34" charset="-122"/>
                <a:ea typeface="微软雅黑" panose="020B0503020204020204" pitchFamily="34" charset="-122"/>
                <a:cs typeface="+mn-cs"/>
                <a:sym typeface="+mn-ea"/>
              </a:rPr>
              <a:t>建國君民  教學為先</a:t>
            </a:r>
            <a:endParaRPr kumimoji="0" lang="zh-CN" altLang="en-US" sz="900" b="0" i="0" u="none" strike="noStrike" kern="1200" cap="none" spc="0" normalizeH="0" baseline="0" noProof="0" dirty="0" smtClean="0">
              <a:ln>
                <a:noFill/>
              </a:ln>
              <a:solidFill>
                <a:srgbClr val="292929"/>
              </a:solidFill>
              <a:effectLst/>
              <a:uLnTx/>
              <a:uFillTx/>
              <a:latin typeface="Arial" panose="020B0604020202020204" pitchFamily="34" charset="0"/>
              <a:ea typeface="宋体" panose="02010600030101010101" pitchFamily="2" charset="-122"/>
              <a:cs typeface="+mn-cs"/>
              <a:sym typeface="+mn-ea"/>
            </a:endParaRPr>
          </a:p>
        </p:txBody>
      </p:sp>
    </p:spTree>
  </p:cSld>
  <p:clrMap bg1="dk2" tx1="lt1" bg2="dk1" tx2="lt2" accent1="accent1" accent2="accent2" accent3="accent3" accent4="accent4" accent5="accent5" accent6="accent6" hlink="hlink" folHlink="folHlink"/>
  <p:sldLayoutIdLst>
    <p:sldLayoutId id="2147483702" r:id="rId1"/>
    <p:sldLayoutId id="2147483703" r:id="rId2"/>
    <p:sldLayoutId id="2147483704" r:id="rId3"/>
    <p:sldLayoutId id="2147483705" r:id="rId4"/>
    <p:sldLayoutId id="2147483706" r:id="rId5"/>
    <p:sldLayoutId id="2147483707" r:id="rId6"/>
    <p:sldLayoutId id="2147483708" r:id="rId7"/>
    <p:sldLayoutId id="2147483709" r:id="rId8"/>
    <p:sldLayoutId id="2147483710" r:id="rId9"/>
    <p:sldLayoutId id="2147483711" r:id="rId10"/>
    <p:sldLayoutId id="2147483712" r:id="rId11"/>
  </p:sldLayoutIdLst>
  <p:transition xmlns:p14="http://schemas.microsoft.com/office/powerpoint/2010/main"/>
  <p:hf sldNum="0" hdr="0" ftr="0" dt="0"/>
  <p:txStyles>
    <p:titleStyle>
      <a:lvl1pPr algn="l" defTabSz="1450975" rtl="0" eaLnBrk="0" fontAlgn="base" hangingPunct="0">
        <a:spcBef>
          <a:spcPct val="0"/>
        </a:spcBef>
        <a:spcAft>
          <a:spcPct val="0"/>
        </a:spcAft>
        <a:defRPr sz="3600" kern="1200">
          <a:solidFill>
            <a:srgbClr val="C1EEFF"/>
          </a:solidFill>
          <a:latin typeface="+mj-lt"/>
          <a:ea typeface="+mj-ea"/>
          <a:cs typeface="+mj-cs"/>
          <a:sym typeface="Consolas" panose="020B0609020204030204" pitchFamily="49" charset="0"/>
        </a:defRPr>
      </a:lvl1pPr>
      <a:lvl2pPr algn="l" defTabSz="1450975" rtl="0" eaLnBrk="0" fontAlgn="base" hangingPunct="0">
        <a:spcBef>
          <a:spcPct val="0"/>
        </a:spcBef>
        <a:spcAft>
          <a:spcPct val="0"/>
        </a:spcAft>
        <a:defRPr sz="3600">
          <a:solidFill>
            <a:srgbClr val="C1EEFF"/>
          </a:solidFill>
          <a:latin typeface="Consolas" panose="020B0609020204030204" pitchFamily="49" charset="0"/>
          <a:ea typeface="华文楷体" panose="02010600040101010101" pitchFamily="2" charset="-122"/>
          <a:sym typeface="Consolas" panose="020B0609020204030204" pitchFamily="49" charset="0"/>
        </a:defRPr>
      </a:lvl2pPr>
      <a:lvl3pPr algn="l" defTabSz="1450975" rtl="0" eaLnBrk="0" fontAlgn="base" hangingPunct="0">
        <a:spcBef>
          <a:spcPct val="0"/>
        </a:spcBef>
        <a:spcAft>
          <a:spcPct val="0"/>
        </a:spcAft>
        <a:defRPr sz="3600">
          <a:solidFill>
            <a:srgbClr val="C1EEFF"/>
          </a:solidFill>
          <a:latin typeface="Consolas" panose="020B0609020204030204" pitchFamily="49" charset="0"/>
          <a:ea typeface="华文楷体" panose="02010600040101010101" pitchFamily="2" charset="-122"/>
          <a:sym typeface="Consolas" panose="020B0609020204030204" pitchFamily="49" charset="0"/>
        </a:defRPr>
      </a:lvl3pPr>
      <a:lvl4pPr algn="l" defTabSz="1450975" rtl="0" eaLnBrk="0" fontAlgn="base" hangingPunct="0">
        <a:spcBef>
          <a:spcPct val="0"/>
        </a:spcBef>
        <a:spcAft>
          <a:spcPct val="0"/>
        </a:spcAft>
        <a:defRPr sz="3600">
          <a:solidFill>
            <a:srgbClr val="C1EEFF"/>
          </a:solidFill>
          <a:latin typeface="Consolas" panose="020B0609020204030204" pitchFamily="49" charset="0"/>
          <a:ea typeface="华文楷体" panose="02010600040101010101" pitchFamily="2" charset="-122"/>
          <a:sym typeface="Consolas" panose="020B0609020204030204" pitchFamily="49" charset="0"/>
        </a:defRPr>
      </a:lvl4pPr>
      <a:lvl5pPr algn="l" defTabSz="1450975" rtl="0" eaLnBrk="0" fontAlgn="base" hangingPunct="0">
        <a:spcBef>
          <a:spcPct val="0"/>
        </a:spcBef>
        <a:spcAft>
          <a:spcPct val="0"/>
        </a:spcAft>
        <a:defRPr sz="3600">
          <a:solidFill>
            <a:srgbClr val="C1EEFF"/>
          </a:solidFill>
          <a:latin typeface="Consolas" panose="020B0609020204030204" pitchFamily="49" charset="0"/>
          <a:ea typeface="华文楷体" panose="02010600040101010101" pitchFamily="2" charset="-122"/>
          <a:sym typeface="Consolas" panose="020B0609020204030204" pitchFamily="49" charset="0"/>
        </a:defRPr>
      </a:lvl5pPr>
      <a:lvl6pPr marL="457200" algn="l" defTabSz="1450975" rtl="0" eaLnBrk="0" fontAlgn="base" hangingPunct="0">
        <a:spcBef>
          <a:spcPct val="0"/>
        </a:spcBef>
        <a:spcAft>
          <a:spcPct val="0"/>
        </a:spcAft>
        <a:defRPr sz="3600">
          <a:solidFill>
            <a:srgbClr val="C1EEFF"/>
          </a:solidFill>
          <a:latin typeface="Consolas" panose="020B0609020204030204" pitchFamily="49" charset="0"/>
          <a:ea typeface="华文楷体" panose="02010600040101010101" pitchFamily="2" charset="-122"/>
          <a:sym typeface="Consolas" panose="020B0609020204030204" pitchFamily="49" charset="0"/>
        </a:defRPr>
      </a:lvl6pPr>
      <a:lvl7pPr marL="914400" algn="l" defTabSz="1450975" rtl="0" eaLnBrk="0" fontAlgn="base" hangingPunct="0">
        <a:spcBef>
          <a:spcPct val="0"/>
        </a:spcBef>
        <a:spcAft>
          <a:spcPct val="0"/>
        </a:spcAft>
        <a:defRPr sz="3600">
          <a:solidFill>
            <a:srgbClr val="C1EEFF"/>
          </a:solidFill>
          <a:latin typeface="Consolas" panose="020B0609020204030204" pitchFamily="49" charset="0"/>
          <a:ea typeface="华文楷体" panose="02010600040101010101" pitchFamily="2" charset="-122"/>
          <a:sym typeface="Consolas" panose="020B0609020204030204" pitchFamily="49" charset="0"/>
        </a:defRPr>
      </a:lvl7pPr>
      <a:lvl8pPr marL="1371600" algn="l" defTabSz="1450975" rtl="0" eaLnBrk="0" fontAlgn="base" hangingPunct="0">
        <a:spcBef>
          <a:spcPct val="0"/>
        </a:spcBef>
        <a:spcAft>
          <a:spcPct val="0"/>
        </a:spcAft>
        <a:defRPr sz="3600">
          <a:solidFill>
            <a:srgbClr val="C1EEFF"/>
          </a:solidFill>
          <a:latin typeface="Consolas" panose="020B0609020204030204" pitchFamily="49" charset="0"/>
          <a:ea typeface="华文楷体" panose="02010600040101010101" pitchFamily="2" charset="-122"/>
          <a:sym typeface="Consolas" panose="020B0609020204030204" pitchFamily="49" charset="0"/>
        </a:defRPr>
      </a:lvl8pPr>
      <a:lvl9pPr marL="1828800" algn="l" defTabSz="1450975" rtl="0" eaLnBrk="0" fontAlgn="base" hangingPunct="0">
        <a:spcBef>
          <a:spcPct val="0"/>
        </a:spcBef>
        <a:spcAft>
          <a:spcPct val="0"/>
        </a:spcAft>
        <a:defRPr sz="3600">
          <a:solidFill>
            <a:srgbClr val="C1EEFF"/>
          </a:solidFill>
          <a:latin typeface="Consolas" panose="020B0609020204030204" pitchFamily="49" charset="0"/>
          <a:ea typeface="华文楷体" panose="02010600040101010101" pitchFamily="2" charset="-122"/>
          <a:sym typeface="Consolas" panose="020B0609020204030204" pitchFamily="49" charset="0"/>
        </a:defRPr>
      </a:lvl9pPr>
    </p:titleStyle>
    <p:bodyStyle>
      <a:lvl1pPr marL="361950" indent="-301625" algn="l" defTabSz="0" rtl="0" eaLnBrk="0" fontAlgn="base" hangingPunct="0">
        <a:spcBef>
          <a:spcPts val="400"/>
        </a:spcBef>
        <a:spcAft>
          <a:spcPct val="0"/>
        </a:spcAft>
        <a:buClr>
          <a:schemeClr val="tx2"/>
        </a:buClr>
        <a:buSzPct val="95000"/>
        <a:buFont typeface="Wingdings" panose="05000000000000000000" pitchFamily="2" charset="2"/>
        <a:buChar char=""/>
        <a:defRPr sz="2700" kern="1200">
          <a:solidFill>
            <a:schemeClr val="tx1"/>
          </a:solidFill>
          <a:latin typeface="+mn-lt"/>
          <a:ea typeface="+mn-ea"/>
          <a:cs typeface="+mn-cs"/>
          <a:sym typeface="Corbel" panose="020B0503020204020204" pitchFamily="34" charset="0"/>
        </a:defRPr>
      </a:lvl1pPr>
      <a:lvl2pPr marL="659130" indent="-250825" algn="l" defTabSz="0" rtl="0" eaLnBrk="0" fontAlgn="base" hangingPunct="0">
        <a:spcBef>
          <a:spcPct val="20000"/>
        </a:spcBef>
        <a:spcAft>
          <a:spcPct val="0"/>
        </a:spcAft>
        <a:buClr>
          <a:schemeClr val="accent2"/>
        </a:buClr>
        <a:buSzPct val="90000"/>
        <a:buFont typeface="Wingdings" panose="05000000000000000000" pitchFamily="2" charset="2"/>
        <a:buChar char=""/>
        <a:defRPr sz="2300" kern="1200">
          <a:solidFill>
            <a:schemeClr val="tx1"/>
          </a:solidFill>
          <a:latin typeface="+mn-lt"/>
          <a:ea typeface="+mn-ea"/>
          <a:cs typeface="+mn-cs"/>
          <a:sym typeface="Corbel" panose="020B0503020204020204" pitchFamily="34" charset="0"/>
        </a:defRPr>
      </a:lvl2pPr>
      <a:lvl3pPr marL="887730" indent="-201930" algn="l" defTabSz="0" rtl="0" eaLnBrk="0" fontAlgn="base" hangingPunct="0">
        <a:spcBef>
          <a:spcPct val="20000"/>
        </a:spcBef>
        <a:spcAft>
          <a:spcPct val="0"/>
        </a:spcAft>
        <a:buClr>
          <a:schemeClr val="accent2"/>
        </a:buClr>
        <a:buSzPct val="90000"/>
        <a:buFont typeface="Wingdings" panose="05000000000000000000" pitchFamily="2" charset="2"/>
        <a:buChar char=""/>
        <a:defRPr sz="2200" kern="1200">
          <a:solidFill>
            <a:schemeClr val="tx1"/>
          </a:solidFill>
          <a:latin typeface="+mn-lt"/>
          <a:ea typeface="+mn-ea"/>
          <a:cs typeface="+mn-cs"/>
          <a:sym typeface="Corbel" panose="020B0503020204020204" pitchFamily="34" charset="0"/>
        </a:defRPr>
      </a:lvl3pPr>
      <a:lvl4pPr marL="1123950" indent="-201930" algn="l" defTabSz="0" rtl="0" eaLnBrk="0" fontAlgn="base" hangingPunct="0">
        <a:spcBef>
          <a:spcPct val="20000"/>
        </a:spcBef>
        <a:spcAft>
          <a:spcPct val="0"/>
        </a:spcAft>
        <a:buClr>
          <a:srgbClr val="FEB80A"/>
        </a:buClr>
        <a:buSzPct val="90000"/>
        <a:buFont typeface="Wingdings" panose="05000000000000000000" pitchFamily="2" charset="2"/>
        <a:buChar char=""/>
        <a:defRPr sz="1900" kern="1200">
          <a:solidFill>
            <a:schemeClr val="tx1"/>
          </a:solidFill>
          <a:latin typeface="+mn-lt"/>
          <a:ea typeface="+mn-ea"/>
          <a:cs typeface="+mn-cs"/>
          <a:sym typeface="Corbel" panose="020B0503020204020204" pitchFamily="34" charset="0"/>
        </a:defRPr>
      </a:lvl4pPr>
      <a:lvl5pPr marL="1317625" indent="-184150" algn="l" defTabSz="0" rtl="0" eaLnBrk="0" fontAlgn="base" hangingPunct="0">
        <a:spcBef>
          <a:spcPct val="20000"/>
        </a:spcBef>
        <a:spcAft>
          <a:spcPct val="0"/>
        </a:spcAft>
        <a:buClr>
          <a:srgbClr val="FEB80A"/>
        </a:buClr>
        <a:buSzPct val="90000"/>
        <a:buFont typeface="Wingdings" panose="05000000000000000000" pitchFamily="2" charset="2"/>
        <a:buChar char=""/>
        <a:defRPr sz="1700" kern="1200">
          <a:solidFill>
            <a:schemeClr val="tx1"/>
          </a:solidFill>
          <a:latin typeface="+mn-lt"/>
          <a:ea typeface="+mn-ea"/>
          <a:cs typeface="+mn-cs"/>
          <a:sym typeface="Corbel" panose="020B0503020204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reserve="1">
  <p:cSld>
    <p:bg>
      <p:bgPr>
        <a:solidFill>
          <a:schemeClr val="tx1"/>
        </a:solidFill>
        <a:effectLst/>
      </p:bgPr>
    </p:bg>
    <p:spTree>
      <p:nvGrpSpPr>
        <p:cNvPr id="1" name=""/>
        <p:cNvGrpSpPr/>
        <p:nvPr/>
      </p:nvGrpSpPr>
      <p:grpSpPr>
        <a:xfrm>
          <a:off x="0" y="0"/>
          <a:ext cx="0" cy="0"/>
          <a:chOff x="0" y="0"/>
          <a:chExt cx="0" cy="0"/>
        </a:xfrm>
      </p:grpSpPr>
      <p:sp>
        <p:nvSpPr>
          <p:cNvPr id="2" name="Text Box 6"/>
          <p:cNvSpPr txBox="1">
            <a:spLocks noChangeArrowheads="1"/>
          </p:cNvSpPr>
          <p:nvPr/>
        </p:nvSpPr>
        <p:spPr bwMode="auto">
          <a:xfrm>
            <a:off x="3132138" y="4859338"/>
            <a:ext cx="6034088" cy="285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45157" tIns="72579" rIns="145157" bIns="72579">
            <a:spAutoFit/>
          </a:bodyPr>
          <a:lstStyle>
            <a:lvl1pPr>
              <a:defRPr sz="2800">
                <a:solidFill>
                  <a:schemeClr val="tx1"/>
                </a:solidFill>
                <a:latin typeface="Arial" panose="020B0604020202020204" pitchFamily="34" charset="0"/>
                <a:ea typeface="微软雅黑" panose="020B0503020204020204" pitchFamily="34" charset="-122"/>
              </a:defRPr>
            </a:lvl1pPr>
            <a:lvl2pPr marL="742950" indent="-285750">
              <a:defRPr sz="2800">
                <a:solidFill>
                  <a:schemeClr val="tx1"/>
                </a:solidFill>
                <a:latin typeface="Arial" panose="020B0604020202020204" pitchFamily="34" charset="0"/>
                <a:ea typeface="微软雅黑" panose="020B0503020204020204" pitchFamily="34" charset="-122"/>
              </a:defRPr>
            </a:lvl2pPr>
            <a:lvl3pPr marL="1143000" indent="-228600">
              <a:defRPr sz="2800">
                <a:solidFill>
                  <a:schemeClr val="tx1"/>
                </a:solidFill>
                <a:latin typeface="Arial" panose="020B0604020202020204" pitchFamily="34" charset="0"/>
                <a:ea typeface="微软雅黑" panose="020B0503020204020204" pitchFamily="34" charset="-122"/>
              </a:defRPr>
            </a:lvl3pPr>
            <a:lvl4pPr marL="1600200" indent="-228600">
              <a:defRPr sz="2800">
                <a:solidFill>
                  <a:schemeClr val="tx1"/>
                </a:solidFill>
                <a:latin typeface="Arial" panose="020B0604020202020204" pitchFamily="34" charset="0"/>
                <a:ea typeface="微软雅黑" panose="020B0503020204020204" pitchFamily="34" charset="-122"/>
              </a:defRPr>
            </a:lvl4pPr>
            <a:lvl5pPr marL="2057400" indent="-228600">
              <a:defRPr sz="2800">
                <a:solidFill>
                  <a:schemeClr val="tx1"/>
                </a:solidFill>
                <a:latin typeface="Arial" panose="020B0604020202020204" pitchFamily="34" charset="0"/>
                <a:ea typeface="微软雅黑" panose="020B0503020204020204" pitchFamily="34" charset="-122"/>
              </a:defRPr>
            </a:lvl5pPr>
            <a:lvl6pPr marL="2514600" indent="-228600" eaLnBrk="0" fontAlgn="base" hangingPunct="0">
              <a:spcBef>
                <a:spcPct val="0"/>
              </a:spcBef>
              <a:spcAft>
                <a:spcPct val="0"/>
              </a:spcAft>
              <a:defRPr sz="2800">
                <a:solidFill>
                  <a:schemeClr val="tx1"/>
                </a:solidFill>
                <a:latin typeface="Arial" panose="020B0604020202020204" pitchFamily="34" charset="0"/>
                <a:ea typeface="微软雅黑" panose="020B0503020204020204" pitchFamily="34" charset="-122"/>
              </a:defRPr>
            </a:lvl6pPr>
            <a:lvl7pPr marL="2971800" indent="-228600" eaLnBrk="0" fontAlgn="base" hangingPunct="0">
              <a:spcBef>
                <a:spcPct val="0"/>
              </a:spcBef>
              <a:spcAft>
                <a:spcPct val="0"/>
              </a:spcAft>
              <a:defRPr sz="2800">
                <a:solidFill>
                  <a:schemeClr val="tx1"/>
                </a:solidFill>
                <a:latin typeface="Arial" panose="020B0604020202020204" pitchFamily="34" charset="0"/>
                <a:ea typeface="微软雅黑" panose="020B0503020204020204" pitchFamily="34" charset="-122"/>
              </a:defRPr>
            </a:lvl7pPr>
            <a:lvl8pPr marL="3429000" indent="-228600" eaLnBrk="0" fontAlgn="base" hangingPunct="0">
              <a:spcBef>
                <a:spcPct val="0"/>
              </a:spcBef>
              <a:spcAft>
                <a:spcPct val="0"/>
              </a:spcAft>
              <a:defRPr sz="2800">
                <a:solidFill>
                  <a:schemeClr val="tx1"/>
                </a:solidFill>
                <a:latin typeface="Arial" panose="020B0604020202020204" pitchFamily="34" charset="0"/>
                <a:ea typeface="微软雅黑" panose="020B0503020204020204" pitchFamily="34" charset="-122"/>
              </a:defRPr>
            </a:lvl8pPr>
            <a:lvl9pPr marL="3886200" indent="-228600" eaLnBrk="0" fontAlgn="base" hangingPunct="0">
              <a:spcBef>
                <a:spcPct val="0"/>
              </a:spcBef>
              <a:spcAft>
                <a:spcPct val="0"/>
              </a:spcAft>
              <a:defRPr sz="2800">
                <a:solidFill>
                  <a:schemeClr val="tx1"/>
                </a:solidFill>
                <a:latin typeface="Arial" panose="020B0604020202020204" pitchFamily="34" charset="0"/>
                <a:ea typeface="微软雅黑" panose="020B0503020204020204" pitchFamily="34" charset="-122"/>
              </a:defRPr>
            </a:lvl9pPr>
          </a:lstStyle>
          <a:p>
            <a:pPr marL="0" marR="0" lvl="0" indent="0" algn="r" defTabSz="914400" rtl="0" eaLnBrk="0" fontAlgn="base" latinLnBrk="0" hangingPunct="0">
              <a:lnSpc>
                <a:spcPct val="100000"/>
              </a:lnSpc>
              <a:spcBef>
                <a:spcPct val="0"/>
              </a:spcBef>
              <a:spcAft>
                <a:spcPct val="0"/>
              </a:spcAft>
              <a:buClrTx/>
              <a:buSzTx/>
              <a:buFont typeface="Arial" panose="020B0604020202020204" pitchFamily="34" charset="0"/>
              <a:buNone/>
              <a:defRPr/>
            </a:pPr>
            <a:r>
              <a:rPr kumimoji="0" lang="en-US" altLang="zh-CN" sz="900" b="1" i="0" u="none" strike="noStrike" kern="1200" cap="none" spc="0" normalizeH="0" baseline="0" noProof="0" dirty="0" smtClean="0">
                <a:ln>
                  <a:noFill/>
                </a:ln>
                <a:solidFill>
                  <a:srgbClr val="4D4D4D"/>
                </a:solidFill>
                <a:effectLst/>
                <a:uLnTx/>
                <a:uFillTx/>
                <a:latin typeface="微软雅黑 Light" panose="020B0502040204020203" pitchFamily="34" charset="-122"/>
                <a:ea typeface="微软雅黑" panose="020B0503020204020204" pitchFamily="34" charset="-122"/>
                <a:cs typeface="+mn-cs"/>
                <a:sym typeface="Times New Roman" panose="02020603050405020304" pitchFamily="18" charset="0"/>
              </a:rPr>
              <a:t>In Building up a Country and Governing its People  Priority must be Given to Education  </a:t>
            </a:r>
            <a:r>
              <a:rPr kumimoji="0" lang="zh-CN" altLang="en-US" sz="900" b="0" i="0" u="none" strike="noStrike" kern="1200" cap="none" spc="0" normalizeH="0" baseline="0" noProof="0" dirty="0" smtClean="0">
                <a:ln>
                  <a:noFill/>
                </a:ln>
                <a:solidFill>
                  <a:srgbClr val="292929"/>
                </a:solidFill>
                <a:effectLst/>
                <a:uLnTx/>
                <a:uFillTx/>
                <a:latin typeface="微软雅黑 Light" panose="020B0502040204020203" pitchFamily="34" charset="-122"/>
                <a:ea typeface="微软雅黑" panose="020B0503020204020204" pitchFamily="34" charset="-122"/>
                <a:cs typeface="+mn-cs"/>
                <a:sym typeface="+mn-ea"/>
              </a:rPr>
              <a:t>建國君民  教學為先</a:t>
            </a:r>
            <a:endParaRPr kumimoji="0" lang="zh-CN" altLang="en-US" sz="900" b="0" i="0" u="none" strike="noStrike" kern="1200" cap="none" spc="0" normalizeH="0" baseline="0" noProof="0" dirty="0" smtClean="0">
              <a:ln>
                <a:noFill/>
              </a:ln>
              <a:solidFill>
                <a:srgbClr val="292929"/>
              </a:solidFill>
              <a:effectLst/>
              <a:uLnTx/>
              <a:uFillTx/>
              <a:latin typeface="Arial" panose="020B0604020202020204" pitchFamily="34" charset="0"/>
              <a:ea typeface="宋体" panose="02010600030101010101" pitchFamily="2" charset="-122"/>
              <a:cs typeface="+mn-cs"/>
              <a:sym typeface="+mn-ea"/>
            </a:endParaRPr>
          </a:p>
        </p:txBody>
      </p:sp>
    </p:spTree>
  </p:cSld>
  <p:clrMap bg1="dk2" tx1="lt1" bg2="dk1" tx2="lt2" accent1="accent1" accent2="accent2" accent3="accent3" accent4="accent4" accent5="accent5" accent6="accent6" hlink="hlink" folHlink="folHlink"/>
  <p:sldLayoutIdLst>
    <p:sldLayoutId id="2147483714" r:id="rId1"/>
    <p:sldLayoutId id="2147483715" r:id="rId2"/>
    <p:sldLayoutId id="2147483716" r:id="rId3"/>
    <p:sldLayoutId id="2147483717" r:id="rId4"/>
    <p:sldLayoutId id="2147483718" r:id="rId5"/>
    <p:sldLayoutId id="2147483719" r:id="rId6"/>
    <p:sldLayoutId id="2147483720" r:id="rId7"/>
    <p:sldLayoutId id="2147483721" r:id="rId8"/>
    <p:sldLayoutId id="2147483722" r:id="rId9"/>
    <p:sldLayoutId id="2147483723" r:id="rId10"/>
    <p:sldLayoutId id="2147483724" r:id="rId11"/>
  </p:sldLayoutIdLst>
  <p:transition xmlns:p14="http://schemas.microsoft.com/office/powerpoint/2010/main"/>
  <p:hf sldNum="0" hdr="0" ftr="0" dt="0"/>
  <p:txStyles>
    <p:titleStyle>
      <a:lvl1pPr algn="l" defTabSz="1450975" rtl="0" eaLnBrk="0" fontAlgn="base" hangingPunct="0">
        <a:spcBef>
          <a:spcPct val="0"/>
        </a:spcBef>
        <a:spcAft>
          <a:spcPct val="0"/>
        </a:spcAft>
        <a:defRPr sz="3600" kern="1200">
          <a:solidFill>
            <a:srgbClr val="C1EEFF"/>
          </a:solidFill>
          <a:latin typeface="+mj-lt"/>
          <a:ea typeface="+mj-ea"/>
          <a:cs typeface="+mj-cs"/>
          <a:sym typeface="Consolas" panose="020B0609020204030204" pitchFamily="49" charset="0"/>
        </a:defRPr>
      </a:lvl1pPr>
      <a:lvl2pPr algn="l" defTabSz="1450975" rtl="0" eaLnBrk="0" fontAlgn="base" hangingPunct="0">
        <a:spcBef>
          <a:spcPct val="0"/>
        </a:spcBef>
        <a:spcAft>
          <a:spcPct val="0"/>
        </a:spcAft>
        <a:defRPr sz="3600">
          <a:solidFill>
            <a:srgbClr val="C1EEFF"/>
          </a:solidFill>
          <a:latin typeface="Consolas" panose="020B0609020204030204" pitchFamily="49" charset="0"/>
          <a:ea typeface="华文楷体" panose="02010600040101010101" pitchFamily="2" charset="-122"/>
          <a:sym typeface="Consolas" panose="020B0609020204030204" pitchFamily="49" charset="0"/>
        </a:defRPr>
      </a:lvl2pPr>
      <a:lvl3pPr algn="l" defTabSz="1450975" rtl="0" eaLnBrk="0" fontAlgn="base" hangingPunct="0">
        <a:spcBef>
          <a:spcPct val="0"/>
        </a:spcBef>
        <a:spcAft>
          <a:spcPct val="0"/>
        </a:spcAft>
        <a:defRPr sz="3600">
          <a:solidFill>
            <a:srgbClr val="C1EEFF"/>
          </a:solidFill>
          <a:latin typeface="Consolas" panose="020B0609020204030204" pitchFamily="49" charset="0"/>
          <a:ea typeface="华文楷体" panose="02010600040101010101" pitchFamily="2" charset="-122"/>
          <a:sym typeface="Consolas" panose="020B0609020204030204" pitchFamily="49" charset="0"/>
        </a:defRPr>
      </a:lvl3pPr>
      <a:lvl4pPr algn="l" defTabSz="1450975" rtl="0" eaLnBrk="0" fontAlgn="base" hangingPunct="0">
        <a:spcBef>
          <a:spcPct val="0"/>
        </a:spcBef>
        <a:spcAft>
          <a:spcPct val="0"/>
        </a:spcAft>
        <a:defRPr sz="3600">
          <a:solidFill>
            <a:srgbClr val="C1EEFF"/>
          </a:solidFill>
          <a:latin typeface="Consolas" panose="020B0609020204030204" pitchFamily="49" charset="0"/>
          <a:ea typeface="华文楷体" panose="02010600040101010101" pitchFamily="2" charset="-122"/>
          <a:sym typeface="Consolas" panose="020B0609020204030204" pitchFamily="49" charset="0"/>
        </a:defRPr>
      </a:lvl4pPr>
      <a:lvl5pPr algn="l" defTabSz="1450975" rtl="0" eaLnBrk="0" fontAlgn="base" hangingPunct="0">
        <a:spcBef>
          <a:spcPct val="0"/>
        </a:spcBef>
        <a:spcAft>
          <a:spcPct val="0"/>
        </a:spcAft>
        <a:defRPr sz="3600">
          <a:solidFill>
            <a:srgbClr val="C1EEFF"/>
          </a:solidFill>
          <a:latin typeface="Consolas" panose="020B0609020204030204" pitchFamily="49" charset="0"/>
          <a:ea typeface="华文楷体" panose="02010600040101010101" pitchFamily="2" charset="-122"/>
          <a:sym typeface="Consolas" panose="020B0609020204030204" pitchFamily="49" charset="0"/>
        </a:defRPr>
      </a:lvl5pPr>
      <a:lvl6pPr marL="457200" algn="l" defTabSz="1450975" rtl="0" eaLnBrk="0" fontAlgn="base" hangingPunct="0">
        <a:spcBef>
          <a:spcPct val="0"/>
        </a:spcBef>
        <a:spcAft>
          <a:spcPct val="0"/>
        </a:spcAft>
        <a:defRPr sz="3600">
          <a:solidFill>
            <a:srgbClr val="C1EEFF"/>
          </a:solidFill>
          <a:latin typeface="Consolas" panose="020B0609020204030204" pitchFamily="49" charset="0"/>
          <a:ea typeface="华文楷体" panose="02010600040101010101" pitchFamily="2" charset="-122"/>
          <a:sym typeface="Consolas" panose="020B0609020204030204" pitchFamily="49" charset="0"/>
        </a:defRPr>
      </a:lvl6pPr>
      <a:lvl7pPr marL="914400" algn="l" defTabSz="1450975" rtl="0" eaLnBrk="0" fontAlgn="base" hangingPunct="0">
        <a:spcBef>
          <a:spcPct val="0"/>
        </a:spcBef>
        <a:spcAft>
          <a:spcPct val="0"/>
        </a:spcAft>
        <a:defRPr sz="3600">
          <a:solidFill>
            <a:srgbClr val="C1EEFF"/>
          </a:solidFill>
          <a:latin typeface="Consolas" panose="020B0609020204030204" pitchFamily="49" charset="0"/>
          <a:ea typeface="华文楷体" panose="02010600040101010101" pitchFamily="2" charset="-122"/>
          <a:sym typeface="Consolas" panose="020B0609020204030204" pitchFamily="49" charset="0"/>
        </a:defRPr>
      </a:lvl7pPr>
      <a:lvl8pPr marL="1371600" algn="l" defTabSz="1450975" rtl="0" eaLnBrk="0" fontAlgn="base" hangingPunct="0">
        <a:spcBef>
          <a:spcPct val="0"/>
        </a:spcBef>
        <a:spcAft>
          <a:spcPct val="0"/>
        </a:spcAft>
        <a:defRPr sz="3600">
          <a:solidFill>
            <a:srgbClr val="C1EEFF"/>
          </a:solidFill>
          <a:latin typeface="Consolas" panose="020B0609020204030204" pitchFamily="49" charset="0"/>
          <a:ea typeface="华文楷体" panose="02010600040101010101" pitchFamily="2" charset="-122"/>
          <a:sym typeface="Consolas" panose="020B0609020204030204" pitchFamily="49" charset="0"/>
        </a:defRPr>
      </a:lvl8pPr>
      <a:lvl9pPr marL="1828800" algn="l" defTabSz="1450975" rtl="0" eaLnBrk="0" fontAlgn="base" hangingPunct="0">
        <a:spcBef>
          <a:spcPct val="0"/>
        </a:spcBef>
        <a:spcAft>
          <a:spcPct val="0"/>
        </a:spcAft>
        <a:defRPr sz="3600">
          <a:solidFill>
            <a:srgbClr val="C1EEFF"/>
          </a:solidFill>
          <a:latin typeface="Consolas" panose="020B0609020204030204" pitchFamily="49" charset="0"/>
          <a:ea typeface="华文楷体" panose="02010600040101010101" pitchFamily="2" charset="-122"/>
          <a:sym typeface="Consolas" panose="020B0609020204030204" pitchFamily="49" charset="0"/>
        </a:defRPr>
      </a:lvl9pPr>
    </p:titleStyle>
    <p:bodyStyle>
      <a:lvl1pPr marL="361950" indent="-301625" algn="l" defTabSz="0" rtl="0" eaLnBrk="0" fontAlgn="base" hangingPunct="0">
        <a:spcBef>
          <a:spcPts val="400"/>
        </a:spcBef>
        <a:spcAft>
          <a:spcPct val="0"/>
        </a:spcAft>
        <a:buClr>
          <a:schemeClr val="tx2"/>
        </a:buClr>
        <a:buSzPct val="95000"/>
        <a:buFont typeface="Wingdings" panose="05000000000000000000" pitchFamily="2" charset="2"/>
        <a:buChar char=""/>
        <a:defRPr sz="2700" kern="1200">
          <a:solidFill>
            <a:schemeClr val="tx1"/>
          </a:solidFill>
          <a:latin typeface="+mn-lt"/>
          <a:ea typeface="+mn-ea"/>
          <a:cs typeface="+mn-cs"/>
          <a:sym typeface="Corbel" panose="020B0503020204020204" pitchFamily="34" charset="0"/>
        </a:defRPr>
      </a:lvl1pPr>
      <a:lvl2pPr marL="659130" indent="-250825" algn="l" defTabSz="0" rtl="0" eaLnBrk="0" fontAlgn="base" hangingPunct="0">
        <a:spcBef>
          <a:spcPct val="20000"/>
        </a:spcBef>
        <a:spcAft>
          <a:spcPct val="0"/>
        </a:spcAft>
        <a:buClr>
          <a:schemeClr val="accent2"/>
        </a:buClr>
        <a:buSzPct val="90000"/>
        <a:buFont typeface="Wingdings" panose="05000000000000000000" pitchFamily="2" charset="2"/>
        <a:buChar char=""/>
        <a:defRPr sz="2300" kern="1200">
          <a:solidFill>
            <a:schemeClr val="tx1"/>
          </a:solidFill>
          <a:latin typeface="+mn-lt"/>
          <a:ea typeface="+mn-ea"/>
          <a:cs typeface="+mn-cs"/>
          <a:sym typeface="Corbel" panose="020B0503020204020204" pitchFamily="34" charset="0"/>
        </a:defRPr>
      </a:lvl2pPr>
      <a:lvl3pPr marL="887730" indent="-201930" algn="l" defTabSz="0" rtl="0" eaLnBrk="0" fontAlgn="base" hangingPunct="0">
        <a:spcBef>
          <a:spcPct val="20000"/>
        </a:spcBef>
        <a:spcAft>
          <a:spcPct val="0"/>
        </a:spcAft>
        <a:buClr>
          <a:schemeClr val="accent2"/>
        </a:buClr>
        <a:buSzPct val="90000"/>
        <a:buFont typeface="Wingdings" panose="05000000000000000000" pitchFamily="2" charset="2"/>
        <a:buChar char=""/>
        <a:defRPr sz="2200" kern="1200">
          <a:solidFill>
            <a:schemeClr val="tx1"/>
          </a:solidFill>
          <a:latin typeface="+mn-lt"/>
          <a:ea typeface="+mn-ea"/>
          <a:cs typeface="+mn-cs"/>
          <a:sym typeface="Corbel" panose="020B0503020204020204" pitchFamily="34" charset="0"/>
        </a:defRPr>
      </a:lvl3pPr>
      <a:lvl4pPr marL="1123950" indent="-201930" algn="l" defTabSz="0" rtl="0" eaLnBrk="0" fontAlgn="base" hangingPunct="0">
        <a:spcBef>
          <a:spcPct val="20000"/>
        </a:spcBef>
        <a:spcAft>
          <a:spcPct val="0"/>
        </a:spcAft>
        <a:buClr>
          <a:srgbClr val="FEB80A"/>
        </a:buClr>
        <a:buSzPct val="90000"/>
        <a:buFont typeface="Wingdings" panose="05000000000000000000" pitchFamily="2" charset="2"/>
        <a:buChar char=""/>
        <a:defRPr sz="1900" kern="1200">
          <a:solidFill>
            <a:schemeClr val="tx1"/>
          </a:solidFill>
          <a:latin typeface="+mn-lt"/>
          <a:ea typeface="+mn-ea"/>
          <a:cs typeface="+mn-cs"/>
          <a:sym typeface="Corbel" panose="020B0503020204020204" pitchFamily="34" charset="0"/>
        </a:defRPr>
      </a:lvl4pPr>
      <a:lvl5pPr marL="1317625" indent="-184150" algn="l" defTabSz="0" rtl="0" eaLnBrk="0" fontAlgn="base" hangingPunct="0">
        <a:spcBef>
          <a:spcPct val="20000"/>
        </a:spcBef>
        <a:spcAft>
          <a:spcPct val="0"/>
        </a:spcAft>
        <a:buClr>
          <a:srgbClr val="FEB80A"/>
        </a:buClr>
        <a:buSzPct val="90000"/>
        <a:buFont typeface="Wingdings" panose="05000000000000000000" pitchFamily="2" charset="2"/>
        <a:buChar char=""/>
        <a:defRPr sz="1700" kern="1200">
          <a:solidFill>
            <a:schemeClr val="tx1"/>
          </a:solidFill>
          <a:latin typeface="+mn-lt"/>
          <a:ea typeface="+mn-ea"/>
          <a:cs typeface="+mn-cs"/>
          <a:sym typeface="Corbel" panose="020B0503020204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reserve="1">
  <p:cSld>
    <p:bg>
      <p:bgPr>
        <a:solidFill>
          <a:schemeClr val="tx1"/>
        </a:solidFill>
        <a:effectLst/>
      </p:bgPr>
    </p:bg>
    <p:spTree>
      <p:nvGrpSpPr>
        <p:cNvPr id="1" name=""/>
        <p:cNvGrpSpPr/>
        <p:nvPr/>
      </p:nvGrpSpPr>
      <p:grpSpPr>
        <a:xfrm>
          <a:off x="0" y="0"/>
          <a:ext cx="0" cy="0"/>
          <a:chOff x="0" y="0"/>
          <a:chExt cx="0" cy="0"/>
        </a:xfrm>
      </p:grpSpPr>
      <p:sp>
        <p:nvSpPr>
          <p:cNvPr id="2" name="Text Box 6"/>
          <p:cNvSpPr txBox="1">
            <a:spLocks noChangeArrowheads="1"/>
          </p:cNvSpPr>
          <p:nvPr/>
        </p:nvSpPr>
        <p:spPr bwMode="auto">
          <a:xfrm>
            <a:off x="3132138" y="4878388"/>
            <a:ext cx="6034088" cy="285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45157" tIns="72579" rIns="145157" bIns="72579">
            <a:spAutoFit/>
          </a:bodyPr>
          <a:lstStyle>
            <a:lvl1pPr>
              <a:defRPr sz="2800">
                <a:solidFill>
                  <a:schemeClr val="tx1"/>
                </a:solidFill>
                <a:latin typeface="Arial" panose="020B0604020202020204" pitchFamily="34" charset="0"/>
                <a:ea typeface="微软雅黑" panose="020B0503020204020204" pitchFamily="34" charset="-122"/>
              </a:defRPr>
            </a:lvl1pPr>
            <a:lvl2pPr marL="742950" indent="-285750">
              <a:defRPr sz="2800">
                <a:solidFill>
                  <a:schemeClr val="tx1"/>
                </a:solidFill>
                <a:latin typeface="Arial" panose="020B0604020202020204" pitchFamily="34" charset="0"/>
                <a:ea typeface="微软雅黑" panose="020B0503020204020204" pitchFamily="34" charset="-122"/>
              </a:defRPr>
            </a:lvl2pPr>
            <a:lvl3pPr marL="1143000" indent="-228600">
              <a:defRPr sz="2800">
                <a:solidFill>
                  <a:schemeClr val="tx1"/>
                </a:solidFill>
                <a:latin typeface="Arial" panose="020B0604020202020204" pitchFamily="34" charset="0"/>
                <a:ea typeface="微软雅黑" panose="020B0503020204020204" pitchFamily="34" charset="-122"/>
              </a:defRPr>
            </a:lvl3pPr>
            <a:lvl4pPr marL="1600200" indent="-228600">
              <a:defRPr sz="2800">
                <a:solidFill>
                  <a:schemeClr val="tx1"/>
                </a:solidFill>
                <a:latin typeface="Arial" panose="020B0604020202020204" pitchFamily="34" charset="0"/>
                <a:ea typeface="微软雅黑" panose="020B0503020204020204" pitchFamily="34" charset="-122"/>
              </a:defRPr>
            </a:lvl4pPr>
            <a:lvl5pPr marL="2057400" indent="-228600">
              <a:defRPr sz="2800">
                <a:solidFill>
                  <a:schemeClr val="tx1"/>
                </a:solidFill>
                <a:latin typeface="Arial" panose="020B0604020202020204" pitchFamily="34" charset="0"/>
                <a:ea typeface="微软雅黑" panose="020B0503020204020204" pitchFamily="34" charset="-122"/>
              </a:defRPr>
            </a:lvl5pPr>
            <a:lvl6pPr marL="2514600" indent="-228600" eaLnBrk="0" fontAlgn="base" hangingPunct="0">
              <a:spcBef>
                <a:spcPct val="0"/>
              </a:spcBef>
              <a:spcAft>
                <a:spcPct val="0"/>
              </a:spcAft>
              <a:defRPr sz="2800">
                <a:solidFill>
                  <a:schemeClr val="tx1"/>
                </a:solidFill>
                <a:latin typeface="Arial" panose="020B0604020202020204" pitchFamily="34" charset="0"/>
                <a:ea typeface="微软雅黑" panose="020B0503020204020204" pitchFamily="34" charset="-122"/>
              </a:defRPr>
            </a:lvl6pPr>
            <a:lvl7pPr marL="2971800" indent="-228600" eaLnBrk="0" fontAlgn="base" hangingPunct="0">
              <a:spcBef>
                <a:spcPct val="0"/>
              </a:spcBef>
              <a:spcAft>
                <a:spcPct val="0"/>
              </a:spcAft>
              <a:defRPr sz="2800">
                <a:solidFill>
                  <a:schemeClr val="tx1"/>
                </a:solidFill>
                <a:latin typeface="Arial" panose="020B0604020202020204" pitchFamily="34" charset="0"/>
                <a:ea typeface="微软雅黑" panose="020B0503020204020204" pitchFamily="34" charset="-122"/>
              </a:defRPr>
            </a:lvl7pPr>
            <a:lvl8pPr marL="3429000" indent="-228600" eaLnBrk="0" fontAlgn="base" hangingPunct="0">
              <a:spcBef>
                <a:spcPct val="0"/>
              </a:spcBef>
              <a:spcAft>
                <a:spcPct val="0"/>
              </a:spcAft>
              <a:defRPr sz="2800">
                <a:solidFill>
                  <a:schemeClr val="tx1"/>
                </a:solidFill>
                <a:latin typeface="Arial" panose="020B0604020202020204" pitchFamily="34" charset="0"/>
                <a:ea typeface="微软雅黑" panose="020B0503020204020204" pitchFamily="34" charset="-122"/>
              </a:defRPr>
            </a:lvl8pPr>
            <a:lvl9pPr marL="3886200" indent="-228600" eaLnBrk="0" fontAlgn="base" hangingPunct="0">
              <a:spcBef>
                <a:spcPct val="0"/>
              </a:spcBef>
              <a:spcAft>
                <a:spcPct val="0"/>
              </a:spcAft>
              <a:defRPr sz="2800">
                <a:solidFill>
                  <a:schemeClr val="tx1"/>
                </a:solidFill>
                <a:latin typeface="Arial" panose="020B0604020202020204" pitchFamily="34" charset="0"/>
                <a:ea typeface="微软雅黑" panose="020B0503020204020204" pitchFamily="34" charset="-122"/>
              </a:defRPr>
            </a:lvl9pPr>
          </a:lstStyle>
          <a:p>
            <a:pPr marL="0" marR="0" lvl="0" indent="0" algn="r" defTabSz="914400" rtl="0" eaLnBrk="0" fontAlgn="base" latinLnBrk="0" hangingPunct="0">
              <a:lnSpc>
                <a:spcPct val="100000"/>
              </a:lnSpc>
              <a:spcBef>
                <a:spcPct val="0"/>
              </a:spcBef>
              <a:spcAft>
                <a:spcPct val="0"/>
              </a:spcAft>
              <a:buClrTx/>
              <a:buSzTx/>
              <a:buFont typeface="Arial" panose="020B0604020202020204" pitchFamily="34" charset="0"/>
              <a:buNone/>
              <a:defRPr/>
            </a:pPr>
            <a:r>
              <a:rPr kumimoji="0" lang="en-US" altLang="zh-CN" sz="900" b="1" i="0" u="none" strike="noStrike" kern="1200" cap="none" spc="0" normalizeH="0" baseline="0" noProof="0" dirty="0" smtClean="0">
                <a:ln>
                  <a:noFill/>
                </a:ln>
                <a:solidFill>
                  <a:srgbClr val="4D4D4D"/>
                </a:solidFill>
                <a:effectLst/>
                <a:uLnTx/>
                <a:uFillTx/>
                <a:latin typeface="微软雅黑 Light" panose="020B0502040204020203" pitchFamily="34" charset="-122"/>
                <a:ea typeface="微软雅黑" panose="020B0503020204020204" pitchFamily="34" charset="-122"/>
                <a:cs typeface="+mn-cs"/>
                <a:sym typeface="Times New Roman" panose="02020603050405020304" pitchFamily="18" charset="0"/>
              </a:rPr>
              <a:t>In Building up a Country and Governing its People  Priority must be Given to Education  </a:t>
            </a:r>
            <a:r>
              <a:rPr kumimoji="0" lang="zh-CN" altLang="en-US" sz="900" b="0" i="0" u="none" strike="noStrike" kern="1200" cap="none" spc="0" normalizeH="0" baseline="0" noProof="0" dirty="0" smtClean="0">
                <a:ln>
                  <a:noFill/>
                </a:ln>
                <a:solidFill>
                  <a:srgbClr val="292929"/>
                </a:solidFill>
                <a:effectLst/>
                <a:uLnTx/>
                <a:uFillTx/>
                <a:latin typeface="微软雅黑 Light" panose="020B0502040204020203" pitchFamily="34" charset="-122"/>
                <a:ea typeface="微软雅黑" panose="020B0503020204020204" pitchFamily="34" charset="-122"/>
                <a:cs typeface="+mn-cs"/>
                <a:sym typeface="+mn-ea"/>
              </a:rPr>
              <a:t>建國君民  教學為先</a:t>
            </a:r>
            <a:endParaRPr kumimoji="0" lang="zh-CN" altLang="en-US" sz="900" b="0" i="0" u="none" strike="noStrike" kern="1200" cap="none" spc="0" normalizeH="0" baseline="0" noProof="0" dirty="0" smtClean="0">
              <a:ln>
                <a:noFill/>
              </a:ln>
              <a:solidFill>
                <a:srgbClr val="292929"/>
              </a:solidFill>
              <a:effectLst/>
              <a:uLnTx/>
              <a:uFillTx/>
              <a:latin typeface="Arial" panose="020B0604020202020204" pitchFamily="34" charset="0"/>
              <a:ea typeface="宋体" panose="02010600030101010101" pitchFamily="2" charset="-122"/>
              <a:cs typeface="+mn-cs"/>
              <a:sym typeface="+mn-ea"/>
            </a:endParaRPr>
          </a:p>
        </p:txBody>
      </p:sp>
    </p:spTree>
  </p:cSld>
  <p:clrMap bg1="dk2" tx1="lt1" bg2="dk1" tx2="lt2" accent1="accent1" accent2="accent2" accent3="accent3" accent4="accent4" accent5="accent5" accent6="accent6" hlink="hlink" folHlink="folHlink"/>
  <p:sldLayoutIdLst>
    <p:sldLayoutId id="2147483726" r:id="rId1"/>
    <p:sldLayoutId id="2147483727" r:id="rId2"/>
    <p:sldLayoutId id="2147483728" r:id="rId3"/>
    <p:sldLayoutId id="2147483729" r:id="rId4"/>
    <p:sldLayoutId id="2147483730" r:id="rId5"/>
    <p:sldLayoutId id="2147483731" r:id="rId6"/>
    <p:sldLayoutId id="2147483732" r:id="rId7"/>
    <p:sldLayoutId id="2147483733" r:id="rId8"/>
    <p:sldLayoutId id="2147483734" r:id="rId9"/>
    <p:sldLayoutId id="2147483735" r:id="rId10"/>
    <p:sldLayoutId id="2147483736" r:id="rId11"/>
  </p:sldLayoutIdLst>
  <p:transition xmlns:p14="http://schemas.microsoft.com/office/powerpoint/2010/main"/>
  <p:hf sldNum="0" hdr="0" ftr="0" dt="0"/>
  <p:txStyles>
    <p:titleStyle>
      <a:lvl1pPr algn="l" defTabSz="1450975" rtl="0" eaLnBrk="0" fontAlgn="base" hangingPunct="0">
        <a:spcBef>
          <a:spcPct val="0"/>
        </a:spcBef>
        <a:spcAft>
          <a:spcPct val="0"/>
        </a:spcAft>
        <a:defRPr sz="3600" kern="1200">
          <a:solidFill>
            <a:srgbClr val="C1EEFF"/>
          </a:solidFill>
          <a:latin typeface="+mj-lt"/>
          <a:ea typeface="+mj-ea"/>
          <a:cs typeface="+mj-cs"/>
          <a:sym typeface="Consolas" panose="020B0609020204030204" pitchFamily="49" charset="0"/>
        </a:defRPr>
      </a:lvl1pPr>
      <a:lvl2pPr algn="l" defTabSz="1450975" rtl="0" eaLnBrk="0" fontAlgn="base" hangingPunct="0">
        <a:spcBef>
          <a:spcPct val="0"/>
        </a:spcBef>
        <a:spcAft>
          <a:spcPct val="0"/>
        </a:spcAft>
        <a:defRPr sz="3600">
          <a:solidFill>
            <a:srgbClr val="C1EEFF"/>
          </a:solidFill>
          <a:latin typeface="Consolas" panose="020B0609020204030204" pitchFamily="49" charset="0"/>
          <a:ea typeface="华文楷体" panose="02010600040101010101" pitchFamily="2" charset="-122"/>
          <a:sym typeface="Consolas" panose="020B0609020204030204" pitchFamily="49" charset="0"/>
        </a:defRPr>
      </a:lvl2pPr>
      <a:lvl3pPr algn="l" defTabSz="1450975" rtl="0" eaLnBrk="0" fontAlgn="base" hangingPunct="0">
        <a:spcBef>
          <a:spcPct val="0"/>
        </a:spcBef>
        <a:spcAft>
          <a:spcPct val="0"/>
        </a:spcAft>
        <a:defRPr sz="3600">
          <a:solidFill>
            <a:srgbClr val="C1EEFF"/>
          </a:solidFill>
          <a:latin typeface="Consolas" panose="020B0609020204030204" pitchFamily="49" charset="0"/>
          <a:ea typeface="华文楷体" panose="02010600040101010101" pitchFamily="2" charset="-122"/>
          <a:sym typeface="Consolas" panose="020B0609020204030204" pitchFamily="49" charset="0"/>
        </a:defRPr>
      </a:lvl3pPr>
      <a:lvl4pPr algn="l" defTabSz="1450975" rtl="0" eaLnBrk="0" fontAlgn="base" hangingPunct="0">
        <a:spcBef>
          <a:spcPct val="0"/>
        </a:spcBef>
        <a:spcAft>
          <a:spcPct val="0"/>
        </a:spcAft>
        <a:defRPr sz="3600">
          <a:solidFill>
            <a:srgbClr val="C1EEFF"/>
          </a:solidFill>
          <a:latin typeface="Consolas" panose="020B0609020204030204" pitchFamily="49" charset="0"/>
          <a:ea typeface="华文楷体" panose="02010600040101010101" pitchFamily="2" charset="-122"/>
          <a:sym typeface="Consolas" panose="020B0609020204030204" pitchFamily="49" charset="0"/>
        </a:defRPr>
      </a:lvl4pPr>
      <a:lvl5pPr algn="l" defTabSz="1450975" rtl="0" eaLnBrk="0" fontAlgn="base" hangingPunct="0">
        <a:spcBef>
          <a:spcPct val="0"/>
        </a:spcBef>
        <a:spcAft>
          <a:spcPct val="0"/>
        </a:spcAft>
        <a:defRPr sz="3600">
          <a:solidFill>
            <a:srgbClr val="C1EEFF"/>
          </a:solidFill>
          <a:latin typeface="Consolas" panose="020B0609020204030204" pitchFamily="49" charset="0"/>
          <a:ea typeface="华文楷体" panose="02010600040101010101" pitchFamily="2" charset="-122"/>
          <a:sym typeface="Consolas" panose="020B0609020204030204" pitchFamily="49" charset="0"/>
        </a:defRPr>
      </a:lvl5pPr>
      <a:lvl6pPr marL="457200" algn="l" defTabSz="1450975" rtl="0" eaLnBrk="0" fontAlgn="base" hangingPunct="0">
        <a:spcBef>
          <a:spcPct val="0"/>
        </a:spcBef>
        <a:spcAft>
          <a:spcPct val="0"/>
        </a:spcAft>
        <a:defRPr sz="3600">
          <a:solidFill>
            <a:srgbClr val="C1EEFF"/>
          </a:solidFill>
          <a:latin typeface="Consolas" panose="020B0609020204030204" pitchFamily="49" charset="0"/>
          <a:ea typeface="华文楷体" panose="02010600040101010101" pitchFamily="2" charset="-122"/>
          <a:sym typeface="Consolas" panose="020B0609020204030204" pitchFamily="49" charset="0"/>
        </a:defRPr>
      </a:lvl6pPr>
      <a:lvl7pPr marL="914400" algn="l" defTabSz="1450975" rtl="0" eaLnBrk="0" fontAlgn="base" hangingPunct="0">
        <a:spcBef>
          <a:spcPct val="0"/>
        </a:spcBef>
        <a:spcAft>
          <a:spcPct val="0"/>
        </a:spcAft>
        <a:defRPr sz="3600">
          <a:solidFill>
            <a:srgbClr val="C1EEFF"/>
          </a:solidFill>
          <a:latin typeface="Consolas" panose="020B0609020204030204" pitchFamily="49" charset="0"/>
          <a:ea typeface="华文楷体" panose="02010600040101010101" pitchFamily="2" charset="-122"/>
          <a:sym typeface="Consolas" panose="020B0609020204030204" pitchFamily="49" charset="0"/>
        </a:defRPr>
      </a:lvl7pPr>
      <a:lvl8pPr marL="1371600" algn="l" defTabSz="1450975" rtl="0" eaLnBrk="0" fontAlgn="base" hangingPunct="0">
        <a:spcBef>
          <a:spcPct val="0"/>
        </a:spcBef>
        <a:spcAft>
          <a:spcPct val="0"/>
        </a:spcAft>
        <a:defRPr sz="3600">
          <a:solidFill>
            <a:srgbClr val="C1EEFF"/>
          </a:solidFill>
          <a:latin typeface="Consolas" panose="020B0609020204030204" pitchFamily="49" charset="0"/>
          <a:ea typeface="华文楷体" panose="02010600040101010101" pitchFamily="2" charset="-122"/>
          <a:sym typeface="Consolas" panose="020B0609020204030204" pitchFamily="49" charset="0"/>
        </a:defRPr>
      </a:lvl8pPr>
      <a:lvl9pPr marL="1828800" algn="l" defTabSz="1450975" rtl="0" eaLnBrk="0" fontAlgn="base" hangingPunct="0">
        <a:spcBef>
          <a:spcPct val="0"/>
        </a:spcBef>
        <a:spcAft>
          <a:spcPct val="0"/>
        </a:spcAft>
        <a:defRPr sz="3600">
          <a:solidFill>
            <a:srgbClr val="C1EEFF"/>
          </a:solidFill>
          <a:latin typeface="Consolas" panose="020B0609020204030204" pitchFamily="49" charset="0"/>
          <a:ea typeface="华文楷体" panose="02010600040101010101" pitchFamily="2" charset="-122"/>
          <a:sym typeface="Consolas" panose="020B0609020204030204" pitchFamily="49" charset="0"/>
        </a:defRPr>
      </a:lvl9pPr>
    </p:titleStyle>
    <p:bodyStyle>
      <a:lvl1pPr marL="361950" indent="-301625" algn="l" defTabSz="0" rtl="0" eaLnBrk="0" fontAlgn="base" hangingPunct="0">
        <a:spcBef>
          <a:spcPts val="400"/>
        </a:spcBef>
        <a:spcAft>
          <a:spcPct val="0"/>
        </a:spcAft>
        <a:buClr>
          <a:schemeClr val="tx2"/>
        </a:buClr>
        <a:buSzPct val="95000"/>
        <a:buFont typeface="Wingdings" panose="05000000000000000000" pitchFamily="2" charset="2"/>
        <a:buChar char=""/>
        <a:defRPr sz="2700" kern="1200">
          <a:solidFill>
            <a:schemeClr val="tx1"/>
          </a:solidFill>
          <a:latin typeface="+mn-lt"/>
          <a:ea typeface="+mn-ea"/>
          <a:cs typeface="+mn-cs"/>
          <a:sym typeface="Corbel" panose="020B0503020204020204" pitchFamily="34" charset="0"/>
        </a:defRPr>
      </a:lvl1pPr>
      <a:lvl2pPr marL="659130" indent="-250825" algn="l" defTabSz="0" rtl="0" eaLnBrk="0" fontAlgn="base" hangingPunct="0">
        <a:spcBef>
          <a:spcPct val="20000"/>
        </a:spcBef>
        <a:spcAft>
          <a:spcPct val="0"/>
        </a:spcAft>
        <a:buClr>
          <a:schemeClr val="accent2"/>
        </a:buClr>
        <a:buSzPct val="90000"/>
        <a:buFont typeface="Wingdings" panose="05000000000000000000" pitchFamily="2" charset="2"/>
        <a:buChar char=""/>
        <a:defRPr sz="2300" kern="1200">
          <a:solidFill>
            <a:schemeClr val="tx1"/>
          </a:solidFill>
          <a:latin typeface="+mn-lt"/>
          <a:ea typeface="+mn-ea"/>
          <a:cs typeface="+mn-cs"/>
          <a:sym typeface="Corbel" panose="020B0503020204020204" pitchFamily="34" charset="0"/>
        </a:defRPr>
      </a:lvl2pPr>
      <a:lvl3pPr marL="887730" indent="-201930" algn="l" defTabSz="0" rtl="0" eaLnBrk="0" fontAlgn="base" hangingPunct="0">
        <a:spcBef>
          <a:spcPct val="20000"/>
        </a:spcBef>
        <a:spcAft>
          <a:spcPct val="0"/>
        </a:spcAft>
        <a:buClr>
          <a:schemeClr val="accent2"/>
        </a:buClr>
        <a:buSzPct val="90000"/>
        <a:buFont typeface="Wingdings" panose="05000000000000000000" pitchFamily="2" charset="2"/>
        <a:buChar char=""/>
        <a:defRPr sz="2200" kern="1200">
          <a:solidFill>
            <a:schemeClr val="tx1"/>
          </a:solidFill>
          <a:latin typeface="+mn-lt"/>
          <a:ea typeface="+mn-ea"/>
          <a:cs typeface="+mn-cs"/>
          <a:sym typeface="Corbel" panose="020B0503020204020204" pitchFamily="34" charset="0"/>
        </a:defRPr>
      </a:lvl3pPr>
      <a:lvl4pPr marL="1123950" indent="-201930" algn="l" defTabSz="0" rtl="0" eaLnBrk="0" fontAlgn="base" hangingPunct="0">
        <a:spcBef>
          <a:spcPct val="20000"/>
        </a:spcBef>
        <a:spcAft>
          <a:spcPct val="0"/>
        </a:spcAft>
        <a:buClr>
          <a:srgbClr val="FEB80A"/>
        </a:buClr>
        <a:buSzPct val="90000"/>
        <a:buFont typeface="Wingdings" panose="05000000000000000000" pitchFamily="2" charset="2"/>
        <a:buChar char=""/>
        <a:defRPr sz="1900" kern="1200">
          <a:solidFill>
            <a:schemeClr val="tx1"/>
          </a:solidFill>
          <a:latin typeface="+mn-lt"/>
          <a:ea typeface="+mn-ea"/>
          <a:cs typeface="+mn-cs"/>
          <a:sym typeface="Corbel" panose="020B0503020204020204" pitchFamily="34" charset="0"/>
        </a:defRPr>
      </a:lvl4pPr>
      <a:lvl5pPr marL="1317625" indent="-184150" algn="l" defTabSz="0" rtl="0" eaLnBrk="0" fontAlgn="base" hangingPunct="0">
        <a:spcBef>
          <a:spcPct val="20000"/>
        </a:spcBef>
        <a:spcAft>
          <a:spcPct val="0"/>
        </a:spcAft>
        <a:buClr>
          <a:srgbClr val="FEB80A"/>
        </a:buClr>
        <a:buSzPct val="90000"/>
        <a:buFont typeface="Wingdings" panose="05000000000000000000" pitchFamily="2" charset="2"/>
        <a:buChar char=""/>
        <a:defRPr sz="1700" kern="1200">
          <a:solidFill>
            <a:schemeClr val="tx1"/>
          </a:solidFill>
          <a:latin typeface="+mn-lt"/>
          <a:ea typeface="+mn-ea"/>
          <a:cs typeface="+mn-cs"/>
          <a:sym typeface="Corbel" panose="020B0503020204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6.xml><?xml version="1.0" encoding="utf-8"?>
<p:sldMaster xmlns:a="http://schemas.openxmlformats.org/drawingml/2006/main" xmlns:r="http://schemas.openxmlformats.org/officeDocument/2006/relationships" xmlns:p="http://schemas.openxmlformats.org/presentationml/2006/main" preserve="1">
  <p:cSld>
    <p:bg>
      <p:bgPr>
        <a:solidFill>
          <a:schemeClr val="tx1"/>
        </a:solidFill>
        <a:effectLst/>
      </p:bgPr>
    </p:bg>
    <p:spTree>
      <p:nvGrpSpPr>
        <p:cNvPr id="1" name=""/>
        <p:cNvGrpSpPr/>
        <p:nvPr/>
      </p:nvGrpSpPr>
      <p:grpSpPr>
        <a:xfrm>
          <a:off x="0" y="0"/>
          <a:ext cx="0" cy="0"/>
          <a:chOff x="0" y="0"/>
          <a:chExt cx="0" cy="0"/>
        </a:xfrm>
      </p:grpSpPr>
      <p:sp>
        <p:nvSpPr>
          <p:cNvPr id="2" name="Text Box 6"/>
          <p:cNvSpPr txBox="1">
            <a:spLocks noChangeArrowheads="1"/>
          </p:cNvSpPr>
          <p:nvPr/>
        </p:nvSpPr>
        <p:spPr bwMode="auto">
          <a:xfrm>
            <a:off x="3132138" y="4859338"/>
            <a:ext cx="6034088" cy="285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45157" tIns="72579" rIns="145157" bIns="72579">
            <a:spAutoFit/>
          </a:bodyPr>
          <a:lstStyle>
            <a:lvl1pPr>
              <a:defRPr sz="2800">
                <a:solidFill>
                  <a:schemeClr val="tx1"/>
                </a:solidFill>
                <a:latin typeface="Arial" panose="020B0604020202020204" pitchFamily="34" charset="0"/>
                <a:ea typeface="微软雅黑" panose="020B0503020204020204" pitchFamily="34" charset="-122"/>
              </a:defRPr>
            </a:lvl1pPr>
            <a:lvl2pPr marL="742950" indent="-285750">
              <a:defRPr sz="2800">
                <a:solidFill>
                  <a:schemeClr val="tx1"/>
                </a:solidFill>
                <a:latin typeface="Arial" panose="020B0604020202020204" pitchFamily="34" charset="0"/>
                <a:ea typeface="微软雅黑" panose="020B0503020204020204" pitchFamily="34" charset="-122"/>
              </a:defRPr>
            </a:lvl2pPr>
            <a:lvl3pPr marL="1143000" indent="-228600">
              <a:defRPr sz="2800">
                <a:solidFill>
                  <a:schemeClr val="tx1"/>
                </a:solidFill>
                <a:latin typeface="Arial" panose="020B0604020202020204" pitchFamily="34" charset="0"/>
                <a:ea typeface="微软雅黑" panose="020B0503020204020204" pitchFamily="34" charset="-122"/>
              </a:defRPr>
            </a:lvl3pPr>
            <a:lvl4pPr marL="1600200" indent="-228600">
              <a:defRPr sz="2800">
                <a:solidFill>
                  <a:schemeClr val="tx1"/>
                </a:solidFill>
                <a:latin typeface="Arial" panose="020B0604020202020204" pitchFamily="34" charset="0"/>
                <a:ea typeface="微软雅黑" panose="020B0503020204020204" pitchFamily="34" charset="-122"/>
              </a:defRPr>
            </a:lvl4pPr>
            <a:lvl5pPr marL="2057400" indent="-228600">
              <a:defRPr sz="2800">
                <a:solidFill>
                  <a:schemeClr val="tx1"/>
                </a:solidFill>
                <a:latin typeface="Arial" panose="020B0604020202020204" pitchFamily="34" charset="0"/>
                <a:ea typeface="微软雅黑" panose="020B0503020204020204" pitchFamily="34" charset="-122"/>
              </a:defRPr>
            </a:lvl5pPr>
            <a:lvl6pPr marL="2514600" indent="-228600" eaLnBrk="0" fontAlgn="base" hangingPunct="0">
              <a:spcBef>
                <a:spcPct val="0"/>
              </a:spcBef>
              <a:spcAft>
                <a:spcPct val="0"/>
              </a:spcAft>
              <a:defRPr sz="2800">
                <a:solidFill>
                  <a:schemeClr val="tx1"/>
                </a:solidFill>
                <a:latin typeface="Arial" panose="020B0604020202020204" pitchFamily="34" charset="0"/>
                <a:ea typeface="微软雅黑" panose="020B0503020204020204" pitchFamily="34" charset="-122"/>
              </a:defRPr>
            </a:lvl6pPr>
            <a:lvl7pPr marL="2971800" indent="-228600" eaLnBrk="0" fontAlgn="base" hangingPunct="0">
              <a:spcBef>
                <a:spcPct val="0"/>
              </a:spcBef>
              <a:spcAft>
                <a:spcPct val="0"/>
              </a:spcAft>
              <a:defRPr sz="2800">
                <a:solidFill>
                  <a:schemeClr val="tx1"/>
                </a:solidFill>
                <a:latin typeface="Arial" panose="020B0604020202020204" pitchFamily="34" charset="0"/>
                <a:ea typeface="微软雅黑" panose="020B0503020204020204" pitchFamily="34" charset="-122"/>
              </a:defRPr>
            </a:lvl7pPr>
            <a:lvl8pPr marL="3429000" indent="-228600" eaLnBrk="0" fontAlgn="base" hangingPunct="0">
              <a:spcBef>
                <a:spcPct val="0"/>
              </a:spcBef>
              <a:spcAft>
                <a:spcPct val="0"/>
              </a:spcAft>
              <a:defRPr sz="2800">
                <a:solidFill>
                  <a:schemeClr val="tx1"/>
                </a:solidFill>
                <a:latin typeface="Arial" panose="020B0604020202020204" pitchFamily="34" charset="0"/>
                <a:ea typeface="微软雅黑" panose="020B0503020204020204" pitchFamily="34" charset="-122"/>
              </a:defRPr>
            </a:lvl8pPr>
            <a:lvl9pPr marL="3886200" indent="-228600" eaLnBrk="0" fontAlgn="base" hangingPunct="0">
              <a:spcBef>
                <a:spcPct val="0"/>
              </a:spcBef>
              <a:spcAft>
                <a:spcPct val="0"/>
              </a:spcAft>
              <a:defRPr sz="2800">
                <a:solidFill>
                  <a:schemeClr val="tx1"/>
                </a:solidFill>
                <a:latin typeface="Arial" panose="020B0604020202020204" pitchFamily="34" charset="0"/>
                <a:ea typeface="微软雅黑" panose="020B0503020204020204" pitchFamily="34" charset="-122"/>
              </a:defRPr>
            </a:lvl9pPr>
          </a:lstStyle>
          <a:p>
            <a:pPr marL="0" marR="0" lvl="0" indent="0" algn="r" defTabSz="914400" rtl="0" eaLnBrk="0" fontAlgn="base" latinLnBrk="0" hangingPunct="0">
              <a:lnSpc>
                <a:spcPct val="100000"/>
              </a:lnSpc>
              <a:spcBef>
                <a:spcPct val="0"/>
              </a:spcBef>
              <a:spcAft>
                <a:spcPct val="0"/>
              </a:spcAft>
              <a:buClrTx/>
              <a:buSzTx/>
              <a:buFont typeface="Arial" panose="020B0604020202020204" pitchFamily="34" charset="0"/>
              <a:buNone/>
              <a:defRPr/>
            </a:pPr>
            <a:r>
              <a:rPr kumimoji="0" lang="en-US" altLang="zh-CN" sz="900" b="1" i="0" u="none" strike="noStrike" kern="1200" cap="none" spc="0" normalizeH="0" baseline="0" noProof="0" dirty="0" smtClean="0">
                <a:ln>
                  <a:noFill/>
                </a:ln>
                <a:solidFill>
                  <a:srgbClr val="4D4D4D"/>
                </a:solidFill>
                <a:effectLst/>
                <a:uLnTx/>
                <a:uFillTx/>
                <a:latin typeface="微软雅黑 Light" panose="020B0502040204020203" pitchFamily="34" charset="-122"/>
                <a:ea typeface="微软雅黑" panose="020B0503020204020204" pitchFamily="34" charset="-122"/>
                <a:cs typeface="+mn-cs"/>
                <a:sym typeface="Times New Roman" panose="02020603050405020304" pitchFamily="18" charset="0"/>
              </a:rPr>
              <a:t>In Building up a Country and Governing its People  Priority must be Given to Education  </a:t>
            </a:r>
            <a:r>
              <a:rPr kumimoji="0" lang="zh-CN" altLang="en-US" sz="900" b="0" i="0" u="none" strike="noStrike" kern="1200" cap="none" spc="0" normalizeH="0" baseline="0" noProof="0" dirty="0" smtClean="0">
                <a:ln>
                  <a:noFill/>
                </a:ln>
                <a:solidFill>
                  <a:srgbClr val="292929"/>
                </a:solidFill>
                <a:effectLst/>
                <a:uLnTx/>
                <a:uFillTx/>
                <a:latin typeface="微软雅黑 Light" panose="020B0502040204020203" pitchFamily="34" charset="-122"/>
                <a:ea typeface="微软雅黑" panose="020B0503020204020204" pitchFamily="34" charset="-122"/>
                <a:cs typeface="+mn-cs"/>
                <a:sym typeface="+mn-ea"/>
              </a:rPr>
              <a:t>建國君民  教學為先</a:t>
            </a:r>
            <a:endParaRPr kumimoji="0" lang="zh-CN" altLang="en-US" sz="900" b="0" i="0" u="none" strike="noStrike" kern="1200" cap="none" spc="0" normalizeH="0" baseline="0" noProof="0" dirty="0" smtClean="0">
              <a:ln>
                <a:noFill/>
              </a:ln>
              <a:solidFill>
                <a:srgbClr val="292929"/>
              </a:solidFill>
              <a:effectLst/>
              <a:uLnTx/>
              <a:uFillTx/>
              <a:latin typeface="Arial" panose="020B0604020202020204" pitchFamily="34" charset="0"/>
              <a:ea typeface="宋体" panose="02010600030101010101" pitchFamily="2" charset="-122"/>
              <a:cs typeface="+mn-cs"/>
              <a:sym typeface="+mn-ea"/>
            </a:endParaRPr>
          </a:p>
        </p:txBody>
      </p:sp>
    </p:spTree>
  </p:cSld>
  <p:clrMap bg1="dk2" tx1="lt1" bg2="dk1" tx2="lt2" accent1="accent1" accent2="accent2" accent3="accent3" accent4="accent4" accent5="accent5" accent6="accent6" hlink="hlink" folHlink="folHlink"/>
  <p:sldLayoutIdLst>
    <p:sldLayoutId id="2147483738" r:id="rId1"/>
    <p:sldLayoutId id="2147483739" r:id="rId2"/>
    <p:sldLayoutId id="2147483740" r:id="rId3"/>
    <p:sldLayoutId id="2147483741" r:id="rId4"/>
    <p:sldLayoutId id="2147483742" r:id="rId5"/>
    <p:sldLayoutId id="2147483743" r:id="rId6"/>
    <p:sldLayoutId id="2147483744" r:id="rId7"/>
    <p:sldLayoutId id="2147483745" r:id="rId8"/>
    <p:sldLayoutId id="2147483746" r:id="rId9"/>
    <p:sldLayoutId id="2147483747" r:id="rId10"/>
    <p:sldLayoutId id="2147483748" r:id="rId11"/>
  </p:sldLayoutIdLst>
  <p:transition xmlns:p14="http://schemas.microsoft.com/office/powerpoint/2010/main"/>
  <p:hf sldNum="0" hdr="0" ftr="0" dt="0"/>
  <p:txStyles>
    <p:titleStyle>
      <a:lvl1pPr algn="l" defTabSz="1450975" rtl="0" eaLnBrk="0" fontAlgn="base" hangingPunct="0">
        <a:spcBef>
          <a:spcPct val="0"/>
        </a:spcBef>
        <a:spcAft>
          <a:spcPct val="0"/>
        </a:spcAft>
        <a:defRPr sz="3600" kern="1200">
          <a:solidFill>
            <a:srgbClr val="C1EEFF"/>
          </a:solidFill>
          <a:latin typeface="+mj-lt"/>
          <a:ea typeface="+mj-ea"/>
          <a:cs typeface="+mj-cs"/>
          <a:sym typeface="Consolas" panose="020B0609020204030204" pitchFamily="49" charset="0"/>
        </a:defRPr>
      </a:lvl1pPr>
      <a:lvl2pPr algn="l" defTabSz="1450975" rtl="0" eaLnBrk="0" fontAlgn="base" hangingPunct="0">
        <a:spcBef>
          <a:spcPct val="0"/>
        </a:spcBef>
        <a:spcAft>
          <a:spcPct val="0"/>
        </a:spcAft>
        <a:defRPr sz="3600">
          <a:solidFill>
            <a:srgbClr val="C1EEFF"/>
          </a:solidFill>
          <a:latin typeface="Consolas" panose="020B0609020204030204" pitchFamily="49" charset="0"/>
          <a:ea typeface="华文楷体" panose="02010600040101010101" pitchFamily="2" charset="-122"/>
          <a:sym typeface="Consolas" panose="020B0609020204030204" pitchFamily="49" charset="0"/>
        </a:defRPr>
      </a:lvl2pPr>
      <a:lvl3pPr algn="l" defTabSz="1450975" rtl="0" eaLnBrk="0" fontAlgn="base" hangingPunct="0">
        <a:spcBef>
          <a:spcPct val="0"/>
        </a:spcBef>
        <a:spcAft>
          <a:spcPct val="0"/>
        </a:spcAft>
        <a:defRPr sz="3600">
          <a:solidFill>
            <a:srgbClr val="C1EEFF"/>
          </a:solidFill>
          <a:latin typeface="Consolas" panose="020B0609020204030204" pitchFamily="49" charset="0"/>
          <a:ea typeface="华文楷体" panose="02010600040101010101" pitchFamily="2" charset="-122"/>
          <a:sym typeface="Consolas" panose="020B0609020204030204" pitchFamily="49" charset="0"/>
        </a:defRPr>
      </a:lvl3pPr>
      <a:lvl4pPr algn="l" defTabSz="1450975" rtl="0" eaLnBrk="0" fontAlgn="base" hangingPunct="0">
        <a:spcBef>
          <a:spcPct val="0"/>
        </a:spcBef>
        <a:spcAft>
          <a:spcPct val="0"/>
        </a:spcAft>
        <a:defRPr sz="3600">
          <a:solidFill>
            <a:srgbClr val="C1EEFF"/>
          </a:solidFill>
          <a:latin typeface="Consolas" panose="020B0609020204030204" pitchFamily="49" charset="0"/>
          <a:ea typeface="华文楷体" panose="02010600040101010101" pitchFamily="2" charset="-122"/>
          <a:sym typeface="Consolas" panose="020B0609020204030204" pitchFamily="49" charset="0"/>
        </a:defRPr>
      </a:lvl4pPr>
      <a:lvl5pPr algn="l" defTabSz="1450975" rtl="0" eaLnBrk="0" fontAlgn="base" hangingPunct="0">
        <a:spcBef>
          <a:spcPct val="0"/>
        </a:spcBef>
        <a:spcAft>
          <a:spcPct val="0"/>
        </a:spcAft>
        <a:defRPr sz="3600">
          <a:solidFill>
            <a:srgbClr val="C1EEFF"/>
          </a:solidFill>
          <a:latin typeface="Consolas" panose="020B0609020204030204" pitchFamily="49" charset="0"/>
          <a:ea typeface="华文楷体" panose="02010600040101010101" pitchFamily="2" charset="-122"/>
          <a:sym typeface="Consolas" panose="020B0609020204030204" pitchFamily="49" charset="0"/>
        </a:defRPr>
      </a:lvl5pPr>
      <a:lvl6pPr marL="457200" algn="l" defTabSz="1450975" rtl="0" eaLnBrk="0" fontAlgn="base" hangingPunct="0">
        <a:spcBef>
          <a:spcPct val="0"/>
        </a:spcBef>
        <a:spcAft>
          <a:spcPct val="0"/>
        </a:spcAft>
        <a:defRPr sz="3600">
          <a:solidFill>
            <a:srgbClr val="C1EEFF"/>
          </a:solidFill>
          <a:latin typeface="Consolas" panose="020B0609020204030204" pitchFamily="49" charset="0"/>
          <a:ea typeface="华文楷体" panose="02010600040101010101" pitchFamily="2" charset="-122"/>
          <a:sym typeface="Consolas" panose="020B0609020204030204" pitchFamily="49" charset="0"/>
        </a:defRPr>
      </a:lvl6pPr>
      <a:lvl7pPr marL="914400" algn="l" defTabSz="1450975" rtl="0" eaLnBrk="0" fontAlgn="base" hangingPunct="0">
        <a:spcBef>
          <a:spcPct val="0"/>
        </a:spcBef>
        <a:spcAft>
          <a:spcPct val="0"/>
        </a:spcAft>
        <a:defRPr sz="3600">
          <a:solidFill>
            <a:srgbClr val="C1EEFF"/>
          </a:solidFill>
          <a:latin typeface="Consolas" panose="020B0609020204030204" pitchFamily="49" charset="0"/>
          <a:ea typeface="华文楷体" panose="02010600040101010101" pitchFamily="2" charset="-122"/>
          <a:sym typeface="Consolas" panose="020B0609020204030204" pitchFamily="49" charset="0"/>
        </a:defRPr>
      </a:lvl7pPr>
      <a:lvl8pPr marL="1371600" algn="l" defTabSz="1450975" rtl="0" eaLnBrk="0" fontAlgn="base" hangingPunct="0">
        <a:spcBef>
          <a:spcPct val="0"/>
        </a:spcBef>
        <a:spcAft>
          <a:spcPct val="0"/>
        </a:spcAft>
        <a:defRPr sz="3600">
          <a:solidFill>
            <a:srgbClr val="C1EEFF"/>
          </a:solidFill>
          <a:latin typeface="Consolas" panose="020B0609020204030204" pitchFamily="49" charset="0"/>
          <a:ea typeface="华文楷体" panose="02010600040101010101" pitchFamily="2" charset="-122"/>
          <a:sym typeface="Consolas" panose="020B0609020204030204" pitchFamily="49" charset="0"/>
        </a:defRPr>
      </a:lvl8pPr>
      <a:lvl9pPr marL="1828800" algn="l" defTabSz="1450975" rtl="0" eaLnBrk="0" fontAlgn="base" hangingPunct="0">
        <a:spcBef>
          <a:spcPct val="0"/>
        </a:spcBef>
        <a:spcAft>
          <a:spcPct val="0"/>
        </a:spcAft>
        <a:defRPr sz="3600">
          <a:solidFill>
            <a:srgbClr val="C1EEFF"/>
          </a:solidFill>
          <a:latin typeface="Consolas" panose="020B0609020204030204" pitchFamily="49" charset="0"/>
          <a:ea typeface="华文楷体" panose="02010600040101010101" pitchFamily="2" charset="-122"/>
          <a:sym typeface="Consolas" panose="020B0609020204030204" pitchFamily="49" charset="0"/>
        </a:defRPr>
      </a:lvl9pPr>
    </p:titleStyle>
    <p:bodyStyle>
      <a:lvl1pPr marL="361950" indent="-301625" algn="l" defTabSz="0" rtl="0" eaLnBrk="0" fontAlgn="base" hangingPunct="0">
        <a:spcBef>
          <a:spcPts val="400"/>
        </a:spcBef>
        <a:spcAft>
          <a:spcPct val="0"/>
        </a:spcAft>
        <a:buClr>
          <a:schemeClr val="tx2"/>
        </a:buClr>
        <a:buSzPct val="95000"/>
        <a:buFont typeface="Wingdings" panose="05000000000000000000" pitchFamily="2" charset="2"/>
        <a:buChar char=""/>
        <a:defRPr sz="2700" kern="1200">
          <a:solidFill>
            <a:schemeClr val="tx1"/>
          </a:solidFill>
          <a:latin typeface="+mn-lt"/>
          <a:ea typeface="+mn-ea"/>
          <a:cs typeface="+mn-cs"/>
          <a:sym typeface="Corbel" panose="020B0503020204020204" pitchFamily="34" charset="0"/>
        </a:defRPr>
      </a:lvl1pPr>
      <a:lvl2pPr marL="659130" indent="-250825" algn="l" defTabSz="0" rtl="0" eaLnBrk="0" fontAlgn="base" hangingPunct="0">
        <a:spcBef>
          <a:spcPct val="20000"/>
        </a:spcBef>
        <a:spcAft>
          <a:spcPct val="0"/>
        </a:spcAft>
        <a:buClr>
          <a:schemeClr val="accent2"/>
        </a:buClr>
        <a:buSzPct val="90000"/>
        <a:buFont typeface="Wingdings" panose="05000000000000000000" pitchFamily="2" charset="2"/>
        <a:buChar char=""/>
        <a:defRPr sz="2300" kern="1200">
          <a:solidFill>
            <a:schemeClr val="tx1"/>
          </a:solidFill>
          <a:latin typeface="+mn-lt"/>
          <a:ea typeface="+mn-ea"/>
          <a:cs typeface="+mn-cs"/>
          <a:sym typeface="Corbel" panose="020B0503020204020204" pitchFamily="34" charset="0"/>
        </a:defRPr>
      </a:lvl2pPr>
      <a:lvl3pPr marL="887730" indent="-201930" algn="l" defTabSz="0" rtl="0" eaLnBrk="0" fontAlgn="base" hangingPunct="0">
        <a:spcBef>
          <a:spcPct val="20000"/>
        </a:spcBef>
        <a:spcAft>
          <a:spcPct val="0"/>
        </a:spcAft>
        <a:buClr>
          <a:schemeClr val="accent2"/>
        </a:buClr>
        <a:buSzPct val="90000"/>
        <a:buFont typeface="Wingdings" panose="05000000000000000000" pitchFamily="2" charset="2"/>
        <a:buChar char=""/>
        <a:defRPr sz="2200" kern="1200">
          <a:solidFill>
            <a:schemeClr val="tx1"/>
          </a:solidFill>
          <a:latin typeface="+mn-lt"/>
          <a:ea typeface="+mn-ea"/>
          <a:cs typeface="+mn-cs"/>
          <a:sym typeface="Corbel" panose="020B0503020204020204" pitchFamily="34" charset="0"/>
        </a:defRPr>
      </a:lvl3pPr>
      <a:lvl4pPr marL="1123950" indent="-201930" algn="l" defTabSz="0" rtl="0" eaLnBrk="0" fontAlgn="base" hangingPunct="0">
        <a:spcBef>
          <a:spcPct val="20000"/>
        </a:spcBef>
        <a:spcAft>
          <a:spcPct val="0"/>
        </a:spcAft>
        <a:buClr>
          <a:srgbClr val="FEB80A"/>
        </a:buClr>
        <a:buSzPct val="90000"/>
        <a:buFont typeface="Wingdings" panose="05000000000000000000" pitchFamily="2" charset="2"/>
        <a:buChar char=""/>
        <a:defRPr sz="1900" kern="1200">
          <a:solidFill>
            <a:schemeClr val="tx1"/>
          </a:solidFill>
          <a:latin typeface="+mn-lt"/>
          <a:ea typeface="+mn-ea"/>
          <a:cs typeface="+mn-cs"/>
          <a:sym typeface="Corbel" panose="020B0503020204020204" pitchFamily="34" charset="0"/>
        </a:defRPr>
      </a:lvl4pPr>
      <a:lvl5pPr marL="1317625" indent="-184150" algn="l" defTabSz="0" rtl="0" eaLnBrk="0" fontAlgn="base" hangingPunct="0">
        <a:spcBef>
          <a:spcPct val="20000"/>
        </a:spcBef>
        <a:spcAft>
          <a:spcPct val="0"/>
        </a:spcAft>
        <a:buClr>
          <a:srgbClr val="FEB80A"/>
        </a:buClr>
        <a:buSzPct val="90000"/>
        <a:buFont typeface="Wingdings" panose="05000000000000000000" pitchFamily="2" charset="2"/>
        <a:buChar char=""/>
        <a:defRPr sz="1700" kern="1200">
          <a:solidFill>
            <a:schemeClr val="tx1"/>
          </a:solidFill>
          <a:latin typeface="+mn-lt"/>
          <a:ea typeface="+mn-ea"/>
          <a:cs typeface="+mn-cs"/>
          <a:sym typeface="Corbel" panose="020B0503020204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1.jpe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1.jpeg"/><Relationship Id="rId3" Type="http://schemas.openxmlformats.org/officeDocument/2006/relationships/image" Target="../media/image2.jpe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1.jpeg"/><Relationship Id="rId3" Type="http://schemas.openxmlformats.org/officeDocument/2006/relationships/image" Target="../media/image3.jp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1.jpe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1.jpe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4.jp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1.xml"/><Relationship Id="rId3" Type="http://schemas.openxmlformats.org/officeDocument/2006/relationships/image" Target="../media/image5.jpe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1.jpeg"/><Relationship Id="rId3" Type="http://schemas.openxmlformats.org/officeDocument/2006/relationships/image" Target="../media/image6.jp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1.jpeg"/></Relationships>
</file>

<file path=ppt/slides/_rels/slide10.xml.rels><?xml version="1.0" encoding="UTF-8" standalone="yes"?>
<Relationships xmlns="http://schemas.openxmlformats.org/package/2006/relationships"><Relationship Id="rId11" Type="http://schemas.openxmlformats.org/officeDocument/2006/relationships/image" Target="../media/image15.png"/><Relationship Id="rId12" Type="http://schemas.openxmlformats.org/officeDocument/2006/relationships/image" Target="../media/image16.png"/><Relationship Id="rId13" Type="http://schemas.openxmlformats.org/officeDocument/2006/relationships/image" Target="../media/image17.png"/><Relationship Id="rId1" Type="http://schemas.openxmlformats.org/officeDocument/2006/relationships/slideLayout" Target="../slideLayouts/slideLayout7.xml"/><Relationship Id="rId2" Type="http://schemas.openxmlformats.org/officeDocument/2006/relationships/notesSlide" Target="../notesSlides/notesSlide2.xml"/><Relationship Id="rId3" Type="http://schemas.openxmlformats.org/officeDocument/2006/relationships/image" Target="../media/image7.jpeg"/><Relationship Id="rId4" Type="http://schemas.openxmlformats.org/officeDocument/2006/relationships/image" Target="../media/image8.jpeg"/><Relationship Id="rId5" Type="http://schemas.openxmlformats.org/officeDocument/2006/relationships/image" Target="../media/image9.jpeg"/><Relationship Id="rId6" Type="http://schemas.openxmlformats.org/officeDocument/2006/relationships/image" Target="../media/image10.jpeg"/><Relationship Id="rId7" Type="http://schemas.openxmlformats.org/officeDocument/2006/relationships/image" Target="../media/image11.jpeg"/><Relationship Id="rId8" Type="http://schemas.openxmlformats.org/officeDocument/2006/relationships/image" Target="../media/image12.jpeg"/><Relationship Id="rId9" Type="http://schemas.openxmlformats.org/officeDocument/2006/relationships/image" Target="../media/image13.jpeg"/><Relationship Id="rId10" Type="http://schemas.openxmlformats.org/officeDocument/2006/relationships/image" Target="../media/image14.jpe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18.jpeg"/><Relationship Id="rId3" Type="http://schemas.microsoft.com/office/2007/relationships/hdphoto" Target="../media/hdphoto1.wdp"/></Relationships>
</file>

<file path=ppt/slides/_rels/slide12.xml.rels><?xml version="1.0" encoding="UTF-8" standalone="yes"?>
<Relationships xmlns="http://schemas.openxmlformats.org/package/2006/relationships"><Relationship Id="rId3" Type="http://schemas.openxmlformats.org/officeDocument/2006/relationships/image" Target="../media/image19.jpeg"/><Relationship Id="rId4" Type="http://schemas.openxmlformats.org/officeDocument/2006/relationships/image" Target="../media/image20.jpeg"/><Relationship Id="rId5" Type="http://schemas.openxmlformats.org/officeDocument/2006/relationships/image" Target="../media/image21.jpeg"/><Relationship Id="rId1" Type="http://schemas.openxmlformats.org/officeDocument/2006/relationships/slideLayout" Target="../slideLayouts/slideLayout7.xml"/><Relationship Id="rId2" Type="http://schemas.openxmlformats.org/officeDocument/2006/relationships/notesSlide" Target="../notesSlides/notesSlide3.xml"/></Relationships>
</file>

<file path=ppt/slides/_rels/slide13.xml.rels><?xml version="1.0" encoding="UTF-8" standalone="yes"?>
<Relationships xmlns="http://schemas.openxmlformats.org/package/2006/relationships"><Relationship Id="rId3" Type="http://schemas.openxmlformats.org/officeDocument/2006/relationships/image" Target="../media/image22.jpeg"/><Relationship Id="rId4" Type="http://schemas.openxmlformats.org/officeDocument/2006/relationships/image" Target="../media/image23.png"/><Relationship Id="rId5" Type="http://schemas.openxmlformats.org/officeDocument/2006/relationships/image" Target="../media/image24.jpeg"/><Relationship Id="rId6" Type="http://schemas.openxmlformats.org/officeDocument/2006/relationships/image" Target="../media/image25.jpeg"/><Relationship Id="rId7" Type="http://schemas.openxmlformats.org/officeDocument/2006/relationships/image" Target="../media/image26.jpeg"/><Relationship Id="rId1" Type="http://schemas.openxmlformats.org/officeDocument/2006/relationships/slideLayout" Target="../slideLayouts/slideLayout7.xml"/><Relationship Id="rId2" Type="http://schemas.openxmlformats.org/officeDocument/2006/relationships/notesSlide" Target="../notesSlides/notesSlide4.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5.xml"/><Relationship Id="rId3" Type="http://schemas.openxmlformats.org/officeDocument/2006/relationships/image" Target="../media/image27.png"/></Relationships>
</file>

<file path=ppt/slides/_rels/slide15.xml.rels><?xml version="1.0" encoding="UTF-8" standalone="yes"?>
<Relationships xmlns="http://schemas.openxmlformats.org/package/2006/relationships"><Relationship Id="rId3" Type="http://schemas.openxmlformats.org/officeDocument/2006/relationships/image" Target="../media/image29.jpeg"/><Relationship Id="rId4" Type="http://schemas.openxmlformats.org/officeDocument/2006/relationships/image" Target="../media/image30.jpeg"/><Relationship Id="rId1" Type="http://schemas.openxmlformats.org/officeDocument/2006/relationships/slideLayout" Target="../slideLayouts/slideLayout7.xml"/><Relationship Id="rId2" Type="http://schemas.openxmlformats.org/officeDocument/2006/relationships/image" Target="../media/image28.jpeg"/></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6.xml"/><Relationship Id="rId3" Type="http://schemas.openxmlformats.org/officeDocument/2006/relationships/image" Target="../media/image31.png"/></Relationships>
</file>

<file path=ppt/slides/_rels/slide17.xml.rels><?xml version="1.0" encoding="UTF-8" standalone="yes"?>
<Relationships xmlns="http://schemas.openxmlformats.org/package/2006/relationships"><Relationship Id="rId3" Type="http://schemas.openxmlformats.org/officeDocument/2006/relationships/image" Target="../media/image33.jpeg"/><Relationship Id="rId4" Type="http://schemas.openxmlformats.org/officeDocument/2006/relationships/image" Target="../media/image34.jpeg"/><Relationship Id="rId1" Type="http://schemas.openxmlformats.org/officeDocument/2006/relationships/slideLayout" Target="../slideLayouts/slideLayout7.xml"/><Relationship Id="rId2" Type="http://schemas.openxmlformats.org/officeDocument/2006/relationships/image" Target="../media/image32.jpeg"/></Relationships>
</file>

<file path=ppt/slides/_rels/slide18.xml.rels><?xml version="1.0" encoding="UTF-8" standalone="yes"?>
<Relationships xmlns="http://schemas.openxmlformats.org/package/2006/relationships"><Relationship Id="rId3" Type="http://schemas.openxmlformats.org/officeDocument/2006/relationships/image" Target="../media/image35.jpeg"/><Relationship Id="rId4" Type="http://schemas.openxmlformats.org/officeDocument/2006/relationships/image" Target="../media/image36.jpeg"/><Relationship Id="rId5" Type="http://schemas.openxmlformats.org/officeDocument/2006/relationships/image" Target="../media/image37.jpeg"/><Relationship Id="rId6" Type="http://schemas.openxmlformats.org/officeDocument/2006/relationships/image" Target="../media/image38.jpeg"/><Relationship Id="rId7" Type="http://schemas.openxmlformats.org/officeDocument/2006/relationships/image" Target="../media/image39.jpeg"/><Relationship Id="rId8" Type="http://schemas.openxmlformats.org/officeDocument/2006/relationships/image" Target="../media/image40.jpeg"/><Relationship Id="rId1" Type="http://schemas.openxmlformats.org/officeDocument/2006/relationships/slideLayout" Target="../slideLayouts/slideLayout7.xml"/><Relationship Id="rId2" Type="http://schemas.openxmlformats.org/officeDocument/2006/relationships/notesSlide" Target="../notesSlides/notesSlide7.xml"/></Relationships>
</file>

<file path=ppt/slides/_rels/slide19.xml.rels><?xml version="1.0" encoding="UTF-8" standalone="yes"?>
<Relationships xmlns="http://schemas.openxmlformats.org/package/2006/relationships"><Relationship Id="rId3" Type="http://schemas.openxmlformats.org/officeDocument/2006/relationships/image" Target="../media/image41.jpeg"/><Relationship Id="rId4" Type="http://schemas.openxmlformats.org/officeDocument/2006/relationships/image" Target="../media/image42.jpeg"/><Relationship Id="rId5" Type="http://schemas.openxmlformats.org/officeDocument/2006/relationships/image" Target="../media/image43.jpeg"/><Relationship Id="rId6" Type="http://schemas.openxmlformats.org/officeDocument/2006/relationships/image" Target="../media/image44.jpeg"/><Relationship Id="rId7" Type="http://schemas.openxmlformats.org/officeDocument/2006/relationships/image" Target="../media/image45.jpeg"/><Relationship Id="rId8" Type="http://schemas.openxmlformats.org/officeDocument/2006/relationships/image" Target="../media/image46.jpeg"/><Relationship Id="rId1" Type="http://schemas.openxmlformats.org/officeDocument/2006/relationships/slideLayout" Target="../slideLayouts/slideLayout7.xml"/><Relationship Id="rId2" Type="http://schemas.openxmlformats.org/officeDocument/2006/relationships/notesSlide" Target="../notesSlides/notesSlide8.xml"/></Relationships>
</file>

<file path=ppt/slides/_rels/slide20.xml.rels><?xml version="1.0" encoding="UTF-8" standalone="yes"?>
<Relationships xmlns="http://schemas.openxmlformats.org/package/2006/relationships"><Relationship Id="rId3" Type="http://schemas.openxmlformats.org/officeDocument/2006/relationships/image" Target="../media/image47.jpeg"/><Relationship Id="rId4" Type="http://schemas.openxmlformats.org/officeDocument/2006/relationships/image" Target="../media/image48.jpeg"/><Relationship Id="rId5" Type="http://schemas.openxmlformats.org/officeDocument/2006/relationships/image" Target="../media/image49.jpeg"/><Relationship Id="rId6" Type="http://schemas.openxmlformats.org/officeDocument/2006/relationships/image" Target="../media/image50.jpeg"/><Relationship Id="rId7" Type="http://schemas.openxmlformats.org/officeDocument/2006/relationships/image" Target="../media/image51.jpeg"/><Relationship Id="rId8" Type="http://schemas.openxmlformats.org/officeDocument/2006/relationships/image" Target="../media/image52.jpeg"/><Relationship Id="rId1" Type="http://schemas.openxmlformats.org/officeDocument/2006/relationships/slideLayout" Target="../slideLayouts/slideLayout7.xml"/><Relationship Id="rId2" Type="http://schemas.openxmlformats.org/officeDocument/2006/relationships/notesSlide" Target="../notesSlides/notesSlide9.xml"/></Relationships>
</file>

<file path=ppt/slides/_rels/slide21.xml.rels><?xml version="1.0" encoding="UTF-8" standalone="yes"?>
<Relationships xmlns="http://schemas.openxmlformats.org/package/2006/relationships"><Relationship Id="rId3" Type="http://schemas.openxmlformats.org/officeDocument/2006/relationships/image" Target="../media/image54.jpeg"/><Relationship Id="rId4" Type="http://schemas.openxmlformats.org/officeDocument/2006/relationships/image" Target="../media/image55.png"/><Relationship Id="rId5" Type="http://schemas.openxmlformats.org/officeDocument/2006/relationships/image" Target="../media/image56.png"/><Relationship Id="rId6" Type="http://schemas.openxmlformats.org/officeDocument/2006/relationships/image" Target="../media/image57.png"/><Relationship Id="rId7" Type="http://schemas.openxmlformats.org/officeDocument/2006/relationships/image" Target="../media/image58.jpeg"/><Relationship Id="rId1" Type="http://schemas.openxmlformats.org/officeDocument/2006/relationships/slideLayout" Target="../slideLayouts/slideLayout7.xml"/><Relationship Id="rId2" Type="http://schemas.openxmlformats.org/officeDocument/2006/relationships/image" Target="../media/image53.jpeg"/></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10.xml"/><Relationship Id="rId3" Type="http://schemas.openxmlformats.org/officeDocument/2006/relationships/image" Target="../media/image59.png"/></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11.xml"/><Relationship Id="rId3" Type="http://schemas.openxmlformats.org/officeDocument/2006/relationships/image" Target="../media/image60.png"/></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12.xml"/><Relationship Id="rId3" Type="http://schemas.openxmlformats.org/officeDocument/2006/relationships/image" Target="../media/image61.png"/></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13.xml"/><Relationship Id="rId3" Type="http://schemas.openxmlformats.org/officeDocument/2006/relationships/image" Target="../media/image62.png"/></Relationships>
</file>

<file path=ppt/slides/_rels/slide26.xml.rels><?xml version="1.0" encoding="UTF-8" standalone="yes"?>
<Relationships xmlns="http://schemas.openxmlformats.org/package/2006/relationships"><Relationship Id="rId3" Type="http://schemas.openxmlformats.org/officeDocument/2006/relationships/image" Target="../media/image1.jpeg"/><Relationship Id="rId4" Type="http://schemas.openxmlformats.org/officeDocument/2006/relationships/image" Target="../media/image63.png"/><Relationship Id="rId5" Type="http://schemas.openxmlformats.org/officeDocument/2006/relationships/image" Target="../media/image64.jpeg"/><Relationship Id="rId1" Type="http://schemas.openxmlformats.org/officeDocument/2006/relationships/slideLayout" Target="../slideLayouts/slideLayout13.xml"/><Relationship Id="rId2" Type="http://schemas.openxmlformats.org/officeDocument/2006/relationships/notesSlide" Target="../notesSlides/notesSlide14.xml"/></Relationships>
</file>

<file path=ppt/slides/_rels/slide27.xml.rels><?xml version="1.0" encoding="UTF-8" standalone="yes"?>
<Relationships xmlns="http://schemas.openxmlformats.org/package/2006/relationships"><Relationship Id="rId3" Type="http://schemas.microsoft.com/office/2007/relationships/hdphoto" Target="../media/hdphoto2.wdp"/><Relationship Id="rId4" Type="http://schemas.openxmlformats.org/officeDocument/2006/relationships/image" Target="../media/image66.png"/><Relationship Id="rId1" Type="http://schemas.openxmlformats.org/officeDocument/2006/relationships/slideLayout" Target="../slideLayouts/slideLayout12.xml"/><Relationship Id="rId2" Type="http://schemas.openxmlformats.org/officeDocument/2006/relationships/image" Target="../media/image65.png"/></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67.jpg"/></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1.jpeg"/></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1.jpeg"/><Relationship Id="rId3" Type="http://schemas.openxmlformats.org/officeDocument/2006/relationships/image" Target="../media/image68.jpeg"/></Relationships>
</file>

<file path=ppt/slides/_rels/slide31.xml.rels><?xml version="1.0" encoding="UTF-8" standalone="yes"?>
<Relationships xmlns="http://schemas.openxmlformats.org/package/2006/relationships"><Relationship Id="rId3" Type="http://schemas.openxmlformats.org/officeDocument/2006/relationships/image" Target="../media/image69.jpeg"/><Relationship Id="rId4" Type="http://schemas.openxmlformats.org/officeDocument/2006/relationships/image" Target="../media/image70.jpeg"/><Relationship Id="rId1" Type="http://schemas.openxmlformats.org/officeDocument/2006/relationships/slideLayout" Target="../slideLayouts/slideLayout2.xml"/><Relationship Id="rId2" Type="http://schemas.openxmlformats.org/officeDocument/2006/relationships/image" Target="../media/image1.jpeg"/></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1.jpeg"/><Relationship Id="rId3" Type="http://schemas.openxmlformats.org/officeDocument/2006/relationships/image" Target="../media/image71.png"/></Relationships>
</file>

<file path=ppt/slides/_rels/slide33.xml.rels><?xml version="1.0" encoding="UTF-8" standalone="yes"?>
<Relationships xmlns="http://schemas.openxmlformats.org/package/2006/relationships"><Relationship Id="rId3" Type="http://schemas.openxmlformats.org/officeDocument/2006/relationships/image" Target="../media/image72.jpeg"/><Relationship Id="rId4" Type="http://schemas.openxmlformats.org/officeDocument/2006/relationships/image" Target="../media/image73.jpeg"/><Relationship Id="rId5" Type="http://schemas.openxmlformats.org/officeDocument/2006/relationships/image" Target="../media/image74.jpeg"/><Relationship Id="rId6" Type="http://schemas.openxmlformats.org/officeDocument/2006/relationships/image" Target="../media/image75.jpeg"/><Relationship Id="rId7" Type="http://schemas.openxmlformats.org/officeDocument/2006/relationships/image" Target="../media/image76.jpeg"/><Relationship Id="rId8" Type="http://schemas.openxmlformats.org/officeDocument/2006/relationships/image" Target="../media/image77.jpeg"/><Relationship Id="rId9" Type="http://schemas.openxmlformats.org/officeDocument/2006/relationships/image" Target="../media/image78.jpeg"/><Relationship Id="rId10" Type="http://schemas.openxmlformats.org/officeDocument/2006/relationships/image" Target="../media/image79.jpeg"/><Relationship Id="rId1" Type="http://schemas.openxmlformats.org/officeDocument/2006/relationships/slideLayout" Target="../slideLayouts/slideLayout7.xml"/><Relationship Id="rId2" Type="http://schemas.openxmlformats.org/officeDocument/2006/relationships/image" Target="../media/image1.jpeg"/></Relationships>
</file>

<file path=ppt/slides/_rels/slide34.xml.rels><?xml version="1.0" encoding="UTF-8" standalone="yes"?>
<Relationships xmlns="http://schemas.openxmlformats.org/package/2006/relationships"><Relationship Id="rId3" Type="http://schemas.openxmlformats.org/officeDocument/2006/relationships/image" Target="../media/image81.JPG"/><Relationship Id="rId4" Type="http://schemas.openxmlformats.org/officeDocument/2006/relationships/image" Target="../media/image82.jpeg"/><Relationship Id="rId5" Type="http://schemas.openxmlformats.org/officeDocument/2006/relationships/image" Target="../media/image83.jpeg"/><Relationship Id="rId6" Type="http://schemas.openxmlformats.org/officeDocument/2006/relationships/image" Target="../media/image84.JPG"/><Relationship Id="rId1" Type="http://schemas.openxmlformats.org/officeDocument/2006/relationships/slideLayout" Target="../slideLayouts/slideLayout7.xml"/><Relationship Id="rId2" Type="http://schemas.openxmlformats.org/officeDocument/2006/relationships/image" Target="../media/image80.JPG"/></Relationships>
</file>

<file path=ppt/slides/_rels/slide35.xml.rels><?xml version="1.0" encoding="UTF-8" standalone="yes"?>
<Relationships xmlns="http://schemas.openxmlformats.org/package/2006/relationships"><Relationship Id="rId3" Type="http://schemas.openxmlformats.org/officeDocument/2006/relationships/image" Target="../media/image86.jpeg"/><Relationship Id="rId4" Type="http://schemas.openxmlformats.org/officeDocument/2006/relationships/image" Target="../media/image87.jpeg"/><Relationship Id="rId5" Type="http://schemas.openxmlformats.org/officeDocument/2006/relationships/image" Target="../media/image88.jpeg"/><Relationship Id="rId6" Type="http://schemas.openxmlformats.org/officeDocument/2006/relationships/image" Target="../media/image89.jpeg"/><Relationship Id="rId1" Type="http://schemas.openxmlformats.org/officeDocument/2006/relationships/slideLayout" Target="../slideLayouts/slideLayout2.xml"/><Relationship Id="rId2" Type="http://schemas.openxmlformats.org/officeDocument/2006/relationships/image" Target="../media/image85.jpeg"/></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90.png"/><Relationship Id="rId3" Type="http://schemas.openxmlformats.org/officeDocument/2006/relationships/image" Target="../media/image27.png"/></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1.jpeg"/></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image" Target="../media/image1.jpeg"/></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image" Target="../media/image1.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寺.jpe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5143500"/>
          </a:xfrm>
          <a:prstGeom prst="rect">
            <a:avLst/>
          </a:prstGeom>
        </p:spPr>
      </p:pic>
      <p:sp>
        <p:nvSpPr>
          <p:cNvPr id="3" name="TextBox 2"/>
          <p:cNvSpPr txBox="1"/>
          <p:nvPr/>
        </p:nvSpPr>
        <p:spPr>
          <a:xfrm>
            <a:off x="948266" y="817034"/>
            <a:ext cx="7941733" cy="4031873"/>
          </a:xfrm>
          <a:prstGeom prst="rect">
            <a:avLst/>
          </a:prstGeom>
          <a:noFill/>
        </p:spPr>
        <p:txBody>
          <a:bodyPr wrap="square" rtlCol="0">
            <a:spAutoFit/>
          </a:bodyPr>
          <a:lstStyle/>
          <a:p>
            <a:pPr algn="ctr"/>
            <a:r>
              <a:rPr lang="en-US" sz="4000" dirty="0" smtClean="0">
                <a:solidFill>
                  <a:schemeClr val="bg1"/>
                </a:solidFill>
                <a:latin typeface="Times New Roman"/>
                <a:cs typeface="Times New Roman"/>
              </a:rPr>
              <a:t>Concordances </a:t>
            </a:r>
            <a:r>
              <a:rPr lang="en-US" sz="4000" dirty="0">
                <a:solidFill>
                  <a:schemeClr val="bg1"/>
                </a:solidFill>
                <a:latin typeface="Times New Roman"/>
                <a:cs typeface="Times New Roman"/>
              </a:rPr>
              <a:t>and discordances of the Chinese culture with respect to </a:t>
            </a:r>
            <a:r>
              <a:rPr lang="en-US" sz="4000" i="1" dirty="0" err="1" smtClean="0">
                <a:solidFill>
                  <a:schemeClr val="bg1"/>
                </a:solidFill>
                <a:latin typeface="Times New Roman"/>
                <a:cs typeface="Times New Roman"/>
              </a:rPr>
              <a:t>Laudato</a:t>
            </a:r>
            <a:r>
              <a:rPr lang="en-US" sz="4000" i="1" dirty="0" smtClean="0">
                <a:solidFill>
                  <a:schemeClr val="bg1"/>
                </a:solidFill>
                <a:latin typeface="Times New Roman"/>
                <a:cs typeface="Times New Roman"/>
              </a:rPr>
              <a:t> Si</a:t>
            </a:r>
            <a:endParaRPr lang="en-US" sz="3600" dirty="0" smtClean="0">
              <a:solidFill>
                <a:schemeClr val="bg1"/>
              </a:solidFill>
            </a:endParaRPr>
          </a:p>
          <a:p>
            <a:pPr algn="ctr"/>
            <a:r>
              <a:rPr lang="en-US" sz="3200" dirty="0" smtClean="0">
                <a:solidFill>
                  <a:schemeClr val="bg1"/>
                </a:solidFill>
                <a:latin typeface="Times New Roman"/>
                <a:cs typeface="Times New Roman"/>
              </a:rPr>
              <a:t>Experience </a:t>
            </a:r>
            <a:r>
              <a:rPr lang="en-US" sz="3200" dirty="0">
                <a:solidFill>
                  <a:schemeClr val="bg1"/>
                </a:solidFill>
                <a:latin typeface="Times New Roman"/>
                <a:cs typeface="Times New Roman"/>
              </a:rPr>
              <a:t>of young </a:t>
            </a:r>
            <a:r>
              <a:rPr lang="en-US" sz="3200" dirty="0" smtClean="0">
                <a:solidFill>
                  <a:schemeClr val="bg1"/>
                </a:solidFill>
                <a:latin typeface="Times New Roman"/>
                <a:cs typeface="Times New Roman"/>
              </a:rPr>
              <a:t>people</a:t>
            </a:r>
          </a:p>
          <a:p>
            <a:endParaRPr lang="en-GB" sz="3200" dirty="0">
              <a:solidFill>
                <a:schemeClr val="bg1"/>
              </a:solidFill>
            </a:endParaRPr>
          </a:p>
          <a:p>
            <a:pPr algn="ctr"/>
            <a:r>
              <a:rPr lang="en-US" sz="2400" dirty="0" err="1">
                <a:solidFill>
                  <a:schemeClr val="bg1"/>
                </a:solidFill>
              </a:rPr>
              <a:t>Pohlan</a:t>
            </a:r>
            <a:r>
              <a:rPr lang="en-US" sz="2400" dirty="0">
                <a:solidFill>
                  <a:schemeClr val="bg1"/>
                </a:solidFill>
              </a:rPr>
              <a:t> </a:t>
            </a:r>
            <a:r>
              <a:rPr lang="en-US" sz="2400" dirty="0" smtClean="0">
                <a:solidFill>
                  <a:schemeClr val="bg1"/>
                </a:solidFill>
              </a:rPr>
              <a:t>Song</a:t>
            </a:r>
          </a:p>
          <a:p>
            <a:pPr algn="ctr"/>
            <a:r>
              <a:rPr lang="en-US" sz="2400" dirty="0">
                <a:solidFill>
                  <a:schemeClr val="bg1"/>
                </a:solidFill>
              </a:rPr>
              <a:t>Malaysian Han </a:t>
            </a:r>
            <a:r>
              <a:rPr lang="en-US" sz="2400" dirty="0" smtClean="0">
                <a:solidFill>
                  <a:schemeClr val="bg1"/>
                </a:solidFill>
              </a:rPr>
              <a:t>Studie</a:t>
            </a:r>
            <a:r>
              <a:rPr lang="en-US" altLang="zh-TW" sz="2400" dirty="0" smtClean="0">
                <a:solidFill>
                  <a:schemeClr val="bg1"/>
                </a:solidFill>
              </a:rPr>
              <a:t>s</a:t>
            </a:r>
            <a:r>
              <a:rPr lang="zh-TW" altLang="en-US" sz="2400" dirty="0" smtClean="0">
                <a:solidFill>
                  <a:schemeClr val="bg1"/>
                </a:solidFill>
              </a:rPr>
              <a:t> </a:t>
            </a:r>
            <a:r>
              <a:rPr lang="en-US" altLang="zh-TW" sz="2400" dirty="0" smtClean="0">
                <a:solidFill>
                  <a:schemeClr val="bg1"/>
                </a:solidFill>
              </a:rPr>
              <a:t>Centre</a:t>
            </a:r>
            <a:endParaRPr lang="en-GB" sz="2400" dirty="0">
              <a:solidFill>
                <a:schemeClr val="bg1"/>
              </a:solidFill>
            </a:endParaRPr>
          </a:p>
          <a:p>
            <a:endParaRPr lang="en-US" sz="2400" dirty="0">
              <a:solidFill>
                <a:schemeClr val="bg1"/>
              </a:solidFill>
            </a:endParaRPr>
          </a:p>
        </p:txBody>
      </p:sp>
    </p:spTree>
    <p:extLst>
      <p:ext uri="{BB962C8B-B14F-4D97-AF65-F5344CB8AC3E}">
        <p14:creationId xmlns:p14="http://schemas.microsoft.com/office/powerpoint/2010/main" val="2877804083"/>
      </p:ext>
    </p:extLst>
  </p:cSld>
  <p:clrMapOvr>
    <a:masterClrMapping/>
  </p:clrMapOvr>
  <p:transition xmlns:p14="http://schemas.microsoft.com/office/powerpoint/2010/main"/>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寺.jpe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5143500"/>
          </a:xfrm>
          <a:prstGeom prst="rect">
            <a:avLst/>
          </a:prstGeom>
        </p:spPr>
      </p:pic>
      <p:sp>
        <p:nvSpPr>
          <p:cNvPr id="3" name="TextBox 2"/>
          <p:cNvSpPr txBox="1"/>
          <p:nvPr/>
        </p:nvSpPr>
        <p:spPr>
          <a:xfrm>
            <a:off x="254000" y="965203"/>
            <a:ext cx="8636000" cy="3539431"/>
          </a:xfrm>
          <a:prstGeom prst="rect">
            <a:avLst/>
          </a:prstGeom>
          <a:noFill/>
        </p:spPr>
        <p:txBody>
          <a:bodyPr wrap="square" rtlCol="0">
            <a:spAutoFit/>
          </a:bodyPr>
          <a:lstStyle/>
          <a:p>
            <a:r>
              <a:rPr lang="en-US" dirty="0" err="1" smtClean="0">
                <a:solidFill>
                  <a:srgbClr val="000000"/>
                </a:solidFill>
                <a:latin typeface="Times New Roman"/>
                <a:cs typeface="Times New Roman"/>
              </a:rPr>
              <a:t>Dr</a:t>
            </a:r>
            <a:r>
              <a:rPr lang="en-US" dirty="0" smtClean="0">
                <a:solidFill>
                  <a:srgbClr val="000000"/>
                </a:solidFill>
                <a:latin typeface="Times New Roman"/>
                <a:cs typeface="Times New Roman"/>
              </a:rPr>
              <a:t> </a:t>
            </a:r>
            <a:r>
              <a:rPr lang="en-US" dirty="0" err="1" smtClean="0">
                <a:solidFill>
                  <a:srgbClr val="000000"/>
                </a:solidFill>
                <a:latin typeface="Times New Roman"/>
                <a:cs typeface="Times New Roman"/>
              </a:rPr>
              <a:t>Nianbo</a:t>
            </a:r>
            <a:r>
              <a:rPr lang="en-US" dirty="0" smtClean="0">
                <a:solidFill>
                  <a:srgbClr val="000000"/>
                </a:solidFill>
                <a:latin typeface="Times New Roman"/>
                <a:cs typeface="Times New Roman"/>
              </a:rPr>
              <a:t> Wu, Founder </a:t>
            </a:r>
            <a:r>
              <a:rPr lang="en-US" dirty="0">
                <a:solidFill>
                  <a:srgbClr val="000000"/>
                </a:solidFill>
                <a:latin typeface="Times New Roman"/>
                <a:cs typeface="Times New Roman"/>
              </a:rPr>
              <a:t>and Chairman of </a:t>
            </a:r>
            <a:endParaRPr lang="en-US" dirty="0" smtClean="0">
              <a:solidFill>
                <a:srgbClr val="000000"/>
              </a:solidFill>
              <a:latin typeface="Times New Roman"/>
              <a:cs typeface="Times New Roman"/>
            </a:endParaRPr>
          </a:p>
          <a:p>
            <a:r>
              <a:rPr lang="en-US" dirty="0" smtClean="0">
                <a:solidFill>
                  <a:srgbClr val="000000"/>
                </a:solidFill>
                <a:latin typeface="Times New Roman"/>
                <a:cs typeface="Times New Roman"/>
              </a:rPr>
              <a:t>Suzhou Good-Ark Electronics Co. Ltd. </a:t>
            </a:r>
          </a:p>
          <a:p>
            <a:r>
              <a:rPr lang="en-US" dirty="0" smtClean="0">
                <a:solidFill>
                  <a:srgbClr val="000000"/>
                </a:solidFill>
                <a:latin typeface="Times New Roman"/>
                <a:cs typeface="Times New Roman"/>
              </a:rPr>
              <a:t>revives “Family Culture”, since 2001, to run </a:t>
            </a:r>
          </a:p>
          <a:p>
            <a:r>
              <a:rPr lang="en-US" dirty="0" smtClean="0">
                <a:solidFill>
                  <a:srgbClr val="000000"/>
                </a:solidFill>
                <a:latin typeface="Times New Roman"/>
                <a:cs typeface="Times New Roman"/>
              </a:rPr>
              <a:t>his company as a big family and cares for its </a:t>
            </a:r>
          </a:p>
          <a:p>
            <a:r>
              <a:rPr lang="en-US" dirty="0" smtClean="0">
                <a:solidFill>
                  <a:srgbClr val="000000"/>
                </a:solidFill>
                <a:latin typeface="Times New Roman"/>
                <a:cs typeface="Times New Roman"/>
              </a:rPr>
              <a:t>employees as family members. Chairman Wu is committed to build a federation of 20 corporations which share the same dream and vision with him, to spread the teachings of the sages and bring happiness to mankind. </a:t>
            </a:r>
            <a:endParaRPr lang="en-US" dirty="0">
              <a:solidFill>
                <a:srgbClr val="000000"/>
              </a:solidFill>
              <a:latin typeface="Times New Roman"/>
              <a:cs typeface="Times New Roman"/>
            </a:endParaRPr>
          </a:p>
        </p:txBody>
      </p:sp>
      <p:pic>
        <p:nvPicPr>
          <p:cNvPr id="4" name="Picture 3" descr="吳念博肖象.jpg"/>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966386" y="0"/>
            <a:ext cx="2177614" cy="2587752"/>
          </a:xfrm>
          <a:prstGeom prst="rect">
            <a:avLst/>
          </a:prstGeom>
        </p:spPr>
      </p:pic>
      <p:sp>
        <p:nvSpPr>
          <p:cNvPr id="5" name="TextBox 4"/>
          <p:cNvSpPr txBox="1"/>
          <p:nvPr/>
        </p:nvSpPr>
        <p:spPr>
          <a:xfrm>
            <a:off x="4792133" y="186266"/>
            <a:ext cx="1794934" cy="523220"/>
          </a:xfrm>
          <a:prstGeom prst="rect">
            <a:avLst/>
          </a:prstGeom>
          <a:noFill/>
        </p:spPr>
        <p:txBody>
          <a:bodyPr wrap="square" rtlCol="0">
            <a:spAutoFit/>
          </a:bodyPr>
          <a:lstStyle/>
          <a:p>
            <a:r>
              <a:rPr lang="en-US" dirty="0" smtClean="0">
                <a:solidFill>
                  <a:srgbClr val="000000"/>
                </a:solidFill>
              </a:rPr>
              <a:t>Prelude</a:t>
            </a:r>
            <a:endParaRPr lang="en-US" dirty="0">
              <a:solidFill>
                <a:srgbClr val="000000"/>
              </a:solidFill>
            </a:endParaRPr>
          </a:p>
        </p:txBody>
      </p:sp>
    </p:spTree>
    <p:extLst>
      <p:ext uri="{BB962C8B-B14F-4D97-AF65-F5344CB8AC3E}">
        <p14:creationId xmlns:p14="http://schemas.microsoft.com/office/powerpoint/2010/main" val="350641970"/>
      </p:ext>
    </p:extLst>
  </p:cSld>
  <p:clrMapOvr>
    <a:masterClrMapping/>
  </p:clrMapOvr>
  <p:transition xmlns:p14="http://schemas.microsoft.com/office/powerpoint/2010/main"/>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寺.jpe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5143500"/>
          </a:xfrm>
          <a:prstGeom prst="rect">
            <a:avLst/>
          </a:prstGeom>
        </p:spPr>
      </p:pic>
      <p:sp>
        <p:nvSpPr>
          <p:cNvPr id="2" name="TextBox 1"/>
          <p:cNvSpPr txBox="1"/>
          <p:nvPr/>
        </p:nvSpPr>
        <p:spPr>
          <a:xfrm>
            <a:off x="152401" y="128455"/>
            <a:ext cx="7535333" cy="2880789"/>
          </a:xfrm>
          <a:prstGeom prst="rect">
            <a:avLst/>
          </a:prstGeom>
          <a:noFill/>
        </p:spPr>
        <p:txBody>
          <a:bodyPr wrap="square" rtlCol="0">
            <a:spAutoFit/>
          </a:bodyPr>
          <a:lstStyle/>
          <a:p>
            <a:pPr algn="ctr">
              <a:lnSpc>
                <a:spcPct val="120000"/>
              </a:lnSpc>
            </a:pPr>
            <a:r>
              <a:rPr lang="en-US" altLang="zh-TW" sz="4000" dirty="0" err="1" smtClean="0">
                <a:solidFill>
                  <a:srgbClr val="000000"/>
                </a:solidFill>
                <a:latin typeface="Times New Roman"/>
                <a:ea typeface="微软雅黑" panose="020B0503020204020204" pitchFamily="34" charset="-122"/>
                <a:cs typeface="Times New Roman"/>
              </a:rPr>
              <a:t>Ninbo</a:t>
            </a:r>
            <a:r>
              <a:rPr lang="zh-TW" altLang="en-US" sz="4000" dirty="0" smtClean="0">
                <a:solidFill>
                  <a:srgbClr val="000000"/>
                </a:solidFill>
                <a:latin typeface="Times New Roman"/>
                <a:ea typeface="微软雅黑" panose="020B0503020204020204" pitchFamily="34" charset="-122"/>
                <a:cs typeface="Times New Roman"/>
              </a:rPr>
              <a:t> </a:t>
            </a:r>
            <a:r>
              <a:rPr lang="en-US" altLang="zh-TW" sz="4000" dirty="0" smtClean="0">
                <a:solidFill>
                  <a:srgbClr val="000000"/>
                </a:solidFill>
                <a:latin typeface="Times New Roman"/>
                <a:ea typeface="微软雅黑" panose="020B0503020204020204" pitchFamily="34" charset="-122"/>
                <a:cs typeface="Times New Roman"/>
              </a:rPr>
              <a:t>Wu</a:t>
            </a:r>
          </a:p>
          <a:p>
            <a:pPr algn="ctr">
              <a:lnSpc>
                <a:spcPct val="120000"/>
              </a:lnSpc>
            </a:pPr>
            <a:r>
              <a:rPr lang="en-US" altLang="zh-TW" sz="4000" dirty="0" smtClean="0">
                <a:solidFill>
                  <a:srgbClr val="000000"/>
                </a:solidFill>
                <a:latin typeface="Times New Roman"/>
                <a:ea typeface="微软雅黑" panose="020B0503020204020204" pitchFamily="34" charset="-122"/>
                <a:cs typeface="Times New Roman"/>
              </a:rPr>
              <a:t>Pontifical</a:t>
            </a:r>
            <a:r>
              <a:rPr lang="zh-TW" altLang="en-US" sz="4000" dirty="0" smtClean="0">
                <a:solidFill>
                  <a:srgbClr val="000000"/>
                </a:solidFill>
                <a:latin typeface="Times New Roman"/>
                <a:ea typeface="微软雅黑" panose="020B0503020204020204" pitchFamily="34" charset="-122"/>
                <a:cs typeface="Times New Roman"/>
              </a:rPr>
              <a:t> </a:t>
            </a:r>
            <a:r>
              <a:rPr lang="en-US" altLang="zh-TW" sz="4000" dirty="0" smtClean="0">
                <a:solidFill>
                  <a:srgbClr val="000000"/>
                </a:solidFill>
                <a:latin typeface="Times New Roman"/>
                <a:ea typeface="微软雅黑" panose="020B0503020204020204" pitchFamily="34" charset="-122"/>
                <a:cs typeface="Times New Roman"/>
              </a:rPr>
              <a:t>Academy</a:t>
            </a:r>
            <a:r>
              <a:rPr lang="zh-TW" altLang="en-US" sz="4000" dirty="0" smtClean="0">
                <a:solidFill>
                  <a:srgbClr val="000000"/>
                </a:solidFill>
                <a:latin typeface="Times New Roman"/>
                <a:ea typeface="微软雅黑" panose="020B0503020204020204" pitchFamily="34" charset="-122"/>
                <a:cs typeface="Times New Roman"/>
              </a:rPr>
              <a:t> </a:t>
            </a:r>
            <a:r>
              <a:rPr lang="en-US" altLang="zh-TW" sz="4000" dirty="0" smtClean="0">
                <a:solidFill>
                  <a:srgbClr val="000000"/>
                </a:solidFill>
                <a:latin typeface="Times New Roman"/>
                <a:ea typeface="微软雅黑" panose="020B0503020204020204" pitchFamily="34" charset="-122"/>
                <a:cs typeface="Times New Roman"/>
              </a:rPr>
              <a:t>of</a:t>
            </a:r>
            <a:r>
              <a:rPr lang="zh-TW" altLang="en-US" sz="4000" dirty="0" smtClean="0">
                <a:solidFill>
                  <a:srgbClr val="000000"/>
                </a:solidFill>
                <a:latin typeface="Times New Roman"/>
                <a:ea typeface="微软雅黑" panose="020B0503020204020204" pitchFamily="34" charset="-122"/>
                <a:cs typeface="Times New Roman"/>
              </a:rPr>
              <a:t> </a:t>
            </a:r>
            <a:r>
              <a:rPr lang="en-US" altLang="zh-TW" sz="4000" dirty="0" smtClean="0">
                <a:solidFill>
                  <a:srgbClr val="000000"/>
                </a:solidFill>
                <a:latin typeface="Times New Roman"/>
                <a:ea typeface="微软雅黑" panose="020B0503020204020204" pitchFamily="34" charset="-122"/>
                <a:cs typeface="Times New Roman"/>
              </a:rPr>
              <a:t>Sciences,</a:t>
            </a:r>
            <a:r>
              <a:rPr lang="zh-TW" altLang="en-US" sz="4000" dirty="0" smtClean="0">
                <a:solidFill>
                  <a:srgbClr val="000000"/>
                </a:solidFill>
                <a:latin typeface="Times New Roman"/>
                <a:ea typeface="微软雅黑" panose="020B0503020204020204" pitchFamily="34" charset="-122"/>
                <a:cs typeface="Times New Roman"/>
              </a:rPr>
              <a:t> </a:t>
            </a:r>
            <a:r>
              <a:rPr lang="en-US" altLang="zh-TW" sz="3600" dirty="0" smtClean="0">
                <a:solidFill>
                  <a:srgbClr val="000000"/>
                </a:solidFill>
                <a:latin typeface="Times New Roman"/>
                <a:ea typeface="微软雅黑" panose="020B0503020204020204" pitchFamily="34" charset="-122"/>
                <a:cs typeface="Times New Roman"/>
              </a:rPr>
              <a:t>Vatican</a:t>
            </a:r>
            <a:r>
              <a:rPr lang="zh-TW" altLang="en-US" sz="3600" dirty="0" smtClean="0">
                <a:solidFill>
                  <a:srgbClr val="000000"/>
                </a:solidFill>
                <a:latin typeface="Times New Roman"/>
                <a:ea typeface="微软雅黑" panose="020B0503020204020204" pitchFamily="34" charset="-122"/>
                <a:cs typeface="Times New Roman"/>
              </a:rPr>
              <a:t> </a:t>
            </a:r>
            <a:r>
              <a:rPr lang="en-US" altLang="zh-TW" sz="3600" dirty="0" smtClean="0">
                <a:solidFill>
                  <a:srgbClr val="000000"/>
                </a:solidFill>
                <a:latin typeface="Times New Roman"/>
                <a:ea typeface="微软雅黑" panose="020B0503020204020204" pitchFamily="34" charset="-122"/>
                <a:cs typeface="Times New Roman"/>
              </a:rPr>
              <a:t>City</a:t>
            </a:r>
          </a:p>
          <a:p>
            <a:pPr algn="ctr">
              <a:lnSpc>
                <a:spcPct val="120000"/>
              </a:lnSpc>
            </a:pPr>
            <a:r>
              <a:rPr lang="en-US" altLang="zh-TW" sz="3200" dirty="0" smtClean="0">
                <a:solidFill>
                  <a:srgbClr val="000000"/>
                </a:solidFill>
                <a:latin typeface="Times New Roman"/>
                <a:ea typeface="微软雅黑" panose="020B0503020204020204" pitchFamily="34" charset="-122"/>
                <a:cs typeface="Times New Roman"/>
              </a:rPr>
              <a:t>2017 and2018</a:t>
            </a:r>
            <a:endParaRPr lang="en-US" altLang="zh-CN" sz="3200" dirty="0" smtClean="0">
              <a:solidFill>
                <a:srgbClr val="000000"/>
              </a:solidFill>
              <a:latin typeface="Times New Roman"/>
              <a:ea typeface="微软雅黑" panose="020B0503020204020204" pitchFamily="34" charset="-122"/>
              <a:cs typeface="Times New Roman"/>
            </a:endParaRPr>
          </a:p>
        </p:txBody>
      </p:sp>
      <p:pic>
        <p:nvPicPr>
          <p:cNvPr id="4" name="Picture 3" descr="吴董与教皇.jp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109562" y="2647188"/>
            <a:ext cx="4034438" cy="2496312"/>
          </a:xfrm>
          <a:prstGeom prst="rect">
            <a:avLst/>
          </a:prstGeom>
        </p:spPr>
      </p:pic>
    </p:spTree>
    <p:extLst>
      <p:ext uri="{BB962C8B-B14F-4D97-AF65-F5344CB8AC3E}">
        <p14:creationId xmlns:p14="http://schemas.microsoft.com/office/powerpoint/2010/main" val="3501283622"/>
      </p:ext>
    </p:extLst>
  </p:cSld>
  <p:clrMapOvr>
    <a:masterClrMapping/>
  </p:clrMapOvr>
  <p:transition xmlns:p14="http://schemas.microsoft.com/office/powerpoint/2010/mai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descr="寺.jpe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5143500"/>
          </a:xfrm>
          <a:prstGeom prst="rect">
            <a:avLst/>
          </a:prstGeom>
        </p:spPr>
      </p:pic>
      <p:sp>
        <p:nvSpPr>
          <p:cNvPr id="3" name="Rectangle 2"/>
          <p:cNvSpPr/>
          <p:nvPr/>
        </p:nvSpPr>
        <p:spPr>
          <a:xfrm>
            <a:off x="1066800" y="597009"/>
            <a:ext cx="7755467" cy="1754327"/>
          </a:xfrm>
          <a:prstGeom prst="rect">
            <a:avLst/>
          </a:prstGeom>
        </p:spPr>
        <p:txBody>
          <a:bodyPr wrap="square">
            <a:spAutoFit/>
          </a:bodyPr>
          <a:lstStyle/>
          <a:p>
            <a:pPr marL="742950" indent="-742950">
              <a:buFont typeface="+mj-lt"/>
              <a:buAutoNum type="arabicPeriod"/>
            </a:pPr>
            <a:r>
              <a:rPr lang="en-US" sz="3600" dirty="0" smtClean="0">
                <a:solidFill>
                  <a:srgbClr val="000000"/>
                </a:solidFill>
                <a:latin typeface="Times New Roman"/>
                <a:cs typeface="Times New Roman"/>
              </a:rPr>
              <a:t>2017: The Return </a:t>
            </a:r>
            <a:r>
              <a:rPr lang="en-US" sz="3600" dirty="0">
                <a:solidFill>
                  <a:srgbClr val="000000"/>
                </a:solidFill>
                <a:latin typeface="Times New Roman"/>
                <a:cs typeface="Times New Roman"/>
              </a:rPr>
              <a:t>of </a:t>
            </a:r>
            <a:r>
              <a:rPr lang="en-US" sz="3600" dirty="0" smtClean="0">
                <a:solidFill>
                  <a:srgbClr val="000000"/>
                </a:solidFill>
                <a:latin typeface="Times New Roman"/>
                <a:cs typeface="Times New Roman"/>
              </a:rPr>
              <a:t>Ancient Wisdom</a:t>
            </a:r>
            <a:r>
              <a:rPr lang="en-US" sz="3600" dirty="0">
                <a:solidFill>
                  <a:srgbClr val="000000"/>
                </a:solidFill>
                <a:latin typeface="Times New Roman"/>
                <a:cs typeface="Times New Roman"/>
              </a:rPr>
              <a:t>—virtue education in </a:t>
            </a:r>
            <a:r>
              <a:rPr lang="en-US" sz="3600" dirty="0" smtClean="0">
                <a:solidFill>
                  <a:srgbClr val="000000"/>
                </a:solidFill>
                <a:latin typeface="Times New Roman"/>
                <a:cs typeface="Times New Roman"/>
              </a:rPr>
              <a:t>the workplace</a:t>
            </a:r>
            <a:endParaRPr lang="en-US" sz="3600" dirty="0">
              <a:solidFill>
                <a:srgbClr val="000000"/>
              </a:solidFill>
              <a:latin typeface="Times New Roman"/>
              <a:cs typeface="Times New Roman"/>
            </a:endParaRPr>
          </a:p>
        </p:txBody>
      </p:sp>
      <p:sp>
        <p:nvSpPr>
          <p:cNvPr id="4" name="TextBox 3"/>
          <p:cNvSpPr txBox="1"/>
          <p:nvPr/>
        </p:nvSpPr>
        <p:spPr>
          <a:xfrm>
            <a:off x="1659467" y="2946401"/>
            <a:ext cx="5977466" cy="1384995"/>
          </a:xfrm>
          <a:prstGeom prst="rect">
            <a:avLst/>
          </a:prstGeom>
          <a:noFill/>
        </p:spPr>
        <p:txBody>
          <a:bodyPr wrap="square" rtlCol="0">
            <a:spAutoFit/>
          </a:bodyPr>
          <a:lstStyle/>
          <a:p>
            <a:r>
              <a:rPr lang="en-US" dirty="0" smtClean="0">
                <a:solidFill>
                  <a:srgbClr val="000000"/>
                </a:solidFill>
              </a:rPr>
              <a:t>“Engage </a:t>
            </a:r>
            <a:r>
              <a:rPr lang="en-US" dirty="0">
                <a:solidFill>
                  <a:srgbClr val="000000"/>
                </a:solidFill>
              </a:rPr>
              <a:t>Virtue Education to Achieve Sustainable Development </a:t>
            </a:r>
            <a:r>
              <a:rPr lang="en-US" dirty="0" smtClean="0">
                <a:solidFill>
                  <a:srgbClr val="000000"/>
                </a:solidFill>
              </a:rPr>
              <a:t>Goals”</a:t>
            </a:r>
            <a:endParaRPr lang="en-GB" dirty="0">
              <a:solidFill>
                <a:srgbClr val="000000"/>
              </a:solidFill>
            </a:endParaRPr>
          </a:p>
          <a:p>
            <a:endParaRPr lang="en-US" dirty="0">
              <a:solidFill>
                <a:srgbClr val="000000"/>
              </a:solidFill>
            </a:endParaRPr>
          </a:p>
        </p:txBody>
      </p:sp>
    </p:spTree>
    <p:extLst>
      <p:ext uri="{BB962C8B-B14F-4D97-AF65-F5344CB8AC3E}">
        <p14:creationId xmlns:p14="http://schemas.microsoft.com/office/powerpoint/2010/main" val="3940556945"/>
      </p:ext>
    </p:extLst>
  </p:cSld>
  <p:clrMapOvr>
    <a:masterClrMapping/>
  </p:clrMapOvr>
  <p:transition xmlns:p14="http://schemas.microsoft.com/office/powerpoint/2010/mai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寺.jpe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5143500"/>
          </a:xfrm>
          <a:prstGeom prst="rect">
            <a:avLst/>
          </a:prstGeom>
        </p:spPr>
      </p:pic>
      <p:sp>
        <p:nvSpPr>
          <p:cNvPr id="2" name="Rectangle 1"/>
          <p:cNvSpPr/>
          <p:nvPr/>
        </p:nvSpPr>
        <p:spPr>
          <a:xfrm>
            <a:off x="1016000" y="727787"/>
            <a:ext cx="7010400" cy="1200329"/>
          </a:xfrm>
          <a:prstGeom prst="rect">
            <a:avLst/>
          </a:prstGeom>
        </p:spPr>
        <p:txBody>
          <a:bodyPr wrap="square">
            <a:spAutoFit/>
          </a:bodyPr>
          <a:lstStyle/>
          <a:p>
            <a:r>
              <a:rPr lang="en-US" sz="3600" dirty="0" smtClean="0">
                <a:solidFill>
                  <a:srgbClr val="000000"/>
                </a:solidFill>
                <a:latin typeface="Times New Roman"/>
                <a:cs typeface="Times New Roman"/>
              </a:rPr>
              <a:t>2.	 2018: The </a:t>
            </a:r>
            <a:r>
              <a:rPr lang="en-US" sz="3600" dirty="0">
                <a:solidFill>
                  <a:srgbClr val="000000"/>
                </a:solidFill>
                <a:latin typeface="Times New Roman"/>
                <a:cs typeface="Times New Roman"/>
              </a:rPr>
              <a:t>Future of Work—The </a:t>
            </a:r>
            <a:r>
              <a:rPr lang="en-US" sz="3600" dirty="0" smtClean="0">
                <a:solidFill>
                  <a:srgbClr val="000000"/>
                </a:solidFill>
                <a:latin typeface="Times New Roman"/>
                <a:cs typeface="Times New Roman"/>
              </a:rPr>
              <a:t>workplace </a:t>
            </a:r>
            <a:r>
              <a:rPr lang="en-US" sz="3600" dirty="0">
                <a:solidFill>
                  <a:srgbClr val="000000"/>
                </a:solidFill>
                <a:latin typeface="Times New Roman"/>
                <a:cs typeface="Times New Roman"/>
              </a:rPr>
              <a:t>as a </a:t>
            </a:r>
            <a:r>
              <a:rPr lang="en-US" sz="3600" dirty="0" smtClean="0">
                <a:solidFill>
                  <a:srgbClr val="000000"/>
                </a:solidFill>
                <a:latin typeface="Times New Roman"/>
                <a:cs typeface="Times New Roman"/>
              </a:rPr>
              <a:t>place </a:t>
            </a:r>
            <a:r>
              <a:rPr lang="en-US" sz="3600" dirty="0">
                <a:solidFill>
                  <a:srgbClr val="000000"/>
                </a:solidFill>
                <a:latin typeface="Times New Roman"/>
                <a:cs typeface="Times New Roman"/>
              </a:rPr>
              <a:t>of </a:t>
            </a:r>
            <a:r>
              <a:rPr lang="en-US" sz="3600" dirty="0" smtClean="0">
                <a:solidFill>
                  <a:srgbClr val="000000"/>
                </a:solidFill>
                <a:latin typeface="Times New Roman"/>
                <a:cs typeface="Times New Roman"/>
              </a:rPr>
              <a:t>learning</a:t>
            </a:r>
            <a:endParaRPr lang="en-GB" sz="3600" dirty="0">
              <a:solidFill>
                <a:srgbClr val="000000"/>
              </a:solidFill>
              <a:latin typeface="Times New Roman"/>
              <a:cs typeface="Times New Roman"/>
            </a:endParaRPr>
          </a:p>
        </p:txBody>
      </p:sp>
      <p:sp>
        <p:nvSpPr>
          <p:cNvPr id="3" name="TextBox 2"/>
          <p:cNvSpPr txBox="1"/>
          <p:nvPr/>
        </p:nvSpPr>
        <p:spPr>
          <a:xfrm>
            <a:off x="660400" y="2133600"/>
            <a:ext cx="8080908" cy="2369880"/>
          </a:xfrm>
          <a:prstGeom prst="rect">
            <a:avLst/>
          </a:prstGeom>
          <a:noFill/>
        </p:spPr>
        <p:txBody>
          <a:bodyPr wrap="none" rtlCol="0">
            <a:spAutoFit/>
          </a:bodyPr>
          <a:lstStyle/>
          <a:p>
            <a:r>
              <a:rPr lang="en-GB" dirty="0" smtClean="0">
                <a:solidFill>
                  <a:srgbClr val="000000"/>
                </a:solidFill>
              </a:rPr>
              <a:t>	Strengthen </a:t>
            </a:r>
            <a:r>
              <a:rPr lang="en-GB" dirty="0">
                <a:solidFill>
                  <a:srgbClr val="000000"/>
                </a:solidFill>
              </a:rPr>
              <a:t>moral virtues, </a:t>
            </a:r>
            <a:r>
              <a:rPr lang="en-GB" dirty="0" smtClean="0">
                <a:solidFill>
                  <a:srgbClr val="000000"/>
                </a:solidFill>
              </a:rPr>
              <a:t>Benefit </a:t>
            </a:r>
            <a:r>
              <a:rPr lang="en-GB" dirty="0">
                <a:solidFill>
                  <a:srgbClr val="000000"/>
                </a:solidFill>
              </a:rPr>
              <a:t>others, </a:t>
            </a:r>
          </a:p>
          <a:p>
            <a:pPr>
              <a:spcAft>
                <a:spcPts val="2400"/>
              </a:spcAft>
            </a:pPr>
            <a:r>
              <a:rPr lang="en-GB" dirty="0" smtClean="0">
                <a:solidFill>
                  <a:srgbClr val="000000"/>
                </a:solidFill>
              </a:rPr>
              <a:t>Develop </a:t>
            </a:r>
            <a:r>
              <a:rPr lang="en-GB" dirty="0">
                <a:solidFill>
                  <a:srgbClr val="000000"/>
                </a:solidFill>
              </a:rPr>
              <a:t>productions </a:t>
            </a:r>
            <a:r>
              <a:rPr lang="en-GB" dirty="0" smtClean="0">
                <a:solidFill>
                  <a:srgbClr val="000000"/>
                </a:solidFill>
              </a:rPr>
              <a:t>through harmonious means</a:t>
            </a:r>
          </a:p>
          <a:p>
            <a:pPr algn="r">
              <a:spcAft>
                <a:spcPts val="2400"/>
              </a:spcAft>
            </a:pPr>
            <a:r>
              <a:rPr lang="en-GB" sz="2400" dirty="0" smtClean="0">
                <a:solidFill>
                  <a:srgbClr val="000000"/>
                </a:solidFill>
              </a:rPr>
              <a:t>				Admonitions of Emperor Da Yu </a:t>
            </a:r>
            <a:endParaRPr lang="en-US" altLang="zh-CN" sz="2400" dirty="0">
              <a:solidFill>
                <a:srgbClr val="000000"/>
              </a:solidFill>
              <a:latin typeface="微软雅黑" panose="020B0503020204020204" pitchFamily="34" charset="-122"/>
              <a:ea typeface="微软雅黑" panose="020B0503020204020204" pitchFamily="34" charset="-122"/>
            </a:endParaRPr>
          </a:p>
          <a:p>
            <a:endParaRPr lang="en-US" dirty="0"/>
          </a:p>
        </p:txBody>
      </p:sp>
    </p:spTree>
    <p:extLst>
      <p:ext uri="{BB962C8B-B14F-4D97-AF65-F5344CB8AC3E}">
        <p14:creationId xmlns:p14="http://schemas.microsoft.com/office/powerpoint/2010/main" val="3096801885"/>
      </p:ext>
    </p:extLst>
  </p:cSld>
  <p:clrMapOvr>
    <a:masterClrMapping/>
  </p:clrMapOvr>
  <p:transition xmlns:p14="http://schemas.microsoft.com/office/powerpoint/2010/mai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图片 6"/>
          <p:cNvPicPr>
            <a:picLocks noChangeAspect="1"/>
          </p:cNvPicPr>
          <p:nvPr/>
        </p:nvPicPr>
        <p:blipFill rotWithShape="1">
          <a:blip r:embed="rId2" cstate="print">
            <a:extLst>
              <a:ext uri="{28A0092B-C50C-407E-A947-70E740481C1C}">
                <a14:useLocalDpi xmlns:a14="http://schemas.microsoft.com/office/drawing/2010/main" val="0"/>
              </a:ext>
            </a:extLst>
          </a:blip>
          <a:srcRect l="5084" r="9404"/>
          <a:stretch/>
        </p:blipFill>
        <p:spPr>
          <a:xfrm>
            <a:off x="0" y="0"/>
            <a:ext cx="9163107" cy="5143500"/>
          </a:xfrm>
          <a:prstGeom prst="rect">
            <a:avLst/>
          </a:prstGeom>
        </p:spPr>
      </p:pic>
      <p:sp>
        <p:nvSpPr>
          <p:cNvPr id="3" name="TextBox 2"/>
          <p:cNvSpPr txBox="1"/>
          <p:nvPr/>
        </p:nvSpPr>
        <p:spPr>
          <a:xfrm>
            <a:off x="3594100" y="508000"/>
            <a:ext cx="5435600" cy="707886"/>
          </a:xfrm>
          <a:prstGeom prst="rect">
            <a:avLst/>
          </a:prstGeom>
          <a:noFill/>
        </p:spPr>
        <p:txBody>
          <a:bodyPr wrap="square" rtlCol="0">
            <a:spAutoFit/>
          </a:bodyPr>
          <a:lstStyle/>
          <a:p>
            <a:r>
              <a:rPr lang="en-US" sz="4000" dirty="0" smtClean="0">
                <a:solidFill>
                  <a:schemeClr val="bg1"/>
                </a:solidFill>
              </a:rPr>
              <a:t>Heaven, Earth, Human</a:t>
            </a:r>
            <a:endParaRPr lang="en-US" sz="4000" dirty="0">
              <a:solidFill>
                <a:schemeClr val="bg1"/>
              </a:solidFill>
            </a:endParaRPr>
          </a:p>
        </p:txBody>
      </p:sp>
      <p:sp>
        <p:nvSpPr>
          <p:cNvPr id="2" name="TextBox 1"/>
          <p:cNvSpPr txBox="1"/>
          <p:nvPr/>
        </p:nvSpPr>
        <p:spPr>
          <a:xfrm>
            <a:off x="6299200" y="3962401"/>
            <a:ext cx="2421466" cy="646331"/>
          </a:xfrm>
          <a:prstGeom prst="rect">
            <a:avLst/>
          </a:prstGeom>
          <a:noFill/>
        </p:spPr>
        <p:txBody>
          <a:bodyPr wrap="square" rtlCol="0">
            <a:spAutoFit/>
          </a:bodyPr>
          <a:lstStyle/>
          <a:p>
            <a:r>
              <a:rPr lang="en-US" sz="3600" dirty="0" smtClean="0">
                <a:solidFill>
                  <a:srgbClr val="000000"/>
                </a:solidFill>
              </a:rPr>
              <a:t>True Love</a:t>
            </a:r>
            <a:endParaRPr lang="en-US" sz="3600" dirty="0">
              <a:solidFill>
                <a:srgbClr val="000000"/>
              </a:solidFill>
            </a:endParaRPr>
          </a:p>
        </p:txBody>
      </p:sp>
      <p:sp>
        <p:nvSpPr>
          <p:cNvPr id="4" name="Oval 3"/>
          <p:cNvSpPr/>
          <p:nvPr/>
        </p:nvSpPr>
        <p:spPr bwMode="auto">
          <a:xfrm>
            <a:off x="6739467" y="1930400"/>
            <a:ext cx="999066" cy="1693333"/>
          </a:xfrm>
          <a:prstGeom prst="ellipse">
            <a:avLst/>
          </a:prstGeom>
          <a:noFill/>
          <a:ln>
            <a:noFill/>
          </a:ln>
          <a:effectLst>
            <a:outerShdw dist="53882" dir="13500000" algn="ctr" rotWithShape="0">
              <a:schemeClr val="bg2">
                <a:alpha val="50000"/>
              </a:schemeClr>
            </a:outerShdw>
          </a:effectLst>
        </p:spPr>
        <p:txBody>
          <a:bodyPr vert="horz" wrap="none" lIns="145157" tIns="72579" rIns="145157" bIns="72579" numCol="1" rtlCol="0" anchor="ctr" anchorCtr="0" compatLnSpc="1"/>
          <a:lstStyle/>
          <a:p>
            <a:pPr marL="0" marR="0" indent="0" algn="l" defTabSz="914400" rtl="0" eaLnBrk="0" fontAlgn="base" latinLnBrk="0" hangingPunct="0">
              <a:lnSpc>
                <a:spcPct val="100000"/>
              </a:lnSpc>
              <a:spcBef>
                <a:spcPct val="0"/>
              </a:spcBef>
              <a:spcAft>
                <a:spcPct val="0"/>
              </a:spcAft>
              <a:buClrTx/>
              <a:buSzTx/>
              <a:buFont typeface="Arial" panose="020B0604020202020204" pitchFamily="34" charset="0"/>
              <a:buNone/>
            </a:pPr>
            <a:endParaRPr kumimoji="0" lang="en-US" sz="2800" b="0" i="0" u="none" strike="noStrike" cap="none" normalizeH="0" baseline="0" smtClean="0">
              <a:ln>
                <a:noFill/>
              </a:ln>
              <a:solidFill>
                <a:schemeClr val="tx1"/>
              </a:solidFill>
              <a:effectLst/>
              <a:latin typeface="Arial" panose="020B0604020202020204" pitchFamily="34" charset="0"/>
              <a:ea typeface="微软雅黑" panose="020B0503020204020204" pitchFamily="34" charset="-122"/>
            </a:endParaRPr>
          </a:p>
        </p:txBody>
      </p:sp>
      <p:sp>
        <p:nvSpPr>
          <p:cNvPr id="5" name="Rectangle 4"/>
          <p:cNvSpPr/>
          <p:nvPr/>
        </p:nvSpPr>
        <p:spPr bwMode="auto">
          <a:xfrm>
            <a:off x="6688667" y="1879600"/>
            <a:ext cx="1016000" cy="1778000"/>
          </a:xfrm>
          <a:prstGeom prst="rect">
            <a:avLst/>
          </a:prstGeom>
          <a:noFill/>
          <a:ln>
            <a:noFill/>
          </a:ln>
          <a:effectLst>
            <a:outerShdw dist="53882" dir="13500000" algn="ctr" rotWithShape="0">
              <a:schemeClr val="bg2">
                <a:alpha val="50000"/>
              </a:schemeClr>
            </a:outerShdw>
          </a:effectLst>
        </p:spPr>
        <p:txBody>
          <a:bodyPr vert="horz" wrap="none" lIns="145157" tIns="72579" rIns="145157" bIns="72579" numCol="1" rtlCol="0" anchor="ctr" anchorCtr="0" compatLnSpc="1"/>
          <a:lstStyle/>
          <a:p>
            <a:pPr marL="0" marR="0" indent="0" algn="l" defTabSz="914400" rtl="0" eaLnBrk="0" fontAlgn="base" latinLnBrk="0" hangingPunct="0">
              <a:lnSpc>
                <a:spcPct val="100000"/>
              </a:lnSpc>
              <a:spcBef>
                <a:spcPct val="0"/>
              </a:spcBef>
              <a:spcAft>
                <a:spcPct val="0"/>
              </a:spcAft>
              <a:buClrTx/>
              <a:buSzTx/>
              <a:buFont typeface="Arial" panose="020B0604020202020204" pitchFamily="34" charset="0"/>
              <a:buNone/>
            </a:pPr>
            <a:endParaRPr kumimoji="0" lang="en-US" sz="2800" b="0" i="0" u="none" strike="noStrike" cap="none" normalizeH="0" baseline="0" smtClean="0">
              <a:ln>
                <a:noFill/>
              </a:ln>
              <a:solidFill>
                <a:schemeClr val="tx1"/>
              </a:solidFill>
              <a:effectLst/>
              <a:latin typeface="Arial" panose="020B0604020202020204" pitchFamily="34" charset="0"/>
              <a:ea typeface="微软雅黑" panose="020B0503020204020204" pitchFamily="34" charset="-122"/>
            </a:endParaRPr>
          </a:p>
        </p:txBody>
      </p:sp>
      <p:sp>
        <p:nvSpPr>
          <p:cNvPr id="6" name="Rectangle 5"/>
          <p:cNvSpPr/>
          <p:nvPr/>
        </p:nvSpPr>
        <p:spPr bwMode="auto">
          <a:xfrm>
            <a:off x="6654800" y="1964267"/>
            <a:ext cx="1202267" cy="1710266"/>
          </a:xfrm>
          <a:prstGeom prst="rect">
            <a:avLst/>
          </a:prstGeom>
          <a:noFill/>
          <a:ln>
            <a:noFill/>
          </a:ln>
          <a:effectLst>
            <a:outerShdw dist="53882" dir="13500000" algn="ctr" rotWithShape="0">
              <a:schemeClr val="bg2">
                <a:alpha val="50000"/>
              </a:schemeClr>
            </a:outerShdw>
          </a:effectLst>
        </p:spPr>
        <p:txBody>
          <a:bodyPr vert="horz" wrap="none" lIns="145157" tIns="72579" rIns="145157" bIns="72579" numCol="1" rtlCol="0" anchor="ctr" anchorCtr="0" compatLnSpc="1"/>
          <a:lstStyle/>
          <a:p>
            <a:pPr marL="0" marR="0" indent="0" algn="l" defTabSz="914400" rtl="0" eaLnBrk="0" fontAlgn="base" latinLnBrk="0" hangingPunct="0">
              <a:lnSpc>
                <a:spcPct val="100000"/>
              </a:lnSpc>
              <a:spcBef>
                <a:spcPct val="0"/>
              </a:spcBef>
              <a:spcAft>
                <a:spcPct val="0"/>
              </a:spcAft>
              <a:buClrTx/>
              <a:buSzTx/>
              <a:buFont typeface="Arial" panose="020B0604020202020204" pitchFamily="34" charset="0"/>
              <a:buNone/>
            </a:pPr>
            <a:endParaRPr kumimoji="0" lang="en-US" sz="2800" b="0" i="0" u="none" strike="noStrike" cap="none" normalizeH="0" baseline="0" smtClean="0">
              <a:ln>
                <a:noFill/>
              </a:ln>
              <a:solidFill>
                <a:schemeClr val="tx1"/>
              </a:solidFill>
              <a:effectLst/>
              <a:latin typeface="Arial" panose="020B0604020202020204" pitchFamily="34" charset="0"/>
              <a:ea typeface="微软雅黑" panose="020B0503020204020204" pitchFamily="34" charset="-122"/>
            </a:endParaRPr>
          </a:p>
        </p:txBody>
      </p:sp>
    </p:spTree>
    <p:extLst>
      <p:ext uri="{BB962C8B-B14F-4D97-AF65-F5344CB8AC3E}">
        <p14:creationId xmlns:p14="http://schemas.microsoft.com/office/powerpoint/2010/main" val="2802935604"/>
      </p:ext>
    </p:extLst>
  </p:cSld>
  <p:clrMapOvr>
    <a:masterClrMapping/>
  </p:clrMapOvr>
  <p:transition xmlns:p14="http://schemas.microsoft.com/office/powerpoint/2010/main"/>
  <p:timing>
    <p:tnLst>
      <p:par>
        <p:cTn xmlns:p14="http://schemas.microsoft.com/office/powerpoint/2010/mai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H:\2016年回顾片制作\5. 脚本各模块素材（2016年）\8. 片尾\家 2.jpg"/>
          <p:cNvPicPr>
            <a:picLocks noChangeAspect="1" noChangeArrowheads="1"/>
          </p:cNvPicPr>
          <p:nvPr/>
        </p:nvPicPr>
        <p:blipFill>
          <a:blip r:embed="rId3">
            <a:alphaModFix amt="79000"/>
            <a:extLst>
              <a:ext uri="{28A0092B-C50C-407E-A947-70E740481C1C}">
                <a14:useLocalDpi xmlns:a14="http://schemas.microsoft.com/office/drawing/2010/main" val="0"/>
              </a:ext>
            </a:extLst>
          </a:blip>
          <a:srcRect/>
          <a:stretch>
            <a:fillRect/>
          </a:stretch>
        </p:blipFill>
        <p:spPr bwMode="auto">
          <a:xfrm>
            <a:off x="-14844" y="-15744"/>
            <a:ext cx="9182766" cy="5163438"/>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1"/>
          <p:cNvSpPr txBox="1"/>
          <p:nvPr/>
        </p:nvSpPr>
        <p:spPr>
          <a:xfrm>
            <a:off x="5757333" y="16933"/>
            <a:ext cx="3865492" cy="1084902"/>
          </a:xfrm>
          <a:prstGeom prst="rect">
            <a:avLst/>
          </a:prstGeom>
          <a:noFill/>
        </p:spPr>
        <p:txBody>
          <a:bodyPr wrap="square" lIns="68571" tIns="34285" rIns="68571" bIns="34285" rtlCol="0">
            <a:spAutoFit/>
          </a:bodyPr>
          <a:lstStyle/>
          <a:p>
            <a:r>
              <a:rPr lang="en-US" altLang="zh-TW" sz="6600" b="1" dirty="0">
                <a:ln w="17780" cmpd="sng">
                  <a:solidFill>
                    <a:srgbClr val="FFFFFF"/>
                  </a:solidFill>
                  <a:prstDash val="solid"/>
                  <a:miter lim="800000"/>
                </a:ln>
                <a:effectLst>
                  <a:outerShdw blurRad="50800" algn="tl" rotWithShape="0">
                    <a:srgbClr val="000000"/>
                  </a:outerShdw>
                </a:effectLst>
              </a:rPr>
              <a:t>FAMILY</a:t>
            </a:r>
            <a:endParaRPr lang="en-US" sz="6600" b="1" dirty="0">
              <a:ln w="17780" cmpd="sng">
                <a:solidFill>
                  <a:srgbClr val="FFFFFF"/>
                </a:solidFill>
                <a:prstDash val="solid"/>
                <a:miter lim="800000"/>
              </a:ln>
              <a:effectLst>
                <a:outerShdw blurRad="50800" algn="tl" rotWithShape="0">
                  <a:srgbClr val="000000"/>
                </a:outerShdw>
              </a:effectLst>
            </a:endParaRPr>
          </a:p>
        </p:txBody>
      </p:sp>
    </p:spTree>
    <p:extLst>
      <p:ext uri="{BB962C8B-B14F-4D97-AF65-F5344CB8AC3E}">
        <p14:creationId xmlns:p14="http://schemas.microsoft.com/office/powerpoint/2010/main" val="2535222279"/>
      </p:ext>
    </p:extLst>
  </p:cSld>
  <p:clrMapOvr>
    <a:masterClrMapping/>
  </p:clrMapOvr>
  <p:transition xmlns:p14="http://schemas.microsoft.com/office/powerpoint/2010/main"/>
  <p:timing>
    <p:tnLst>
      <p:par>
        <p:cTn xmlns:p14="http://schemas.microsoft.com/office/powerpoint/2010/mai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寺.jpe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5143500"/>
          </a:xfrm>
          <a:prstGeom prst="rect">
            <a:avLst/>
          </a:prstGeom>
        </p:spPr>
      </p:pic>
      <p:sp>
        <p:nvSpPr>
          <p:cNvPr id="3" name="TextBox 2"/>
          <p:cNvSpPr txBox="1"/>
          <p:nvPr/>
        </p:nvSpPr>
        <p:spPr>
          <a:xfrm>
            <a:off x="880533" y="1439334"/>
            <a:ext cx="6959600" cy="1938992"/>
          </a:xfrm>
          <a:prstGeom prst="rect">
            <a:avLst/>
          </a:prstGeom>
          <a:noFill/>
        </p:spPr>
        <p:txBody>
          <a:bodyPr wrap="square" rtlCol="0">
            <a:spAutoFit/>
          </a:bodyPr>
          <a:lstStyle/>
          <a:p>
            <a:r>
              <a:rPr lang="en-US" altLang="zh-TW" sz="6000" dirty="0" smtClean="0">
                <a:solidFill>
                  <a:srgbClr val="000000"/>
                </a:solidFill>
                <a:latin typeface="Apple Chancery"/>
                <a:cs typeface="Apple Chancery"/>
              </a:rPr>
              <a:t>Home</a:t>
            </a:r>
            <a:r>
              <a:rPr lang="zh-TW" altLang="en-US" sz="6000" dirty="0" smtClean="0">
                <a:solidFill>
                  <a:srgbClr val="000000"/>
                </a:solidFill>
                <a:latin typeface="Apple Chancery"/>
                <a:cs typeface="Apple Chancery"/>
              </a:rPr>
              <a:t> </a:t>
            </a:r>
            <a:r>
              <a:rPr lang="en-US" altLang="zh-TW" sz="6000" dirty="0" smtClean="0">
                <a:solidFill>
                  <a:srgbClr val="000000"/>
                </a:solidFill>
                <a:latin typeface="Apple Chancery"/>
                <a:cs typeface="Apple Chancery"/>
              </a:rPr>
              <a:t>is</a:t>
            </a:r>
            <a:r>
              <a:rPr lang="zh-TW" altLang="en-US" sz="6000" dirty="0" smtClean="0">
                <a:solidFill>
                  <a:srgbClr val="000000"/>
                </a:solidFill>
                <a:latin typeface="Apple Chancery"/>
                <a:cs typeface="Apple Chancery"/>
              </a:rPr>
              <a:t> </a:t>
            </a:r>
            <a:r>
              <a:rPr lang="en-US" altLang="zh-TW" sz="6000" dirty="0" smtClean="0">
                <a:solidFill>
                  <a:srgbClr val="000000"/>
                </a:solidFill>
                <a:latin typeface="Apple Chancery"/>
                <a:cs typeface="Apple Chancery"/>
              </a:rPr>
              <a:t>Where</a:t>
            </a:r>
            <a:r>
              <a:rPr lang="zh-TW" altLang="en-US" sz="6000" dirty="0" smtClean="0">
                <a:solidFill>
                  <a:srgbClr val="000000"/>
                </a:solidFill>
                <a:latin typeface="Apple Chancery"/>
                <a:cs typeface="Apple Chancery"/>
              </a:rPr>
              <a:t> </a:t>
            </a:r>
            <a:r>
              <a:rPr lang="en-US" altLang="zh-TW" sz="6000" dirty="0" smtClean="0">
                <a:solidFill>
                  <a:srgbClr val="000000"/>
                </a:solidFill>
                <a:latin typeface="Apple Chancery"/>
                <a:cs typeface="Apple Chancery"/>
              </a:rPr>
              <a:t>Our</a:t>
            </a:r>
            <a:r>
              <a:rPr lang="zh-TW" altLang="en-US" sz="6000" dirty="0" smtClean="0">
                <a:solidFill>
                  <a:srgbClr val="000000"/>
                </a:solidFill>
                <a:latin typeface="Apple Chancery"/>
                <a:cs typeface="Apple Chancery"/>
              </a:rPr>
              <a:t> </a:t>
            </a:r>
            <a:r>
              <a:rPr lang="en-US" altLang="zh-TW" sz="6000" dirty="0" smtClean="0">
                <a:solidFill>
                  <a:srgbClr val="000000"/>
                </a:solidFill>
                <a:latin typeface="Apple Chancery"/>
                <a:cs typeface="Apple Chancery"/>
              </a:rPr>
              <a:t>Journey</a:t>
            </a:r>
            <a:r>
              <a:rPr lang="zh-TW" altLang="en-US" sz="6000" dirty="0" smtClean="0">
                <a:solidFill>
                  <a:srgbClr val="000000"/>
                </a:solidFill>
                <a:latin typeface="Apple Chancery"/>
                <a:cs typeface="Apple Chancery"/>
              </a:rPr>
              <a:t> </a:t>
            </a:r>
            <a:r>
              <a:rPr lang="en-US" altLang="zh-TW" sz="6000" dirty="0" smtClean="0">
                <a:solidFill>
                  <a:srgbClr val="000000"/>
                </a:solidFill>
                <a:latin typeface="Apple Chancery"/>
                <a:cs typeface="Apple Chancery"/>
              </a:rPr>
              <a:t>Begins</a:t>
            </a:r>
            <a:endParaRPr lang="en-US" sz="6000" dirty="0">
              <a:solidFill>
                <a:srgbClr val="000000"/>
              </a:solidFill>
              <a:latin typeface="Apple Chancery"/>
              <a:cs typeface="Apple Chancery"/>
            </a:endParaRPr>
          </a:p>
        </p:txBody>
      </p:sp>
      <p:pic>
        <p:nvPicPr>
          <p:cNvPr id="4" name="Picture 3" descr="八大模塊.jp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9130284" cy="5143500"/>
          </a:xfrm>
          <a:prstGeom prst="rect">
            <a:avLst/>
          </a:prstGeom>
        </p:spPr>
      </p:pic>
    </p:spTree>
    <p:extLst>
      <p:ext uri="{BB962C8B-B14F-4D97-AF65-F5344CB8AC3E}">
        <p14:creationId xmlns:p14="http://schemas.microsoft.com/office/powerpoint/2010/main" val="4048499757"/>
      </p:ext>
    </p:extLst>
  </p:cSld>
  <p:clrMapOvr>
    <a:masterClrMapping/>
  </p:clrMapOvr>
  <p:transition xmlns:p14="http://schemas.microsoft.com/office/powerpoint/2010/mai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寺.jpe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5143500"/>
          </a:xfrm>
          <a:prstGeom prst="rect">
            <a:avLst/>
          </a:prstGeom>
        </p:spPr>
      </p:pic>
      <p:sp>
        <p:nvSpPr>
          <p:cNvPr id="3" name="TextBox 2"/>
          <p:cNvSpPr txBox="1"/>
          <p:nvPr/>
        </p:nvSpPr>
        <p:spPr>
          <a:xfrm>
            <a:off x="1778000" y="1693334"/>
            <a:ext cx="2590800" cy="523220"/>
          </a:xfrm>
          <a:prstGeom prst="rect">
            <a:avLst/>
          </a:prstGeom>
          <a:noFill/>
        </p:spPr>
        <p:txBody>
          <a:bodyPr wrap="square" rtlCol="0">
            <a:spAutoFit/>
          </a:bodyPr>
          <a:lstStyle/>
          <a:p>
            <a:r>
              <a:rPr lang="en-US" dirty="0" smtClean="0">
                <a:solidFill>
                  <a:srgbClr val="000000"/>
                </a:solidFill>
              </a:rPr>
              <a:t> </a:t>
            </a:r>
            <a:endParaRPr lang="en-US" dirty="0">
              <a:solidFill>
                <a:srgbClr val="000000"/>
              </a:solidFill>
            </a:endParaRPr>
          </a:p>
        </p:txBody>
      </p:sp>
      <p:sp>
        <p:nvSpPr>
          <p:cNvPr id="4" name="Rectangle 3"/>
          <p:cNvSpPr/>
          <p:nvPr/>
        </p:nvSpPr>
        <p:spPr>
          <a:xfrm>
            <a:off x="1371599" y="1163363"/>
            <a:ext cx="5604933" cy="1754327"/>
          </a:xfrm>
          <a:prstGeom prst="rect">
            <a:avLst/>
          </a:prstGeom>
        </p:spPr>
        <p:txBody>
          <a:bodyPr wrap="square">
            <a:spAutoFit/>
          </a:bodyPr>
          <a:lstStyle/>
          <a:p>
            <a:r>
              <a:rPr lang="en-GB" sz="5400" dirty="0">
                <a:solidFill>
                  <a:srgbClr val="000000"/>
                </a:solidFill>
                <a:latin typeface="Apple Chancery"/>
                <a:cs typeface="Apple Chancery"/>
              </a:rPr>
              <a:t>Harmony at home breeds </a:t>
            </a:r>
            <a:r>
              <a:rPr lang="en-GB" sz="5400" dirty="0" smtClean="0">
                <a:solidFill>
                  <a:srgbClr val="000000"/>
                </a:solidFill>
                <a:latin typeface="Apple Chancery"/>
                <a:cs typeface="Apple Chancery"/>
              </a:rPr>
              <a:t>prosperity</a:t>
            </a:r>
            <a:endParaRPr lang="en-US" sz="5400" dirty="0">
              <a:solidFill>
                <a:srgbClr val="000000"/>
              </a:solidFill>
              <a:latin typeface="Apple Chancery"/>
              <a:cs typeface="Apple Chancery"/>
            </a:endParaRPr>
          </a:p>
        </p:txBody>
      </p:sp>
    </p:spTree>
    <p:extLst>
      <p:ext uri="{BB962C8B-B14F-4D97-AF65-F5344CB8AC3E}">
        <p14:creationId xmlns:p14="http://schemas.microsoft.com/office/powerpoint/2010/main" val="273603652"/>
      </p:ext>
    </p:extLst>
  </p:cSld>
  <p:clrMapOvr>
    <a:masterClrMapping/>
  </p:clrMapOvr>
  <p:transition xmlns:p14="http://schemas.microsoft.com/office/powerpoint/2010/mai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22" name="Picture 3" descr="H:\20140428\二極管\各部门自己建立学习场域\各部门学习场域照片\能源部学习场域\图片2.jpg"/>
          <p:cNvPicPr>
            <a:picLocks noChangeAspect="1" noChangeArrowheads="1"/>
          </p:cNvPicPr>
          <p:nvPr/>
        </p:nvPicPr>
        <p:blipFill>
          <a:blip r:embed="rId3">
            <a:extLst>
              <a:ext uri="{28A0092B-C50C-407E-A947-70E740481C1C}">
                <a14:useLocalDpi xmlns:a14="http://schemas.microsoft.com/office/drawing/2010/main" val="0"/>
              </a:ext>
            </a:extLst>
          </a:blip>
          <a:srcRect b="10477"/>
          <a:stretch>
            <a:fillRect/>
          </a:stretch>
        </p:blipFill>
        <p:spPr bwMode="auto">
          <a:xfrm>
            <a:off x="-9525" y="2132013"/>
            <a:ext cx="2252663" cy="1470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1923" name="Picture 4" descr="H:\20140428\二極管\各部门自己建立学习场域\各部门学习场域照片\仁爱部 孝亲部 和顺部 学习场域\DSC08377.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287588" y="571500"/>
            <a:ext cx="2320925" cy="1512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1924" name="Picture 5" descr="H:\20140428\二極管\各部门自己建立学习场域\各部门学习场域照片\新品部\DSC08371.JP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287588" y="3624263"/>
            <a:ext cx="2320925" cy="1533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1925" name="Picture 6" descr="H:\20140428\二極管\各部门自己建立学习场域\各部门学习场域照片\幸福服务中心\DSC08374.JPG"/>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643438" y="577850"/>
            <a:ext cx="2276475" cy="1512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1926" name="Picture 7" descr="H:\20140428\照片\学习照片\DSC_0003.JPG"/>
          <p:cNvPicPr>
            <a:picLocks noChangeAspect="1" noChangeArrowheads="1"/>
          </p:cNvPicPr>
          <p:nvPr/>
        </p:nvPicPr>
        <p:blipFill>
          <a:blip r:embed="rId7">
            <a:extLst>
              <a:ext uri="{28A0092B-C50C-407E-A947-70E740481C1C}">
                <a14:useLocalDpi xmlns:a14="http://schemas.microsoft.com/office/drawing/2010/main" val="0"/>
              </a:ext>
            </a:extLst>
          </a:blip>
          <a:srcRect l="3200" t="2" b="2"/>
          <a:stretch>
            <a:fillRect/>
          </a:stretch>
        </p:blipFill>
        <p:spPr bwMode="auto">
          <a:xfrm>
            <a:off x="6948488" y="571500"/>
            <a:ext cx="2193925" cy="15192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1927" name="Picture 8" descr="H:\20140428\照片\学习照片\DSC_0049.JPG"/>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4643438" y="2132013"/>
            <a:ext cx="2276475" cy="1470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1928" name="Picture 10" descr="H:\20140428\照片\学习照片\DSC_0067.JPG"/>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0" y="3624263"/>
            <a:ext cx="2243138" cy="1539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1929" name="Picture 11" descr="H:\20140428\照片\学习照片\DSC_0056.JPG"/>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2287588" y="2132013"/>
            <a:ext cx="2320925" cy="14716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1930" name="Picture 12" descr="H:\20140428\照片\学习照片\DSC_0003.JPG"/>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4645025" y="3624263"/>
            <a:ext cx="2274888" cy="1533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25966" name="Text Box 14"/>
          <p:cNvSpPr txBox="1">
            <a:spLocks noChangeArrowheads="1"/>
          </p:cNvSpPr>
          <p:nvPr/>
        </p:nvSpPr>
        <p:spPr bwMode="auto">
          <a:xfrm>
            <a:off x="4284663" y="93663"/>
            <a:ext cx="4679950"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800">
                <a:solidFill>
                  <a:schemeClr val="tx1"/>
                </a:solidFill>
                <a:latin typeface="Arial" panose="020B0604020202020204" pitchFamily="34" charset="0"/>
                <a:ea typeface="微软雅黑" panose="020B0503020204020204" pitchFamily="34" charset="-122"/>
              </a:defRPr>
            </a:lvl1pPr>
            <a:lvl2pPr marL="742950" indent="-285750">
              <a:defRPr sz="2800">
                <a:solidFill>
                  <a:schemeClr val="tx1"/>
                </a:solidFill>
                <a:latin typeface="Arial" panose="020B0604020202020204" pitchFamily="34" charset="0"/>
                <a:ea typeface="微软雅黑" panose="020B0503020204020204" pitchFamily="34" charset="-122"/>
              </a:defRPr>
            </a:lvl2pPr>
            <a:lvl3pPr marL="1143000" indent="-228600">
              <a:defRPr sz="2800">
                <a:solidFill>
                  <a:schemeClr val="tx1"/>
                </a:solidFill>
                <a:latin typeface="Arial" panose="020B0604020202020204" pitchFamily="34" charset="0"/>
                <a:ea typeface="微软雅黑" panose="020B0503020204020204" pitchFamily="34" charset="-122"/>
              </a:defRPr>
            </a:lvl3pPr>
            <a:lvl4pPr marL="1600200" indent="-228600">
              <a:defRPr sz="2800">
                <a:solidFill>
                  <a:schemeClr val="tx1"/>
                </a:solidFill>
                <a:latin typeface="Arial" panose="020B0604020202020204" pitchFamily="34" charset="0"/>
                <a:ea typeface="微软雅黑" panose="020B0503020204020204" pitchFamily="34" charset="-122"/>
              </a:defRPr>
            </a:lvl4pPr>
            <a:lvl5pPr marL="2057400" indent="-228600">
              <a:defRPr sz="2800">
                <a:solidFill>
                  <a:schemeClr val="tx1"/>
                </a:solidFill>
                <a:latin typeface="Arial" panose="020B0604020202020204" pitchFamily="34" charset="0"/>
                <a:ea typeface="微软雅黑" panose="020B0503020204020204" pitchFamily="34" charset="-122"/>
              </a:defRPr>
            </a:lvl5pPr>
            <a:lvl6pPr marL="2514600" indent="-228600" eaLnBrk="0" fontAlgn="base" hangingPunct="0">
              <a:spcBef>
                <a:spcPct val="0"/>
              </a:spcBef>
              <a:spcAft>
                <a:spcPct val="0"/>
              </a:spcAft>
              <a:defRPr sz="2800">
                <a:solidFill>
                  <a:schemeClr val="tx1"/>
                </a:solidFill>
                <a:latin typeface="Arial" panose="020B0604020202020204" pitchFamily="34" charset="0"/>
                <a:ea typeface="微软雅黑" panose="020B0503020204020204" pitchFamily="34" charset="-122"/>
              </a:defRPr>
            </a:lvl6pPr>
            <a:lvl7pPr marL="2971800" indent="-228600" eaLnBrk="0" fontAlgn="base" hangingPunct="0">
              <a:spcBef>
                <a:spcPct val="0"/>
              </a:spcBef>
              <a:spcAft>
                <a:spcPct val="0"/>
              </a:spcAft>
              <a:defRPr sz="2800">
                <a:solidFill>
                  <a:schemeClr val="tx1"/>
                </a:solidFill>
                <a:latin typeface="Arial" panose="020B0604020202020204" pitchFamily="34" charset="0"/>
                <a:ea typeface="微软雅黑" panose="020B0503020204020204" pitchFamily="34" charset="-122"/>
              </a:defRPr>
            </a:lvl7pPr>
            <a:lvl8pPr marL="3429000" indent="-228600" eaLnBrk="0" fontAlgn="base" hangingPunct="0">
              <a:spcBef>
                <a:spcPct val="0"/>
              </a:spcBef>
              <a:spcAft>
                <a:spcPct val="0"/>
              </a:spcAft>
              <a:defRPr sz="2800">
                <a:solidFill>
                  <a:schemeClr val="tx1"/>
                </a:solidFill>
                <a:latin typeface="Arial" panose="020B0604020202020204" pitchFamily="34" charset="0"/>
                <a:ea typeface="微软雅黑" panose="020B0503020204020204" pitchFamily="34" charset="-122"/>
              </a:defRPr>
            </a:lvl8pPr>
            <a:lvl9pPr marL="3886200" indent="-228600" eaLnBrk="0" fontAlgn="base" hangingPunct="0">
              <a:spcBef>
                <a:spcPct val="0"/>
              </a:spcBef>
              <a:spcAft>
                <a:spcPct val="0"/>
              </a:spcAft>
              <a:defRPr sz="2800">
                <a:solidFill>
                  <a:schemeClr val="tx1"/>
                </a:solidFill>
                <a:latin typeface="Arial" panose="020B0604020202020204" pitchFamily="34" charset="0"/>
                <a:ea typeface="微软雅黑" panose="020B0503020204020204" pitchFamily="34" charset="-122"/>
              </a:defRPr>
            </a:lvl9pPr>
          </a:lstStyle>
          <a:p>
            <a:pPr algn="ctr">
              <a:defRPr/>
            </a:pPr>
            <a:r>
              <a:rPr lang="en-GB" altLang="zh-CN" sz="2000" dirty="0" smtClean="0">
                <a:solidFill>
                  <a:schemeClr val="bg1">
                    <a:lumMod val="85000"/>
                    <a:lumOff val="15000"/>
                  </a:schemeClr>
                </a:solidFill>
                <a:latin typeface="微软雅黑" panose="020B0503020204020204" pitchFamily="34" charset="-122"/>
                <a:sym typeface="+mn-ea"/>
              </a:rPr>
              <a:t>Classroom for each department</a:t>
            </a:r>
            <a:endParaRPr lang="zh-CN" altLang="en-US" sz="2000" dirty="0">
              <a:solidFill>
                <a:schemeClr val="bg1">
                  <a:lumMod val="85000"/>
                  <a:lumOff val="15000"/>
                </a:schemeClr>
              </a:solidFill>
              <a:latin typeface="微软雅黑" panose="020B0503020204020204" pitchFamily="34" charset="-122"/>
              <a:sym typeface="+mn-ea"/>
            </a:endParaRPr>
          </a:p>
        </p:txBody>
      </p:sp>
      <p:pic>
        <p:nvPicPr>
          <p:cNvPr id="81932" name="Picture 17"/>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9525" y="577850"/>
            <a:ext cx="2252663" cy="15065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1933" name="Picture 18"/>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6965950" y="3624263"/>
            <a:ext cx="2176463" cy="15192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1934" name="Picture 19"/>
          <p:cNvPicPr>
            <a:picLocks noChangeAspect="1" noChangeArrowheads="1"/>
          </p:cNvPicPr>
          <p:nvPr/>
        </p:nvPicPr>
        <p:blipFill>
          <a:blip r:embed="rId13">
            <a:extLst>
              <a:ext uri="{28A0092B-C50C-407E-A947-70E740481C1C}">
                <a14:useLocalDpi xmlns:a14="http://schemas.microsoft.com/office/drawing/2010/main" val="0"/>
              </a:ext>
            </a:extLst>
          </a:blip>
          <a:srcRect/>
          <a:stretch>
            <a:fillRect/>
          </a:stretch>
        </p:blipFill>
        <p:spPr bwMode="auto">
          <a:xfrm>
            <a:off x="6983413" y="2138363"/>
            <a:ext cx="2160587" cy="14398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9" name="Rectangle 8"/>
          <p:cNvSpPr>
            <a:spLocks noChangeArrowheads="1"/>
          </p:cNvSpPr>
          <p:nvPr/>
        </p:nvSpPr>
        <p:spPr bwMode="auto">
          <a:xfrm>
            <a:off x="1703387" y="0"/>
            <a:ext cx="2690813" cy="571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145157" tIns="72579" rIns="145157" bIns="72579" anchor="ctr"/>
          <a:lstStyle>
            <a:lvl1pPr>
              <a:defRPr sz="2800">
                <a:solidFill>
                  <a:schemeClr val="tx1"/>
                </a:solidFill>
                <a:latin typeface="Arial" charset="0"/>
                <a:ea typeface="宋体" charset="-122"/>
              </a:defRPr>
            </a:lvl1pPr>
            <a:lvl2pPr marL="742950" indent="-285750">
              <a:defRPr sz="2800">
                <a:solidFill>
                  <a:schemeClr val="tx1"/>
                </a:solidFill>
                <a:latin typeface="Arial" charset="0"/>
                <a:ea typeface="宋体" charset="-122"/>
              </a:defRPr>
            </a:lvl2pPr>
            <a:lvl3pPr marL="1143000" indent="-228600">
              <a:defRPr sz="2800">
                <a:solidFill>
                  <a:schemeClr val="tx1"/>
                </a:solidFill>
                <a:latin typeface="Arial" charset="0"/>
                <a:ea typeface="宋体" charset="-122"/>
              </a:defRPr>
            </a:lvl3pPr>
            <a:lvl4pPr marL="1600200" indent="-228600">
              <a:defRPr sz="2800">
                <a:solidFill>
                  <a:schemeClr val="tx1"/>
                </a:solidFill>
                <a:latin typeface="Arial" charset="0"/>
                <a:ea typeface="宋体" charset="-122"/>
              </a:defRPr>
            </a:lvl4pPr>
            <a:lvl5pPr marL="2057400" indent="-228600">
              <a:defRPr sz="2800">
                <a:solidFill>
                  <a:schemeClr val="tx1"/>
                </a:solidFill>
                <a:latin typeface="Arial" charset="0"/>
                <a:ea typeface="宋体" charset="-122"/>
              </a:defRPr>
            </a:lvl5pPr>
            <a:lvl6pPr marL="2514600" indent="-228600" eaLnBrk="0" fontAlgn="base" hangingPunct="0">
              <a:spcBef>
                <a:spcPct val="0"/>
              </a:spcBef>
              <a:spcAft>
                <a:spcPct val="0"/>
              </a:spcAft>
              <a:defRPr sz="2800">
                <a:solidFill>
                  <a:schemeClr val="tx1"/>
                </a:solidFill>
                <a:latin typeface="Arial" charset="0"/>
                <a:ea typeface="宋体" charset="-122"/>
              </a:defRPr>
            </a:lvl6pPr>
            <a:lvl7pPr marL="2971800" indent="-228600" eaLnBrk="0" fontAlgn="base" hangingPunct="0">
              <a:spcBef>
                <a:spcPct val="0"/>
              </a:spcBef>
              <a:spcAft>
                <a:spcPct val="0"/>
              </a:spcAft>
              <a:defRPr sz="2800">
                <a:solidFill>
                  <a:schemeClr val="tx1"/>
                </a:solidFill>
                <a:latin typeface="Arial" charset="0"/>
                <a:ea typeface="宋体" charset="-122"/>
              </a:defRPr>
            </a:lvl7pPr>
            <a:lvl8pPr marL="3429000" indent="-228600" eaLnBrk="0" fontAlgn="base" hangingPunct="0">
              <a:spcBef>
                <a:spcPct val="0"/>
              </a:spcBef>
              <a:spcAft>
                <a:spcPct val="0"/>
              </a:spcAft>
              <a:defRPr sz="2800">
                <a:solidFill>
                  <a:schemeClr val="tx1"/>
                </a:solidFill>
                <a:latin typeface="Arial" charset="0"/>
                <a:ea typeface="宋体" charset="-122"/>
              </a:defRPr>
            </a:lvl8pPr>
            <a:lvl9pPr marL="3886200" indent="-228600" eaLnBrk="0" fontAlgn="base" hangingPunct="0">
              <a:spcBef>
                <a:spcPct val="0"/>
              </a:spcBef>
              <a:spcAft>
                <a:spcPct val="0"/>
              </a:spcAft>
              <a:defRPr sz="2800">
                <a:solidFill>
                  <a:schemeClr val="tx1"/>
                </a:solidFill>
                <a:latin typeface="Arial" charset="0"/>
                <a:ea typeface="宋体" charset="-122"/>
              </a:defRPr>
            </a:lvl9pPr>
          </a:lstStyle>
          <a:p>
            <a:pPr algn="r">
              <a:buFont typeface="Arial" charset="0"/>
              <a:buNone/>
            </a:pPr>
            <a:r>
              <a:rPr lang="en-GB" altLang="zh-CN" sz="2500" dirty="0" smtClean="0">
                <a:solidFill>
                  <a:srgbClr val="333333"/>
                </a:solidFill>
                <a:latin typeface="微软雅黑 Light" pitchFamily="34" charset="-122"/>
                <a:ea typeface="微软雅黑" pitchFamily="34" charset="-122"/>
              </a:rPr>
              <a:t>Education is a Priority</a:t>
            </a:r>
            <a:endParaRPr lang="en-US" altLang="zh-CN" sz="2500" dirty="0" smtClean="0">
              <a:solidFill>
                <a:srgbClr val="333333"/>
              </a:solidFill>
              <a:latin typeface="微软雅黑 Light" pitchFamily="34" charset="-122"/>
              <a:ea typeface="微软雅黑" pitchFamily="34" charset="-122"/>
            </a:endParaRPr>
          </a:p>
        </p:txBody>
      </p:sp>
    </p:spTree>
    <p:extLst>
      <p:ext uri="{BB962C8B-B14F-4D97-AF65-F5344CB8AC3E}">
        <p14:creationId xmlns:p14="http://schemas.microsoft.com/office/powerpoint/2010/main" val="3740168184"/>
      </p:ext>
    </p:extLst>
  </p:cSld>
  <p:clrMapOvr>
    <a:masterClrMapping/>
  </p:clrMapOvr>
  <p:transition xmlns:p14="http://schemas.microsoft.com/office/powerpoint/2010/main"/>
  <p:timing>
    <p:tnLst>
      <p:par>
        <p:cTn xmlns:p14="http://schemas.microsoft.com/office/powerpoint/2010/mai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2" descr="J:\2014年苏州固锝全员培训\新建文件夹 (2)\孙霖\照片\DSC05938.JPG"/>
          <p:cNvPicPr>
            <a:picLocks noChangeAspect="1" noChangeArrowheads="1"/>
          </p:cNvPicPr>
          <p:nvPr/>
        </p:nvPicPr>
        <p:blipFill rotWithShape="1">
          <a:blip r:embed="rId2">
            <a:extLst>
              <a:ext uri="{BEBA8EAE-BF5A-486C-A8C5-ECC9F3942E4B}">
                <a14:imgProps xmlns:a14="http://schemas.microsoft.com/office/drawing/2010/main">
                  <a14:imgLayer r:embed="rId3">
                    <a14:imgEffect>
                      <a14:brightnessContrast bright="24000"/>
                    </a14:imgEffect>
                  </a14:imgLayer>
                </a14:imgProps>
              </a:ext>
              <a:ext uri="{28A0092B-C50C-407E-A947-70E740481C1C}">
                <a14:useLocalDpi xmlns:a14="http://schemas.microsoft.com/office/drawing/2010/main" val="0"/>
              </a:ext>
            </a:extLst>
          </a:blip>
          <a:srcRect l="8063" t="49564" r="13270" b="-49689"/>
          <a:stretch/>
        </p:blipFill>
        <p:spPr bwMode="auto">
          <a:xfrm>
            <a:off x="10762" y="1167919"/>
            <a:ext cx="9163107" cy="78425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矩形 5"/>
          <p:cNvSpPr/>
          <p:nvPr/>
        </p:nvSpPr>
        <p:spPr>
          <a:xfrm>
            <a:off x="0" y="-26966"/>
            <a:ext cx="9163107" cy="1174359"/>
          </a:xfrm>
          <a:prstGeom prst="rect">
            <a:avLst/>
          </a:prstGeom>
          <a:solidFill>
            <a:schemeClr val="bg1">
              <a:lumMod val="95000"/>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68571" tIns="34285" rIns="68571" bIns="34285" rtlCol="0" anchor="ctr"/>
          <a:lstStyle/>
          <a:p>
            <a:pPr algn="ctr"/>
            <a:endParaRPr lang="zh-CN" altLang="en-US" dirty="0"/>
          </a:p>
        </p:txBody>
      </p:sp>
      <p:sp>
        <p:nvSpPr>
          <p:cNvPr id="3" name="标题 1"/>
          <p:cNvSpPr>
            <a:spLocks noChangeArrowheads="1"/>
          </p:cNvSpPr>
          <p:nvPr/>
        </p:nvSpPr>
        <p:spPr bwMode="auto">
          <a:xfrm>
            <a:off x="1061154" y="641483"/>
            <a:ext cx="7220295" cy="472443"/>
          </a:xfrm>
          <a:prstGeom prst="rect">
            <a:avLst/>
          </a:prstGeom>
          <a:noFill/>
          <a:ln>
            <a:noFill/>
          </a:ln>
        </p:spPr>
        <p:txBody>
          <a:bodyPr lIns="108834" tIns="54417" rIns="108834" bIns="54417"/>
          <a:lstStyle>
            <a:lvl1pPr>
              <a:lnSpc>
                <a:spcPct val="90000"/>
              </a:lnSpc>
              <a:spcBef>
                <a:spcPts val="1000"/>
              </a:spcBef>
              <a:buFont typeface="Arial" pitchFamily="34" charset="0"/>
              <a:buChar char="•"/>
              <a:defRPr sz="2800">
                <a:solidFill>
                  <a:schemeClr val="tx1"/>
                </a:solidFill>
                <a:latin typeface="Calibri" pitchFamily="34" charset="0"/>
                <a:ea typeface="宋体" pitchFamily="2" charset="-122"/>
              </a:defRPr>
            </a:lvl1pPr>
            <a:lvl2pPr marL="742950" indent="-285750">
              <a:lnSpc>
                <a:spcPct val="90000"/>
              </a:lnSpc>
              <a:spcBef>
                <a:spcPts val="500"/>
              </a:spcBef>
              <a:buFont typeface="Arial" pitchFamily="34" charset="0"/>
              <a:buChar char="•"/>
              <a:defRPr sz="2400">
                <a:solidFill>
                  <a:schemeClr val="tx1"/>
                </a:solidFill>
                <a:latin typeface="Calibri" pitchFamily="34" charset="0"/>
                <a:ea typeface="宋体" pitchFamily="2" charset="-122"/>
              </a:defRPr>
            </a:lvl2pPr>
            <a:lvl3pPr marL="1143000" indent="-228600">
              <a:lnSpc>
                <a:spcPct val="90000"/>
              </a:lnSpc>
              <a:spcBef>
                <a:spcPts val="500"/>
              </a:spcBef>
              <a:buFont typeface="Arial" pitchFamily="34" charset="0"/>
              <a:buChar char="•"/>
              <a:defRPr sz="2000">
                <a:solidFill>
                  <a:schemeClr val="tx1"/>
                </a:solidFill>
                <a:latin typeface="Calibri" pitchFamily="34" charset="0"/>
                <a:ea typeface="宋体" pitchFamily="2" charset="-122"/>
              </a:defRPr>
            </a:lvl3pPr>
            <a:lvl4pPr marL="1600200" indent="-228600">
              <a:lnSpc>
                <a:spcPct val="90000"/>
              </a:lnSpc>
              <a:spcBef>
                <a:spcPts val="500"/>
              </a:spcBef>
              <a:buFont typeface="Arial" pitchFamily="34" charset="0"/>
              <a:buChar char="•"/>
              <a:defRPr sz="2000">
                <a:solidFill>
                  <a:schemeClr val="tx1"/>
                </a:solidFill>
                <a:latin typeface="Calibri" pitchFamily="34" charset="0"/>
                <a:ea typeface="宋体" pitchFamily="2" charset="-122"/>
              </a:defRPr>
            </a:lvl4pPr>
            <a:lvl5pPr marL="2057400" indent="-228600">
              <a:lnSpc>
                <a:spcPct val="90000"/>
              </a:lnSpc>
              <a:spcBef>
                <a:spcPts val="500"/>
              </a:spcBef>
              <a:buFont typeface="Arial" pitchFamily="34" charset="0"/>
              <a:buChar char="•"/>
              <a:defRPr sz="2000">
                <a:solidFill>
                  <a:schemeClr val="tx1"/>
                </a:solidFill>
                <a:latin typeface="Calibri" pitchFamily="34" charset="0"/>
                <a:ea typeface="宋体" pitchFamily="2" charset="-122"/>
              </a:defRPr>
            </a:lvl5pPr>
            <a:lvl6pPr marL="2514600" indent="-228600" eaLnBrk="0" fontAlgn="base" hangingPunct="0">
              <a:lnSpc>
                <a:spcPct val="90000"/>
              </a:lnSpc>
              <a:spcBef>
                <a:spcPts val="500"/>
              </a:spcBef>
              <a:spcAft>
                <a:spcPct val="0"/>
              </a:spcAft>
              <a:buFont typeface="Arial" pitchFamily="34" charset="0"/>
              <a:buChar char="•"/>
              <a:defRPr sz="2000">
                <a:solidFill>
                  <a:schemeClr val="tx1"/>
                </a:solidFill>
                <a:latin typeface="Calibri" pitchFamily="34" charset="0"/>
                <a:ea typeface="宋体" pitchFamily="2" charset="-122"/>
              </a:defRPr>
            </a:lvl6pPr>
            <a:lvl7pPr marL="2971800" indent="-228600" eaLnBrk="0" fontAlgn="base" hangingPunct="0">
              <a:lnSpc>
                <a:spcPct val="90000"/>
              </a:lnSpc>
              <a:spcBef>
                <a:spcPts val="500"/>
              </a:spcBef>
              <a:spcAft>
                <a:spcPct val="0"/>
              </a:spcAft>
              <a:buFont typeface="Arial" pitchFamily="34" charset="0"/>
              <a:buChar char="•"/>
              <a:defRPr sz="2000">
                <a:solidFill>
                  <a:schemeClr val="tx1"/>
                </a:solidFill>
                <a:latin typeface="Calibri" pitchFamily="34" charset="0"/>
                <a:ea typeface="宋体" pitchFamily="2" charset="-122"/>
              </a:defRPr>
            </a:lvl7pPr>
            <a:lvl8pPr marL="3429000" indent="-228600" eaLnBrk="0" fontAlgn="base" hangingPunct="0">
              <a:lnSpc>
                <a:spcPct val="90000"/>
              </a:lnSpc>
              <a:spcBef>
                <a:spcPts val="500"/>
              </a:spcBef>
              <a:spcAft>
                <a:spcPct val="0"/>
              </a:spcAft>
              <a:buFont typeface="Arial" pitchFamily="34" charset="0"/>
              <a:buChar char="•"/>
              <a:defRPr sz="2000">
                <a:solidFill>
                  <a:schemeClr val="tx1"/>
                </a:solidFill>
                <a:latin typeface="Calibri" pitchFamily="34" charset="0"/>
                <a:ea typeface="宋体" pitchFamily="2" charset="-122"/>
              </a:defRPr>
            </a:lvl8pPr>
            <a:lvl9pPr marL="3886200" indent="-228600" eaLnBrk="0" fontAlgn="base" hangingPunct="0">
              <a:lnSpc>
                <a:spcPct val="90000"/>
              </a:lnSpc>
              <a:spcBef>
                <a:spcPts val="500"/>
              </a:spcBef>
              <a:spcAft>
                <a:spcPct val="0"/>
              </a:spcAft>
              <a:buFont typeface="Arial" pitchFamily="34" charset="0"/>
              <a:buChar char="•"/>
              <a:defRPr sz="2000">
                <a:solidFill>
                  <a:schemeClr val="tx1"/>
                </a:solidFill>
                <a:latin typeface="Calibri" pitchFamily="34" charset="0"/>
                <a:ea typeface="宋体" pitchFamily="2" charset="-122"/>
              </a:defRPr>
            </a:lvl9pPr>
          </a:lstStyle>
          <a:p>
            <a:pPr algn="ctr">
              <a:buFont typeface="Arial" pitchFamily="34" charset="0"/>
              <a:buNone/>
            </a:pPr>
            <a:r>
              <a:rPr lang="en-US" altLang="zh-CN" sz="2400" dirty="0">
                <a:latin typeface="微软雅黑" pitchFamily="34" charset="-122"/>
                <a:ea typeface="微软雅黑" pitchFamily="34" charset="-122"/>
                <a:sym typeface="Consolas" pitchFamily="49" charset="0"/>
              </a:rPr>
              <a:t>Annual </a:t>
            </a:r>
            <a:r>
              <a:rPr lang="en-US" altLang="zh-TW" sz="2400" dirty="0">
                <a:latin typeface="微软雅黑" pitchFamily="34" charset="-122"/>
                <a:ea typeface="微软雅黑" pitchFamily="34" charset="-122"/>
                <a:sym typeface="Consolas" pitchFamily="49" charset="0"/>
              </a:rPr>
              <a:t>l</a:t>
            </a:r>
            <a:r>
              <a:rPr lang="en-US" altLang="zh-CN" sz="2400" dirty="0">
                <a:latin typeface="微软雅黑" pitchFamily="34" charset="-122"/>
                <a:ea typeface="微软雅黑" pitchFamily="34" charset="-122"/>
                <a:sym typeface="Consolas" pitchFamily="49" charset="0"/>
              </a:rPr>
              <a:t>earning </a:t>
            </a:r>
            <a:r>
              <a:rPr lang="en-US" altLang="zh-TW" sz="2400" dirty="0">
                <a:latin typeface="微软雅黑" pitchFamily="34" charset="-122"/>
                <a:ea typeface="微软雅黑" pitchFamily="34" charset="-122"/>
                <a:sym typeface="Consolas" pitchFamily="49" charset="0"/>
              </a:rPr>
              <a:t>h</a:t>
            </a:r>
            <a:r>
              <a:rPr lang="en-US" altLang="zh-CN" sz="2400" dirty="0">
                <a:latin typeface="微软雅黑" pitchFamily="34" charset="-122"/>
                <a:ea typeface="微软雅黑" pitchFamily="34" charset="-122"/>
                <a:sym typeface="Consolas" pitchFamily="49" charset="0"/>
              </a:rPr>
              <a:t>our per person = 300 h</a:t>
            </a:r>
            <a:r>
              <a:rPr lang="en-US" altLang="zh-TW" sz="2400" dirty="0">
                <a:latin typeface="微软雅黑" pitchFamily="34" charset="-122"/>
                <a:ea typeface="微软雅黑" pitchFamily="34" charset="-122"/>
                <a:sym typeface="Consolas" pitchFamily="49" charset="0"/>
              </a:rPr>
              <a:t>ou</a:t>
            </a:r>
            <a:r>
              <a:rPr lang="en-US" altLang="zh-CN" sz="2400" dirty="0">
                <a:latin typeface="微软雅黑" pitchFamily="34" charset="-122"/>
                <a:ea typeface="微软雅黑" pitchFamily="34" charset="-122"/>
                <a:sym typeface="Consolas" pitchFamily="49" charset="0"/>
              </a:rPr>
              <a:t>rs</a:t>
            </a:r>
          </a:p>
        </p:txBody>
      </p:sp>
      <p:sp>
        <p:nvSpPr>
          <p:cNvPr id="4" name="标题 1"/>
          <p:cNvSpPr>
            <a:spLocks noChangeArrowheads="1"/>
          </p:cNvSpPr>
          <p:nvPr/>
        </p:nvSpPr>
        <p:spPr bwMode="auto">
          <a:xfrm>
            <a:off x="3005622" y="4475021"/>
            <a:ext cx="3132756" cy="580430"/>
          </a:xfrm>
          <a:prstGeom prst="rect">
            <a:avLst/>
          </a:prstGeom>
          <a:noFill/>
          <a:ln>
            <a:noFill/>
          </a:ln>
        </p:spPr>
        <p:txBody>
          <a:bodyPr lIns="108834" tIns="54417" rIns="108834" bIns="54417"/>
          <a:lstStyle>
            <a:lvl1pPr>
              <a:lnSpc>
                <a:spcPct val="90000"/>
              </a:lnSpc>
              <a:spcBef>
                <a:spcPts val="1000"/>
              </a:spcBef>
              <a:buFont typeface="Arial" pitchFamily="34" charset="0"/>
              <a:buChar char="•"/>
              <a:defRPr sz="2800">
                <a:solidFill>
                  <a:schemeClr val="tx1"/>
                </a:solidFill>
                <a:latin typeface="Calibri" pitchFamily="34" charset="0"/>
                <a:ea typeface="宋体" pitchFamily="2" charset="-122"/>
              </a:defRPr>
            </a:lvl1pPr>
            <a:lvl2pPr marL="742950" indent="-285750">
              <a:lnSpc>
                <a:spcPct val="90000"/>
              </a:lnSpc>
              <a:spcBef>
                <a:spcPts val="500"/>
              </a:spcBef>
              <a:buFont typeface="Arial" pitchFamily="34" charset="0"/>
              <a:buChar char="•"/>
              <a:defRPr sz="2400">
                <a:solidFill>
                  <a:schemeClr val="tx1"/>
                </a:solidFill>
                <a:latin typeface="Calibri" pitchFamily="34" charset="0"/>
                <a:ea typeface="宋体" pitchFamily="2" charset="-122"/>
              </a:defRPr>
            </a:lvl2pPr>
            <a:lvl3pPr marL="1143000" indent="-228600">
              <a:lnSpc>
                <a:spcPct val="90000"/>
              </a:lnSpc>
              <a:spcBef>
                <a:spcPts val="500"/>
              </a:spcBef>
              <a:buFont typeface="Arial" pitchFamily="34" charset="0"/>
              <a:buChar char="•"/>
              <a:defRPr sz="2000">
                <a:solidFill>
                  <a:schemeClr val="tx1"/>
                </a:solidFill>
                <a:latin typeface="Calibri" pitchFamily="34" charset="0"/>
                <a:ea typeface="宋体" pitchFamily="2" charset="-122"/>
              </a:defRPr>
            </a:lvl3pPr>
            <a:lvl4pPr marL="1600200" indent="-228600">
              <a:lnSpc>
                <a:spcPct val="90000"/>
              </a:lnSpc>
              <a:spcBef>
                <a:spcPts val="500"/>
              </a:spcBef>
              <a:buFont typeface="Arial" pitchFamily="34" charset="0"/>
              <a:buChar char="•"/>
              <a:defRPr sz="2000">
                <a:solidFill>
                  <a:schemeClr val="tx1"/>
                </a:solidFill>
                <a:latin typeface="Calibri" pitchFamily="34" charset="0"/>
                <a:ea typeface="宋体" pitchFamily="2" charset="-122"/>
              </a:defRPr>
            </a:lvl4pPr>
            <a:lvl5pPr marL="2057400" indent="-228600">
              <a:lnSpc>
                <a:spcPct val="90000"/>
              </a:lnSpc>
              <a:spcBef>
                <a:spcPts val="500"/>
              </a:spcBef>
              <a:buFont typeface="Arial" pitchFamily="34" charset="0"/>
              <a:buChar char="•"/>
              <a:defRPr sz="2000">
                <a:solidFill>
                  <a:schemeClr val="tx1"/>
                </a:solidFill>
                <a:latin typeface="Calibri" pitchFamily="34" charset="0"/>
                <a:ea typeface="宋体" pitchFamily="2" charset="-122"/>
              </a:defRPr>
            </a:lvl5pPr>
            <a:lvl6pPr marL="2514600" indent="-228600" eaLnBrk="0" fontAlgn="base" hangingPunct="0">
              <a:lnSpc>
                <a:spcPct val="90000"/>
              </a:lnSpc>
              <a:spcBef>
                <a:spcPts val="500"/>
              </a:spcBef>
              <a:spcAft>
                <a:spcPct val="0"/>
              </a:spcAft>
              <a:buFont typeface="Arial" pitchFamily="34" charset="0"/>
              <a:buChar char="•"/>
              <a:defRPr sz="2000">
                <a:solidFill>
                  <a:schemeClr val="tx1"/>
                </a:solidFill>
                <a:latin typeface="Calibri" pitchFamily="34" charset="0"/>
                <a:ea typeface="宋体" pitchFamily="2" charset="-122"/>
              </a:defRPr>
            </a:lvl6pPr>
            <a:lvl7pPr marL="2971800" indent="-228600" eaLnBrk="0" fontAlgn="base" hangingPunct="0">
              <a:lnSpc>
                <a:spcPct val="90000"/>
              </a:lnSpc>
              <a:spcBef>
                <a:spcPts val="500"/>
              </a:spcBef>
              <a:spcAft>
                <a:spcPct val="0"/>
              </a:spcAft>
              <a:buFont typeface="Arial" pitchFamily="34" charset="0"/>
              <a:buChar char="•"/>
              <a:defRPr sz="2000">
                <a:solidFill>
                  <a:schemeClr val="tx1"/>
                </a:solidFill>
                <a:latin typeface="Calibri" pitchFamily="34" charset="0"/>
                <a:ea typeface="宋体" pitchFamily="2" charset="-122"/>
              </a:defRPr>
            </a:lvl7pPr>
            <a:lvl8pPr marL="3429000" indent="-228600" eaLnBrk="0" fontAlgn="base" hangingPunct="0">
              <a:lnSpc>
                <a:spcPct val="90000"/>
              </a:lnSpc>
              <a:spcBef>
                <a:spcPts val="500"/>
              </a:spcBef>
              <a:spcAft>
                <a:spcPct val="0"/>
              </a:spcAft>
              <a:buFont typeface="Arial" pitchFamily="34" charset="0"/>
              <a:buChar char="•"/>
              <a:defRPr sz="2000">
                <a:solidFill>
                  <a:schemeClr val="tx1"/>
                </a:solidFill>
                <a:latin typeface="Calibri" pitchFamily="34" charset="0"/>
                <a:ea typeface="宋体" pitchFamily="2" charset="-122"/>
              </a:defRPr>
            </a:lvl8pPr>
            <a:lvl9pPr marL="3886200" indent="-228600" eaLnBrk="0" fontAlgn="base" hangingPunct="0">
              <a:lnSpc>
                <a:spcPct val="90000"/>
              </a:lnSpc>
              <a:spcBef>
                <a:spcPts val="500"/>
              </a:spcBef>
              <a:spcAft>
                <a:spcPct val="0"/>
              </a:spcAft>
              <a:buFont typeface="Arial" pitchFamily="34" charset="0"/>
              <a:buChar char="•"/>
              <a:defRPr sz="2000">
                <a:solidFill>
                  <a:schemeClr val="tx1"/>
                </a:solidFill>
                <a:latin typeface="Calibri" pitchFamily="34" charset="0"/>
                <a:ea typeface="宋体" pitchFamily="2" charset="-122"/>
              </a:defRPr>
            </a:lvl9pPr>
          </a:lstStyle>
          <a:p>
            <a:pPr algn="ctr">
              <a:buFont typeface="Arial" pitchFamily="34" charset="0"/>
              <a:buNone/>
            </a:pPr>
            <a:endParaRPr lang="en-US" altLang="zh-CN" sz="3000" b="1" dirty="0">
              <a:solidFill>
                <a:schemeClr val="bg1"/>
              </a:solidFill>
              <a:latin typeface="微软雅黑" pitchFamily="34" charset="-122"/>
              <a:ea typeface="微软雅黑" pitchFamily="34" charset="-122"/>
              <a:sym typeface="Consolas" pitchFamily="49" charset="0"/>
            </a:endParaRPr>
          </a:p>
        </p:txBody>
      </p:sp>
      <p:sp>
        <p:nvSpPr>
          <p:cNvPr id="5" name="标题 1"/>
          <p:cNvSpPr>
            <a:spLocks noChangeArrowheads="1"/>
          </p:cNvSpPr>
          <p:nvPr/>
        </p:nvSpPr>
        <p:spPr bwMode="auto">
          <a:xfrm>
            <a:off x="2529059" y="-13964"/>
            <a:ext cx="4104991" cy="587956"/>
          </a:xfrm>
          <a:prstGeom prst="rect">
            <a:avLst/>
          </a:prstGeom>
          <a:solidFill>
            <a:srgbClr val="595959"/>
          </a:solidFill>
          <a:ln>
            <a:noFill/>
          </a:ln>
        </p:spPr>
        <p:txBody>
          <a:bodyPr lIns="145113" tIns="72556" rIns="145113" bIns="72556"/>
          <a:lstStyle>
            <a:lvl1pPr>
              <a:lnSpc>
                <a:spcPct val="90000"/>
              </a:lnSpc>
              <a:spcBef>
                <a:spcPts val="1000"/>
              </a:spcBef>
              <a:buFont typeface="Arial" pitchFamily="34" charset="0"/>
              <a:buChar char="•"/>
              <a:defRPr sz="2800">
                <a:solidFill>
                  <a:schemeClr val="tx1"/>
                </a:solidFill>
                <a:latin typeface="Calibri" pitchFamily="34" charset="0"/>
                <a:ea typeface="宋体" pitchFamily="2" charset="-122"/>
              </a:defRPr>
            </a:lvl1pPr>
            <a:lvl2pPr marL="742950" indent="-285750">
              <a:lnSpc>
                <a:spcPct val="90000"/>
              </a:lnSpc>
              <a:spcBef>
                <a:spcPts val="500"/>
              </a:spcBef>
              <a:buFont typeface="Arial" pitchFamily="34" charset="0"/>
              <a:buChar char="•"/>
              <a:defRPr sz="2400">
                <a:solidFill>
                  <a:schemeClr val="tx1"/>
                </a:solidFill>
                <a:latin typeface="Calibri" pitchFamily="34" charset="0"/>
                <a:ea typeface="宋体" pitchFamily="2" charset="-122"/>
              </a:defRPr>
            </a:lvl2pPr>
            <a:lvl3pPr marL="1143000" indent="-228600">
              <a:lnSpc>
                <a:spcPct val="90000"/>
              </a:lnSpc>
              <a:spcBef>
                <a:spcPts val="500"/>
              </a:spcBef>
              <a:buFont typeface="Arial" pitchFamily="34" charset="0"/>
              <a:buChar char="•"/>
              <a:defRPr sz="2000">
                <a:solidFill>
                  <a:schemeClr val="tx1"/>
                </a:solidFill>
                <a:latin typeface="Calibri" pitchFamily="34" charset="0"/>
                <a:ea typeface="宋体" pitchFamily="2" charset="-122"/>
              </a:defRPr>
            </a:lvl3pPr>
            <a:lvl4pPr marL="1600200" indent="-228600">
              <a:lnSpc>
                <a:spcPct val="90000"/>
              </a:lnSpc>
              <a:spcBef>
                <a:spcPts val="500"/>
              </a:spcBef>
              <a:buFont typeface="Arial" pitchFamily="34" charset="0"/>
              <a:buChar char="•"/>
              <a:defRPr sz="2000">
                <a:solidFill>
                  <a:schemeClr val="tx1"/>
                </a:solidFill>
                <a:latin typeface="Calibri" pitchFamily="34" charset="0"/>
                <a:ea typeface="宋体" pitchFamily="2" charset="-122"/>
              </a:defRPr>
            </a:lvl4pPr>
            <a:lvl5pPr marL="2057400" indent="-228600">
              <a:lnSpc>
                <a:spcPct val="90000"/>
              </a:lnSpc>
              <a:spcBef>
                <a:spcPts val="500"/>
              </a:spcBef>
              <a:buFont typeface="Arial" pitchFamily="34" charset="0"/>
              <a:buChar char="•"/>
              <a:defRPr sz="2000">
                <a:solidFill>
                  <a:schemeClr val="tx1"/>
                </a:solidFill>
                <a:latin typeface="Calibri" pitchFamily="34" charset="0"/>
                <a:ea typeface="宋体" pitchFamily="2" charset="-122"/>
              </a:defRPr>
            </a:lvl5pPr>
            <a:lvl6pPr marL="2514600" indent="-228600" eaLnBrk="0" fontAlgn="base" hangingPunct="0">
              <a:lnSpc>
                <a:spcPct val="90000"/>
              </a:lnSpc>
              <a:spcBef>
                <a:spcPts val="500"/>
              </a:spcBef>
              <a:spcAft>
                <a:spcPct val="0"/>
              </a:spcAft>
              <a:buFont typeface="Arial" pitchFamily="34" charset="0"/>
              <a:buChar char="•"/>
              <a:defRPr sz="2000">
                <a:solidFill>
                  <a:schemeClr val="tx1"/>
                </a:solidFill>
                <a:latin typeface="Calibri" pitchFamily="34" charset="0"/>
                <a:ea typeface="宋体" pitchFamily="2" charset="-122"/>
              </a:defRPr>
            </a:lvl6pPr>
            <a:lvl7pPr marL="2971800" indent="-228600" eaLnBrk="0" fontAlgn="base" hangingPunct="0">
              <a:lnSpc>
                <a:spcPct val="90000"/>
              </a:lnSpc>
              <a:spcBef>
                <a:spcPts val="500"/>
              </a:spcBef>
              <a:spcAft>
                <a:spcPct val="0"/>
              </a:spcAft>
              <a:buFont typeface="Arial" pitchFamily="34" charset="0"/>
              <a:buChar char="•"/>
              <a:defRPr sz="2000">
                <a:solidFill>
                  <a:schemeClr val="tx1"/>
                </a:solidFill>
                <a:latin typeface="Calibri" pitchFamily="34" charset="0"/>
                <a:ea typeface="宋体" pitchFamily="2" charset="-122"/>
              </a:defRPr>
            </a:lvl7pPr>
            <a:lvl8pPr marL="3429000" indent="-228600" eaLnBrk="0" fontAlgn="base" hangingPunct="0">
              <a:lnSpc>
                <a:spcPct val="90000"/>
              </a:lnSpc>
              <a:spcBef>
                <a:spcPts val="500"/>
              </a:spcBef>
              <a:spcAft>
                <a:spcPct val="0"/>
              </a:spcAft>
              <a:buFont typeface="Arial" pitchFamily="34" charset="0"/>
              <a:buChar char="•"/>
              <a:defRPr sz="2000">
                <a:solidFill>
                  <a:schemeClr val="tx1"/>
                </a:solidFill>
                <a:latin typeface="Calibri" pitchFamily="34" charset="0"/>
                <a:ea typeface="宋体" pitchFamily="2" charset="-122"/>
              </a:defRPr>
            </a:lvl8pPr>
            <a:lvl9pPr marL="3886200" indent="-228600" eaLnBrk="0" fontAlgn="base" hangingPunct="0">
              <a:lnSpc>
                <a:spcPct val="90000"/>
              </a:lnSpc>
              <a:spcBef>
                <a:spcPts val="500"/>
              </a:spcBef>
              <a:spcAft>
                <a:spcPct val="0"/>
              </a:spcAft>
              <a:buFont typeface="Arial" pitchFamily="34" charset="0"/>
              <a:buChar char="•"/>
              <a:defRPr sz="2000">
                <a:solidFill>
                  <a:schemeClr val="tx1"/>
                </a:solidFill>
                <a:latin typeface="Calibri" pitchFamily="34" charset="0"/>
                <a:ea typeface="宋体" pitchFamily="2" charset="-122"/>
              </a:defRPr>
            </a:lvl9pPr>
          </a:lstStyle>
          <a:p>
            <a:pPr algn="ctr">
              <a:spcBef>
                <a:spcPct val="0"/>
              </a:spcBef>
              <a:buFontTx/>
              <a:buNone/>
              <a:defRPr/>
            </a:pPr>
            <a:r>
              <a:rPr lang="en-US" altLang="zh-CN" sz="2700" b="1" dirty="0">
                <a:solidFill>
                  <a:srgbClr val="FFFFFF"/>
                </a:solidFill>
                <a:latin typeface="微软雅黑" pitchFamily="34" charset="-122"/>
                <a:ea typeface="微软雅黑" pitchFamily="34" charset="-122"/>
              </a:rPr>
              <a:t>Education is </a:t>
            </a:r>
            <a:r>
              <a:rPr lang="en-US" altLang="zh-CN" sz="2700" b="1" dirty="0" smtClean="0">
                <a:solidFill>
                  <a:srgbClr val="FFFFFF"/>
                </a:solidFill>
                <a:latin typeface="微软雅黑" pitchFamily="34" charset="-122"/>
                <a:ea typeface="微软雅黑" pitchFamily="34" charset="-122"/>
              </a:rPr>
              <a:t>a Priority</a:t>
            </a:r>
            <a:endParaRPr lang="zh-CN" altLang="en-US" sz="2700" b="1" dirty="0">
              <a:solidFill>
                <a:srgbClr val="FFFFFF"/>
              </a:solidFill>
              <a:latin typeface="微软雅黑" pitchFamily="34" charset="-122"/>
              <a:ea typeface="微软雅黑" pitchFamily="34" charset="-122"/>
            </a:endParaRPr>
          </a:p>
        </p:txBody>
      </p:sp>
    </p:spTree>
    <p:extLst>
      <p:ext uri="{BB962C8B-B14F-4D97-AF65-F5344CB8AC3E}">
        <p14:creationId xmlns:p14="http://schemas.microsoft.com/office/powerpoint/2010/main" val="3611476146"/>
      </p:ext>
    </p:extLst>
  </p:cSld>
  <p:clrMapOvr>
    <a:masterClrMapping/>
  </p:clrMapOvr>
  <p:transition xmlns:p14="http://schemas.microsoft.com/office/powerpoint/2010/main"/>
  <p:timing>
    <p:tnLst>
      <p:par>
        <p:cTn xmlns:p14="http://schemas.microsoft.com/office/powerpoint/2010/mai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TextBox 15"/>
          <p:cNvSpPr txBox="1"/>
          <p:nvPr/>
        </p:nvSpPr>
        <p:spPr>
          <a:xfrm>
            <a:off x="3241040" y="4881890"/>
            <a:ext cx="5902960" cy="246221"/>
          </a:xfrm>
          <a:prstGeom prst="rect">
            <a:avLst/>
          </a:prstGeom>
          <a:solidFill>
            <a:schemeClr val="tx1"/>
          </a:solidFill>
        </p:spPr>
        <p:txBody>
          <a:bodyPr wrap="square" rtlCol="0">
            <a:spAutoFit/>
          </a:bodyPr>
          <a:lstStyle/>
          <a:p>
            <a:endParaRPr lang="en-US" sz="1000" dirty="0"/>
          </a:p>
        </p:txBody>
      </p:sp>
      <p:sp>
        <p:nvSpPr>
          <p:cNvPr id="117762" name="标题 1"/>
          <p:cNvSpPr>
            <a:spLocks noGrp="1"/>
          </p:cNvSpPr>
          <p:nvPr>
            <p:ph type="title" idx="4294967295"/>
          </p:nvPr>
        </p:nvSpPr>
        <p:spPr>
          <a:xfrm>
            <a:off x="281608" y="3105785"/>
            <a:ext cx="8760792" cy="628015"/>
          </a:xfrm>
          <a:prstGeom prst="rect">
            <a:avLst/>
          </a:prstGeom>
          <a:ln cap="flat" algn="ctr"/>
        </p:spPr>
        <p:txBody>
          <a:bodyPr lIns="81648" tIns="40825" rIns="81648" bIns="40825"/>
          <a:lstStyle/>
          <a:p>
            <a:pPr marL="342900" indent="-342900">
              <a:lnSpc>
                <a:spcPts val="3400"/>
              </a:lnSpc>
              <a:buFont typeface="Arial"/>
              <a:buChar char="•"/>
              <a:defRPr/>
            </a:pPr>
            <a:r>
              <a:rPr lang="en-GB" altLang="zh-TW" sz="2000" noProof="1">
                <a:solidFill>
                  <a:schemeClr val="bg1">
                    <a:lumMod val="95000"/>
                    <a:lumOff val="5000"/>
                  </a:schemeClr>
                </a:solidFill>
                <a:latin typeface="微软雅黑" panose="020B0503020204020204" pitchFamily="34" charset="-122"/>
                <a:ea typeface="微软雅黑" panose="020B0503020204020204" pitchFamily="34" charset="-122"/>
                <a:sym typeface="隶书" panose="02010509060101010101" pitchFamily="49" charset="-122"/>
              </a:rPr>
              <a:t>Each Good-Ark </a:t>
            </a:r>
            <a:r>
              <a:rPr lang="en-GB" altLang="zh-TW" sz="2000" noProof="1" smtClean="0">
                <a:solidFill>
                  <a:schemeClr val="bg1">
                    <a:lumMod val="95000"/>
                    <a:lumOff val="5000"/>
                  </a:schemeClr>
                </a:solidFill>
                <a:latin typeface="微软雅黑" panose="020B0503020204020204" pitchFamily="34" charset="-122"/>
                <a:ea typeface="微软雅黑" panose="020B0503020204020204" pitchFamily="34" charset="-122"/>
                <a:sym typeface="隶书" panose="02010509060101010101" pitchFamily="49" charset="-122"/>
              </a:rPr>
              <a:t>sponsored Blessed Child </a:t>
            </a:r>
            <a:r>
              <a:rPr lang="en-GB" altLang="zh-TW" sz="2000" noProof="1">
                <a:solidFill>
                  <a:schemeClr val="bg1">
                    <a:lumMod val="95000"/>
                    <a:lumOff val="5000"/>
                  </a:schemeClr>
                </a:solidFill>
                <a:latin typeface="微软雅黑" panose="020B0503020204020204" pitchFamily="34" charset="-122"/>
                <a:ea typeface="微软雅黑" panose="020B0503020204020204" pitchFamily="34" charset="-122"/>
                <a:sym typeface="隶书" panose="02010509060101010101" pitchFamily="49" charset="-122"/>
              </a:rPr>
              <a:t>receives yearly 800 RMB education </a:t>
            </a:r>
            <a:r>
              <a:rPr lang="en-GB" altLang="zh-TW" sz="2000" noProof="1" smtClean="0">
                <a:solidFill>
                  <a:schemeClr val="bg1">
                    <a:lumMod val="95000"/>
                    <a:lumOff val="5000"/>
                  </a:schemeClr>
                </a:solidFill>
                <a:latin typeface="微软雅黑" panose="020B0503020204020204" pitchFamily="34" charset="-122"/>
                <a:ea typeface="微软雅黑" panose="020B0503020204020204" pitchFamily="34" charset="-122"/>
                <a:sym typeface="隶书" panose="02010509060101010101" pitchFamily="49" charset="-122"/>
              </a:rPr>
              <a:t>allowance;</a:t>
            </a:r>
            <a:endParaRPr lang="zh-CN" altLang="en-US" sz="2000" noProof="1">
              <a:solidFill>
                <a:schemeClr val="bg1">
                  <a:lumMod val="95000"/>
                  <a:lumOff val="5000"/>
                </a:schemeClr>
              </a:solidFill>
              <a:latin typeface="微软雅黑" panose="020B0503020204020204" pitchFamily="34" charset="-122"/>
              <a:ea typeface="微软雅黑" panose="020B0503020204020204" pitchFamily="34" charset="-122"/>
              <a:sym typeface="隶书" panose="02010509060101010101" pitchFamily="49" charset="-122"/>
            </a:endParaRPr>
          </a:p>
        </p:txBody>
      </p:sp>
      <p:pic>
        <p:nvPicPr>
          <p:cNvPr id="71687" name="Picture 9" descr="H:\2016年回顾片制作\5. 脚本各模块素材（2016年）\3. 人文关怀\20161110 黄金老人、幸福宝宝幸福感恩会\20161110 幸福宝宝幸福感恩会\20161110 幸福宝宝幸福感恩会 03.JPG"/>
          <p:cNvPicPr>
            <a:picLocks noChangeAspect="1" noChangeArrowheads="1"/>
          </p:cNvPicPr>
          <p:nvPr/>
        </p:nvPicPr>
        <p:blipFill>
          <a:blip r:embed="rId3">
            <a:extLst>
              <a:ext uri="{28A0092B-C50C-407E-A947-70E740481C1C}">
                <a14:useLocalDpi xmlns:a14="http://schemas.microsoft.com/office/drawing/2010/main" val="0"/>
              </a:ext>
            </a:extLst>
          </a:blip>
          <a:srcRect l="20587"/>
          <a:stretch>
            <a:fillRect/>
          </a:stretch>
        </p:blipFill>
        <p:spPr bwMode="auto">
          <a:xfrm>
            <a:off x="685800" y="958850"/>
            <a:ext cx="2384425" cy="1981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2" name="Picture 8" descr="H:\2016年回顾片制作\5. 脚本各模块素材（2016年）\3. 人文关怀\20161110 黄金老人、幸福宝宝幸福感恩会\20161110 幸福宝宝幸福感恩会\20161110 幸福宝宝幸福感恩会 08.JPG"/>
          <p:cNvPicPr>
            <a:picLocks noChangeAspect="1" noChangeArrowheads="1"/>
          </p:cNvPicPr>
          <p:nvPr/>
        </p:nvPicPr>
        <p:blipFill>
          <a:blip r:embed="rId4">
            <a:extLst>
              <a:ext uri="{28A0092B-C50C-407E-A947-70E740481C1C}">
                <a14:useLocalDpi xmlns:a14="http://schemas.microsoft.com/office/drawing/2010/main" val="0"/>
              </a:ext>
            </a:extLst>
          </a:blip>
          <a:srcRect l="9856" t="6828" r="2100"/>
          <a:stretch>
            <a:fillRect/>
          </a:stretch>
        </p:blipFill>
        <p:spPr bwMode="auto">
          <a:xfrm>
            <a:off x="3119438" y="950913"/>
            <a:ext cx="2803525" cy="19796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4" name="Picture 7" descr="H:\2016年回顾片制作\5. 脚本各模块素材（2016年）\3. 人文关怀\20161110 黄金老人、幸福宝宝幸福感恩会\20161110 幸福宝宝幸福感恩会\20161110 幸福宝宝幸福感恩会 06.JP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000750" y="950913"/>
            <a:ext cx="2852738" cy="19796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extBox 1"/>
          <p:cNvSpPr txBox="1"/>
          <p:nvPr/>
        </p:nvSpPr>
        <p:spPr>
          <a:xfrm>
            <a:off x="330200" y="4064000"/>
            <a:ext cx="8534400" cy="707886"/>
          </a:xfrm>
          <a:prstGeom prst="rect">
            <a:avLst/>
          </a:prstGeom>
          <a:noFill/>
        </p:spPr>
        <p:txBody>
          <a:bodyPr wrap="square" rtlCol="0">
            <a:spAutoFit/>
          </a:bodyPr>
          <a:lstStyle/>
          <a:p>
            <a:pPr marL="342900" indent="-342900">
              <a:buFont typeface="Arial"/>
              <a:buChar char="•"/>
            </a:pPr>
            <a:r>
              <a:rPr lang="en-GB" altLang="zh-TW" sz="2000" noProof="1">
                <a:solidFill>
                  <a:schemeClr val="bg1">
                    <a:lumMod val="95000"/>
                    <a:lumOff val="5000"/>
                  </a:schemeClr>
                </a:solidFill>
                <a:latin typeface="微软雅黑" panose="020B0503020204020204" pitchFamily="34" charset="-122"/>
                <a:ea typeface="微软雅黑" panose="020B0503020204020204" pitchFamily="34" charset="-122"/>
                <a:sym typeface="隶书" panose="02010509060101010101" pitchFamily="49" charset="-122"/>
              </a:rPr>
              <a:t>Two-child family receives yearly 4000RMB </a:t>
            </a:r>
            <a:r>
              <a:rPr lang="en-GB" altLang="zh-TW" sz="2000" noProof="1" smtClean="0">
                <a:solidFill>
                  <a:schemeClr val="bg1">
                    <a:lumMod val="95000"/>
                    <a:lumOff val="5000"/>
                  </a:schemeClr>
                </a:solidFill>
                <a:latin typeface="微软雅黑" panose="020B0503020204020204" pitchFamily="34" charset="-122"/>
                <a:ea typeface="微软雅黑" panose="020B0503020204020204" pitchFamily="34" charset="-122"/>
                <a:sym typeface="隶书" panose="02010509060101010101" pitchFamily="49" charset="-122"/>
              </a:rPr>
              <a:t>education stipends for </a:t>
            </a:r>
            <a:r>
              <a:rPr lang="en-GB" altLang="zh-TW" sz="2000" noProof="1">
                <a:solidFill>
                  <a:schemeClr val="bg1">
                    <a:lumMod val="95000"/>
                    <a:lumOff val="5000"/>
                  </a:schemeClr>
                </a:solidFill>
                <a:latin typeface="微软雅黑" panose="020B0503020204020204" pitchFamily="34" charset="-122"/>
                <a:ea typeface="微软雅黑" panose="020B0503020204020204" pitchFamily="34" charset="-122"/>
                <a:sym typeface="隶书" panose="02010509060101010101" pitchFamily="49" charset="-122"/>
              </a:rPr>
              <a:t>their children until their children reach the age of 16. </a:t>
            </a:r>
            <a:endParaRPr lang="en-US" sz="2000" dirty="0"/>
          </a:p>
        </p:txBody>
      </p:sp>
    </p:spTree>
    <p:extLst>
      <p:ext uri="{BB962C8B-B14F-4D97-AF65-F5344CB8AC3E}">
        <p14:creationId xmlns:p14="http://schemas.microsoft.com/office/powerpoint/2010/main" val="89267922"/>
      </p:ext>
    </p:extLst>
  </p:cSld>
  <p:clrMapOvr>
    <a:masterClrMapping/>
  </p:clrMapOvr>
  <p:transition xmlns:p14="http://schemas.microsoft.com/office/powerpoint/2010/main"/>
  <p:timing>
    <p:tnLst>
      <p:par>
        <p:cTn xmlns:p14="http://schemas.microsoft.com/office/powerpoint/2010/mai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1554" name="矩形 3"/>
          <p:cNvSpPr>
            <a:spLocks noChangeArrowheads="1"/>
          </p:cNvSpPr>
          <p:nvPr/>
        </p:nvSpPr>
        <p:spPr bwMode="auto">
          <a:xfrm>
            <a:off x="150813" y="3925888"/>
            <a:ext cx="8783637" cy="90832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45157" tIns="72579" rIns="145157" bIns="72579">
            <a:spAutoFit/>
          </a:bodyPr>
          <a:lstStyle/>
          <a:p>
            <a:pPr>
              <a:lnSpc>
                <a:spcPts val="3000"/>
              </a:lnSpc>
              <a:defRPr/>
            </a:pPr>
            <a:r>
              <a:rPr lang="en-GB" altLang="zh-CN" sz="2200" dirty="0" smtClean="0">
                <a:solidFill>
                  <a:schemeClr val="bg1">
                    <a:lumMod val="95000"/>
                    <a:lumOff val="5000"/>
                  </a:schemeClr>
                </a:solidFill>
                <a:latin typeface="微软雅黑 Light" panose="020B0502040204020203" pitchFamily="34" charset="-122"/>
                <a:ea typeface="微软雅黑" panose="020B0503020204020204" pitchFamily="34" charset="-122"/>
                <a:sym typeface="+mn-ea"/>
              </a:rPr>
              <a:t>Summer camps for children of our staffs. The parents were amazed at the transformation of their children in just 7 days!</a:t>
            </a:r>
            <a:endParaRPr lang="zh-CN" altLang="en-US" sz="2200" dirty="0">
              <a:solidFill>
                <a:schemeClr val="bg1">
                  <a:lumMod val="95000"/>
                  <a:lumOff val="5000"/>
                </a:schemeClr>
              </a:solidFill>
              <a:latin typeface="微软雅黑 Light" panose="020B0502040204020203" pitchFamily="34" charset="-122"/>
              <a:ea typeface="微软雅黑" panose="020B0503020204020204" pitchFamily="34" charset="-122"/>
              <a:sym typeface="隶书" panose="02010509060101010101" pitchFamily="49" charset="-122"/>
            </a:endParaRPr>
          </a:p>
        </p:txBody>
      </p:sp>
      <p:pic>
        <p:nvPicPr>
          <p:cNvPr id="74758" name="Picture 5" descr="C:\Users\bobo.jiang\Desktop\DSC_0701.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00113" y="1962150"/>
            <a:ext cx="2700337" cy="1800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4761" name="Picture 8"/>
          <p:cNvPicPr>
            <a:picLocks noChangeAspect="1" noChangeArrowheads="1"/>
          </p:cNvPicPr>
          <p:nvPr/>
        </p:nvPicPr>
        <p:blipFill>
          <a:blip r:embed="rId4">
            <a:extLst>
              <a:ext uri="{28A0092B-C50C-407E-A947-70E740481C1C}">
                <a14:useLocalDpi xmlns:a14="http://schemas.microsoft.com/office/drawing/2010/main" val="0"/>
              </a:ext>
            </a:extLst>
          </a:blip>
          <a:srcRect r="5540"/>
          <a:stretch>
            <a:fillRect/>
          </a:stretch>
        </p:blipFill>
        <p:spPr bwMode="auto">
          <a:xfrm>
            <a:off x="3635375" y="1962150"/>
            <a:ext cx="2700338" cy="1800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4762" name="Picture 10"/>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372225" y="1962150"/>
            <a:ext cx="2700338" cy="1800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2" name="Picture 3" descr="C:\Users\bobo.jiang\Desktop\DSC_8888.JPG"/>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3635375" y="123825"/>
            <a:ext cx="2700338" cy="1800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4" name="Picture 4" descr="C:\Users\bobo.jiang\Desktop\DSC_8983.JPG"/>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6372225" y="123825"/>
            <a:ext cx="2700338" cy="1800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5" name="TextBox 14"/>
          <p:cNvSpPr txBox="1"/>
          <p:nvPr/>
        </p:nvSpPr>
        <p:spPr>
          <a:xfrm>
            <a:off x="3241040" y="4881890"/>
            <a:ext cx="5902960" cy="246221"/>
          </a:xfrm>
          <a:prstGeom prst="rect">
            <a:avLst/>
          </a:prstGeom>
          <a:solidFill>
            <a:schemeClr val="tx1"/>
          </a:solidFill>
        </p:spPr>
        <p:txBody>
          <a:bodyPr wrap="square" rtlCol="0">
            <a:spAutoFit/>
          </a:bodyPr>
          <a:lstStyle/>
          <a:p>
            <a:endParaRPr lang="en-US" sz="1000" dirty="0"/>
          </a:p>
        </p:txBody>
      </p:sp>
    </p:spTree>
    <p:extLst>
      <p:ext uri="{BB962C8B-B14F-4D97-AF65-F5344CB8AC3E}">
        <p14:creationId xmlns:p14="http://schemas.microsoft.com/office/powerpoint/2010/main" val="1782101407"/>
      </p:ext>
    </p:extLst>
  </p:cSld>
  <p:clrMapOvr>
    <a:masterClrMapping/>
  </p:clrMapOvr>
  <p:transition xmlns:p14="http://schemas.microsoft.com/office/powerpoint/2010/main"/>
  <p:timing>
    <p:tnLst>
      <p:par>
        <p:cTn xmlns:p14="http://schemas.microsoft.com/office/powerpoint/2010/mai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矩形 11"/>
          <p:cNvSpPr/>
          <p:nvPr/>
        </p:nvSpPr>
        <p:spPr>
          <a:xfrm>
            <a:off x="1384300" y="719267"/>
            <a:ext cx="6959600" cy="646331"/>
          </a:xfrm>
          <a:prstGeom prst="rect">
            <a:avLst/>
          </a:prstGeom>
        </p:spPr>
        <p:txBody>
          <a:bodyPr wrap="square">
            <a:spAutoFit/>
          </a:bodyPr>
          <a:lstStyle/>
          <a:p>
            <a:r>
              <a:rPr lang="en-GB" altLang="zh-CN" sz="3600" dirty="0" smtClean="0">
                <a:solidFill>
                  <a:schemeClr val="bg1"/>
                </a:solidFill>
                <a:latin typeface="Kokonor"/>
                <a:ea typeface="微软雅黑" panose="020B0503020204020204" pitchFamily="34" charset="-122"/>
                <a:cs typeface="Kokonor"/>
              </a:rPr>
              <a:t>The Three Aspects of Education</a:t>
            </a:r>
            <a:endParaRPr lang="zh-CN" altLang="en-US" sz="3600" dirty="0">
              <a:solidFill>
                <a:schemeClr val="bg1"/>
              </a:solidFill>
              <a:latin typeface="Kokonor"/>
              <a:ea typeface="微软雅黑" panose="020B0503020204020204" pitchFamily="34" charset="-122"/>
              <a:cs typeface="Kokonor"/>
            </a:endParaRPr>
          </a:p>
        </p:txBody>
      </p:sp>
      <p:pic>
        <p:nvPicPr>
          <p:cNvPr id="7" name="Picture 2" descr="D:\图片\图片4.png"/>
          <p:cNvPicPr>
            <a:picLocks noChangeAspect="1"/>
          </p:cNvPicPr>
          <p:nvPr/>
        </p:nvPicPr>
        <p:blipFill>
          <a:blip r:embed="rId3"/>
          <a:stretch>
            <a:fillRect/>
          </a:stretch>
        </p:blipFill>
        <p:spPr>
          <a:xfrm>
            <a:off x="6638925" y="2619375"/>
            <a:ext cx="2505075" cy="2524125"/>
          </a:xfrm>
          <a:prstGeom prst="rect">
            <a:avLst/>
          </a:prstGeom>
          <a:noFill/>
          <a:ln w="9525">
            <a:noFill/>
          </a:ln>
        </p:spPr>
      </p:pic>
      <p:sp>
        <p:nvSpPr>
          <p:cNvPr id="8" name="TextBox 7"/>
          <p:cNvSpPr txBox="1"/>
          <p:nvPr/>
        </p:nvSpPr>
        <p:spPr>
          <a:xfrm>
            <a:off x="3241040" y="4881890"/>
            <a:ext cx="5902960" cy="246221"/>
          </a:xfrm>
          <a:prstGeom prst="rect">
            <a:avLst/>
          </a:prstGeom>
          <a:solidFill>
            <a:schemeClr val="tx1"/>
          </a:solidFill>
        </p:spPr>
        <p:txBody>
          <a:bodyPr wrap="square" rtlCol="0">
            <a:spAutoFit/>
          </a:bodyPr>
          <a:lstStyle/>
          <a:p>
            <a:endParaRPr lang="en-US" sz="1000" dirty="0"/>
          </a:p>
        </p:txBody>
      </p:sp>
      <p:sp>
        <p:nvSpPr>
          <p:cNvPr id="2" name="TextBox 1"/>
          <p:cNvSpPr txBox="1"/>
          <p:nvPr/>
        </p:nvSpPr>
        <p:spPr>
          <a:xfrm>
            <a:off x="1638300" y="1524000"/>
            <a:ext cx="4737100" cy="2308324"/>
          </a:xfrm>
          <a:prstGeom prst="rect">
            <a:avLst/>
          </a:prstGeom>
          <a:noFill/>
        </p:spPr>
        <p:txBody>
          <a:bodyPr wrap="square" rtlCol="0">
            <a:spAutoFit/>
          </a:bodyPr>
          <a:lstStyle/>
          <a:p>
            <a:pPr marL="685800" indent="-685800">
              <a:buFont typeface="Wingdings" charset="2"/>
              <a:buChar char="ü"/>
            </a:pPr>
            <a:r>
              <a:rPr lang="en-US" sz="4800" b="1" dirty="0" smtClean="0">
                <a:solidFill>
                  <a:srgbClr val="000000"/>
                </a:solidFill>
              </a:rPr>
              <a:t>Environment </a:t>
            </a:r>
          </a:p>
          <a:p>
            <a:pPr marL="685800" indent="-685800">
              <a:buFont typeface="Wingdings" charset="2"/>
              <a:buChar char="ü"/>
            </a:pPr>
            <a:r>
              <a:rPr lang="en-US" sz="4800" b="1" dirty="0" smtClean="0">
                <a:solidFill>
                  <a:srgbClr val="000000"/>
                </a:solidFill>
              </a:rPr>
              <a:t>Deeds</a:t>
            </a:r>
          </a:p>
          <a:p>
            <a:pPr marL="685800" indent="-685800">
              <a:buFont typeface="Wingdings" charset="2"/>
              <a:buChar char="ü"/>
            </a:pPr>
            <a:r>
              <a:rPr lang="en-US" sz="4800" b="1" dirty="0" smtClean="0">
                <a:solidFill>
                  <a:srgbClr val="000000"/>
                </a:solidFill>
              </a:rPr>
              <a:t>Words</a:t>
            </a:r>
            <a:endParaRPr lang="en-US" sz="4800" b="1" dirty="0">
              <a:solidFill>
                <a:srgbClr val="000000"/>
              </a:solidFill>
            </a:endParaRPr>
          </a:p>
        </p:txBody>
      </p:sp>
    </p:spTree>
    <p:extLst>
      <p:ext uri="{BB962C8B-B14F-4D97-AF65-F5344CB8AC3E}">
        <p14:creationId xmlns:p14="http://schemas.microsoft.com/office/powerpoint/2010/main" val="3465108232"/>
      </p:ext>
    </p:extLst>
  </p:cSld>
  <p:clrMapOvr>
    <a:masterClrMapping/>
  </p:clrMapOvr>
  <p:transition xmlns:p14="http://schemas.microsoft.com/office/powerpoint/2010/main"/>
  <p:timing>
    <p:tnLst>
      <p:par>
        <p:cTn xmlns:p14="http://schemas.microsoft.com/office/powerpoint/2010/mai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899" name="TextBox 5"/>
          <p:cNvSpPr txBox="1">
            <a:spLocks noChangeArrowheads="1"/>
          </p:cNvSpPr>
          <p:nvPr/>
        </p:nvSpPr>
        <p:spPr bwMode="auto">
          <a:xfrm>
            <a:off x="3286125" y="249238"/>
            <a:ext cx="4811713" cy="6389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145132" tIns="72566" rIns="145132" bIns="72566">
            <a:spAutoFit/>
          </a:bodyPr>
          <a:lstStyle>
            <a:lvl1pPr>
              <a:defRPr sz="2800">
                <a:solidFill>
                  <a:schemeClr val="tx1"/>
                </a:solidFill>
                <a:latin typeface="Arial" charset="0"/>
                <a:ea typeface="宋体" charset="-122"/>
              </a:defRPr>
            </a:lvl1pPr>
            <a:lvl2pPr marL="742950" indent="-285750">
              <a:defRPr sz="2800">
                <a:solidFill>
                  <a:schemeClr val="tx1"/>
                </a:solidFill>
                <a:latin typeface="Arial" charset="0"/>
                <a:ea typeface="宋体" charset="-122"/>
              </a:defRPr>
            </a:lvl2pPr>
            <a:lvl3pPr marL="1143000" indent="-228600">
              <a:defRPr sz="2800">
                <a:solidFill>
                  <a:schemeClr val="tx1"/>
                </a:solidFill>
                <a:latin typeface="Arial" charset="0"/>
                <a:ea typeface="宋体" charset="-122"/>
              </a:defRPr>
            </a:lvl3pPr>
            <a:lvl4pPr marL="1600200" indent="-228600">
              <a:defRPr sz="2800">
                <a:solidFill>
                  <a:schemeClr val="tx1"/>
                </a:solidFill>
                <a:latin typeface="Arial" charset="0"/>
                <a:ea typeface="宋体" charset="-122"/>
              </a:defRPr>
            </a:lvl4pPr>
            <a:lvl5pPr marL="2057400" indent="-228600">
              <a:defRPr sz="2800">
                <a:solidFill>
                  <a:schemeClr val="tx1"/>
                </a:solidFill>
                <a:latin typeface="Arial" charset="0"/>
                <a:ea typeface="宋体" charset="-122"/>
              </a:defRPr>
            </a:lvl5pPr>
            <a:lvl6pPr marL="2514600" indent="-228600" eaLnBrk="0" fontAlgn="base" hangingPunct="0">
              <a:spcBef>
                <a:spcPct val="0"/>
              </a:spcBef>
              <a:spcAft>
                <a:spcPct val="0"/>
              </a:spcAft>
              <a:defRPr sz="2800">
                <a:solidFill>
                  <a:schemeClr val="tx1"/>
                </a:solidFill>
                <a:latin typeface="Arial" charset="0"/>
                <a:ea typeface="宋体" charset="-122"/>
              </a:defRPr>
            </a:lvl6pPr>
            <a:lvl7pPr marL="2971800" indent="-228600" eaLnBrk="0" fontAlgn="base" hangingPunct="0">
              <a:spcBef>
                <a:spcPct val="0"/>
              </a:spcBef>
              <a:spcAft>
                <a:spcPct val="0"/>
              </a:spcAft>
              <a:defRPr sz="2800">
                <a:solidFill>
                  <a:schemeClr val="tx1"/>
                </a:solidFill>
                <a:latin typeface="Arial" charset="0"/>
                <a:ea typeface="宋体" charset="-122"/>
              </a:defRPr>
            </a:lvl7pPr>
            <a:lvl8pPr marL="3429000" indent="-228600" eaLnBrk="0" fontAlgn="base" hangingPunct="0">
              <a:spcBef>
                <a:spcPct val="0"/>
              </a:spcBef>
              <a:spcAft>
                <a:spcPct val="0"/>
              </a:spcAft>
              <a:defRPr sz="2800">
                <a:solidFill>
                  <a:schemeClr val="tx1"/>
                </a:solidFill>
                <a:latin typeface="Arial" charset="0"/>
                <a:ea typeface="宋体" charset="-122"/>
              </a:defRPr>
            </a:lvl8pPr>
            <a:lvl9pPr marL="3886200" indent="-228600" eaLnBrk="0" fontAlgn="base" hangingPunct="0">
              <a:spcBef>
                <a:spcPct val="0"/>
              </a:spcBef>
              <a:spcAft>
                <a:spcPct val="0"/>
              </a:spcAft>
              <a:defRPr sz="2800">
                <a:solidFill>
                  <a:schemeClr val="tx1"/>
                </a:solidFill>
                <a:latin typeface="Arial" charset="0"/>
                <a:ea typeface="宋体" charset="-122"/>
              </a:defRPr>
            </a:lvl9pPr>
          </a:lstStyle>
          <a:p>
            <a:pPr algn="r">
              <a:buFont typeface="Arial" charset="0"/>
              <a:buNone/>
            </a:pPr>
            <a:r>
              <a:rPr lang="en-GB" altLang="zh-TW" sz="3200" dirty="0" smtClean="0">
                <a:solidFill>
                  <a:srgbClr val="292929"/>
                </a:solidFill>
                <a:latin typeface="隶书" pitchFamily="49" charset="-122"/>
                <a:ea typeface="微软雅黑" pitchFamily="34" charset="-122"/>
              </a:rPr>
              <a:t>Respect all things</a:t>
            </a:r>
            <a:endParaRPr lang="zh-TW" altLang="en-US" sz="3200" dirty="0">
              <a:solidFill>
                <a:srgbClr val="292929"/>
              </a:solidFill>
              <a:latin typeface="隶书" pitchFamily="49" charset="-122"/>
              <a:ea typeface="微软雅黑" pitchFamily="34" charset="-122"/>
            </a:endParaRPr>
          </a:p>
        </p:txBody>
      </p:sp>
      <p:pic>
        <p:nvPicPr>
          <p:cNvPr id="11" name="Picture 3" descr="C:\Users\bobo.jiang\Desktop\微信图片_20181023154846.jpg"/>
          <p:cNvPicPr>
            <a:picLocks noChangeAspect="1" noChangeArrowheads="1"/>
          </p:cNvPicPr>
          <p:nvPr/>
        </p:nvPicPr>
        <p:blipFill rotWithShape="1">
          <a:blip r:embed="rId2" cstate="print">
            <a:extLst>
              <a:ext uri="{28A0092B-C50C-407E-A947-70E740481C1C}">
                <a14:useLocalDpi xmlns:a14="http://schemas.microsoft.com/office/drawing/2010/main" val="0"/>
              </a:ext>
            </a:extLst>
          </a:blip>
          <a:srcRect b="12282"/>
          <a:stretch/>
        </p:blipFill>
        <p:spPr bwMode="auto">
          <a:xfrm>
            <a:off x="3175" y="1193800"/>
            <a:ext cx="5545610" cy="3644900"/>
          </a:xfrm>
          <a:prstGeom prst="rect">
            <a:avLst/>
          </a:prstGeom>
          <a:noFill/>
          <a:extLst>
            <a:ext uri="{909E8E84-426E-40dd-AFC4-6F175D3DCCD1}">
              <a14:hiddenFill xmlns:a14="http://schemas.microsoft.com/office/drawing/2010/main">
                <a:solidFill>
                  <a:srgbClr val="FFFFFF"/>
                </a:solidFill>
              </a14:hiddenFill>
            </a:ext>
          </a:extLst>
        </p:spPr>
      </p:pic>
      <p:pic>
        <p:nvPicPr>
          <p:cNvPr id="12" name="Picture 2" descr="C:\Users\bobo.jiang\Desktop\DSC04623.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5594350" y="1193800"/>
            <a:ext cx="2797200" cy="1858802"/>
          </a:xfrm>
          <a:prstGeom prst="rect">
            <a:avLst/>
          </a:prstGeom>
          <a:noFill/>
          <a:extLst>
            <a:ext uri="{909E8E84-426E-40dd-AFC4-6F175D3DCCD1}">
              <a14:hiddenFill xmlns:a14="http://schemas.microsoft.com/office/drawing/2010/main">
                <a:solidFill>
                  <a:srgbClr val="FFFFFF"/>
                </a:solidFill>
              </a14:hiddenFill>
            </a:ext>
          </a:extLst>
        </p:spPr>
      </p:pic>
      <p:pic>
        <p:nvPicPr>
          <p:cNvPr id="13" name="图片 1" descr="DSC_9752.JPG"/>
          <p:cNvPicPr>
            <a:picLocks noChangeAspect="1" noChangeArrowheads="1"/>
          </p:cNvPicPr>
          <p:nvPr/>
        </p:nvPicPr>
        <p:blipFill>
          <a:blip r:embed="rId4">
            <a:extLst>
              <a:ext uri="{28A0092B-C50C-407E-A947-70E740481C1C}">
                <a14:useLocalDpi xmlns:a14="http://schemas.microsoft.com/office/drawing/2010/main" val="0"/>
              </a:ext>
            </a:extLst>
          </a:blip>
          <a:srcRect b="6412"/>
          <a:stretch>
            <a:fillRect/>
          </a:stretch>
        </p:blipFill>
        <p:spPr bwMode="auto">
          <a:xfrm>
            <a:off x="5594350" y="3094038"/>
            <a:ext cx="2795588" cy="17446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4" name="TextBox 13"/>
          <p:cNvSpPr txBox="1"/>
          <p:nvPr/>
        </p:nvSpPr>
        <p:spPr>
          <a:xfrm>
            <a:off x="3241040" y="4881890"/>
            <a:ext cx="5902960" cy="246221"/>
          </a:xfrm>
          <a:prstGeom prst="rect">
            <a:avLst/>
          </a:prstGeom>
          <a:solidFill>
            <a:schemeClr val="tx1"/>
          </a:solidFill>
        </p:spPr>
        <p:txBody>
          <a:bodyPr wrap="square" rtlCol="0">
            <a:spAutoFit/>
          </a:bodyPr>
          <a:lstStyle/>
          <a:p>
            <a:endParaRPr lang="en-US" sz="1000" dirty="0"/>
          </a:p>
        </p:txBody>
      </p:sp>
    </p:spTree>
    <p:extLst>
      <p:ext uri="{BB962C8B-B14F-4D97-AF65-F5344CB8AC3E}">
        <p14:creationId xmlns:p14="http://schemas.microsoft.com/office/powerpoint/2010/main" val="306893758"/>
      </p:ext>
    </p:extLst>
  </p:cSld>
  <p:clrMapOvr>
    <a:masterClrMapping/>
  </p:clrMapOvr>
  <p:transition xmlns:p14="http://schemas.microsoft.com/office/powerpoint/2010/main"/>
  <p:timing>
    <p:tnLst>
      <p:par>
        <p:cTn xmlns:p14="http://schemas.microsoft.com/office/powerpoint/2010/mai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1986" name="Picture 2" descr="C:\Users\bobo.jiang\Desktop\微信截图_20180522110628.png"/>
          <p:cNvPicPr>
            <a:picLocks noChangeAspect="1" noChangeArrowheads="1"/>
          </p:cNvPicPr>
          <p:nvPr/>
        </p:nvPicPr>
        <p:blipFill>
          <a:blip r:embed="rId3">
            <a:extLst>
              <a:ext uri="{28A0092B-C50C-407E-A947-70E740481C1C}">
                <a14:useLocalDpi xmlns:a14="http://schemas.microsoft.com/office/drawing/2010/main" val="0"/>
              </a:ext>
            </a:extLst>
          </a:blip>
          <a:srcRect l="3612" t="3108" r="1459"/>
          <a:stretch>
            <a:fillRect/>
          </a:stretch>
        </p:blipFill>
        <p:spPr bwMode="auto">
          <a:xfrm>
            <a:off x="3175" y="746125"/>
            <a:ext cx="9150350" cy="4397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1987" name="矩形 6"/>
          <p:cNvSpPr>
            <a:spLocks noChangeArrowheads="1"/>
          </p:cNvSpPr>
          <p:nvPr/>
        </p:nvSpPr>
        <p:spPr bwMode="auto">
          <a:xfrm>
            <a:off x="3173413" y="147638"/>
            <a:ext cx="4929187" cy="47768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71" tIns="34285" rIns="68571" bIns="34285">
            <a:spAutoFit/>
          </a:bodyPr>
          <a:lstStyle>
            <a:lvl1pPr>
              <a:defRPr sz="2800">
                <a:solidFill>
                  <a:schemeClr val="tx1"/>
                </a:solidFill>
                <a:latin typeface="Arial" charset="0"/>
                <a:ea typeface="宋体" charset="-122"/>
              </a:defRPr>
            </a:lvl1pPr>
            <a:lvl2pPr marL="742950" indent="-285750">
              <a:defRPr sz="2800">
                <a:solidFill>
                  <a:schemeClr val="tx1"/>
                </a:solidFill>
                <a:latin typeface="Arial" charset="0"/>
                <a:ea typeface="宋体" charset="-122"/>
              </a:defRPr>
            </a:lvl2pPr>
            <a:lvl3pPr marL="1143000" indent="-228600">
              <a:defRPr sz="2800">
                <a:solidFill>
                  <a:schemeClr val="tx1"/>
                </a:solidFill>
                <a:latin typeface="Arial" charset="0"/>
                <a:ea typeface="宋体" charset="-122"/>
              </a:defRPr>
            </a:lvl3pPr>
            <a:lvl4pPr marL="1600200" indent="-228600">
              <a:defRPr sz="2800">
                <a:solidFill>
                  <a:schemeClr val="tx1"/>
                </a:solidFill>
                <a:latin typeface="Arial" charset="0"/>
                <a:ea typeface="宋体" charset="-122"/>
              </a:defRPr>
            </a:lvl4pPr>
            <a:lvl5pPr marL="2057400" indent="-228600">
              <a:defRPr sz="2800">
                <a:solidFill>
                  <a:schemeClr val="tx1"/>
                </a:solidFill>
                <a:latin typeface="Arial" charset="0"/>
                <a:ea typeface="宋体" charset="-122"/>
              </a:defRPr>
            </a:lvl5pPr>
            <a:lvl6pPr marL="2514600" indent="-228600" eaLnBrk="0" fontAlgn="base" hangingPunct="0">
              <a:spcBef>
                <a:spcPct val="0"/>
              </a:spcBef>
              <a:spcAft>
                <a:spcPct val="0"/>
              </a:spcAft>
              <a:defRPr sz="2800">
                <a:solidFill>
                  <a:schemeClr val="tx1"/>
                </a:solidFill>
                <a:latin typeface="Arial" charset="0"/>
                <a:ea typeface="宋体" charset="-122"/>
              </a:defRPr>
            </a:lvl6pPr>
            <a:lvl7pPr marL="2971800" indent="-228600" eaLnBrk="0" fontAlgn="base" hangingPunct="0">
              <a:spcBef>
                <a:spcPct val="0"/>
              </a:spcBef>
              <a:spcAft>
                <a:spcPct val="0"/>
              </a:spcAft>
              <a:defRPr sz="2800">
                <a:solidFill>
                  <a:schemeClr val="tx1"/>
                </a:solidFill>
                <a:latin typeface="Arial" charset="0"/>
                <a:ea typeface="宋体" charset="-122"/>
              </a:defRPr>
            </a:lvl7pPr>
            <a:lvl8pPr marL="3429000" indent="-228600" eaLnBrk="0" fontAlgn="base" hangingPunct="0">
              <a:spcBef>
                <a:spcPct val="0"/>
              </a:spcBef>
              <a:spcAft>
                <a:spcPct val="0"/>
              </a:spcAft>
              <a:defRPr sz="2800">
                <a:solidFill>
                  <a:schemeClr val="tx1"/>
                </a:solidFill>
                <a:latin typeface="Arial" charset="0"/>
                <a:ea typeface="宋体" charset="-122"/>
              </a:defRPr>
            </a:lvl8pPr>
            <a:lvl9pPr marL="3886200" indent="-228600" eaLnBrk="0" fontAlgn="base" hangingPunct="0">
              <a:spcBef>
                <a:spcPct val="0"/>
              </a:spcBef>
              <a:spcAft>
                <a:spcPct val="0"/>
              </a:spcAft>
              <a:defRPr sz="2800">
                <a:solidFill>
                  <a:schemeClr val="tx1"/>
                </a:solidFill>
                <a:latin typeface="Arial" charset="0"/>
                <a:ea typeface="宋体" charset="-122"/>
              </a:defRPr>
            </a:lvl9pPr>
          </a:lstStyle>
          <a:p>
            <a:pPr algn="r">
              <a:lnSpc>
                <a:spcPts val="3150"/>
              </a:lnSpc>
              <a:buFont typeface="Arial" charset="0"/>
              <a:buNone/>
            </a:pPr>
            <a:r>
              <a:rPr lang="en-GB" altLang="zh-CN" dirty="0" smtClean="0">
                <a:solidFill>
                  <a:schemeClr val="bg1"/>
                </a:solidFill>
                <a:latin typeface="微软雅黑" pitchFamily="34" charset="-122"/>
                <a:ea typeface="微软雅黑" pitchFamily="34" charset="-122"/>
              </a:rPr>
              <a:t>Respect all under heaven</a:t>
            </a:r>
            <a:endParaRPr lang="zh-CN" altLang="en-US" dirty="0">
              <a:solidFill>
                <a:schemeClr val="bg1"/>
              </a:solidFill>
              <a:latin typeface="微软雅黑" pitchFamily="34" charset="-122"/>
              <a:ea typeface="微软雅黑" pitchFamily="34" charset="-122"/>
            </a:endParaRPr>
          </a:p>
        </p:txBody>
      </p:sp>
      <p:sp>
        <p:nvSpPr>
          <p:cNvPr id="7" name="Rectangle 8"/>
          <p:cNvSpPr>
            <a:spLocks noChangeArrowheads="1"/>
          </p:cNvSpPr>
          <p:nvPr/>
        </p:nvSpPr>
        <p:spPr bwMode="auto">
          <a:xfrm>
            <a:off x="1030288" y="174625"/>
            <a:ext cx="1597025" cy="571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145157" tIns="72579" rIns="145157" bIns="72579" anchor="ctr"/>
          <a:lstStyle>
            <a:lvl1pPr>
              <a:defRPr sz="2800">
                <a:solidFill>
                  <a:schemeClr val="tx1"/>
                </a:solidFill>
                <a:latin typeface="Arial" charset="0"/>
                <a:ea typeface="宋体" charset="-122"/>
              </a:defRPr>
            </a:lvl1pPr>
            <a:lvl2pPr marL="742950" indent="-285750">
              <a:defRPr sz="2800">
                <a:solidFill>
                  <a:schemeClr val="tx1"/>
                </a:solidFill>
                <a:latin typeface="Arial" charset="0"/>
                <a:ea typeface="宋体" charset="-122"/>
              </a:defRPr>
            </a:lvl2pPr>
            <a:lvl3pPr marL="1143000" indent="-228600">
              <a:defRPr sz="2800">
                <a:solidFill>
                  <a:schemeClr val="tx1"/>
                </a:solidFill>
                <a:latin typeface="Arial" charset="0"/>
                <a:ea typeface="宋体" charset="-122"/>
              </a:defRPr>
            </a:lvl3pPr>
            <a:lvl4pPr marL="1600200" indent="-228600">
              <a:defRPr sz="2800">
                <a:solidFill>
                  <a:schemeClr val="tx1"/>
                </a:solidFill>
                <a:latin typeface="Arial" charset="0"/>
                <a:ea typeface="宋体" charset="-122"/>
              </a:defRPr>
            </a:lvl4pPr>
            <a:lvl5pPr marL="2057400" indent="-228600">
              <a:defRPr sz="2800">
                <a:solidFill>
                  <a:schemeClr val="tx1"/>
                </a:solidFill>
                <a:latin typeface="Arial" charset="0"/>
                <a:ea typeface="宋体" charset="-122"/>
              </a:defRPr>
            </a:lvl5pPr>
            <a:lvl6pPr marL="2514600" indent="-228600" eaLnBrk="0" fontAlgn="base" hangingPunct="0">
              <a:spcBef>
                <a:spcPct val="0"/>
              </a:spcBef>
              <a:spcAft>
                <a:spcPct val="0"/>
              </a:spcAft>
              <a:defRPr sz="2800">
                <a:solidFill>
                  <a:schemeClr val="tx1"/>
                </a:solidFill>
                <a:latin typeface="Arial" charset="0"/>
                <a:ea typeface="宋体" charset="-122"/>
              </a:defRPr>
            </a:lvl6pPr>
            <a:lvl7pPr marL="2971800" indent="-228600" eaLnBrk="0" fontAlgn="base" hangingPunct="0">
              <a:spcBef>
                <a:spcPct val="0"/>
              </a:spcBef>
              <a:spcAft>
                <a:spcPct val="0"/>
              </a:spcAft>
              <a:defRPr sz="2800">
                <a:solidFill>
                  <a:schemeClr val="tx1"/>
                </a:solidFill>
                <a:latin typeface="Arial" charset="0"/>
                <a:ea typeface="宋体" charset="-122"/>
              </a:defRPr>
            </a:lvl7pPr>
            <a:lvl8pPr marL="3429000" indent="-228600" eaLnBrk="0" fontAlgn="base" hangingPunct="0">
              <a:spcBef>
                <a:spcPct val="0"/>
              </a:spcBef>
              <a:spcAft>
                <a:spcPct val="0"/>
              </a:spcAft>
              <a:defRPr sz="2800">
                <a:solidFill>
                  <a:schemeClr val="tx1"/>
                </a:solidFill>
                <a:latin typeface="Arial" charset="0"/>
                <a:ea typeface="宋体" charset="-122"/>
              </a:defRPr>
            </a:lvl8pPr>
            <a:lvl9pPr marL="3886200" indent="-228600" eaLnBrk="0" fontAlgn="base" hangingPunct="0">
              <a:spcBef>
                <a:spcPct val="0"/>
              </a:spcBef>
              <a:spcAft>
                <a:spcPct val="0"/>
              </a:spcAft>
              <a:defRPr sz="2800">
                <a:solidFill>
                  <a:schemeClr val="tx1"/>
                </a:solidFill>
                <a:latin typeface="Arial" charset="0"/>
                <a:ea typeface="宋体" charset="-122"/>
              </a:defRPr>
            </a:lvl9pPr>
          </a:lstStyle>
          <a:p>
            <a:pPr algn="r">
              <a:buFont typeface="Arial" charset="0"/>
              <a:buNone/>
            </a:pPr>
            <a:r>
              <a:rPr lang="zh-CN" altLang="en-US" sz="2500" dirty="0" smtClean="0">
                <a:solidFill>
                  <a:srgbClr val="333333"/>
                </a:solidFill>
                <a:latin typeface="微软雅黑 Light" pitchFamily="34" charset="-122"/>
                <a:ea typeface="微软雅黑" pitchFamily="34" charset="-122"/>
              </a:rPr>
              <a:t>生態保護</a:t>
            </a:r>
            <a:endParaRPr lang="en-US" altLang="zh-CN" sz="2500" dirty="0" smtClean="0">
              <a:solidFill>
                <a:srgbClr val="333333"/>
              </a:solidFill>
              <a:latin typeface="微软雅黑 Light" pitchFamily="34" charset="-122"/>
              <a:ea typeface="微软雅黑" pitchFamily="34" charset="-122"/>
            </a:endParaRPr>
          </a:p>
          <a:p>
            <a:pPr algn="r">
              <a:buFont typeface="Arial" charset="0"/>
              <a:buNone/>
            </a:pPr>
            <a:r>
              <a:rPr lang="zh-CN" altLang="en-US" sz="1100" dirty="0" smtClean="0">
                <a:solidFill>
                  <a:srgbClr val="333333"/>
                </a:solidFill>
                <a:latin typeface="微软雅黑 Light" pitchFamily="34" charset="-122"/>
                <a:ea typeface="微软雅黑" pitchFamily="34" charset="-122"/>
              </a:rPr>
              <a:t>Humanistic Education</a:t>
            </a:r>
            <a:endParaRPr lang="zh-CN" altLang="en-US" sz="1100" dirty="0">
              <a:solidFill>
                <a:srgbClr val="333333"/>
              </a:solidFill>
              <a:latin typeface="微软雅黑 Light" pitchFamily="34" charset="-122"/>
              <a:ea typeface="微软雅黑" pitchFamily="34" charset="-122"/>
            </a:endParaRPr>
          </a:p>
        </p:txBody>
      </p:sp>
    </p:spTree>
    <p:extLst>
      <p:ext uri="{BB962C8B-B14F-4D97-AF65-F5344CB8AC3E}">
        <p14:creationId xmlns:p14="http://schemas.microsoft.com/office/powerpoint/2010/main" val="805369456"/>
      </p:ext>
    </p:extLst>
  </p:cSld>
  <p:clrMapOvr>
    <a:masterClrMapping/>
  </p:clrMapOvr>
  <p:transition xmlns:p14="http://schemas.microsoft.com/office/powerpoint/2010/main"/>
  <p:timing>
    <p:tnLst>
      <p:par>
        <p:cTn xmlns:p14="http://schemas.microsoft.com/office/powerpoint/2010/mai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3" descr="IMG_1938.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086590" y="1087062"/>
            <a:ext cx="2648023" cy="19837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Rectangle 8"/>
          <p:cNvSpPr>
            <a:spLocks noChangeArrowheads="1"/>
          </p:cNvSpPr>
          <p:nvPr/>
        </p:nvSpPr>
        <p:spPr bwMode="auto">
          <a:xfrm>
            <a:off x="687388" y="183092"/>
            <a:ext cx="1597025" cy="571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145157" tIns="72579" rIns="145157" bIns="72579" anchor="ctr"/>
          <a:lstStyle>
            <a:lvl1pPr>
              <a:defRPr sz="2800">
                <a:solidFill>
                  <a:schemeClr val="tx1"/>
                </a:solidFill>
                <a:latin typeface="Arial" charset="0"/>
                <a:ea typeface="宋体" charset="-122"/>
              </a:defRPr>
            </a:lvl1pPr>
            <a:lvl2pPr marL="742950" indent="-285750">
              <a:defRPr sz="2800">
                <a:solidFill>
                  <a:schemeClr val="tx1"/>
                </a:solidFill>
                <a:latin typeface="Arial" charset="0"/>
                <a:ea typeface="宋体" charset="-122"/>
              </a:defRPr>
            </a:lvl2pPr>
            <a:lvl3pPr marL="1143000" indent="-228600">
              <a:defRPr sz="2800">
                <a:solidFill>
                  <a:schemeClr val="tx1"/>
                </a:solidFill>
                <a:latin typeface="Arial" charset="0"/>
                <a:ea typeface="宋体" charset="-122"/>
              </a:defRPr>
            </a:lvl3pPr>
            <a:lvl4pPr marL="1600200" indent="-228600">
              <a:defRPr sz="2800">
                <a:solidFill>
                  <a:schemeClr val="tx1"/>
                </a:solidFill>
                <a:latin typeface="Arial" charset="0"/>
                <a:ea typeface="宋体" charset="-122"/>
              </a:defRPr>
            </a:lvl4pPr>
            <a:lvl5pPr marL="2057400" indent="-228600">
              <a:defRPr sz="2800">
                <a:solidFill>
                  <a:schemeClr val="tx1"/>
                </a:solidFill>
                <a:latin typeface="Arial" charset="0"/>
                <a:ea typeface="宋体" charset="-122"/>
              </a:defRPr>
            </a:lvl5pPr>
            <a:lvl6pPr marL="2514600" indent="-228600" eaLnBrk="0" fontAlgn="base" hangingPunct="0">
              <a:spcBef>
                <a:spcPct val="0"/>
              </a:spcBef>
              <a:spcAft>
                <a:spcPct val="0"/>
              </a:spcAft>
              <a:defRPr sz="2800">
                <a:solidFill>
                  <a:schemeClr val="tx1"/>
                </a:solidFill>
                <a:latin typeface="Arial" charset="0"/>
                <a:ea typeface="宋体" charset="-122"/>
              </a:defRPr>
            </a:lvl6pPr>
            <a:lvl7pPr marL="2971800" indent="-228600" eaLnBrk="0" fontAlgn="base" hangingPunct="0">
              <a:spcBef>
                <a:spcPct val="0"/>
              </a:spcBef>
              <a:spcAft>
                <a:spcPct val="0"/>
              </a:spcAft>
              <a:defRPr sz="2800">
                <a:solidFill>
                  <a:schemeClr val="tx1"/>
                </a:solidFill>
                <a:latin typeface="Arial" charset="0"/>
                <a:ea typeface="宋体" charset="-122"/>
              </a:defRPr>
            </a:lvl7pPr>
            <a:lvl8pPr marL="3429000" indent="-228600" eaLnBrk="0" fontAlgn="base" hangingPunct="0">
              <a:spcBef>
                <a:spcPct val="0"/>
              </a:spcBef>
              <a:spcAft>
                <a:spcPct val="0"/>
              </a:spcAft>
              <a:defRPr sz="2800">
                <a:solidFill>
                  <a:schemeClr val="tx1"/>
                </a:solidFill>
                <a:latin typeface="Arial" charset="0"/>
                <a:ea typeface="宋体" charset="-122"/>
              </a:defRPr>
            </a:lvl8pPr>
            <a:lvl9pPr marL="3886200" indent="-228600" eaLnBrk="0" fontAlgn="base" hangingPunct="0">
              <a:spcBef>
                <a:spcPct val="0"/>
              </a:spcBef>
              <a:spcAft>
                <a:spcPct val="0"/>
              </a:spcAft>
              <a:defRPr sz="2800">
                <a:solidFill>
                  <a:schemeClr val="tx1"/>
                </a:solidFill>
                <a:latin typeface="Arial" charset="0"/>
                <a:ea typeface="宋体" charset="-122"/>
              </a:defRPr>
            </a:lvl9pPr>
          </a:lstStyle>
          <a:p>
            <a:pPr algn="r">
              <a:buFont typeface="Arial" charset="0"/>
              <a:buNone/>
            </a:pPr>
            <a:r>
              <a:rPr lang="en-GB" altLang="zh-CN" sz="1800" dirty="0" smtClean="0">
                <a:solidFill>
                  <a:srgbClr val="333333"/>
                </a:solidFill>
                <a:latin typeface="微软雅黑 Light" pitchFamily="34" charset="-122"/>
                <a:ea typeface="微软雅黑" pitchFamily="34" charset="-122"/>
              </a:rPr>
              <a:t>Environmental </a:t>
            </a:r>
          </a:p>
          <a:p>
            <a:pPr algn="r">
              <a:buFont typeface="Arial" charset="0"/>
              <a:buNone/>
            </a:pPr>
            <a:r>
              <a:rPr lang="en-GB" altLang="zh-CN" sz="1800" dirty="0" smtClean="0">
                <a:solidFill>
                  <a:srgbClr val="333333"/>
                </a:solidFill>
                <a:latin typeface="微软雅黑 Light" pitchFamily="34" charset="-122"/>
                <a:ea typeface="微软雅黑" pitchFamily="34" charset="-122"/>
              </a:rPr>
              <a:t>Protection</a:t>
            </a:r>
            <a:endParaRPr lang="en-US" altLang="zh-CN" sz="1800" dirty="0" smtClean="0">
              <a:solidFill>
                <a:srgbClr val="333333"/>
              </a:solidFill>
              <a:latin typeface="微软雅黑 Light" pitchFamily="34" charset="-122"/>
              <a:ea typeface="微软雅黑" pitchFamily="34" charset="-122"/>
            </a:endParaRPr>
          </a:p>
        </p:txBody>
      </p:sp>
      <p:pic>
        <p:nvPicPr>
          <p:cNvPr id="5" name="Picture 4" descr="D:\单电单充DS119.jpg"/>
          <p:cNvPicPr>
            <a:picLocks noChangeAspect="1" noChangeArrowheads="1"/>
          </p:cNvPicPr>
          <p:nvPr/>
        </p:nvPicPr>
        <p:blipFill rotWithShape="1">
          <a:blip r:embed="rId3">
            <a:extLst>
              <a:ext uri="{28A0092B-C50C-407E-A947-70E740481C1C}">
                <a14:useLocalDpi xmlns:a14="http://schemas.microsoft.com/office/drawing/2010/main" val="0"/>
              </a:ext>
            </a:extLst>
          </a:blip>
          <a:srcRect b="1895"/>
          <a:stretch/>
        </p:blipFill>
        <p:spPr bwMode="auto">
          <a:xfrm>
            <a:off x="0" y="1087063"/>
            <a:ext cx="6031865" cy="380113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146" name="Picture 2" descr="I:\十一班报道照片 已用\6.2.JP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6086590" y="3116577"/>
            <a:ext cx="2657432" cy="1771621"/>
          </a:xfrm>
          <a:prstGeom prst="rect">
            <a:avLst/>
          </a:prstGeom>
          <a:noFill/>
          <a:extLst>
            <a:ext uri="{909E8E84-426E-40dd-AFC4-6F175D3DCCD1}">
              <a14:hiddenFill xmlns:a14="http://schemas.microsoft.com/office/drawing/2010/main">
                <a:solidFill>
                  <a:srgbClr val="FFFFFF"/>
                </a:solidFill>
              </a14:hiddenFill>
            </a:ext>
          </a:extLst>
        </p:spPr>
      </p:pic>
      <p:sp>
        <p:nvSpPr>
          <p:cNvPr id="7" name="矩形 2"/>
          <p:cNvSpPr>
            <a:spLocks noChangeArrowheads="1"/>
          </p:cNvSpPr>
          <p:nvPr/>
        </p:nvSpPr>
        <p:spPr bwMode="auto">
          <a:xfrm>
            <a:off x="3334896" y="0"/>
            <a:ext cx="4304983" cy="1008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145157" tIns="72579" rIns="145157" bIns="72579">
            <a:spAutoFit/>
          </a:bodyPr>
          <a:lstStyle/>
          <a:p>
            <a:pPr>
              <a:buFont typeface="Arial" panose="020B0604020202020204" pitchFamily="34" charset="0"/>
              <a:buNone/>
              <a:defRPr/>
            </a:pPr>
            <a:r>
              <a:rPr lang="en-GB" altLang="zh-CN" dirty="0" smtClean="0">
                <a:solidFill>
                  <a:schemeClr val="bg1">
                    <a:lumMod val="85000"/>
                    <a:lumOff val="15000"/>
                  </a:schemeClr>
                </a:solidFill>
                <a:latin typeface="隶书" panose="02010509060101010101" pitchFamily="49" charset="-122"/>
                <a:ea typeface="微软雅黑" panose="020B0503020204020204" pitchFamily="34" charset="-122"/>
                <a:sym typeface="隶书" panose="02010509060101010101" pitchFamily="49" charset="-122"/>
              </a:rPr>
              <a:t>We respect the dignity of every life</a:t>
            </a:r>
            <a:endParaRPr lang="zh-CN" altLang="en-US" dirty="0">
              <a:solidFill>
                <a:schemeClr val="bg1">
                  <a:lumMod val="85000"/>
                  <a:lumOff val="15000"/>
                </a:schemeClr>
              </a:solidFill>
              <a:latin typeface="隶书" panose="02010509060101010101" pitchFamily="49" charset="-122"/>
              <a:ea typeface="微软雅黑" panose="020B0503020204020204" pitchFamily="34" charset="-122"/>
              <a:sym typeface="隶书" panose="02010509060101010101" pitchFamily="49" charset="-122"/>
            </a:endParaRPr>
          </a:p>
        </p:txBody>
      </p:sp>
    </p:spTree>
    <p:extLst>
      <p:ext uri="{BB962C8B-B14F-4D97-AF65-F5344CB8AC3E}">
        <p14:creationId xmlns:p14="http://schemas.microsoft.com/office/powerpoint/2010/main" val="3901872648"/>
      </p:ext>
    </p:extLst>
  </p:cSld>
  <p:clrMapOvr>
    <a:masterClrMapping/>
  </p:clrMapOvr>
  <p:transition xmlns:p14="http://schemas.microsoft.com/office/powerpoint/2010/main"/>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6019" name="Picture 3" descr="D:\DSC_0085.jpg"/>
          <p:cNvPicPr>
            <a:picLocks noChangeAspect="1" noChangeArrowheads="1"/>
          </p:cNvPicPr>
          <p:nvPr/>
        </p:nvPicPr>
        <p:blipFill>
          <a:blip r:embed="rId3">
            <a:extLst>
              <a:ext uri="{28A0092B-C50C-407E-A947-70E740481C1C}">
                <a14:useLocalDpi xmlns:a14="http://schemas.microsoft.com/office/drawing/2010/main" val="0"/>
              </a:ext>
            </a:extLst>
          </a:blip>
          <a:srcRect l="7823" t="5309" r="3355" b="12308"/>
          <a:stretch>
            <a:fillRect/>
          </a:stretch>
        </p:blipFill>
        <p:spPr bwMode="auto">
          <a:xfrm>
            <a:off x="0" y="3143250"/>
            <a:ext cx="3113088" cy="2000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6020" name="Picture 2"/>
          <p:cNvPicPr>
            <a:picLocks noChangeAspect="1" noChangeArrowheads="1"/>
          </p:cNvPicPr>
          <p:nvPr/>
        </p:nvPicPr>
        <p:blipFill>
          <a:blip r:embed="rId4">
            <a:extLst>
              <a:ext uri="{28A0092B-C50C-407E-A947-70E740481C1C}">
                <a14:useLocalDpi xmlns:a14="http://schemas.microsoft.com/office/drawing/2010/main" val="0"/>
              </a:ext>
            </a:extLst>
          </a:blip>
          <a:srcRect l="8723" t="6288" r="5910" b="2286"/>
          <a:stretch>
            <a:fillRect/>
          </a:stretch>
        </p:blipFill>
        <p:spPr bwMode="auto">
          <a:xfrm>
            <a:off x="6192838" y="1047750"/>
            <a:ext cx="2951162" cy="2063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6021" name="Picture 3"/>
          <p:cNvPicPr>
            <a:picLocks noChangeAspect="1" noChangeArrowheads="1"/>
          </p:cNvPicPr>
          <p:nvPr/>
        </p:nvPicPr>
        <p:blipFill>
          <a:blip r:embed="rId5">
            <a:extLst>
              <a:ext uri="{28A0092B-C50C-407E-A947-70E740481C1C}">
                <a14:useLocalDpi xmlns:a14="http://schemas.microsoft.com/office/drawing/2010/main" val="0"/>
              </a:ext>
            </a:extLst>
          </a:blip>
          <a:srcRect t="6601" r="13345" b="4184"/>
          <a:stretch>
            <a:fillRect/>
          </a:stretch>
        </p:blipFill>
        <p:spPr bwMode="auto">
          <a:xfrm>
            <a:off x="3186113" y="1047750"/>
            <a:ext cx="3006725" cy="2063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6022" name="Picture 2" descr="H:\20140428\创建幸福典范总厂资料\幸福卫生间建设补充\20140314圊厕\IMG_6806.JPG"/>
          <p:cNvPicPr>
            <a:picLocks noChangeAspect="1" noChangeArrowheads="1"/>
          </p:cNvPicPr>
          <p:nvPr/>
        </p:nvPicPr>
        <p:blipFill>
          <a:blip r:embed="rId6">
            <a:extLst>
              <a:ext uri="{28A0092B-C50C-407E-A947-70E740481C1C}">
                <a14:useLocalDpi xmlns:a14="http://schemas.microsoft.com/office/drawing/2010/main" val="0"/>
              </a:ext>
            </a:extLst>
          </a:blip>
          <a:srcRect l="8925" t="12071" r="4858" b="14299"/>
          <a:stretch>
            <a:fillRect/>
          </a:stretch>
        </p:blipFill>
        <p:spPr bwMode="auto">
          <a:xfrm>
            <a:off x="5922963" y="3143250"/>
            <a:ext cx="3244850" cy="19954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6023" name="内容占位符 11" descr="DSC_1034.JPG"/>
          <p:cNvPicPr>
            <a:picLocks noChangeAspect="1" noChangeArrowheads="1"/>
          </p:cNvPicPr>
          <p:nvPr/>
        </p:nvPicPr>
        <p:blipFill>
          <a:blip r:embed="rId7">
            <a:extLst>
              <a:ext uri="{28A0092B-C50C-407E-A947-70E740481C1C}">
                <a14:useLocalDpi xmlns:a14="http://schemas.microsoft.com/office/drawing/2010/main" val="0"/>
              </a:ext>
            </a:extLst>
          </a:blip>
          <a:srcRect l="6538" t="2550" r="15692" b="4369"/>
          <a:stretch>
            <a:fillRect/>
          </a:stretch>
        </p:blipFill>
        <p:spPr bwMode="auto">
          <a:xfrm>
            <a:off x="-4763" y="1047750"/>
            <a:ext cx="3190876" cy="2063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6024" name="矩形 1"/>
          <p:cNvSpPr>
            <a:spLocks noChangeArrowheads="1"/>
          </p:cNvSpPr>
          <p:nvPr/>
        </p:nvSpPr>
        <p:spPr bwMode="auto">
          <a:xfrm>
            <a:off x="2257472" y="195180"/>
            <a:ext cx="5282095" cy="56168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71" tIns="34285" rIns="68571" bIns="34285">
            <a:spAutoFit/>
          </a:bodyPr>
          <a:lstStyle>
            <a:lvl1pPr>
              <a:defRPr sz="2800">
                <a:solidFill>
                  <a:schemeClr val="tx1"/>
                </a:solidFill>
                <a:latin typeface="Arial" charset="0"/>
                <a:ea typeface="宋体" charset="-122"/>
              </a:defRPr>
            </a:lvl1pPr>
            <a:lvl2pPr marL="742950" indent="-285750">
              <a:defRPr sz="2800">
                <a:solidFill>
                  <a:schemeClr val="tx1"/>
                </a:solidFill>
                <a:latin typeface="Arial" charset="0"/>
                <a:ea typeface="宋体" charset="-122"/>
              </a:defRPr>
            </a:lvl2pPr>
            <a:lvl3pPr marL="1143000" indent="-228600">
              <a:defRPr sz="2800">
                <a:solidFill>
                  <a:schemeClr val="tx1"/>
                </a:solidFill>
                <a:latin typeface="Arial" charset="0"/>
                <a:ea typeface="宋体" charset="-122"/>
              </a:defRPr>
            </a:lvl3pPr>
            <a:lvl4pPr marL="1600200" indent="-228600">
              <a:defRPr sz="2800">
                <a:solidFill>
                  <a:schemeClr val="tx1"/>
                </a:solidFill>
                <a:latin typeface="Arial" charset="0"/>
                <a:ea typeface="宋体" charset="-122"/>
              </a:defRPr>
            </a:lvl4pPr>
            <a:lvl5pPr marL="2057400" indent="-228600">
              <a:defRPr sz="2800">
                <a:solidFill>
                  <a:schemeClr val="tx1"/>
                </a:solidFill>
                <a:latin typeface="Arial" charset="0"/>
                <a:ea typeface="宋体" charset="-122"/>
              </a:defRPr>
            </a:lvl5pPr>
            <a:lvl6pPr marL="2514600" indent="-228600" eaLnBrk="0" fontAlgn="base" hangingPunct="0">
              <a:spcBef>
                <a:spcPct val="0"/>
              </a:spcBef>
              <a:spcAft>
                <a:spcPct val="0"/>
              </a:spcAft>
              <a:defRPr sz="2800">
                <a:solidFill>
                  <a:schemeClr val="tx1"/>
                </a:solidFill>
                <a:latin typeface="Arial" charset="0"/>
                <a:ea typeface="宋体" charset="-122"/>
              </a:defRPr>
            </a:lvl6pPr>
            <a:lvl7pPr marL="2971800" indent="-228600" eaLnBrk="0" fontAlgn="base" hangingPunct="0">
              <a:spcBef>
                <a:spcPct val="0"/>
              </a:spcBef>
              <a:spcAft>
                <a:spcPct val="0"/>
              </a:spcAft>
              <a:defRPr sz="2800">
                <a:solidFill>
                  <a:schemeClr val="tx1"/>
                </a:solidFill>
                <a:latin typeface="Arial" charset="0"/>
                <a:ea typeface="宋体" charset="-122"/>
              </a:defRPr>
            </a:lvl7pPr>
            <a:lvl8pPr marL="3429000" indent="-228600" eaLnBrk="0" fontAlgn="base" hangingPunct="0">
              <a:spcBef>
                <a:spcPct val="0"/>
              </a:spcBef>
              <a:spcAft>
                <a:spcPct val="0"/>
              </a:spcAft>
              <a:defRPr sz="2800">
                <a:solidFill>
                  <a:schemeClr val="tx1"/>
                </a:solidFill>
                <a:latin typeface="Arial" charset="0"/>
                <a:ea typeface="宋体" charset="-122"/>
              </a:defRPr>
            </a:lvl8pPr>
            <a:lvl9pPr marL="3886200" indent="-228600" eaLnBrk="0" fontAlgn="base" hangingPunct="0">
              <a:spcBef>
                <a:spcPct val="0"/>
              </a:spcBef>
              <a:spcAft>
                <a:spcPct val="0"/>
              </a:spcAft>
              <a:defRPr sz="2800">
                <a:solidFill>
                  <a:schemeClr val="tx1"/>
                </a:solidFill>
                <a:latin typeface="Arial" charset="0"/>
                <a:ea typeface="宋体" charset="-122"/>
              </a:defRPr>
            </a:lvl9pPr>
          </a:lstStyle>
          <a:p>
            <a:r>
              <a:rPr lang="en-US" altLang="zh-CN" sz="3200" dirty="0">
                <a:solidFill>
                  <a:srgbClr val="000000"/>
                </a:solidFill>
                <a:latin typeface="微软雅黑" pitchFamily="34" charset="-122"/>
                <a:ea typeface="微软雅黑" pitchFamily="34" charset="-122"/>
              </a:rPr>
              <a:t>Managers lead by example</a:t>
            </a:r>
            <a:endParaRPr lang="zh-CN" altLang="en-US" sz="3200" dirty="0">
              <a:solidFill>
                <a:srgbClr val="000000"/>
              </a:solidFill>
              <a:latin typeface="微软雅黑" pitchFamily="34" charset="-122"/>
              <a:ea typeface="微软雅黑" pitchFamily="34" charset="-122"/>
            </a:endParaRPr>
          </a:p>
        </p:txBody>
      </p:sp>
      <p:pic>
        <p:nvPicPr>
          <p:cNvPr id="11" name="Picture 2" descr="image010"/>
          <p:cNvPicPr>
            <a:picLocks noChangeAspect="1" noChangeArrowheads="1"/>
          </p:cNvPicPr>
          <p:nvPr/>
        </p:nvPicPr>
        <p:blipFill>
          <a:blip r:embed="rId8">
            <a:extLst>
              <a:ext uri="{28A0092B-C50C-407E-A947-70E740481C1C}">
                <a14:useLocalDpi xmlns:a14="http://schemas.microsoft.com/office/drawing/2010/main" val="0"/>
              </a:ext>
            </a:extLst>
          </a:blip>
          <a:srcRect l="3333" t="4903" r="8707"/>
          <a:stretch>
            <a:fillRect/>
          </a:stretch>
        </p:blipFill>
        <p:spPr bwMode="auto">
          <a:xfrm>
            <a:off x="3113088" y="3143250"/>
            <a:ext cx="2809875" cy="2000250"/>
          </a:xfrm>
          <a:prstGeom prst="rect">
            <a:avLst/>
          </a:prstGeom>
          <a:solidFill>
            <a:srgbClr val="EDEDED"/>
          </a:solidFill>
          <a:ln>
            <a:noFill/>
          </a:ln>
          <a:extLs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168921902"/>
      </p:ext>
    </p:extLst>
  </p:cSld>
  <p:clrMapOvr>
    <a:masterClrMapping/>
  </p:clrMapOvr>
  <p:transition xmlns:p14="http://schemas.microsoft.com/office/powerpoint/2010/main"/>
  <p:timing>
    <p:tnLst>
      <p:par>
        <p:cTn xmlns:p14="http://schemas.microsoft.com/office/powerpoint/2010/mai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882" name="标题 8"/>
          <p:cNvSpPr>
            <a:spLocks noGrp="1" noChangeArrowheads="1"/>
          </p:cNvSpPr>
          <p:nvPr>
            <p:ph type="ctrTitle" idx="4294967295"/>
          </p:nvPr>
        </p:nvSpPr>
        <p:spPr bwMode="auto">
          <a:xfrm>
            <a:off x="4178300" y="106363"/>
            <a:ext cx="3937000" cy="487362"/>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81624" tIns="40813" rIns="81624" bIns="40813"/>
          <a:lstStyle/>
          <a:p>
            <a:r>
              <a:rPr lang="en-GB" altLang="zh-CN" sz="2800" dirty="0" smtClean="0">
                <a:solidFill>
                  <a:schemeClr val="bg1"/>
                </a:solidFill>
                <a:latin typeface="微软雅黑" pitchFamily="34" charset="-122"/>
                <a:ea typeface="微软雅黑" pitchFamily="34" charset="-122"/>
                <a:sym typeface="隶书" pitchFamily="49" charset="-122"/>
              </a:rPr>
              <a:t>Care for the needy</a:t>
            </a:r>
            <a:endParaRPr lang="zh-CN" altLang="en-US" sz="2800" dirty="0" smtClean="0">
              <a:solidFill>
                <a:schemeClr val="bg1"/>
              </a:solidFill>
              <a:latin typeface="微软雅黑" pitchFamily="34" charset="-122"/>
              <a:ea typeface="微软雅黑" pitchFamily="34" charset="-122"/>
              <a:sym typeface="隶书" pitchFamily="49" charset="-122"/>
            </a:endParaRPr>
          </a:p>
        </p:txBody>
      </p:sp>
      <p:pic>
        <p:nvPicPr>
          <p:cNvPr id="122883" name="Picture 2" descr="H:\2015年回顾片制作\3. 脚本各模块素材\1. 片头\20150210 安养院看望老人 02.JPG"/>
          <p:cNvPicPr>
            <a:picLocks noChangeAspect="1" noChangeArrowheads="1"/>
          </p:cNvPicPr>
          <p:nvPr/>
        </p:nvPicPr>
        <p:blipFill>
          <a:blip r:embed="rId3">
            <a:extLst>
              <a:ext uri="{28A0092B-C50C-407E-A947-70E740481C1C}">
                <a14:useLocalDpi xmlns:a14="http://schemas.microsoft.com/office/drawing/2010/main" val="0"/>
              </a:ext>
            </a:extLst>
          </a:blip>
          <a:srcRect l="17764" t="2" r="9782" b="25801"/>
          <a:stretch>
            <a:fillRect/>
          </a:stretch>
        </p:blipFill>
        <p:spPr bwMode="auto">
          <a:xfrm>
            <a:off x="-19050" y="777875"/>
            <a:ext cx="3078163" cy="2100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22887" name="内容占位符 5" descr="DSC_0807.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059113" y="777875"/>
            <a:ext cx="3403600" cy="2100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22888" name="Picture 6" descr="DSCN1412"/>
          <p:cNvPicPr>
            <a:picLocks noChangeAspect="1" noChangeArrowheads="1"/>
          </p:cNvPicPr>
          <p:nvPr/>
        </p:nvPicPr>
        <p:blipFill>
          <a:blip r:embed="rId5">
            <a:extLst>
              <a:ext uri="{28A0092B-C50C-407E-A947-70E740481C1C}">
                <a14:useLocalDpi xmlns:a14="http://schemas.microsoft.com/office/drawing/2010/main" val="0"/>
              </a:ext>
            </a:extLst>
          </a:blip>
          <a:srcRect l="20071" t="1431"/>
          <a:stretch>
            <a:fillRect/>
          </a:stretch>
        </p:blipFill>
        <p:spPr bwMode="auto">
          <a:xfrm>
            <a:off x="6462713" y="777875"/>
            <a:ext cx="2700337" cy="2100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2" name="Rectangle 5"/>
          <p:cNvSpPr>
            <a:spLocks noChangeArrowheads="1"/>
          </p:cNvSpPr>
          <p:nvPr/>
        </p:nvSpPr>
        <p:spPr bwMode="auto">
          <a:xfrm>
            <a:off x="1028700" y="174625"/>
            <a:ext cx="1598613" cy="571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145157" tIns="72579" rIns="145157" bIns="72579" anchor="ctr"/>
          <a:lstStyle/>
          <a:p>
            <a:pPr algn="r">
              <a:buFont typeface="Arial" panose="020B0604020202020204" pitchFamily="34" charset="0"/>
              <a:buNone/>
              <a:defRPr/>
            </a:pPr>
            <a:r>
              <a:rPr lang="zh-CN" altLang="en-US" sz="2500" dirty="0" smtClean="0">
                <a:solidFill>
                  <a:schemeClr val="bg1">
                    <a:lumMod val="75000"/>
                    <a:lumOff val="25000"/>
                  </a:schemeClr>
                </a:solidFill>
                <a:ea typeface="微软雅黑" panose="020B0503020204020204" pitchFamily="34" charset="-122"/>
                <a:sym typeface="+mn-ea"/>
              </a:rPr>
              <a:t>慈善公益</a:t>
            </a:r>
          </a:p>
          <a:p>
            <a:pPr algn="r">
              <a:defRPr/>
            </a:pPr>
            <a:r>
              <a:rPr lang="en-US" altLang="zh-CN" sz="1100" b="1" dirty="0" smtClean="0">
                <a:solidFill>
                  <a:schemeClr val="bg1">
                    <a:lumMod val="75000"/>
                    <a:lumOff val="25000"/>
                  </a:schemeClr>
                </a:solidFill>
                <a:latin typeface="微软雅黑 Light" panose="020B0502040204020203" pitchFamily="34" charset="-122"/>
                <a:ea typeface="微软雅黑 Light" panose="020B0502040204020203" pitchFamily="34" charset="-122"/>
                <a:sym typeface="+mn-ea"/>
              </a:rPr>
              <a:t>Charities</a:t>
            </a:r>
            <a:endParaRPr lang="zh-CN" altLang="en-US" sz="1100" dirty="0">
              <a:solidFill>
                <a:schemeClr val="bg1">
                  <a:lumMod val="75000"/>
                  <a:lumOff val="25000"/>
                </a:schemeClr>
              </a:solidFill>
              <a:latin typeface="微软雅黑 Light" panose="020B0502040204020203" pitchFamily="34" charset="-122"/>
              <a:ea typeface="微软雅黑" panose="020B0503020204020204" pitchFamily="34" charset="-122"/>
              <a:sym typeface="+mn-ea"/>
            </a:endParaRPr>
          </a:p>
        </p:txBody>
      </p:sp>
      <p:pic>
        <p:nvPicPr>
          <p:cNvPr id="11" name="Picture 2" descr="C:\Users\bobo.jiang\Desktop\DSC_0456.JPG"/>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3175" y="2927840"/>
            <a:ext cx="2970879" cy="1980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3" name="Picture 2" descr="H:\照片\粗选\2014年文件\2014-05\20140516 敬老院固锝\DSC09742.JPG"/>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6168597" y="2927840"/>
            <a:ext cx="2980137" cy="1980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4" name="Picture 4" descr="D:\Desktop\20120526 参访\PPT资料\DSC_3420.JPG"/>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2974053" y="2927840"/>
            <a:ext cx="3194545" cy="1980000"/>
          </a:xfrm>
          <a:prstGeom prst="rect">
            <a:avLst/>
          </a:prstGeom>
          <a:solidFill>
            <a:srgbClr val="EDEDED"/>
          </a:solidFill>
          <a:ln>
            <a:noFill/>
          </a:ln>
          <a:extLs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882012349"/>
      </p:ext>
    </p:extLst>
  </p:cSld>
  <p:clrMapOvr>
    <a:masterClrMapping/>
  </p:clrMapOvr>
  <p:transition xmlns:p14="http://schemas.microsoft.com/office/powerpoint/2010/main"/>
  <p:timing>
    <p:tnLst>
      <p:par>
        <p:cTn xmlns:p14="http://schemas.microsoft.com/office/powerpoint/2010/mai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8002" name="矩形 1"/>
          <p:cNvSpPr>
            <a:spLocks noChangeArrowheads="1"/>
          </p:cNvSpPr>
          <p:nvPr/>
        </p:nvSpPr>
        <p:spPr bwMode="auto">
          <a:xfrm>
            <a:off x="2898141" y="288925"/>
            <a:ext cx="4030980" cy="48218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sz="2800">
                <a:solidFill>
                  <a:schemeClr val="tx1"/>
                </a:solidFill>
                <a:latin typeface="Arial" pitchFamily="34" charset="0"/>
                <a:ea typeface="宋体" pitchFamily="2" charset="-122"/>
              </a:defRPr>
            </a:lvl1pPr>
            <a:lvl2pPr marL="742950" indent="-285750">
              <a:defRPr sz="2800">
                <a:solidFill>
                  <a:schemeClr val="tx1"/>
                </a:solidFill>
                <a:latin typeface="Arial" pitchFamily="34" charset="0"/>
                <a:ea typeface="宋体" pitchFamily="2" charset="-122"/>
              </a:defRPr>
            </a:lvl2pPr>
            <a:lvl3pPr marL="1143000" indent="-228600">
              <a:defRPr sz="2800">
                <a:solidFill>
                  <a:schemeClr val="tx1"/>
                </a:solidFill>
                <a:latin typeface="Arial" pitchFamily="34" charset="0"/>
                <a:ea typeface="宋体" pitchFamily="2" charset="-122"/>
              </a:defRPr>
            </a:lvl3pPr>
            <a:lvl4pPr marL="1600200" indent="-228600">
              <a:defRPr sz="2800">
                <a:solidFill>
                  <a:schemeClr val="tx1"/>
                </a:solidFill>
                <a:latin typeface="Arial" pitchFamily="34" charset="0"/>
                <a:ea typeface="宋体" pitchFamily="2" charset="-122"/>
              </a:defRPr>
            </a:lvl4pPr>
            <a:lvl5pPr marL="2057400" indent="-228600">
              <a:defRPr sz="2800">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sz="2800">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sz="2800">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sz="2800">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sz="2800">
                <a:solidFill>
                  <a:schemeClr val="tx1"/>
                </a:solidFill>
                <a:latin typeface="Arial" pitchFamily="34" charset="0"/>
                <a:ea typeface="宋体" pitchFamily="2" charset="-122"/>
              </a:defRPr>
            </a:lvl9pPr>
          </a:lstStyle>
          <a:p>
            <a:pPr algn="r">
              <a:lnSpc>
                <a:spcPts val="3000"/>
              </a:lnSpc>
            </a:pPr>
            <a:r>
              <a:rPr lang="en-GB" altLang="zh-CN" sz="2700" dirty="0" smtClean="0">
                <a:solidFill>
                  <a:schemeClr val="bg1">
                    <a:lumMod val="95000"/>
                    <a:lumOff val="5000"/>
                  </a:schemeClr>
                </a:solidFill>
                <a:latin typeface="微软雅黑" pitchFamily="34" charset="-122"/>
                <a:ea typeface="微软雅黑" pitchFamily="34" charset="-122"/>
              </a:rPr>
              <a:t>Love thy neighbours</a:t>
            </a:r>
            <a:endParaRPr lang="en-US" altLang="zh-CN" sz="2700" dirty="0">
              <a:solidFill>
                <a:schemeClr val="bg1">
                  <a:lumMod val="95000"/>
                  <a:lumOff val="5000"/>
                </a:schemeClr>
              </a:solidFill>
              <a:latin typeface="微软雅黑" pitchFamily="34" charset="-122"/>
              <a:ea typeface="微软雅黑" pitchFamily="34" charset="-122"/>
            </a:endParaRPr>
          </a:p>
        </p:txBody>
      </p:sp>
      <p:sp>
        <p:nvSpPr>
          <p:cNvPr id="128003" name="Line 7"/>
          <p:cNvSpPr>
            <a:spLocks noChangeShapeType="1"/>
          </p:cNvSpPr>
          <p:nvPr/>
        </p:nvSpPr>
        <p:spPr bwMode="auto">
          <a:xfrm>
            <a:off x="6775450" y="700088"/>
            <a:ext cx="2092325" cy="0"/>
          </a:xfrm>
          <a:prstGeom prst="line">
            <a:avLst/>
          </a:prstGeom>
          <a:noFill/>
          <a:ln w="9525">
            <a:solidFill>
              <a:srgbClr val="C0C0C0"/>
            </a:solidFill>
            <a:round/>
            <a:headEnd/>
            <a:tailEnd/>
          </a:ln>
          <a:extLst>
            <a:ext uri="{909E8E84-426E-40dd-AFC4-6F175D3DCCD1}">
              <a14:hiddenFill xmlns:a14="http://schemas.microsoft.com/office/drawing/2010/main">
                <a:noFill/>
              </a14:hiddenFill>
            </a:ext>
          </a:extLst>
        </p:spPr>
        <p:txBody>
          <a:bodyPr/>
          <a:lstStyle/>
          <a:p>
            <a:endParaRPr lang="zh-CN" altLang="en-US"/>
          </a:p>
        </p:txBody>
      </p:sp>
      <p:pic>
        <p:nvPicPr>
          <p:cNvPr id="128004" name="Picture 2" descr="H:\2017年回顾片制作\5. 脚本各模块素材（2017年）\5. 人文关怀\关怀失独人家\IMG_0009.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089910" y="2867025"/>
            <a:ext cx="2970212" cy="19796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28005" name="Picture 3" descr="H:\2017年回顾片制作\5. 脚本各模块素材（2017年）\5. 人文关怀\关怀失独人家\IMG_9977.JPG"/>
          <p:cNvPicPr>
            <a:picLocks noChangeAspect="1" noChangeArrowheads="1"/>
          </p:cNvPicPr>
          <p:nvPr/>
        </p:nvPicPr>
        <p:blipFill rotWithShape="1">
          <a:blip r:embed="rId4">
            <a:extLst>
              <a:ext uri="{28A0092B-C50C-407E-A947-70E740481C1C}">
                <a14:useLocalDpi xmlns:a14="http://schemas.microsoft.com/office/drawing/2010/main" val="0"/>
              </a:ext>
            </a:extLst>
          </a:blip>
          <a:srcRect l="642"/>
          <a:stretch/>
        </p:blipFill>
        <p:spPr bwMode="auto">
          <a:xfrm>
            <a:off x="60960" y="2867025"/>
            <a:ext cx="2951162" cy="19796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28007" name="图片 1"/>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60960" y="877888"/>
            <a:ext cx="2951162" cy="1924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28008" name="图片 2"/>
          <p:cNvPicPr>
            <a:picLocks noChangeAspect="1"/>
          </p:cNvPicPr>
          <p:nvPr/>
        </p:nvPicPr>
        <p:blipFill>
          <a:blip r:embed="rId6">
            <a:extLst>
              <a:ext uri="{28A0092B-C50C-407E-A947-70E740481C1C}">
                <a14:useLocalDpi xmlns:a14="http://schemas.microsoft.com/office/drawing/2010/main" val="0"/>
              </a:ext>
            </a:extLst>
          </a:blip>
          <a:srcRect/>
          <a:stretch>
            <a:fillRect/>
          </a:stretch>
        </p:blipFill>
        <p:spPr bwMode="auto">
          <a:xfrm>
            <a:off x="3089910" y="890588"/>
            <a:ext cx="2963862" cy="18970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2" name="Rectangle 5"/>
          <p:cNvSpPr>
            <a:spLocks noChangeArrowheads="1"/>
          </p:cNvSpPr>
          <p:nvPr/>
        </p:nvSpPr>
        <p:spPr bwMode="auto">
          <a:xfrm>
            <a:off x="1028700" y="174625"/>
            <a:ext cx="1598613" cy="571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145157" tIns="72579" rIns="145157" bIns="72579" anchor="ctr"/>
          <a:lstStyle/>
          <a:p>
            <a:pPr algn="r">
              <a:buFont typeface="Arial" panose="020B0604020202020204" pitchFamily="34" charset="0"/>
              <a:buNone/>
              <a:defRPr/>
            </a:pPr>
            <a:r>
              <a:rPr lang="zh-CN" altLang="en-US" sz="2500" dirty="0">
                <a:solidFill>
                  <a:schemeClr val="bg1">
                    <a:lumMod val="75000"/>
                    <a:lumOff val="25000"/>
                  </a:schemeClr>
                </a:solidFill>
                <a:ea typeface="微软雅黑" panose="020B0503020204020204" pitchFamily="34" charset="-122"/>
                <a:sym typeface="+mn-ea"/>
              </a:rPr>
              <a:t>慈善公益</a:t>
            </a:r>
          </a:p>
          <a:p>
            <a:pPr algn="r">
              <a:defRPr/>
            </a:pPr>
            <a:r>
              <a:rPr lang="en-US" altLang="zh-CN" sz="1100" b="1" dirty="0">
                <a:solidFill>
                  <a:schemeClr val="bg1">
                    <a:lumMod val="75000"/>
                    <a:lumOff val="25000"/>
                  </a:schemeClr>
                </a:solidFill>
                <a:latin typeface="微软雅黑 Light" panose="020B0502040204020203" pitchFamily="34" charset="-122"/>
                <a:ea typeface="微软雅黑 Light" panose="020B0502040204020203" pitchFamily="34" charset="-122"/>
                <a:sym typeface="+mn-ea"/>
              </a:rPr>
              <a:t>Charities</a:t>
            </a:r>
            <a:endParaRPr lang="zh-CN" altLang="en-US" sz="1100" dirty="0">
              <a:solidFill>
                <a:schemeClr val="bg1">
                  <a:lumMod val="75000"/>
                  <a:lumOff val="25000"/>
                </a:schemeClr>
              </a:solidFill>
              <a:latin typeface="微软雅黑 Light" panose="020B0502040204020203" pitchFamily="34" charset="-122"/>
              <a:ea typeface="微软雅黑" panose="020B0503020204020204" pitchFamily="34" charset="-122"/>
              <a:sym typeface="+mn-ea"/>
            </a:endParaRPr>
          </a:p>
        </p:txBody>
      </p:sp>
      <p:pic>
        <p:nvPicPr>
          <p:cNvPr id="11" name="Picture 8" descr="G:\2018年全年资料\20180330 温馨午宴\20180330温馨午宴 · 精选照片\DSC_3612.JPG"/>
          <p:cNvPicPr>
            <a:picLocks noChangeAspect="1" noChangeArrowheads="1"/>
          </p:cNvPicPr>
          <p:nvPr/>
        </p:nvPicPr>
        <p:blipFill rotWithShape="1">
          <a:blip r:embed="rId7">
            <a:extLst>
              <a:ext uri="{28A0092B-C50C-407E-A947-70E740481C1C}">
                <a14:useLocalDpi xmlns:a14="http://schemas.microsoft.com/office/drawing/2010/main" val="0"/>
              </a:ext>
            </a:extLst>
          </a:blip>
          <a:srcRect t="4085"/>
          <a:stretch/>
        </p:blipFill>
        <p:spPr bwMode="auto">
          <a:xfrm>
            <a:off x="6120287" y="890588"/>
            <a:ext cx="2964182" cy="18970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3" name="Picture 14" descr="G:\2018年全年资料\20180330 温馨午宴\20180330温馨午宴 · 精选照片\DSC_3677.JPG"/>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6120287" y="2867025"/>
            <a:ext cx="2964182" cy="19796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362093235"/>
      </p:ext>
    </p:extLst>
  </p:cSld>
  <p:clrMapOvr>
    <a:masterClrMapping/>
  </p:clrMapOvr>
  <p:transition xmlns:p14="http://schemas.microsoft.com/office/powerpoint/2010/main"/>
  <p:timing>
    <p:tnLst>
      <p:par>
        <p:cTn xmlns:p14="http://schemas.microsoft.com/office/powerpoint/2010/mai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Picture 9" descr="H:\2016年回顾片制作\5. 脚本各模块素材（2016年）\6. 慈善公益、志工拓展\20160701 竹筒岁月回娘家\20160701 竹筒岁月回娘家 · 合影 1.JPG"/>
          <p:cNvPicPr>
            <a:picLocks noChangeAspect="1" noChangeArrowheads="1"/>
          </p:cNvPicPr>
          <p:nvPr/>
        </p:nvPicPr>
        <p:blipFill rotWithShape="1">
          <a:blip r:embed="rId2" cstate="print">
            <a:extLst>
              <a:ext uri="{28A0092B-C50C-407E-A947-70E740481C1C}">
                <a14:useLocalDpi xmlns:a14="http://schemas.microsoft.com/office/drawing/2010/main" val="0"/>
              </a:ext>
            </a:extLst>
          </a:blip>
          <a:srcRect l="5780" t="13421" r="4534" b="4608"/>
          <a:stretch>
            <a:fillRect/>
          </a:stretch>
        </p:blipFill>
        <p:spPr bwMode="auto">
          <a:xfrm>
            <a:off x="-19107" y="3387373"/>
            <a:ext cx="2808678" cy="1614085"/>
          </a:xfrm>
          <a:prstGeom prst="rect">
            <a:avLst/>
          </a:prstGeom>
          <a:noFill/>
          <a:ln>
            <a:noFill/>
          </a:ln>
        </p:spPr>
      </p:pic>
      <p:sp>
        <p:nvSpPr>
          <p:cNvPr id="14" name="Rectangle 2"/>
          <p:cNvSpPr txBox="1">
            <a:spLocks noChangeArrowheads="1"/>
          </p:cNvSpPr>
          <p:nvPr/>
        </p:nvSpPr>
        <p:spPr bwMode="auto">
          <a:xfrm>
            <a:off x="135553" y="358017"/>
            <a:ext cx="9008447" cy="863124"/>
          </a:xfrm>
          <a:prstGeom prst="rect">
            <a:avLst/>
          </a:prstGeom>
          <a:noFill/>
        </p:spPr>
        <p:txBody>
          <a:bodyPr lIns="68571" tIns="34285" rIns="68571" bIns="34285" anchor="ctr"/>
          <a:lstStyle>
            <a:lvl1pPr algn="ctr" defTabSz="1218565" rtl="0" eaLnBrk="1" latinLnBrk="0" hangingPunct="1">
              <a:spcBef>
                <a:spcPct val="0"/>
              </a:spcBef>
              <a:buNone/>
              <a:defRPr sz="5900" kern="1200">
                <a:solidFill>
                  <a:schemeClr val="tx1"/>
                </a:solidFill>
                <a:latin typeface="+mj-lt"/>
                <a:ea typeface="+mj-ea"/>
                <a:cs typeface="+mj-cs"/>
              </a:defRPr>
            </a:lvl1pPr>
          </a:lstStyle>
          <a:p>
            <a:pPr algn="l"/>
            <a:r>
              <a:rPr lang="zh-CN" altLang="en-US" sz="2400" dirty="0">
                <a:solidFill>
                  <a:srgbClr val="262626"/>
                </a:solidFill>
                <a:latin typeface="微软雅黑" pitchFamily="34" charset="-122"/>
                <a:ea typeface="微软雅黑" pitchFamily="34" charset="-122"/>
              </a:rPr>
              <a:t> </a:t>
            </a:r>
            <a:r>
              <a:rPr lang="en-US" altLang="zh-TW" sz="2400" dirty="0">
                <a:solidFill>
                  <a:srgbClr val="262626"/>
                </a:solidFill>
                <a:latin typeface="微软雅黑" pitchFamily="34" charset="-122"/>
                <a:ea typeface="微软雅黑" pitchFamily="34" charset="-122"/>
              </a:rPr>
              <a:t>Caring</a:t>
            </a:r>
            <a:r>
              <a:rPr lang="zh-TW" altLang="en-US" sz="2400" dirty="0">
                <a:solidFill>
                  <a:srgbClr val="262626"/>
                </a:solidFill>
                <a:latin typeface="微软雅黑" pitchFamily="34" charset="-122"/>
                <a:ea typeface="微软雅黑" pitchFamily="34" charset="-122"/>
              </a:rPr>
              <a:t> </a:t>
            </a:r>
            <a:r>
              <a:rPr lang="en-US" altLang="zh-TW" sz="2400" dirty="0">
                <a:solidFill>
                  <a:srgbClr val="262626"/>
                </a:solidFill>
                <a:latin typeface="微软雅黑" pitchFamily="34" charset="-122"/>
                <a:ea typeface="微软雅黑" pitchFamily="34" charset="-122"/>
              </a:rPr>
              <a:t>that</a:t>
            </a:r>
            <a:r>
              <a:rPr lang="zh-TW" altLang="en-US" sz="2400" dirty="0">
                <a:solidFill>
                  <a:srgbClr val="262626"/>
                </a:solidFill>
                <a:latin typeface="微软雅黑" pitchFamily="34" charset="-122"/>
                <a:ea typeface="微软雅黑" pitchFamily="34" charset="-122"/>
              </a:rPr>
              <a:t> </a:t>
            </a:r>
            <a:r>
              <a:rPr lang="en-US" altLang="zh-TW" sz="2400" dirty="0">
                <a:solidFill>
                  <a:srgbClr val="262626"/>
                </a:solidFill>
                <a:latin typeface="微软雅黑" pitchFamily="34" charset="-122"/>
                <a:ea typeface="微软雅黑" pitchFamily="34" charset="-122"/>
              </a:rPr>
              <a:t>is</a:t>
            </a:r>
            <a:r>
              <a:rPr lang="zh-TW" altLang="en-US" sz="2400" dirty="0">
                <a:solidFill>
                  <a:srgbClr val="262626"/>
                </a:solidFill>
                <a:latin typeface="微软雅黑" pitchFamily="34" charset="-122"/>
                <a:ea typeface="微软雅黑" pitchFamily="34" charset="-122"/>
              </a:rPr>
              <a:t> </a:t>
            </a:r>
            <a:r>
              <a:rPr lang="en-US" altLang="zh-TW" sz="2400" dirty="0">
                <a:solidFill>
                  <a:srgbClr val="262626"/>
                </a:solidFill>
                <a:latin typeface="微软雅黑" pitchFamily="34" charset="-122"/>
                <a:ea typeface="微软雅黑" pitchFamily="34" charset="-122"/>
              </a:rPr>
              <a:t>educational</a:t>
            </a:r>
            <a:r>
              <a:rPr lang="zh-TW" altLang="en-US" sz="2400" dirty="0">
                <a:solidFill>
                  <a:srgbClr val="262626"/>
                </a:solidFill>
                <a:latin typeface="微软雅黑" pitchFamily="34" charset="-122"/>
                <a:ea typeface="微软雅黑" pitchFamily="34" charset="-122"/>
              </a:rPr>
              <a:t> </a:t>
            </a:r>
            <a:r>
              <a:rPr lang="en-US" altLang="zh-TW" sz="2400" dirty="0">
                <a:solidFill>
                  <a:srgbClr val="262626"/>
                </a:solidFill>
                <a:latin typeface="微软雅黑" pitchFamily="34" charset="-122"/>
                <a:ea typeface="微软雅黑" pitchFamily="34" charset="-122"/>
              </a:rPr>
              <a:t>not</a:t>
            </a:r>
            <a:r>
              <a:rPr lang="zh-TW" altLang="en-US" sz="2400" dirty="0">
                <a:solidFill>
                  <a:srgbClr val="262626"/>
                </a:solidFill>
                <a:latin typeface="微软雅黑" pitchFamily="34" charset="-122"/>
                <a:ea typeface="微软雅黑" pitchFamily="34" charset="-122"/>
              </a:rPr>
              <a:t> </a:t>
            </a:r>
            <a:r>
              <a:rPr lang="en-US" altLang="zh-TW" sz="2400" dirty="0">
                <a:solidFill>
                  <a:srgbClr val="262626"/>
                </a:solidFill>
                <a:latin typeface="微软雅黑" pitchFamily="34" charset="-122"/>
                <a:ea typeface="微软雅黑" pitchFamily="34" charset="-122"/>
              </a:rPr>
              <a:t>only</a:t>
            </a:r>
            <a:r>
              <a:rPr lang="zh-TW" altLang="en-US" sz="2400" dirty="0">
                <a:solidFill>
                  <a:srgbClr val="262626"/>
                </a:solidFill>
                <a:latin typeface="微软雅黑" pitchFamily="34" charset="-122"/>
                <a:ea typeface="微软雅黑" pitchFamily="34" charset="-122"/>
              </a:rPr>
              <a:t> </a:t>
            </a:r>
            <a:r>
              <a:rPr lang="en-US" altLang="zh-TW" sz="2400" dirty="0">
                <a:solidFill>
                  <a:srgbClr val="262626"/>
                </a:solidFill>
                <a:latin typeface="微软雅黑" pitchFamily="34" charset="-122"/>
                <a:ea typeface="微软雅黑" pitchFamily="34" charset="-122"/>
              </a:rPr>
              <a:t>makes</a:t>
            </a:r>
            <a:r>
              <a:rPr lang="zh-TW" altLang="en-US" sz="2400" dirty="0">
                <a:solidFill>
                  <a:srgbClr val="262626"/>
                </a:solidFill>
                <a:latin typeface="微软雅黑" pitchFamily="34" charset="-122"/>
                <a:ea typeface="微软雅黑" pitchFamily="34" charset="-122"/>
              </a:rPr>
              <a:t> </a:t>
            </a:r>
            <a:r>
              <a:rPr lang="en-US" altLang="zh-TW" sz="2400" dirty="0">
                <a:solidFill>
                  <a:srgbClr val="262626"/>
                </a:solidFill>
                <a:latin typeface="微软雅黑" pitchFamily="34" charset="-122"/>
                <a:ea typeface="微软雅黑" pitchFamily="34" charset="-122"/>
              </a:rPr>
              <a:t>people</a:t>
            </a:r>
            <a:r>
              <a:rPr lang="zh-TW" altLang="en-US" sz="2400" dirty="0">
                <a:solidFill>
                  <a:srgbClr val="262626"/>
                </a:solidFill>
                <a:latin typeface="微软雅黑" pitchFamily="34" charset="-122"/>
                <a:ea typeface="微软雅黑" pitchFamily="34" charset="-122"/>
              </a:rPr>
              <a:t> </a:t>
            </a:r>
            <a:r>
              <a:rPr lang="en-US" altLang="zh-TW" sz="2400" dirty="0">
                <a:solidFill>
                  <a:srgbClr val="262626"/>
                </a:solidFill>
                <a:latin typeface="微软雅黑" pitchFamily="34" charset="-122"/>
                <a:ea typeface="微软雅黑" pitchFamily="34" charset="-122"/>
              </a:rPr>
              <a:t>feel</a:t>
            </a:r>
            <a:r>
              <a:rPr lang="zh-TW" altLang="en-US" sz="2400" dirty="0">
                <a:solidFill>
                  <a:srgbClr val="262626"/>
                </a:solidFill>
                <a:latin typeface="微软雅黑" pitchFamily="34" charset="-122"/>
                <a:ea typeface="微软雅黑" pitchFamily="34" charset="-122"/>
              </a:rPr>
              <a:t> </a:t>
            </a:r>
            <a:r>
              <a:rPr lang="en-US" altLang="zh-TW" sz="2400" dirty="0">
                <a:solidFill>
                  <a:srgbClr val="262626"/>
                </a:solidFill>
                <a:latin typeface="微软雅黑" pitchFamily="34" charset="-122"/>
                <a:ea typeface="微软雅黑" pitchFamily="34" charset="-122"/>
              </a:rPr>
              <a:t>loved,</a:t>
            </a:r>
            <a:r>
              <a:rPr lang="zh-TW" altLang="en-US" sz="2400" dirty="0">
                <a:solidFill>
                  <a:srgbClr val="262626"/>
                </a:solidFill>
                <a:latin typeface="微软雅黑" pitchFamily="34" charset="-122"/>
                <a:ea typeface="微软雅黑" pitchFamily="34" charset="-122"/>
              </a:rPr>
              <a:t> </a:t>
            </a:r>
            <a:r>
              <a:rPr lang="en-US" altLang="zh-TW" sz="2400" dirty="0">
                <a:solidFill>
                  <a:srgbClr val="262626"/>
                </a:solidFill>
                <a:latin typeface="微软雅黑" pitchFamily="34" charset="-122"/>
                <a:ea typeface="微软雅黑" pitchFamily="34" charset="-122"/>
              </a:rPr>
              <a:t>but</a:t>
            </a:r>
            <a:r>
              <a:rPr lang="zh-TW" altLang="en-US" sz="2400" dirty="0">
                <a:solidFill>
                  <a:srgbClr val="262626"/>
                </a:solidFill>
                <a:latin typeface="微软雅黑" pitchFamily="34" charset="-122"/>
                <a:ea typeface="微软雅黑" pitchFamily="34" charset="-122"/>
              </a:rPr>
              <a:t> </a:t>
            </a:r>
            <a:r>
              <a:rPr lang="en-US" altLang="zh-TW" sz="2400" dirty="0">
                <a:solidFill>
                  <a:srgbClr val="262626"/>
                </a:solidFill>
                <a:latin typeface="微软雅黑" pitchFamily="34" charset="-122"/>
                <a:ea typeface="微软雅黑" pitchFamily="34" charset="-122"/>
              </a:rPr>
              <a:t>also</a:t>
            </a:r>
            <a:r>
              <a:rPr lang="zh-TW" altLang="en-US" sz="2400" dirty="0">
                <a:solidFill>
                  <a:srgbClr val="262626"/>
                </a:solidFill>
                <a:latin typeface="微软雅黑" pitchFamily="34" charset="-122"/>
                <a:ea typeface="微软雅黑" pitchFamily="34" charset="-122"/>
              </a:rPr>
              <a:t> </a:t>
            </a:r>
            <a:r>
              <a:rPr lang="en-US" altLang="zh-TW" sz="2400" dirty="0">
                <a:solidFill>
                  <a:srgbClr val="262626"/>
                </a:solidFill>
                <a:latin typeface="微软雅黑" pitchFamily="34" charset="-122"/>
                <a:ea typeface="微软雅黑" pitchFamily="34" charset="-122"/>
              </a:rPr>
              <a:t>puts</a:t>
            </a:r>
            <a:r>
              <a:rPr lang="zh-TW" altLang="en-US" sz="2400" dirty="0">
                <a:solidFill>
                  <a:srgbClr val="262626"/>
                </a:solidFill>
                <a:latin typeface="微软雅黑" pitchFamily="34" charset="-122"/>
                <a:ea typeface="微软雅黑" pitchFamily="34" charset="-122"/>
              </a:rPr>
              <a:t> </a:t>
            </a:r>
            <a:r>
              <a:rPr lang="en-US" altLang="zh-TW" sz="2400" dirty="0">
                <a:solidFill>
                  <a:srgbClr val="262626"/>
                </a:solidFill>
                <a:latin typeface="微软雅黑" pitchFamily="34" charset="-122"/>
                <a:ea typeface="微软雅黑" pitchFamily="34" charset="-122"/>
              </a:rPr>
              <a:t>love,</a:t>
            </a:r>
            <a:r>
              <a:rPr lang="zh-TW" altLang="en-US" sz="2400" dirty="0">
                <a:solidFill>
                  <a:srgbClr val="262626"/>
                </a:solidFill>
                <a:latin typeface="微软雅黑" pitchFamily="34" charset="-122"/>
                <a:ea typeface="微软雅黑" pitchFamily="34" charset="-122"/>
              </a:rPr>
              <a:t> </a:t>
            </a:r>
            <a:r>
              <a:rPr lang="en-US" altLang="zh-TW" sz="2400" dirty="0">
                <a:solidFill>
                  <a:srgbClr val="262626"/>
                </a:solidFill>
                <a:latin typeface="微软雅黑" pitchFamily="34" charset="-122"/>
                <a:ea typeface="微软雅黑" pitchFamily="34" charset="-122"/>
              </a:rPr>
              <a:t>respect,</a:t>
            </a:r>
            <a:r>
              <a:rPr lang="zh-TW" altLang="en-US" sz="2400" dirty="0">
                <a:solidFill>
                  <a:srgbClr val="262626"/>
                </a:solidFill>
                <a:latin typeface="微软雅黑" pitchFamily="34" charset="-122"/>
                <a:ea typeface="微软雅黑" pitchFamily="34" charset="-122"/>
              </a:rPr>
              <a:t> </a:t>
            </a:r>
            <a:r>
              <a:rPr lang="en-US" altLang="zh-TW" sz="2400" dirty="0">
                <a:solidFill>
                  <a:srgbClr val="262626"/>
                </a:solidFill>
                <a:latin typeface="微软雅黑" pitchFamily="34" charset="-122"/>
                <a:ea typeface="微软雅黑" pitchFamily="34" charset="-122"/>
              </a:rPr>
              <a:t>helpfulness</a:t>
            </a:r>
            <a:r>
              <a:rPr lang="zh-TW" altLang="en-US" sz="2400" dirty="0">
                <a:solidFill>
                  <a:srgbClr val="262626"/>
                </a:solidFill>
                <a:latin typeface="微软雅黑" pitchFamily="34" charset="-122"/>
                <a:ea typeface="微软雅黑" pitchFamily="34" charset="-122"/>
              </a:rPr>
              <a:t> </a:t>
            </a:r>
            <a:r>
              <a:rPr lang="en-US" altLang="zh-TW" sz="2400" dirty="0">
                <a:solidFill>
                  <a:srgbClr val="262626"/>
                </a:solidFill>
                <a:latin typeface="微软雅黑" pitchFamily="34" charset="-122"/>
                <a:ea typeface="微软雅黑" pitchFamily="34" charset="-122"/>
              </a:rPr>
              <a:t>and</a:t>
            </a:r>
            <a:r>
              <a:rPr lang="zh-TW" altLang="en-US" sz="2400" dirty="0">
                <a:solidFill>
                  <a:srgbClr val="262626"/>
                </a:solidFill>
                <a:latin typeface="微软雅黑" pitchFamily="34" charset="-122"/>
                <a:ea typeface="微软雅黑" pitchFamily="34" charset="-122"/>
              </a:rPr>
              <a:t> </a:t>
            </a:r>
            <a:r>
              <a:rPr lang="en-US" altLang="zh-TW" sz="2400" dirty="0">
                <a:solidFill>
                  <a:srgbClr val="262626"/>
                </a:solidFill>
                <a:latin typeface="微软雅黑" pitchFamily="34" charset="-122"/>
                <a:ea typeface="微软雅黑" pitchFamily="34" charset="-122"/>
              </a:rPr>
              <a:t>humility</a:t>
            </a:r>
            <a:r>
              <a:rPr lang="zh-TW" altLang="en-US" sz="2400" dirty="0">
                <a:solidFill>
                  <a:srgbClr val="262626"/>
                </a:solidFill>
                <a:latin typeface="微软雅黑" pitchFamily="34" charset="-122"/>
                <a:ea typeface="微软雅黑" pitchFamily="34" charset="-122"/>
              </a:rPr>
              <a:t> </a:t>
            </a:r>
            <a:r>
              <a:rPr lang="en-US" altLang="zh-TW" sz="2400" dirty="0">
                <a:solidFill>
                  <a:srgbClr val="262626"/>
                </a:solidFill>
                <a:latin typeface="微软雅黑" pitchFamily="34" charset="-122"/>
                <a:ea typeface="微软雅黑" pitchFamily="34" charset="-122"/>
              </a:rPr>
              <a:t>in</a:t>
            </a:r>
            <a:r>
              <a:rPr lang="zh-TW" altLang="en-US" sz="2400" dirty="0">
                <a:solidFill>
                  <a:srgbClr val="262626"/>
                </a:solidFill>
                <a:latin typeface="微软雅黑" pitchFamily="34" charset="-122"/>
                <a:ea typeface="微软雅黑" pitchFamily="34" charset="-122"/>
              </a:rPr>
              <a:t> </a:t>
            </a:r>
            <a:r>
              <a:rPr lang="en-US" altLang="zh-TW" sz="2400" dirty="0">
                <a:solidFill>
                  <a:srgbClr val="262626"/>
                </a:solidFill>
                <a:latin typeface="微软雅黑" pitchFamily="34" charset="-122"/>
                <a:ea typeface="微软雅黑" pitchFamily="34" charset="-122"/>
              </a:rPr>
              <a:t>their</a:t>
            </a:r>
            <a:r>
              <a:rPr lang="zh-TW" altLang="en-US" sz="2400" dirty="0">
                <a:solidFill>
                  <a:srgbClr val="262626"/>
                </a:solidFill>
                <a:latin typeface="微软雅黑" pitchFamily="34" charset="-122"/>
                <a:ea typeface="微软雅黑" pitchFamily="34" charset="-122"/>
              </a:rPr>
              <a:t> </a:t>
            </a:r>
            <a:r>
              <a:rPr lang="en-US" altLang="zh-TW" sz="2400" dirty="0">
                <a:solidFill>
                  <a:srgbClr val="262626"/>
                </a:solidFill>
                <a:latin typeface="微软雅黑" pitchFamily="34" charset="-122"/>
                <a:ea typeface="微软雅黑" pitchFamily="34" charset="-122"/>
              </a:rPr>
              <a:t>hearts.</a:t>
            </a:r>
            <a:r>
              <a:rPr lang="zh-TW" altLang="en-US" sz="2400" dirty="0">
                <a:solidFill>
                  <a:srgbClr val="262626"/>
                </a:solidFill>
                <a:latin typeface="微软雅黑" pitchFamily="34" charset="-122"/>
                <a:ea typeface="微软雅黑" pitchFamily="34" charset="-122"/>
              </a:rPr>
              <a:t> </a:t>
            </a:r>
            <a:endParaRPr lang="en-US" altLang="zh-TW" sz="2400" dirty="0">
              <a:solidFill>
                <a:srgbClr val="262626"/>
              </a:solidFill>
              <a:latin typeface="微软雅黑" pitchFamily="34" charset="-122"/>
              <a:ea typeface="微软雅黑" pitchFamily="34" charset="-122"/>
            </a:endParaRPr>
          </a:p>
          <a:p>
            <a:pPr algn="l"/>
            <a:endParaRPr lang="zh-CN" altLang="en-US" sz="2400" dirty="0">
              <a:solidFill>
                <a:srgbClr val="262626"/>
              </a:solidFill>
              <a:latin typeface="微软雅黑" pitchFamily="34" charset="-122"/>
              <a:ea typeface="微软雅黑" pitchFamily="34" charset="-122"/>
            </a:endParaRPr>
          </a:p>
        </p:txBody>
      </p:sp>
      <p:pic>
        <p:nvPicPr>
          <p:cNvPr id="15" name="Picture 8" descr="H:\2015年回顾片制作\3. 脚本各模块素材\2. 人文关怀\1. 关怀开头\DSC01145.JPG"/>
          <p:cNvPicPr>
            <a:picLocks noChangeAspect="1" noChangeArrowheads="1"/>
          </p:cNvPicPr>
          <p:nvPr/>
        </p:nvPicPr>
        <p:blipFill rotWithShape="1">
          <a:blip r:embed="rId3" cstate="print">
            <a:extLst>
              <a:ext uri="{28A0092B-C50C-407E-A947-70E740481C1C}">
                <a14:useLocalDpi xmlns:a14="http://schemas.microsoft.com/office/drawing/2010/main" val="0"/>
              </a:ext>
            </a:extLst>
          </a:blip>
          <a:srcRect l="2831" t="36364" b="11429"/>
          <a:stretch>
            <a:fillRect/>
          </a:stretch>
        </p:blipFill>
        <p:spPr bwMode="auto">
          <a:xfrm>
            <a:off x="2897596" y="3381653"/>
            <a:ext cx="4050977" cy="1614085"/>
          </a:xfrm>
          <a:prstGeom prst="rect">
            <a:avLst/>
          </a:prstGeom>
          <a:noFill/>
          <a:ln>
            <a:noFill/>
          </a:ln>
        </p:spPr>
      </p:pic>
      <p:pic>
        <p:nvPicPr>
          <p:cNvPr id="8" name="内容占位符 3" descr="父母是孩子最好的老师.bmp"/>
          <p:cNvPicPr>
            <a:picLocks noChangeAspect="1" noChangeArrowheads="1"/>
          </p:cNvPicPr>
          <p:nvPr/>
        </p:nvPicPr>
        <p:blipFill rotWithShape="1">
          <a:blip r:embed="rId4">
            <a:extLst>
              <a:ext uri="{28A0092B-C50C-407E-A947-70E740481C1C}">
                <a14:useLocalDpi xmlns:a14="http://schemas.microsoft.com/office/drawing/2010/main" val="0"/>
              </a:ext>
            </a:extLst>
          </a:blip>
          <a:srcRect t="18301" b="5426"/>
          <a:stretch>
            <a:fillRect/>
          </a:stretch>
        </p:blipFill>
        <p:spPr bwMode="auto">
          <a:xfrm>
            <a:off x="7004613" y="3381652"/>
            <a:ext cx="2116117" cy="1614084"/>
          </a:xfrm>
          <a:prstGeom prst="rect">
            <a:avLst/>
          </a:prstGeom>
          <a:noFill/>
          <a:ln>
            <a:noFill/>
          </a:ln>
        </p:spPr>
      </p:pic>
      <p:pic>
        <p:nvPicPr>
          <p:cNvPr id="4098" name="Picture 2"/>
          <p:cNvPicPr>
            <a:picLocks noChangeAspect="1" noChangeArrowheads="1"/>
          </p:cNvPicPr>
          <p:nvPr/>
        </p:nvPicPr>
        <p:blipFill rotWithShape="1">
          <a:blip r:embed="rId5" cstate="print">
            <a:extLst>
              <a:ext uri="{28A0092B-C50C-407E-A947-70E740481C1C}">
                <a14:useLocalDpi xmlns:a14="http://schemas.microsoft.com/office/drawing/2010/main" val="0"/>
              </a:ext>
            </a:extLst>
          </a:blip>
          <a:srcRect l="5621" t="12773" r="8844"/>
          <a:stretch>
            <a:fillRect/>
          </a:stretch>
        </p:blipFill>
        <p:spPr bwMode="auto">
          <a:xfrm>
            <a:off x="3437727" y="1383894"/>
            <a:ext cx="2808843" cy="1931660"/>
          </a:xfrm>
          <a:prstGeom prst="rect">
            <a:avLst/>
          </a:prstGeom>
          <a:noFill/>
          <a:ln>
            <a:noFill/>
          </a:ln>
          <a:effectLst/>
        </p:spPr>
      </p:pic>
      <p:pic>
        <p:nvPicPr>
          <p:cNvPr id="4099" name="Picture 3"/>
          <p:cNvPicPr>
            <a:picLocks noChangeAspect="1" noChangeArrowheads="1"/>
          </p:cNvPicPr>
          <p:nvPr/>
        </p:nvPicPr>
        <p:blipFill rotWithShape="1">
          <a:blip r:embed="rId6" cstate="print">
            <a:extLst>
              <a:ext uri="{28A0092B-C50C-407E-A947-70E740481C1C}">
                <a14:useLocalDpi xmlns:a14="http://schemas.microsoft.com/office/drawing/2010/main" val="0"/>
              </a:ext>
            </a:extLst>
          </a:blip>
          <a:srcRect r="3596"/>
          <a:stretch>
            <a:fillRect/>
          </a:stretch>
        </p:blipFill>
        <p:spPr bwMode="auto">
          <a:xfrm>
            <a:off x="6354429" y="1383894"/>
            <a:ext cx="2808678" cy="1931660"/>
          </a:xfrm>
          <a:prstGeom prst="rect">
            <a:avLst/>
          </a:prstGeom>
          <a:noFill/>
          <a:ln>
            <a:noFill/>
          </a:ln>
          <a:effectLst/>
        </p:spPr>
      </p:pic>
      <p:pic>
        <p:nvPicPr>
          <p:cNvPr id="17" name="Picture 2" descr="E:\My Documents\Desktop\DSC_0048.JPG"/>
          <p:cNvPicPr>
            <a:picLocks noChangeAspect="1" noChangeArrowheads="1"/>
          </p:cNvPicPr>
          <p:nvPr/>
        </p:nvPicPr>
        <p:blipFill rotWithShape="1">
          <a:blip r:embed="rId7">
            <a:extLst>
              <a:ext uri="{28A0092B-C50C-407E-A947-70E740481C1C}">
                <a14:useLocalDpi xmlns:a14="http://schemas.microsoft.com/office/drawing/2010/main" val="0"/>
              </a:ext>
            </a:extLst>
          </a:blip>
          <a:srcRect l="5468" t="15165" b="7613"/>
          <a:stretch>
            <a:fillRect/>
          </a:stretch>
        </p:blipFill>
        <p:spPr bwMode="auto">
          <a:xfrm>
            <a:off x="-19107" y="1383893"/>
            <a:ext cx="3402822" cy="1938391"/>
          </a:xfrm>
          <a:prstGeom prst="rect">
            <a:avLst/>
          </a:prstGeom>
          <a:noFill/>
          <a:ln>
            <a:noFill/>
          </a:ln>
        </p:spPr>
      </p:pic>
    </p:spTree>
    <p:extLst>
      <p:ext uri="{BB962C8B-B14F-4D97-AF65-F5344CB8AC3E}">
        <p14:creationId xmlns:p14="http://schemas.microsoft.com/office/powerpoint/2010/main" val="2290037376"/>
      </p:ext>
    </p:extLst>
  </p:cSld>
  <p:clrMapOvr>
    <a:masterClrMapping/>
  </p:clrMapOvr>
  <p:transition xmlns:p14="http://schemas.microsoft.com/office/powerpoint/2010/main"/>
  <p:timing>
    <p:tnLst>
      <p:par>
        <p:cTn xmlns:p14="http://schemas.microsoft.com/office/powerpoint/2010/mai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6194" name="图片 1"/>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704975" y="1508125"/>
            <a:ext cx="5891213" cy="33670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36195" name="TextBox 4"/>
          <p:cNvSpPr txBox="1">
            <a:spLocks noChangeArrowheads="1"/>
          </p:cNvSpPr>
          <p:nvPr/>
        </p:nvSpPr>
        <p:spPr bwMode="auto">
          <a:xfrm>
            <a:off x="1125538" y="977900"/>
            <a:ext cx="5732462"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sz="2800">
                <a:solidFill>
                  <a:schemeClr val="tx1"/>
                </a:solidFill>
                <a:latin typeface="Arial" charset="0"/>
                <a:ea typeface="宋体" charset="-122"/>
              </a:defRPr>
            </a:lvl1pPr>
            <a:lvl2pPr marL="742950" indent="-285750">
              <a:defRPr sz="2800">
                <a:solidFill>
                  <a:schemeClr val="tx1"/>
                </a:solidFill>
                <a:latin typeface="Arial" charset="0"/>
                <a:ea typeface="宋体" charset="-122"/>
              </a:defRPr>
            </a:lvl2pPr>
            <a:lvl3pPr marL="1143000" indent="-228600">
              <a:defRPr sz="2800">
                <a:solidFill>
                  <a:schemeClr val="tx1"/>
                </a:solidFill>
                <a:latin typeface="Arial" charset="0"/>
                <a:ea typeface="宋体" charset="-122"/>
              </a:defRPr>
            </a:lvl3pPr>
            <a:lvl4pPr marL="1600200" indent="-228600">
              <a:defRPr sz="2800">
                <a:solidFill>
                  <a:schemeClr val="tx1"/>
                </a:solidFill>
                <a:latin typeface="Arial" charset="0"/>
                <a:ea typeface="宋体" charset="-122"/>
              </a:defRPr>
            </a:lvl4pPr>
            <a:lvl5pPr marL="2057400" indent="-228600">
              <a:defRPr sz="2800">
                <a:solidFill>
                  <a:schemeClr val="tx1"/>
                </a:solidFill>
                <a:latin typeface="Arial" charset="0"/>
                <a:ea typeface="宋体" charset="-122"/>
              </a:defRPr>
            </a:lvl5pPr>
            <a:lvl6pPr marL="2514600" indent="-228600" eaLnBrk="0" fontAlgn="base" hangingPunct="0">
              <a:spcBef>
                <a:spcPct val="0"/>
              </a:spcBef>
              <a:spcAft>
                <a:spcPct val="0"/>
              </a:spcAft>
              <a:defRPr sz="2800">
                <a:solidFill>
                  <a:schemeClr val="tx1"/>
                </a:solidFill>
                <a:latin typeface="Arial" charset="0"/>
                <a:ea typeface="宋体" charset="-122"/>
              </a:defRPr>
            </a:lvl6pPr>
            <a:lvl7pPr marL="2971800" indent="-228600" eaLnBrk="0" fontAlgn="base" hangingPunct="0">
              <a:spcBef>
                <a:spcPct val="0"/>
              </a:spcBef>
              <a:spcAft>
                <a:spcPct val="0"/>
              </a:spcAft>
              <a:defRPr sz="2800">
                <a:solidFill>
                  <a:schemeClr val="tx1"/>
                </a:solidFill>
                <a:latin typeface="Arial" charset="0"/>
                <a:ea typeface="宋体" charset="-122"/>
              </a:defRPr>
            </a:lvl7pPr>
            <a:lvl8pPr marL="3429000" indent="-228600" eaLnBrk="0" fontAlgn="base" hangingPunct="0">
              <a:spcBef>
                <a:spcPct val="0"/>
              </a:spcBef>
              <a:spcAft>
                <a:spcPct val="0"/>
              </a:spcAft>
              <a:defRPr sz="2800">
                <a:solidFill>
                  <a:schemeClr val="tx1"/>
                </a:solidFill>
                <a:latin typeface="Arial" charset="0"/>
                <a:ea typeface="宋体" charset="-122"/>
              </a:defRPr>
            </a:lvl8pPr>
            <a:lvl9pPr marL="3886200" indent="-228600" eaLnBrk="0" fontAlgn="base" hangingPunct="0">
              <a:spcBef>
                <a:spcPct val="0"/>
              </a:spcBef>
              <a:spcAft>
                <a:spcPct val="0"/>
              </a:spcAft>
              <a:defRPr sz="2800">
                <a:solidFill>
                  <a:schemeClr val="tx1"/>
                </a:solidFill>
                <a:latin typeface="Arial" charset="0"/>
                <a:ea typeface="宋体" charset="-122"/>
              </a:defRPr>
            </a:lvl9pPr>
          </a:lstStyle>
          <a:p>
            <a:pPr algn="r"/>
            <a:r>
              <a:rPr lang="en-GB" sz="2400" dirty="0">
                <a:solidFill>
                  <a:srgbClr val="000000"/>
                </a:solidFill>
              </a:rPr>
              <a:t>D</a:t>
            </a:r>
            <a:r>
              <a:rPr lang="en-GB" sz="2400" dirty="0" smtClean="0">
                <a:solidFill>
                  <a:srgbClr val="000000"/>
                </a:solidFill>
              </a:rPr>
              <a:t>rop </a:t>
            </a:r>
            <a:r>
              <a:rPr lang="en-GB" sz="2400" dirty="0">
                <a:solidFill>
                  <a:srgbClr val="000000"/>
                </a:solidFill>
              </a:rPr>
              <a:t>in running water </a:t>
            </a:r>
            <a:r>
              <a:rPr lang="en-GB" sz="2400" dirty="0" smtClean="0">
                <a:solidFill>
                  <a:srgbClr val="000000"/>
                </a:solidFill>
              </a:rPr>
              <a:t>usage</a:t>
            </a:r>
            <a:endParaRPr lang="zh-CN" altLang="en-US" sz="2400" b="1" dirty="0">
              <a:solidFill>
                <a:srgbClr val="000000"/>
              </a:solidFill>
              <a:latin typeface="微软雅黑" pitchFamily="34" charset="-122"/>
              <a:ea typeface="微软雅黑" pitchFamily="34" charset="-122"/>
            </a:endParaRPr>
          </a:p>
        </p:txBody>
      </p:sp>
      <p:sp>
        <p:nvSpPr>
          <p:cNvPr id="10" name="Rectangle 8"/>
          <p:cNvSpPr>
            <a:spLocks noChangeArrowheads="1"/>
          </p:cNvSpPr>
          <p:nvPr/>
        </p:nvSpPr>
        <p:spPr bwMode="auto">
          <a:xfrm>
            <a:off x="1030288" y="174625"/>
            <a:ext cx="1598612" cy="571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145157" tIns="72579" rIns="145157" bIns="72579" anchor="ctr"/>
          <a:lstStyle>
            <a:lvl1pPr>
              <a:defRPr sz="2800">
                <a:solidFill>
                  <a:schemeClr val="tx1"/>
                </a:solidFill>
                <a:latin typeface="Arial" charset="0"/>
                <a:ea typeface="宋体" charset="-122"/>
              </a:defRPr>
            </a:lvl1pPr>
            <a:lvl2pPr marL="742950" indent="-285750">
              <a:defRPr sz="2800">
                <a:solidFill>
                  <a:schemeClr val="tx1"/>
                </a:solidFill>
                <a:latin typeface="Arial" charset="0"/>
                <a:ea typeface="宋体" charset="-122"/>
              </a:defRPr>
            </a:lvl2pPr>
            <a:lvl3pPr marL="1143000" indent="-228600">
              <a:defRPr sz="2800">
                <a:solidFill>
                  <a:schemeClr val="tx1"/>
                </a:solidFill>
                <a:latin typeface="Arial" charset="0"/>
                <a:ea typeface="宋体" charset="-122"/>
              </a:defRPr>
            </a:lvl3pPr>
            <a:lvl4pPr marL="1600200" indent="-228600">
              <a:defRPr sz="2800">
                <a:solidFill>
                  <a:schemeClr val="tx1"/>
                </a:solidFill>
                <a:latin typeface="Arial" charset="0"/>
                <a:ea typeface="宋体" charset="-122"/>
              </a:defRPr>
            </a:lvl4pPr>
            <a:lvl5pPr marL="2057400" indent="-228600">
              <a:defRPr sz="2800">
                <a:solidFill>
                  <a:schemeClr val="tx1"/>
                </a:solidFill>
                <a:latin typeface="Arial" charset="0"/>
                <a:ea typeface="宋体" charset="-122"/>
              </a:defRPr>
            </a:lvl5pPr>
            <a:lvl6pPr marL="2514600" indent="-228600" eaLnBrk="0" fontAlgn="base" hangingPunct="0">
              <a:spcBef>
                <a:spcPct val="0"/>
              </a:spcBef>
              <a:spcAft>
                <a:spcPct val="0"/>
              </a:spcAft>
              <a:defRPr sz="2800">
                <a:solidFill>
                  <a:schemeClr val="tx1"/>
                </a:solidFill>
                <a:latin typeface="Arial" charset="0"/>
                <a:ea typeface="宋体" charset="-122"/>
              </a:defRPr>
            </a:lvl6pPr>
            <a:lvl7pPr marL="2971800" indent="-228600" eaLnBrk="0" fontAlgn="base" hangingPunct="0">
              <a:spcBef>
                <a:spcPct val="0"/>
              </a:spcBef>
              <a:spcAft>
                <a:spcPct val="0"/>
              </a:spcAft>
              <a:defRPr sz="2800">
                <a:solidFill>
                  <a:schemeClr val="tx1"/>
                </a:solidFill>
                <a:latin typeface="Arial" charset="0"/>
                <a:ea typeface="宋体" charset="-122"/>
              </a:defRPr>
            </a:lvl7pPr>
            <a:lvl8pPr marL="3429000" indent="-228600" eaLnBrk="0" fontAlgn="base" hangingPunct="0">
              <a:spcBef>
                <a:spcPct val="0"/>
              </a:spcBef>
              <a:spcAft>
                <a:spcPct val="0"/>
              </a:spcAft>
              <a:defRPr sz="2800">
                <a:solidFill>
                  <a:schemeClr val="tx1"/>
                </a:solidFill>
                <a:latin typeface="Arial" charset="0"/>
                <a:ea typeface="宋体" charset="-122"/>
              </a:defRPr>
            </a:lvl8pPr>
            <a:lvl9pPr marL="3886200" indent="-228600" eaLnBrk="0" fontAlgn="base" hangingPunct="0">
              <a:spcBef>
                <a:spcPct val="0"/>
              </a:spcBef>
              <a:spcAft>
                <a:spcPct val="0"/>
              </a:spcAft>
              <a:defRPr sz="2800">
                <a:solidFill>
                  <a:schemeClr val="tx1"/>
                </a:solidFill>
                <a:latin typeface="Arial" charset="0"/>
                <a:ea typeface="宋体" charset="-122"/>
              </a:defRPr>
            </a:lvl9pPr>
          </a:lstStyle>
          <a:p>
            <a:pPr algn="r">
              <a:buFont typeface="Arial" charset="0"/>
              <a:buNone/>
            </a:pPr>
            <a:r>
              <a:rPr lang="zh-CN" altLang="en-US" sz="2500" dirty="0" smtClean="0">
                <a:solidFill>
                  <a:srgbClr val="333333"/>
                </a:solidFill>
                <a:latin typeface="微软雅黑 Light" pitchFamily="34" charset="-122"/>
                <a:ea typeface="微软雅黑" pitchFamily="34" charset="-122"/>
              </a:rPr>
              <a:t>敦倫盡分</a:t>
            </a:r>
            <a:endParaRPr lang="en-US" altLang="zh-CN" sz="2500" dirty="0" smtClean="0">
              <a:solidFill>
                <a:srgbClr val="333333"/>
              </a:solidFill>
              <a:latin typeface="微软雅黑 Light" pitchFamily="34" charset="-122"/>
              <a:ea typeface="微软雅黑" pitchFamily="34" charset="-122"/>
            </a:endParaRPr>
          </a:p>
          <a:p>
            <a:pPr algn="r">
              <a:buFont typeface="Arial" charset="0"/>
              <a:buNone/>
            </a:pPr>
            <a:r>
              <a:rPr lang="zh-CN" altLang="en-US" sz="1100" dirty="0" smtClean="0">
                <a:solidFill>
                  <a:srgbClr val="333333"/>
                </a:solidFill>
                <a:latin typeface="微软雅黑 Light" pitchFamily="34" charset="-122"/>
                <a:ea typeface="微软雅黑" pitchFamily="34" charset="-122"/>
              </a:rPr>
              <a:t>Humanistic Education</a:t>
            </a:r>
            <a:endParaRPr lang="zh-CN" altLang="en-US" sz="1100" dirty="0">
              <a:solidFill>
                <a:srgbClr val="333333"/>
              </a:solidFill>
              <a:latin typeface="微软雅黑 Light" pitchFamily="34" charset="-122"/>
              <a:ea typeface="微软雅黑" pitchFamily="34" charset="-122"/>
            </a:endParaRPr>
          </a:p>
        </p:txBody>
      </p:sp>
      <p:sp>
        <p:nvSpPr>
          <p:cNvPr id="7" name="TextBox 6"/>
          <p:cNvSpPr txBox="1"/>
          <p:nvPr/>
        </p:nvSpPr>
        <p:spPr>
          <a:xfrm>
            <a:off x="3241040" y="4881890"/>
            <a:ext cx="5902960" cy="246221"/>
          </a:xfrm>
          <a:prstGeom prst="rect">
            <a:avLst/>
          </a:prstGeom>
          <a:solidFill>
            <a:schemeClr val="tx1"/>
          </a:solidFill>
        </p:spPr>
        <p:txBody>
          <a:bodyPr wrap="square" rtlCol="0">
            <a:spAutoFit/>
          </a:bodyPr>
          <a:lstStyle/>
          <a:p>
            <a:endParaRPr lang="en-US" sz="1000" dirty="0"/>
          </a:p>
        </p:txBody>
      </p:sp>
    </p:spTree>
    <p:extLst>
      <p:ext uri="{BB962C8B-B14F-4D97-AF65-F5344CB8AC3E}">
        <p14:creationId xmlns:p14="http://schemas.microsoft.com/office/powerpoint/2010/main" val="894971941"/>
      </p:ext>
    </p:extLst>
  </p:cSld>
  <p:clrMapOvr>
    <a:masterClrMapping/>
  </p:clrMapOvr>
  <p:transition xmlns:p14="http://schemas.microsoft.com/office/powerpoint/2010/main"/>
  <p:timing>
    <p:tnLst>
      <p:par>
        <p:cTn xmlns:p14="http://schemas.microsoft.com/office/powerpoint/2010/mai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7218" name="图片 1"/>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131888" y="1851025"/>
            <a:ext cx="7112000" cy="30241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37220" name="矩形 5"/>
          <p:cNvSpPr>
            <a:spLocks noChangeArrowheads="1"/>
          </p:cNvSpPr>
          <p:nvPr/>
        </p:nvSpPr>
        <p:spPr bwMode="auto">
          <a:xfrm>
            <a:off x="2346325" y="885825"/>
            <a:ext cx="3673475"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sz="2800">
                <a:solidFill>
                  <a:schemeClr val="tx1"/>
                </a:solidFill>
                <a:latin typeface="Arial" charset="0"/>
                <a:ea typeface="宋体" charset="-122"/>
              </a:defRPr>
            </a:lvl1pPr>
            <a:lvl2pPr marL="742950" indent="-285750">
              <a:defRPr sz="2800">
                <a:solidFill>
                  <a:schemeClr val="tx1"/>
                </a:solidFill>
                <a:latin typeface="Arial" charset="0"/>
                <a:ea typeface="宋体" charset="-122"/>
              </a:defRPr>
            </a:lvl2pPr>
            <a:lvl3pPr marL="1143000" indent="-228600">
              <a:defRPr sz="2800">
                <a:solidFill>
                  <a:schemeClr val="tx1"/>
                </a:solidFill>
                <a:latin typeface="Arial" charset="0"/>
                <a:ea typeface="宋体" charset="-122"/>
              </a:defRPr>
            </a:lvl3pPr>
            <a:lvl4pPr marL="1600200" indent="-228600">
              <a:defRPr sz="2800">
                <a:solidFill>
                  <a:schemeClr val="tx1"/>
                </a:solidFill>
                <a:latin typeface="Arial" charset="0"/>
                <a:ea typeface="宋体" charset="-122"/>
              </a:defRPr>
            </a:lvl4pPr>
            <a:lvl5pPr marL="2057400" indent="-228600">
              <a:defRPr sz="2800">
                <a:solidFill>
                  <a:schemeClr val="tx1"/>
                </a:solidFill>
                <a:latin typeface="Arial" charset="0"/>
                <a:ea typeface="宋体" charset="-122"/>
              </a:defRPr>
            </a:lvl5pPr>
            <a:lvl6pPr marL="2514600" indent="-228600" eaLnBrk="0" fontAlgn="base" hangingPunct="0">
              <a:spcBef>
                <a:spcPct val="0"/>
              </a:spcBef>
              <a:spcAft>
                <a:spcPct val="0"/>
              </a:spcAft>
              <a:defRPr sz="2800">
                <a:solidFill>
                  <a:schemeClr val="tx1"/>
                </a:solidFill>
                <a:latin typeface="Arial" charset="0"/>
                <a:ea typeface="宋体" charset="-122"/>
              </a:defRPr>
            </a:lvl6pPr>
            <a:lvl7pPr marL="2971800" indent="-228600" eaLnBrk="0" fontAlgn="base" hangingPunct="0">
              <a:spcBef>
                <a:spcPct val="0"/>
              </a:spcBef>
              <a:spcAft>
                <a:spcPct val="0"/>
              </a:spcAft>
              <a:defRPr sz="2800">
                <a:solidFill>
                  <a:schemeClr val="tx1"/>
                </a:solidFill>
                <a:latin typeface="Arial" charset="0"/>
                <a:ea typeface="宋体" charset="-122"/>
              </a:defRPr>
            </a:lvl7pPr>
            <a:lvl8pPr marL="3429000" indent="-228600" eaLnBrk="0" fontAlgn="base" hangingPunct="0">
              <a:spcBef>
                <a:spcPct val="0"/>
              </a:spcBef>
              <a:spcAft>
                <a:spcPct val="0"/>
              </a:spcAft>
              <a:defRPr sz="2800">
                <a:solidFill>
                  <a:schemeClr val="tx1"/>
                </a:solidFill>
                <a:latin typeface="Arial" charset="0"/>
                <a:ea typeface="宋体" charset="-122"/>
              </a:defRPr>
            </a:lvl8pPr>
            <a:lvl9pPr marL="3886200" indent="-228600" eaLnBrk="0" fontAlgn="base" hangingPunct="0">
              <a:spcBef>
                <a:spcPct val="0"/>
              </a:spcBef>
              <a:spcAft>
                <a:spcPct val="0"/>
              </a:spcAft>
              <a:defRPr sz="2800">
                <a:solidFill>
                  <a:schemeClr val="tx1"/>
                </a:solidFill>
                <a:latin typeface="Arial" charset="0"/>
                <a:ea typeface="宋体" charset="-122"/>
              </a:defRPr>
            </a:lvl9pPr>
          </a:lstStyle>
          <a:p>
            <a:pPr algn="r">
              <a:buClr>
                <a:srgbClr val="333300"/>
              </a:buClr>
            </a:pPr>
            <a:r>
              <a:rPr lang="en-GB" dirty="0" smtClean="0">
                <a:solidFill>
                  <a:srgbClr val="000000"/>
                </a:solidFill>
              </a:rPr>
              <a:t>Drop in </a:t>
            </a:r>
            <a:r>
              <a:rPr lang="en-US" altLang="zh-TW" dirty="0" smtClean="0">
                <a:solidFill>
                  <a:srgbClr val="000000"/>
                </a:solidFill>
              </a:rPr>
              <a:t>w</a:t>
            </a:r>
            <a:r>
              <a:rPr lang="en-GB" dirty="0" err="1" smtClean="0">
                <a:solidFill>
                  <a:srgbClr val="000000"/>
                </a:solidFill>
              </a:rPr>
              <a:t>astage</a:t>
            </a:r>
            <a:r>
              <a:rPr lang="en-GB" dirty="0" smtClean="0">
                <a:solidFill>
                  <a:srgbClr val="000000"/>
                </a:solidFill>
              </a:rPr>
              <a:t> </a:t>
            </a:r>
            <a:endParaRPr lang="en-US" altLang="zh-CN" b="1" dirty="0">
              <a:solidFill>
                <a:schemeClr val="bg1">
                  <a:lumMod val="95000"/>
                  <a:lumOff val="5000"/>
                </a:schemeClr>
              </a:solidFill>
              <a:latin typeface="微软雅黑" pitchFamily="34" charset="-122"/>
              <a:ea typeface="微软雅黑" pitchFamily="34" charset="-122"/>
            </a:endParaRPr>
          </a:p>
        </p:txBody>
      </p:sp>
      <p:sp>
        <p:nvSpPr>
          <p:cNvPr id="10" name="Rectangle 8"/>
          <p:cNvSpPr>
            <a:spLocks noChangeArrowheads="1"/>
          </p:cNvSpPr>
          <p:nvPr/>
        </p:nvSpPr>
        <p:spPr bwMode="auto">
          <a:xfrm>
            <a:off x="1030288" y="174625"/>
            <a:ext cx="1598612" cy="571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145157" tIns="72579" rIns="145157" bIns="72579" anchor="ctr"/>
          <a:lstStyle>
            <a:lvl1pPr>
              <a:defRPr sz="2800">
                <a:solidFill>
                  <a:schemeClr val="tx1"/>
                </a:solidFill>
                <a:latin typeface="Arial" charset="0"/>
                <a:ea typeface="宋体" charset="-122"/>
              </a:defRPr>
            </a:lvl1pPr>
            <a:lvl2pPr marL="742950" indent="-285750">
              <a:defRPr sz="2800">
                <a:solidFill>
                  <a:schemeClr val="tx1"/>
                </a:solidFill>
                <a:latin typeface="Arial" charset="0"/>
                <a:ea typeface="宋体" charset="-122"/>
              </a:defRPr>
            </a:lvl2pPr>
            <a:lvl3pPr marL="1143000" indent="-228600">
              <a:defRPr sz="2800">
                <a:solidFill>
                  <a:schemeClr val="tx1"/>
                </a:solidFill>
                <a:latin typeface="Arial" charset="0"/>
                <a:ea typeface="宋体" charset="-122"/>
              </a:defRPr>
            </a:lvl3pPr>
            <a:lvl4pPr marL="1600200" indent="-228600">
              <a:defRPr sz="2800">
                <a:solidFill>
                  <a:schemeClr val="tx1"/>
                </a:solidFill>
                <a:latin typeface="Arial" charset="0"/>
                <a:ea typeface="宋体" charset="-122"/>
              </a:defRPr>
            </a:lvl4pPr>
            <a:lvl5pPr marL="2057400" indent="-228600">
              <a:defRPr sz="2800">
                <a:solidFill>
                  <a:schemeClr val="tx1"/>
                </a:solidFill>
                <a:latin typeface="Arial" charset="0"/>
                <a:ea typeface="宋体" charset="-122"/>
              </a:defRPr>
            </a:lvl5pPr>
            <a:lvl6pPr marL="2514600" indent="-228600" eaLnBrk="0" fontAlgn="base" hangingPunct="0">
              <a:spcBef>
                <a:spcPct val="0"/>
              </a:spcBef>
              <a:spcAft>
                <a:spcPct val="0"/>
              </a:spcAft>
              <a:defRPr sz="2800">
                <a:solidFill>
                  <a:schemeClr val="tx1"/>
                </a:solidFill>
                <a:latin typeface="Arial" charset="0"/>
                <a:ea typeface="宋体" charset="-122"/>
              </a:defRPr>
            </a:lvl6pPr>
            <a:lvl7pPr marL="2971800" indent="-228600" eaLnBrk="0" fontAlgn="base" hangingPunct="0">
              <a:spcBef>
                <a:spcPct val="0"/>
              </a:spcBef>
              <a:spcAft>
                <a:spcPct val="0"/>
              </a:spcAft>
              <a:defRPr sz="2800">
                <a:solidFill>
                  <a:schemeClr val="tx1"/>
                </a:solidFill>
                <a:latin typeface="Arial" charset="0"/>
                <a:ea typeface="宋体" charset="-122"/>
              </a:defRPr>
            </a:lvl7pPr>
            <a:lvl8pPr marL="3429000" indent="-228600" eaLnBrk="0" fontAlgn="base" hangingPunct="0">
              <a:spcBef>
                <a:spcPct val="0"/>
              </a:spcBef>
              <a:spcAft>
                <a:spcPct val="0"/>
              </a:spcAft>
              <a:defRPr sz="2800">
                <a:solidFill>
                  <a:schemeClr val="tx1"/>
                </a:solidFill>
                <a:latin typeface="Arial" charset="0"/>
                <a:ea typeface="宋体" charset="-122"/>
              </a:defRPr>
            </a:lvl8pPr>
            <a:lvl9pPr marL="3886200" indent="-228600" eaLnBrk="0" fontAlgn="base" hangingPunct="0">
              <a:spcBef>
                <a:spcPct val="0"/>
              </a:spcBef>
              <a:spcAft>
                <a:spcPct val="0"/>
              </a:spcAft>
              <a:defRPr sz="2800">
                <a:solidFill>
                  <a:schemeClr val="tx1"/>
                </a:solidFill>
                <a:latin typeface="Arial" charset="0"/>
                <a:ea typeface="宋体" charset="-122"/>
              </a:defRPr>
            </a:lvl9pPr>
          </a:lstStyle>
          <a:p>
            <a:pPr algn="r">
              <a:buFont typeface="Arial" charset="0"/>
              <a:buNone/>
            </a:pPr>
            <a:r>
              <a:rPr lang="zh-CN" altLang="en-US" sz="2500" dirty="0" smtClean="0">
                <a:solidFill>
                  <a:srgbClr val="333333"/>
                </a:solidFill>
                <a:latin typeface="微软雅黑 Light" pitchFamily="34" charset="-122"/>
                <a:ea typeface="微软雅黑" pitchFamily="34" charset="-122"/>
              </a:rPr>
              <a:t>敦倫盡分</a:t>
            </a:r>
            <a:endParaRPr lang="en-US" altLang="zh-CN" sz="2500" dirty="0" smtClean="0">
              <a:solidFill>
                <a:srgbClr val="333333"/>
              </a:solidFill>
              <a:latin typeface="微软雅黑 Light" pitchFamily="34" charset="-122"/>
              <a:ea typeface="微软雅黑" pitchFamily="34" charset="-122"/>
            </a:endParaRPr>
          </a:p>
          <a:p>
            <a:pPr algn="r">
              <a:buFont typeface="Arial" charset="0"/>
              <a:buNone/>
            </a:pPr>
            <a:r>
              <a:rPr lang="zh-CN" altLang="en-US" sz="1100" dirty="0" smtClean="0">
                <a:solidFill>
                  <a:srgbClr val="333333"/>
                </a:solidFill>
                <a:latin typeface="微软雅黑 Light" pitchFamily="34" charset="-122"/>
                <a:ea typeface="微软雅黑" pitchFamily="34" charset="-122"/>
              </a:rPr>
              <a:t>Humanistic Education</a:t>
            </a:r>
            <a:endParaRPr lang="zh-CN" altLang="en-US" sz="1100" dirty="0">
              <a:solidFill>
                <a:srgbClr val="333333"/>
              </a:solidFill>
              <a:latin typeface="微软雅黑 Light" pitchFamily="34" charset="-122"/>
              <a:ea typeface="微软雅黑" pitchFamily="34" charset="-122"/>
            </a:endParaRPr>
          </a:p>
        </p:txBody>
      </p:sp>
      <p:sp>
        <p:nvSpPr>
          <p:cNvPr id="7" name="TextBox 6"/>
          <p:cNvSpPr txBox="1"/>
          <p:nvPr/>
        </p:nvSpPr>
        <p:spPr>
          <a:xfrm>
            <a:off x="3241040" y="4881890"/>
            <a:ext cx="5902960" cy="246221"/>
          </a:xfrm>
          <a:prstGeom prst="rect">
            <a:avLst/>
          </a:prstGeom>
          <a:solidFill>
            <a:schemeClr val="tx1"/>
          </a:solidFill>
        </p:spPr>
        <p:txBody>
          <a:bodyPr wrap="square" rtlCol="0">
            <a:spAutoFit/>
          </a:bodyPr>
          <a:lstStyle/>
          <a:p>
            <a:endParaRPr lang="en-US" sz="1000" dirty="0"/>
          </a:p>
        </p:txBody>
      </p:sp>
    </p:spTree>
    <p:extLst>
      <p:ext uri="{BB962C8B-B14F-4D97-AF65-F5344CB8AC3E}">
        <p14:creationId xmlns:p14="http://schemas.microsoft.com/office/powerpoint/2010/main" val="1852691914"/>
      </p:ext>
    </p:extLst>
  </p:cSld>
  <p:clrMapOvr>
    <a:masterClrMapping/>
  </p:clrMapOvr>
  <p:transition xmlns:p14="http://schemas.microsoft.com/office/powerpoint/2010/main"/>
  <p:timing>
    <p:tnLst>
      <p:par>
        <p:cTn xmlns:p14="http://schemas.microsoft.com/office/powerpoint/2010/mai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8242" name="图片 1"/>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00113" y="771525"/>
            <a:ext cx="7394575" cy="40020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Rectangle 8"/>
          <p:cNvSpPr>
            <a:spLocks noChangeArrowheads="1"/>
          </p:cNvSpPr>
          <p:nvPr/>
        </p:nvSpPr>
        <p:spPr bwMode="auto">
          <a:xfrm>
            <a:off x="1030288" y="174625"/>
            <a:ext cx="1598612" cy="571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145157" tIns="72579" rIns="145157" bIns="72579" anchor="ctr"/>
          <a:lstStyle>
            <a:lvl1pPr>
              <a:defRPr sz="2800">
                <a:solidFill>
                  <a:schemeClr val="tx1"/>
                </a:solidFill>
                <a:latin typeface="Arial" charset="0"/>
                <a:ea typeface="宋体" charset="-122"/>
              </a:defRPr>
            </a:lvl1pPr>
            <a:lvl2pPr marL="742950" indent="-285750">
              <a:defRPr sz="2800">
                <a:solidFill>
                  <a:schemeClr val="tx1"/>
                </a:solidFill>
                <a:latin typeface="Arial" charset="0"/>
                <a:ea typeface="宋体" charset="-122"/>
              </a:defRPr>
            </a:lvl2pPr>
            <a:lvl3pPr marL="1143000" indent="-228600">
              <a:defRPr sz="2800">
                <a:solidFill>
                  <a:schemeClr val="tx1"/>
                </a:solidFill>
                <a:latin typeface="Arial" charset="0"/>
                <a:ea typeface="宋体" charset="-122"/>
              </a:defRPr>
            </a:lvl3pPr>
            <a:lvl4pPr marL="1600200" indent="-228600">
              <a:defRPr sz="2800">
                <a:solidFill>
                  <a:schemeClr val="tx1"/>
                </a:solidFill>
                <a:latin typeface="Arial" charset="0"/>
                <a:ea typeface="宋体" charset="-122"/>
              </a:defRPr>
            </a:lvl4pPr>
            <a:lvl5pPr marL="2057400" indent="-228600">
              <a:defRPr sz="2800">
                <a:solidFill>
                  <a:schemeClr val="tx1"/>
                </a:solidFill>
                <a:latin typeface="Arial" charset="0"/>
                <a:ea typeface="宋体" charset="-122"/>
              </a:defRPr>
            </a:lvl5pPr>
            <a:lvl6pPr marL="2514600" indent="-228600" eaLnBrk="0" fontAlgn="base" hangingPunct="0">
              <a:spcBef>
                <a:spcPct val="0"/>
              </a:spcBef>
              <a:spcAft>
                <a:spcPct val="0"/>
              </a:spcAft>
              <a:defRPr sz="2800">
                <a:solidFill>
                  <a:schemeClr val="tx1"/>
                </a:solidFill>
                <a:latin typeface="Arial" charset="0"/>
                <a:ea typeface="宋体" charset="-122"/>
              </a:defRPr>
            </a:lvl6pPr>
            <a:lvl7pPr marL="2971800" indent="-228600" eaLnBrk="0" fontAlgn="base" hangingPunct="0">
              <a:spcBef>
                <a:spcPct val="0"/>
              </a:spcBef>
              <a:spcAft>
                <a:spcPct val="0"/>
              </a:spcAft>
              <a:defRPr sz="2800">
                <a:solidFill>
                  <a:schemeClr val="tx1"/>
                </a:solidFill>
                <a:latin typeface="Arial" charset="0"/>
                <a:ea typeface="宋体" charset="-122"/>
              </a:defRPr>
            </a:lvl7pPr>
            <a:lvl8pPr marL="3429000" indent="-228600" eaLnBrk="0" fontAlgn="base" hangingPunct="0">
              <a:spcBef>
                <a:spcPct val="0"/>
              </a:spcBef>
              <a:spcAft>
                <a:spcPct val="0"/>
              </a:spcAft>
              <a:defRPr sz="2800">
                <a:solidFill>
                  <a:schemeClr val="tx1"/>
                </a:solidFill>
                <a:latin typeface="Arial" charset="0"/>
                <a:ea typeface="宋体" charset="-122"/>
              </a:defRPr>
            </a:lvl8pPr>
            <a:lvl9pPr marL="3886200" indent="-228600" eaLnBrk="0" fontAlgn="base" hangingPunct="0">
              <a:spcBef>
                <a:spcPct val="0"/>
              </a:spcBef>
              <a:spcAft>
                <a:spcPct val="0"/>
              </a:spcAft>
              <a:defRPr sz="2800">
                <a:solidFill>
                  <a:schemeClr val="tx1"/>
                </a:solidFill>
                <a:latin typeface="Arial" charset="0"/>
                <a:ea typeface="宋体" charset="-122"/>
              </a:defRPr>
            </a:lvl9pPr>
          </a:lstStyle>
          <a:p>
            <a:pPr algn="r">
              <a:buFont typeface="Arial" charset="0"/>
              <a:buNone/>
            </a:pPr>
            <a:r>
              <a:rPr lang="zh-CN" altLang="en-US" sz="2500" dirty="0" smtClean="0">
                <a:solidFill>
                  <a:srgbClr val="333333"/>
                </a:solidFill>
                <a:latin typeface="微软雅黑 Light" pitchFamily="34" charset="-122"/>
                <a:ea typeface="微软雅黑" pitchFamily="34" charset="-122"/>
              </a:rPr>
              <a:t>敦倫盡分</a:t>
            </a:r>
            <a:endParaRPr lang="en-US" altLang="zh-CN" sz="2500" dirty="0" smtClean="0">
              <a:solidFill>
                <a:srgbClr val="333333"/>
              </a:solidFill>
              <a:latin typeface="微软雅黑 Light" pitchFamily="34" charset="-122"/>
              <a:ea typeface="微软雅黑" pitchFamily="34" charset="-122"/>
            </a:endParaRPr>
          </a:p>
          <a:p>
            <a:pPr algn="r">
              <a:buFont typeface="Arial" charset="0"/>
              <a:buNone/>
            </a:pPr>
            <a:r>
              <a:rPr lang="zh-CN" altLang="en-US" sz="1100" dirty="0" smtClean="0">
                <a:solidFill>
                  <a:srgbClr val="333333"/>
                </a:solidFill>
                <a:latin typeface="微软雅黑 Light" pitchFamily="34" charset="-122"/>
                <a:ea typeface="微软雅黑" pitchFamily="34" charset="-122"/>
              </a:rPr>
              <a:t>Humanistic Education</a:t>
            </a:r>
            <a:endParaRPr lang="zh-CN" altLang="en-US" sz="1100" dirty="0">
              <a:solidFill>
                <a:srgbClr val="333333"/>
              </a:solidFill>
              <a:latin typeface="微软雅黑 Light" pitchFamily="34" charset="-122"/>
              <a:ea typeface="微软雅黑" pitchFamily="34" charset="-122"/>
            </a:endParaRPr>
          </a:p>
        </p:txBody>
      </p:sp>
      <p:sp>
        <p:nvSpPr>
          <p:cNvPr id="5" name="TextBox 4"/>
          <p:cNvSpPr txBox="1"/>
          <p:nvPr/>
        </p:nvSpPr>
        <p:spPr>
          <a:xfrm>
            <a:off x="3241040" y="4881890"/>
            <a:ext cx="5902960" cy="246221"/>
          </a:xfrm>
          <a:prstGeom prst="rect">
            <a:avLst/>
          </a:prstGeom>
          <a:solidFill>
            <a:schemeClr val="tx1"/>
          </a:solidFill>
        </p:spPr>
        <p:txBody>
          <a:bodyPr wrap="square" rtlCol="0">
            <a:spAutoFit/>
          </a:bodyPr>
          <a:lstStyle/>
          <a:p>
            <a:endParaRPr lang="en-US" sz="1000" dirty="0"/>
          </a:p>
        </p:txBody>
      </p:sp>
      <p:sp>
        <p:nvSpPr>
          <p:cNvPr id="2" name="TextBox 1"/>
          <p:cNvSpPr txBox="1"/>
          <p:nvPr/>
        </p:nvSpPr>
        <p:spPr>
          <a:xfrm>
            <a:off x="3644900" y="266700"/>
            <a:ext cx="3009900" cy="523220"/>
          </a:xfrm>
          <a:prstGeom prst="rect">
            <a:avLst/>
          </a:prstGeom>
          <a:noFill/>
        </p:spPr>
        <p:txBody>
          <a:bodyPr wrap="square" rtlCol="0">
            <a:spAutoFit/>
          </a:bodyPr>
          <a:lstStyle/>
          <a:p>
            <a:r>
              <a:rPr lang="en-US" dirty="0" smtClean="0">
                <a:solidFill>
                  <a:srgbClr val="000000"/>
                </a:solidFill>
              </a:rPr>
              <a:t>Yearly Turnover</a:t>
            </a:r>
            <a:endParaRPr lang="en-US" dirty="0">
              <a:solidFill>
                <a:srgbClr val="000000"/>
              </a:solidFill>
            </a:endParaRPr>
          </a:p>
        </p:txBody>
      </p:sp>
    </p:spTree>
    <p:extLst>
      <p:ext uri="{BB962C8B-B14F-4D97-AF65-F5344CB8AC3E}">
        <p14:creationId xmlns:p14="http://schemas.microsoft.com/office/powerpoint/2010/main" val="1212686157"/>
      </p:ext>
    </p:extLst>
  </p:cSld>
  <p:clrMapOvr>
    <a:masterClrMapping/>
  </p:clrMapOvr>
  <p:transition xmlns:p14="http://schemas.microsoft.com/office/powerpoint/2010/main"/>
  <p:timing>
    <p:tnLst>
      <p:par>
        <p:cTn xmlns:p14="http://schemas.microsoft.com/office/powerpoint/2010/mai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9266" name="图片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93725" y="771525"/>
            <a:ext cx="7937500" cy="4025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Rectangle 8"/>
          <p:cNvSpPr>
            <a:spLocks noChangeArrowheads="1"/>
          </p:cNvSpPr>
          <p:nvPr/>
        </p:nvSpPr>
        <p:spPr bwMode="auto">
          <a:xfrm>
            <a:off x="1030288" y="174625"/>
            <a:ext cx="1598612" cy="571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145157" tIns="72579" rIns="145157" bIns="72579" anchor="ctr"/>
          <a:lstStyle>
            <a:lvl1pPr>
              <a:defRPr sz="2800">
                <a:solidFill>
                  <a:schemeClr val="tx1"/>
                </a:solidFill>
                <a:latin typeface="Arial" charset="0"/>
                <a:ea typeface="宋体" charset="-122"/>
              </a:defRPr>
            </a:lvl1pPr>
            <a:lvl2pPr marL="742950" indent="-285750">
              <a:defRPr sz="2800">
                <a:solidFill>
                  <a:schemeClr val="tx1"/>
                </a:solidFill>
                <a:latin typeface="Arial" charset="0"/>
                <a:ea typeface="宋体" charset="-122"/>
              </a:defRPr>
            </a:lvl2pPr>
            <a:lvl3pPr marL="1143000" indent="-228600">
              <a:defRPr sz="2800">
                <a:solidFill>
                  <a:schemeClr val="tx1"/>
                </a:solidFill>
                <a:latin typeface="Arial" charset="0"/>
                <a:ea typeface="宋体" charset="-122"/>
              </a:defRPr>
            </a:lvl3pPr>
            <a:lvl4pPr marL="1600200" indent="-228600">
              <a:defRPr sz="2800">
                <a:solidFill>
                  <a:schemeClr val="tx1"/>
                </a:solidFill>
                <a:latin typeface="Arial" charset="0"/>
                <a:ea typeface="宋体" charset="-122"/>
              </a:defRPr>
            </a:lvl4pPr>
            <a:lvl5pPr marL="2057400" indent="-228600">
              <a:defRPr sz="2800">
                <a:solidFill>
                  <a:schemeClr val="tx1"/>
                </a:solidFill>
                <a:latin typeface="Arial" charset="0"/>
                <a:ea typeface="宋体" charset="-122"/>
              </a:defRPr>
            </a:lvl5pPr>
            <a:lvl6pPr marL="2514600" indent="-228600" eaLnBrk="0" fontAlgn="base" hangingPunct="0">
              <a:spcBef>
                <a:spcPct val="0"/>
              </a:spcBef>
              <a:spcAft>
                <a:spcPct val="0"/>
              </a:spcAft>
              <a:defRPr sz="2800">
                <a:solidFill>
                  <a:schemeClr val="tx1"/>
                </a:solidFill>
                <a:latin typeface="Arial" charset="0"/>
                <a:ea typeface="宋体" charset="-122"/>
              </a:defRPr>
            </a:lvl6pPr>
            <a:lvl7pPr marL="2971800" indent="-228600" eaLnBrk="0" fontAlgn="base" hangingPunct="0">
              <a:spcBef>
                <a:spcPct val="0"/>
              </a:spcBef>
              <a:spcAft>
                <a:spcPct val="0"/>
              </a:spcAft>
              <a:defRPr sz="2800">
                <a:solidFill>
                  <a:schemeClr val="tx1"/>
                </a:solidFill>
                <a:latin typeface="Arial" charset="0"/>
                <a:ea typeface="宋体" charset="-122"/>
              </a:defRPr>
            </a:lvl7pPr>
            <a:lvl8pPr marL="3429000" indent="-228600" eaLnBrk="0" fontAlgn="base" hangingPunct="0">
              <a:spcBef>
                <a:spcPct val="0"/>
              </a:spcBef>
              <a:spcAft>
                <a:spcPct val="0"/>
              </a:spcAft>
              <a:defRPr sz="2800">
                <a:solidFill>
                  <a:schemeClr val="tx1"/>
                </a:solidFill>
                <a:latin typeface="Arial" charset="0"/>
                <a:ea typeface="宋体" charset="-122"/>
              </a:defRPr>
            </a:lvl8pPr>
            <a:lvl9pPr marL="3886200" indent="-228600" eaLnBrk="0" fontAlgn="base" hangingPunct="0">
              <a:spcBef>
                <a:spcPct val="0"/>
              </a:spcBef>
              <a:spcAft>
                <a:spcPct val="0"/>
              </a:spcAft>
              <a:defRPr sz="2800">
                <a:solidFill>
                  <a:schemeClr val="tx1"/>
                </a:solidFill>
                <a:latin typeface="Arial" charset="0"/>
                <a:ea typeface="宋体" charset="-122"/>
              </a:defRPr>
            </a:lvl9pPr>
          </a:lstStyle>
          <a:p>
            <a:pPr algn="r">
              <a:buFont typeface="Arial" charset="0"/>
              <a:buNone/>
            </a:pPr>
            <a:r>
              <a:rPr lang="zh-CN" altLang="en-US" sz="2500" dirty="0" smtClean="0">
                <a:solidFill>
                  <a:srgbClr val="333333"/>
                </a:solidFill>
                <a:latin typeface="微软雅黑 Light" pitchFamily="34" charset="-122"/>
                <a:ea typeface="微软雅黑" pitchFamily="34" charset="-122"/>
              </a:rPr>
              <a:t>敦倫盡分</a:t>
            </a:r>
            <a:endParaRPr lang="en-US" altLang="zh-CN" sz="2500" dirty="0" smtClean="0">
              <a:solidFill>
                <a:srgbClr val="333333"/>
              </a:solidFill>
              <a:latin typeface="微软雅黑 Light" pitchFamily="34" charset="-122"/>
              <a:ea typeface="微软雅黑" pitchFamily="34" charset="-122"/>
            </a:endParaRPr>
          </a:p>
          <a:p>
            <a:pPr algn="r">
              <a:buFont typeface="Arial" charset="0"/>
              <a:buNone/>
            </a:pPr>
            <a:r>
              <a:rPr lang="zh-CN" altLang="en-US" sz="1100" dirty="0" smtClean="0">
                <a:solidFill>
                  <a:srgbClr val="333333"/>
                </a:solidFill>
                <a:latin typeface="微软雅黑 Light" pitchFamily="34" charset="-122"/>
                <a:ea typeface="微软雅黑" pitchFamily="34" charset="-122"/>
              </a:rPr>
              <a:t>Humanistic Education</a:t>
            </a:r>
            <a:endParaRPr lang="zh-CN" altLang="en-US" sz="1100" dirty="0">
              <a:solidFill>
                <a:srgbClr val="333333"/>
              </a:solidFill>
              <a:latin typeface="微软雅黑 Light" pitchFamily="34" charset="-122"/>
              <a:ea typeface="微软雅黑" pitchFamily="34" charset="-122"/>
            </a:endParaRPr>
          </a:p>
        </p:txBody>
      </p:sp>
      <p:sp>
        <p:nvSpPr>
          <p:cNvPr id="5" name="TextBox 4"/>
          <p:cNvSpPr txBox="1"/>
          <p:nvPr/>
        </p:nvSpPr>
        <p:spPr>
          <a:xfrm>
            <a:off x="3241040" y="4881890"/>
            <a:ext cx="5902960" cy="246221"/>
          </a:xfrm>
          <a:prstGeom prst="rect">
            <a:avLst/>
          </a:prstGeom>
          <a:solidFill>
            <a:schemeClr val="tx1"/>
          </a:solidFill>
        </p:spPr>
        <p:txBody>
          <a:bodyPr wrap="square" rtlCol="0">
            <a:spAutoFit/>
          </a:bodyPr>
          <a:lstStyle/>
          <a:p>
            <a:endParaRPr lang="en-US" sz="1000" dirty="0"/>
          </a:p>
        </p:txBody>
      </p:sp>
      <p:sp>
        <p:nvSpPr>
          <p:cNvPr id="2" name="TextBox 1"/>
          <p:cNvSpPr txBox="1"/>
          <p:nvPr/>
        </p:nvSpPr>
        <p:spPr>
          <a:xfrm>
            <a:off x="3708400" y="266700"/>
            <a:ext cx="1866900" cy="523220"/>
          </a:xfrm>
          <a:prstGeom prst="rect">
            <a:avLst/>
          </a:prstGeom>
          <a:noFill/>
        </p:spPr>
        <p:txBody>
          <a:bodyPr wrap="square" rtlCol="0">
            <a:spAutoFit/>
          </a:bodyPr>
          <a:lstStyle/>
          <a:p>
            <a:r>
              <a:rPr lang="en-US" dirty="0" smtClean="0">
                <a:solidFill>
                  <a:srgbClr val="000000"/>
                </a:solidFill>
              </a:rPr>
              <a:t>Net Profit</a:t>
            </a:r>
            <a:endParaRPr lang="en-US" dirty="0">
              <a:solidFill>
                <a:srgbClr val="000000"/>
              </a:solidFill>
            </a:endParaRPr>
          </a:p>
        </p:txBody>
      </p:sp>
    </p:spTree>
    <p:extLst>
      <p:ext uri="{BB962C8B-B14F-4D97-AF65-F5344CB8AC3E}">
        <p14:creationId xmlns:p14="http://schemas.microsoft.com/office/powerpoint/2010/main" val="2232298022"/>
      </p:ext>
    </p:extLst>
  </p:cSld>
  <p:clrMapOvr>
    <a:masterClrMapping/>
  </p:clrMapOvr>
  <p:transition xmlns:p14="http://schemas.microsoft.com/office/powerpoint/2010/main"/>
  <p:timing>
    <p:tnLst>
      <p:par>
        <p:cTn xmlns:p14="http://schemas.microsoft.com/office/powerpoint/2010/mai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descr="寺.jpe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9144000" cy="5143500"/>
          </a:xfrm>
          <a:prstGeom prst="rect">
            <a:avLst/>
          </a:prstGeom>
        </p:spPr>
      </p:pic>
      <p:cxnSp>
        <p:nvCxnSpPr>
          <p:cNvPr id="4" name="直接连接符 3"/>
          <p:cNvCxnSpPr/>
          <p:nvPr/>
        </p:nvCxnSpPr>
        <p:spPr>
          <a:xfrm>
            <a:off x="4517987" y="825526"/>
            <a:ext cx="17601" cy="4317974"/>
          </a:xfrm>
          <a:prstGeom prst="line">
            <a:avLst/>
          </a:prstGeom>
          <a:ln w="38100">
            <a:solidFill>
              <a:schemeClr val="accent1">
                <a:lumMod val="50000"/>
              </a:schemeClr>
            </a:solidFill>
          </a:ln>
        </p:spPr>
        <p:style>
          <a:lnRef idx="1">
            <a:schemeClr val="accent1"/>
          </a:lnRef>
          <a:fillRef idx="0">
            <a:schemeClr val="accent1"/>
          </a:fillRef>
          <a:effectRef idx="0">
            <a:schemeClr val="accent1"/>
          </a:effectRef>
          <a:fontRef idx="minor">
            <a:schemeClr val="tx1"/>
          </a:fontRef>
        </p:style>
      </p:cxnSp>
      <p:pic>
        <p:nvPicPr>
          <p:cNvPr id="2" name="图片 1"/>
          <p:cNvPicPr>
            <a:picLocks noChangeAspect="1"/>
          </p:cNvPicPr>
          <p:nvPr/>
        </p:nvPicPr>
        <p:blipFill rotWithShape="1">
          <a:blip r:embed="rId4" cstate="print">
            <a:extLst>
              <a:ext uri="{28A0092B-C50C-407E-A947-70E740481C1C}">
                <a14:useLocalDpi xmlns:a14="http://schemas.microsoft.com/office/drawing/2010/main" val="0"/>
              </a:ext>
            </a:extLst>
          </a:blip>
          <a:srcRect/>
          <a:stretch>
            <a:fillRect/>
          </a:stretch>
        </p:blipFill>
        <p:spPr>
          <a:xfrm>
            <a:off x="196944" y="681978"/>
            <a:ext cx="4483082" cy="4327858"/>
          </a:xfrm>
          <a:prstGeom prst="rect">
            <a:avLst/>
          </a:prstGeom>
        </p:spPr>
      </p:pic>
      <p:sp>
        <p:nvSpPr>
          <p:cNvPr id="3" name="矩形 2"/>
          <p:cNvSpPr/>
          <p:nvPr/>
        </p:nvSpPr>
        <p:spPr>
          <a:xfrm>
            <a:off x="1688294" y="0"/>
            <a:ext cx="6535577" cy="915625"/>
          </a:xfrm>
          <a:prstGeom prst="rect">
            <a:avLst/>
          </a:prstGeom>
        </p:spPr>
        <p:txBody>
          <a:bodyPr wrap="square" lIns="68571" tIns="34285" rIns="68571" bIns="34285">
            <a:spAutoFit/>
          </a:bodyPr>
          <a:lstStyle/>
          <a:p>
            <a:r>
              <a:rPr lang="en-US" altLang="zh-CN" sz="2700" dirty="0">
                <a:solidFill>
                  <a:srgbClr val="000000"/>
                </a:solidFill>
                <a:latin typeface="微软雅黑" pitchFamily="34" charset="-122"/>
                <a:ea typeface="微软雅黑" pitchFamily="34" charset="-122"/>
              </a:rPr>
              <a:t>Sustainable Development Go</a:t>
            </a:r>
            <a:r>
              <a:rPr lang="en-US" altLang="zh-TW" sz="2700" dirty="0">
                <a:solidFill>
                  <a:srgbClr val="000000"/>
                </a:solidFill>
                <a:latin typeface="微软雅黑" pitchFamily="34" charset="-122"/>
                <a:ea typeface="微软雅黑" pitchFamily="34" charset="-122"/>
              </a:rPr>
              <a:t>a</a:t>
            </a:r>
            <a:r>
              <a:rPr lang="en-US" altLang="zh-CN" sz="2700" dirty="0">
                <a:solidFill>
                  <a:srgbClr val="000000"/>
                </a:solidFill>
                <a:latin typeface="微软雅黑" pitchFamily="34" charset="-122"/>
                <a:ea typeface="微软雅黑" pitchFamily="34" charset="-122"/>
              </a:rPr>
              <a:t>ls</a:t>
            </a:r>
            <a:r>
              <a:rPr lang="zh-TW" altLang="en-US" sz="2700" dirty="0">
                <a:solidFill>
                  <a:srgbClr val="000000"/>
                </a:solidFill>
                <a:latin typeface="微软雅黑" pitchFamily="34" charset="-122"/>
                <a:ea typeface="微软雅黑" pitchFamily="34" charset="-122"/>
              </a:rPr>
              <a:t> </a:t>
            </a:r>
            <a:r>
              <a:rPr lang="en-US" altLang="zh-TW" sz="2700" dirty="0">
                <a:solidFill>
                  <a:srgbClr val="000000"/>
                </a:solidFill>
                <a:latin typeface="微软雅黑" pitchFamily="34" charset="-122"/>
                <a:ea typeface="微软雅黑" pitchFamily="34" charset="-122"/>
              </a:rPr>
              <a:t>(SDGs)</a:t>
            </a:r>
            <a:endParaRPr lang="zh-CN" altLang="en-US" sz="2700" dirty="0">
              <a:solidFill>
                <a:srgbClr val="000000"/>
              </a:solidFill>
              <a:latin typeface="微软雅黑" pitchFamily="34" charset="-122"/>
              <a:ea typeface="微软雅黑" pitchFamily="34" charset="-122"/>
            </a:endParaRPr>
          </a:p>
          <a:p>
            <a:endParaRPr lang="en-US" altLang="zh-TW" dirty="0">
              <a:solidFill>
                <a:srgbClr val="000000"/>
              </a:solidFill>
              <a:latin typeface="微软雅黑" pitchFamily="34" charset="-122"/>
              <a:ea typeface="微软雅黑" pitchFamily="34" charset="-122"/>
            </a:endParaRPr>
          </a:p>
        </p:txBody>
      </p:sp>
      <p:pic>
        <p:nvPicPr>
          <p:cNvPr id="14" name="Picture 2"/>
          <p:cNvPicPr>
            <a:picLocks noChangeAspect="1" noChangeArrowheads="1"/>
          </p:cNvPicPr>
          <p:nvPr/>
        </p:nvPicPr>
        <p:blipFill rotWithShape="1">
          <a:blip r:embed="rId5" cstate="print">
            <a:extLst>
              <a:ext uri="{28A0092B-C50C-407E-A947-70E740481C1C}">
                <a14:useLocalDpi xmlns:a14="http://schemas.microsoft.com/office/drawing/2010/main" val="0"/>
              </a:ext>
            </a:extLst>
          </a:blip>
          <a:srcRect l="20180" t="28831" r="3817" b="17559"/>
          <a:stretch/>
        </p:blipFill>
        <p:spPr bwMode="auto">
          <a:xfrm>
            <a:off x="4842065" y="735971"/>
            <a:ext cx="3996964" cy="253769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 name="TextBox 4"/>
          <p:cNvSpPr txBox="1"/>
          <p:nvPr/>
        </p:nvSpPr>
        <p:spPr>
          <a:xfrm>
            <a:off x="5004104" y="3759607"/>
            <a:ext cx="3834925" cy="807726"/>
          </a:xfrm>
          <a:prstGeom prst="rect">
            <a:avLst/>
          </a:prstGeom>
          <a:noFill/>
        </p:spPr>
        <p:txBody>
          <a:bodyPr wrap="square" lIns="68571" tIns="34285" rIns="68571" bIns="34285" rtlCol="0">
            <a:spAutoFit/>
          </a:bodyPr>
          <a:lstStyle/>
          <a:p>
            <a:r>
              <a:rPr lang="en-US" altLang="zh-TW" sz="2400" dirty="0">
                <a:solidFill>
                  <a:srgbClr val="000000"/>
                </a:solidFill>
              </a:rPr>
              <a:t>#4.</a:t>
            </a:r>
            <a:r>
              <a:rPr lang="zh-TW" altLang="en-US" sz="2400" dirty="0">
                <a:solidFill>
                  <a:srgbClr val="000000"/>
                </a:solidFill>
              </a:rPr>
              <a:t> </a:t>
            </a:r>
            <a:r>
              <a:rPr lang="en-US" altLang="zh-TW" sz="2400" dirty="0">
                <a:solidFill>
                  <a:srgbClr val="000000"/>
                </a:solidFill>
              </a:rPr>
              <a:t>Quality</a:t>
            </a:r>
            <a:r>
              <a:rPr lang="zh-TW" altLang="en-US" sz="2400" dirty="0">
                <a:solidFill>
                  <a:srgbClr val="000000"/>
                </a:solidFill>
              </a:rPr>
              <a:t> </a:t>
            </a:r>
            <a:r>
              <a:rPr lang="en-US" altLang="zh-TW" sz="2400" dirty="0">
                <a:solidFill>
                  <a:srgbClr val="000000"/>
                </a:solidFill>
              </a:rPr>
              <a:t>Education</a:t>
            </a:r>
            <a:r>
              <a:rPr lang="en-US" altLang="zh-TW" sz="2400" dirty="0">
                <a:solidFill>
                  <a:srgbClr val="000000"/>
                </a:solidFill>
                <a:sym typeface="Wingdings"/>
              </a:rPr>
              <a:t></a:t>
            </a:r>
          </a:p>
          <a:p>
            <a:r>
              <a:rPr lang="en-US" altLang="zh-TW" sz="2400" dirty="0">
                <a:solidFill>
                  <a:srgbClr val="000000"/>
                </a:solidFill>
                <a:sym typeface="Wingdings"/>
              </a:rPr>
              <a:t>	Virtue</a:t>
            </a:r>
            <a:r>
              <a:rPr lang="zh-TW" altLang="en-US" sz="2400" dirty="0">
                <a:solidFill>
                  <a:srgbClr val="000000"/>
                </a:solidFill>
                <a:sym typeface="Wingdings"/>
              </a:rPr>
              <a:t> </a:t>
            </a:r>
            <a:r>
              <a:rPr lang="en-US" altLang="zh-TW" sz="2400" dirty="0">
                <a:solidFill>
                  <a:srgbClr val="000000"/>
                </a:solidFill>
                <a:sym typeface="Wingdings"/>
              </a:rPr>
              <a:t>Education</a:t>
            </a:r>
            <a:endParaRPr lang="en-US" sz="2400" dirty="0">
              <a:solidFill>
                <a:srgbClr val="000000"/>
              </a:solidFill>
            </a:endParaRPr>
          </a:p>
        </p:txBody>
      </p:sp>
    </p:spTree>
    <p:extLst>
      <p:ext uri="{BB962C8B-B14F-4D97-AF65-F5344CB8AC3E}">
        <p14:creationId xmlns:p14="http://schemas.microsoft.com/office/powerpoint/2010/main" val="4173873726"/>
      </p:ext>
    </p:extLst>
  </p:cSld>
  <p:clrMapOvr>
    <a:masterClrMapping/>
  </p:clrMapOvr>
  <p:timing>
    <p:tnLst>
      <p:par>
        <p:cTn xmlns:p14="http://schemas.microsoft.com/office/powerpoint/2010/mai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3"/>
          <p:cNvGrpSpPr/>
          <p:nvPr/>
        </p:nvGrpSpPr>
        <p:grpSpPr>
          <a:xfrm>
            <a:off x="6028993" y="2403811"/>
            <a:ext cx="1103148" cy="1049920"/>
            <a:chOff x="2329805" y="2913843"/>
            <a:chExt cx="1470673" cy="1400218"/>
          </a:xfrm>
        </p:grpSpPr>
        <p:pic>
          <p:nvPicPr>
            <p:cNvPr id="27" name="图片 26" descr="未标题-1.png"/>
            <p:cNvPicPr>
              <a:picLocks noChangeAspect="1" noChangeArrowheads="1"/>
            </p:cNvPicPr>
            <p:nvPr/>
          </p:nvPicPr>
          <p:blipFill>
            <a:blip r:embed="rId2">
              <a:extLst>
                <a:ext uri="{BEBA8EAE-BF5A-486C-A8C5-ECC9F3942E4B}">
                  <a14:imgProps xmlns:a14="http://schemas.microsoft.com/office/drawing/2010/main">
                    <a14:imgLayer r:embed="rId3">
                      <a14:imgEffect>
                        <a14:saturation sat="66000"/>
                      </a14:imgEffect>
                    </a14:imgLayer>
                  </a14:imgProps>
                </a:ext>
                <a:ext uri="{28A0092B-C50C-407E-A947-70E740481C1C}">
                  <a14:useLocalDpi xmlns:a14="http://schemas.microsoft.com/office/drawing/2010/main" val="0"/>
                </a:ext>
              </a:extLst>
            </a:blip>
            <a:srcRect/>
            <a:stretch>
              <a:fillRect/>
            </a:stretch>
          </p:blipFill>
          <p:spPr bwMode="auto">
            <a:xfrm>
              <a:off x="2329805" y="2913843"/>
              <a:ext cx="1371770" cy="1384045"/>
            </a:xfrm>
            <a:prstGeom prst="rect">
              <a:avLst/>
            </a:prstGeom>
            <a:noFill/>
            <a:ln>
              <a:noFill/>
            </a:ln>
          </p:spPr>
        </p:pic>
        <p:sp>
          <p:nvSpPr>
            <p:cNvPr id="3" name="TextBox 2"/>
            <p:cNvSpPr txBox="1"/>
            <p:nvPr/>
          </p:nvSpPr>
          <p:spPr>
            <a:xfrm>
              <a:off x="2413181" y="2959530"/>
              <a:ext cx="1387297" cy="1354531"/>
            </a:xfrm>
            <a:prstGeom prst="rect">
              <a:avLst/>
            </a:prstGeom>
            <a:noFill/>
          </p:spPr>
          <p:txBody>
            <a:bodyPr wrap="none" rtlCol="0">
              <a:spAutoFit/>
            </a:bodyPr>
            <a:lstStyle/>
            <a:p>
              <a:r>
                <a:rPr lang="zh-CN" altLang="en-US" sz="3000" b="1" dirty="0">
                  <a:latin typeface="微软雅黑" pitchFamily="34" charset="-122"/>
                  <a:ea typeface="微软雅黑" pitchFamily="34" charset="-122"/>
                </a:rPr>
                <a:t>道德</a:t>
              </a:r>
              <a:endParaRPr lang="en-US" altLang="zh-CN" sz="3000" b="1" dirty="0">
                <a:latin typeface="微软雅黑" pitchFamily="34" charset="-122"/>
                <a:ea typeface="微软雅黑" pitchFamily="34" charset="-122"/>
              </a:endParaRPr>
            </a:p>
            <a:p>
              <a:r>
                <a:rPr lang="zh-CN" altLang="en-US" sz="3000" b="1" dirty="0">
                  <a:latin typeface="微软雅黑" pitchFamily="34" charset="-122"/>
                  <a:ea typeface="微软雅黑" pitchFamily="34" charset="-122"/>
                </a:rPr>
                <a:t>教育</a:t>
              </a:r>
              <a:endParaRPr lang="zh-CN" altLang="en-US" sz="3000" b="1" i="1" dirty="0">
                <a:latin typeface="微软雅黑" pitchFamily="34" charset="-122"/>
                <a:ea typeface="微软雅黑" pitchFamily="34" charset="-122"/>
              </a:endParaRPr>
            </a:p>
          </p:txBody>
        </p:sp>
      </p:grpSp>
      <p:cxnSp>
        <p:nvCxnSpPr>
          <p:cNvPr id="85" name="直接连接符 84"/>
          <p:cNvCxnSpPr/>
          <p:nvPr/>
        </p:nvCxnSpPr>
        <p:spPr>
          <a:xfrm>
            <a:off x="4276229" y="395537"/>
            <a:ext cx="11722" cy="4461522"/>
          </a:xfrm>
          <a:prstGeom prst="line">
            <a:avLst/>
          </a:prstGeom>
          <a:ln w="38100">
            <a:solidFill>
              <a:schemeClr val="accent1">
                <a:lumMod val="50000"/>
              </a:schemeClr>
            </a:solidFill>
          </a:ln>
        </p:spPr>
        <p:style>
          <a:lnRef idx="1">
            <a:schemeClr val="accent1"/>
          </a:lnRef>
          <a:fillRef idx="0">
            <a:schemeClr val="accent1"/>
          </a:fillRef>
          <a:effectRef idx="0">
            <a:schemeClr val="accent1"/>
          </a:effectRef>
          <a:fontRef idx="minor">
            <a:schemeClr val="tx1"/>
          </a:fontRef>
        </p:style>
      </p:cxnSp>
      <p:sp>
        <p:nvSpPr>
          <p:cNvPr id="7" name="TextBox 6"/>
          <p:cNvSpPr txBox="1"/>
          <p:nvPr/>
        </p:nvSpPr>
        <p:spPr>
          <a:xfrm>
            <a:off x="4193908" y="250030"/>
            <a:ext cx="4483082" cy="484636"/>
          </a:xfrm>
          <a:prstGeom prst="rect">
            <a:avLst/>
          </a:prstGeom>
          <a:noFill/>
        </p:spPr>
        <p:txBody>
          <a:bodyPr wrap="square" lIns="68571" tIns="34285" rIns="68571" bIns="34285" rtlCol="0">
            <a:spAutoFit/>
          </a:bodyPr>
          <a:lstStyle/>
          <a:p>
            <a:pPr algn="ctr"/>
            <a:r>
              <a:rPr lang="en-US" altLang="zh-TW" sz="2700" b="1" dirty="0">
                <a:latin typeface="微软雅黑" pitchFamily="34" charset="-122"/>
                <a:ea typeface="微软雅黑" pitchFamily="34" charset="-122"/>
              </a:rPr>
              <a:t> TRUE</a:t>
            </a:r>
            <a:r>
              <a:rPr lang="zh-TW" altLang="en-US" sz="2700" b="1" dirty="0">
                <a:latin typeface="微软雅黑" pitchFamily="34" charset="-122"/>
                <a:ea typeface="微软雅黑" pitchFamily="34" charset="-122"/>
              </a:rPr>
              <a:t> </a:t>
            </a:r>
            <a:r>
              <a:rPr lang="en-US" altLang="zh-TW" sz="2700" b="1" dirty="0">
                <a:latin typeface="微软雅黑" pitchFamily="34" charset="-122"/>
                <a:ea typeface="微软雅黑" pitchFamily="34" charset="-122"/>
              </a:rPr>
              <a:t>LOVE</a:t>
            </a:r>
            <a:r>
              <a:rPr lang="zh-TW" altLang="en-US" sz="2700" b="1" dirty="0">
                <a:latin typeface="微软雅黑" pitchFamily="34" charset="-122"/>
                <a:ea typeface="微软雅黑" pitchFamily="34" charset="-122"/>
              </a:rPr>
              <a:t> </a:t>
            </a:r>
            <a:r>
              <a:rPr lang="en-US" altLang="zh-TW" sz="2700" b="1" dirty="0">
                <a:latin typeface="微软雅黑" pitchFamily="34" charset="-122"/>
                <a:ea typeface="微软雅黑" pitchFamily="34" charset="-122"/>
              </a:rPr>
              <a:t>Education</a:t>
            </a:r>
            <a:endParaRPr lang="zh-CN" altLang="en-US" sz="2700" b="1" dirty="0">
              <a:latin typeface="微软雅黑" pitchFamily="34" charset="-122"/>
              <a:ea typeface="微软雅黑" pitchFamily="34" charset="-122"/>
            </a:endParaRPr>
          </a:p>
        </p:txBody>
      </p:sp>
      <p:sp>
        <p:nvSpPr>
          <p:cNvPr id="10" name="TextBox 9"/>
          <p:cNvSpPr txBox="1"/>
          <p:nvPr/>
        </p:nvSpPr>
        <p:spPr>
          <a:xfrm>
            <a:off x="165422" y="798578"/>
            <a:ext cx="4157949" cy="530904"/>
          </a:xfrm>
          <a:prstGeom prst="rect">
            <a:avLst/>
          </a:prstGeom>
          <a:noFill/>
        </p:spPr>
        <p:txBody>
          <a:bodyPr wrap="none" lIns="68571" tIns="34285" rIns="68571" bIns="34285" rtlCol="0">
            <a:spAutoFit/>
          </a:bodyPr>
          <a:lstStyle/>
          <a:p>
            <a:r>
              <a:rPr lang="en-US" altLang="zh-TW" sz="3000" dirty="0" smtClean="0"/>
              <a:t>Moral</a:t>
            </a:r>
            <a:r>
              <a:rPr lang="en-GB" altLang="zh-TW" sz="3000" dirty="0" smtClean="0"/>
              <a:t>, </a:t>
            </a:r>
            <a:r>
              <a:rPr lang="en-US" altLang="zh-TW" sz="3000" dirty="0" smtClean="0"/>
              <a:t>Ethics, Causality</a:t>
            </a:r>
            <a:endParaRPr lang="en-US" sz="3000" dirty="0"/>
          </a:p>
        </p:txBody>
      </p:sp>
      <p:sp>
        <p:nvSpPr>
          <p:cNvPr id="11" name="TextBox 10"/>
          <p:cNvSpPr txBox="1"/>
          <p:nvPr/>
        </p:nvSpPr>
        <p:spPr>
          <a:xfrm>
            <a:off x="808022" y="1436921"/>
            <a:ext cx="2214534" cy="530792"/>
          </a:xfrm>
          <a:prstGeom prst="rect">
            <a:avLst/>
          </a:prstGeom>
          <a:noFill/>
        </p:spPr>
        <p:txBody>
          <a:bodyPr wrap="square" lIns="68571" tIns="34285" rIns="68571" bIns="34285" rtlCol="0">
            <a:spAutoFit/>
          </a:bodyPr>
          <a:lstStyle/>
          <a:p>
            <a:r>
              <a:rPr lang="en-US" altLang="zh-TW" sz="3000" dirty="0"/>
              <a:t>Education</a:t>
            </a:r>
            <a:endParaRPr lang="en-US" sz="3000" dirty="0"/>
          </a:p>
        </p:txBody>
      </p:sp>
      <p:sp>
        <p:nvSpPr>
          <p:cNvPr id="12" name="TextBox 11"/>
          <p:cNvSpPr txBox="1"/>
          <p:nvPr/>
        </p:nvSpPr>
        <p:spPr>
          <a:xfrm>
            <a:off x="0" y="2202411"/>
            <a:ext cx="3618873" cy="1315441"/>
          </a:xfrm>
          <a:prstGeom prst="rect">
            <a:avLst/>
          </a:prstGeom>
          <a:noFill/>
        </p:spPr>
        <p:txBody>
          <a:bodyPr wrap="square" lIns="68571" tIns="34285" rIns="68571" bIns="34285" rtlCol="0">
            <a:spAutoFit/>
          </a:bodyPr>
          <a:lstStyle/>
          <a:p>
            <a:r>
              <a:rPr lang="en-US" altLang="zh-TW" sz="2700" dirty="0"/>
              <a:t>	Words    </a:t>
            </a:r>
            <a:r>
              <a:rPr lang="zh-TW" altLang="en-US" sz="2700" dirty="0"/>
              <a:t> </a:t>
            </a:r>
            <a:endParaRPr lang="en-US" altLang="zh-TW" sz="2700" dirty="0"/>
          </a:p>
          <a:p>
            <a:r>
              <a:rPr lang="zh-TW" altLang="en-US" sz="2700" dirty="0"/>
              <a:t>         </a:t>
            </a:r>
            <a:r>
              <a:rPr lang="en-US" altLang="zh-TW" sz="2700" dirty="0"/>
              <a:t>	Deeds  </a:t>
            </a:r>
            <a:r>
              <a:rPr lang="zh-TW" altLang="en-US" sz="2700" dirty="0"/>
              <a:t>  </a:t>
            </a:r>
            <a:r>
              <a:rPr lang="en-US" altLang="zh-TW" sz="2700" dirty="0"/>
              <a:t>	Environmental</a:t>
            </a:r>
            <a:r>
              <a:rPr lang="zh-TW" altLang="en-US" sz="2700" dirty="0"/>
              <a:t>      </a:t>
            </a:r>
            <a:endParaRPr lang="en-US" sz="2700" dirty="0"/>
          </a:p>
        </p:txBody>
      </p:sp>
      <p:grpSp>
        <p:nvGrpSpPr>
          <p:cNvPr id="33" name="组合 5"/>
          <p:cNvGrpSpPr/>
          <p:nvPr/>
        </p:nvGrpSpPr>
        <p:grpSpPr>
          <a:xfrm>
            <a:off x="4409961" y="843958"/>
            <a:ext cx="4159003" cy="4157499"/>
            <a:chOff x="5375126" y="189434"/>
            <a:chExt cx="6182763" cy="6192688"/>
          </a:xfrm>
        </p:grpSpPr>
        <p:pic>
          <p:nvPicPr>
            <p:cNvPr id="34" name="Picture 3" descr="C:\Users\bobo.jiang\Desktop\Backup_of_Backup_of_未命名 -1.pn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375126" y="189434"/>
              <a:ext cx="6182763" cy="6192688"/>
            </a:xfrm>
            <a:prstGeom prst="rect">
              <a:avLst/>
            </a:prstGeom>
            <a:noFill/>
          </p:spPr>
        </p:pic>
        <p:cxnSp>
          <p:nvCxnSpPr>
            <p:cNvPr id="35" name="直接箭头连接符 4"/>
            <p:cNvCxnSpPr/>
            <p:nvPr/>
          </p:nvCxnSpPr>
          <p:spPr>
            <a:xfrm flipH="1" flipV="1">
              <a:off x="7624616" y="1617699"/>
              <a:ext cx="342798" cy="581088"/>
            </a:xfrm>
            <a:prstGeom prst="straightConnector1">
              <a:avLst/>
            </a:prstGeom>
            <a:ln w="28575">
              <a:tailEnd type="arrow"/>
            </a:ln>
          </p:spPr>
          <p:style>
            <a:lnRef idx="1">
              <a:schemeClr val="accent1"/>
            </a:lnRef>
            <a:fillRef idx="0">
              <a:schemeClr val="accent1"/>
            </a:fillRef>
            <a:effectRef idx="0">
              <a:schemeClr val="accent1"/>
            </a:effectRef>
            <a:fontRef idx="minor">
              <a:schemeClr val="tx1"/>
            </a:fontRef>
          </p:style>
        </p:cxnSp>
        <p:sp>
          <p:nvSpPr>
            <p:cNvPr id="36" name="椭圆 1"/>
            <p:cNvSpPr/>
            <p:nvPr/>
          </p:nvSpPr>
          <p:spPr>
            <a:xfrm>
              <a:off x="7275893" y="2084063"/>
              <a:ext cx="2381227" cy="2381227"/>
            </a:xfrm>
            <a:prstGeom prst="ellipse">
              <a:avLst/>
            </a:prstGeom>
            <a:noFill/>
            <a:ln w="76200">
              <a:solidFill>
                <a:schemeClr val="tx1">
                  <a:lumMod val="50000"/>
                  <a:lumOff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37" name="直接箭头连接符 8"/>
            <p:cNvCxnSpPr/>
            <p:nvPr/>
          </p:nvCxnSpPr>
          <p:spPr>
            <a:xfrm flipH="1" flipV="1">
              <a:off x="6995306" y="2084063"/>
              <a:ext cx="540061" cy="469740"/>
            </a:xfrm>
            <a:prstGeom prst="straightConnector1">
              <a:avLst/>
            </a:prstGeom>
            <a:ln w="28575">
              <a:tailEnd type="arrow"/>
            </a:ln>
          </p:spPr>
          <p:style>
            <a:lnRef idx="1">
              <a:schemeClr val="accent1"/>
            </a:lnRef>
            <a:fillRef idx="0">
              <a:schemeClr val="accent1"/>
            </a:fillRef>
            <a:effectRef idx="0">
              <a:schemeClr val="accent1"/>
            </a:effectRef>
            <a:fontRef idx="minor">
              <a:schemeClr val="tx1"/>
            </a:fontRef>
          </p:style>
        </p:cxnSp>
        <p:cxnSp>
          <p:nvCxnSpPr>
            <p:cNvPr id="38" name="直接箭头连接符 17"/>
            <p:cNvCxnSpPr/>
            <p:nvPr/>
          </p:nvCxnSpPr>
          <p:spPr>
            <a:xfrm flipH="1" flipV="1">
              <a:off x="6671270" y="2805831"/>
              <a:ext cx="648074" cy="108012"/>
            </a:xfrm>
            <a:prstGeom prst="straightConnector1">
              <a:avLst/>
            </a:prstGeom>
            <a:ln w="28575">
              <a:tailEnd type="arrow"/>
            </a:ln>
          </p:spPr>
          <p:style>
            <a:lnRef idx="1">
              <a:schemeClr val="accent1"/>
            </a:lnRef>
            <a:fillRef idx="0">
              <a:schemeClr val="accent1"/>
            </a:fillRef>
            <a:effectRef idx="0">
              <a:schemeClr val="accent1"/>
            </a:effectRef>
            <a:fontRef idx="minor">
              <a:schemeClr val="tx1"/>
            </a:fontRef>
          </p:style>
        </p:cxnSp>
        <p:cxnSp>
          <p:nvCxnSpPr>
            <p:cNvPr id="39" name="直接箭头连接符 19"/>
            <p:cNvCxnSpPr>
              <a:stCxn id="36" idx="2"/>
            </p:cNvCxnSpPr>
            <p:nvPr/>
          </p:nvCxnSpPr>
          <p:spPr>
            <a:xfrm flipH="1">
              <a:off x="6599263" y="3274677"/>
              <a:ext cx="676630" cy="119410"/>
            </a:xfrm>
            <a:prstGeom prst="straightConnector1">
              <a:avLst/>
            </a:prstGeom>
            <a:ln w="28575">
              <a:tailEnd type="arrow"/>
            </a:ln>
          </p:spPr>
          <p:style>
            <a:lnRef idx="1">
              <a:schemeClr val="accent1"/>
            </a:lnRef>
            <a:fillRef idx="0">
              <a:schemeClr val="accent1"/>
            </a:fillRef>
            <a:effectRef idx="0">
              <a:schemeClr val="accent1"/>
            </a:effectRef>
            <a:fontRef idx="minor">
              <a:schemeClr val="tx1"/>
            </a:fontRef>
          </p:style>
        </p:cxnSp>
        <p:cxnSp>
          <p:nvCxnSpPr>
            <p:cNvPr id="40" name="直接箭头连接符 21"/>
            <p:cNvCxnSpPr/>
            <p:nvPr/>
          </p:nvCxnSpPr>
          <p:spPr>
            <a:xfrm flipH="1">
              <a:off x="6743278" y="3777939"/>
              <a:ext cx="648072" cy="288032"/>
            </a:xfrm>
            <a:prstGeom prst="straightConnector1">
              <a:avLst/>
            </a:prstGeom>
            <a:ln w="28575">
              <a:tailEnd type="arrow"/>
            </a:ln>
          </p:spPr>
          <p:style>
            <a:lnRef idx="1">
              <a:schemeClr val="accent1"/>
            </a:lnRef>
            <a:fillRef idx="0">
              <a:schemeClr val="accent1"/>
            </a:fillRef>
            <a:effectRef idx="0">
              <a:schemeClr val="accent1"/>
            </a:effectRef>
            <a:fontRef idx="minor">
              <a:schemeClr val="tx1"/>
            </a:fontRef>
          </p:style>
        </p:cxnSp>
        <p:cxnSp>
          <p:nvCxnSpPr>
            <p:cNvPr id="41" name="直接箭头连接符 23"/>
            <p:cNvCxnSpPr>
              <a:stCxn id="36" idx="3"/>
            </p:cNvCxnSpPr>
            <p:nvPr/>
          </p:nvCxnSpPr>
          <p:spPr>
            <a:xfrm flipH="1">
              <a:off x="7175326" y="4116567"/>
              <a:ext cx="449290" cy="525468"/>
            </a:xfrm>
            <a:prstGeom prst="straightConnector1">
              <a:avLst/>
            </a:prstGeom>
            <a:ln w="28575">
              <a:tailEnd type="arrow"/>
            </a:ln>
          </p:spPr>
          <p:style>
            <a:lnRef idx="1">
              <a:schemeClr val="accent1"/>
            </a:lnRef>
            <a:fillRef idx="0">
              <a:schemeClr val="accent1"/>
            </a:fillRef>
            <a:effectRef idx="0">
              <a:schemeClr val="accent1"/>
            </a:effectRef>
            <a:fontRef idx="minor">
              <a:schemeClr val="tx1"/>
            </a:fontRef>
          </p:style>
        </p:cxnSp>
        <p:cxnSp>
          <p:nvCxnSpPr>
            <p:cNvPr id="42" name="直接箭头连接符 25"/>
            <p:cNvCxnSpPr/>
            <p:nvPr/>
          </p:nvCxnSpPr>
          <p:spPr>
            <a:xfrm flipH="1">
              <a:off x="7751390" y="4426011"/>
              <a:ext cx="288032" cy="610369"/>
            </a:xfrm>
            <a:prstGeom prst="straightConnector1">
              <a:avLst/>
            </a:prstGeom>
            <a:ln w="28575">
              <a:tailEnd type="arrow"/>
            </a:ln>
          </p:spPr>
          <p:style>
            <a:lnRef idx="1">
              <a:schemeClr val="accent1"/>
            </a:lnRef>
            <a:fillRef idx="0">
              <a:schemeClr val="accent1"/>
            </a:fillRef>
            <a:effectRef idx="0">
              <a:schemeClr val="accent1"/>
            </a:effectRef>
            <a:fontRef idx="minor">
              <a:schemeClr val="tx1"/>
            </a:fontRef>
          </p:style>
        </p:cxnSp>
        <p:cxnSp>
          <p:nvCxnSpPr>
            <p:cNvPr id="43" name="直接箭头连接符 2066"/>
            <p:cNvCxnSpPr/>
            <p:nvPr/>
          </p:nvCxnSpPr>
          <p:spPr>
            <a:xfrm>
              <a:off x="8466506" y="4465290"/>
              <a:ext cx="0" cy="680801"/>
            </a:xfrm>
            <a:prstGeom prst="straightConnector1">
              <a:avLst/>
            </a:prstGeom>
            <a:ln w="28575">
              <a:tailEnd type="arrow"/>
            </a:ln>
          </p:spPr>
          <p:style>
            <a:lnRef idx="1">
              <a:schemeClr val="accent1"/>
            </a:lnRef>
            <a:fillRef idx="0">
              <a:schemeClr val="accent1"/>
            </a:fillRef>
            <a:effectRef idx="0">
              <a:schemeClr val="accent1"/>
            </a:effectRef>
            <a:fontRef idx="minor">
              <a:schemeClr val="tx1"/>
            </a:fontRef>
          </p:style>
        </p:cxnSp>
        <p:cxnSp>
          <p:nvCxnSpPr>
            <p:cNvPr id="44" name="直接箭头连接符 2068"/>
            <p:cNvCxnSpPr/>
            <p:nvPr/>
          </p:nvCxnSpPr>
          <p:spPr>
            <a:xfrm>
              <a:off x="8903518" y="4354003"/>
              <a:ext cx="288032" cy="696358"/>
            </a:xfrm>
            <a:prstGeom prst="straightConnector1">
              <a:avLst/>
            </a:prstGeom>
            <a:ln w="28575">
              <a:tailEnd type="arrow"/>
            </a:ln>
          </p:spPr>
          <p:style>
            <a:lnRef idx="1">
              <a:schemeClr val="accent1"/>
            </a:lnRef>
            <a:fillRef idx="0">
              <a:schemeClr val="accent1"/>
            </a:fillRef>
            <a:effectRef idx="0">
              <a:schemeClr val="accent1"/>
            </a:effectRef>
            <a:fontRef idx="minor">
              <a:schemeClr val="tx1"/>
            </a:fontRef>
          </p:style>
        </p:cxnSp>
        <p:cxnSp>
          <p:nvCxnSpPr>
            <p:cNvPr id="45" name="直接箭头连接符 2070"/>
            <p:cNvCxnSpPr/>
            <p:nvPr/>
          </p:nvCxnSpPr>
          <p:spPr>
            <a:xfrm>
              <a:off x="9335566" y="4116567"/>
              <a:ext cx="432048" cy="525468"/>
            </a:xfrm>
            <a:prstGeom prst="straightConnector1">
              <a:avLst/>
            </a:prstGeom>
            <a:ln w="28575">
              <a:tailEnd type="arrow"/>
            </a:ln>
          </p:spPr>
          <p:style>
            <a:lnRef idx="1">
              <a:schemeClr val="accent1"/>
            </a:lnRef>
            <a:fillRef idx="0">
              <a:schemeClr val="accent1"/>
            </a:fillRef>
            <a:effectRef idx="0">
              <a:schemeClr val="accent1"/>
            </a:effectRef>
            <a:fontRef idx="minor">
              <a:schemeClr val="tx1"/>
            </a:fontRef>
          </p:style>
        </p:cxnSp>
        <p:cxnSp>
          <p:nvCxnSpPr>
            <p:cNvPr id="46" name="直接箭头连接符 2072"/>
            <p:cNvCxnSpPr/>
            <p:nvPr/>
          </p:nvCxnSpPr>
          <p:spPr>
            <a:xfrm>
              <a:off x="9551590" y="3777939"/>
              <a:ext cx="648072" cy="338628"/>
            </a:xfrm>
            <a:prstGeom prst="straightConnector1">
              <a:avLst/>
            </a:prstGeom>
            <a:ln w="28575">
              <a:tailEnd type="arrow"/>
            </a:ln>
          </p:spPr>
          <p:style>
            <a:lnRef idx="1">
              <a:schemeClr val="accent1"/>
            </a:lnRef>
            <a:fillRef idx="0">
              <a:schemeClr val="accent1"/>
            </a:fillRef>
            <a:effectRef idx="0">
              <a:schemeClr val="accent1"/>
            </a:effectRef>
            <a:fontRef idx="minor">
              <a:schemeClr val="tx1"/>
            </a:fontRef>
          </p:style>
        </p:cxnSp>
        <p:cxnSp>
          <p:nvCxnSpPr>
            <p:cNvPr id="47" name="直接箭头连接符 2074"/>
            <p:cNvCxnSpPr/>
            <p:nvPr/>
          </p:nvCxnSpPr>
          <p:spPr>
            <a:xfrm flipV="1">
              <a:off x="9479582" y="2198787"/>
              <a:ext cx="576064" cy="355016"/>
            </a:xfrm>
            <a:prstGeom prst="straightConnector1">
              <a:avLst/>
            </a:prstGeom>
            <a:ln w="28575">
              <a:tailEnd type="arrow"/>
            </a:ln>
          </p:spPr>
          <p:style>
            <a:lnRef idx="1">
              <a:schemeClr val="accent1"/>
            </a:lnRef>
            <a:fillRef idx="0">
              <a:schemeClr val="accent1"/>
            </a:fillRef>
            <a:effectRef idx="0">
              <a:schemeClr val="accent1"/>
            </a:effectRef>
            <a:fontRef idx="minor">
              <a:schemeClr val="tx1"/>
            </a:fontRef>
          </p:style>
        </p:cxnSp>
        <p:cxnSp>
          <p:nvCxnSpPr>
            <p:cNvPr id="48" name="直接箭头连接符 2076"/>
            <p:cNvCxnSpPr/>
            <p:nvPr/>
          </p:nvCxnSpPr>
          <p:spPr>
            <a:xfrm flipV="1">
              <a:off x="8759502" y="1473683"/>
              <a:ext cx="144016" cy="610380"/>
            </a:xfrm>
            <a:prstGeom prst="straightConnector1">
              <a:avLst/>
            </a:prstGeom>
            <a:ln w="28575">
              <a:tailEnd type="arrow"/>
            </a:ln>
          </p:spPr>
          <p:style>
            <a:lnRef idx="1">
              <a:schemeClr val="accent1"/>
            </a:lnRef>
            <a:fillRef idx="0">
              <a:schemeClr val="accent1"/>
            </a:fillRef>
            <a:effectRef idx="0">
              <a:schemeClr val="accent1"/>
            </a:effectRef>
            <a:fontRef idx="minor">
              <a:schemeClr val="tx1"/>
            </a:fontRef>
          </p:style>
        </p:cxnSp>
        <p:cxnSp>
          <p:nvCxnSpPr>
            <p:cNvPr id="49" name="直接箭头连接符 2078"/>
            <p:cNvCxnSpPr/>
            <p:nvPr/>
          </p:nvCxnSpPr>
          <p:spPr>
            <a:xfrm flipH="1" flipV="1">
              <a:off x="8255446" y="1401675"/>
              <a:ext cx="72008" cy="682388"/>
            </a:xfrm>
            <a:prstGeom prst="straightConnector1">
              <a:avLst/>
            </a:prstGeom>
            <a:ln w="28575">
              <a:tailEnd type="arrow"/>
            </a:ln>
          </p:spPr>
          <p:style>
            <a:lnRef idx="1">
              <a:schemeClr val="accent1"/>
            </a:lnRef>
            <a:fillRef idx="0">
              <a:schemeClr val="accent1"/>
            </a:fillRef>
            <a:effectRef idx="0">
              <a:schemeClr val="accent1"/>
            </a:effectRef>
            <a:fontRef idx="minor">
              <a:schemeClr val="tx1"/>
            </a:fontRef>
          </p:style>
        </p:cxnSp>
        <p:cxnSp>
          <p:nvCxnSpPr>
            <p:cNvPr id="50" name="直接箭头连接符 2081"/>
            <p:cNvCxnSpPr/>
            <p:nvPr/>
          </p:nvCxnSpPr>
          <p:spPr>
            <a:xfrm flipV="1">
              <a:off x="9071801" y="1689707"/>
              <a:ext cx="479789" cy="576064"/>
            </a:xfrm>
            <a:prstGeom prst="straightConnector1">
              <a:avLst/>
            </a:prstGeom>
            <a:ln w="28575">
              <a:tailEnd type="arrow"/>
            </a:ln>
          </p:spPr>
          <p:style>
            <a:lnRef idx="1">
              <a:schemeClr val="accent1"/>
            </a:lnRef>
            <a:fillRef idx="0">
              <a:schemeClr val="accent1"/>
            </a:fillRef>
            <a:effectRef idx="0">
              <a:schemeClr val="accent1"/>
            </a:effectRef>
            <a:fontRef idx="minor">
              <a:schemeClr val="tx1"/>
            </a:fontRef>
          </p:style>
        </p:cxnSp>
        <p:cxnSp>
          <p:nvCxnSpPr>
            <p:cNvPr id="51" name="直接箭头连接符 2084"/>
            <p:cNvCxnSpPr/>
            <p:nvPr/>
          </p:nvCxnSpPr>
          <p:spPr>
            <a:xfrm flipH="1">
              <a:off x="9216036" y="2868619"/>
              <a:ext cx="1055635" cy="250085"/>
            </a:xfrm>
            <a:prstGeom prst="straightConnector1">
              <a:avLst/>
            </a:prstGeom>
            <a:ln w="57150">
              <a:solidFill>
                <a:srgbClr val="C21E32"/>
              </a:solidFill>
              <a:tailEnd type="arrow"/>
            </a:ln>
          </p:spPr>
          <p:style>
            <a:lnRef idx="1">
              <a:schemeClr val="accent1"/>
            </a:lnRef>
            <a:fillRef idx="0">
              <a:schemeClr val="accent1"/>
            </a:fillRef>
            <a:effectRef idx="0">
              <a:schemeClr val="accent1"/>
            </a:effectRef>
            <a:fontRef idx="minor">
              <a:schemeClr val="tx1"/>
            </a:fontRef>
          </p:style>
        </p:cxnSp>
        <p:cxnSp>
          <p:nvCxnSpPr>
            <p:cNvPr id="52" name="直接箭头连接符 2086"/>
            <p:cNvCxnSpPr/>
            <p:nvPr/>
          </p:nvCxnSpPr>
          <p:spPr>
            <a:xfrm>
              <a:off x="9623598" y="3394087"/>
              <a:ext cx="758566" cy="95820"/>
            </a:xfrm>
            <a:prstGeom prst="straightConnector1">
              <a:avLst/>
            </a:prstGeom>
            <a:ln w="28575">
              <a:tailEnd type="arrow"/>
            </a:ln>
          </p:spPr>
          <p:style>
            <a:lnRef idx="1">
              <a:schemeClr val="accent1"/>
            </a:lnRef>
            <a:fillRef idx="0">
              <a:schemeClr val="accent1"/>
            </a:fillRef>
            <a:effectRef idx="0">
              <a:schemeClr val="accent1"/>
            </a:effectRef>
            <a:fontRef idx="minor">
              <a:schemeClr val="tx1"/>
            </a:fontRef>
          </p:style>
        </p:cxnSp>
      </p:grpSp>
      <p:sp>
        <p:nvSpPr>
          <p:cNvPr id="2" name="TextBox 1"/>
          <p:cNvSpPr txBox="1"/>
          <p:nvPr/>
        </p:nvSpPr>
        <p:spPr>
          <a:xfrm>
            <a:off x="965200" y="4013200"/>
            <a:ext cx="2319867" cy="523220"/>
          </a:xfrm>
          <a:prstGeom prst="rect">
            <a:avLst/>
          </a:prstGeom>
          <a:noFill/>
        </p:spPr>
        <p:txBody>
          <a:bodyPr wrap="square" rtlCol="0">
            <a:spAutoFit/>
          </a:bodyPr>
          <a:lstStyle/>
          <a:p>
            <a:r>
              <a:rPr lang="en-US" altLang="zh-TW" dirty="0" smtClean="0"/>
              <a:t>17</a:t>
            </a:r>
            <a:r>
              <a:rPr lang="zh-TW" altLang="en-US" dirty="0" smtClean="0"/>
              <a:t> </a:t>
            </a:r>
            <a:r>
              <a:rPr lang="en-US" altLang="zh-TW" dirty="0" smtClean="0"/>
              <a:t>SDGs</a:t>
            </a:r>
            <a:endParaRPr lang="en-US" dirty="0"/>
          </a:p>
        </p:txBody>
      </p:sp>
    </p:spTree>
    <p:extLst>
      <p:ext uri="{BB962C8B-B14F-4D97-AF65-F5344CB8AC3E}">
        <p14:creationId xmlns:p14="http://schemas.microsoft.com/office/powerpoint/2010/main" val="255327307"/>
      </p:ext>
    </p:extLst>
  </p:cSld>
  <p:clrMapOvr>
    <a:masterClrMapping/>
  </p:clrMapOvr>
  <p:timing>
    <p:tnLst>
      <p:par>
        <p:cTn xmlns:p14="http://schemas.microsoft.com/office/powerpoint/2010/mai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教育.jp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5143500"/>
          </a:xfrm>
          <a:prstGeom prst="rect">
            <a:avLst/>
          </a:prstGeom>
        </p:spPr>
      </p:pic>
      <p:sp>
        <p:nvSpPr>
          <p:cNvPr id="4" name="TextBox 3"/>
          <p:cNvSpPr txBox="1"/>
          <p:nvPr/>
        </p:nvSpPr>
        <p:spPr>
          <a:xfrm>
            <a:off x="1371599" y="287867"/>
            <a:ext cx="3454401" cy="461665"/>
          </a:xfrm>
          <a:prstGeom prst="rect">
            <a:avLst/>
          </a:prstGeom>
          <a:noFill/>
        </p:spPr>
        <p:txBody>
          <a:bodyPr wrap="square" rtlCol="0">
            <a:spAutoFit/>
          </a:bodyPr>
          <a:lstStyle/>
          <a:p>
            <a:r>
              <a:rPr lang="en-US" altLang="zh-TW" sz="2400" dirty="0" smtClean="0"/>
              <a:t>Teach</a:t>
            </a:r>
            <a:r>
              <a:rPr lang="zh-TW" altLang="en-US" sz="2400" dirty="0" smtClean="0"/>
              <a:t> </a:t>
            </a:r>
            <a:r>
              <a:rPr lang="en-US" altLang="zh-TW" sz="2400" dirty="0" smtClean="0"/>
              <a:t>by</a:t>
            </a:r>
            <a:r>
              <a:rPr lang="zh-TW" altLang="en-US" sz="2400" dirty="0" smtClean="0"/>
              <a:t> </a:t>
            </a:r>
            <a:r>
              <a:rPr lang="en-US" altLang="zh-TW" sz="2400" dirty="0" smtClean="0"/>
              <a:t>example</a:t>
            </a:r>
            <a:endParaRPr lang="en-US" sz="2400" dirty="0"/>
          </a:p>
        </p:txBody>
      </p:sp>
      <p:sp>
        <p:nvSpPr>
          <p:cNvPr id="5" name="TextBox 4"/>
          <p:cNvSpPr txBox="1"/>
          <p:nvPr/>
        </p:nvSpPr>
        <p:spPr>
          <a:xfrm>
            <a:off x="4758266" y="321733"/>
            <a:ext cx="3860801" cy="461665"/>
          </a:xfrm>
          <a:prstGeom prst="rect">
            <a:avLst/>
          </a:prstGeom>
          <a:noFill/>
        </p:spPr>
        <p:txBody>
          <a:bodyPr wrap="square" rtlCol="0">
            <a:spAutoFit/>
          </a:bodyPr>
          <a:lstStyle/>
          <a:p>
            <a:r>
              <a:rPr lang="en-US" altLang="zh-TW" sz="2400" dirty="0" smtClean="0">
                <a:latin typeface="Arial"/>
                <a:cs typeface="Arial"/>
              </a:rPr>
              <a:t>Empower</a:t>
            </a:r>
            <a:r>
              <a:rPr lang="zh-TW" altLang="en-US" sz="2400" dirty="0" smtClean="0">
                <a:latin typeface="Arial"/>
                <a:cs typeface="Arial"/>
              </a:rPr>
              <a:t> </a:t>
            </a:r>
            <a:r>
              <a:rPr lang="en-US" altLang="zh-TW" sz="2400" dirty="0" smtClean="0">
                <a:latin typeface="Arial"/>
                <a:cs typeface="Arial"/>
              </a:rPr>
              <a:t>the</a:t>
            </a:r>
            <a:r>
              <a:rPr lang="zh-TW" altLang="en-US" sz="2400" dirty="0" smtClean="0">
                <a:latin typeface="Arial"/>
                <a:cs typeface="Arial"/>
              </a:rPr>
              <a:t> </a:t>
            </a:r>
            <a:r>
              <a:rPr lang="en-US" altLang="zh-TW" sz="2400" dirty="0" smtClean="0">
                <a:latin typeface="Arial"/>
                <a:cs typeface="Arial"/>
              </a:rPr>
              <a:t>goodness</a:t>
            </a:r>
            <a:endParaRPr lang="en-US" sz="2400" dirty="0">
              <a:latin typeface="Arial"/>
              <a:cs typeface="Arial"/>
            </a:endParaRPr>
          </a:p>
        </p:txBody>
      </p:sp>
    </p:spTree>
    <p:extLst>
      <p:ext uri="{BB962C8B-B14F-4D97-AF65-F5344CB8AC3E}">
        <p14:creationId xmlns:p14="http://schemas.microsoft.com/office/powerpoint/2010/main" val="705915099"/>
      </p:ext>
    </p:extLst>
  </p:cSld>
  <p:clrMapOvr>
    <a:masterClrMapping/>
  </p:clrMapOvr>
  <p:transition xmlns:p14="http://schemas.microsoft.com/office/powerpoint/2010/main"/>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寺.jpe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5143500"/>
          </a:xfrm>
          <a:prstGeom prst="rect">
            <a:avLst/>
          </a:prstGeom>
        </p:spPr>
      </p:pic>
      <p:sp>
        <p:nvSpPr>
          <p:cNvPr id="2" name="Rectangle 1"/>
          <p:cNvSpPr/>
          <p:nvPr/>
        </p:nvSpPr>
        <p:spPr>
          <a:xfrm>
            <a:off x="1540932" y="1006274"/>
            <a:ext cx="6333068" cy="2492990"/>
          </a:xfrm>
          <a:prstGeom prst="rect">
            <a:avLst/>
          </a:prstGeom>
        </p:spPr>
        <p:txBody>
          <a:bodyPr wrap="square">
            <a:spAutoFit/>
          </a:bodyPr>
          <a:lstStyle/>
          <a:p>
            <a:r>
              <a:rPr lang="en-US" altLang="zh-TW" sz="8000" dirty="0" smtClean="0">
                <a:solidFill>
                  <a:srgbClr val="000000"/>
                </a:solidFill>
                <a:latin typeface="BiauKai"/>
                <a:ea typeface="BiauKai"/>
                <a:cs typeface="BiauKai"/>
              </a:rPr>
              <a:t>    </a:t>
            </a:r>
            <a:r>
              <a:rPr lang="zh-TW" altLang="en-US" sz="9600" dirty="0" smtClean="0">
                <a:solidFill>
                  <a:srgbClr val="000000"/>
                </a:solidFill>
                <a:latin typeface="BiauKai"/>
                <a:ea typeface="BiauKai"/>
                <a:cs typeface="BiauKai"/>
              </a:rPr>
              <a:t>勤</a:t>
            </a:r>
            <a:r>
              <a:rPr lang="en-US" altLang="zh-TW" sz="8000" dirty="0" smtClean="0">
                <a:solidFill>
                  <a:srgbClr val="000000"/>
                </a:solidFill>
                <a:latin typeface="BiauKai"/>
                <a:ea typeface="BiauKai"/>
                <a:cs typeface="BiauKai"/>
              </a:rPr>
              <a:t>   </a:t>
            </a:r>
            <a:r>
              <a:rPr lang="zh-TW" altLang="en-US" sz="9600" dirty="0" smtClean="0">
                <a:solidFill>
                  <a:srgbClr val="000000"/>
                </a:solidFill>
                <a:latin typeface="BiauKai"/>
                <a:ea typeface="BiauKai"/>
                <a:cs typeface="BiauKai"/>
              </a:rPr>
              <a:t>儉</a:t>
            </a:r>
            <a:endParaRPr lang="en-GB" altLang="zh-TW" sz="9600" dirty="0" smtClean="0">
              <a:solidFill>
                <a:srgbClr val="000000"/>
              </a:solidFill>
              <a:latin typeface="BiauKai"/>
              <a:ea typeface="BiauKai"/>
              <a:cs typeface="BiauKai"/>
            </a:endParaRPr>
          </a:p>
          <a:p>
            <a:r>
              <a:rPr lang="en-GB" sz="6000" dirty="0" smtClean="0">
                <a:solidFill>
                  <a:srgbClr val="000000"/>
                </a:solidFill>
                <a:latin typeface="BiauKai"/>
                <a:ea typeface="BiauKai"/>
                <a:cs typeface="BiauKai"/>
              </a:rPr>
              <a:t>Diligent   </a:t>
            </a:r>
            <a:r>
              <a:rPr lang="en-GB" sz="6000" dirty="0" smtClean="0">
                <a:solidFill>
                  <a:srgbClr val="000000"/>
                </a:solidFill>
                <a:latin typeface="BiauKai"/>
                <a:ea typeface="BiauKai"/>
                <a:cs typeface="BiauKai"/>
              </a:rPr>
              <a:t>Thrifty </a:t>
            </a:r>
            <a:endParaRPr lang="en-US" sz="6000" dirty="0">
              <a:solidFill>
                <a:srgbClr val="000000"/>
              </a:solidFill>
              <a:latin typeface="BiauKai"/>
              <a:ea typeface="BiauKai"/>
              <a:cs typeface="BiauKai"/>
            </a:endParaRPr>
          </a:p>
        </p:txBody>
      </p:sp>
    </p:spTree>
    <p:extLst>
      <p:ext uri="{BB962C8B-B14F-4D97-AF65-F5344CB8AC3E}">
        <p14:creationId xmlns:p14="http://schemas.microsoft.com/office/powerpoint/2010/main" val="3569984617"/>
      </p:ext>
    </p:extLst>
  </p:cSld>
  <p:clrMapOvr>
    <a:masterClrMapping/>
  </p:clrMapOvr>
  <p:transition xmlns:p14="http://schemas.microsoft.com/office/powerpoint/2010/main"/>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寺.jpe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5143500"/>
          </a:xfrm>
          <a:prstGeom prst="rect">
            <a:avLst/>
          </a:prstGeom>
        </p:spPr>
      </p:pic>
      <p:sp>
        <p:nvSpPr>
          <p:cNvPr id="6145" name="Rectangle 1"/>
          <p:cNvSpPr>
            <a:spLocks noGrp="1" noChangeArrowheads="1"/>
          </p:cNvSpPr>
          <p:nvPr>
            <p:ph type="title"/>
          </p:nvPr>
        </p:nvSpPr>
        <p:spPr>
          <a:xfrm>
            <a:off x="457200" y="34529"/>
            <a:ext cx="8483600" cy="857250"/>
          </a:xfrm>
        </p:spPr>
        <p:txBody>
          <a:bodyPr/>
          <a:lstStyle/>
          <a:p>
            <a:r>
              <a:rPr lang="en-US" altLang="zh-TW" sz="3200" dirty="0" smtClean="0">
                <a:solidFill>
                  <a:srgbClr val="000000"/>
                </a:solidFill>
                <a:latin typeface="Times New Roman"/>
                <a:cs typeface="Times New Roman"/>
              </a:rPr>
              <a:t>Malaysian</a:t>
            </a:r>
            <a:r>
              <a:rPr lang="zh-TW" altLang="en-US" sz="3200" dirty="0" smtClean="0">
                <a:solidFill>
                  <a:srgbClr val="000000"/>
                </a:solidFill>
                <a:latin typeface="Times New Roman"/>
                <a:cs typeface="Times New Roman"/>
              </a:rPr>
              <a:t> </a:t>
            </a:r>
            <a:r>
              <a:rPr lang="en-US" altLang="zh-TW" sz="3200" dirty="0" smtClean="0">
                <a:solidFill>
                  <a:srgbClr val="000000"/>
                </a:solidFill>
                <a:latin typeface="Times New Roman"/>
                <a:cs typeface="Times New Roman"/>
              </a:rPr>
              <a:t>Han</a:t>
            </a:r>
            <a:r>
              <a:rPr lang="zh-TW" altLang="en-US" sz="3200" dirty="0" smtClean="0">
                <a:solidFill>
                  <a:srgbClr val="000000"/>
                </a:solidFill>
                <a:latin typeface="Times New Roman"/>
                <a:cs typeface="Times New Roman"/>
              </a:rPr>
              <a:t> </a:t>
            </a:r>
            <a:r>
              <a:rPr lang="en-US" altLang="zh-TW" sz="3200" dirty="0" smtClean="0">
                <a:solidFill>
                  <a:srgbClr val="000000"/>
                </a:solidFill>
                <a:latin typeface="Times New Roman"/>
                <a:cs typeface="Times New Roman"/>
              </a:rPr>
              <a:t>Studies</a:t>
            </a:r>
            <a:r>
              <a:rPr lang="zh-TW" altLang="en-US" sz="3200" dirty="0" smtClean="0">
                <a:solidFill>
                  <a:srgbClr val="000000"/>
                </a:solidFill>
                <a:latin typeface="Times New Roman"/>
                <a:cs typeface="Times New Roman"/>
              </a:rPr>
              <a:t> </a:t>
            </a:r>
            <a:r>
              <a:rPr lang="en-US" altLang="zh-TW" sz="3200" dirty="0" smtClean="0">
                <a:solidFill>
                  <a:srgbClr val="000000"/>
                </a:solidFill>
                <a:latin typeface="Times New Roman"/>
                <a:cs typeface="Times New Roman"/>
              </a:rPr>
              <a:t>Centre,</a:t>
            </a:r>
            <a:r>
              <a:rPr lang="zh-TW" altLang="en-US" sz="3200" dirty="0" smtClean="0">
                <a:solidFill>
                  <a:srgbClr val="000000"/>
                </a:solidFill>
                <a:latin typeface="Times New Roman"/>
                <a:cs typeface="Times New Roman"/>
              </a:rPr>
              <a:t> </a:t>
            </a:r>
            <a:r>
              <a:rPr lang="en-US" altLang="zh-TW" sz="3200" dirty="0" smtClean="0">
                <a:solidFill>
                  <a:srgbClr val="000000"/>
                </a:solidFill>
                <a:latin typeface="Times New Roman"/>
                <a:cs typeface="Times New Roman"/>
              </a:rPr>
              <a:t>Melaka,</a:t>
            </a:r>
            <a:r>
              <a:rPr lang="zh-TW" altLang="en-US" sz="3200" dirty="0" smtClean="0">
                <a:solidFill>
                  <a:srgbClr val="000000"/>
                </a:solidFill>
                <a:latin typeface="Times New Roman"/>
                <a:cs typeface="Times New Roman"/>
              </a:rPr>
              <a:t> </a:t>
            </a:r>
            <a:r>
              <a:rPr lang="en-US" altLang="zh-TW" sz="3200" dirty="0" smtClean="0">
                <a:solidFill>
                  <a:srgbClr val="000000"/>
                </a:solidFill>
                <a:latin typeface="Times New Roman"/>
                <a:cs typeface="Times New Roman"/>
              </a:rPr>
              <a:t>Malaysia</a:t>
            </a:r>
            <a:endParaRPr lang="en-US" sz="3200" dirty="0">
              <a:solidFill>
                <a:srgbClr val="000000"/>
              </a:solidFill>
              <a:latin typeface="Times New Roman"/>
              <a:cs typeface="Times New Roman"/>
            </a:endParaRPr>
          </a:p>
        </p:txBody>
      </p:sp>
      <p:sp>
        <p:nvSpPr>
          <p:cNvPr id="6146" name="Rectangle 2"/>
          <p:cNvSpPr>
            <a:spLocks noGrp="1" noChangeArrowheads="1"/>
          </p:cNvSpPr>
          <p:nvPr>
            <p:ph type="body" idx="1"/>
          </p:nvPr>
        </p:nvSpPr>
        <p:spPr/>
        <p:txBody>
          <a:bodyPr/>
          <a:lstStyle/>
          <a:p>
            <a:endParaRPr lang="en-US"/>
          </a:p>
        </p:txBody>
      </p:sp>
      <p:pic>
        <p:nvPicPr>
          <p:cNvPr id="6147" name="Picture 3" descr="漢學院新圖.jpg"/>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180976" y="1045369"/>
            <a:ext cx="8780463" cy="370403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pic>
    </p:spTree>
    <p:extLst>
      <p:ext uri="{BB962C8B-B14F-4D97-AF65-F5344CB8AC3E}">
        <p14:creationId xmlns:p14="http://schemas.microsoft.com/office/powerpoint/2010/main" val="2410154895"/>
      </p:ext>
    </p:extLst>
  </p:cSld>
  <p:clrMapOvr>
    <a:masterClrMapping/>
  </p:clrMapOvr>
  <p:transition xmlns:p14="http://schemas.microsoft.com/office/powerpoint/2010/main" spd="med"/>
  <p:timing>
    <p:tnLst>
      <p:par>
        <p:cTn xmlns:p14="http://schemas.microsoft.com/office/powerpoint/2010/mai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3" presetClass="entr" presetSubtype="16" fill="hold" nodeType="clickEffect">
                                  <p:stCondLst>
                                    <p:cond delay="0"/>
                                  </p:stCondLst>
                                  <p:childTnLst>
                                    <p:set>
                                      <p:cBhvr>
                                        <p:cTn id="6" dur="1" fill="hold">
                                          <p:stCondLst>
                                            <p:cond delay="0"/>
                                          </p:stCondLst>
                                        </p:cTn>
                                        <p:tgtEl>
                                          <p:spTgt spid="6147"/>
                                        </p:tgtEl>
                                        <p:attrNameLst>
                                          <p:attrName>style.visibility</p:attrName>
                                        </p:attrNameLst>
                                      </p:cBhvr>
                                      <p:to>
                                        <p:strVal val="visible"/>
                                      </p:to>
                                    </p:set>
                                    <p:anim calcmode="lin" valueType="num">
                                      <p:cBhvr>
                                        <p:cTn id="7" dur="500" fill="hold"/>
                                        <p:tgtEl>
                                          <p:spTgt spid="6147"/>
                                        </p:tgtEl>
                                        <p:attrNameLst>
                                          <p:attrName>ppt_w</p:attrName>
                                        </p:attrNameLst>
                                      </p:cBhvr>
                                      <p:tavLst>
                                        <p:tav tm="0">
                                          <p:val>
                                            <p:fltVal val="0"/>
                                          </p:val>
                                        </p:tav>
                                        <p:tav tm="100000">
                                          <p:val>
                                            <p:strVal val="#ppt_w"/>
                                          </p:val>
                                        </p:tav>
                                      </p:tavLst>
                                    </p:anim>
                                    <p:anim calcmode="lin" valueType="num">
                                      <p:cBhvr>
                                        <p:cTn id="8" dur="500" fill="hold"/>
                                        <p:tgtEl>
                                          <p:spTgt spid="6147"/>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descr="寺.jpe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5143500"/>
          </a:xfrm>
          <a:prstGeom prst="rect">
            <a:avLst/>
          </a:prstGeom>
        </p:spPr>
      </p:pic>
      <p:pic>
        <p:nvPicPr>
          <p:cNvPr id="4" name="Picture 3" descr="IMG_4063.JPG"/>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49897" y="1507066"/>
            <a:ext cx="4679301" cy="3410712"/>
          </a:xfrm>
          <a:prstGeom prst="rect">
            <a:avLst/>
          </a:prstGeom>
        </p:spPr>
      </p:pic>
      <p:pic>
        <p:nvPicPr>
          <p:cNvPr id="5" name="Picture 4" descr="IMG_4102.JPG"/>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rot="5400000">
            <a:off x="4729734" y="729234"/>
            <a:ext cx="5143500" cy="3685032"/>
          </a:xfrm>
          <a:prstGeom prst="rect">
            <a:avLst/>
          </a:prstGeom>
        </p:spPr>
      </p:pic>
    </p:spTree>
    <p:extLst>
      <p:ext uri="{BB962C8B-B14F-4D97-AF65-F5344CB8AC3E}">
        <p14:creationId xmlns:p14="http://schemas.microsoft.com/office/powerpoint/2010/main" val="3192399462"/>
      </p:ext>
    </p:extLst>
  </p:cSld>
  <p:clrMapOvr>
    <a:masterClrMapping/>
  </p:clrMapOvr>
  <p:transition xmlns:p14="http://schemas.microsoft.com/office/powerpoint/2010/main"/>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descr="寺.jpe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5143500"/>
          </a:xfrm>
          <a:prstGeom prst="rect">
            <a:avLst/>
          </a:prstGeom>
        </p:spPr>
      </p:pic>
      <p:sp>
        <p:nvSpPr>
          <p:cNvPr id="2" name="Rectangle 1"/>
          <p:cNvSpPr/>
          <p:nvPr/>
        </p:nvSpPr>
        <p:spPr>
          <a:xfrm>
            <a:off x="1202417" y="394884"/>
            <a:ext cx="7170503" cy="1605568"/>
          </a:xfrm>
          <a:prstGeom prst="rect">
            <a:avLst/>
          </a:prstGeom>
        </p:spPr>
        <p:txBody>
          <a:bodyPr wrap="none">
            <a:spAutoFit/>
          </a:bodyPr>
          <a:lstStyle/>
          <a:p>
            <a:pPr algn="dist">
              <a:lnSpc>
                <a:spcPts val="6000"/>
              </a:lnSpc>
            </a:pPr>
            <a:r>
              <a:rPr lang="en-GB" altLang="zh-CN" sz="4000" dirty="0" smtClean="0">
                <a:solidFill>
                  <a:schemeClr val="bg1"/>
                </a:solidFill>
                <a:latin typeface="Arial"/>
                <a:ea typeface="微软雅黑" panose="020B0503020204020204" pitchFamily="34" charset="-122"/>
                <a:cs typeface="Arial"/>
              </a:rPr>
              <a:t>Return to the Ancients for Help</a:t>
            </a:r>
          </a:p>
          <a:p>
            <a:pPr algn="dist">
              <a:lnSpc>
                <a:spcPts val="6000"/>
              </a:lnSpc>
            </a:pPr>
            <a:r>
              <a:rPr lang="en-GB" altLang="zh-CN" sz="4000" dirty="0" smtClean="0">
                <a:solidFill>
                  <a:schemeClr val="bg1"/>
                </a:solidFill>
                <a:latin typeface="Arial"/>
                <a:ea typeface="微软雅黑" panose="020B0503020204020204" pitchFamily="34" charset="-122"/>
                <a:cs typeface="Arial"/>
              </a:rPr>
              <a:t> and Embrace Technology</a:t>
            </a:r>
            <a:endParaRPr lang="zh-CN" altLang="en-US" sz="4000" dirty="0">
              <a:solidFill>
                <a:schemeClr val="bg1"/>
              </a:solidFill>
              <a:latin typeface="Arial"/>
              <a:ea typeface="微软雅黑" panose="020B0503020204020204" pitchFamily="34" charset="-122"/>
              <a:cs typeface="Arial"/>
            </a:endParaRPr>
          </a:p>
        </p:txBody>
      </p:sp>
      <p:pic>
        <p:nvPicPr>
          <p:cNvPr id="4" name="Picture 3" descr="2"/>
          <p:cNvPicPr>
            <a:picLocks noChangeAspect="1" noChangeArrowheads="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l="4765" t="19080" r="30717" b="14468"/>
          <a:stretch/>
        </p:blipFill>
        <p:spPr bwMode="auto">
          <a:xfrm>
            <a:off x="3175" y="1939983"/>
            <a:ext cx="4363085" cy="252893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831342907"/>
      </p:ext>
    </p:extLst>
  </p:cSld>
  <p:clrMapOvr>
    <a:masterClrMapping/>
  </p:clrMapOvr>
  <p:transition xmlns:p14="http://schemas.microsoft.com/office/powerpoint/2010/main"/>
  <p:timing>
    <p:tnLst>
      <p:par>
        <p:cTn xmlns:p14="http://schemas.microsoft.com/office/powerpoint/2010/mai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Picture 10" descr="寺.jpeg"/>
          <p:cNvPicPr>
            <a:picLocks noChangeAspect="1"/>
          </p:cNvPicPr>
          <p:nvPr/>
        </p:nvPicPr>
        <p:blipFill>
          <a:blip r:embed="rId2">
            <a:alphaModFix amt="46000"/>
            <a:extLst>
              <a:ext uri="{28A0092B-C50C-407E-A947-70E740481C1C}">
                <a14:useLocalDpi xmlns:a14="http://schemas.microsoft.com/office/drawing/2010/main" val="0"/>
              </a:ext>
            </a:extLst>
          </a:blip>
          <a:stretch>
            <a:fillRect/>
          </a:stretch>
        </p:blipFill>
        <p:spPr>
          <a:xfrm>
            <a:off x="0" y="0"/>
            <a:ext cx="9144000" cy="5143500"/>
          </a:xfrm>
          <a:prstGeom prst="rect">
            <a:avLst/>
          </a:prstGeom>
        </p:spPr>
      </p:pic>
      <p:pic>
        <p:nvPicPr>
          <p:cNvPr id="9" name="Content Placeholder 3" descr="ENGLISH DIZIGUI.jpg"/>
          <p:cNvPicPr>
            <a:picLocks noChangeAspect="1"/>
          </p:cNvPicPr>
          <p:nvPr/>
        </p:nvPicPr>
        <p:blipFill rotWithShape="1">
          <a:blip r:embed="rId3" cstate="print">
            <a:extLst>
              <a:ext uri="{28A0092B-C50C-407E-A947-70E740481C1C}">
                <a14:useLocalDpi xmlns:a14="http://schemas.microsoft.com/office/drawing/2010/main" val="0"/>
              </a:ext>
            </a:extLst>
          </a:blip>
          <a:srcRect t="13764" b="23468"/>
          <a:stretch/>
        </p:blipFill>
        <p:spPr>
          <a:xfrm>
            <a:off x="3081865" y="2133430"/>
            <a:ext cx="3956052" cy="1773936"/>
          </a:xfrm>
          <a:prstGeom prst="rect">
            <a:avLst/>
          </a:prstGeom>
        </p:spPr>
      </p:pic>
      <p:sp>
        <p:nvSpPr>
          <p:cNvPr id="2" name="TextBox 1"/>
          <p:cNvSpPr txBox="1"/>
          <p:nvPr/>
        </p:nvSpPr>
        <p:spPr>
          <a:xfrm>
            <a:off x="1151466" y="67733"/>
            <a:ext cx="7044266" cy="523220"/>
          </a:xfrm>
          <a:prstGeom prst="rect">
            <a:avLst/>
          </a:prstGeom>
          <a:noFill/>
        </p:spPr>
        <p:txBody>
          <a:bodyPr wrap="square" rtlCol="0">
            <a:spAutoFit/>
          </a:bodyPr>
          <a:lstStyle/>
          <a:p>
            <a:r>
              <a:rPr lang="en-US" dirty="0" smtClean="0">
                <a:solidFill>
                  <a:srgbClr val="000000"/>
                </a:solidFill>
              </a:rPr>
              <a:t>Malaysian Han Studies</a:t>
            </a:r>
            <a:r>
              <a:rPr lang="en-US" altLang="zh-TW" dirty="0" smtClean="0">
                <a:solidFill>
                  <a:srgbClr val="000000"/>
                </a:solidFill>
              </a:rPr>
              <a:t>,</a:t>
            </a:r>
            <a:r>
              <a:rPr lang="zh-TW" altLang="en-US" dirty="0" smtClean="0">
                <a:solidFill>
                  <a:srgbClr val="000000"/>
                </a:solidFill>
              </a:rPr>
              <a:t> </a:t>
            </a:r>
            <a:r>
              <a:rPr lang="en-US" altLang="zh-TW" dirty="0" smtClean="0">
                <a:solidFill>
                  <a:srgbClr val="000000"/>
                </a:solidFill>
              </a:rPr>
              <a:t>Melaka,</a:t>
            </a:r>
            <a:r>
              <a:rPr lang="zh-TW" altLang="en-US" dirty="0" smtClean="0">
                <a:solidFill>
                  <a:srgbClr val="000000"/>
                </a:solidFill>
              </a:rPr>
              <a:t> </a:t>
            </a:r>
            <a:r>
              <a:rPr lang="en-US" altLang="zh-TW" dirty="0" smtClean="0">
                <a:solidFill>
                  <a:srgbClr val="000000"/>
                </a:solidFill>
              </a:rPr>
              <a:t>Malaysia</a:t>
            </a:r>
            <a:endParaRPr lang="en-US" dirty="0">
              <a:solidFill>
                <a:srgbClr val="000000"/>
              </a:solidFill>
            </a:endParaRPr>
          </a:p>
        </p:txBody>
      </p:sp>
      <p:pic>
        <p:nvPicPr>
          <p:cNvPr id="4" name="Content Placeholder 3" descr="JX02-B-兒童班012.jpg"/>
          <p:cNvPicPr>
            <a:picLocks noChangeAspect="1"/>
          </p:cNvPicPr>
          <p:nvPr/>
        </p:nvPicPr>
        <p:blipFill>
          <a:blip r:embed="rId4" cstate="print">
            <a:extLst>
              <a:ext uri="{28A0092B-C50C-407E-A947-70E740481C1C}">
                <a14:useLocalDpi xmlns:a14="http://schemas.microsoft.com/office/drawing/2010/main" val="0"/>
              </a:ext>
            </a:extLst>
          </a:blip>
          <a:srcRect t="11225" b="11225"/>
          <a:stretch>
            <a:fillRect/>
          </a:stretch>
        </p:blipFill>
        <p:spPr>
          <a:xfrm>
            <a:off x="10" y="824258"/>
            <a:ext cx="2366567" cy="1225296"/>
          </a:xfrm>
          <a:prstGeom prst="rect">
            <a:avLst/>
          </a:prstGeom>
        </p:spPr>
      </p:pic>
      <p:pic>
        <p:nvPicPr>
          <p:cNvPr id="5" name="Content Placeholder 4" descr="JX02-B-兒童班053.jpg"/>
          <p:cNvPicPr>
            <a:picLocks noChangeAspect="1"/>
          </p:cNvPicPr>
          <p:nvPr/>
        </p:nvPicPr>
        <p:blipFill>
          <a:blip r:embed="rId5" cstate="print">
            <a:extLst>
              <a:ext uri="{28A0092B-C50C-407E-A947-70E740481C1C}">
                <a14:useLocalDpi xmlns:a14="http://schemas.microsoft.com/office/drawing/2010/main" val="0"/>
              </a:ext>
            </a:extLst>
          </a:blip>
          <a:srcRect t="15482" b="15482"/>
          <a:stretch>
            <a:fillRect/>
          </a:stretch>
        </p:blipFill>
        <p:spPr>
          <a:xfrm>
            <a:off x="2618849" y="765786"/>
            <a:ext cx="2719786" cy="1408176"/>
          </a:xfrm>
          <a:prstGeom prst="rect">
            <a:avLst/>
          </a:prstGeom>
        </p:spPr>
      </p:pic>
      <p:pic>
        <p:nvPicPr>
          <p:cNvPr id="7" name="Content Placeholder 3" descr="DSC_9107.JPG"/>
          <p:cNvPicPr>
            <a:picLocks noChangeAspect="1"/>
          </p:cNvPicPr>
          <p:nvPr/>
        </p:nvPicPr>
        <p:blipFill>
          <a:blip r:embed="rId6" cstate="print">
            <a:extLst>
              <a:ext uri="{28A0092B-C50C-407E-A947-70E740481C1C}">
                <a14:useLocalDpi xmlns:a14="http://schemas.microsoft.com/office/drawing/2010/main" val="0"/>
              </a:ext>
            </a:extLst>
          </a:blip>
          <a:srcRect t="11100" b="11100"/>
          <a:stretch>
            <a:fillRect/>
          </a:stretch>
        </p:blipFill>
        <p:spPr>
          <a:xfrm>
            <a:off x="5541166" y="748853"/>
            <a:ext cx="3602834" cy="1865376"/>
          </a:xfrm>
          <a:prstGeom prst="rect">
            <a:avLst/>
          </a:prstGeom>
        </p:spPr>
      </p:pic>
      <p:pic>
        <p:nvPicPr>
          <p:cNvPr id="8" name="Content Placeholder 3" descr="DSC_6961_1.jpg"/>
          <p:cNvPicPr>
            <a:picLocks noChangeAspect="1"/>
          </p:cNvPicPr>
          <p:nvPr/>
        </p:nvPicPr>
        <p:blipFill>
          <a:blip r:embed="rId7" cstate="print">
            <a:extLst>
              <a:ext uri="{28A0092B-C50C-407E-A947-70E740481C1C}">
                <a14:useLocalDpi xmlns:a14="http://schemas.microsoft.com/office/drawing/2010/main" val="0"/>
              </a:ext>
            </a:extLst>
          </a:blip>
          <a:srcRect t="11225" b="11225"/>
          <a:stretch>
            <a:fillRect/>
          </a:stretch>
        </p:blipFill>
        <p:spPr>
          <a:xfrm>
            <a:off x="0" y="2227189"/>
            <a:ext cx="3073005" cy="1591056"/>
          </a:xfrm>
          <a:prstGeom prst="rect">
            <a:avLst/>
          </a:prstGeom>
        </p:spPr>
      </p:pic>
      <p:pic>
        <p:nvPicPr>
          <p:cNvPr id="10" name="Content Placeholder 3" descr="DSC_6346-10.jpg"/>
          <p:cNvPicPr>
            <a:picLocks noChangeAspect="1"/>
          </p:cNvPicPr>
          <p:nvPr/>
        </p:nvPicPr>
        <p:blipFill>
          <a:blip r:embed="rId8" cstate="print">
            <a:extLst>
              <a:ext uri="{28A0092B-C50C-407E-A947-70E740481C1C}">
                <a14:useLocalDpi xmlns:a14="http://schemas.microsoft.com/office/drawing/2010/main" val="0"/>
              </a:ext>
            </a:extLst>
          </a:blip>
          <a:srcRect t="11100" b="11100"/>
          <a:stretch>
            <a:fillRect/>
          </a:stretch>
        </p:blipFill>
        <p:spPr>
          <a:xfrm>
            <a:off x="4568103" y="3132159"/>
            <a:ext cx="4575897" cy="2011341"/>
          </a:xfrm>
          <a:prstGeom prst="rect">
            <a:avLst/>
          </a:prstGeom>
        </p:spPr>
      </p:pic>
      <p:pic>
        <p:nvPicPr>
          <p:cNvPr id="13" name="Picture 12" descr="IMG_7572.JPG"/>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rot="10800000">
            <a:off x="0" y="2738628"/>
            <a:ext cx="3206496" cy="2404872"/>
          </a:xfrm>
          <a:prstGeom prst="rect">
            <a:avLst/>
          </a:prstGeom>
        </p:spPr>
      </p:pic>
      <p:pic>
        <p:nvPicPr>
          <p:cNvPr id="14" name="Picture 13" descr="IMG_7639.JPG"/>
          <p:cNvPicPr>
            <a:picLocks noChangeAspect="1"/>
          </p:cNvPicPr>
          <p:nvPr/>
        </p:nvPicPr>
        <p:blipFill>
          <a:blip r:embed="rId10" cstate="print">
            <a:extLst>
              <a:ext uri="{28A0092B-C50C-407E-A947-70E740481C1C}">
                <a14:useLocalDpi xmlns:a14="http://schemas.microsoft.com/office/drawing/2010/main" val="0"/>
              </a:ext>
            </a:extLst>
          </a:blip>
          <a:stretch>
            <a:fillRect/>
          </a:stretch>
        </p:blipFill>
        <p:spPr>
          <a:xfrm rot="10800000">
            <a:off x="2294467" y="3104388"/>
            <a:ext cx="2718816" cy="2039112"/>
          </a:xfrm>
          <a:prstGeom prst="rect">
            <a:avLst/>
          </a:prstGeom>
        </p:spPr>
      </p:pic>
    </p:spTree>
    <p:extLst>
      <p:ext uri="{BB962C8B-B14F-4D97-AF65-F5344CB8AC3E}">
        <p14:creationId xmlns:p14="http://schemas.microsoft.com/office/powerpoint/2010/main" val="1061833312"/>
      </p:ext>
    </p:extLst>
  </p:cSld>
  <p:clrMapOvr>
    <a:masterClrMapping/>
  </p:clrMapOvr>
  <p:transition xmlns:p14="http://schemas.microsoft.com/office/powerpoint/2010/main"/>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IMG_7658.JPG"/>
          <p:cNvPicPr>
            <a:picLocks noChangeAspect="1"/>
          </p:cNvPicPr>
          <p:nvPr/>
        </p:nvPicPr>
        <p:blipFill rotWithShape="1">
          <a:blip r:embed="rId2">
            <a:extLst>
              <a:ext uri="{28A0092B-C50C-407E-A947-70E740481C1C}">
                <a14:useLocalDpi xmlns:a14="http://schemas.microsoft.com/office/drawing/2010/main" val="0"/>
              </a:ext>
            </a:extLst>
          </a:blip>
          <a:srcRect l="1128" t="16669" r="8972" b="-4656"/>
          <a:stretch/>
        </p:blipFill>
        <p:spPr>
          <a:xfrm>
            <a:off x="169332" y="2455333"/>
            <a:ext cx="4288453" cy="2823633"/>
          </a:xfrm>
          <a:prstGeom prst="rect">
            <a:avLst/>
          </a:prstGeom>
        </p:spPr>
      </p:pic>
      <p:pic>
        <p:nvPicPr>
          <p:cNvPr id="3" name="Picture 2" descr="IMG_7657.JP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656666" y="2464308"/>
            <a:ext cx="4487333" cy="2679192"/>
          </a:xfrm>
          <a:prstGeom prst="rect">
            <a:avLst/>
          </a:prstGeom>
        </p:spPr>
      </p:pic>
      <p:pic>
        <p:nvPicPr>
          <p:cNvPr id="4" name="Picture 3" descr="IMG_7632.JPG"/>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rot="10800000">
            <a:off x="127000" y="0"/>
            <a:ext cx="3084576" cy="2313432"/>
          </a:xfrm>
          <a:prstGeom prst="rect">
            <a:avLst/>
          </a:prstGeom>
        </p:spPr>
      </p:pic>
      <p:pic>
        <p:nvPicPr>
          <p:cNvPr id="5" name="Picture 4" descr="IMG_7633 2.JPG"/>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rot="10800000">
            <a:off x="5571744" y="0"/>
            <a:ext cx="3572256" cy="2679192"/>
          </a:xfrm>
          <a:prstGeom prst="rect">
            <a:avLst/>
          </a:prstGeom>
        </p:spPr>
      </p:pic>
      <p:sp>
        <p:nvSpPr>
          <p:cNvPr id="6" name="TextBox 5"/>
          <p:cNvSpPr txBox="1"/>
          <p:nvPr/>
        </p:nvSpPr>
        <p:spPr>
          <a:xfrm>
            <a:off x="3234267" y="135467"/>
            <a:ext cx="2726267" cy="1938992"/>
          </a:xfrm>
          <a:prstGeom prst="rect">
            <a:avLst/>
          </a:prstGeom>
          <a:noFill/>
        </p:spPr>
        <p:txBody>
          <a:bodyPr wrap="square" rtlCol="0">
            <a:spAutoFit/>
          </a:bodyPr>
          <a:lstStyle/>
          <a:p>
            <a:r>
              <a:rPr lang="en-US" altLang="zh-TW" sz="2400" dirty="0" smtClean="0">
                <a:solidFill>
                  <a:srgbClr val="000000"/>
                </a:solidFill>
              </a:rPr>
              <a:t>teenagers,</a:t>
            </a:r>
            <a:r>
              <a:rPr lang="zh-TW" altLang="en-US" sz="2400" dirty="0" smtClean="0">
                <a:solidFill>
                  <a:srgbClr val="000000"/>
                </a:solidFill>
              </a:rPr>
              <a:t> </a:t>
            </a:r>
            <a:r>
              <a:rPr lang="en-US" altLang="zh-TW" sz="2400" dirty="0" smtClean="0">
                <a:solidFill>
                  <a:srgbClr val="000000"/>
                </a:solidFill>
              </a:rPr>
              <a:t>state</a:t>
            </a:r>
            <a:r>
              <a:rPr lang="zh-TW" altLang="en-US" sz="2400" dirty="0" smtClean="0">
                <a:solidFill>
                  <a:srgbClr val="000000"/>
                </a:solidFill>
              </a:rPr>
              <a:t> </a:t>
            </a:r>
            <a:r>
              <a:rPr lang="en-US" altLang="zh-TW" sz="2400" dirty="0" smtClean="0">
                <a:solidFill>
                  <a:srgbClr val="000000"/>
                </a:solidFill>
              </a:rPr>
              <a:t>assemblyman,</a:t>
            </a:r>
            <a:r>
              <a:rPr lang="zh-TW" altLang="en-US" sz="2400" dirty="0" smtClean="0">
                <a:solidFill>
                  <a:srgbClr val="000000"/>
                </a:solidFill>
              </a:rPr>
              <a:t> </a:t>
            </a:r>
            <a:r>
              <a:rPr lang="en-US" altLang="zh-TW" sz="2400" dirty="0" smtClean="0">
                <a:solidFill>
                  <a:srgbClr val="000000"/>
                </a:solidFill>
              </a:rPr>
              <a:t>Chinese</a:t>
            </a:r>
            <a:r>
              <a:rPr lang="zh-TW" altLang="en-US" sz="2400" dirty="0" smtClean="0">
                <a:solidFill>
                  <a:srgbClr val="000000"/>
                </a:solidFill>
              </a:rPr>
              <a:t> </a:t>
            </a:r>
            <a:r>
              <a:rPr lang="en-US" altLang="zh-TW" sz="2400" dirty="0" smtClean="0">
                <a:solidFill>
                  <a:srgbClr val="000000"/>
                </a:solidFill>
              </a:rPr>
              <a:t>clans</a:t>
            </a:r>
            <a:r>
              <a:rPr lang="zh-TW" altLang="en-US" sz="2400" dirty="0" smtClean="0">
                <a:solidFill>
                  <a:srgbClr val="000000"/>
                </a:solidFill>
              </a:rPr>
              <a:t> </a:t>
            </a:r>
            <a:r>
              <a:rPr lang="en-US" altLang="zh-TW" sz="2400" dirty="0" smtClean="0">
                <a:solidFill>
                  <a:srgbClr val="000000"/>
                </a:solidFill>
              </a:rPr>
              <a:t>societies</a:t>
            </a:r>
            <a:r>
              <a:rPr lang="zh-TW" altLang="en-US" sz="2400" dirty="0" smtClean="0">
                <a:solidFill>
                  <a:srgbClr val="000000"/>
                </a:solidFill>
              </a:rPr>
              <a:t> </a:t>
            </a:r>
            <a:r>
              <a:rPr lang="en-US" altLang="zh-TW" sz="2400" dirty="0" smtClean="0">
                <a:solidFill>
                  <a:srgbClr val="000000"/>
                </a:solidFill>
              </a:rPr>
              <a:t>elders,</a:t>
            </a:r>
            <a:r>
              <a:rPr lang="zh-TW" altLang="en-US" sz="2400" dirty="0" smtClean="0">
                <a:solidFill>
                  <a:srgbClr val="000000"/>
                </a:solidFill>
              </a:rPr>
              <a:t> </a:t>
            </a:r>
            <a:r>
              <a:rPr lang="en-US" altLang="zh-TW" sz="2400" dirty="0" smtClean="0">
                <a:solidFill>
                  <a:srgbClr val="000000"/>
                </a:solidFill>
              </a:rPr>
              <a:t>business</a:t>
            </a:r>
            <a:r>
              <a:rPr lang="zh-TW" altLang="en-US" sz="2400" dirty="0" smtClean="0">
                <a:solidFill>
                  <a:srgbClr val="000000"/>
                </a:solidFill>
              </a:rPr>
              <a:t> </a:t>
            </a:r>
            <a:r>
              <a:rPr lang="en-US" altLang="zh-TW" sz="2400" dirty="0" smtClean="0">
                <a:solidFill>
                  <a:srgbClr val="000000"/>
                </a:solidFill>
              </a:rPr>
              <a:t>groups</a:t>
            </a:r>
            <a:r>
              <a:rPr lang="zh-TW" altLang="en-US" sz="2400" dirty="0" smtClean="0">
                <a:solidFill>
                  <a:srgbClr val="000000"/>
                </a:solidFill>
              </a:rPr>
              <a:t> </a:t>
            </a:r>
            <a:endParaRPr lang="en-US" sz="2400" dirty="0">
              <a:solidFill>
                <a:srgbClr val="000000"/>
              </a:solidFill>
            </a:endParaRPr>
          </a:p>
        </p:txBody>
      </p:sp>
      <p:pic>
        <p:nvPicPr>
          <p:cNvPr id="8" name="Picture 7" descr="IMG_7661.JPG"/>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2834217" y="2694602"/>
            <a:ext cx="3470148" cy="2313432"/>
          </a:xfrm>
          <a:prstGeom prst="rect">
            <a:avLst/>
          </a:prstGeom>
        </p:spPr>
      </p:pic>
    </p:spTree>
    <p:extLst>
      <p:ext uri="{BB962C8B-B14F-4D97-AF65-F5344CB8AC3E}">
        <p14:creationId xmlns:p14="http://schemas.microsoft.com/office/powerpoint/2010/main" val="591249777"/>
      </p:ext>
    </p:extLst>
  </p:cSld>
  <p:clrMapOvr>
    <a:masterClrMapping/>
  </p:clrMapOvr>
  <p:transition xmlns:p14="http://schemas.microsoft.com/office/powerpoint/2010/main"/>
</p:sld>
</file>

<file path=ppt/slides/slide35.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pic>
        <p:nvPicPr>
          <p:cNvPr id="16385" name="Picture 1" descr="中國畫.jpg"/>
          <p:cNvPicPr>
            <a:picLocks noChangeAspect="1"/>
          </p:cNvPicPr>
          <p:nvPr/>
        </p:nvPicPr>
        <p:blipFill>
          <a:blip r:embed="rId2">
            <a:alphaModFix amt="48000"/>
            <a:extLst>
              <a:ext uri="{28A0092B-C50C-407E-A947-70E740481C1C}">
                <a14:useLocalDpi xmlns:a14="http://schemas.microsoft.com/office/drawing/2010/main" val="0"/>
              </a:ext>
            </a:extLst>
          </a:blip>
          <a:srcRect/>
          <a:stretch>
            <a:fillRect/>
          </a:stretch>
        </p:blipFill>
        <p:spPr bwMode="auto">
          <a:xfrm>
            <a:off x="-103188" y="-177403"/>
            <a:ext cx="9350376" cy="5481638"/>
          </a:xfrm>
          <a:prstGeom prst="rect">
            <a:avLst/>
          </a:prstGeom>
          <a:noFill/>
          <a:ln>
            <a:noFill/>
          </a:ln>
          <a:effectLst/>
          <a:extLst>
            <a:ext uri="{909E8E84-426E-40dd-AFC4-6F175D3DCCD1}">
              <a14:hiddenFill xmlns:a14="http://schemas.microsoft.com/office/drawing/2010/main">
                <a:solidFill>
                  <a:srgbClr val="FFFFFF">
                    <a:alpha val="48000"/>
                  </a:srgbClr>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pic>
      <p:sp>
        <p:nvSpPr>
          <p:cNvPr id="16387" name="Rectangle 3"/>
          <p:cNvSpPr>
            <a:spLocks/>
          </p:cNvSpPr>
          <p:nvPr/>
        </p:nvSpPr>
        <p:spPr bwMode="auto">
          <a:xfrm>
            <a:off x="217488" y="602457"/>
            <a:ext cx="3644900" cy="92333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45720" rIns="45720">
            <a:spAutoFit/>
          </a:bodyPr>
          <a:lstStyle/>
          <a:p>
            <a:r>
              <a:rPr lang="ja-JP" altLang="en-US" sz="5400">
                <a:latin typeface="华文楷体" charset="0"/>
                <a:ea typeface="华文楷体" charset="0"/>
                <a:cs typeface="华文楷体" charset="0"/>
                <a:sym typeface="华文楷体" charset="0"/>
              </a:rPr>
              <a:t>群書治要</a:t>
            </a:r>
            <a:endParaRPr lang="en-US" sz="5400">
              <a:latin typeface="华文楷体" charset="0"/>
              <a:ea typeface="华文楷体" charset="0"/>
              <a:cs typeface="华文楷体" charset="0"/>
              <a:sym typeface="华文楷体" charset="0"/>
            </a:endParaRPr>
          </a:p>
        </p:txBody>
      </p:sp>
      <p:pic>
        <p:nvPicPr>
          <p:cNvPr id="16390" name="Picture 6" descr="DSC_9520-small-enhanced.jpeg"/>
          <p:cNvPicPr>
            <a:picLocks noChangeAspect="1"/>
          </p:cNvPicPr>
          <p:nvPr/>
        </p:nvPicPr>
        <p:blipFill>
          <a:blip r:embed="rId3">
            <a:extLst>
              <a:ext uri="{28A0092B-C50C-407E-A947-70E740481C1C}">
                <a14:useLocalDpi xmlns:a14="http://schemas.microsoft.com/office/drawing/2010/main" val="0"/>
              </a:ext>
            </a:extLst>
          </a:blip>
          <a:srcRect l="7193" t="10506"/>
          <a:stretch>
            <a:fillRect/>
          </a:stretch>
        </p:blipFill>
        <p:spPr bwMode="auto">
          <a:xfrm>
            <a:off x="5738813" y="3421327"/>
            <a:ext cx="3078162" cy="148113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pic>
      <p:pic>
        <p:nvPicPr>
          <p:cNvPr id="16391" name="Picture 7" descr="DSC_9515.jpg"/>
          <p:cNvPicPr>
            <a:picLocks noChangeAspect="1"/>
          </p:cNvPicPr>
          <p:nvPr/>
        </p:nvPicPr>
        <p:blipFill>
          <a:blip r:embed="rId4">
            <a:extLst>
              <a:ext uri="{28A0092B-C50C-407E-A947-70E740481C1C}">
                <a14:useLocalDpi xmlns:a14="http://schemas.microsoft.com/office/drawing/2010/main" val="0"/>
              </a:ext>
            </a:extLst>
          </a:blip>
          <a:srcRect r="7315" b="10034"/>
          <a:stretch>
            <a:fillRect/>
          </a:stretch>
        </p:blipFill>
        <p:spPr bwMode="auto">
          <a:xfrm>
            <a:off x="5772679" y="189044"/>
            <a:ext cx="3059112" cy="148113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pic>
      <p:pic>
        <p:nvPicPr>
          <p:cNvPr id="16392" name="Picture 8" descr="1309780020238pic-filtered.jpeg"/>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5759451" y="1756569"/>
            <a:ext cx="3038475" cy="1591866"/>
          </a:xfrm>
          <a:prstGeom prst="rect">
            <a:avLst/>
          </a:prstGeom>
          <a:noFill/>
          <a:ln>
            <a:noFill/>
          </a:ln>
          <a:effectLst>
            <a:outerShdw blurRad="254000" dist="127000" dir="16200000" algn="ctr" rotWithShape="0">
              <a:srgbClr val="000000">
                <a:alpha val="70000"/>
              </a:srgb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Lst>
        </p:spPr>
      </p:pic>
      <p:pic>
        <p:nvPicPr>
          <p:cNvPr id="11" name="Picture 3" descr="四庫全書.jpg"/>
          <p:cNvPicPr>
            <a:picLocks noChangeAspect="1"/>
          </p:cNvPicPr>
          <p:nvPr/>
        </p:nvPicPr>
        <p:blipFill>
          <a:blip r:embed="rId6">
            <a:extLst>
              <a:ext uri="{28A0092B-C50C-407E-A947-70E740481C1C}">
                <a14:useLocalDpi xmlns:a14="http://schemas.microsoft.com/office/drawing/2010/main" val="0"/>
              </a:ext>
            </a:extLst>
          </a:blip>
          <a:srcRect/>
          <a:stretch>
            <a:fillRect/>
          </a:stretch>
        </p:blipFill>
        <p:spPr bwMode="auto">
          <a:xfrm>
            <a:off x="342900" y="237067"/>
            <a:ext cx="4697413" cy="4697413"/>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pic>
      <p:sp>
        <p:nvSpPr>
          <p:cNvPr id="2" name="TextBox 1"/>
          <p:cNvSpPr txBox="1"/>
          <p:nvPr/>
        </p:nvSpPr>
        <p:spPr>
          <a:xfrm>
            <a:off x="863600" y="3302000"/>
            <a:ext cx="3708400" cy="523220"/>
          </a:xfrm>
          <a:prstGeom prst="rect">
            <a:avLst/>
          </a:prstGeom>
          <a:noFill/>
        </p:spPr>
        <p:txBody>
          <a:bodyPr wrap="square" rtlCol="0">
            <a:spAutoFit/>
          </a:bodyPr>
          <a:lstStyle/>
          <a:p>
            <a:r>
              <a:rPr lang="en-US" dirty="0" smtClean="0">
                <a:solidFill>
                  <a:srgbClr val="000000"/>
                </a:solidFill>
              </a:rPr>
              <a:t>The Chinese Classics</a:t>
            </a:r>
            <a:endParaRPr lang="en-US" dirty="0">
              <a:solidFill>
                <a:srgbClr val="000000"/>
              </a:solidFill>
            </a:endParaRPr>
          </a:p>
        </p:txBody>
      </p:sp>
    </p:spTree>
    <p:extLst>
      <p:ext uri="{BB962C8B-B14F-4D97-AF65-F5344CB8AC3E}">
        <p14:creationId xmlns:p14="http://schemas.microsoft.com/office/powerpoint/2010/main" val="4027679969"/>
      </p:ext>
    </p:extLst>
  </p:cSld>
  <p:clrMapOvr>
    <a:masterClrMapping/>
  </p:clrMapOvr>
  <p:transition xmlns:p14="http://schemas.microsoft.com/office/powerpoint/2010/main" spd="med"/>
  <p:timing>
    <p:tnLst>
      <p:par>
        <p:cTn xmlns:p14="http://schemas.microsoft.com/office/powerpoint/2010/mai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8" fill="hold" grpId="0" nodeType="clickEffect">
                                  <p:stCondLst>
                                    <p:cond delay="0"/>
                                  </p:stCondLst>
                                  <p:childTnLst>
                                    <p:set>
                                      <p:cBhvr>
                                        <p:cTn id="6" dur="1" fill="hold">
                                          <p:stCondLst>
                                            <p:cond delay="0"/>
                                          </p:stCondLst>
                                        </p:cTn>
                                        <p:tgtEl>
                                          <p:spTgt spid="16387">
                                            <p:txEl>
                                              <p:pRg st="0" end="0"/>
                                            </p:txEl>
                                          </p:spTgt>
                                        </p:tgtEl>
                                        <p:attrNameLst>
                                          <p:attrName>style.visibility</p:attrName>
                                        </p:attrNameLst>
                                      </p:cBhvr>
                                      <p:to>
                                        <p:strVal val="visible"/>
                                      </p:to>
                                    </p:set>
                                    <p:anim calcmode="lin" valueType="num">
                                      <p:cBhvr additive="base">
                                        <p:cTn id="7" dur="500" fill="hold"/>
                                        <p:tgtEl>
                                          <p:spTgt spid="16387">
                                            <p:txEl>
                                              <p:pRg st="0" end="0"/>
                                            </p:txEl>
                                          </p:spTgt>
                                        </p:tgtEl>
                                        <p:attrNameLst>
                                          <p:attrName>ppt_x</p:attrName>
                                        </p:attrNameLst>
                                      </p:cBhvr>
                                      <p:tavLst>
                                        <p:tav tm="0">
                                          <p:val>
                                            <p:strVal val="0-#ppt_w/2"/>
                                          </p:val>
                                        </p:tav>
                                        <p:tav tm="100000">
                                          <p:val>
                                            <p:strVal val="#ppt_x"/>
                                          </p:val>
                                        </p:tav>
                                      </p:tavLst>
                                    </p:anim>
                                    <p:anim calcmode="lin" valueType="num">
                                      <p:cBhvr additive="base">
                                        <p:cTn id="8" dur="500" fill="hold"/>
                                        <p:tgtEl>
                                          <p:spTgt spid="16387">
                                            <p:txEl>
                                              <p:pRg st="0" end="0"/>
                                            </p:txEl>
                                          </p:spTgt>
                                        </p:tgtEl>
                                        <p:attrNameLst>
                                          <p:attrName>ppt_y</p:attrName>
                                        </p:attrNameLst>
                                      </p:cBhvr>
                                      <p:tavLst>
                                        <p:tav tm="0">
                                          <p:val>
                                            <p:strVal val="#ppt_y"/>
                                          </p:val>
                                        </p:tav>
                                        <p:tav tm="100000">
                                          <p:val>
                                            <p:strVal val="#ppt_y"/>
                                          </p:val>
                                        </p:tav>
                                      </p:tavLst>
                                    </p:anim>
                                  </p:childTnLst>
                                </p:cTn>
                              </p:par>
                            </p:childTnLst>
                          </p:cTn>
                        </p:par>
                        <p:par>
                          <p:cTn id="9" fill="hold" nodeType="afterGroup">
                            <p:stCondLst>
                              <p:cond delay="500"/>
                            </p:stCondLst>
                            <p:childTnLst>
                              <p:par>
                                <p:cTn id="10" presetID="23" presetClass="entr" presetSubtype="16" fill="hold" nodeType="afterEffect">
                                  <p:stCondLst>
                                    <p:cond delay="0"/>
                                  </p:stCondLst>
                                  <p:childTnLst>
                                    <p:set>
                                      <p:cBhvr>
                                        <p:cTn id="11" dur="1" fill="hold">
                                          <p:stCondLst>
                                            <p:cond delay="0"/>
                                          </p:stCondLst>
                                        </p:cTn>
                                        <p:tgtEl>
                                          <p:spTgt spid="16391"/>
                                        </p:tgtEl>
                                        <p:attrNameLst>
                                          <p:attrName>style.visibility</p:attrName>
                                        </p:attrNameLst>
                                      </p:cBhvr>
                                      <p:to>
                                        <p:strVal val="visible"/>
                                      </p:to>
                                    </p:set>
                                    <p:anim calcmode="lin" valueType="num">
                                      <p:cBhvr>
                                        <p:cTn id="12" dur="500" fill="hold"/>
                                        <p:tgtEl>
                                          <p:spTgt spid="16391"/>
                                        </p:tgtEl>
                                        <p:attrNameLst>
                                          <p:attrName>ppt_w</p:attrName>
                                        </p:attrNameLst>
                                      </p:cBhvr>
                                      <p:tavLst>
                                        <p:tav tm="0">
                                          <p:val>
                                            <p:fltVal val="0"/>
                                          </p:val>
                                        </p:tav>
                                        <p:tav tm="100000">
                                          <p:val>
                                            <p:strVal val="#ppt_w"/>
                                          </p:val>
                                        </p:tav>
                                      </p:tavLst>
                                    </p:anim>
                                    <p:anim calcmode="lin" valueType="num">
                                      <p:cBhvr>
                                        <p:cTn id="13" dur="500" fill="hold"/>
                                        <p:tgtEl>
                                          <p:spTgt spid="16391"/>
                                        </p:tgtEl>
                                        <p:attrNameLst>
                                          <p:attrName>ppt_h</p:attrName>
                                        </p:attrNameLst>
                                      </p:cBhvr>
                                      <p:tavLst>
                                        <p:tav tm="0">
                                          <p:val>
                                            <p:fltVal val="0"/>
                                          </p:val>
                                        </p:tav>
                                        <p:tav tm="100000">
                                          <p:val>
                                            <p:strVal val="#ppt_h"/>
                                          </p:val>
                                        </p:tav>
                                      </p:tavLst>
                                    </p:anim>
                                  </p:childTnLst>
                                </p:cTn>
                              </p:par>
                            </p:childTnLst>
                          </p:cTn>
                        </p:par>
                        <p:par>
                          <p:cTn id="14" fill="hold" nodeType="afterGroup">
                            <p:stCondLst>
                              <p:cond delay="1000"/>
                            </p:stCondLst>
                            <p:childTnLst>
                              <p:par>
                                <p:cTn id="15" presetID="23" presetClass="entr" presetSubtype="16" fill="hold" nodeType="afterEffect">
                                  <p:stCondLst>
                                    <p:cond delay="0"/>
                                  </p:stCondLst>
                                  <p:childTnLst>
                                    <p:set>
                                      <p:cBhvr>
                                        <p:cTn id="16" dur="1" fill="hold">
                                          <p:stCondLst>
                                            <p:cond delay="0"/>
                                          </p:stCondLst>
                                        </p:cTn>
                                        <p:tgtEl>
                                          <p:spTgt spid="16392"/>
                                        </p:tgtEl>
                                        <p:attrNameLst>
                                          <p:attrName>style.visibility</p:attrName>
                                        </p:attrNameLst>
                                      </p:cBhvr>
                                      <p:to>
                                        <p:strVal val="visible"/>
                                      </p:to>
                                    </p:set>
                                    <p:anim calcmode="lin" valueType="num">
                                      <p:cBhvr>
                                        <p:cTn id="17" dur="500" fill="hold"/>
                                        <p:tgtEl>
                                          <p:spTgt spid="16392"/>
                                        </p:tgtEl>
                                        <p:attrNameLst>
                                          <p:attrName>ppt_w</p:attrName>
                                        </p:attrNameLst>
                                      </p:cBhvr>
                                      <p:tavLst>
                                        <p:tav tm="0">
                                          <p:val>
                                            <p:fltVal val="0"/>
                                          </p:val>
                                        </p:tav>
                                        <p:tav tm="100000">
                                          <p:val>
                                            <p:strVal val="#ppt_w"/>
                                          </p:val>
                                        </p:tav>
                                      </p:tavLst>
                                    </p:anim>
                                    <p:anim calcmode="lin" valueType="num">
                                      <p:cBhvr>
                                        <p:cTn id="18" dur="500" fill="hold"/>
                                        <p:tgtEl>
                                          <p:spTgt spid="16392"/>
                                        </p:tgtEl>
                                        <p:attrNameLst>
                                          <p:attrName>ppt_h</p:attrName>
                                        </p:attrNameLst>
                                      </p:cBhvr>
                                      <p:tavLst>
                                        <p:tav tm="0">
                                          <p:val>
                                            <p:fltVal val="0"/>
                                          </p:val>
                                        </p:tav>
                                        <p:tav tm="100000">
                                          <p:val>
                                            <p:strVal val="#ppt_h"/>
                                          </p:val>
                                        </p:tav>
                                      </p:tavLst>
                                    </p:anim>
                                  </p:childTnLst>
                                </p:cTn>
                              </p:par>
                            </p:childTnLst>
                          </p:cTn>
                        </p:par>
                        <p:par>
                          <p:cTn id="19" fill="hold" nodeType="afterGroup">
                            <p:stCondLst>
                              <p:cond delay="1500"/>
                            </p:stCondLst>
                            <p:childTnLst>
                              <p:par>
                                <p:cTn id="20" presetID="23" presetClass="entr" presetSubtype="16" fill="hold" nodeType="afterEffect">
                                  <p:stCondLst>
                                    <p:cond delay="0"/>
                                  </p:stCondLst>
                                  <p:childTnLst>
                                    <p:set>
                                      <p:cBhvr>
                                        <p:cTn id="21" dur="1" fill="hold">
                                          <p:stCondLst>
                                            <p:cond delay="0"/>
                                          </p:stCondLst>
                                        </p:cTn>
                                        <p:tgtEl>
                                          <p:spTgt spid="16390"/>
                                        </p:tgtEl>
                                        <p:attrNameLst>
                                          <p:attrName>style.visibility</p:attrName>
                                        </p:attrNameLst>
                                      </p:cBhvr>
                                      <p:to>
                                        <p:strVal val="visible"/>
                                      </p:to>
                                    </p:set>
                                    <p:anim calcmode="lin" valueType="num">
                                      <p:cBhvr>
                                        <p:cTn id="22" dur="500" fill="hold"/>
                                        <p:tgtEl>
                                          <p:spTgt spid="16390"/>
                                        </p:tgtEl>
                                        <p:attrNameLst>
                                          <p:attrName>ppt_w</p:attrName>
                                        </p:attrNameLst>
                                      </p:cBhvr>
                                      <p:tavLst>
                                        <p:tav tm="0">
                                          <p:val>
                                            <p:fltVal val="0"/>
                                          </p:val>
                                        </p:tav>
                                        <p:tav tm="100000">
                                          <p:val>
                                            <p:strVal val="#ppt_w"/>
                                          </p:val>
                                        </p:tav>
                                      </p:tavLst>
                                    </p:anim>
                                    <p:anim calcmode="lin" valueType="num">
                                      <p:cBhvr>
                                        <p:cTn id="23" dur="500" fill="hold"/>
                                        <p:tgtEl>
                                          <p:spTgt spid="16390"/>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387" grpId="0" build="p" bldLvl="5" autoUpdateAnimBg="0"/>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8" name="图片 27"/>
          <p:cNvPicPr>
            <a:picLocks noChangeAspect="1"/>
          </p:cNvPicPr>
          <p:nvPr/>
        </p:nvPicPr>
        <p:blipFill rotWithShape="1">
          <a:blip r:embed="rId2" cstate="print">
            <a:extLst>
              <a:ext uri="{28A0092B-C50C-407E-A947-70E740481C1C}">
                <a14:useLocalDpi xmlns:a14="http://schemas.microsoft.com/office/drawing/2010/main" val="0"/>
              </a:ext>
            </a:extLst>
          </a:blip>
          <a:srcRect l="16840" r="16926"/>
          <a:stretch/>
        </p:blipFill>
        <p:spPr>
          <a:xfrm>
            <a:off x="6172200" y="1008490"/>
            <a:ext cx="2654300" cy="1087010"/>
          </a:xfrm>
          <a:prstGeom prst="rect">
            <a:avLst/>
          </a:prstGeom>
        </p:spPr>
      </p:pic>
      <p:pic>
        <p:nvPicPr>
          <p:cNvPr id="27" name="图片 26"/>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943499" y="406401"/>
            <a:ext cx="1135531" cy="2463800"/>
          </a:xfrm>
          <a:prstGeom prst="rect">
            <a:avLst/>
          </a:prstGeom>
        </p:spPr>
      </p:pic>
      <p:pic>
        <p:nvPicPr>
          <p:cNvPr id="5" name="图片 4"/>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457201" y="1219200"/>
            <a:ext cx="2857500" cy="889000"/>
          </a:xfrm>
          <a:prstGeom prst="rect">
            <a:avLst/>
          </a:prstGeom>
        </p:spPr>
      </p:pic>
      <p:sp>
        <p:nvSpPr>
          <p:cNvPr id="6" name="TextBox 5"/>
          <p:cNvSpPr txBox="1"/>
          <p:nvPr/>
        </p:nvSpPr>
        <p:spPr>
          <a:xfrm>
            <a:off x="1155700" y="1419446"/>
            <a:ext cx="1828799" cy="938719"/>
          </a:xfrm>
          <a:prstGeom prst="rect">
            <a:avLst/>
          </a:prstGeom>
          <a:noFill/>
        </p:spPr>
        <p:txBody>
          <a:bodyPr vert="horz" wrap="square" rtlCol="0">
            <a:spAutoFit/>
          </a:bodyPr>
          <a:lstStyle/>
          <a:p>
            <a:r>
              <a:rPr lang="zh-CN" altLang="en-US" sz="2700" b="1" dirty="0" smtClean="0">
                <a:solidFill>
                  <a:schemeClr val="bg1"/>
                </a:solidFill>
                <a:latin typeface="微软雅黑" panose="020B0503020204020204" pitchFamily="34" charset="-122"/>
                <a:ea typeface="微软雅黑" panose="020B0503020204020204" pitchFamily="34" charset="-122"/>
              </a:rPr>
              <a:t> </a:t>
            </a:r>
            <a:r>
              <a:rPr lang="en-US" altLang="zh-CN" b="1" dirty="0" smtClean="0">
                <a:solidFill>
                  <a:schemeClr val="bg1"/>
                </a:solidFill>
                <a:latin typeface="微软雅黑" panose="020B0503020204020204" pitchFamily="34" charset="-122"/>
                <a:ea typeface="微软雅黑" panose="020B0503020204020204" pitchFamily="34" charset="-122"/>
              </a:rPr>
              <a:t>L IVING</a:t>
            </a:r>
          </a:p>
          <a:p>
            <a:endParaRPr lang="zh-CN" altLang="en-US" sz="2700" b="1" dirty="0">
              <a:solidFill>
                <a:schemeClr val="bg1"/>
              </a:solidFill>
              <a:latin typeface="微软雅黑" panose="020B0503020204020204" pitchFamily="34" charset="-122"/>
              <a:ea typeface="微软雅黑" panose="020B0503020204020204" pitchFamily="34" charset="-122"/>
            </a:endParaRPr>
          </a:p>
        </p:txBody>
      </p:sp>
      <p:sp>
        <p:nvSpPr>
          <p:cNvPr id="12" name="TextBox 11"/>
          <p:cNvSpPr txBox="1"/>
          <p:nvPr/>
        </p:nvSpPr>
        <p:spPr>
          <a:xfrm>
            <a:off x="4351656" y="843239"/>
            <a:ext cx="424165" cy="1815882"/>
          </a:xfrm>
          <a:prstGeom prst="rect">
            <a:avLst/>
          </a:prstGeom>
          <a:noFill/>
        </p:spPr>
        <p:txBody>
          <a:bodyPr vert="horz" wrap="none" rtlCol="0">
            <a:spAutoFit/>
          </a:bodyPr>
          <a:lstStyle/>
          <a:p>
            <a:r>
              <a:rPr lang="en-US" altLang="zh-CN" b="1" dirty="0" smtClean="0">
                <a:solidFill>
                  <a:schemeClr val="bg1"/>
                </a:solidFill>
                <a:latin typeface="微软雅黑" panose="020B0503020204020204" pitchFamily="34" charset="-122"/>
                <a:ea typeface="微软雅黑" panose="020B0503020204020204" pitchFamily="34" charset="-122"/>
              </a:rPr>
              <a:t>L</a:t>
            </a:r>
          </a:p>
          <a:p>
            <a:r>
              <a:rPr lang="en-US" altLang="zh-CN" b="1" dirty="0" smtClean="0">
                <a:solidFill>
                  <a:schemeClr val="bg1"/>
                </a:solidFill>
                <a:latin typeface="微软雅黑" panose="020B0503020204020204" pitchFamily="34" charset="-122"/>
                <a:ea typeface="微软雅黑" panose="020B0503020204020204" pitchFamily="34" charset="-122"/>
              </a:rPr>
              <a:t>I</a:t>
            </a:r>
          </a:p>
          <a:p>
            <a:r>
              <a:rPr lang="en-US" altLang="zh-CN" b="1" dirty="0" smtClean="0">
                <a:solidFill>
                  <a:schemeClr val="bg1"/>
                </a:solidFill>
                <a:latin typeface="微软雅黑" panose="020B0503020204020204" pitchFamily="34" charset="-122"/>
                <a:ea typeface="微软雅黑" panose="020B0503020204020204" pitchFamily="34" charset="-122"/>
              </a:rPr>
              <a:t>F</a:t>
            </a:r>
          </a:p>
          <a:p>
            <a:r>
              <a:rPr lang="en-US" altLang="zh-CN" b="1" dirty="0" smtClean="0">
                <a:solidFill>
                  <a:schemeClr val="bg1"/>
                </a:solidFill>
                <a:latin typeface="微软雅黑" panose="020B0503020204020204" pitchFamily="34" charset="-122"/>
                <a:ea typeface="微软雅黑" panose="020B0503020204020204" pitchFamily="34" charset="-122"/>
              </a:rPr>
              <a:t>E</a:t>
            </a:r>
            <a:r>
              <a:rPr lang="zh-CN" altLang="en-US" sz="2700" b="1" dirty="0" smtClean="0">
                <a:solidFill>
                  <a:schemeClr val="bg1"/>
                </a:solidFill>
                <a:latin typeface="微软雅黑" panose="020B0503020204020204" pitchFamily="34" charset="-122"/>
                <a:ea typeface="微软雅黑" panose="020B0503020204020204" pitchFamily="34" charset="-122"/>
              </a:rPr>
              <a:t>  </a:t>
            </a:r>
            <a:endParaRPr lang="zh-CN" altLang="en-US" sz="2700" b="1" dirty="0">
              <a:solidFill>
                <a:schemeClr val="bg1"/>
              </a:solidFill>
              <a:latin typeface="微软雅黑" panose="020B0503020204020204" pitchFamily="34" charset="-122"/>
              <a:ea typeface="微软雅黑" panose="020B0503020204020204" pitchFamily="34" charset="-122"/>
            </a:endParaRPr>
          </a:p>
        </p:txBody>
      </p:sp>
      <p:sp>
        <p:nvSpPr>
          <p:cNvPr id="8" name="右大括号 7"/>
          <p:cNvSpPr/>
          <p:nvPr/>
        </p:nvSpPr>
        <p:spPr>
          <a:xfrm rot="5400000">
            <a:off x="4284978" y="96522"/>
            <a:ext cx="419100" cy="5788658"/>
          </a:xfrm>
          <a:prstGeom prst="rightBrace">
            <a:avLst>
              <a:gd name="adj1" fmla="val 77770"/>
              <a:gd name="adj2" fmla="val 50011"/>
            </a:avLst>
          </a:prstGeom>
          <a:noFill/>
          <a:ln w="38100">
            <a:solidFill>
              <a:schemeClr val="bg1"/>
            </a:solidFill>
          </a:ln>
        </p:spPr>
        <p:style>
          <a:lnRef idx="1">
            <a:schemeClr val="accent1"/>
          </a:lnRef>
          <a:fillRef idx="0">
            <a:schemeClr val="accent1"/>
          </a:fillRef>
          <a:effectRef idx="0">
            <a:schemeClr val="accent1"/>
          </a:effectRef>
          <a:fontRef idx="minor">
            <a:schemeClr val="tx1"/>
          </a:fontRef>
        </p:style>
        <p:txBody>
          <a:bodyPr lIns="68571" tIns="34285" rIns="68571" bIns="34285" rtlCol="0" anchor="ctr"/>
          <a:lstStyle/>
          <a:p>
            <a:pPr algn="ctr"/>
            <a:endParaRPr lang="zh-CN" altLang="en-US"/>
          </a:p>
        </p:txBody>
      </p:sp>
      <p:sp>
        <p:nvSpPr>
          <p:cNvPr id="20" name="标题 1"/>
          <p:cNvSpPr txBox="1">
            <a:spLocks noChangeArrowheads="1"/>
          </p:cNvSpPr>
          <p:nvPr/>
        </p:nvSpPr>
        <p:spPr>
          <a:xfrm>
            <a:off x="1811568" y="3415833"/>
            <a:ext cx="5478232" cy="548249"/>
          </a:xfrm>
          <a:prstGeom prst="rect">
            <a:avLst/>
          </a:prstGeom>
        </p:spPr>
        <p:txBody>
          <a:bodyPr vert="horz" lIns="91426" tIns="45712" rIns="91426" bIns="45712" rtlCol="0" anchor="ctr">
            <a:noAutofit/>
          </a:bodyPr>
          <a:lstStyle>
            <a:lvl1pPr algn="ctr" defTabSz="1219170" rtl="0" eaLnBrk="1" latinLnBrk="0" hangingPunct="1">
              <a:spcBef>
                <a:spcPct val="0"/>
              </a:spcBef>
              <a:buNone/>
              <a:defRPr sz="5900" kern="1200">
                <a:solidFill>
                  <a:schemeClr val="tx1"/>
                </a:solidFill>
                <a:latin typeface="+mj-lt"/>
                <a:ea typeface="+mj-ea"/>
                <a:cs typeface="+mj-cs"/>
              </a:defRPr>
            </a:lvl1pPr>
          </a:lstStyle>
          <a:p>
            <a:pPr>
              <a:lnSpc>
                <a:spcPts val="4125"/>
              </a:lnSpc>
            </a:pPr>
            <a:r>
              <a:rPr lang="en-US" altLang="zh-CN" sz="3200" b="1" dirty="0" smtClean="0">
                <a:solidFill>
                  <a:schemeClr val="bg1"/>
                </a:solidFill>
                <a:latin typeface="微软雅黑" pitchFamily="34" charset="-122"/>
                <a:ea typeface="微软雅黑" pitchFamily="34" charset="-122"/>
              </a:rPr>
              <a:t>THE TRUE VALUE OF WORK</a:t>
            </a:r>
            <a:endParaRPr lang="zh-CN" altLang="en-US" sz="3200" b="1" dirty="0">
              <a:solidFill>
                <a:schemeClr val="bg1"/>
              </a:solidFill>
              <a:latin typeface="微软雅黑" pitchFamily="34" charset="-122"/>
              <a:ea typeface="微软雅黑" pitchFamily="34" charset="-122"/>
            </a:endParaRPr>
          </a:p>
        </p:txBody>
      </p:sp>
      <p:sp>
        <p:nvSpPr>
          <p:cNvPr id="24" name="TextBox 23"/>
          <p:cNvSpPr txBox="1"/>
          <p:nvPr/>
        </p:nvSpPr>
        <p:spPr>
          <a:xfrm>
            <a:off x="6439394" y="1268689"/>
            <a:ext cx="2234706" cy="523220"/>
          </a:xfrm>
          <a:prstGeom prst="rect">
            <a:avLst/>
          </a:prstGeom>
          <a:noFill/>
        </p:spPr>
        <p:txBody>
          <a:bodyPr vert="horz" wrap="square" rtlCol="0">
            <a:spAutoFit/>
          </a:bodyPr>
          <a:lstStyle/>
          <a:p>
            <a:r>
              <a:rPr lang="en-US" altLang="zh-CN" b="1" dirty="0" smtClean="0">
                <a:solidFill>
                  <a:schemeClr val="bg1"/>
                </a:solidFill>
                <a:latin typeface="微软雅黑" panose="020B0503020204020204" pitchFamily="34" charset="-122"/>
                <a:ea typeface="微软雅黑" panose="020B0503020204020204" pitchFamily="34" charset="-122"/>
              </a:rPr>
              <a:t>MORTALITY</a:t>
            </a:r>
          </a:p>
        </p:txBody>
      </p:sp>
      <p:pic>
        <p:nvPicPr>
          <p:cNvPr id="16" name="Picture 2" descr="D:\图片\图片4.png"/>
          <p:cNvPicPr>
            <a:picLocks noChangeAspect="1"/>
          </p:cNvPicPr>
          <p:nvPr/>
        </p:nvPicPr>
        <p:blipFill>
          <a:blip r:embed="rId3"/>
          <a:stretch>
            <a:fillRect/>
          </a:stretch>
        </p:blipFill>
        <p:spPr>
          <a:xfrm>
            <a:off x="-323850" y="2932113"/>
            <a:ext cx="2505075" cy="2524125"/>
          </a:xfrm>
          <a:prstGeom prst="rect">
            <a:avLst/>
          </a:prstGeom>
          <a:noFill/>
          <a:ln w="9525">
            <a:noFill/>
          </a:ln>
        </p:spPr>
      </p:pic>
      <p:cxnSp>
        <p:nvCxnSpPr>
          <p:cNvPr id="3" name="直接箭头连接符 2"/>
          <p:cNvCxnSpPr>
            <a:stCxn id="25" idx="2"/>
          </p:cNvCxnSpPr>
          <p:nvPr/>
        </p:nvCxnSpPr>
        <p:spPr bwMode="auto">
          <a:xfrm flipH="1">
            <a:off x="2798032" y="1165032"/>
            <a:ext cx="774430" cy="382764"/>
          </a:xfrm>
          <a:prstGeom prst="straightConnector1">
            <a:avLst/>
          </a:prstGeom>
          <a:noFill/>
          <a:ln w="25400">
            <a:solidFill>
              <a:srgbClr val="C00000"/>
            </a:solidFill>
            <a:tailEnd type="arrow"/>
          </a:ln>
          <a:effectLst/>
        </p:spPr>
      </p:cxnSp>
      <p:cxnSp>
        <p:nvCxnSpPr>
          <p:cNvPr id="17" name="直接箭头连接符 16"/>
          <p:cNvCxnSpPr/>
          <p:nvPr/>
        </p:nvCxnSpPr>
        <p:spPr bwMode="auto">
          <a:xfrm>
            <a:off x="5461000" y="1384300"/>
            <a:ext cx="838200" cy="292100"/>
          </a:xfrm>
          <a:prstGeom prst="straightConnector1">
            <a:avLst/>
          </a:prstGeom>
          <a:noFill/>
          <a:ln w="25400">
            <a:solidFill>
              <a:srgbClr val="C00000"/>
            </a:solidFill>
            <a:tailEnd type="arrow"/>
          </a:ln>
          <a:effectLst/>
        </p:spPr>
      </p:cxnSp>
      <p:sp>
        <p:nvSpPr>
          <p:cNvPr id="25" name="标题 1"/>
          <p:cNvSpPr txBox="1">
            <a:spLocks noChangeArrowheads="1"/>
          </p:cNvSpPr>
          <p:nvPr/>
        </p:nvSpPr>
        <p:spPr>
          <a:xfrm>
            <a:off x="2776123" y="616783"/>
            <a:ext cx="1592677" cy="548249"/>
          </a:xfrm>
          <a:prstGeom prst="rect">
            <a:avLst/>
          </a:prstGeom>
        </p:spPr>
        <p:txBody>
          <a:bodyPr vert="horz" lIns="91426" tIns="45712" rIns="91426" bIns="45712" rtlCol="0" anchor="ctr">
            <a:noAutofit/>
          </a:bodyPr>
          <a:lstStyle>
            <a:lvl1pPr algn="ctr" defTabSz="1219170" rtl="0" eaLnBrk="1" latinLnBrk="0" hangingPunct="1">
              <a:spcBef>
                <a:spcPct val="0"/>
              </a:spcBef>
              <a:buNone/>
              <a:defRPr sz="5900" kern="1200">
                <a:solidFill>
                  <a:schemeClr val="tx1"/>
                </a:solidFill>
                <a:latin typeface="+mj-lt"/>
                <a:ea typeface="+mj-ea"/>
                <a:cs typeface="+mj-cs"/>
              </a:defRPr>
            </a:lvl1pPr>
          </a:lstStyle>
          <a:p>
            <a:pPr>
              <a:lnSpc>
                <a:spcPts val="4125"/>
              </a:lnSpc>
            </a:pPr>
            <a:r>
              <a:rPr lang="en-US" altLang="zh-CN" sz="2400" dirty="0" smtClean="0">
                <a:solidFill>
                  <a:schemeClr val="bg1"/>
                </a:solidFill>
                <a:latin typeface="微软雅黑" pitchFamily="34" charset="-122"/>
                <a:ea typeface="微软雅黑" pitchFamily="34" charset="-122"/>
              </a:rPr>
              <a:t>Exterior</a:t>
            </a:r>
            <a:endParaRPr lang="zh-CN" altLang="en-US" sz="2400" dirty="0">
              <a:solidFill>
                <a:schemeClr val="bg1"/>
              </a:solidFill>
              <a:latin typeface="微软雅黑" pitchFamily="34" charset="-122"/>
              <a:ea typeface="微软雅黑" pitchFamily="34" charset="-122"/>
            </a:endParaRPr>
          </a:p>
        </p:txBody>
      </p:sp>
      <p:sp>
        <p:nvSpPr>
          <p:cNvPr id="26" name="标题 1"/>
          <p:cNvSpPr txBox="1">
            <a:spLocks noChangeArrowheads="1"/>
          </p:cNvSpPr>
          <p:nvPr/>
        </p:nvSpPr>
        <p:spPr>
          <a:xfrm>
            <a:off x="4964375" y="598479"/>
            <a:ext cx="1423725" cy="548249"/>
          </a:xfrm>
          <a:prstGeom prst="rect">
            <a:avLst/>
          </a:prstGeom>
        </p:spPr>
        <p:txBody>
          <a:bodyPr vert="horz" lIns="91426" tIns="45712" rIns="91426" bIns="45712" rtlCol="0" anchor="ctr">
            <a:noAutofit/>
          </a:bodyPr>
          <a:lstStyle>
            <a:lvl1pPr algn="ctr" defTabSz="1219170" rtl="0" eaLnBrk="1" latinLnBrk="0" hangingPunct="1">
              <a:spcBef>
                <a:spcPct val="0"/>
              </a:spcBef>
              <a:buNone/>
              <a:defRPr sz="5900" kern="1200">
                <a:solidFill>
                  <a:schemeClr val="tx1"/>
                </a:solidFill>
                <a:latin typeface="+mj-lt"/>
                <a:ea typeface="+mj-ea"/>
                <a:cs typeface="+mj-cs"/>
              </a:defRPr>
            </a:lvl1pPr>
          </a:lstStyle>
          <a:p>
            <a:pPr>
              <a:lnSpc>
                <a:spcPts val="4125"/>
              </a:lnSpc>
            </a:pPr>
            <a:r>
              <a:rPr lang="en-US" altLang="zh-CN" sz="2400" dirty="0" smtClean="0">
                <a:solidFill>
                  <a:schemeClr val="bg1"/>
                </a:solidFill>
                <a:latin typeface="微软雅黑" pitchFamily="34" charset="-122"/>
                <a:ea typeface="微软雅黑" pitchFamily="34" charset="-122"/>
              </a:rPr>
              <a:t>Interior</a:t>
            </a:r>
            <a:endParaRPr lang="zh-CN" altLang="en-US" sz="2400" dirty="0">
              <a:solidFill>
                <a:schemeClr val="bg1"/>
              </a:solidFill>
              <a:latin typeface="微软雅黑" pitchFamily="34" charset="-122"/>
              <a:ea typeface="微软雅黑" pitchFamily="34" charset="-122"/>
            </a:endParaRPr>
          </a:p>
        </p:txBody>
      </p:sp>
      <p:sp>
        <p:nvSpPr>
          <p:cNvPr id="18" name="TextBox 17"/>
          <p:cNvSpPr txBox="1"/>
          <p:nvPr/>
        </p:nvSpPr>
        <p:spPr>
          <a:xfrm>
            <a:off x="3241040" y="4881890"/>
            <a:ext cx="5902960" cy="246221"/>
          </a:xfrm>
          <a:prstGeom prst="rect">
            <a:avLst/>
          </a:prstGeom>
          <a:solidFill>
            <a:schemeClr val="tx1"/>
          </a:solidFill>
        </p:spPr>
        <p:txBody>
          <a:bodyPr wrap="square" rtlCol="0">
            <a:spAutoFit/>
          </a:bodyPr>
          <a:lstStyle/>
          <a:p>
            <a:endParaRPr lang="en-US" sz="1000" dirty="0"/>
          </a:p>
        </p:txBody>
      </p:sp>
    </p:spTree>
    <p:extLst>
      <p:ext uri="{BB962C8B-B14F-4D97-AF65-F5344CB8AC3E}">
        <p14:creationId xmlns:p14="http://schemas.microsoft.com/office/powerpoint/2010/main" val="1213365635"/>
      </p:ext>
    </p:extLst>
  </p:cSld>
  <p:clrMapOvr>
    <a:masterClrMapping/>
  </p:clrMapOvr>
  <p:transition xmlns:p14="http://schemas.microsoft.com/office/powerpoint/2010/main"/>
  <p:timing>
    <p:tnLst>
      <p:par>
        <p:cTn xmlns:p14="http://schemas.microsoft.com/office/powerpoint/2010/mai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寺.jpe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5143500"/>
          </a:xfrm>
          <a:prstGeom prst="rect">
            <a:avLst/>
          </a:prstGeom>
        </p:spPr>
      </p:pic>
      <p:sp>
        <p:nvSpPr>
          <p:cNvPr id="5" name="TextBox 4"/>
          <p:cNvSpPr txBox="1"/>
          <p:nvPr/>
        </p:nvSpPr>
        <p:spPr>
          <a:xfrm>
            <a:off x="2658534" y="626532"/>
            <a:ext cx="3268133" cy="1323439"/>
          </a:xfrm>
          <a:prstGeom prst="rect">
            <a:avLst/>
          </a:prstGeom>
          <a:noFill/>
        </p:spPr>
        <p:txBody>
          <a:bodyPr wrap="square" rtlCol="0">
            <a:spAutoFit/>
          </a:bodyPr>
          <a:lstStyle/>
          <a:p>
            <a:r>
              <a:rPr lang="zh-TW" altLang="en-US" sz="8000" dirty="0" smtClean="0">
                <a:solidFill>
                  <a:srgbClr val="000000"/>
                </a:solidFill>
                <a:latin typeface="BiauKai"/>
                <a:ea typeface="BiauKai"/>
                <a:cs typeface="BiauKai"/>
              </a:rPr>
              <a:t>宗</a:t>
            </a:r>
            <a:r>
              <a:rPr lang="en-US" altLang="zh-TW" sz="8000" dirty="0" smtClean="0">
                <a:solidFill>
                  <a:srgbClr val="000000"/>
                </a:solidFill>
                <a:latin typeface="BiauKai"/>
                <a:ea typeface="BiauKai"/>
                <a:cs typeface="BiauKai"/>
              </a:rPr>
              <a:t> </a:t>
            </a:r>
            <a:r>
              <a:rPr lang="zh-TW" altLang="en-US" sz="8000" dirty="0" smtClean="0">
                <a:solidFill>
                  <a:srgbClr val="000000"/>
                </a:solidFill>
                <a:latin typeface="BiauKai"/>
                <a:ea typeface="BiauKai"/>
                <a:cs typeface="BiauKai"/>
              </a:rPr>
              <a:t>教</a:t>
            </a:r>
            <a:endParaRPr lang="en-GB" altLang="zh-TW" sz="8000" dirty="0" smtClean="0">
              <a:solidFill>
                <a:srgbClr val="000000"/>
              </a:solidFill>
              <a:latin typeface="BiauKai"/>
              <a:ea typeface="BiauKai"/>
              <a:cs typeface="BiauKai"/>
            </a:endParaRPr>
          </a:p>
        </p:txBody>
      </p:sp>
      <p:sp>
        <p:nvSpPr>
          <p:cNvPr id="6" name="TextBox 5"/>
          <p:cNvSpPr txBox="1"/>
          <p:nvPr/>
        </p:nvSpPr>
        <p:spPr>
          <a:xfrm>
            <a:off x="1083733" y="2472266"/>
            <a:ext cx="7344078" cy="1754327"/>
          </a:xfrm>
          <a:prstGeom prst="rect">
            <a:avLst/>
          </a:prstGeom>
          <a:noFill/>
        </p:spPr>
        <p:txBody>
          <a:bodyPr wrap="none" rtlCol="0">
            <a:spAutoFit/>
          </a:bodyPr>
          <a:lstStyle/>
          <a:p>
            <a:r>
              <a:rPr lang="en-GB" sz="3600" dirty="0">
                <a:solidFill>
                  <a:srgbClr val="000000"/>
                </a:solidFill>
              </a:rPr>
              <a:t>primary education, </a:t>
            </a:r>
            <a:endParaRPr lang="en-GB" sz="3600" dirty="0" smtClean="0">
              <a:solidFill>
                <a:srgbClr val="000000"/>
              </a:solidFill>
            </a:endParaRPr>
          </a:p>
          <a:p>
            <a:r>
              <a:rPr lang="en-GB" sz="3600" dirty="0" smtClean="0">
                <a:solidFill>
                  <a:srgbClr val="000000"/>
                </a:solidFill>
              </a:rPr>
              <a:t>the </a:t>
            </a:r>
            <a:r>
              <a:rPr lang="en-GB" sz="3600" dirty="0">
                <a:solidFill>
                  <a:srgbClr val="000000"/>
                </a:solidFill>
              </a:rPr>
              <a:t>most important teaching, </a:t>
            </a:r>
            <a:endParaRPr lang="en-GB" sz="3600" dirty="0" smtClean="0">
              <a:solidFill>
                <a:srgbClr val="000000"/>
              </a:solidFill>
            </a:endParaRPr>
          </a:p>
          <a:p>
            <a:r>
              <a:rPr lang="en-GB" sz="3600" dirty="0" smtClean="0">
                <a:solidFill>
                  <a:srgbClr val="000000"/>
                </a:solidFill>
              </a:rPr>
              <a:t>the </a:t>
            </a:r>
            <a:r>
              <a:rPr lang="en-GB" sz="3600" dirty="0">
                <a:solidFill>
                  <a:srgbClr val="000000"/>
                </a:solidFill>
              </a:rPr>
              <a:t>most venerated transformation. </a:t>
            </a:r>
            <a:endParaRPr lang="en-US" sz="3600" dirty="0">
              <a:solidFill>
                <a:srgbClr val="000000"/>
              </a:solidFill>
            </a:endParaRPr>
          </a:p>
        </p:txBody>
      </p:sp>
    </p:spTree>
    <p:extLst>
      <p:ext uri="{BB962C8B-B14F-4D97-AF65-F5344CB8AC3E}">
        <p14:creationId xmlns:p14="http://schemas.microsoft.com/office/powerpoint/2010/main" val="953717674"/>
      </p:ext>
    </p:extLst>
  </p:cSld>
  <p:clrMapOvr>
    <a:masterClrMapping/>
  </p:clrMapOvr>
  <p:transition xmlns:p14="http://schemas.microsoft.com/office/powerpoint/2010/main"/>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endParaRPr lang="en-US"/>
          </a:p>
        </p:txBody>
      </p:sp>
      <p:sp>
        <p:nvSpPr>
          <p:cNvPr id="3" name="Subtitle 2"/>
          <p:cNvSpPr>
            <a:spLocks noGrp="1"/>
          </p:cNvSpPr>
          <p:nvPr>
            <p:ph type="subTitle" idx="1"/>
          </p:nvPr>
        </p:nvSpPr>
        <p:spPr/>
        <p:txBody>
          <a:bodyPr/>
          <a:lstStyle/>
          <a:p>
            <a:endParaRPr lang="en-US"/>
          </a:p>
        </p:txBody>
      </p:sp>
      <p:sp>
        <p:nvSpPr>
          <p:cNvPr id="4" name="Content Placeholder 3"/>
          <p:cNvSpPr>
            <a:spLocks noGrp="1"/>
          </p:cNvSpPr>
          <p:nvPr>
            <p:ph sz="quarter" idx="13"/>
          </p:nvPr>
        </p:nvSpPr>
        <p:spPr/>
        <p:txBody>
          <a:bodyPr/>
          <a:lstStyle/>
          <a:p>
            <a:endParaRPr lang="en-US"/>
          </a:p>
        </p:txBody>
      </p:sp>
      <p:pic>
        <p:nvPicPr>
          <p:cNvPr id="5" name="Picture 4" descr="寺.jpe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5143500"/>
          </a:xfrm>
          <a:prstGeom prst="rect">
            <a:avLst/>
          </a:prstGeom>
        </p:spPr>
      </p:pic>
      <p:sp>
        <p:nvSpPr>
          <p:cNvPr id="6" name="TextBox 5"/>
          <p:cNvSpPr txBox="1"/>
          <p:nvPr/>
        </p:nvSpPr>
        <p:spPr>
          <a:xfrm>
            <a:off x="541866" y="982133"/>
            <a:ext cx="7992533" cy="2862322"/>
          </a:xfrm>
          <a:prstGeom prst="rect">
            <a:avLst/>
          </a:prstGeom>
          <a:noFill/>
        </p:spPr>
        <p:txBody>
          <a:bodyPr wrap="square" rtlCol="0">
            <a:spAutoFit/>
          </a:bodyPr>
          <a:lstStyle/>
          <a:p>
            <a:r>
              <a:rPr lang="en-US" sz="3600" dirty="0" smtClean="0">
                <a:solidFill>
                  <a:srgbClr val="000000"/>
                </a:solidFill>
                <a:latin typeface="Times New Roman"/>
                <a:cs typeface="Times New Roman"/>
              </a:rPr>
              <a:t>Chinese culture shares more concordances than discordances in respect to </a:t>
            </a:r>
            <a:r>
              <a:rPr lang="en-US" sz="3600" i="1" dirty="0" err="1" smtClean="0">
                <a:solidFill>
                  <a:srgbClr val="000000"/>
                </a:solidFill>
                <a:latin typeface="Times New Roman"/>
                <a:cs typeface="Times New Roman"/>
              </a:rPr>
              <a:t>Laudato</a:t>
            </a:r>
            <a:r>
              <a:rPr lang="en-US" sz="3600" i="1" dirty="0" smtClean="0">
                <a:solidFill>
                  <a:srgbClr val="000000"/>
                </a:solidFill>
                <a:latin typeface="Times New Roman"/>
                <a:cs typeface="Times New Roman"/>
              </a:rPr>
              <a:t> Si</a:t>
            </a:r>
            <a:r>
              <a:rPr lang="en-US" sz="3600" dirty="0" smtClean="0">
                <a:solidFill>
                  <a:srgbClr val="000000"/>
                </a:solidFill>
                <a:latin typeface="Times New Roman"/>
                <a:cs typeface="Times New Roman"/>
              </a:rPr>
              <a:t>, and young people are looking to us to practi</a:t>
            </a:r>
            <a:r>
              <a:rPr lang="en-US" altLang="zh-TW" sz="3600" dirty="0" smtClean="0">
                <a:solidFill>
                  <a:srgbClr val="000000"/>
                </a:solidFill>
                <a:latin typeface="Times New Roman"/>
                <a:cs typeface="Times New Roman"/>
              </a:rPr>
              <a:t>c</a:t>
            </a:r>
            <a:r>
              <a:rPr lang="en-US" sz="3600" dirty="0" smtClean="0">
                <a:solidFill>
                  <a:srgbClr val="000000"/>
                </a:solidFill>
                <a:latin typeface="Times New Roman"/>
                <a:cs typeface="Times New Roman"/>
              </a:rPr>
              <a:t>e virtue so that they can believe and work hand in hand with us.</a:t>
            </a:r>
            <a:endParaRPr lang="en-US" sz="3600" dirty="0">
              <a:solidFill>
                <a:srgbClr val="000000"/>
              </a:solidFill>
              <a:latin typeface="Times New Roman"/>
              <a:cs typeface="Times New Roman"/>
            </a:endParaRPr>
          </a:p>
        </p:txBody>
      </p:sp>
    </p:spTree>
    <p:extLst>
      <p:ext uri="{BB962C8B-B14F-4D97-AF65-F5344CB8AC3E}">
        <p14:creationId xmlns:p14="http://schemas.microsoft.com/office/powerpoint/2010/main" val="343453248"/>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endParaRPr lang="en-US"/>
          </a:p>
        </p:txBody>
      </p:sp>
      <p:sp>
        <p:nvSpPr>
          <p:cNvPr id="3" name="Subtitle 2"/>
          <p:cNvSpPr>
            <a:spLocks noGrp="1"/>
          </p:cNvSpPr>
          <p:nvPr>
            <p:ph type="subTitle" idx="1"/>
          </p:nvPr>
        </p:nvSpPr>
        <p:spPr/>
        <p:txBody>
          <a:bodyPr/>
          <a:lstStyle/>
          <a:p>
            <a:endParaRPr lang="en-US"/>
          </a:p>
        </p:txBody>
      </p:sp>
      <p:pic>
        <p:nvPicPr>
          <p:cNvPr id="5" name="Picture 4" descr="寺.jpe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5143500"/>
          </a:xfrm>
          <a:prstGeom prst="rect">
            <a:avLst/>
          </a:prstGeom>
        </p:spPr>
      </p:pic>
      <p:sp>
        <p:nvSpPr>
          <p:cNvPr id="6" name="TextBox 5"/>
          <p:cNvSpPr txBox="1"/>
          <p:nvPr/>
        </p:nvSpPr>
        <p:spPr>
          <a:xfrm>
            <a:off x="880533" y="1049868"/>
            <a:ext cx="7467600" cy="3046988"/>
          </a:xfrm>
          <a:prstGeom prst="rect">
            <a:avLst/>
          </a:prstGeom>
          <a:noFill/>
        </p:spPr>
        <p:txBody>
          <a:bodyPr wrap="square" rtlCol="0">
            <a:spAutoFit/>
          </a:bodyPr>
          <a:lstStyle/>
          <a:p>
            <a:r>
              <a:rPr lang="en-US" altLang="zh-TW" sz="4800" dirty="0" smtClean="0">
                <a:solidFill>
                  <a:srgbClr val="000000"/>
                </a:solidFill>
                <a:latin typeface="Apple Chancery"/>
                <a:cs typeface="Apple Chancery"/>
              </a:rPr>
              <a:t>In</a:t>
            </a:r>
            <a:r>
              <a:rPr lang="zh-TW" altLang="en-US" sz="4800" dirty="0" smtClean="0">
                <a:solidFill>
                  <a:srgbClr val="000000"/>
                </a:solidFill>
                <a:latin typeface="Apple Chancery"/>
                <a:cs typeface="Apple Chancery"/>
              </a:rPr>
              <a:t> </a:t>
            </a:r>
            <a:r>
              <a:rPr lang="en-US" altLang="zh-TW" sz="4800" dirty="0" smtClean="0">
                <a:solidFill>
                  <a:srgbClr val="000000"/>
                </a:solidFill>
                <a:latin typeface="Apple Chancery"/>
                <a:cs typeface="Apple Chancery"/>
              </a:rPr>
              <a:t>praise</a:t>
            </a:r>
            <a:r>
              <a:rPr lang="zh-TW" altLang="en-US" sz="4800" dirty="0" smtClean="0">
                <a:solidFill>
                  <a:srgbClr val="000000"/>
                </a:solidFill>
                <a:latin typeface="Apple Chancery"/>
                <a:cs typeface="Apple Chancery"/>
              </a:rPr>
              <a:t> </a:t>
            </a:r>
            <a:r>
              <a:rPr lang="en-US" altLang="zh-TW" sz="4800" dirty="0" smtClean="0">
                <a:solidFill>
                  <a:srgbClr val="000000"/>
                </a:solidFill>
                <a:latin typeface="Apple Chancery"/>
                <a:cs typeface="Apple Chancery"/>
              </a:rPr>
              <a:t>of</a:t>
            </a:r>
            <a:r>
              <a:rPr lang="zh-TW" altLang="en-US" sz="4800" dirty="0" smtClean="0">
                <a:solidFill>
                  <a:srgbClr val="000000"/>
                </a:solidFill>
                <a:latin typeface="Apple Chancery"/>
                <a:cs typeface="Apple Chancery"/>
              </a:rPr>
              <a:t> </a:t>
            </a:r>
            <a:r>
              <a:rPr lang="en-US" altLang="zh-TW" sz="4800" dirty="0" smtClean="0">
                <a:solidFill>
                  <a:srgbClr val="000000"/>
                </a:solidFill>
                <a:latin typeface="Apple Chancery"/>
                <a:cs typeface="Apple Chancery"/>
              </a:rPr>
              <a:t>Pope  Francis’s</a:t>
            </a:r>
            <a:r>
              <a:rPr lang="zh-TW" altLang="en-US" sz="4800" dirty="0" smtClean="0">
                <a:solidFill>
                  <a:srgbClr val="000000"/>
                </a:solidFill>
                <a:latin typeface="Apple Chancery"/>
                <a:cs typeface="Apple Chancery"/>
              </a:rPr>
              <a:t> </a:t>
            </a:r>
            <a:r>
              <a:rPr lang="en-US" altLang="zh-TW" sz="4800" dirty="0" smtClean="0">
                <a:solidFill>
                  <a:srgbClr val="000000"/>
                </a:solidFill>
                <a:latin typeface="Apple Chancery"/>
                <a:cs typeface="Apple Chancery"/>
              </a:rPr>
              <a:t>work</a:t>
            </a:r>
            <a:r>
              <a:rPr lang="zh-TW" altLang="en-US" sz="4800" dirty="0" smtClean="0">
                <a:solidFill>
                  <a:srgbClr val="000000"/>
                </a:solidFill>
                <a:latin typeface="Apple Chancery"/>
                <a:cs typeface="Apple Chancery"/>
              </a:rPr>
              <a:t> </a:t>
            </a:r>
            <a:r>
              <a:rPr lang="en-US" altLang="zh-TW" sz="4800" dirty="0" smtClean="0">
                <a:solidFill>
                  <a:srgbClr val="000000"/>
                </a:solidFill>
                <a:latin typeface="Apple Chancery"/>
                <a:cs typeface="Apple Chancery"/>
              </a:rPr>
              <a:t>for</a:t>
            </a:r>
            <a:r>
              <a:rPr lang="zh-TW" altLang="en-US" sz="4800" dirty="0" smtClean="0">
                <a:solidFill>
                  <a:srgbClr val="000000"/>
                </a:solidFill>
                <a:latin typeface="Apple Chancery"/>
                <a:cs typeface="Apple Chancery"/>
              </a:rPr>
              <a:t> </a:t>
            </a:r>
            <a:r>
              <a:rPr lang="en-US" altLang="zh-TW" sz="4800" dirty="0" smtClean="0">
                <a:solidFill>
                  <a:srgbClr val="000000"/>
                </a:solidFill>
                <a:latin typeface="Apple Chancery"/>
                <a:cs typeface="Apple Chancery"/>
              </a:rPr>
              <a:t>humanity.</a:t>
            </a:r>
            <a:r>
              <a:rPr lang="zh-TW" altLang="en-US" sz="4800" dirty="0" smtClean="0">
                <a:solidFill>
                  <a:srgbClr val="000000"/>
                </a:solidFill>
                <a:latin typeface="Apple Chancery"/>
                <a:cs typeface="Apple Chancery"/>
              </a:rPr>
              <a:t> </a:t>
            </a:r>
            <a:endParaRPr lang="en-GB" altLang="zh-TW" sz="4800" dirty="0" smtClean="0">
              <a:solidFill>
                <a:srgbClr val="000000"/>
              </a:solidFill>
              <a:latin typeface="Apple Chancery"/>
              <a:cs typeface="Apple Chancery"/>
            </a:endParaRPr>
          </a:p>
          <a:p>
            <a:r>
              <a:rPr lang="zh-TW" altLang="en-US" sz="4800" dirty="0" smtClean="0">
                <a:solidFill>
                  <a:srgbClr val="000000"/>
                </a:solidFill>
                <a:latin typeface="Apple Chancery"/>
                <a:cs typeface="Apple Chancery"/>
              </a:rPr>
              <a:t>       </a:t>
            </a:r>
            <a:endParaRPr lang="en-GB" altLang="zh-TW" sz="4800" dirty="0" smtClean="0">
              <a:solidFill>
                <a:srgbClr val="000000"/>
              </a:solidFill>
              <a:latin typeface="Apple Chancery"/>
              <a:cs typeface="Apple Chancery"/>
            </a:endParaRPr>
          </a:p>
          <a:p>
            <a:r>
              <a:rPr lang="zh-TW" altLang="en-US" sz="4800" dirty="0" smtClean="0">
                <a:solidFill>
                  <a:srgbClr val="000000"/>
                </a:solidFill>
                <a:latin typeface="Apple Chancery"/>
                <a:cs typeface="Apple Chancery"/>
              </a:rPr>
              <a:t>         </a:t>
            </a:r>
            <a:r>
              <a:rPr lang="en-US" altLang="zh-TW" sz="4800" dirty="0" smtClean="0">
                <a:solidFill>
                  <a:srgbClr val="000000"/>
                </a:solidFill>
                <a:latin typeface="Apple Chancery"/>
                <a:cs typeface="Apple Chancery"/>
              </a:rPr>
              <a:t>Thank</a:t>
            </a:r>
            <a:r>
              <a:rPr lang="zh-TW" altLang="en-US" sz="4800" dirty="0" smtClean="0">
                <a:solidFill>
                  <a:srgbClr val="000000"/>
                </a:solidFill>
                <a:latin typeface="Apple Chancery"/>
                <a:cs typeface="Apple Chancery"/>
              </a:rPr>
              <a:t> </a:t>
            </a:r>
            <a:r>
              <a:rPr lang="en-US" altLang="zh-TW" sz="4800" dirty="0" smtClean="0">
                <a:solidFill>
                  <a:srgbClr val="000000"/>
                </a:solidFill>
                <a:latin typeface="Apple Chancery"/>
                <a:cs typeface="Apple Chancery"/>
              </a:rPr>
              <a:t>you</a:t>
            </a:r>
            <a:r>
              <a:rPr lang="en-US" altLang="zh-TW" sz="4000" dirty="0" smtClean="0">
                <a:solidFill>
                  <a:srgbClr val="000000"/>
                </a:solidFill>
                <a:latin typeface="Apple Chancery"/>
                <a:cs typeface="Apple Chancery"/>
              </a:rPr>
              <a:t>.</a:t>
            </a:r>
            <a:r>
              <a:rPr lang="zh-TW" altLang="en-US" sz="4000" dirty="0" smtClean="0">
                <a:solidFill>
                  <a:srgbClr val="000000"/>
                </a:solidFill>
                <a:latin typeface="Apple Chancery"/>
                <a:cs typeface="Apple Chancery"/>
              </a:rPr>
              <a:t> </a:t>
            </a:r>
            <a:endParaRPr lang="en-US" sz="4000" dirty="0">
              <a:solidFill>
                <a:srgbClr val="000000"/>
              </a:solidFill>
              <a:latin typeface="Apple Chancery"/>
              <a:cs typeface="Apple Chancery"/>
            </a:endParaRPr>
          </a:p>
        </p:txBody>
      </p:sp>
    </p:spTree>
    <p:extLst>
      <p:ext uri="{BB962C8B-B14F-4D97-AF65-F5344CB8AC3E}">
        <p14:creationId xmlns:p14="http://schemas.microsoft.com/office/powerpoint/2010/main" val="3990924614"/>
      </p:ext>
    </p:extLst>
  </p:cSld>
  <p:clrMapOvr>
    <a:masterClrMapping/>
  </p:clrMapOvr>
</p:sld>
</file>

<file path=ppt/theme/theme1.xml><?xml version="1.0" encoding="utf-8"?>
<a:theme xmlns:a="http://schemas.openxmlformats.org/drawingml/2006/main" name="14_穿越">
  <a:themeElements>
    <a:clrScheme name="14_穿越 1">
      <a:dk1>
        <a:srgbClr val="4E5B6F"/>
      </a:dk1>
      <a:lt1>
        <a:srgbClr val="FFFFFF"/>
      </a:lt1>
      <a:dk2>
        <a:srgbClr val="000000"/>
      </a:dk2>
      <a:lt2>
        <a:srgbClr val="D6ECFF"/>
      </a:lt2>
      <a:accent1>
        <a:srgbClr val="7FD13B"/>
      </a:accent1>
      <a:accent2>
        <a:srgbClr val="EA157A"/>
      </a:accent2>
      <a:accent3>
        <a:srgbClr val="AAAAAA"/>
      </a:accent3>
      <a:accent4>
        <a:srgbClr val="DADADA"/>
      </a:accent4>
      <a:accent5>
        <a:srgbClr val="C0E5AF"/>
      </a:accent5>
      <a:accent6>
        <a:srgbClr val="D4126E"/>
      </a:accent6>
      <a:hlink>
        <a:srgbClr val="EB8803"/>
      </a:hlink>
      <a:folHlink>
        <a:srgbClr val="5F7791"/>
      </a:folHlink>
    </a:clrScheme>
    <a:fontScheme name="14_穿越">
      <a:majorFont>
        <a:latin typeface="Consolas"/>
        <a:ea typeface="华文楷体"/>
        <a:cs typeface=""/>
      </a:majorFont>
      <a:minorFont>
        <a:latin typeface="Corbel"/>
        <a:ea typeface="宋体"/>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bwMode="auto">
        <a:xfrm>
          <a:off x="0" y="0"/>
          <a:ext cx="1" cy="1"/>
        </a:xfrm>
        <a:custGeom>
          <a:avLst/>
          <a:gdLst/>
          <a:ahLst/>
          <a:cxnLst/>
          <a:rect l="0" t="0" r="0" b="0"/>
          <a:pathLst/>
        </a:custGeom>
        <a:noFill/>
        <a:ln>
          <a:noFill/>
        </a:ln>
        <a:effectLst>
          <a:outerShdw dist="53882" dir="13500000" algn="ctr" rotWithShape="0">
            <a:schemeClr val="bg2">
              <a:alpha val="50000"/>
            </a:schemeClr>
          </a:outerShdw>
        </a:effectLst>
      </a:spPr>
      <a:bodyPr vert="horz" wrap="none" lIns="145157" tIns="72579" rIns="145157" bIns="72579" numCol="1" anchor="ctr" anchorCtr="0" compatLnSpc="1"/>
      <a:lstStyle>
        <a:defPPr marL="0" marR="0" indent="0" algn="l" defTabSz="914400" rtl="0" eaLnBrk="0" fontAlgn="base" latinLnBrk="0" hangingPunct="0">
          <a:lnSpc>
            <a:spcPct val="100000"/>
          </a:lnSpc>
          <a:spcBef>
            <a:spcPct val="0"/>
          </a:spcBef>
          <a:spcAft>
            <a:spcPct val="0"/>
          </a:spcAft>
          <a:buClrTx/>
          <a:buSzTx/>
          <a:buFont typeface="Arial" panose="020B0604020202020204" pitchFamily="34" charset="0"/>
          <a:buNone/>
          <a:defRPr kumimoji="0" lang="zh-CN" altLang="zh-CN" sz="2800" b="0" i="0" u="none" strike="noStrike" cap="none" normalizeH="0" baseline="0" smtClean="0">
            <a:ln>
              <a:noFill/>
            </a:ln>
            <a:solidFill>
              <a:schemeClr val="tx1"/>
            </a:solidFill>
            <a:effectLst/>
            <a:latin typeface="Arial" panose="020B0604020202020204" pitchFamily="34" charset="0"/>
            <a:ea typeface="微软雅黑" panose="020B0503020204020204" pitchFamily="34" charset="-122"/>
          </a:defRPr>
        </a:defPPr>
      </a:lstStyle>
    </a:spDef>
    <a:lnDef>
      <a:spPr bwMode="auto">
        <a:xfrm>
          <a:off x="0" y="0"/>
          <a:ext cx="1" cy="1"/>
        </a:xfrm>
        <a:custGeom>
          <a:avLst/>
          <a:gdLst/>
          <a:ahLst/>
          <a:cxnLst/>
          <a:rect l="0" t="0" r="0" b="0"/>
          <a:pathLst/>
        </a:custGeom>
        <a:noFill/>
        <a:ln>
          <a:noFill/>
        </a:ln>
        <a:effectLst>
          <a:outerShdw dist="53882" dir="13500000" algn="ctr" rotWithShape="0">
            <a:schemeClr val="bg2">
              <a:alpha val="50000"/>
            </a:schemeClr>
          </a:outerShdw>
        </a:effectLst>
      </a:spPr>
      <a:bodyPr vert="horz" wrap="none" lIns="145157" tIns="72579" rIns="145157" bIns="72579" numCol="1" anchor="ctr" anchorCtr="0" compatLnSpc="1"/>
      <a:lstStyle>
        <a:defPPr marL="0" marR="0" indent="0" algn="l" defTabSz="914400" rtl="0" eaLnBrk="0" fontAlgn="base" latinLnBrk="0" hangingPunct="0">
          <a:lnSpc>
            <a:spcPct val="100000"/>
          </a:lnSpc>
          <a:spcBef>
            <a:spcPct val="0"/>
          </a:spcBef>
          <a:spcAft>
            <a:spcPct val="0"/>
          </a:spcAft>
          <a:buClrTx/>
          <a:buSzTx/>
          <a:buFont typeface="Arial" panose="020B0604020202020204" pitchFamily="34" charset="0"/>
          <a:buNone/>
          <a:defRPr kumimoji="0" lang="zh-CN" altLang="zh-CN" sz="2800" b="0" i="0" u="none" strike="noStrike" cap="none" normalizeH="0" baseline="0" smtClean="0">
            <a:ln>
              <a:noFill/>
            </a:ln>
            <a:solidFill>
              <a:schemeClr val="tx1"/>
            </a:solidFill>
            <a:effectLst/>
            <a:latin typeface="Arial" panose="020B0604020202020204" pitchFamily="34" charset="0"/>
            <a:ea typeface="微软雅黑" panose="020B0503020204020204" pitchFamily="34" charset="-122"/>
          </a:defRPr>
        </a:defPPr>
      </a:lstStyle>
    </a:lnDef>
  </a:objectDefaults>
  <a:extraClrSchemeLst>
    <a:extraClrScheme>
      <a:clrScheme name="14_穿越 1">
        <a:dk1>
          <a:srgbClr val="4E5B6F"/>
        </a:dk1>
        <a:lt1>
          <a:srgbClr val="FFFFFF"/>
        </a:lt1>
        <a:dk2>
          <a:srgbClr val="000000"/>
        </a:dk2>
        <a:lt2>
          <a:srgbClr val="D6ECFF"/>
        </a:lt2>
        <a:accent1>
          <a:srgbClr val="7FD13B"/>
        </a:accent1>
        <a:accent2>
          <a:srgbClr val="EA157A"/>
        </a:accent2>
        <a:accent3>
          <a:srgbClr val="AAAAAA"/>
        </a:accent3>
        <a:accent4>
          <a:srgbClr val="DADADA"/>
        </a:accent4>
        <a:accent5>
          <a:srgbClr val="C0E5AF"/>
        </a:accent5>
        <a:accent6>
          <a:srgbClr val="D4126E"/>
        </a:accent6>
        <a:hlink>
          <a:srgbClr val="EB8803"/>
        </a:hlink>
        <a:folHlink>
          <a:srgbClr val="5F7791"/>
        </a:folHlink>
      </a:clrScheme>
      <a:clrMap bg1="dk2" tx1="lt1" bg2="dk1" tx2="lt2" accent1="accent1" accent2="accent2" accent3="accent3" accent4="accent4" accent5="accent5" accent6="accent6" hlink="hlink" folHlink="folHlink"/>
    </a:extraClrScheme>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2.xml><?xml version="1.0" encoding="utf-8"?>
<a:theme xmlns:a="http://schemas.openxmlformats.org/drawingml/2006/main" name="15_穿越">
  <a:themeElements>
    <a:clrScheme name="15_穿越 1">
      <a:dk1>
        <a:srgbClr val="4E5B6F"/>
      </a:dk1>
      <a:lt1>
        <a:srgbClr val="FFFFFF"/>
      </a:lt1>
      <a:dk2>
        <a:srgbClr val="000000"/>
      </a:dk2>
      <a:lt2>
        <a:srgbClr val="D6ECFF"/>
      </a:lt2>
      <a:accent1>
        <a:srgbClr val="7FD13B"/>
      </a:accent1>
      <a:accent2>
        <a:srgbClr val="EA157A"/>
      </a:accent2>
      <a:accent3>
        <a:srgbClr val="AAAAAA"/>
      </a:accent3>
      <a:accent4>
        <a:srgbClr val="DADADA"/>
      </a:accent4>
      <a:accent5>
        <a:srgbClr val="C0E5AF"/>
      </a:accent5>
      <a:accent6>
        <a:srgbClr val="D4126E"/>
      </a:accent6>
      <a:hlink>
        <a:srgbClr val="EB8803"/>
      </a:hlink>
      <a:folHlink>
        <a:srgbClr val="5F7791"/>
      </a:folHlink>
    </a:clrScheme>
    <a:fontScheme name="15_穿越">
      <a:majorFont>
        <a:latin typeface="Consolas"/>
        <a:ea typeface="华文楷体"/>
        <a:cs typeface=""/>
      </a:majorFont>
      <a:minorFont>
        <a:latin typeface="Corbel"/>
        <a:ea typeface="宋体"/>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bwMode="auto">
        <a:xfrm>
          <a:off x="0" y="0"/>
          <a:ext cx="1" cy="1"/>
        </a:xfrm>
        <a:custGeom>
          <a:avLst/>
          <a:gdLst/>
          <a:ahLst/>
          <a:cxnLst/>
          <a:rect l="0" t="0" r="0" b="0"/>
          <a:pathLst/>
        </a:custGeom>
        <a:noFill/>
        <a:ln>
          <a:noFill/>
        </a:ln>
        <a:effectLst>
          <a:outerShdw dist="53882" dir="13500000" algn="ctr" rotWithShape="0">
            <a:schemeClr val="bg2">
              <a:alpha val="50000"/>
            </a:schemeClr>
          </a:outerShdw>
        </a:effectLst>
      </a:spPr>
      <a:bodyPr vert="horz" wrap="none" lIns="145157" tIns="72579" rIns="145157" bIns="72579" numCol="1" anchor="ctr" anchorCtr="0" compatLnSpc="1"/>
      <a:lstStyle>
        <a:defPPr marL="0" marR="0" indent="0" algn="l" defTabSz="914400" rtl="0" eaLnBrk="0" fontAlgn="base" latinLnBrk="0" hangingPunct="0">
          <a:lnSpc>
            <a:spcPct val="100000"/>
          </a:lnSpc>
          <a:spcBef>
            <a:spcPct val="0"/>
          </a:spcBef>
          <a:spcAft>
            <a:spcPct val="0"/>
          </a:spcAft>
          <a:buClrTx/>
          <a:buSzTx/>
          <a:buFont typeface="Arial" panose="020B0604020202020204" pitchFamily="34" charset="0"/>
          <a:buNone/>
          <a:defRPr kumimoji="0" lang="zh-CN" altLang="zh-CN" sz="2800" b="0" i="0" u="none" strike="noStrike" cap="none" normalizeH="0" baseline="0" smtClean="0">
            <a:ln>
              <a:noFill/>
            </a:ln>
            <a:solidFill>
              <a:schemeClr val="tx1"/>
            </a:solidFill>
            <a:effectLst/>
            <a:latin typeface="Arial" panose="020B0604020202020204" pitchFamily="34" charset="0"/>
            <a:ea typeface="微软雅黑" panose="020B0503020204020204" pitchFamily="34" charset="-122"/>
          </a:defRPr>
        </a:defPPr>
      </a:lstStyle>
    </a:spDef>
    <a:lnDef>
      <a:spPr bwMode="auto">
        <a:xfrm>
          <a:off x="0" y="0"/>
          <a:ext cx="1" cy="1"/>
        </a:xfrm>
        <a:custGeom>
          <a:avLst/>
          <a:gdLst/>
          <a:ahLst/>
          <a:cxnLst/>
          <a:rect l="0" t="0" r="0" b="0"/>
          <a:pathLst/>
        </a:custGeom>
        <a:noFill/>
        <a:ln>
          <a:noFill/>
        </a:ln>
        <a:effectLst>
          <a:outerShdw dist="53882" dir="13500000" algn="ctr" rotWithShape="0">
            <a:schemeClr val="bg2">
              <a:alpha val="50000"/>
            </a:schemeClr>
          </a:outerShdw>
        </a:effectLst>
      </a:spPr>
      <a:bodyPr vert="horz" wrap="none" lIns="145157" tIns="72579" rIns="145157" bIns="72579" numCol="1" anchor="ctr" anchorCtr="0" compatLnSpc="1"/>
      <a:lstStyle>
        <a:defPPr marL="0" marR="0" indent="0" algn="l" defTabSz="914400" rtl="0" eaLnBrk="0" fontAlgn="base" latinLnBrk="0" hangingPunct="0">
          <a:lnSpc>
            <a:spcPct val="100000"/>
          </a:lnSpc>
          <a:spcBef>
            <a:spcPct val="0"/>
          </a:spcBef>
          <a:spcAft>
            <a:spcPct val="0"/>
          </a:spcAft>
          <a:buClrTx/>
          <a:buSzTx/>
          <a:buFont typeface="Arial" panose="020B0604020202020204" pitchFamily="34" charset="0"/>
          <a:buNone/>
          <a:defRPr kumimoji="0" lang="zh-CN" altLang="zh-CN" sz="2800" b="0" i="0" u="none" strike="noStrike" cap="none" normalizeH="0" baseline="0" smtClean="0">
            <a:ln>
              <a:noFill/>
            </a:ln>
            <a:solidFill>
              <a:schemeClr val="tx1"/>
            </a:solidFill>
            <a:effectLst/>
            <a:latin typeface="Arial" panose="020B0604020202020204" pitchFamily="34" charset="0"/>
            <a:ea typeface="微软雅黑" panose="020B0503020204020204" pitchFamily="34" charset="-122"/>
          </a:defRPr>
        </a:defPPr>
      </a:lstStyle>
    </a:lnDef>
  </a:objectDefaults>
  <a:extraClrSchemeLst>
    <a:extraClrScheme>
      <a:clrScheme name="15_穿越 1">
        <a:dk1>
          <a:srgbClr val="4E5B6F"/>
        </a:dk1>
        <a:lt1>
          <a:srgbClr val="FFFFFF"/>
        </a:lt1>
        <a:dk2>
          <a:srgbClr val="000000"/>
        </a:dk2>
        <a:lt2>
          <a:srgbClr val="D6ECFF"/>
        </a:lt2>
        <a:accent1>
          <a:srgbClr val="7FD13B"/>
        </a:accent1>
        <a:accent2>
          <a:srgbClr val="EA157A"/>
        </a:accent2>
        <a:accent3>
          <a:srgbClr val="AAAAAA"/>
        </a:accent3>
        <a:accent4>
          <a:srgbClr val="DADADA"/>
        </a:accent4>
        <a:accent5>
          <a:srgbClr val="C0E5AF"/>
        </a:accent5>
        <a:accent6>
          <a:srgbClr val="D4126E"/>
        </a:accent6>
        <a:hlink>
          <a:srgbClr val="EB8803"/>
        </a:hlink>
        <a:folHlink>
          <a:srgbClr val="5F7791"/>
        </a:folHlink>
      </a:clrScheme>
      <a:clrMap bg1="dk2" tx1="lt1" bg2="dk1" tx2="lt2" accent1="accent1" accent2="accent2" accent3="accent3" accent4="accent4" accent5="accent5" accent6="accent6" hlink="hlink" folHlink="folHlink"/>
    </a:extraClrScheme>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3.xml><?xml version="1.0" encoding="utf-8"?>
<a:theme xmlns:a="http://schemas.openxmlformats.org/drawingml/2006/main" name="16_穿越">
  <a:themeElements>
    <a:clrScheme name="14_穿越 1">
      <a:dk1>
        <a:srgbClr val="4E5B6F"/>
      </a:dk1>
      <a:lt1>
        <a:srgbClr val="FFFFFF"/>
      </a:lt1>
      <a:dk2>
        <a:srgbClr val="000000"/>
      </a:dk2>
      <a:lt2>
        <a:srgbClr val="D6ECFF"/>
      </a:lt2>
      <a:accent1>
        <a:srgbClr val="7FD13B"/>
      </a:accent1>
      <a:accent2>
        <a:srgbClr val="EA157A"/>
      </a:accent2>
      <a:accent3>
        <a:srgbClr val="AAAAAA"/>
      </a:accent3>
      <a:accent4>
        <a:srgbClr val="DADADA"/>
      </a:accent4>
      <a:accent5>
        <a:srgbClr val="C0E5AF"/>
      </a:accent5>
      <a:accent6>
        <a:srgbClr val="D4126E"/>
      </a:accent6>
      <a:hlink>
        <a:srgbClr val="EB8803"/>
      </a:hlink>
      <a:folHlink>
        <a:srgbClr val="5F7791"/>
      </a:folHlink>
    </a:clrScheme>
    <a:fontScheme name="14_穿越">
      <a:majorFont>
        <a:latin typeface="Consolas"/>
        <a:ea typeface="华文楷体"/>
        <a:cs typeface=""/>
      </a:majorFont>
      <a:minorFont>
        <a:latin typeface="Corbel"/>
        <a:ea typeface="宋体"/>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bwMode="auto">
        <a:xfrm>
          <a:off x="0" y="0"/>
          <a:ext cx="1" cy="1"/>
        </a:xfrm>
        <a:custGeom>
          <a:avLst/>
          <a:gdLst/>
          <a:ahLst/>
          <a:cxnLst/>
          <a:rect l="0" t="0" r="0" b="0"/>
          <a:pathLst/>
        </a:custGeom>
        <a:noFill/>
        <a:ln>
          <a:noFill/>
        </a:ln>
        <a:effectLst>
          <a:outerShdw dist="53882" dir="13500000" algn="ctr" rotWithShape="0">
            <a:schemeClr val="bg2">
              <a:alpha val="50000"/>
            </a:schemeClr>
          </a:outerShdw>
        </a:effectLst>
      </a:spPr>
      <a:bodyPr vert="horz" wrap="none" lIns="145157" tIns="72579" rIns="145157" bIns="72579" numCol="1" anchor="ctr" anchorCtr="0" compatLnSpc="1"/>
      <a:lstStyle>
        <a:defPPr marL="0" marR="0" indent="0" algn="l" defTabSz="914400" rtl="0" eaLnBrk="0" fontAlgn="base" latinLnBrk="0" hangingPunct="0">
          <a:lnSpc>
            <a:spcPct val="100000"/>
          </a:lnSpc>
          <a:spcBef>
            <a:spcPct val="0"/>
          </a:spcBef>
          <a:spcAft>
            <a:spcPct val="0"/>
          </a:spcAft>
          <a:buClrTx/>
          <a:buSzTx/>
          <a:buFont typeface="Arial" panose="020B0604020202020204" pitchFamily="34" charset="0"/>
          <a:buNone/>
          <a:defRPr kumimoji="0" lang="zh-CN" altLang="zh-CN" sz="2800" b="0" i="0" u="none" strike="noStrike" cap="none" normalizeH="0" baseline="0" smtClean="0">
            <a:ln>
              <a:noFill/>
            </a:ln>
            <a:solidFill>
              <a:schemeClr val="tx1"/>
            </a:solidFill>
            <a:effectLst/>
            <a:latin typeface="Arial" panose="020B0604020202020204" pitchFamily="34" charset="0"/>
            <a:ea typeface="微软雅黑" panose="020B0503020204020204" pitchFamily="34" charset="-122"/>
          </a:defRPr>
        </a:defPPr>
      </a:lstStyle>
    </a:spDef>
    <a:lnDef>
      <a:spPr bwMode="auto">
        <a:xfrm>
          <a:off x="0" y="0"/>
          <a:ext cx="1" cy="1"/>
        </a:xfrm>
        <a:custGeom>
          <a:avLst/>
          <a:gdLst/>
          <a:ahLst/>
          <a:cxnLst/>
          <a:rect l="0" t="0" r="0" b="0"/>
          <a:pathLst/>
        </a:custGeom>
        <a:noFill/>
        <a:ln>
          <a:noFill/>
        </a:ln>
        <a:effectLst>
          <a:outerShdw dist="53882" dir="13500000" algn="ctr" rotWithShape="0">
            <a:schemeClr val="bg2">
              <a:alpha val="50000"/>
            </a:schemeClr>
          </a:outerShdw>
        </a:effectLst>
      </a:spPr>
      <a:bodyPr vert="horz" wrap="none" lIns="145157" tIns="72579" rIns="145157" bIns="72579" numCol="1" anchor="ctr" anchorCtr="0" compatLnSpc="1"/>
      <a:lstStyle>
        <a:defPPr marL="0" marR="0" indent="0" algn="l" defTabSz="914400" rtl="0" eaLnBrk="0" fontAlgn="base" latinLnBrk="0" hangingPunct="0">
          <a:lnSpc>
            <a:spcPct val="100000"/>
          </a:lnSpc>
          <a:spcBef>
            <a:spcPct val="0"/>
          </a:spcBef>
          <a:spcAft>
            <a:spcPct val="0"/>
          </a:spcAft>
          <a:buClrTx/>
          <a:buSzTx/>
          <a:buFont typeface="Arial" panose="020B0604020202020204" pitchFamily="34" charset="0"/>
          <a:buNone/>
          <a:defRPr kumimoji="0" lang="zh-CN" altLang="zh-CN" sz="2800" b="0" i="0" u="none" strike="noStrike" cap="none" normalizeH="0" baseline="0" smtClean="0">
            <a:ln>
              <a:noFill/>
            </a:ln>
            <a:solidFill>
              <a:schemeClr val="tx1"/>
            </a:solidFill>
            <a:effectLst/>
            <a:latin typeface="Arial" panose="020B0604020202020204" pitchFamily="34" charset="0"/>
            <a:ea typeface="微软雅黑" panose="020B0503020204020204" pitchFamily="34" charset="-122"/>
          </a:defRPr>
        </a:defPPr>
      </a:lstStyle>
    </a:lnDef>
  </a:objectDefaults>
  <a:extraClrSchemeLst>
    <a:extraClrScheme>
      <a:clrScheme name="14_穿越 1">
        <a:dk1>
          <a:srgbClr val="4E5B6F"/>
        </a:dk1>
        <a:lt1>
          <a:srgbClr val="FFFFFF"/>
        </a:lt1>
        <a:dk2>
          <a:srgbClr val="000000"/>
        </a:dk2>
        <a:lt2>
          <a:srgbClr val="D6ECFF"/>
        </a:lt2>
        <a:accent1>
          <a:srgbClr val="7FD13B"/>
        </a:accent1>
        <a:accent2>
          <a:srgbClr val="EA157A"/>
        </a:accent2>
        <a:accent3>
          <a:srgbClr val="AAAAAA"/>
        </a:accent3>
        <a:accent4>
          <a:srgbClr val="DADADA"/>
        </a:accent4>
        <a:accent5>
          <a:srgbClr val="C0E5AF"/>
        </a:accent5>
        <a:accent6>
          <a:srgbClr val="D4126E"/>
        </a:accent6>
        <a:hlink>
          <a:srgbClr val="EB8803"/>
        </a:hlink>
        <a:folHlink>
          <a:srgbClr val="5F7791"/>
        </a:folHlink>
      </a:clrScheme>
      <a:clrMap bg1="dk2" tx1="lt1" bg2="dk1" tx2="lt2" accent1="accent1" accent2="accent2" accent3="accent3" accent4="accent4" accent5="accent5" accent6="accent6" hlink="hlink" folHlink="folHlink"/>
    </a:extraClrScheme>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4.xml><?xml version="1.0" encoding="utf-8"?>
<a:theme xmlns:a="http://schemas.openxmlformats.org/drawingml/2006/main" name="17_穿越">
  <a:themeElements>
    <a:clrScheme name="14_穿越 1">
      <a:dk1>
        <a:srgbClr val="4E5B6F"/>
      </a:dk1>
      <a:lt1>
        <a:srgbClr val="FFFFFF"/>
      </a:lt1>
      <a:dk2>
        <a:srgbClr val="000000"/>
      </a:dk2>
      <a:lt2>
        <a:srgbClr val="D6ECFF"/>
      </a:lt2>
      <a:accent1>
        <a:srgbClr val="7FD13B"/>
      </a:accent1>
      <a:accent2>
        <a:srgbClr val="EA157A"/>
      </a:accent2>
      <a:accent3>
        <a:srgbClr val="AAAAAA"/>
      </a:accent3>
      <a:accent4>
        <a:srgbClr val="DADADA"/>
      </a:accent4>
      <a:accent5>
        <a:srgbClr val="C0E5AF"/>
      </a:accent5>
      <a:accent6>
        <a:srgbClr val="D4126E"/>
      </a:accent6>
      <a:hlink>
        <a:srgbClr val="EB8803"/>
      </a:hlink>
      <a:folHlink>
        <a:srgbClr val="5F7791"/>
      </a:folHlink>
    </a:clrScheme>
    <a:fontScheme name="14_穿越">
      <a:majorFont>
        <a:latin typeface="Consolas"/>
        <a:ea typeface="华文楷体"/>
        <a:cs typeface=""/>
      </a:majorFont>
      <a:minorFont>
        <a:latin typeface="Corbel"/>
        <a:ea typeface="宋体"/>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bwMode="auto">
        <a:xfrm>
          <a:off x="0" y="0"/>
          <a:ext cx="1" cy="1"/>
        </a:xfrm>
        <a:custGeom>
          <a:avLst/>
          <a:gdLst/>
          <a:ahLst/>
          <a:cxnLst/>
          <a:rect l="0" t="0" r="0" b="0"/>
          <a:pathLst/>
        </a:custGeom>
        <a:noFill/>
        <a:ln>
          <a:noFill/>
        </a:ln>
        <a:effectLst>
          <a:outerShdw dist="53882" dir="13500000" algn="ctr" rotWithShape="0">
            <a:schemeClr val="bg2">
              <a:alpha val="50000"/>
            </a:schemeClr>
          </a:outerShdw>
        </a:effectLst>
      </a:spPr>
      <a:bodyPr vert="horz" wrap="none" lIns="145157" tIns="72579" rIns="145157" bIns="72579" numCol="1" anchor="ctr" anchorCtr="0" compatLnSpc="1"/>
      <a:lstStyle>
        <a:defPPr marL="0" marR="0" indent="0" algn="l" defTabSz="914400" rtl="0" eaLnBrk="0" fontAlgn="base" latinLnBrk="0" hangingPunct="0">
          <a:lnSpc>
            <a:spcPct val="100000"/>
          </a:lnSpc>
          <a:spcBef>
            <a:spcPct val="0"/>
          </a:spcBef>
          <a:spcAft>
            <a:spcPct val="0"/>
          </a:spcAft>
          <a:buClrTx/>
          <a:buSzTx/>
          <a:buFont typeface="Arial" panose="020B0604020202020204" pitchFamily="34" charset="0"/>
          <a:buNone/>
          <a:defRPr kumimoji="0" lang="zh-CN" altLang="zh-CN" sz="2800" b="0" i="0" u="none" strike="noStrike" cap="none" normalizeH="0" baseline="0" smtClean="0">
            <a:ln>
              <a:noFill/>
            </a:ln>
            <a:solidFill>
              <a:schemeClr val="tx1"/>
            </a:solidFill>
            <a:effectLst/>
            <a:latin typeface="Arial" panose="020B0604020202020204" pitchFamily="34" charset="0"/>
            <a:ea typeface="微软雅黑" panose="020B0503020204020204" pitchFamily="34" charset="-122"/>
          </a:defRPr>
        </a:defPPr>
      </a:lstStyle>
    </a:spDef>
    <a:lnDef>
      <a:spPr bwMode="auto">
        <a:xfrm>
          <a:off x="0" y="0"/>
          <a:ext cx="1" cy="1"/>
        </a:xfrm>
        <a:custGeom>
          <a:avLst/>
          <a:gdLst/>
          <a:ahLst/>
          <a:cxnLst/>
          <a:rect l="0" t="0" r="0" b="0"/>
          <a:pathLst/>
        </a:custGeom>
        <a:noFill/>
        <a:ln>
          <a:noFill/>
        </a:ln>
        <a:effectLst>
          <a:outerShdw dist="53882" dir="13500000" algn="ctr" rotWithShape="0">
            <a:schemeClr val="bg2">
              <a:alpha val="50000"/>
            </a:schemeClr>
          </a:outerShdw>
        </a:effectLst>
      </a:spPr>
      <a:bodyPr vert="horz" wrap="none" lIns="145157" tIns="72579" rIns="145157" bIns="72579" numCol="1" anchor="ctr" anchorCtr="0" compatLnSpc="1"/>
      <a:lstStyle>
        <a:defPPr marL="0" marR="0" indent="0" algn="l" defTabSz="914400" rtl="0" eaLnBrk="0" fontAlgn="base" latinLnBrk="0" hangingPunct="0">
          <a:lnSpc>
            <a:spcPct val="100000"/>
          </a:lnSpc>
          <a:spcBef>
            <a:spcPct val="0"/>
          </a:spcBef>
          <a:spcAft>
            <a:spcPct val="0"/>
          </a:spcAft>
          <a:buClrTx/>
          <a:buSzTx/>
          <a:buFont typeface="Arial" panose="020B0604020202020204" pitchFamily="34" charset="0"/>
          <a:buNone/>
          <a:defRPr kumimoji="0" lang="zh-CN" altLang="zh-CN" sz="2800" b="0" i="0" u="none" strike="noStrike" cap="none" normalizeH="0" baseline="0" smtClean="0">
            <a:ln>
              <a:noFill/>
            </a:ln>
            <a:solidFill>
              <a:schemeClr val="tx1"/>
            </a:solidFill>
            <a:effectLst/>
            <a:latin typeface="Arial" panose="020B0604020202020204" pitchFamily="34" charset="0"/>
            <a:ea typeface="微软雅黑" panose="020B0503020204020204" pitchFamily="34" charset="-122"/>
          </a:defRPr>
        </a:defPPr>
      </a:lstStyle>
    </a:lnDef>
  </a:objectDefaults>
  <a:extraClrSchemeLst>
    <a:extraClrScheme>
      <a:clrScheme name="14_穿越 1">
        <a:dk1>
          <a:srgbClr val="4E5B6F"/>
        </a:dk1>
        <a:lt1>
          <a:srgbClr val="FFFFFF"/>
        </a:lt1>
        <a:dk2>
          <a:srgbClr val="000000"/>
        </a:dk2>
        <a:lt2>
          <a:srgbClr val="D6ECFF"/>
        </a:lt2>
        <a:accent1>
          <a:srgbClr val="7FD13B"/>
        </a:accent1>
        <a:accent2>
          <a:srgbClr val="EA157A"/>
        </a:accent2>
        <a:accent3>
          <a:srgbClr val="AAAAAA"/>
        </a:accent3>
        <a:accent4>
          <a:srgbClr val="DADADA"/>
        </a:accent4>
        <a:accent5>
          <a:srgbClr val="C0E5AF"/>
        </a:accent5>
        <a:accent6>
          <a:srgbClr val="D4126E"/>
        </a:accent6>
        <a:hlink>
          <a:srgbClr val="EB8803"/>
        </a:hlink>
        <a:folHlink>
          <a:srgbClr val="5F7791"/>
        </a:folHlink>
      </a:clrScheme>
      <a:clrMap bg1="dk2" tx1="lt1" bg2="dk1" tx2="lt2" accent1="accent1" accent2="accent2" accent3="accent3" accent4="accent4" accent5="accent5" accent6="accent6" hlink="hlink" folHlink="folHlink"/>
    </a:extraClrScheme>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5.xml><?xml version="1.0" encoding="utf-8"?>
<a:theme xmlns:a="http://schemas.openxmlformats.org/drawingml/2006/main" name="18_穿越">
  <a:themeElements>
    <a:clrScheme name="14_穿越 1">
      <a:dk1>
        <a:srgbClr val="4E5B6F"/>
      </a:dk1>
      <a:lt1>
        <a:srgbClr val="FFFFFF"/>
      </a:lt1>
      <a:dk2>
        <a:srgbClr val="000000"/>
      </a:dk2>
      <a:lt2>
        <a:srgbClr val="D6ECFF"/>
      </a:lt2>
      <a:accent1>
        <a:srgbClr val="7FD13B"/>
      </a:accent1>
      <a:accent2>
        <a:srgbClr val="EA157A"/>
      </a:accent2>
      <a:accent3>
        <a:srgbClr val="AAAAAA"/>
      </a:accent3>
      <a:accent4>
        <a:srgbClr val="DADADA"/>
      </a:accent4>
      <a:accent5>
        <a:srgbClr val="C0E5AF"/>
      </a:accent5>
      <a:accent6>
        <a:srgbClr val="D4126E"/>
      </a:accent6>
      <a:hlink>
        <a:srgbClr val="EB8803"/>
      </a:hlink>
      <a:folHlink>
        <a:srgbClr val="5F7791"/>
      </a:folHlink>
    </a:clrScheme>
    <a:fontScheme name="14_穿越">
      <a:majorFont>
        <a:latin typeface="Consolas"/>
        <a:ea typeface="华文楷体"/>
        <a:cs typeface=""/>
      </a:majorFont>
      <a:minorFont>
        <a:latin typeface="Corbel"/>
        <a:ea typeface="宋体"/>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bwMode="auto">
        <a:xfrm>
          <a:off x="0" y="0"/>
          <a:ext cx="1" cy="1"/>
        </a:xfrm>
        <a:custGeom>
          <a:avLst/>
          <a:gdLst/>
          <a:ahLst/>
          <a:cxnLst/>
          <a:rect l="0" t="0" r="0" b="0"/>
          <a:pathLst/>
        </a:custGeom>
        <a:noFill/>
        <a:ln>
          <a:noFill/>
        </a:ln>
        <a:effectLst>
          <a:outerShdw dist="53882" dir="13500000" algn="ctr" rotWithShape="0">
            <a:schemeClr val="bg2">
              <a:alpha val="50000"/>
            </a:schemeClr>
          </a:outerShdw>
        </a:effectLst>
      </a:spPr>
      <a:bodyPr vert="horz" wrap="none" lIns="145157" tIns="72579" rIns="145157" bIns="72579" numCol="1" anchor="ctr" anchorCtr="0" compatLnSpc="1"/>
      <a:lstStyle>
        <a:defPPr marL="0" marR="0" indent="0" algn="l" defTabSz="914400" rtl="0" eaLnBrk="0" fontAlgn="base" latinLnBrk="0" hangingPunct="0">
          <a:lnSpc>
            <a:spcPct val="100000"/>
          </a:lnSpc>
          <a:spcBef>
            <a:spcPct val="0"/>
          </a:spcBef>
          <a:spcAft>
            <a:spcPct val="0"/>
          </a:spcAft>
          <a:buClrTx/>
          <a:buSzTx/>
          <a:buFont typeface="Arial" panose="020B0604020202020204" pitchFamily="34" charset="0"/>
          <a:buNone/>
          <a:defRPr kumimoji="0" lang="zh-CN" altLang="zh-CN" sz="2800" b="0" i="0" u="none" strike="noStrike" cap="none" normalizeH="0" baseline="0" smtClean="0">
            <a:ln>
              <a:noFill/>
            </a:ln>
            <a:solidFill>
              <a:schemeClr val="tx1"/>
            </a:solidFill>
            <a:effectLst/>
            <a:latin typeface="Arial" panose="020B0604020202020204" pitchFamily="34" charset="0"/>
            <a:ea typeface="微软雅黑" panose="020B0503020204020204" pitchFamily="34" charset="-122"/>
          </a:defRPr>
        </a:defPPr>
      </a:lstStyle>
    </a:spDef>
    <a:lnDef>
      <a:spPr bwMode="auto">
        <a:xfrm>
          <a:off x="0" y="0"/>
          <a:ext cx="1" cy="1"/>
        </a:xfrm>
        <a:custGeom>
          <a:avLst/>
          <a:gdLst/>
          <a:ahLst/>
          <a:cxnLst/>
          <a:rect l="0" t="0" r="0" b="0"/>
          <a:pathLst/>
        </a:custGeom>
        <a:noFill/>
        <a:ln>
          <a:noFill/>
        </a:ln>
        <a:effectLst>
          <a:outerShdw dist="53882" dir="13500000" algn="ctr" rotWithShape="0">
            <a:schemeClr val="bg2">
              <a:alpha val="50000"/>
            </a:schemeClr>
          </a:outerShdw>
        </a:effectLst>
      </a:spPr>
      <a:bodyPr vert="horz" wrap="none" lIns="145157" tIns="72579" rIns="145157" bIns="72579" numCol="1" anchor="ctr" anchorCtr="0" compatLnSpc="1"/>
      <a:lstStyle>
        <a:defPPr marL="0" marR="0" indent="0" algn="l" defTabSz="914400" rtl="0" eaLnBrk="0" fontAlgn="base" latinLnBrk="0" hangingPunct="0">
          <a:lnSpc>
            <a:spcPct val="100000"/>
          </a:lnSpc>
          <a:spcBef>
            <a:spcPct val="0"/>
          </a:spcBef>
          <a:spcAft>
            <a:spcPct val="0"/>
          </a:spcAft>
          <a:buClrTx/>
          <a:buSzTx/>
          <a:buFont typeface="Arial" panose="020B0604020202020204" pitchFamily="34" charset="0"/>
          <a:buNone/>
          <a:defRPr kumimoji="0" lang="zh-CN" altLang="zh-CN" sz="2800" b="0" i="0" u="none" strike="noStrike" cap="none" normalizeH="0" baseline="0" smtClean="0">
            <a:ln>
              <a:noFill/>
            </a:ln>
            <a:solidFill>
              <a:schemeClr val="tx1"/>
            </a:solidFill>
            <a:effectLst/>
            <a:latin typeface="Arial" panose="020B0604020202020204" pitchFamily="34" charset="0"/>
            <a:ea typeface="微软雅黑" panose="020B0503020204020204" pitchFamily="34" charset="-122"/>
          </a:defRPr>
        </a:defPPr>
      </a:lstStyle>
    </a:lnDef>
  </a:objectDefaults>
  <a:extraClrSchemeLst>
    <a:extraClrScheme>
      <a:clrScheme name="14_穿越 1">
        <a:dk1>
          <a:srgbClr val="4E5B6F"/>
        </a:dk1>
        <a:lt1>
          <a:srgbClr val="FFFFFF"/>
        </a:lt1>
        <a:dk2>
          <a:srgbClr val="000000"/>
        </a:dk2>
        <a:lt2>
          <a:srgbClr val="D6ECFF"/>
        </a:lt2>
        <a:accent1>
          <a:srgbClr val="7FD13B"/>
        </a:accent1>
        <a:accent2>
          <a:srgbClr val="EA157A"/>
        </a:accent2>
        <a:accent3>
          <a:srgbClr val="AAAAAA"/>
        </a:accent3>
        <a:accent4>
          <a:srgbClr val="DADADA"/>
        </a:accent4>
        <a:accent5>
          <a:srgbClr val="C0E5AF"/>
        </a:accent5>
        <a:accent6>
          <a:srgbClr val="D4126E"/>
        </a:accent6>
        <a:hlink>
          <a:srgbClr val="EB8803"/>
        </a:hlink>
        <a:folHlink>
          <a:srgbClr val="5F7791"/>
        </a:folHlink>
      </a:clrScheme>
      <a:clrMap bg1="dk2" tx1="lt1" bg2="dk1" tx2="lt2" accent1="accent1" accent2="accent2" accent3="accent3" accent4="accent4" accent5="accent5" accent6="accent6" hlink="hlink" folHlink="folHlink"/>
    </a:extraClrScheme>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6.xml><?xml version="1.0" encoding="utf-8"?>
<a:theme xmlns:a="http://schemas.openxmlformats.org/drawingml/2006/main" name="19_穿越">
  <a:themeElements>
    <a:clrScheme name="14_穿越 1">
      <a:dk1>
        <a:srgbClr val="4E5B6F"/>
      </a:dk1>
      <a:lt1>
        <a:srgbClr val="FFFFFF"/>
      </a:lt1>
      <a:dk2>
        <a:srgbClr val="000000"/>
      </a:dk2>
      <a:lt2>
        <a:srgbClr val="D6ECFF"/>
      </a:lt2>
      <a:accent1>
        <a:srgbClr val="7FD13B"/>
      </a:accent1>
      <a:accent2>
        <a:srgbClr val="EA157A"/>
      </a:accent2>
      <a:accent3>
        <a:srgbClr val="AAAAAA"/>
      </a:accent3>
      <a:accent4>
        <a:srgbClr val="DADADA"/>
      </a:accent4>
      <a:accent5>
        <a:srgbClr val="C0E5AF"/>
      </a:accent5>
      <a:accent6>
        <a:srgbClr val="D4126E"/>
      </a:accent6>
      <a:hlink>
        <a:srgbClr val="EB8803"/>
      </a:hlink>
      <a:folHlink>
        <a:srgbClr val="5F7791"/>
      </a:folHlink>
    </a:clrScheme>
    <a:fontScheme name="14_穿越">
      <a:majorFont>
        <a:latin typeface="Consolas"/>
        <a:ea typeface="华文楷体"/>
        <a:cs typeface=""/>
      </a:majorFont>
      <a:minorFont>
        <a:latin typeface="Corbel"/>
        <a:ea typeface="宋体"/>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bwMode="auto">
        <a:xfrm>
          <a:off x="0" y="0"/>
          <a:ext cx="1" cy="1"/>
        </a:xfrm>
        <a:custGeom>
          <a:avLst/>
          <a:gdLst/>
          <a:ahLst/>
          <a:cxnLst/>
          <a:rect l="0" t="0" r="0" b="0"/>
          <a:pathLst/>
        </a:custGeom>
        <a:noFill/>
        <a:ln>
          <a:noFill/>
        </a:ln>
        <a:effectLst>
          <a:outerShdw dist="53882" dir="13500000" algn="ctr" rotWithShape="0">
            <a:schemeClr val="bg2">
              <a:alpha val="50000"/>
            </a:schemeClr>
          </a:outerShdw>
        </a:effectLst>
      </a:spPr>
      <a:bodyPr vert="horz" wrap="none" lIns="145157" tIns="72579" rIns="145157" bIns="72579" numCol="1" anchor="ctr" anchorCtr="0" compatLnSpc="1"/>
      <a:lstStyle>
        <a:defPPr marL="0" marR="0" indent="0" algn="l" defTabSz="914400" rtl="0" eaLnBrk="0" fontAlgn="base" latinLnBrk="0" hangingPunct="0">
          <a:lnSpc>
            <a:spcPct val="100000"/>
          </a:lnSpc>
          <a:spcBef>
            <a:spcPct val="0"/>
          </a:spcBef>
          <a:spcAft>
            <a:spcPct val="0"/>
          </a:spcAft>
          <a:buClrTx/>
          <a:buSzTx/>
          <a:buFont typeface="Arial" panose="020B0604020202020204" pitchFamily="34" charset="0"/>
          <a:buNone/>
          <a:defRPr kumimoji="0" lang="zh-CN" altLang="zh-CN" sz="2800" b="0" i="0" u="none" strike="noStrike" cap="none" normalizeH="0" baseline="0" smtClean="0">
            <a:ln>
              <a:noFill/>
            </a:ln>
            <a:solidFill>
              <a:schemeClr val="tx1"/>
            </a:solidFill>
            <a:effectLst/>
            <a:latin typeface="Arial" panose="020B0604020202020204" pitchFamily="34" charset="0"/>
            <a:ea typeface="微软雅黑" panose="020B0503020204020204" pitchFamily="34" charset="-122"/>
          </a:defRPr>
        </a:defPPr>
      </a:lstStyle>
    </a:spDef>
    <a:lnDef>
      <a:spPr bwMode="auto">
        <a:xfrm>
          <a:off x="0" y="0"/>
          <a:ext cx="1" cy="1"/>
        </a:xfrm>
        <a:custGeom>
          <a:avLst/>
          <a:gdLst/>
          <a:ahLst/>
          <a:cxnLst/>
          <a:rect l="0" t="0" r="0" b="0"/>
          <a:pathLst/>
        </a:custGeom>
        <a:noFill/>
        <a:ln>
          <a:noFill/>
        </a:ln>
        <a:effectLst>
          <a:outerShdw dist="53882" dir="13500000" algn="ctr" rotWithShape="0">
            <a:schemeClr val="bg2">
              <a:alpha val="50000"/>
            </a:schemeClr>
          </a:outerShdw>
        </a:effectLst>
      </a:spPr>
      <a:bodyPr vert="horz" wrap="none" lIns="145157" tIns="72579" rIns="145157" bIns="72579" numCol="1" anchor="ctr" anchorCtr="0" compatLnSpc="1"/>
      <a:lstStyle>
        <a:defPPr marL="0" marR="0" indent="0" algn="l" defTabSz="914400" rtl="0" eaLnBrk="0" fontAlgn="base" latinLnBrk="0" hangingPunct="0">
          <a:lnSpc>
            <a:spcPct val="100000"/>
          </a:lnSpc>
          <a:spcBef>
            <a:spcPct val="0"/>
          </a:spcBef>
          <a:spcAft>
            <a:spcPct val="0"/>
          </a:spcAft>
          <a:buClrTx/>
          <a:buSzTx/>
          <a:buFont typeface="Arial" panose="020B0604020202020204" pitchFamily="34" charset="0"/>
          <a:buNone/>
          <a:defRPr kumimoji="0" lang="zh-CN" altLang="zh-CN" sz="2800" b="0" i="0" u="none" strike="noStrike" cap="none" normalizeH="0" baseline="0" smtClean="0">
            <a:ln>
              <a:noFill/>
            </a:ln>
            <a:solidFill>
              <a:schemeClr val="tx1"/>
            </a:solidFill>
            <a:effectLst/>
            <a:latin typeface="Arial" panose="020B0604020202020204" pitchFamily="34" charset="0"/>
            <a:ea typeface="微软雅黑" panose="020B0503020204020204" pitchFamily="34" charset="-122"/>
          </a:defRPr>
        </a:defPPr>
      </a:lstStyle>
    </a:lnDef>
  </a:objectDefaults>
  <a:extraClrSchemeLst>
    <a:extraClrScheme>
      <a:clrScheme name="14_穿越 1">
        <a:dk1>
          <a:srgbClr val="4E5B6F"/>
        </a:dk1>
        <a:lt1>
          <a:srgbClr val="FFFFFF"/>
        </a:lt1>
        <a:dk2>
          <a:srgbClr val="000000"/>
        </a:dk2>
        <a:lt2>
          <a:srgbClr val="D6ECFF"/>
        </a:lt2>
        <a:accent1>
          <a:srgbClr val="7FD13B"/>
        </a:accent1>
        <a:accent2>
          <a:srgbClr val="EA157A"/>
        </a:accent2>
        <a:accent3>
          <a:srgbClr val="AAAAAA"/>
        </a:accent3>
        <a:accent4>
          <a:srgbClr val="DADADA"/>
        </a:accent4>
        <a:accent5>
          <a:srgbClr val="C0E5AF"/>
        </a:accent5>
        <a:accent6>
          <a:srgbClr val="D4126E"/>
        </a:accent6>
        <a:hlink>
          <a:srgbClr val="EB8803"/>
        </a:hlink>
        <a:folHlink>
          <a:srgbClr val="5F7791"/>
        </a:folHlink>
      </a:clrScheme>
      <a:clrMap bg1="dk2" tx1="lt1" bg2="dk1" tx2="lt2" accent1="accent1" accent2="accent2" accent3="accent3" accent4="accent4" accent5="accent5" accent6="accent6" hlink="hlink" folHlink="folHlink"/>
    </a:extraClrScheme>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7.xml><?xml version="1.0" encoding="utf-8"?>
<a:theme xmlns:a="http://schemas.openxmlformats.org/drawingml/2006/main" name="Office 主题">
  <a:themeElements>
    <a:clrScheme name="">
      <a:dk1>
        <a:srgbClr val="4E5B6F"/>
      </a:dk1>
      <a:lt1>
        <a:srgbClr val="FFFFFF"/>
      </a:lt1>
      <a:dk2>
        <a:srgbClr val="000000"/>
      </a:dk2>
      <a:lt2>
        <a:srgbClr val="D6ECFF"/>
      </a:lt2>
      <a:accent1>
        <a:srgbClr val="7FD13B"/>
      </a:accent1>
      <a:accent2>
        <a:srgbClr val="EA157A"/>
      </a:accent2>
      <a:accent3>
        <a:srgbClr val="AAAAAA"/>
      </a:accent3>
      <a:accent4>
        <a:srgbClr val="DADADA"/>
      </a:accent4>
      <a:accent5>
        <a:srgbClr val="C0E5AF"/>
      </a:accent5>
      <a:accent6>
        <a:srgbClr val="D4126E"/>
      </a:accent6>
      <a:hlink>
        <a:srgbClr val="EB8803"/>
      </a:hlink>
      <a:folHlink>
        <a:srgbClr val="5F7791"/>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8.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Override1.xml><?xml version="1.0" encoding="utf-8"?>
<a:themeOverride xmlns:a="http://schemas.openxmlformats.org/drawingml/2006/main">
  <a:clrScheme name="">
    <a:dk1>
      <a:srgbClr val="4E5B6F"/>
    </a:dk1>
    <a:lt1>
      <a:srgbClr val="FFFFFF"/>
    </a:lt1>
    <a:dk2>
      <a:srgbClr val="000000"/>
    </a:dk2>
    <a:lt2>
      <a:srgbClr val="D6ECFF"/>
    </a:lt2>
    <a:accent1>
      <a:srgbClr val="7FD13B"/>
    </a:accent1>
    <a:accent2>
      <a:srgbClr val="EA157A"/>
    </a:accent2>
    <a:accent3>
      <a:srgbClr val="AAAAAA"/>
    </a:accent3>
    <a:accent4>
      <a:srgbClr val="DADADA"/>
    </a:accent4>
    <a:accent5>
      <a:srgbClr val="C0E5AF"/>
    </a:accent5>
    <a:accent6>
      <a:srgbClr val="D4126E"/>
    </a:accent6>
    <a:hlink>
      <a:srgbClr val="EB8803"/>
    </a:hlink>
    <a:folHlink>
      <a:srgbClr val="5F7791"/>
    </a:folHlink>
  </a:clrScheme>
</a:themeOverride>
</file>

<file path=ppt/theme/themeOverride2.xml><?xml version="1.0" encoding="utf-8"?>
<a:themeOverride xmlns:a="http://schemas.openxmlformats.org/drawingml/2006/main">
  <a:clrScheme name="">
    <a:dk1>
      <a:srgbClr val="4E5B6F"/>
    </a:dk1>
    <a:lt1>
      <a:srgbClr val="FFFFFF"/>
    </a:lt1>
    <a:dk2>
      <a:srgbClr val="000000"/>
    </a:dk2>
    <a:lt2>
      <a:srgbClr val="D6ECFF"/>
    </a:lt2>
    <a:accent1>
      <a:srgbClr val="7FD13B"/>
    </a:accent1>
    <a:accent2>
      <a:srgbClr val="EA157A"/>
    </a:accent2>
    <a:accent3>
      <a:srgbClr val="AAAAAA"/>
    </a:accent3>
    <a:accent4>
      <a:srgbClr val="DADADA"/>
    </a:accent4>
    <a:accent5>
      <a:srgbClr val="C0E5AF"/>
    </a:accent5>
    <a:accent6>
      <a:srgbClr val="D4126E"/>
    </a:accent6>
    <a:hlink>
      <a:srgbClr val="EB8803"/>
    </a:hlink>
    <a:folHlink>
      <a:srgbClr val="5F7791"/>
    </a:folHlink>
  </a:clrScheme>
</a:themeOverride>
</file>

<file path=ppt/theme/themeOverride3.xml><?xml version="1.0" encoding="utf-8"?>
<a:themeOverride xmlns:a="http://schemas.openxmlformats.org/drawingml/2006/main">
  <a:clrScheme name="">
    <a:dk1>
      <a:srgbClr val="4E5B6F"/>
    </a:dk1>
    <a:lt1>
      <a:srgbClr val="FFFFFF"/>
    </a:lt1>
    <a:dk2>
      <a:srgbClr val="000000"/>
    </a:dk2>
    <a:lt2>
      <a:srgbClr val="D6ECFF"/>
    </a:lt2>
    <a:accent1>
      <a:srgbClr val="7FD13B"/>
    </a:accent1>
    <a:accent2>
      <a:srgbClr val="EA157A"/>
    </a:accent2>
    <a:accent3>
      <a:srgbClr val="AAAAAA"/>
    </a:accent3>
    <a:accent4>
      <a:srgbClr val="DADADA"/>
    </a:accent4>
    <a:accent5>
      <a:srgbClr val="C0E5AF"/>
    </a:accent5>
    <a:accent6>
      <a:srgbClr val="D4126E"/>
    </a:accent6>
    <a:hlink>
      <a:srgbClr val="EB8803"/>
    </a:hlink>
    <a:folHlink>
      <a:srgbClr val="5F7791"/>
    </a:folHlink>
  </a:clrScheme>
</a:themeOverride>
</file>

<file path=docProps/app.xml><?xml version="1.0" encoding="utf-8"?>
<Properties xmlns="http://schemas.openxmlformats.org/officeDocument/2006/extended-properties" xmlns:vt="http://schemas.openxmlformats.org/officeDocument/2006/docPropsVTypes">
  <TotalTime>2082</TotalTime>
  <Words>586</Words>
  <Application>Microsoft Macintosh PowerPoint</Application>
  <PresentationFormat>On-screen Show (16:9)</PresentationFormat>
  <Paragraphs>118</Paragraphs>
  <Slides>39</Slides>
  <Notes>14</Notes>
  <HiddenSlides>0</HiddenSlides>
  <MMClips>0</MMClips>
  <ScaleCrop>false</ScaleCrop>
  <HeadingPairs>
    <vt:vector size="4" baseType="variant">
      <vt:variant>
        <vt:lpstr>Theme</vt:lpstr>
      </vt:variant>
      <vt:variant>
        <vt:i4>6</vt:i4>
      </vt:variant>
      <vt:variant>
        <vt:lpstr>Slide Titles</vt:lpstr>
      </vt:variant>
      <vt:variant>
        <vt:i4>39</vt:i4>
      </vt:variant>
    </vt:vector>
  </HeadingPairs>
  <TitlesOfParts>
    <vt:vector size="45" baseType="lpstr">
      <vt:lpstr>14_穿越</vt:lpstr>
      <vt:lpstr>15_穿越</vt:lpstr>
      <vt:lpstr>16_穿越</vt:lpstr>
      <vt:lpstr>17_穿越</vt:lpstr>
      <vt:lpstr>18_穿越</vt:lpstr>
      <vt:lpstr>19_穿越</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Each Good-Ark sponsored Blessed Child receives yearly 800 RMB education allowance;</vt:lpstr>
      <vt:lpstr>PowerPoint Presentation</vt:lpstr>
      <vt:lpstr>PowerPoint Presentation</vt:lpstr>
      <vt:lpstr>PowerPoint Presentation</vt:lpstr>
      <vt:lpstr>PowerPoint Presentation</vt:lpstr>
      <vt:lpstr>PowerPoint Presentation</vt:lpstr>
      <vt:lpstr>PowerPoint Presentation</vt:lpstr>
      <vt:lpstr>Care for the needy</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Malaysian Han Studies Centre, Melaka, Malaysia</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幸福企业工作部</dc:creator>
  <cp:lastModifiedBy>SPL Poh Lan</cp:lastModifiedBy>
  <cp:revision>1812</cp:revision>
  <cp:lastPrinted>2113-01-01T00:00:00Z</cp:lastPrinted>
  <dcterms:created xsi:type="dcterms:W3CDTF">2113-01-01T00:00:00Z</dcterms:created>
  <dcterms:modified xsi:type="dcterms:W3CDTF">2019-06-07T09:10:14Z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Version">
    <vt:r8>1</vt:r8>
  </property>
  <property fmtid="{D5CDD505-2E9C-101B-9397-08002B2CF9AE}" pid="3" name="KSOProductBuildVer">
    <vt:lpwstr>2052-10.1.0.7400</vt:lpwstr>
  </property>
</Properties>
</file>