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8" r:id="rId3"/>
    <p:sldId id="257" r:id="rId4"/>
    <p:sldId id="259" r:id="rId5"/>
    <p:sldId id="260" r:id="rId6"/>
    <p:sldId id="261" r:id="rId7"/>
    <p:sldId id="262" r:id="rId8"/>
    <p:sldId id="265" r:id="rId9"/>
    <p:sldId id="266" r:id="rId10"/>
    <p:sldId id="267" r:id="rId11"/>
    <p:sldId id="268" r:id="rId12"/>
    <p:sldId id="269" r:id="rId13"/>
    <p:sldId id="270" r:id="rId14"/>
    <p:sldId id="271" r:id="rId15"/>
    <p:sldId id="273" r:id="rId16"/>
    <p:sldId id="272" r:id="rId17"/>
    <p:sldId id="275" r:id="rId18"/>
    <p:sldId id="277" r:id="rId19"/>
    <p:sldId id="278" r:id="rId20"/>
    <p:sldId id="276" r:id="rId21"/>
    <p:sldId id="279" r:id="rId22"/>
    <p:sldId id="280" r:id="rId23"/>
    <p:sldId id="288" r:id="rId24"/>
    <p:sldId id="281" r:id="rId25"/>
    <p:sldId id="282" r:id="rId26"/>
    <p:sldId id="283" r:id="rId27"/>
    <p:sldId id="284" r:id="rId28"/>
    <p:sldId id="285" r:id="rId29"/>
    <p:sldId id="289" r:id="rId30"/>
    <p:sldId id="290" r:id="rId31"/>
    <p:sldId id="296" r:id="rId32"/>
    <p:sldId id="300" r:id="rId33"/>
    <p:sldId id="301" r:id="rId34"/>
    <p:sldId id="302" r:id="rId35"/>
    <p:sldId id="303" r:id="rId36"/>
    <p:sldId id="304" r:id="rId37"/>
    <p:sldId id="291" r:id="rId38"/>
    <p:sldId id="292" r:id="rId39"/>
    <p:sldId id="293" r:id="rId40"/>
    <p:sldId id="295" r:id="rId41"/>
    <p:sldId id="287" r:id="rId42"/>
    <p:sldId id="297" r:id="rId43"/>
    <p:sldId id="298" r:id="rId44"/>
    <p:sldId id="299" r:id="rId45"/>
    <p:sldId id="305" r:id="rId46"/>
    <p:sldId id="306" r:id="rId47"/>
    <p:sldId id="307"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DD0570-4F77-8DF6-C732-AAA496CD62DF}" v="239" dt="2026-08-14T13:41:59.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41DD0570-4F77-8DF6-C732-AAA496CD62DF}"/>
    <pc:docChg chg="addSld delSld modSld addMainMaster delMainMaster">
      <pc:chgData name="Corey Edwards" userId="S::corey.edwards@uwtsd.ac.uk::7a967df3-e232-40a5-b10c-dee8f912d80a" providerId="AD" clId="Web-{41DD0570-4F77-8DF6-C732-AAA496CD62DF}" dt="2026-08-14T13:41:59.755" v="255" actId="14100"/>
      <pc:docMkLst>
        <pc:docMk/>
      </pc:docMkLst>
      <pc:sldChg chg="addSp modSp mod setBg modClrScheme chgLayout">
        <pc:chgData name="Corey Edwards" userId="S::corey.edwards@uwtsd.ac.uk::7a967df3-e232-40a5-b10c-dee8f912d80a" providerId="AD" clId="Web-{41DD0570-4F77-8DF6-C732-AAA496CD62DF}" dt="2026-08-14T13:34:57.454" v="9"/>
        <pc:sldMkLst>
          <pc:docMk/>
          <pc:sldMk cId="109857222" sldId="256"/>
        </pc:sldMkLst>
        <pc:spChg chg="mod">
          <ac:chgData name="Corey Edwards" userId="S::corey.edwards@uwtsd.ac.uk::7a967df3-e232-40a5-b10c-dee8f912d80a" providerId="AD" clId="Web-{41DD0570-4F77-8DF6-C732-AAA496CD62DF}" dt="2026-08-14T13:34:57.454" v="9"/>
          <ac:spMkLst>
            <pc:docMk/>
            <pc:sldMk cId="109857222" sldId="256"/>
            <ac:spMk id="2" creationId="{00000000-0000-0000-0000-000000000000}"/>
          </ac:spMkLst>
        </pc:spChg>
        <pc:spChg chg="mod">
          <ac:chgData name="Corey Edwards" userId="S::corey.edwards@uwtsd.ac.uk::7a967df3-e232-40a5-b10c-dee8f912d80a" providerId="AD" clId="Web-{41DD0570-4F77-8DF6-C732-AAA496CD62DF}" dt="2026-08-14T13:34:57.454" v="9"/>
          <ac:spMkLst>
            <pc:docMk/>
            <pc:sldMk cId="109857222" sldId="256"/>
            <ac:spMk id="3" creationId="{00000000-0000-0000-0000-000000000000}"/>
          </ac:spMkLst>
        </pc:spChg>
        <pc:spChg chg="add">
          <ac:chgData name="Corey Edwards" userId="S::corey.edwards@uwtsd.ac.uk::7a967df3-e232-40a5-b10c-dee8f912d80a" providerId="AD" clId="Web-{41DD0570-4F77-8DF6-C732-AAA496CD62DF}" dt="2026-08-14T13:34:57.454" v="9"/>
          <ac:spMkLst>
            <pc:docMk/>
            <pc:sldMk cId="109857222" sldId="256"/>
            <ac:spMk id="9" creationId="{1DB043B4-68C6-45B9-82AC-A5800EADB8DB}"/>
          </ac:spMkLst>
        </pc:spChg>
        <pc:spChg chg="add">
          <ac:chgData name="Corey Edwards" userId="S::corey.edwards@uwtsd.ac.uk::7a967df3-e232-40a5-b10c-dee8f912d80a" providerId="AD" clId="Web-{41DD0570-4F77-8DF6-C732-AAA496CD62DF}" dt="2026-08-14T13:34:57.454" v="9"/>
          <ac:spMkLst>
            <pc:docMk/>
            <pc:sldMk cId="109857222" sldId="256"/>
            <ac:spMk id="11" creationId="{5337EA23-6703-4C96-9EEB-A408CBDD67BD}"/>
          </ac:spMkLst>
        </pc:spChg>
        <pc:picChg chg="add">
          <ac:chgData name="Corey Edwards" userId="S::corey.edwards@uwtsd.ac.uk::7a967df3-e232-40a5-b10c-dee8f912d80a" providerId="AD" clId="Web-{41DD0570-4F77-8DF6-C732-AAA496CD62DF}" dt="2026-08-14T13:34:57.454" v="9"/>
          <ac:picMkLst>
            <pc:docMk/>
            <pc:sldMk cId="109857222" sldId="256"/>
            <ac:picMk id="4" creationId="{29517BAF-9A6F-A952-805B-9FF9832BE1A3}"/>
          </ac:picMkLst>
        </pc:picChg>
      </pc:sldChg>
      <pc:sldChg chg="addSp modSp new mod setBg">
        <pc:chgData name="Corey Edwards" userId="S::corey.edwards@uwtsd.ac.uk::7a967df3-e232-40a5-b10c-dee8f912d80a" providerId="AD" clId="Web-{41DD0570-4F77-8DF6-C732-AAA496CD62DF}" dt="2026-08-14T13:41:14.706" v="243"/>
        <pc:sldMkLst>
          <pc:docMk/>
          <pc:sldMk cId="2709398332" sldId="257"/>
        </pc:sldMkLst>
        <pc:spChg chg="mod">
          <ac:chgData name="Corey Edwards" userId="S::corey.edwards@uwtsd.ac.uk::7a967df3-e232-40a5-b10c-dee8f912d80a" providerId="AD" clId="Web-{41DD0570-4F77-8DF6-C732-AAA496CD62DF}" dt="2026-08-14T13:41:14.706" v="243"/>
          <ac:spMkLst>
            <pc:docMk/>
            <pc:sldMk cId="2709398332" sldId="257"/>
            <ac:spMk id="2" creationId="{7A4469E4-7968-8EDE-5AA1-5E7FAAD54AD4}"/>
          </ac:spMkLst>
        </pc:spChg>
        <pc:spChg chg="mod">
          <ac:chgData name="Corey Edwards" userId="S::corey.edwards@uwtsd.ac.uk::7a967df3-e232-40a5-b10c-dee8f912d80a" providerId="AD" clId="Web-{41DD0570-4F77-8DF6-C732-AAA496CD62DF}" dt="2026-08-14T13:41:14.706" v="243"/>
          <ac:spMkLst>
            <pc:docMk/>
            <pc:sldMk cId="2709398332" sldId="257"/>
            <ac:spMk id="3" creationId="{50C844EF-34DE-FC72-228A-A7DFD3109906}"/>
          </ac:spMkLst>
        </pc:spChg>
        <pc:spChg chg="add">
          <ac:chgData name="Corey Edwards" userId="S::corey.edwards@uwtsd.ac.uk::7a967df3-e232-40a5-b10c-dee8f912d80a" providerId="AD" clId="Web-{41DD0570-4F77-8DF6-C732-AAA496CD62DF}" dt="2026-08-14T13:41:14.706" v="243"/>
          <ac:spMkLst>
            <pc:docMk/>
            <pc:sldMk cId="2709398332" sldId="257"/>
            <ac:spMk id="9" creationId="{A5931BE0-4B93-4D6C-878E-ACC59D6B4587}"/>
          </ac:spMkLst>
        </pc:spChg>
        <pc:spChg chg="add">
          <ac:chgData name="Corey Edwards" userId="S::corey.edwards@uwtsd.ac.uk::7a967df3-e232-40a5-b10c-dee8f912d80a" providerId="AD" clId="Web-{41DD0570-4F77-8DF6-C732-AAA496CD62DF}" dt="2026-08-14T13:41:14.706" v="243"/>
          <ac:spMkLst>
            <pc:docMk/>
            <pc:sldMk cId="2709398332" sldId="257"/>
            <ac:spMk id="11" creationId="{DE950493-A53F-4D4C-9157-A238C4B2A731}"/>
          </ac:spMkLst>
        </pc:spChg>
        <pc:spChg chg="add">
          <ac:chgData name="Corey Edwards" userId="S::corey.edwards@uwtsd.ac.uk::7a967df3-e232-40a5-b10c-dee8f912d80a" providerId="AD" clId="Web-{41DD0570-4F77-8DF6-C732-AAA496CD62DF}" dt="2026-08-14T13:41:14.706" v="243"/>
          <ac:spMkLst>
            <pc:docMk/>
            <pc:sldMk cId="2709398332" sldId="257"/>
            <ac:spMk id="17" creationId="{D20AE261-8977-4583-A036-88CC1CE1AEBF}"/>
          </ac:spMkLst>
        </pc:spChg>
        <pc:grpChg chg="add">
          <ac:chgData name="Corey Edwards" userId="S::corey.edwards@uwtsd.ac.uk::7a967df3-e232-40a5-b10c-dee8f912d80a" providerId="AD" clId="Web-{41DD0570-4F77-8DF6-C732-AAA496CD62DF}" dt="2026-08-14T13:41:14.706" v="243"/>
          <ac:grpSpMkLst>
            <pc:docMk/>
            <pc:sldMk cId="2709398332" sldId="257"/>
            <ac:grpSpMk id="13" creationId="{FF1EAF9B-8869-450E-98BF-FD6EA6564B03}"/>
          </ac:grpSpMkLst>
        </pc:grpChg>
        <pc:picChg chg="add">
          <ac:chgData name="Corey Edwards" userId="S::corey.edwards@uwtsd.ac.uk::7a967df3-e232-40a5-b10c-dee8f912d80a" providerId="AD" clId="Web-{41DD0570-4F77-8DF6-C732-AAA496CD62DF}" dt="2026-08-14T13:41:14.706" v="243"/>
          <ac:picMkLst>
            <pc:docMk/>
            <pc:sldMk cId="2709398332" sldId="257"/>
            <ac:picMk id="5" creationId="{40BC8929-34E2-66EC-CD61-A92942A90094}"/>
          </ac:picMkLst>
        </pc:picChg>
      </pc:sldChg>
      <pc:sldChg chg="modSp new">
        <pc:chgData name="Corey Edwards" userId="S::corey.edwards@uwtsd.ac.uk::7a967df3-e232-40a5-b10c-dee8f912d80a" providerId="AD" clId="Web-{41DD0570-4F77-8DF6-C732-AAA496CD62DF}" dt="2026-08-14T13:35:33.752" v="31" actId="20577"/>
        <pc:sldMkLst>
          <pc:docMk/>
          <pc:sldMk cId="3006226144" sldId="258"/>
        </pc:sldMkLst>
        <pc:spChg chg="mod">
          <ac:chgData name="Corey Edwards" userId="S::corey.edwards@uwtsd.ac.uk::7a967df3-e232-40a5-b10c-dee8f912d80a" providerId="AD" clId="Web-{41DD0570-4F77-8DF6-C732-AAA496CD62DF}" dt="2026-08-14T13:35:16.361" v="19" actId="20577"/>
          <ac:spMkLst>
            <pc:docMk/>
            <pc:sldMk cId="3006226144" sldId="258"/>
            <ac:spMk id="2" creationId="{D0A91C4C-B275-06EC-BF39-FEAEF3B9AB5A}"/>
          </ac:spMkLst>
        </pc:spChg>
        <pc:spChg chg="mod">
          <ac:chgData name="Corey Edwards" userId="S::corey.edwards@uwtsd.ac.uk::7a967df3-e232-40a5-b10c-dee8f912d80a" providerId="AD" clId="Web-{41DD0570-4F77-8DF6-C732-AAA496CD62DF}" dt="2026-08-14T13:35:33.752" v="31" actId="20577"/>
          <ac:spMkLst>
            <pc:docMk/>
            <pc:sldMk cId="3006226144" sldId="258"/>
            <ac:spMk id="3" creationId="{2B3E3204-A499-BD6D-9004-67C8E4D4793F}"/>
          </ac:spMkLst>
        </pc:spChg>
      </pc:sldChg>
      <pc:sldChg chg="addSp delSp modSp new mod setBg">
        <pc:chgData name="Corey Edwards" userId="S::corey.edwards@uwtsd.ac.uk::7a967df3-e232-40a5-b10c-dee8f912d80a" providerId="AD" clId="Web-{41DD0570-4F77-8DF6-C732-AAA496CD62DF}" dt="2026-08-14T13:41:18.910" v="244"/>
        <pc:sldMkLst>
          <pc:docMk/>
          <pc:sldMk cId="2068720755" sldId="259"/>
        </pc:sldMkLst>
        <pc:spChg chg="mod">
          <ac:chgData name="Corey Edwards" userId="S::corey.edwards@uwtsd.ac.uk::7a967df3-e232-40a5-b10c-dee8f912d80a" providerId="AD" clId="Web-{41DD0570-4F77-8DF6-C732-AAA496CD62DF}" dt="2026-08-14T13:41:18.910" v="244"/>
          <ac:spMkLst>
            <pc:docMk/>
            <pc:sldMk cId="2068720755" sldId="259"/>
            <ac:spMk id="2" creationId="{7B731AA3-E3E8-59B5-036B-0B41243CC7C2}"/>
          </ac:spMkLst>
        </pc:spChg>
        <pc:spChg chg="del mod">
          <ac:chgData name="Corey Edwards" userId="S::corey.edwards@uwtsd.ac.uk::7a967df3-e232-40a5-b10c-dee8f912d80a" providerId="AD" clId="Web-{41DD0570-4F77-8DF6-C732-AAA496CD62DF}" dt="2026-08-14T13:41:18.910" v="244"/>
          <ac:spMkLst>
            <pc:docMk/>
            <pc:sldMk cId="2068720755" sldId="259"/>
            <ac:spMk id="3" creationId="{F2DBCD47-7435-21B9-0C8D-AF1BB06970D0}"/>
          </ac:spMkLst>
        </pc:spChg>
        <pc:spChg chg="add">
          <ac:chgData name="Corey Edwards" userId="S::corey.edwards@uwtsd.ac.uk::7a967df3-e232-40a5-b10c-dee8f912d80a" providerId="AD" clId="Web-{41DD0570-4F77-8DF6-C732-AAA496CD62DF}" dt="2026-08-14T13:41:18.910" v="244"/>
          <ac:spMkLst>
            <pc:docMk/>
            <pc:sldMk cId="2068720755" sldId="259"/>
            <ac:spMk id="9" creationId="{60B7752B-728D-4CA3-8923-C4F7F77029E3}"/>
          </ac:spMkLst>
        </pc:spChg>
        <pc:graphicFrameChg chg="add">
          <ac:chgData name="Corey Edwards" userId="S::corey.edwards@uwtsd.ac.uk::7a967df3-e232-40a5-b10c-dee8f912d80a" providerId="AD" clId="Web-{41DD0570-4F77-8DF6-C732-AAA496CD62DF}" dt="2026-08-14T13:41:18.910" v="244"/>
          <ac:graphicFrameMkLst>
            <pc:docMk/>
            <pc:sldMk cId="2068720755" sldId="259"/>
            <ac:graphicFrameMk id="5" creationId="{D0D93695-EC2E-AABA-1A31-F2FFD5573EE8}"/>
          </ac:graphicFrameMkLst>
        </pc:graphicFrameChg>
      </pc:sldChg>
      <pc:sldChg chg="addSp delSp modSp new mod setBg addAnim modAnim">
        <pc:chgData name="Corey Edwards" userId="S::corey.edwards@uwtsd.ac.uk::7a967df3-e232-40a5-b10c-dee8f912d80a" providerId="AD" clId="Web-{41DD0570-4F77-8DF6-C732-AAA496CD62DF}" dt="2026-08-14T13:41:28.926" v="247"/>
        <pc:sldMkLst>
          <pc:docMk/>
          <pc:sldMk cId="3792508359" sldId="260"/>
        </pc:sldMkLst>
        <pc:spChg chg="mod">
          <ac:chgData name="Corey Edwards" userId="S::corey.edwards@uwtsd.ac.uk::7a967df3-e232-40a5-b10c-dee8f912d80a" providerId="AD" clId="Web-{41DD0570-4F77-8DF6-C732-AAA496CD62DF}" dt="2026-08-14T13:41:22.753" v="245"/>
          <ac:spMkLst>
            <pc:docMk/>
            <pc:sldMk cId="3792508359" sldId="260"/>
            <ac:spMk id="2" creationId="{9A8E4A3D-67FA-74BD-19DA-15FF43573456}"/>
          </ac:spMkLst>
        </pc:spChg>
        <pc:spChg chg="del mod">
          <ac:chgData name="Corey Edwards" userId="S::corey.edwards@uwtsd.ac.uk::7a967df3-e232-40a5-b10c-dee8f912d80a" providerId="AD" clId="Web-{41DD0570-4F77-8DF6-C732-AAA496CD62DF}" dt="2026-08-14T13:41:22.753" v="245"/>
          <ac:spMkLst>
            <pc:docMk/>
            <pc:sldMk cId="3792508359" sldId="260"/>
            <ac:spMk id="3" creationId="{E68DDFE8-371A-A862-D27F-208E2CE2B58B}"/>
          </ac:spMkLst>
        </pc:spChg>
        <pc:spChg chg="add">
          <ac:chgData name="Corey Edwards" userId="S::corey.edwards@uwtsd.ac.uk::7a967df3-e232-40a5-b10c-dee8f912d80a" providerId="AD" clId="Web-{41DD0570-4F77-8DF6-C732-AAA496CD62DF}" dt="2026-08-14T13:41:22.753" v="245"/>
          <ac:spMkLst>
            <pc:docMk/>
            <pc:sldMk cId="3792508359" sldId="260"/>
            <ac:spMk id="9" creationId="{60B7752B-728D-4CA3-8923-C4F7F77029E3}"/>
          </ac:spMkLst>
        </pc:spChg>
        <pc:spChg chg="add">
          <ac:chgData name="Corey Edwards" userId="S::corey.edwards@uwtsd.ac.uk::7a967df3-e232-40a5-b10c-dee8f912d80a" providerId="AD" clId="Web-{41DD0570-4F77-8DF6-C732-AAA496CD62DF}" dt="2026-08-14T13:41:22.753" v="245"/>
          <ac:spMkLst>
            <pc:docMk/>
            <pc:sldMk cId="3792508359" sldId="260"/>
            <ac:spMk id="11" creationId="{88392DC7-0988-443B-A0D0-E726C7DB622B}"/>
          </ac:spMkLst>
        </pc:spChg>
        <pc:graphicFrameChg chg="add">
          <ac:chgData name="Corey Edwards" userId="S::corey.edwards@uwtsd.ac.uk::7a967df3-e232-40a5-b10c-dee8f912d80a" providerId="AD" clId="Web-{41DD0570-4F77-8DF6-C732-AAA496CD62DF}" dt="2026-08-14T13:41:22.753" v="245"/>
          <ac:graphicFrameMkLst>
            <pc:docMk/>
            <pc:sldMk cId="3792508359" sldId="260"/>
            <ac:graphicFrameMk id="5" creationId="{072947A9-EDFD-E286-BC5C-65F9BDC22D9B}"/>
          </ac:graphicFrameMkLst>
        </pc:graphicFrameChg>
      </pc:sldChg>
      <pc:sldChg chg="addSp delSp modSp add mod replId setBg addAnim delAnim modAnim">
        <pc:chgData name="Corey Edwards" userId="S::corey.edwards@uwtsd.ac.uk::7a967df3-e232-40a5-b10c-dee8f912d80a" providerId="AD" clId="Web-{41DD0570-4F77-8DF6-C732-AAA496CD62DF}" dt="2026-08-14T13:41:46.317" v="252"/>
        <pc:sldMkLst>
          <pc:docMk/>
          <pc:sldMk cId="3223224151" sldId="261"/>
        </pc:sldMkLst>
        <pc:spChg chg="mod">
          <ac:chgData name="Corey Edwards" userId="S::corey.edwards@uwtsd.ac.uk::7a967df3-e232-40a5-b10c-dee8f912d80a" providerId="AD" clId="Web-{41DD0570-4F77-8DF6-C732-AAA496CD62DF}" dt="2026-08-14T13:41:34.660" v="248"/>
          <ac:spMkLst>
            <pc:docMk/>
            <pc:sldMk cId="3223224151" sldId="261"/>
            <ac:spMk id="2" creationId="{998E26DF-577E-B1C0-FA5F-90731D2E68D6}"/>
          </ac:spMkLst>
        </pc:spChg>
        <pc:spChg chg="del mod">
          <ac:chgData name="Corey Edwards" userId="S::corey.edwards@uwtsd.ac.uk::7a967df3-e232-40a5-b10c-dee8f912d80a" providerId="AD" clId="Web-{41DD0570-4F77-8DF6-C732-AAA496CD62DF}" dt="2026-08-14T13:41:34.660" v="248"/>
          <ac:spMkLst>
            <pc:docMk/>
            <pc:sldMk cId="3223224151" sldId="261"/>
            <ac:spMk id="3" creationId="{EEEC6A3B-367E-6297-0B06-054090C98A0A}"/>
          </ac:spMkLst>
        </pc:spChg>
        <pc:spChg chg="add">
          <ac:chgData name="Corey Edwards" userId="S::corey.edwards@uwtsd.ac.uk::7a967df3-e232-40a5-b10c-dee8f912d80a" providerId="AD" clId="Web-{41DD0570-4F77-8DF6-C732-AAA496CD62DF}" dt="2026-08-14T13:41:34.660" v="248"/>
          <ac:spMkLst>
            <pc:docMk/>
            <pc:sldMk cId="3223224151" sldId="261"/>
            <ac:spMk id="9" creationId="{60B7752B-728D-4CA3-8923-C4F7F77029E3}"/>
          </ac:spMkLst>
        </pc:spChg>
        <pc:spChg chg="add">
          <ac:chgData name="Corey Edwards" userId="S::corey.edwards@uwtsd.ac.uk::7a967df3-e232-40a5-b10c-dee8f912d80a" providerId="AD" clId="Web-{41DD0570-4F77-8DF6-C732-AAA496CD62DF}" dt="2026-08-14T13:41:34.660" v="248"/>
          <ac:spMkLst>
            <pc:docMk/>
            <pc:sldMk cId="3223224151" sldId="261"/>
            <ac:spMk id="15" creationId="{52D58DC7-20C8-4471-BAA7-B296A2AEC3F6}"/>
          </ac:spMkLst>
        </pc:spChg>
        <pc:spChg chg="add">
          <ac:chgData name="Corey Edwards" userId="S::corey.edwards@uwtsd.ac.uk::7a967df3-e232-40a5-b10c-dee8f912d80a" providerId="AD" clId="Web-{41DD0570-4F77-8DF6-C732-AAA496CD62DF}" dt="2026-08-14T13:41:34.660" v="248"/>
          <ac:spMkLst>
            <pc:docMk/>
            <pc:sldMk cId="3223224151" sldId="261"/>
            <ac:spMk id="17" creationId="{8E4AABAC-100B-437F-86D3-981412859411}"/>
          </ac:spMkLst>
        </pc:spChg>
        <pc:spChg chg="add">
          <ac:chgData name="Corey Edwards" userId="S::corey.edwards@uwtsd.ac.uk::7a967df3-e232-40a5-b10c-dee8f912d80a" providerId="AD" clId="Web-{41DD0570-4F77-8DF6-C732-AAA496CD62DF}" dt="2026-08-14T13:41:34.660" v="248"/>
          <ac:spMkLst>
            <pc:docMk/>
            <pc:sldMk cId="3223224151" sldId="261"/>
            <ac:spMk id="19" creationId="{1DFD33E0-4D46-4176-BAE2-6AED15231C59}"/>
          </ac:spMkLst>
        </pc:spChg>
        <pc:spChg chg="add">
          <ac:chgData name="Corey Edwards" userId="S::corey.edwards@uwtsd.ac.uk::7a967df3-e232-40a5-b10c-dee8f912d80a" providerId="AD" clId="Web-{41DD0570-4F77-8DF6-C732-AAA496CD62DF}" dt="2026-08-14T13:41:34.660" v="248"/>
          <ac:spMkLst>
            <pc:docMk/>
            <pc:sldMk cId="3223224151" sldId="261"/>
            <ac:spMk id="21" creationId="{022B5D87-7689-4E7F-B03A-7F803B5DF799}"/>
          </ac:spMkLst>
        </pc:spChg>
        <pc:grpChg chg="add">
          <ac:chgData name="Corey Edwards" userId="S::corey.edwards@uwtsd.ac.uk::7a967df3-e232-40a5-b10c-dee8f912d80a" providerId="AD" clId="Web-{41DD0570-4F77-8DF6-C732-AAA496CD62DF}" dt="2026-08-14T13:41:34.660" v="248"/>
          <ac:grpSpMkLst>
            <pc:docMk/>
            <pc:sldMk cId="3223224151" sldId="261"/>
            <ac:grpSpMk id="11" creationId="{20205E53-D75C-4F15-A4A3-21DA0826FCE9}"/>
          </ac:grpSpMkLst>
        </pc:grpChg>
        <pc:graphicFrameChg chg="add">
          <ac:chgData name="Corey Edwards" userId="S::corey.edwards@uwtsd.ac.uk::7a967df3-e232-40a5-b10c-dee8f912d80a" providerId="AD" clId="Web-{41DD0570-4F77-8DF6-C732-AAA496CD62DF}" dt="2026-08-14T13:41:34.660" v="248"/>
          <ac:graphicFrameMkLst>
            <pc:docMk/>
            <pc:sldMk cId="3223224151" sldId="261"/>
            <ac:graphicFrameMk id="5" creationId="{F38FFC3D-362C-B10C-919A-E69A7E89421C}"/>
          </ac:graphicFrameMkLst>
        </pc:graphicFrameChg>
      </pc:sldChg>
      <pc:sldChg chg="addSp delSp modSp new mod setBg">
        <pc:chgData name="Corey Edwards" userId="S::corey.edwards@uwtsd.ac.uk::7a967df3-e232-40a5-b10c-dee8f912d80a" providerId="AD" clId="Web-{41DD0570-4F77-8DF6-C732-AAA496CD62DF}" dt="2026-08-14T13:41:40.473" v="249"/>
        <pc:sldMkLst>
          <pc:docMk/>
          <pc:sldMk cId="1936377390" sldId="262"/>
        </pc:sldMkLst>
        <pc:spChg chg="mod">
          <ac:chgData name="Corey Edwards" userId="S::corey.edwards@uwtsd.ac.uk::7a967df3-e232-40a5-b10c-dee8f912d80a" providerId="AD" clId="Web-{41DD0570-4F77-8DF6-C732-AAA496CD62DF}" dt="2026-08-14T13:41:40.473" v="249"/>
          <ac:spMkLst>
            <pc:docMk/>
            <pc:sldMk cId="1936377390" sldId="262"/>
            <ac:spMk id="2" creationId="{8F4E394F-AB23-A547-4F32-6B540218E39F}"/>
          </ac:spMkLst>
        </pc:spChg>
        <pc:spChg chg="del mod">
          <ac:chgData name="Corey Edwards" userId="S::corey.edwards@uwtsd.ac.uk::7a967df3-e232-40a5-b10c-dee8f912d80a" providerId="AD" clId="Web-{41DD0570-4F77-8DF6-C732-AAA496CD62DF}" dt="2026-08-14T13:41:40.473" v="249"/>
          <ac:spMkLst>
            <pc:docMk/>
            <pc:sldMk cId="1936377390" sldId="262"/>
            <ac:spMk id="3" creationId="{8BE7AFF6-2E28-8051-0D78-3CA84166335E}"/>
          </ac:spMkLst>
        </pc:spChg>
        <pc:spChg chg="add">
          <ac:chgData name="Corey Edwards" userId="S::corey.edwards@uwtsd.ac.uk::7a967df3-e232-40a5-b10c-dee8f912d80a" providerId="AD" clId="Web-{41DD0570-4F77-8DF6-C732-AAA496CD62DF}" dt="2026-08-14T13:41:40.473" v="249"/>
          <ac:spMkLst>
            <pc:docMk/>
            <pc:sldMk cId="1936377390" sldId="262"/>
            <ac:spMk id="9" creationId="{60B7752B-728D-4CA3-8923-C4F7F77029E3}"/>
          </ac:spMkLst>
        </pc:spChg>
        <pc:spChg chg="add">
          <ac:chgData name="Corey Edwards" userId="S::corey.edwards@uwtsd.ac.uk::7a967df3-e232-40a5-b10c-dee8f912d80a" providerId="AD" clId="Web-{41DD0570-4F77-8DF6-C732-AAA496CD62DF}" dt="2026-08-14T13:41:40.473" v="249"/>
          <ac:spMkLst>
            <pc:docMk/>
            <pc:sldMk cId="1936377390" sldId="262"/>
            <ac:spMk id="11" creationId="{88392DC7-0988-443B-A0D0-E726C7DB622B}"/>
          </ac:spMkLst>
        </pc:spChg>
        <pc:graphicFrameChg chg="add">
          <ac:chgData name="Corey Edwards" userId="S::corey.edwards@uwtsd.ac.uk::7a967df3-e232-40a5-b10c-dee8f912d80a" providerId="AD" clId="Web-{41DD0570-4F77-8DF6-C732-AAA496CD62DF}" dt="2026-08-14T13:41:40.473" v="249"/>
          <ac:graphicFrameMkLst>
            <pc:docMk/>
            <pc:sldMk cId="1936377390" sldId="262"/>
            <ac:graphicFrameMk id="5" creationId="{4DDFB07E-4A3B-1E06-261D-EC1DA1955883}"/>
          </ac:graphicFrameMkLst>
        </pc:graphicFrameChg>
      </pc:sldChg>
      <pc:sldChg chg="modSp new del">
        <pc:chgData name="Corey Edwards" userId="S::corey.edwards@uwtsd.ac.uk::7a967df3-e232-40a5-b10c-dee8f912d80a" providerId="AD" clId="Web-{41DD0570-4F77-8DF6-C732-AAA496CD62DF}" dt="2026-08-14T13:39:15.638" v="130"/>
        <pc:sldMkLst>
          <pc:docMk/>
          <pc:sldMk cId="2397635683" sldId="263"/>
        </pc:sldMkLst>
        <pc:spChg chg="mod">
          <ac:chgData name="Corey Edwards" userId="S::corey.edwards@uwtsd.ac.uk::7a967df3-e232-40a5-b10c-dee8f912d80a" providerId="AD" clId="Web-{41DD0570-4F77-8DF6-C732-AAA496CD62DF}" dt="2026-08-14T13:38:12.119" v="129" actId="20577"/>
          <ac:spMkLst>
            <pc:docMk/>
            <pc:sldMk cId="2397635683" sldId="263"/>
            <ac:spMk id="2" creationId="{84E8E290-C401-CFFE-E1F7-E5478D183354}"/>
          </ac:spMkLst>
        </pc:spChg>
      </pc:sldChg>
      <pc:sldChg chg="add">
        <pc:chgData name="Corey Edwards" userId="S::corey.edwards@uwtsd.ac.uk::7a967df3-e232-40a5-b10c-dee8f912d80a" providerId="AD" clId="Web-{41DD0570-4F77-8DF6-C732-AAA496CD62DF}" dt="2026-08-14T13:39:19.701" v="131"/>
        <pc:sldMkLst>
          <pc:docMk/>
          <pc:sldMk cId="2433018861" sldId="265"/>
        </pc:sldMkLst>
      </pc:sldChg>
      <pc:sldChg chg="add">
        <pc:chgData name="Corey Edwards" userId="S::corey.edwards@uwtsd.ac.uk::7a967df3-e232-40a5-b10c-dee8f912d80a" providerId="AD" clId="Web-{41DD0570-4F77-8DF6-C732-AAA496CD62DF}" dt="2026-08-14T13:39:19.841" v="132"/>
        <pc:sldMkLst>
          <pc:docMk/>
          <pc:sldMk cId="1358451724" sldId="266"/>
        </pc:sldMkLst>
      </pc:sldChg>
      <pc:sldChg chg="add">
        <pc:chgData name="Corey Edwards" userId="S::corey.edwards@uwtsd.ac.uk::7a967df3-e232-40a5-b10c-dee8f912d80a" providerId="AD" clId="Web-{41DD0570-4F77-8DF6-C732-AAA496CD62DF}" dt="2026-08-14T13:39:19.951" v="133"/>
        <pc:sldMkLst>
          <pc:docMk/>
          <pc:sldMk cId="3386241303" sldId="267"/>
        </pc:sldMkLst>
      </pc:sldChg>
      <pc:sldChg chg="add">
        <pc:chgData name="Corey Edwards" userId="S::corey.edwards@uwtsd.ac.uk::7a967df3-e232-40a5-b10c-dee8f912d80a" providerId="AD" clId="Web-{41DD0570-4F77-8DF6-C732-AAA496CD62DF}" dt="2026-08-14T13:39:20.107" v="134"/>
        <pc:sldMkLst>
          <pc:docMk/>
          <pc:sldMk cId="2237927079" sldId="268"/>
        </pc:sldMkLst>
      </pc:sldChg>
      <pc:sldChg chg="add">
        <pc:chgData name="Corey Edwards" userId="S::corey.edwards@uwtsd.ac.uk::7a967df3-e232-40a5-b10c-dee8f912d80a" providerId="AD" clId="Web-{41DD0570-4F77-8DF6-C732-AAA496CD62DF}" dt="2026-08-14T13:39:20.216" v="135"/>
        <pc:sldMkLst>
          <pc:docMk/>
          <pc:sldMk cId="2073489914" sldId="269"/>
        </pc:sldMkLst>
      </pc:sldChg>
      <pc:sldChg chg="add">
        <pc:chgData name="Corey Edwards" userId="S::corey.edwards@uwtsd.ac.uk::7a967df3-e232-40a5-b10c-dee8f912d80a" providerId="AD" clId="Web-{41DD0570-4F77-8DF6-C732-AAA496CD62DF}" dt="2026-08-14T13:39:20.404" v="136"/>
        <pc:sldMkLst>
          <pc:docMk/>
          <pc:sldMk cId="3228862990" sldId="270"/>
        </pc:sldMkLst>
      </pc:sldChg>
      <pc:sldChg chg="add">
        <pc:chgData name="Corey Edwards" userId="S::corey.edwards@uwtsd.ac.uk::7a967df3-e232-40a5-b10c-dee8f912d80a" providerId="AD" clId="Web-{41DD0570-4F77-8DF6-C732-AAA496CD62DF}" dt="2026-08-14T13:39:20.529" v="137"/>
        <pc:sldMkLst>
          <pc:docMk/>
          <pc:sldMk cId="1316623850" sldId="271"/>
        </pc:sldMkLst>
      </pc:sldChg>
      <pc:sldChg chg="add">
        <pc:chgData name="Corey Edwards" userId="S::corey.edwards@uwtsd.ac.uk::7a967df3-e232-40a5-b10c-dee8f912d80a" providerId="AD" clId="Web-{41DD0570-4F77-8DF6-C732-AAA496CD62DF}" dt="2026-08-14T13:39:21.045" v="139"/>
        <pc:sldMkLst>
          <pc:docMk/>
          <pc:sldMk cId="712238966" sldId="272"/>
        </pc:sldMkLst>
      </pc:sldChg>
      <pc:sldChg chg="add">
        <pc:chgData name="Corey Edwards" userId="S::corey.edwards@uwtsd.ac.uk::7a967df3-e232-40a5-b10c-dee8f912d80a" providerId="AD" clId="Web-{41DD0570-4F77-8DF6-C732-AAA496CD62DF}" dt="2026-08-14T13:39:20.904" v="138"/>
        <pc:sldMkLst>
          <pc:docMk/>
          <pc:sldMk cId="3588400788" sldId="273"/>
        </pc:sldMkLst>
      </pc:sldChg>
      <pc:sldChg chg="add">
        <pc:chgData name="Corey Edwards" userId="S::corey.edwards@uwtsd.ac.uk::7a967df3-e232-40a5-b10c-dee8f912d80a" providerId="AD" clId="Web-{41DD0570-4F77-8DF6-C732-AAA496CD62DF}" dt="2026-08-14T13:39:21.279" v="140"/>
        <pc:sldMkLst>
          <pc:docMk/>
          <pc:sldMk cId="3769237727" sldId="275"/>
        </pc:sldMkLst>
      </pc:sldChg>
      <pc:sldChg chg="add">
        <pc:chgData name="Corey Edwards" userId="S::corey.edwards@uwtsd.ac.uk::7a967df3-e232-40a5-b10c-dee8f912d80a" providerId="AD" clId="Web-{41DD0570-4F77-8DF6-C732-AAA496CD62DF}" dt="2026-08-14T13:39:21.998" v="143"/>
        <pc:sldMkLst>
          <pc:docMk/>
          <pc:sldMk cId="3381656190" sldId="276"/>
        </pc:sldMkLst>
      </pc:sldChg>
      <pc:sldChg chg="add">
        <pc:chgData name="Corey Edwards" userId="S::corey.edwards@uwtsd.ac.uk::7a967df3-e232-40a5-b10c-dee8f912d80a" providerId="AD" clId="Web-{41DD0570-4F77-8DF6-C732-AAA496CD62DF}" dt="2026-08-14T13:39:21.513" v="141"/>
        <pc:sldMkLst>
          <pc:docMk/>
          <pc:sldMk cId="2206109385" sldId="277"/>
        </pc:sldMkLst>
      </pc:sldChg>
      <pc:sldChg chg="add">
        <pc:chgData name="Corey Edwards" userId="S::corey.edwards@uwtsd.ac.uk::7a967df3-e232-40a5-b10c-dee8f912d80a" providerId="AD" clId="Web-{41DD0570-4F77-8DF6-C732-AAA496CD62DF}" dt="2026-08-14T13:39:21.795" v="142"/>
        <pc:sldMkLst>
          <pc:docMk/>
          <pc:sldMk cId="784492162" sldId="278"/>
        </pc:sldMkLst>
      </pc:sldChg>
      <pc:sldChg chg="add">
        <pc:chgData name="Corey Edwards" userId="S::corey.edwards@uwtsd.ac.uk::7a967df3-e232-40a5-b10c-dee8f912d80a" providerId="AD" clId="Web-{41DD0570-4F77-8DF6-C732-AAA496CD62DF}" dt="2026-08-14T13:39:22.138" v="144"/>
        <pc:sldMkLst>
          <pc:docMk/>
          <pc:sldMk cId="707618651" sldId="279"/>
        </pc:sldMkLst>
      </pc:sldChg>
      <pc:sldChg chg="add">
        <pc:chgData name="Corey Edwards" userId="S::corey.edwards@uwtsd.ac.uk::7a967df3-e232-40a5-b10c-dee8f912d80a" providerId="AD" clId="Web-{41DD0570-4F77-8DF6-C732-AAA496CD62DF}" dt="2026-08-14T13:39:22.263" v="145"/>
        <pc:sldMkLst>
          <pc:docMk/>
          <pc:sldMk cId="945825052" sldId="280"/>
        </pc:sldMkLst>
      </pc:sldChg>
      <pc:sldChg chg="modSp add">
        <pc:chgData name="Corey Edwards" userId="S::corey.edwards@uwtsd.ac.uk::7a967df3-e232-40a5-b10c-dee8f912d80a" providerId="AD" clId="Web-{41DD0570-4F77-8DF6-C732-AAA496CD62DF}" dt="2026-08-14T13:41:59.755" v="255" actId="14100"/>
        <pc:sldMkLst>
          <pc:docMk/>
          <pc:sldMk cId="4007976914" sldId="281"/>
        </pc:sldMkLst>
        <pc:spChg chg="mod">
          <ac:chgData name="Corey Edwards" userId="S::corey.edwards@uwtsd.ac.uk::7a967df3-e232-40a5-b10c-dee8f912d80a" providerId="AD" clId="Web-{41DD0570-4F77-8DF6-C732-AAA496CD62DF}" dt="2026-08-14T13:41:59.755" v="255" actId="14100"/>
          <ac:spMkLst>
            <pc:docMk/>
            <pc:sldMk cId="4007976914" sldId="281"/>
            <ac:spMk id="2" creationId="{2BDFD782-06CB-8C7A-5940-B467AD392331}"/>
          </ac:spMkLst>
        </pc:spChg>
      </pc:sldChg>
      <pc:sldChg chg="modSp add">
        <pc:chgData name="Corey Edwards" userId="S::corey.edwards@uwtsd.ac.uk::7a967df3-e232-40a5-b10c-dee8f912d80a" providerId="AD" clId="Web-{41DD0570-4F77-8DF6-C732-AAA496CD62DF}" dt="2026-08-14T13:41:52.833" v="253" actId="14100"/>
        <pc:sldMkLst>
          <pc:docMk/>
          <pc:sldMk cId="2271650443" sldId="282"/>
        </pc:sldMkLst>
        <pc:spChg chg="mod">
          <ac:chgData name="Corey Edwards" userId="S::corey.edwards@uwtsd.ac.uk::7a967df3-e232-40a5-b10c-dee8f912d80a" providerId="AD" clId="Web-{41DD0570-4F77-8DF6-C732-AAA496CD62DF}" dt="2026-08-14T13:41:52.833" v="253" actId="14100"/>
          <ac:spMkLst>
            <pc:docMk/>
            <pc:sldMk cId="2271650443" sldId="282"/>
            <ac:spMk id="2" creationId="{EBADB9FF-9E6F-7667-EFC6-9BA5EA1195D8}"/>
          </ac:spMkLst>
        </pc:spChg>
      </pc:sldChg>
      <pc:sldChg chg="add">
        <pc:chgData name="Corey Edwards" userId="S::corey.edwards@uwtsd.ac.uk::7a967df3-e232-40a5-b10c-dee8f912d80a" providerId="AD" clId="Web-{41DD0570-4F77-8DF6-C732-AAA496CD62DF}" dt="2026-08-14T13:39:23.404" v="149"/>
        <pc:sldMkLst>
          <pc:docMk/>
          <pc:sldMk cId="2291889400" sldId="283"/>
        </pc:sldMkLst>
      </pc:sldChg>
      <pc:sldChg chg="add">
        <pc:chgData name="Corey Edwards" userId="S::corey.edwards@uwtsd.ac.uk::7a967df3-e232-40a5-b10c-dee8f912d80a" providerId="AD" clId="Web-{41DD0570-4F77-8DF6-C732-AAA496CD62DF}" dt="2026-08-14T13:39:23.701" v="150"/>
        <pc:sldMkLst>
          <pc:docMk/>
          <pc:sldMk cId="1428471091" sldId="284"/>
        </pc:sldMkLst>
      </pc:sldChg>
      <pc:sldChg chg="modSp add">
        <pc:chgData name="Corey Edwards" userId="S::corey.edwards@uwtsd.ac.uk::7a967df3-e232-40a5-b10c-dee8f912d80a" providerId="AD" clId="Web-{41DD0570-4F77-8DF6-C732-AAA496CD62DF}" dt="2026-08-14T13:40:35.501" v="227" actId="14100"/>
        <pc:sldMkLst>
          <pc:docMk/>
          <pc:sldMk cId="1147360908" sldId="285"/>
        </pc:sldMkLst>
        <pc:spChg chg="mod">
          <ac:chgData name="Corey Edwards" userId="S::corey.edwards@uwtsd.ac.uk::7a967df3-e232-40a5-b10c-dee8f912d80a" providerId="AD" clId="Web-{41DD0570-4F77-8DF6-C732-AAA496CD62DF}" dt="2026-08-14T13:40:35.501" v="227" actId="14100"/>
          <ac:spMkLst>
            <pc:docMk/>
            <pc:sldMk cId="1147360908" sldId="285"/>
            <ac:spMk id="2" creationId="{E4956F2A-79A9-4CDE-3E58-C9EF948D0E7E}"/>
          </ac:spMkLst>
        </pc:spChg>
      </pc:sldChg>
      <pc:sldChg chg="add">
        <pc:chgData name="Corey Edwards" userId="S::corey.edwards@uwtsd.ac.uk::7a967df3-e232-40a5-b10c-dee8f912d80a" providerId="AD" clId="Web-{41DD0570-4F77-8DF6-C732-AAA496CD62DF}" dt="2026-08-14T13:39:27.232" v="164"/>
        <pc:sldMkLst>
          <pc:docMk/>
          <pc:sldMk cId="382926211" sldId="287"/>
        </pc:sldMkLst>
      </pc:sldChg>
      <pc:sldChg chg="modSp add">
        <pc:chgData name="Corey Edwards" userId="S::corey.edwards@uwtsd.ac.uk::7a967df3-e232-40a5-b10c-dee8f912d80a" providerId="AD" clId="Web-{41DD0570-4F77-8DF6-C732-AAA496CD62DF}" dt="2026-08-14T13:41:57.130" v="254" actId="14100"/>
        <pc:sldMkLst>
          <pc:docMk/>
          <pc:sldMk cId="1746639283" sldId="288"/>
        </pc:sldMkLst>
        <pc:spChg chg="mod">
          <ac:chgData name="Corey Edwards" userId="S::corey.edwards@uwtsd.ac.uk::7a967df3-e232-40a5-b10c-dee8f912d80a" providerId="AD" clId="Web-{41DD0570-4F77-8DF6-C732-AAA496CD62DF}" dt="2026-08-14T13:41:57.130" v="254" actId="14100"/>
          <ac:spMkLst>
            <pc:docMk/>
            <pc:sldMk cId="1746639283" sldId="288"/>
            <ac:spMk id="2" creationId="{68D4C63C-B76D-94F8-87B0-253C3F79FFCB}"/>
          </ac:spMkLst>
        </pc:spChg>
      </pc:sldChg>
      <pc:sldChg chg="modSp add">
        <pc:chgData name="Corey Edwards" userId="S::corey.edwards@uwtsd.ac.uk::7a967df3-e232-40a5-b10c-dee8f912d80a" providerId="AD" clId="Web-{41DD0570-4F77-8DF6-C732-AAA496CD62DF}" dt="2026-08-14T13:40:30.314" v="226" actId="14100"/>
        <pc:sldMkLst>
          <pc:docMk/>
          <pc:sldMk cId="2120344914" sldId="289"/>
        </pc:sldMkLst>
        <pc:spChg chg="mod">
          <ac:chgData name="Corey Edwards" userId="S::corey.edwards@uwtsd.ac.uk::7a967df3-e232-40a5-b10c-dee8f912d80a" providerId="AD" clId="Web-{41DD0570-4F77-8DF6-C732-AAA496CD62DF}" dt="2026-08-14T13:40:30.314" v="226" actId="14100"/>
          <ac:spMkLst>
            <pc:docMk/>
            <pc:sldMk cId="2120344914" sldId="289"/>
            <ac:spMk id="2" creationId="{C6723D59-4F54-433F-A1C9-D1DF0D9AD5DB}"/>
          </ac:spMkLst>
        </pc:spChg>
      </pc:sldChg>
      <pc:sldChg chg="add">
        <pc:chgData name="Corey Edwards" userId="S::corey.edwards@uwtsd.ac.uk::7a967df3-e232-40a5-b10c-dee8f912d80a" providerId="AD" clId="Web-{41DD0570-4F77-8DF6-C732-AAA496CD62DF}" dt="2026-08-14T13:39:24.076" v="153"/>
        <pc:sldMkLst>
          <pc:docMk/>
          <pc:sldMk cId="876195603" sldId="290"/>
        </pc:sldMkLst>
      </pc:sldChg>
      <pc:sldChg chg="modSp add">
        <pc:chgData name="Corey Edwards" userId="S::corey.edwards@uwtsd.ac.uk::7a967df3-e232-40a5-b10c-dee8f912d80a" providerId="AD" clId="Web-{41DD0570-4F77-8DF6-C732-AAA496CD62DF}" dt="2026-08-14T13:40:24.626" v="225" actId="14100"/>
        <pc:sldMkLst>
          <pc:docMk/>
          <pc:sldMk cId="2745443574" sldId="291"/>
        </pc:sldMkLst>
        <pc:spChg chg="mod">
          <ac:chgData name="Corey Edwards" userId="S::corey.edwards@uwtsd.ac.uk::7a967df3-e232-40a5-b10c-dee8f912d80a" providerId="AD" clId="Web-{41DD0570-4F77-8DF6-C732-AAA496CD62DF}" dt="2026-08-14T13:40:24.626" v="225" actId="14100"/>
          <ac:spMkLst>
            <pc:docMk/>
            <pc:sldMk cId="2745443574" sldId="291"/>
            <ac:spMk id="2" creationId="{51C69DAB-5508-ABF8-0027-7D2083F28E4D}"/>
          </ac:spMkLst>
        </pc:spChg>
      </pc:sldChg>
      <pc:sldChg chg="modSp add">
        <pc:chgData name="Corey Edwards" userId="S::corey.edwards@uwtsd.ac.uk::7a967df3-e232-40a5-b10c-dee8f912d80a" providerId="AD" clId="Web-{41DD0570-4F77-8DF6-C732-AAA496CD62DF}" dt="2026-08-14T13:40:22.282" v="224" actId="14100"/>
        <pc:sldMkLst>
          <pc:docMk/>
          <pc:sldMk cId="1137714993" sldId="292"/>
        </pc:sldMkLst>
        <pc:spChg chg="mod">
          <ac:chgData name="Corey Edwards" userId="S::corey.edwards@uwtsd.ac.uk::7a967df3-e232-40a5-b10c-dee8f912d80a" providerId="AD" clId="Web-{41DD0570-4F77-8DF6-C732-AAA496CD62DF}" dt="2026-08-14T13:40:22.282" v="224" actId="14100"/>
          <ac:spMkLst>
            <pc:docMk/>
            <pc:sldMk cId="1137714993" sldId="292"/>
            <ac:spMk id="2" creationId="{BBC72239-AF6F-D39A-F69B-EFF434805552}"/>
          </ac:spMkLst>
        </pc:spChg>
      </pc:sldChg>
      <pc:sldChg chg="modSp add">
        <pc:chgData name="Corey Edwards" userId="S::corey.edwards@uwtsd.ac.uk::7a967df3-e232-40a5-b10c-dee8f912d80a" providerId="AD" clId="Web-{41DD0570-4F77-8DF6-C732-AAA496CD62DF}" dt="2026-08-14T13:40:19.454" v="223" actId="14100"/>
        <pc:sldMkLst>
          <pc:docMk/>
          <pc:sldMk cId="1025165449" sldId="293"/>
        </pc:sldMkLst>
        <pc:spChg chg="mod">
          <ac:chgData name="Corey Edwards" userId="S::corey.edwards@uwtsd.ac.uk::7a967df3-e232-40a5-b10c-dee8f912d80a" providerId="AD" clId="Web-{41DD0570-4F77-8DF6-C732-AAA496CD62DF}" dt="2026-08-14T13:40:19.454" v="223" actId="14100"/>
          <ac:spMkLst>
            <pc:docMk/>
            <pc:sldMk cId="1025165449" sldId="293"/>
            <ac:spMk id="2" creationId="{B0A912D6-6528-E3AE-A21B-E907EE330A66}"/>
          </ac:spMkLst>
        </pc:spChg>
      </pc:sldChg>
      <pc:sldChg chg="modSp add">
        <pc:chgData name="Corey Edwards" userId="S::corey.edwards@uwtsd.ac.uk::7a967df3-e232-40a5-b10c-dee8f912d80a" providerId="AD" clId="Web-{41DD0570-4F77-8DF6-C732-AAA496CD62DF}" dt="2026-08-14T13:40:15.094" v="222" actId="14100"/>
        <pc:sldMkLst>
          <pc:docMk/>
          <pc:sldMk cId="1275996611" sldId="295"/>
        </pc:sldMkLst>
        <pc:spChg chg="mod">
          <ac:chgData name="Corey Edwards" userId="S::corey.edwards@uwtsd.ac.uk::7a967df3-e232-40a5-b10c-dee8f912d80a" providerId="AD" clId="Web-{41DD0570-4F77-8DF6-C732-AAA496CD62DF}" dt="2026-08-14T13:40:15.094" v="222" actId="14100"/>
          <ac:spMkLst>
            <pc:docMk/>
            <pc:sldMk cId="1275996611" sldId="295"/>
            <ac:spMk id="2" creationId="{A3D7F00F-C428-E26A-64D8-7A11A5120B4D}"/>
          </ac:spMkLst>
        </pc:spChg>
      </pc:sldChg>
      <pc:sldChg chg="add">
        <pc:chgData name="Corey Edwards" userId="S::corey.edwards@uwtsd.ac.uk::7a967df3-e232-40a5-b10c-dee8f912d80a" providerId="AD" clId="Web-{41DD0570-4F77-8DF6-C732-AAA496CD62DF}" dt="2026-08-14T13:39:24.248" v="154"/>
        <pc:sldMkLst>
          <pc:docMk/>
          <pc:sldMk cId="3451104733" sldId="296"/>
        </pc:sldMkLst>
      </pc:sldChg>
      <pc:sldChg chg="add">
        <pc:chgData name="Corey Edwards" userId="S::corey.edwards@uwtsd.ac.uk::7a967df3-e232-40a5-b10c-dee8f912d80a" providerId="AD" clId="Web-{41DD0570-4F77-8DF6-C732-AAA496CD62DF}" dt="2026-08-14T13:39:27.357" v="165"/>
        <pc:sldMkLst>
          <pc:docMk/>
          <pc:sldMk cId="2767031021" sldId="297"/>
        </pc:sldMkLst>
      </pc:sldChg>
      <pc:sldChg chg="add">
        <pc:chgData name="Corey Edwards" userId="S::corey.edwards@uwtsd.ac.uk::7a967df3-e232-40a5-b10c-dee8f912d80a" providerId="AD" clId="Web-{41DD0570-4F77-8DF6-C732-AAA496CD62DF}" dt="2026-08-14T13:39:27.498" v="166"/>
        <pc:sldMkLst>
          <pc:docMk/>
          <pc:sldMk cId="4084031284" sldId="298"/>
        </pc:sldMkLst>
      </pc:sldChg>
      <pc:sldChg chg="add">
        <pc:chgData name="Corey Edwards" userId="S::corey.edwards@uwtsd.ac.uk::7a967df3-e232-40a5-b10c-dee8f912d80a" providerId="AD" clId="Web-{41DD0570-4F77-8DF6-C732-AAA496CD62DF}" dt="2026-08-14T13:39:27.623" v="167"/>
        <pc:sldMkLst>
          <pc:docMk/>
          <pc:sldMk cId="3569656772" sldId="299"/>
        </pc:sldMkLst>
      </pc:sldChg>
      <pc:sldChg chg="add">
        <pc:chgData name="Corey Edwards" userId="S::corey.edwards@uwtsd.ac.uk::7a967df3-e232-40a5-b10c-dee8f912d80a" providerId="AD" clId="Web-{41DD0570-4F77-8DF6-C732-AAA496CD62DF}" dt="2026-08-14T13:39:24.717" v="155"/>
        <pc:sldMkLst>
          <pc:docMk/>
          <pc:sldMk cId="2472935856" sldId="300"/>
        </pc:sldMkLst>
      </pc:sldChg>
      <pc:sldChg chg="add">
        <pc:chgData name="Corey Edwards" userId="S::corey.edwards@uwtsd.ac.uk::7a967df3-e232-40a5-b10c-dee8f912d80a" providerId="AD" clId="Web-{41DD0570-4F77-8DF6-C732-AAA496CD62DF}" dt="2026-08-14T13:39:25.404" v="156"/>
        <pc:sldMkLst>
          <pc:docMk/>
          <pc:sldMk cId="2288157574" sldId="301"/>
        </pc:sldMkLst>
      </pc:sldChg>
      <pc:sldChg chg="add">
        <pc:chgData name="Corey Edwards" userId="S::corey.edwards@uwtsd.ac.uk::7a967df3-e232-40a5-b10c-dee8f912d80a" providerId="AD" clId="Web-{41DD0570-4F77-8DF6-C732-AAA496CD62DF}" dt="2026-08-14T13:39:25.529" v="157"/>
        <pc:sldMkLst>
          <pc:docMk/>
          <pc:sldMk cId="4234819949" sldId="302"/>
        </pc:sldMkLst>
      </pc:sldChg>
      <pc:sldChg chg="add">
        <pc:chgData name="Corey Edwards" userId="S::corey.edwards@uwtsd.ac.uk::7a967df3-e232-40a5-b10c-dee8f912d80a" providerId="AD" clId="Web-{41DD0570-4F77-8DF6-C732-AAA496CD62DF}" dt="2026-08-14T13:39:26.076" v="158"/>
        <pc:sldMkLst>
          <pc:docMk/>
          <pc:sldMk cId="2357580443" sldId="303"/>
        </pc:sldMkLst>
      </pc:sldChg>
      <pc:sldChg chg="add">
        <pc:chgData name="Corey Edwards" userId="S::corey.edwards@uwtsd.ac.uk::7a967df3-e232-40a5-b10c-dee8f912d80a" providerId="AD" clId="Web-{41DD0570-4F77-8DF6-C732-AAA496CD62DF}" dt="2026-08-14T13:39:26.451" v="159"/>
        <pc:sldMkLst>
          <pc:docMk/>
          <pc:sldMk cId="1390789769" sldId="304"/>
        </pc:sldMkLst>
      </pc:sldChg>
      <pc:sldChg chg="modSp new">
        <pc:chgData name="Corey Edwards" userId="S::corey.edwards@uwtsd.ac.uk::7a967df3-e232-40a5-b10c-dee8f912d80a" providerId="AD" clId="Web-{41DD0570-4F77-8DF6-C732-AAA496CD62DF}" dt="2026-08-14T13:39:49.421" v="190" actId="20577"/>
        <pc:sldMkLst>
          <pc:docMk/>
          <pc:sldMk cId="2338662897" sldId="305"/>
        </pc:sldMkLst>
        <pc:spChg chg="mod">
          <ac:chgData name="Corey Edwards" userId="S::corey.edwards@uwtsd.ac.uk::7a967df3-e232-40a5-b10c-dee8f912d80a" providerId="AD" clId="Web-{41DD0570-4F77-8DF6-C732-AAA496CD62DF}" dt="2026-08-14T13:39:43.296" v="174" actId="20577"/>
          <ac:spMkLst>
            <pc:docMk/>
            <pc:sldMk cId="2338662897" sldId="305"/>
            <ac:spMk id="2" creationId="{5DBF73A3-5850-3B9C-CAED-AE4A9157310F}"/>
          </ac:spMkLst>
        </pc:spChg>
        <pc:spChg chg="mod">
          <ac:chgData name="Corey Edwards" userId="S::corey.edwards@uwtsd.ac.uk::7a967df3-e232-40a5-b10c-dee8f912d80a" providerId="AD" clId="Web-{41DD0570-4F77-8DF6-C732-AAA496CD62DF}" dt="2026-08-14T13:39:49.421" v="190" actId="20577"/>
          <ac:spMkLst>
            <pc:docMk/>
            <pc:sldMk cId="2338662897" sldId="305"/>
            <ac:spMk id="3" creationId="{4B658884-1DB7-FC61-F7B9-99D6B4791BEA}"/>
          </ac:spMkLst>
        </pc:spChg>
      </pc:sldChg>
      <pc:sldChg chg="modSp add replId">
        <pc:chgData name="Corey Edwards" userId="S::corey.edwards@uwtsd.ac.uk::7a967df3-e232-40a5-b10c-dee8f912d80a" providerId="AD" clId="Web-{41DD0570-4F77-8DF6-C732-AAA496CD62DF}" dt="2026-08-14T13:40:11.875" v="221" actId="20577"/>
        <pc:sldMkLst>
          <pc:docMk/>
          <pc:sldMk cId="3741335098" sldId="306"/>
        </pc:sldMkLst>
        <pc:spChg chg="mod">
          <ac:chgData name="Corey Edwards" userId="S::corey.edwards@uwtsd.ac.uk::7a967df3-e232-40a5-b10c-dee8f912d80a" providerId="AD" clId="Web-{41DD0570-4F77-8DF6-C732-AAA496CD62DF}" dt="2026-08-14T13:40:11.875" v="221" actId="20577"/>
          <ac:spMkLst>
            <pc:docMk/>
            <pc:sldMk cId="3741335098" sldId="306"/>
            <ac:spMk id="3" creationId="{DADB6B24-4008-8D42-7153-1F7AF12D858F}"/>
          </ac:spMkLst>
        </pc:spChg>
      </pc:sldChg>
      <pc:sldChg chg="modSp new">
        <pc:chgData name="Corey Edwards" userId="S::corey.edwards@uwtsd.ac.uk::7a967df3-e232-40a5-b10c-dee8f912d80a" providerId="AD" clId="Web-{41DD0570-4F77-8DF6-C732-AAA496CD62DF}" dt="2026-08-14T13:41:05.253" v="242" actId="20577"/>
        <pc:sldMkLst>
          <pc:docMk/>
          <pc:sldMk cId="2650404400" sldId="307"/>
        </pc:sldMkLst>
        <pc:spChg chg="mod">
          <ac:chgData name="Corey Edwards" userId="S::corey.edwards@uwtsd.ac.uk::7a967df3-e232-40a5-b10c-dee8f912d80a" providerId="AD" clId="Web-{41DD0570-4F77-8DF6-C732-AAA496CD62DF}" dt="2026-08-14T13:40:47.533" v="229" actId="20577"/>
          <ac:spMkLst>
            <pc:docMk/>
            <pc:sldMk cId="2650404400" sldId="307"/>
            <ac:spMk id="2" creationId="{AB5E8769-8A36-8537-FF34-702F6AB6AAE5}"/>
          </ac:spMkLst>
        </pc:spChg>
        <pc:spChg chg="mod">
          <ac:chgData name="Corey Edwards" userId="S::corey.edwards@uwtsd.ac.uk::7a967df3-e232-40a5-b10c-dee8f912d80a" providerId="AD" clId="Web-{41DD0570-4F77-8DF6-C732-AAA496CD62DF}" dt="2026-08-14T13:41:05.253" v="242" actId="20577"/>
          <ac:spMkLst>
            <pc:docMk/>
            <pc:sldMk cId="2650404400" sldId="307"/>
            <ac:spMk id="3" creationId="{5864A045-1465-1B77-78AC-B13FAE286833}"/>
          </ac:spMkLst>
        </pc:spChg>
      </pc:sldChg>
      <pc:sldMasterChg chg="del delSldLayout">
        <pc:chgData name="Corey Edwards" userId="S::corey.edwards@uwtsd.ac.uk::7a967df3-e232-40a5-b10c-dee8f912d80a" providerId="AD" clId="Web-{41DD0570-4F77-8DF6-C732-AAA496CD62DF}" dt="2026-08-14T13:34:57.454" v="9"/>
        <pc:sldMasterMkLst>
          <pc:docMk/>
          <pc:sldMasterMk cId="2460954070" sldId="2147483660"/>
        </pc:sldMasterMkLst>
        <pc:sldLayoutChg chg="del">
          <pc:chgData name="Corey Edwards" userId="S::corey.edwards@uwtsd.ac.uk::7a967df3-e232-40a5-b10c-dee8f912d80a" providerId="AD" clId="Web-{41DD0570-4F77-8DF6-C732-AAA496CD62DF}" dt="2026-08-14T13:34:57.454" v="9"/>
          <pc:sldLayoutMkLst>
            <pc:docMk/>
            <pc:sldMasterMk cId="2460954070" sldId="2147483660"/>
            <pc:sldLayoutMk cId="2385387890" sldId="2147483661"/>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949138452" sldId="2147483662"/>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2591524520" sldId="2147483663"/>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1203092039" sldId="2147483664"/>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3733172339" sldId="2147483665"/>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3210312558" sldId="2147483666"/>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3146388984" sldId="2147483667"/>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3171841454" sldId="2147483668"/>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1718958274" sldId="2147483669"/>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2202905451" sldId="2147483670"/>
          </pc:sldLayoutMkLst>
        </pc:sldLayoutChg>
        <pc:sldLayoutChg chg="del">
          <pc:chgData name="Corey Edwards" userId="S::corey.edwards@uwtsd.ac.uk::7a967df3-e232-40a5-b10c-dee8f912d80a" providerId="AD" clId="Web-{41DD0570-4F77-8DF6-C732-AAA496CD62DF}" dt="2026-08-14T13:34:57.454" v="9"/>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41DD0570-4F77-8DF6-C732-AAA496CD62DF}" dt="2026-08-14T13:34:57.454" v="9"/>
        <pc:sldMasterMkLst>
          <pc:docMk/>
          <pc:sldMasterMk cId="3760738906" sldId="2147483747"/>
        </pc:sldMasterMkLst>
        <pc:sldLayoutChg chg="add">
          <pc:chgData name="Corey Edwards" userId="S::corey.edwards@uwtsd.ac.uk::7a967df3-e232-40a5-b10c-dee8f912d80a" providerId="AD" clId="Web-{41DD0570-4F77-8DF6-C732-AAA496CD62DF}" dt="2026-08-14T13:34:57.454" v="9"/>
          <pc:sldLayoutMkLst>
            <pc:docMk/>
            <pc:sldMasterMk cId="3760738906" sldId="2147483747"/>
            <pc:sldLayoutMk cId="2795646951" sldId="2147483736"/>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1236445717" sldId="2147483737"/>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358423858" sldId="2147483738"/>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173636572" sldId="2147483739"/>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2249250362" sldId="2147483740"/>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549719747" sldId="2147483741"/>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3029288103" sldId="2147483742"/>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175823726" sldId="2147483743"/>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648251348" sldId="2147483744"/>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2376915518" sldId="2147483745"/>
          </pc:sldLayoutMkLst>
        </pc:sldLayoutChg>
        <pc:sldLayoutChg chg="add">
          <pc:chgData name="Corey Edwards" userId="S::corey.edwards@uwtsd.ac.uk::7a967df3-e232-40a5-b10c-dee8f912d80a" providerId="AD" clId="Web-{41DD0570-4F77-8DF6-C732-AAA496CD62DF}" dt="2026-08-14T13:34:57.454" v="9"/>
          <pc:sldLayoutMkLst>
            <pc:docMk/>
            <pc:sldMasterMk cId="3760738906" sldId="2147483747"/>
            <pc:sldLayoutMk cId="2866353337" sldId="2147483746"/>
          </pc:sldLayoutMkLst>
        </pc:sldLayoutChg>
      </pc:sldMasterChg>
    </pc:docChg>
  </pc:docChgLst>
</pc:chgInfo>
</file>

<file path=ppt/diagrams/_rels/data2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4_2#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6">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4_2#3">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4_2#4">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4_2#5">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4_2#6">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4_2#7">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4CAA1C-E157-48CC-9F96-AE482DE20CC1}" type="doc">
      <dgm:prSet loTypeId="urn:microsoft.com/office/officeart/2016/7/layout/RepeatingBendingProcessNew" loCatId="process" qsTypeId="urn:microsoft.com/office/officeart/2005/8/quickstyle/simple1#3" qsCatId="simple" csTypeId="urn:microsoft.com/office/officeart/2005/8/colors/accent1_2#1" csCatId="accent1"/>
      <dgm:spPr/>
      <dgm:t>
        <a:bodyPr/>
        <a:lstStyle/>
        <a:p>
          <a:endParaRPr lang="en-US"/>
        </a:p>
      </dgm:t>
    </dgm:pt>
    <dgm:pt modelId="{864A915C-0432-415D-825E-17F27F0C4280}">
      <dgm:prSet/>
      <dgm:spPr/>
      <dgm:t>
        <a:bodyPr/>
        <a:lstStyle/>
        <a:p>
          <a:r>
            <a:rPr lang="en-US"/>
            <a:t>What is the biggest thing you have learned about yourself this semester? </a:t>
          </a:r>
        </a:p>
      </dgm:t>
    </dgm:pt>
    <dgm:pt modelId="{CC01266B-D579-41A5-98B8-9B9835BA5228}" type="parTrans" cxnId="{855963ED-DF4B-4C96-8E99-430C36137A40}">
      <dgm:prSet/>
      <dgm:spPr/>
      <dgm:t>
        <a:bodyPr/>
        <a:lstStyle/>
        <a:p>
          <a:endParaRPr lang="en-US"/>
        </a:p>
      </dgm:t>
    </dgm:pt>
    <dgm:pt modelId="{7E6562CE-C375-41D1-8351-503BEB107250}" type="sibTrans" cxnId="{855963ED-DF4B-4C96-8E99-430C36137A40}">
      <dgm:prSet/>
      <dgm:spPr/>
      <dgm:t>
        <a:bodyPr/>
        <a:lstStyle/>
        <a:p>
          <a:endParaRPr lang="en-US"/>
        </a:p>
      </dgm:t>
    </dgm:pt>
    <dgm:pt modelId="{2E0D7CF9-313A-4E27-9CD3-52D3C65B932A}">
      <dgm:prSet/>
      <dgm:spPr/>
      <dgm:t>
        <a:bodyPr/>
        <a:lstStyle/>
        <a:p>
          <a:r>
            <a:rPr lang="en-US"/>
            <a:t>Think:</a:t>
          </a:r>
        </a:p>
      </dgm:t>
    </dgm:pt>
    <dgm:pt modelId="{AAE7D6B3-377E-4A2A-89A1-335159125202}" type="parTrans" cxnId="{007A685E-3E87-4EF3-BCCB-0357DA4844C7}">
      <dgm:prSet/>
      <dgm:spPr/>
      <dgm:t>
        <a:bodyPr/>
        <a:lstStyle/>
        <a:p>
          <a:endParaRPr lang="en-US"/>
        </a:p>
      </dgm:t>
    </dgm:pt>
    <dgm:pt modelId="{73099161-7AA7-4DD9-B689-23CBED120B9B}" type="sibTrans" cxnId="{007A685E-3E87-4EF3-BCCB-0357DA4844C7}">
      <dgm:prSet/>
      <dgm:spPr/>
      <dgm:t>
        <a:bodyPr/>
        <a:lstStyle/>
        <a:p>
          <a:endParaRPr lang="en-US"/>
        </a:p>
      </dgm:t>
    </dgm:pt>
    <dgm:pt modelId="{27526466-F06C-415F-BD75-680DD70D4DC3}">
      <dgm:prSet/>
      <dgm:spPr/>
      <dgm:t>
        <a:bodyPr/>
        <a:lstStyle/>
        <a:p>
          <a:r>
            <a:rPr lang="en-US"/>
            <a:t>What challenged me?</a:t>
          </a:r>
        </a:p>
      </dgm:t>
    </dgm:pt>
    <dgm:pt modelId="{89F5EAA8-0B59-40A5-B77C-32AE1BC9278F}" type="parTrans" cxnId="{9B5C134A-2049-45C0-B8A5-CC86B61AE382}">
      <dgm:prSet/>
      <dgm:spPr/>
      <dgm:t>
        <a:bodyPr/>
        <a:lstStyle/>
        <a:p>
          <a:endParaRPr lang="en-US"/>
        </a:p>
      </dgm:t>
    </dgm:pt>
    <dgm:pt modelId="{9BE0B12F-4CEC-482A-AA45-9B55C1D0857A}" type="sibTrans" cxnId="{9B5C134A-2049-45C0-B8A5-CC86B61AE382}">
      <dgm:prSet/>
      <dgm:spPr/>
      <dgm:t>
        <a:bodyPr/>
        <a:lstStyle/>
        <a:p>
          <a:endParaRPr lang="en-US"/>
        </a:p>
      </dgm:t>
    </dgm:pt>
    <dgm:pt modelId="{E68BC4F6-6322-4E28-8975-00AA7DCA5497}">
      <dgm:prSet/>
      <dgm:spPr/>
      <dgm:t>
        <a:bodyPr/>
        <a:lstStyle/>
        <a:p>
          <a:r>
            <a:rPr lang="en-US"/>
            <a:t>What surprised me?</a:t>
          </a:r>
        </a:p>
      </dgm:t>
    </dgm:pt>
    <dgm:pt modelId="{4FF01516-BEB8-4E80-90D3-5D087D524552}" type="parTrans" cxnId="{052F5E58-1FDE-4FFC-A1AD-D0C1FB29FF23}">
      <dgm:prSet/>
      <dgm:spPr/>
      <dgm:t>
        <a:bodyPr/>
        <a:lstStyle/>
        <a:p>
          <a:endParaRPr lang="en-US"/>
        </a:p>
      </dgm:t>
    </dgm:pt>
    <dgm:pt modelId="{B28D0288-20BF-4FEA-9D68-E1EAB47DCD37}" type="sibTrans" cxnId="{052F5E58-1FDE-4FFC-A1AD-D0C1FB29FF23}">
      <dgm:prSet/>
      <dgm:spPr/>
      <dgm:t>
        <a:bodyPr/>
        <a:lstStyle/>
        <a:p>
          <a:endParaRPr lang="en-US"/>
        </a:p>
      </dgm:t>
    </dgm:pt>
    <dgm:pt modelId="{6E0E8C28-ADE2-45AB-B639-19A0C3C96798}">
      <dgm:prSet/>
      <dgm:spPr/>
      <dgm:t>
        <a:bodyPr/>
        <a:lstStyle/>
        <a:p>
          <a:r>
            <a:rPr lang="en-US"/>
            <a:t>What am I more confident about now?</a:t>
          </a:r>
        </a:p>
      </dgm:t>
    </dgm:pt>
    <dgm:pt modelId="{B9DA9AD5-E43E-4BE4-A508-5B500B010224}" type="parTrans" cxnId="{50CEA304-5A98-45C1-93AB-FDD1B18AB43A}">
      <dgm:prSet/>
      <dgm:spPr/>
      <dgm:t>
        <a:bodyPr/>
        <a:lstStyle/>
        <a:p>
          <a:endParaRPr lang="en-US"/>
        </a:p>
      </dgm:t>
    </dgm:pt>
    <dgm:pt modelId="{A19E4E45-FDC7-4585-8DE6-A80601B887E5}" type="sibTrans" cxnId="{50CEA304-5A98-45C1-93AB-FDD1B18AB43A}">
      <dgm:prSet/>
      <dgm:spPr/>
      <dgm:t>
        <a:bodyPr/>
        <a:lstStyle/>
        <a:p>
          <a:endParaRPr lang="en-US"/>
        </a:p>
      </dgm:t>
    </dgm:pt>
    <dgm:pt modelId="{DEEDF280-0049-40EF-8A79-2F806247A6DC}">
      <dgm:prSet/>
      <dgm:spPr/>
      <dgm:t>
        <a:bodyPr/>
        <a:lstStyle/>
        <a:p>
          <a:r>
            <a:rPr lang="en-US"/>
            <a:t>How has my thinking changed?</a:t>
          </a:r>
        </a:p>
      </dgm:t>
    </dgm:pt>
    <dgm:pt modelId="{8FCF97F6-4A53-47A3-BB61-638BF233553C}" type="parTrans" cxnId="{508EA6CD-3F4F-4C7B-B247-2AFA34895F6A}">
      <dgm:prSet/>
      <dgm:spPr/>
      <dgm:t>
        <a:bodyPr/>
        <a:lstStyle/>
        <a:p>
          <a:endParaRPr lang="en-US"/>
        </a:p>
      </dgm:t>
    </dgm:pt>
    <dgm:pt modelId="{E1B4F2FD-2553-4202-8FD7-38DEC4ABB776}" type="sibTrans" cxnId="{508EA6CD-3F4F-4C7B-B247-2AFA34895F6A}">
      <dgm:prSet/>
      <dgm:spPr/>
      <dgm:t>
        <a:bodyPr/>
        <a:lstStyle/>
        <a:p>
          <a:endParaRPr lang="en-US"/>
        </a:p>
      </dgm:t>
    </dgm:pt>
    <dgm:pt modelId="{4E071F4B-1D0D-4821-8775-947EE058C651}" type="pres">
      <dgm:prSet presAssocID="{EA4CAA1C-E157-48CC-9F96-AE482DE20CC1}" presName="Name0" presStyleCnt="0">
        <dgm:presLayoutVars>
          <dgm:dir/>
          <dgm:resizeHandles val="exact"/>
        </dgm:presLayoutVars>
      </dgm:prSet>
      <dgm:spPr/>
    </dgm:pt>
    <dgm:pt modelId="{8A574AC8-AC5C-4426-8D01-50EC480AD28A}" type="pres">
      <dgm:prSet presAssocID="{864A915C-0432-415D-825E-17F27F0C4280}" presName="node" presStyleLbl="node1" presStyleIdx="0" presStyleCnt="6">
        <dgm:presLayoutVars>
          <dgm:bulletEnabled val="1"/>
        </dgm:presLayoutVars>
      </dgm:prSet>
      <dgm:spPr/>
    </dgm:pt>
    <dgm:pt modelId="{6257F82A-1B11-4D22-B798-E0DAA64C4808}" type="pres">
      <dgm:prSet presAssocID="{7E6562CE-C375-41D1-8351-503BEB107250}" presName="sibTrans" presStyleLbl="sibTrans1D1" presStyleIdx="0" presStyleCnt="5"/>
      <dgm:spPr/>
    </dgm:pt>
    <dgm:pt modelId="{7F72E37F-6638-4539-8734-EE626D5FD9C0}" type="pres">
      <dgm:prSet presAssocID="{7E6562CE-C375-41D1-8351-503BEB107250}" presName="connectorText" presStyleLbl="sibTrans1D1" presStyleIdx="0" presStyleCnt="5"/>
      <dgm:spPr/>
    </dgm:pt>
    <dgm:pt modelId="{6398112D-E24B-4E73-ADFB-529F0AC43962}" type="pres">
      <dgm:prSet presAssocID="{2E0D7CF9-313A-4E27-9CD3-52D3C65B932A}" presName="node" presStyleLbl="node1" presStyleIdx="1" presStyleCnt="6">
        <dgm:presLayoutVars>
          <dgm:bulletEnabled val="1"/>
        </dgm:presLayoutVars>
      </dgm:prSet>
      <dgm:spPr/>
    </dgm:pt>
    <dgm:pt modelId="{5ADDE295-7AB7-48DF-9C2D-92FB4AE02D70}" type="pres">
      <dgm:prSet presAssocID="{73099161-7AA7-4DD9-B689-23CBED120B9B}" presName="sibTrans" presStyleLbl="sibTrans1D1" presStyleIdx="1" presStyleCnt="5"/>
      <dgm:spPr/>
    </dgm:pt>
    <dgm:pt modelId="{F71EA4F7-B352-4FC3-824F-B98A9B3ED8EF}" type="pres">
      <dgm:prSet presAssocID="{73099161-7AA7-4DD9-B689-23CBED120B9B}" presName="connectorText" presStyleLbl="sibTrans1D1" presStyleIdx="1" presStyleCnt="5"/>
      <dgm:spPr/>
    </dgm:pt>
    <dgm:pt modelId="{82568F9A-4DCD-4EE2-A2E7-600C3F1AB7BD}" type="pres">
      <dgm:prSet presAssocID="{27526466-F06C-415F-BD75-680DD70D4DC3}" presName="node" presStyleLbl="node1" presStyleIdx="2" presStyleCnt="6">
        <dgm:presLayoutVars>
          <dgm:bulletEnabled val="1"/>
        </dgm:presLayoutVars>
      </dgm:prSet>
      <dgm:spPr/>
    </dgm:pt>
    <dgm:pt modelId="{2E0C6C5C-C57B-45D6-BBB9-9437696DEE45}" type="pres">
      <dgm:prSet presAssocID="{9BE0B12F-4CEC-482A-AA45-9B55C1D0857A}" presName="sibTrans" presStyleLbl="sibTrans1D1" presStyleIdx="2" presStyleCnt="5"/>
      <dgm:spPr/>
    </dgm:pt>
    <dgm:pt modelId="{66169E03-AAF8-4B51-893B-9DE69E7D3472}" type="pres">
      <dgm:prSet presAssocID="{9BE0B12F-4CEC-482A-AA45-9B55C1D0857A}" presName="connectorText" presStyleLbl="sibTrans1D1" presStyleIdx="2" presStyleCnt="5"/>
      <dgm:spPr/>
    </dgm:pt>
    <dgm:pt modelId="{3CAADD4D-1CCF-4968-918A-9E7C9D6539F1}" type="pres">
      <dgm:prSet presAssocID="{E68BC4F6-6322-4E28-8975-00AA7DCA5497}" presName="node" presStyleLbl="node1" presStyleIdx="3" presStyleCnt="6">
        <dgm:presLayoutVars>
          <dgm:bulletEnabled val="1"/>
        </dgm:presLayoutVars>
      </dgm:prSet>
      <dgm:spPr/>
    </dgm:pt>
    <dgm:pt modelId="{B75EBF66-AE7D-47D2-8959-B01BE914BBD1}" type="pres">
      <dgm:prSet presAssocID="{B28D0288-20BF-4FEA-9D68-E1EAB47DCD37}" presName="sibTrans" presStyleLbl="sibTrans1D1" presStyleIdx="3" presStyleCnt="5"/>
      <dgm:spPr/>
    </dgm:pt>
    <dgm:pt modelId="{0CC9D70B-8574-4116-9B70-05A724E907B6}" type="pres">
      <dgm:prSet presAssocID="{B28D0288-20BF-4FEA-9D68-E1EAB47DCD37}" presName="connectorText" presStyleLbl="sibTrans1D1" presStyleIdx="3" presStyleCnt="5"/>
      <dgm:spPr/>
    </dgm:pt>
    <dgm:pt modelId="{D47A77F9-C86A-41A2-B300-D83843FCEA8C}" type="pres">
      <dgm:prSet presAssocID="{6E0E8C28-ADE2-45AB-B639-19A0C3C96798}" presName="node" presStyleLbl="node1" presStyleIdx="4" presStyleCnt="6">
        <dgm:presLayoutVars>
          <dgm:bulletEnabled val="1"/>
        </dgm:presLayoutVars>
      </dgm:prSet>
      <dgm:spPr/>
    </dgm:pt>
    <dgm:pt modelId="{2D108C20-0D74-4ED8-8E8B-CBF59C16818C}" type="pres">
      <dgm:prSet presAssocID="{A19E4E45-FDC7-4585-8DE6-A80601B887E5}" presName="sibTrans" presStyleLbl="sibTrans1D1" presStyleIdx="4" presStyleCnt="5"/>
      <dgm:spPr/>
    </dgm:pt>
    <dgm:pt modelId="{3ECA0B17-4E26-4523-A78A-8FE95539F9D7}" type="pres">
      <dgm:prSet presAssocID="{A19E4E45-FDC7-4585-8DE6-A80601B887E5}" presName="connectorText" presStyleLbl="sibTrans1D1" presStyleIdx="4" presStyleCnt="5"/>
      <dgm:spPr/>
    </dgm:pt>
    <dgm:pt modelId="{5A8B5296-AADF-4CB4-A03F-850F7368BD95}" type="pres">
      <dgm:prSet presAssocID="{DEEDF280-0049-40EF-8A79-2F806247A6DC}" presName="node" presStyleLbl="node1" presStyleIdx="5" presStyleCnt="6">
        <dgm:presLayoutVars>
          <dgm:bulletEnabled val="1"/>
        </dgm:presLayoutVars>
      </dgm:prSet>
      <dgm:spPr/>
    </dgm:pt>
  </dgm:ptLst>
  <dgm:cxnLst>
    <dgm:cxn modelId="{98C25E04-586D-4263-8B84-A606EAA4FD1C}" type="presOf" srcId="{6E0E8C28-ADE2-45AB-B639-19A0C3C96798}" destId="{D47A77F9-C86A-41A2-B300-D83843FCEA8C}" srcOrd="0" destOrd="0" presId="urn:microsoft.com/office/officeart/2016/7/layout/RepeatingBendingProcessNew"/>
    <dgm:cxn modelId="{50CEA304-5A98-45C1-93AB-FDD1B18AB43A}" srcId="{EA4CAA1C-E157-48CC-9F96-AE482DE20CC1}" destId="{6E0E8C28-ADE2-45AB-B639-19A0C3C96798}" srcOrd="4" destOrd="0" parTransId="{B9DA9AD5-E43E-4BE4-A508-5B500B010224}" sibTransId="{A19E4E45-FDC7-4585-8DE6-A80601B887E5}"/>
    <dgm:cxn modelId="{806FE708-FC77-4978-8E7C-C9872BF0790D}" type="presOf" srcId="{DEEDF280-0049-40EF-8A79-2F806247A6DC}" destId="{5A8B5296-AADF-4CB4-A03F-850F7368BD95}" srcOrd="0" destOrd="0" presId="urn:microsoft.com/office/officeart/2016/7/layout/RepeatingBendingProcessNew"/>
    <dgm:cxn modelId="{C78CA229-5212-41F9-A3A5-A9DD1F563F08}" type="presOf" srcId="{7E6562CE-C375-41D1-8351-503BEB107250}" destId="{7F72E37F-6638-4539-8734-EE626D5FD9C0}" srcOrd="1" destOrd="0" presId="urn:microsoft.com/office/officeart/2016/7/layout/RepeatingBendingProcessNew"/>
    <dgm:cxn modelId="{802EA22C-C4B1-4010-8627-97BFCE20CEA0}" type="presOf" srcId="{9BE0B12F-4CEC-482A-AA45-9B55C1D0857A}" destId="{2E0C6C5C-C57B-45D6-BBB9-9437696DEE45}" srcOrd="0" destOrd="0" presId="urn:microsoft.com/office/officeart/2016/7/layout/RepeatingBendingProcessNew"/>
    <dgm:cxn modelId="{007A685E-3E87-4EF3-BCCB-0357DA4844C7}" srcId="{EA4CAA1C-E157-48CC-9F96-AE482DE20CC1}" destId="{2E0D7CF9-313A-4E27-9CD3-52D3C65B932A}" srcOrd="1" destOrd="0" parTransId="{AAE7D6B3-377E-4A2A-89A1-335159125202}" sibTransId="{73099161-7AA7-4DD9-B689-23CBED120B9B}"/>
    <dgm:cxn modelId="{9B5C134A-2049-45C0-B8A5-CC86B61AE382}" srcId="{EA4CAA1C-E157-48CC-9F96-AE482DE20CC1}" destId="{27526466-F06C-415F-BD75-680DD70D4DC3}" srcOrd="2" destOrd="0" parTransId="{89F5EAA8-0B59-40A5-B77C-32AE1BC9278F}" sibTransId="{9BE0B12F-4CEC-482A-AA45-9B55C1D0857A}"/>
    <dgm:cxn modelId="{0FD4714A-8C35-4DDD-A0EE-93CAADCE043F}" type="presOf" srcId="{73099161-7AA7-4DD9-B689-23CBED120B9B}" destId="{5ADDE295-7AB7-48DF-9C2D-92FB4AE02D70}" srcOrd="0" destOrd="0" presId="urn:microsoft.com/office/officeart/2016/7/layout/RepeatingBendingProcessNew"/>
    <dgm:cxn modelId="{052F5E58-1FDE-4FFC-A1AD-D0C1FB29FF23}" srcId="{EA4CAA1C-E157-48CC-9F96-AE482DE20CC1}" destId="{E68BC4F6-6322-4E28-8975-00AA7DCA5497}" srcOrd="3" destOrd="0" parTransId="{4FF01516-BEB8-4E80-90D3-5D087D524552}" sibTransId="{B28D0288-20BF-4FEA-9D68-E1EAB47DCD37}"/>
    <dgm:cxn modelId="{D5421A89-78C0-4394-BB1C-B23D7F748B99}" type="presOf" srcId="{2E0D7CF9-313A-4E27-9CD3-52D3C65B932A}" destId="{6398112D-E24B-4E73-ADFB-529F0AC43962}" srcOrd="0" destOrd="0" presId="urn:microsoft.com/office/officeart/2016/7/layout/RepeatingBendingProcessNew"/>
    <dgm:cxn modelId="{82D8AF8B-7B65-4060-9169-9F4B3FC47726}" type="presOf" srcId="{A19E4E45-FDC7-4585-8DE6-A80601B887E5}" destId="{3ECA0B17-4E26-4523-A78A-8FE95539F9D7}" srcOrd="1" destOrd="0" presId="urn:microsoft.com/office/officeart/2016/7/layout/RepeatingBendingProcessNew"/>
    <dgm:cxn modelId="{65EDA08D-962C-4D98-8CF5-72B3F5EA2E34}" type="presOf" srcId="{9BE0B12F-4CEC-482A-AA45-9B55C1D0857A}" destId="{66169E03-AAF8-4B51-893B-9DE69E7D3472}" srcOrd="1" destOrd="0" presId="urn:microsoft.com/office/officeart/2016/7/layout/RepeatingBendingProcessNew"/>
    <dgm:cxn modelId="{6C95C693-016B-401C-9127-562EF5C62474}" type="presOf" srcId="{E68BC4F6-6322-4E28-8975-00AA7DCA5497}" destId="{3CAADD4D-1CCF-4968-918A-9E7C9D6539F1}" srcOrd="0" destOrd="0" presId="urn:microsoft.com/office/officeart/2016/7/layout/RepeatingBendingProcessNew"/>
    <dgm:cxn modelId="{2E6AB295-4101-48D7-9D19-342F5E90240E}" type="presOf" srcId="{A19E4E45-FDC7-4585-8DE6-A80601B887E5}" destId="{2D108C20-0D74-4ED8-8E8B-CBF59C16818C}" srcOrd="0" destOrd="0" presId="urn:microsoft.com/office/officeart/2016/7/layout/RepeatingBendingProcessNew"/>
    <dgm:cxn modelId="{683B07A5-F5DB-48FB-A54B-BD5F6A0A98A1}" type="presOf" srcId="{B28D0288-20BF-4FEA-9D68-E1EAB47DCD37}" destId="{0CC9D70B-8574-4116-9B70-05A724E907B6}" srcOrd="1" destOrd="0" presId="urn:microsoft.com/office/officeart/2016/7/layout/RepeatingBendingProcessNew"/>
    <dgm:cxn modelId="{8820B7A8-2F32-4777-A18F-CC4074B347D7}" type="presOf" srcId="{B28D0288-20BF-4FEA-9D68-E1EAB47DCD37}" destId="{B75EBF66-AE7D-47D2-8959-B01BE914BBD1}" srcOrd="0" destOrd="0" presId="urn:microsoft.com/office/officeart/2016/7/layout/RepeatingBendingProcessNew"/>
    <dgm:cxn modelId="{B284BCBD-C89A-4FAD-AB0E-4E807E69ADD5}" type="presOf" srcId="{EA4CAA1C-E157-48CC-9F96-AE482DE20CC1}" destId="{4E071F4B-1D0D-4821-8775-947EE058C651}" srcOrd="0" destOrd="0" presId="urn:microsoft.com/office/officeart/2016/7/layout/RepeatingBendingProcessNew"/>
    <dgm:cxn modelId="{DF40AFC4-5A1A-41D8-9A7C-1112AA6FAC62}" type="presOf" srcId="{864A915C-0432-415D-825E-17F27F0C4280}" destId="{8A574AC8-AC5C-4426-8D01-50EC480AD28A}" srcOrd="0" destOrd="0" presId="urn:microsoft.com/office/officeart/2016/7/layout/RepeatingBendingProcessNew"/>
    <dgm:cxn modelId="{CABC45C6-2FAF-473C-8502-65290E8920ED}" type="presOf" srcId="{27526466-F06C-415F-BD75-680DD70D4DC3}" destId="{82568F9A-4DCD-4EE2-A2E7-600C3F1AB7BD}" srcOrd="0" destOrd="0" presId="urn:microsoft.com/office/officeart/2016/7/layout/RepeatingBendingProcessNew"/>
    <dgm:cxn modelId="{508EA6CD-3F4F-4C7B-B247-2AFA34895F6A}" srcId="{EA4CAA1C-E157-48CC-9F96-AE482DE20CC1}" destId="{DEEDF280-0049-40EF-8A79-2F806247A6DC}" srcOrd="5" destOrd="0" parTransId="{8FCF97F6-4A53-47A3-BB61-638BF233553C}" sibTransId="{E1B4F2FD-2553-4202-8FD7-38DEC4ABB776}"/>
    <dgm:cxn modelId="{D8C698CE-1F38-4573-9FF7-D492C0A70ACD}" type="presOf" srcId="{7E6562CE-C375-41D1-8351-503BEB107250}" destId="{6257F82A-1B11-4D22-B798-E0DAA64C4808}" srcOrd="0" destOrd="0" presId="urn:microsoft.com/office/officeart/2016/7/layout/RepeatingBendingProcessNew"/>
    <dgm:cxn modelId="{053822D6-151B-4C09-8DBF-82341FFEE5B0}" type="presOf" srcId="{73099161-7AA7-4DD9-B689-23CBED120B9B}" destId="{F71EA4F7-B352-4FC3-824F-B98A9B3ED8EF}" srcOrd="1" destOrd="0" presId="urn:microsoft.com/office/officeart/2016/7/layout/RepeatingBendingProcessNew"/>
    <dgm:cxn modelId="{855963ED-DF4B-4C96-8E99-430C36137A40}" srcId="{EA4CAA1C-E157-48CC-9F96-AE482DE20CC1}" destId="{864A915C-0432-415D-825E-17F27F0C4280}" srcOrd="0" destOrd="0" parTransId="{CC01266B-D579-41A5-98B8-9B9835BA5228}" sibTransId="{7E6562CE-C375-41D1-8351-503BEB107250}"/>
    <dgm:cxn modelId="{8425EDA4-915E-41FE-8FE8-ACCFC4C80AF8}" type="presParOf" srcId="{4E071F4B-1D0D-4821-8775-947EE058C651}" destId="{8A574AC8-AC5C-4426-8D01-50EC480AD28A}" srcOrd="0" destOrd="0" presId="urn:microsoft.com/office/officeart/2016/7/layout/RepeatingBendingProcessNew"/>
    <dgm:cxn modelId="{54AFC462-7145-41D7-B5E6-DB78EE82A9D7}" type="presParOf" srcId="{4E071F4B-1D0D-4821-8775-947EE058C651}" destId="{6257F82A-1B11-4D22-B798-E0DAA64C4808}" srcOrd="1" destOrd="0" presId="urn:microsoft.com/office/officeart/2016/7/layout/RepeatingBendingProcessNew"/>
    <dgm:cxn modelId="{5654DD8C-2D33-458D-8DA6-ECAAB00F7E13}" type="presParOf" srcId="{6257F82A-1B11-4D22-B798-E0DAA64C4808}" destId="{7F72E37F-6638-4539-8734-EE626D5FD9C0}" srcOrd="0" destOrd="0" presId="urn:microsoft.com/office/officeart/2016/7/layout/RepeatingBendingProcessNew"/>
    <dgm:cxn modelId="{80A34E9C-E1C9-4052-8CDB-3FDBF1A9D3C9}" type="presParOf" srcId="{4E071F4B-1D0D-4821-8775-947EE058C651}" destId="{6398112D-E24B-4E73-ADFB-529F0AC43962}" srcOrd="2" destOrd="0" presId="urn:microsoft.com/office/officeart/2016/7/layout/RepeatingBendingProcessNew"/>
    <dgm:cxn modelId="{117A5E98-9853-4FC3-A89B-029F4F56F2C7}" type="presParOf" srcId="{4E071F4B-1D0D-4821-8775-947EE058C651}" destId="{5ADDE295-7AB7-48DF-9C2D-92FB4AE02D70}" srcOrd="3" destOrd="0" presId="urn:microsoft.com/office/officeart/2016/7/layout/RepeatingBendingProcessNew"/>
    <dgm:cxn modelId="{57B18530-A9C8-47DF-B9D4-6F930A1BE721}" type="presParOf" srcId="{5ADDE295-7AB7-48DF-9C2D-92FB4AE02D70}" destId="{F71EA4F7-B352-4FC3-824F-B98A9B3ED8EF}" srcOrd="0" destOrd="0" presId="urn:microsoft.com/office/officeart/2016/7/layout/RepeatingBendingProcessNew"/>
    <dgm:cxn modelId="{BC248E7A-C72A-4951-9071-9B4116942DC4}" type="presParOf" srcId="{4E071F4B-1D0D-4821-8775-947EE058C651}" destId="{82568F9A-4DCD-4EE2-A2E7-600C3F1AB7BD}" srcOrd="4" destOrd="0" presId="urn:microsoft.com/office/officeart/2016/7/layout/RepeatingBendingProcessNew"/>
    <dgm:cxn modelId="{57D4756E-E4D5-443D-9720-E359582FF2A6}" type="presParOf" srcId="{4E071F4B-1D0D-4821-8775-947EE058C651}" destId="{2E0C6C5C-C57B-45D6-BBB9-9437696DEE45}" srcOrd="5" destOrd="0" presId="urn:microsoft.com/office/officeart/2016/7/layout/RepeatingBendingProcessNew"/>
    <dgm:cxn modelId="{8886CD77-101A-4075-AED0-91C732B2B725}" type="presParOf" srcId="{2E0C6C5C-C57B-45D6-BBB9-9437696DEE45}" destId="{66169E03-AAF8-4B51-893B-9DE69E7D3472}" srcOrd="0" destOrd="0" presId="urn:microsoft.com/office/officeart/2016/7/layout/RepeatingBendingProcessNew"/>
    <dgm:cxn modelId="{D7149D3C-3C04-49C3-BB93-6E01279FA9B7}" type="presParOf" srcId="{4E071F4B-1D0D-4821-8775-947EE058C651}" destId="{3CAADD4D-1CCF-4968-918A-9E7C9D6539F1}" srcOrd="6" destOrd="0" presId="urn:microsoft.com/office/officeart/2016/7/layout/RepeatingBendingProcessNew"/>
    <dgm:cxn modelId="{C26B6DB4-85EC-47DD-8FA7-194CAB6178E8}" type="presParOf" srcId="{4E071F4B-1D0D-4821-8775-947EE058C651}" destId="{B75EBF66-AE7D-47D2-8959-B01BE914BBD1}" srcOrd="7" destOrd="0" presId="urn:microsoft.com/office/officeart/2016/7/layout/RepeatingBendingProcessNew"/>
    <dgm:cxn modelId="{3126ED00-A4AC-4849-8B89-23098948FBED}" type="presParOf" srcId="{B75EBF66-AE7D-47D2-8959-B01BE914BBD1}" destId="{0CC9D70B-8574-4116-9B70-05A724E907B6}" srcOrd="0" destOrd="0" presId="urn:microsoft.com/office/officeart/2016/7/layout/RepeatingBendingProcessNew"/>
    <dgm:cxn modelId="{8CF472B0-A6C4-4246-BD61-7D014E904507}" type="presParOf" srcId="{4E071F4B-1D0D-4821-8775-947EE058C651}" destId="{D47A77F9-C86A-41A2-B300-D83843FCEA8C}" srcOrd="8" destOrd="0" presId="urn:microsoft.com/office/officeart/2016/7/layout/RepeatingBendingProcessNew"/>
    <dgm:cxn modelId="{6D39E183-439B-4452-9188-EC97D3D6693B}" type="presParOf" srcId="{4E071F4B-1D0D-4821-8775-947EE058C651}" destId="{2D108C20-0D74-4ED8-8E8B-CBF59C16818C}" srcOrd="9" destOrd="0" presId="urn:microsoft.com/office/officeart/2016/7/layout/RepeatingBendingProcessNew"/>
    <dgm:cxn modelId="{8EA93EF6-94EF-482A-8446-DA78A2320339}" type="presParOf" srcId="{2D108C20-0D74-4ED8-8E8B-CBF59C16818C}" destId="{3ECA0B17-4E26-4523-A78A-8FE95539F9D7}" srcOrd="0" destOrd="0" presId="urn:microsoft.com/office/officeart/2016/7/layout/RepeatingBendingProcessNew"/>
    <dgm:cxn modelId="{4AB84866-FEFC-4C76-B455-223FE3DD101D}" type="presParOf" srcId="{4E071F4B-1D0D-4821-8775-947EE058C651}" destId="{5A8B5296-AADF-4CB4-A03F-850F7368BD95}"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46844A-93BC-41CE-A98A-68E2B491B3C4}" type="doc">
      <dgm:prSet loTypeId="urn:microsoft.com/office/officeart/2005/8/layout/default" loCatId="list" qsTypeId="urn:microsoft.com/office/officeart/2005/8/quickstyle/simple1#13" qsCatId="simple" csTypeId="urn:microsoft.com/office/officeart/2005/8/colors/colorful1#5" csCatId="colorful"/>
      <dgm:spPr/>
      <dgm:t>
        <a:bodyPr/>
        <a:lstStyle/>
        <a:p>
          <a:endParaRPr lang="en-US"/>
        </a:p>
      </dgm:t>
    </dgm:pt>
    <dgm:pt modelId="{B53CBDF2-E2D8-4BA1-9346-0E9DD3C1287E}">
      <dgm:prSet/>
      <dgm:spPr/>
      <dgm:t>
        <a:bodyPr/>
        <a:lstStyle/>
        <a:p>
          <a:r>
            <a:rPr lang="en-US"/>
            <a:t>What makes a decision ethical?</a:t>
          </a:r>
        </a:p>
      </dgm:t>
    </dgm:pt>
    <dgm:pt modelId="{1EFC3A77-980B-4DD9-A523-D574FE869A79}" type="parTrans" cxnId="{AED8CF48-D1BC-4569-B168-4735FF1E5F9F}">
      <dgm:prSet/>
      <dgm:spPr/>
      <dgm:t>
        <a:bodyPr/>
        <a:lstStyle/>
        <a:p>
          <a:endParaRPr lang="en-US"/>
        </a:p>
      </dgm:t>
    </dgm:pt>
    <dgm:pt modelId="{D4799C13-6645-43A1-A860-328C303AF7A3}" type="sibTrans" cxnId="{AED8CF48-D1BC-4569-B168-4735FF1E5F9F}">
      <dgm:prSet/>
      <dgm:spPr/>
      <dgm:t>
        <a:bodyPr/>
        <a:lstStyle/>
        <a:p>
          <a:endParaRPr lang="en-US"/>
        </a:p>
      </dgm:t>
    </dgm:pt>
    <dgm:pt modelId="{02C0AED7-AE5F-4A5A-BB54-FBF4D0EE37E7}">
      <dgm:prSet/>
      <dgm:spPr/>
      <dgm:t>
        <a:bodyPr/>
        <a:lstStyle/>
        <a:p>
          <a:r>
            <a:rPr lang="en-US"/>
            <a:t>Fairness</a:t>
          </a:r>
        </a:p>
      </dgm:t>
    </dgm:pt>
    <dgm:pt modelId="{9AAA34FF-F3CF-4697-AEE8-FE9EE245A05C}" type="parTrans" cxnId="{E695D4BF-09D9-4EA8-A585-0B8D7186B725}">
      <dgm:prSet/>
      <dgm:spPr/>
      <dgm:t>
        <a:bodyPr/>
        <a:lstStyle/>
        <a:p>
          <a:endParaRPr lang="en-US"/>
        </a:p>
      </dgm:t>
    </dgm:pt>
    <dgm:pt modelId="{60E4672F-25F6-40F6-A837-85E04F4F4D41}" type="sibTrans" cxnId="{E695D4BF-09D9-4EA8-A585-0B8D7186B725}">
      <dgm:prSet/>
      <dgm:spPr/>
      <dgm:t>
        <a:bodyPr/>
        <a:lstStyle/>
        <a:p>
          <a:endParaRPr lang="en-US"/>
        </a:p>
      </dgm:t>
    </dgm:pt>
    <dgm:pt modelId="{EB4CEA49-7D3B-4D3A-BAFF-147EA73B6260}">
      <dgm:prSet/>
      <dgm:spPr/>
      <dgm:t>
        <a:bodyPr/>
        <a:lstStyle/>
        <a:p>
          <a:r>
            <a:rPr lang="en-US"/>
            <a:t>Honesty</a:t>
          </a:r>
        </a:p>
      </dgm:t>
    </dgm:pt>
    <dgm:pt modelId="{FC987687-2929-4ECA-9C81-28B13ADAE64F}" type="parTrans" cxnId="{F59E9302-AE49-4C83-AA8B-508083BFAB87}">
      <dgm:prSet/>
      <dgm:spPr/>
      <dgm:t>
        <a:bodyPr/>
        <a:lstStyle/>
        <a:p>
          <a:endParaRPr lang="en-US"/>
        </a:p>
      </dgm:t>
    </dgm:pt>
    <dgm:pt modelId="{53D47C24-39B0-4CDD-9EC0-B1E545B7FA33}" type="sibTrans" cxnId="{F59E9302-AE49-4C83-AA8B-508083BFAB87}">
      <dgm:prSet/>
      <dgm:spPr/>
      <dgm:t>
        <a:bodyPr/>
        <a:lstStyle/>
        <a:p>
          <a:endParaRPr lang="en-US"/>
        </a:p>
      </dgm:t>
    </dgm:pt>
    <dgm:pt modelId="{E49DFBC9-5D52-4B2E-8C11-7B99A621B49F}">
      <dgm:prSet/>
      <dgm:spPr/>
      <dgm:t>
        <a:bodyPr/>
        <a:lstStyle/>
        <a:p>
          <a:r>
            <a:rPr lang="en-US"/>
            <a:t>Respect</a:t>
          </a:r>
        </a:p>
      </dgm:t>
    </dgm:pt>
    <dgm:pt modelId="{F0A5A0FC-97F1-4122-AD70-9B3576CD1C2D}" type="parTrans" cxnId="{568E5E36-1576-49B5-BB8A-DDB9B1868B88}">
      <dgm:prSet/>
      <dgm:spPr/>
      <dgm:t>
        <a:bodyPr/>
        <a:lstStyle/>
        <a:p>
          <a:endParaRPr lang="en-US"/>
        </a:p>
      </dgm:t>
    </dgm:pt>
    <dgm:pt modelId="{6E9C5081-0982-4B6A-8A33-98749E51486B}" type="sibTrans" cxnId="{568E5E36-1576-49B5-BB8A-DDB9B1868B88}">
      <dgm:prSet/>
      <dgm:spPr/>
      <dgm:t>
        <a:bodyPr/>
        <a:lstStyle/>
        <a:p>
          <a:endParaRPr lang="en-US"/>
        </a:p>
      </dgm:t>
    </dgm:pt>
    <dgm:pt modelId="{FE89F8BD-332B-4E16-A93B-492B0EB34E68}">
      <dgm:prSet/>
      <dgm:spPr/>
      <dgm:t>
        <a:bodyPr/>
        <a:lstStyle/>
        <a:p>
          <a:r>
            <a:rPr lang="en-US"/>
            <a:t>Safety</a:t>
          </a:r>
        </a:p>
      </dgm:t>
    </dgm:pt>
    <dgm:pt modelId="{2E4F29E2-6F81-4F91-9861-2637791C78AE}" type="parTrans" cxnId="{8B95B5C9-4F4A-4616-B586-11D9DA75276A}">
      <dgm:prSet/>
      <dgm:spPr/>
      <dgm:t>
        <a:bodyPr/>
        <a:lstStyle/>
        <a:p>
          <a:endParaRPr lang="en-US"/>
        </a:p>
      </dgm:t>
    </dgm:pt>
    <dgm:pt modelId="{4AFDDC91-1279-4B00-856D-4EE2B022081D}" type="sibTrans" cxnId="{8B95B5C9-4F4A-4616-B586-11D9DA75276A}">
      <dgm:prSet/>
      <dgm:spPr/>
      <dgm:t>
        <a:bodyPr/>
        <a:lstStyle/>
        <a:p>
          <a:endParaRPr lang="en-US"/>
        </a:p>
      </dgm:t>
    </dgm:pt>
    <dgm:pt modelId="{E0A0A3F4-9722-4ADE-881D-79BB89FF83F6}">
      <dgm:prSet/>
      <dgm:spPr/>
      <dgm:t>
        <a:bodyPr/>
        <a:lstStyle/>
        <a:p>
          <a:r>
            <a:rPr lang="en-US"/>
            <a:t>Human rights</a:t>
          </a:r>
        </a:p>
      </dgm:t>
    </dgm:pt>
    <dgm:pt modelId="{391C5E7E-6BD7-490E-A522-5B65FCEFB19F}" type="parTrans" cxnId="{49F94A41-E6BA-4B45-BA1C-0B6732C0A25C}">
      <dgm:prSet/>
      <dgm:spPr/>
      <dgm:t>
        <a:bodyPr/>
        <a:lstStyle/>
        <a:p>
          <a:endParaRPr lang="en-US"/>
        </a:p>
      </dgm:t>
    </dgm:pt>
    <dgm:pt modelId="{827135AB-B5BA-46F4-A78E-41CFEF5718FC}" type="sibTrans" cxnId="{49F94A41-E6BA-4B45-BA1C-0B6732C0A25C}">
      <dgm:prSet/>
      <dgm:spPr/>
      <dgm:t>
        <a:bodyPr/>
        <a:lstStyle/>
        <a:p>
          <a:endParaRPr lang="en-US"/>
        </a:p>
      </dgm:t>
    </dgm:pt>
    <dgm:pt modelId="{5A3A8BC2-6714-4692-9509-FBDF2E269CE2}">
      <dgm:prSet/>
      <dgm:spPr/>
      <dgm:t>
        <a:bodyPr/>
        <a:lstStyle/>
        <a:p>
          <a:r>
            <a:rPr lang="en-US"/>
            <a:t>Accountability</a:t>
          </a:r>
        </a:p>
      </dgm:t>
    </dgm:pt>
    <dgm:pt modelId="{3059FCCE-2051-479F-A2F1-2D8324A4ADCF}" type="parTrans" cxnId="{CB8B5E87-57BA-4D5C-AFBC-B324C80F9749}">
      <dgm:prSet/>
      <dgm:spPr/>
      <dgm:t>
        <a:bodyPr/>
        <a:lstStyle/>
        <a:p>
          <a:endParaRPr lang="en-US"/>
        </a:p>
      </dgm:t>
    </dgm:pt>
    <dgm:pt modelId="{BF6C7EF1-0ADF-466E-AE5A-2BC3587F8F31}" type="sibTrans" cxnId="{CB8B5E87-57BA-4D5C-AFBC-B324C80F9749}">
      <dgm:prSet/>
      <dgm:spPr/>
      <dgm:t>
        <a:bodyPr/>
        <a:lstStyle/>
        <a:p>
          <a:endParaRPr lang="en-US"/>
        </a:p>
      </dgm:t>
    </dgm:pt>
    <dgm:pt modelId="{46255BDC-097C-4696-9F42-525653CE14A7}" type="pres">
      <dgm:prSet presAssocID="{4146844A-93BC-41CE-A98A-68E2B491B3C4}" presName="diagram" presStyleCnt="0">
        <dgm:presLayoutVars>
          <dgm:dir/>
          <dgm:resizeHandles val="exact"/>
        </dgm:presLayoutVars>
      </dgm:prSet>
      <dgm:spPr/>
    </dgm:pt>
    <dgm:pt modelId="{2F3B4A1C-9129-4FC2-BCE7-3C16138C2365}" type="pres">
      <dgm:prSet presAssocID="{B53CBDF2-E2D8-4BA1-9346-0E9DD3C1287E}" presName="node" presStyleLbl="node1" presStyleIdx="0" presStyleCnt="7">
        <dgm:presLayoutVars>
          <dgm:bulletEnabled val="1"/>
        </dgm:presLayoutVars>
      </dgm:prSet>
      <dgm:spPr/>
    </dgm:pt>
    <dgm:pt modelId="{21E80047-5ECB-4CCC-8963-D09902FA14EF}" type="pres">
      <dgm:prSet presAssocID="{D4799C13-6645-43A1-A860-328C303AF7A3}" presName="sibTrans" presStyleCnt="0"/>
      <dgm:spPr/>
    </dgm:pt>
    <dgm:pt modelId="{A02F6F57-C4A8-4FE9-9729-25531FB34BD5}" type="pres">
      <dgm:prSet presAssocID="{02C0AED7-AE5F-4A5A-BB54-FBF4D0EE37E7}" presName="node" presStyleLbl="node1" presStyleIdx="1" presStyleCnt="7">
        <dgm:presLayoutVars>
          <dgm:bulletEnabled val="1"/>
        </dgm:presLayoutVars>
      </dgm:prSet>
      <dgm:spPr/>
    </dgm:pt>
    <dgm:pt modelId="{1CA3EE06-AB98-4566-A6B9-ED202B107AE8}" type="pres">
      <dgm:prSet presAssocID="{60E4672F-25F6-40F6-A837-85E04F4F4D41}" presName="sibTrans" presStyleCnt="0"/>
      <dgm:spPr/>
    </dgm:pt>
    <dgm:pt modelId="{A46B7852-CF98-4BE3-834D-2DE62D214929}" type="pres">
      <dgm:prSet presAssocID="{EB4CEA49-7D3B-4D3A-BAFF-147EA73B6260}" presName="node" presStyleLbl="node1" presStyleIdx="2" presStyleCnt="7">
        <dgm:presLayoutVars>
          <dgm:bulletEnabled val="1"/>
        </dgm:presLayoutVars>
      </dgm:prSet>
      <dgm:spPr/>
    </dgm:pt>
    <dgm:pt modelId="{A04C3785-9C30-41A9-811B-8EA66130D705}" type="pres">
      <dgm:prSet presAssocID="{53D47C24-39B0-4CDD-9EC0-B1E545B7FA33}" presName="sibTrans" presStyleCnt="0"/>
      <dgm:spPr/>
    </dgm:pt>
    <dgm:pt modelId="{F1585E67-2C1A-4C8B-B7CC-002429703571}" type="pres">
      <dgm:prSet presAssocID="{E49DFBC9-5D52-4B2E-8C11-7B99A621B49F}" presName="node" presStyleLbl="node1" presStyleIdx="3" presStyleCnt="7">
        <dgm:presLayoutVars>
          <dgm:bulletEnabled val="1"/>
        </dgm:presLayoutVars>
      </dgm:prSet>
      <dgm:spPr/>
    </dgm:pt>
    <dgm:pt modelId="{661F06AD-CD07-417B-B3C8-80E0CE23812B}" type="pres">
      <dgm:prSet presAssocID="{6E9C5081-0982-4B6A-8A33-98749E51486B}" presName="sibTrans" presStyleCnt="0"/>
      <dgm:spPr/>
    </dgm:pt>
    <dgm:pt modelId="{8CA563CB-BE7D-4138-9895-5979A02474B2}" type="pres">
      <dgm:prSet presAssocID="{FE89F8BD-332B-4E16-A93B-492B0EB34E68}" presName="node" presStyleLbl="node1" presStyleIdx="4" presStyleCnt="7">
        <dgm:presLayoutVars>
          <dgm:bulletEnabled val="1"/>
        </dgm:presLayoutVars>
      </dgm:prSet>
      <dgm:spPr/>
    </dgm:pt>
    <dgm:pt modelId="{9E615D58-33DE-45BE-B97C-D4B037ADE78F}" type="pres">
      <dgm:prSet presAssocID="{4AFDDC91-1279-4B00-856D-4EE2B022081D}" presName="sibTrans" presStyleCnt="0"/>
      <dgm:spPr/>
    </dgm:pt>
    <dgm:pt modelId="{32273660-1DB3-4AE5-82E0-BED2BFD4DBB0}" type="pres">
      <dgm:prSet presAssocID="{E0A0A3F4-9722-4ADE-881D-79BB89FF83F6}" presName="node" presStyleLbl="node1" presStyleIdx="5" presStyleCnt="7">
        <dgm:presLayoutVars>
          <dgm:bulletEnabled val="1"/>
        </dgm:presLayoutVars>
      </dgm:prSet>
      <dgm:spPr/>
    </dgm:pt>
    <dgm:pt modelId="{1911D4AE-D221-4890-9D00-D7E3AEEEFF88}" type="pres">
      <dgm:prSet presAssocID="{827135AB-B5BA-46F4-A78E-41CFEF5718FC}" presName="sibTrans" presStyleCnt="0"/>
      <dgm:spPr/>
    </dgm:pt>
    <dgm:pt modelId="{6657C720-0EE1-435A-A0AB-5B2409624C4E}" type="pres">
      <dgm:prSet presAssocID="{5A3A8BC2-6714-4692-9509-FBDF2E269CE2}" presName="node" presStyleLbl="node1" presStyleIdx="6" presStyleCnt="7">
        <dgm:presLayoutVars>
          <dgm:bulletEnabled val="1"/>
        </dgm:presLayoutVars>
      </dgm:prSet>
      <dgm:spPr/>
    </dgm:pt>
  </dgm:ptLst>
  <dgm:cxnLst>
    <dgm:cxn modelId="{F59E9302-AE49-4C83-AA8B-508083BFAB87}" srcId="{4146844A-93BC-41CE-A98A-68E2B491B3C4}" destId="{EB4CEA49-7D3B-4D3A-BAFF-147EA73B6260}" srcOrd="2" destOrd="0" parTransId="{FC987687-2929-4ECA-9C81-28B13ADAE64F}" sibTransId="{53D47C24-39B0-4CDD-9EC0-B1E545B7FA33}"/>
    <dgm:cxn modelId="{54985103-349A-400D-8521-DDD702AF1AB9}" type="presOf" srcId="{4146844A-93BC-41CE-A98A-68E2B491B3C4}" destId="{46255BDC-097C-4696-9F42-525653CE14A7}" srcOrd="0" destOrd="0" presId="urn:microsoft.com/office/officeart/2005/8/layout/default"/>
    <dgm:cxn modelId="{568E5E36-1576-49B5-BB8A-DDB9B1868B88}" srcId="{4146844A-93BC-41CE-A98A-68E2B491B3C4}" destId="{E49DFBC9-5D52-4B2E-8C11-7B99A621B49F}" srcOrd="3" destOrd="0" parTransId="{F0A5A0FC-97F1-4122-AD70-9B3576CD1C2D}" sibTransId="{6E9C5081-0982-4B6A-8A33-98749E51486B}"/>
    <dgm:cxn modelId="{49F94A41-E6BA-4B45-BA1C-0B6732C0A25C}" srcId="{4146844A-93BC-41CE-A98A-68E2B491B3C4}" destId="{E0A0A3F4-9722-4ADE-881D-79BB89FF83F6}" srcOrd="5" destOrd="0" parTransId="{391C5E7E-6BD7-490E-A522-5B65FCEFB19F}" sibTransId="{827135AB-B5BA-46F4-A78E-41CFEF5718FC}"/>
    <dgm:cxn modelId="{AED8CF48-D1BC-4569-B168-4735FF1E5F9F}" srcId="{4146844A-93BC-41CE-A98A-68E2B491B3C4}" destId="{B53CBDF2-E2D8-4BA1-9346-0E9DD3C1287E}" srcOrd="0" destOrd="0" parTransId="{1EFC3A77-980B-4DD9-A523-D574FE869A79}" sibTransId="{D4799C13-6645-43A1-A860-328C303AF7A3}"/>
    <dgm:cxn modelId="{71954C78-6AD4-416D-AFC2-510DE074E246}" type="presOf" srcId="{B53CBDF2-E2D8-4BA1-9346-0E9DD3C1287E}" destId="{2F3B4A1C-9129-4FC2-BCE7-3C16138C2365}" srcOrd="0" destOrd="0" presId="urn:microsoft.com/office/officeart/2005/8/layout/default"/>
    <dgm:cxn modelId="{CB8B5E87-57BA-4D5C-AFBC-B324C80F9749}" srcId="{4146844A-93BC-41CE-A98A-68E2B491B3C4}" destId="{5A3A8BC2-6714-4692-9509-FBDF2E269CE2}" srcOrd="6" destOrd="0" parTransId="{3059FCCE-2051-479F-A2F1-2D8324A4ADCF}" sibTransId="{BF6C7EF1-0ADF-466E-AE5A-2BC3587F8F31}"/>
    <dgm:cxn modelId="{8AD1F791-351A-4831-8803-2E195BFA47D8}" type="presOf" srcId="{E49DFBC9-5D52-4B2E-8C11-7B99A621B49F}" destId="{F1585E67-2C1A-4C8B-B7CC-002429703571}" srcOrd="0" destOrd="0" presId="urn:microsoft.com/office/officeart/2005/8/layout/default"/>
    <dgm:cxn modelId="{4119B39E-4373-4AC8-B892-71C2ABC765CA}" type="presOf" srcId="{EB4CEA49-7D3B-4D3A-BAFF-147EA73B6260}" destId="{A46B7852-CF98-4BE3-834D-2DE62D214929}" srcOrd="0" destOrd="0" presId="urn:microsoft.com/office/officeart/2005/8/layout/default"/>
    <dgm:cxn modelId="{E695D4BF-09D9-4EA8-A585-0B8D7186B725}" srcId="{4146844A-93BC-41CE-A98A-68E2B491B3C4}" destId="{02C0AED7-AE5F-4A5A-BB54-FBF4D0EE37E7}" srcOrd="1" destOrd="0" parTransId="{9AAA34FF-F3CF-4697-AEE8-FE9EE245A05C}" sibTransId="{60E4672F-25F6-40F6-A837-85E04F4F4D41}"/>
    <dgm:cxn modelId="{8B95B5C9-4F4A-4616-B586-11D9DA75276A}" srcId="{4146844A-93BC-41CE-A98A-68E2B491B3C4}" destId="{FE89F8BD-332B-4E16-A93B-492B0EB34E68}" srcOrd="4" destOrd="0" parTransId="{2E4F29E2-6F81-4F91-9861-2637791C78AE}" sibTransId="{4AFDDC91-1279-4B00-856D-4EE2B022081D}"/>
    <dgm:cxn modelId="{84502ADB-68AE-407F-8ACB-4AF98B1064D4}" type="presOf" srcId="{FE89F8BD-332B-4E16-A93B-492B0EB34E68}" destId="{8CA563CB-BE7D-4138-9895-5979A02474B2}" srcOrd="0" destOrd="0" presId="urn:microsoft.com/office/officeart/2005/8/layout/default"/>
    <dgm:cxn modelId="{2CF75ADD-9E01-4CF2-88D4-B70915E3761D}" type="presOf" srcId="{5A3A8BC2-6714-4692-9509-FBDF2E269CE2}" destId="{6657C720-0EE1-435A-A0AB-5B2409624C4E}" srcOrd="0" destOrd="0" presId="urn:microsoft.com/office/officeart/2005/8/layout/default"/>
    <dgm:cxn modelId="{692FFCDF-72F2-40E8-B5D9-A644E0701AB8}" type="presOf" srcId="{02C0AED7-AE5F-4A5A-BB54-FBF4D0EE37E7}" destId="{A02F6F57-C4A8-4FE9-9729-25531FB34BD5}" srcOrd="0" destOrd="0" presId="urn:microsoft.com/office/officeart/2005/8/layout/default"/>
    <dgm:cxn modelId="{7542FBF2-E6D1-4E21-9863-D81A299217EC}" type="presOf" srcId="{E0A0A3F4-9722-4ADE-881D-79BB89FF83F6}" destId="{32273660-1DB3-4AE5-82E0-BED2BFD4DBB0}" srcOrd="0" destOrd="0" presId="urn:microsoft.com/office/officeart/2005/8/layout/default"/>
    <dgm:cxn modelId="{8792473D-D1A1-4890-85EC-10D18146469A}" type="presParOf" srcId="{46255BDC-097C-4696-9F42-525653CE14A7}" destId="{2F3B4A1C-9129-4FC2-BCE7-3C16138C2365}" srcOrd="0" destOrd="0" presId="urn:microsoft.com/office/officeart/2005/8/layout/default"/>
    <dgm:cxn modelId="{BD9C4C9B-76C9-4C5E-9E04-0E0391F273AC}" type="presParOf" srcId="{46255BDC-097C-4696-9F42-525653CE14A7}" destId="{21E80047-5ECB-4CCC-8963-D09902FA14EF}" srcOrd="1" destOrd="0" presId="urn:microsoft.com/office/officeart/2005/8/layout/default"/>
    <dgm:cxn modelId="{C7716416-04F0-4BDD-8A58-A597D5D8FD48}" type="presParOf" srcId="{46255BDC-097C-4696-9F42-525653CE14A7}" destId="{A02F6F57-C4A8-4FE9-9729-25531FB34BD5}" srcOrd="2" destOrd="0" presId="urn:microsoft.com/office/officeart/2005/8/layout/default"/>
    <dgm:cxn modelId="{9AC2553F-C2B6-4618-B436-A85FC9A321F0}" type="presParOf" srcId="{46255BDC-097C-4696-9F42-525653CE14A7}" destId="{1CA3EE06-AB98-4566-A6B9-ED202B107AE8}" srcOrd="3" destOrd="0" presId="urn:microsoft.com/office/officeart/2005/8/layout/default"/>
    <dgm:cxn modelId="{CF34DCFA-C601-416A-AB2A-EDB5FBFA872B}" type="presParOf" srcId="{46255BDC-097C-4696-9F42-525653CE14A7}" destId="{A46B7852-CF98-4BE3-834D-2DE62D214929}" srcOrd="4" destOrd="0" presId="urn:microsoft.com/office/officeart/2005/8/layout/default"/>
    <dgm:cxn modelId="{E151B006-3E7D-4021-A6E0-7850671EA8F8}" type="presParOf" srcId="{46255BDC-097C-4696-9F42-525653CE14A7}" destId="{A04C3785-9C30-41A9-811B-8EA66130D705}" srcOrd="5" destOrd="0" presId="urn:microsoft.com/office/officeart/2005/8/layout/default"/>
    <dgm:cxn modelId="{F4185C45-5271-4B11-92CB-20B79F1EE2CD}" type="presParOf" srcId="{46255BDC-097C-4696-9F42-525653CE14A7}" destId="{F1585E67-2C1A-4C8B-B7CC-002429703571}" srcOrd="6" destOrd="0" presId="urn:microsoft.com/office/officeart/2005/8/layout/default"/>
    <dgm:cxn modelId="{3DE34BBD-E9C9-4BF7-A1DB-507D0A088222}" type="presParOf" srcId="{46255BDC-097C-4696-9F42-525653CE14A7}" destId="{661F06AD-CD07-417B-B3C8-80E0CE23812B}" srcOrd="7" destOrd="0" presId="urn:microsoft.com/office/officeart/2005/8/layout/default"/>
    <dgm:cxn modelId="{4C32CEBD-8DA7-4D61-9C9D-5FBE6009ADD8}" type="presParOf" srcId="{46255BDC-097C-4696-9F42-525653CE14A7}" destId="{8CA563CB-BE7D-4138-9895-5979A02474B2}" srcOrd="8" destOrd="0" presId="urn:microsoft.com/office/officeart/2005/8/layout/default"/>
    <dgm:cxn modelId="{6177797F-DDE5-43CD-8738-02085196B648}" type="presParOf" srcId="{46255BDC-097C-4696-9F42-525653CE14A7}" destId="{9E615D58-33DE-45BE-B97C-D4B037ADE78F}" srcOrd="9" destOrd="0" presId="urn:microsoft.com/office/officeart/2005/8/layout/default"/>
    <dgm:cxn modelId="{73665CBC-CF7E-4708-B31E-66AF5C806CA2}" type="presParOf" srcId="{46255BDC-097C-4696-9F42-525653CE14A7}" destId="{32273660-1DB3-4AE5-82E0-BED2BFD4DBB0}" srcOrd="10" destOrd="0" presId="urn:microsoft.com/office/officeart/2005/8/layout/default"/>
    <dgm:cxn modelId="{EE3D9586-4411-420C-8005-DC8AB248C2AB}" type="presParOf" srcId="{46255BDC-097C-4696-9F42-525653CE14A7}" destId="{1911D4AE-D221-4890-9D00-D7E3AEEEFF88}" srcOrd="11" destOrd="0" presId="urn:microsoft.com/office/officeart/2005/8/layout/default"/>
    <dgm:cxn modelId="{B0B6E5D1-7674-46C8-9835-1047BA6C4DDF}" type="presParOf" srcId="{46255BDC-097C-4696-9F42-525653CE14A7}" destId="{6657C720-0EE1-435A-A0AB-5B2409624C4E}"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F84F1E-E552-4371-900C-C7EB92C88EC4}" type="doc">
      <dgm:prSet loTypeId="urn:microsoft.com/office/officeart/2005/8/layout/vList2" loCatId="list" qsTypeId="urn:microsoft.com/office/officeart/2005/8/quickstyle/simple1#25" qsCatId="simple" csTypeId="urn:microsoft.com/office/officeart/2005/8/colors/colorful5#11" csCatId="colorful"/>
      <dgm:spPr/>
      <dgm:t>
        <a:bodyPr/>
        <a:lstStyle/>
        <a:p>
          <a:endParaRPr lang="en-US"/>
        </a:p>
      </dgm:t>
    </dgm:pt>
    <dgm:pt modelId="{0AAB3893-D487-478F-9763-D1A152C97E4D}">
      <dgm:prSet/>
      <dgm:spPr/>
      <dgm:t>
        <a:bodyPr/>
        <a:lstStyle/>
        <a:p>
          <a:r>
            <a:rPr lang="en-US"/>
            <a:t>How does that translate to health and social care?</a:t>
          </a:r>
        </a:p>
      </dgm:t>
    </dgm:pt>
    <dgm:pt modelId="{65250384-E87B-4350-AFAC-BF8A3EADF1C0}" type="parTrans" cxnId="{A7816651-1AFA-4B48-A7DD-7575A4C683D4}">
      <dgm:prSet/>
      <dgm:spPr/>
      <dgm:t>
        <a:bodyPr/>
        <a:lstStyle/>
        <a:p>
          <a:endParaRPr lang="en-US"/>
        </a:p>
      </dgm:t>
    </dgm:pt>
    <dgm:pt modelId="{503021F3-AF68-47CE-B12C-D925EC2BDAD8}" type="sibTrans" cxnId="{A7816651-1AFA-4B48-A7DD-7575A4C683D4}">
      <dgm:prSet/>
      <dgm:spPr/>
      <dgm:t>
        <a:bodyPr/>
        <a:lstStyle/>
        <a:p>
          <a:endParaRPr lang="en-US"/>
        </a:p>
      </dgm:t>
    </dgm:pt>
    <dgm:pt modelId="{4F042846-4F23-495E-8316-68D100230AD4}">
      <dgm:prSet/>
      <dgm:spPr/>
      <dgm:t>
        <a:bodyPr/>
        <a:lstStyle/>
        <a:p>
          <a:r>
            <a:rPr lang="en-US"/>
            <a:t>Person-centred care</a:t>
          </a:r>
        </a:p>
      </dgm:t>
    </dgm:pt>
    <dgm:pt modelId="{4CB32811-C714-4C93-86C6-D9D1A6094A31}" type="parTrans" cxnId="{5DFA7E27-8927-4798-9E86-E51609376CEA}">
      <dgm:prSet/>
      <dgm:spPr/>
      <dgm:t>
        <a:bodyPr/>
        <a:lstStyle/>
        <a:p>
          <a:endParaRPr lang="en-US"/>
        </a:p>
      </dgm:t>
    </dgm:pt>
    <dgm:pt modelId="{56E6EAB7-233A-4EC2-A1FB-040E2CD40F00}" type="sibTrans" cxnId="{5DFA7E27-8927-4798-9E86-E51609376CEA}">
      <dgm:prSet/>
      <dgm:spPr/>
      <dgm:t>
        <a:bodyPr/>
        <a:lstStyle/>
        <a:p>
          <a:endParaRPr lang="en-US"/>
        </a:p>
      </dgm:t>
    </dgm:pt>
    <dgm:pt modelId="{07759399-6F19-4FCE-AD33-1FF07D6364D3}">
      <dgm:prSet/>
      <dgm:spPr/>
      <dgm:t>
        <a:bodyPr/>
        <a:lstStyle/>
        <a:p>
          <a:r>
            <a:rPr lang="en-US"/>
            <a:t>Respect for autonomy</a:t>
          </a:r>
        </a:p>
      </dgm:t>
    </dgm:pt>
    <dgm:pt modelId="{0F18E053-C1F3-4DE0-B390-BA8D49E077C0}" type="parTrans" cxnId="{5E499422-0ADA-4624-BBFB-A38B08CFD23C}">
      <dgm:prSet/>
      <dgm:spPr/>
      <dgm:t>
        <a:bodyPr/>
        <a:lstStyle/>
        <a:p>
          <a:endParaRPr lang="en-US"/>
        </a:p>
      </dgm:t>
    </dgm:pt>
    <dgm:pt modelId="{5A8C1DF2-1523-48FC-AD64-1C0B8413D85F}" type="sibTrans" cxnId="{5E499422-0ADA-4624-BBFB-A38B08CFD23C}">
      <dgm:prSet/>
      <dgm:spPr/>
      <dgm:t>
        <a:bodyPr/>
        <a:lstStyle/>
        <a:p>
          <a:endParaRPr lang="en-US"/>
        </a:p>
      </dgm:t>
    </dgm:pt>
    <dgm:pt modelId="{1EE25514-17FF-4576-8CFB-F08FB68BE362}">
      <dgm:prSet/>
      <dgm:spPr/>
      <dgm:t>
        <a:bodyPr/>
        <a:lstStyle/>
        <a:p>
          <a:r>
            <a:rPr lang="en-US"/>
            <a:t>Beneficence (doing good)</a:t>
          </a:r>
        </a:p>
      </dgm:t>
    </dgm:pt>
    <dgm:pt modelId="{BFEAA2E9-3D84-439F-9570-C0E5D0A39FF7}" type="parTrans" cxnId="{5FB3A90E-2C36-460B-8783-581F7B2DBF3D}">
      <dgm:prSet/>
      <dgm:spPr/>
      <dgm:t>
        <a:bodyPr/>
        <a:lstStyle/>
        <a:p>
          <a:endParaRPr lang="en-US"/>
        </a:p>
      </dgm:t>
    </dgm:pt>
    <dgm:pt modelId="{438BEC5C-5072-49EE-832C-D93CDD4964D4}" type="sibTrans" cxnId="{5FB3A90E-2C36-460B-8783-581F7B2DBF3D}">
      <dgm:prSet/>
      <dgm:spPr/>
      <dgm:t>
        <a:bodyPr/>
        <a:lstStyle/>
        <a:p>
          <a:endParaRPr lang="en-US"/>
        </a:p>
      </dgm:t>
    </dgm:pt>
    <dgm:pt modelId="{DEE12951-420E-422B-B28F-3235758E7B68}">
      <dgm:prSet/>
      <dgm:spPr/>
      <dgm:t>
        <a:bodyPr/>
        <a:lstStyle/>
        <a:p>
          <a:r>
            <a:rPr lang="en-US"/>
            <a:t>Non-maleficence (avoiding harm)</a:t>
          </a:r>
        </a:p>
      </dgm:t>
    </dgm:pt>
    <dgm:pt modelId="{9CE3A592-B17B-4067-BDB7-271379DC1293}" type="parTrans" cxnId="{45B8FD90-50F6-456C-BD09-486C1B3B29AC}">
      <dgm:prSet/>
      <dgm:spPr/>
      <dgm:t>
        <a:bodyPr/>
        <a:lstStyle/>
        <a:p>
          <a:endParaRPr lang="en-US"/>
        </a:p>
      </dgm:t>
    </dgm:pt>
    <dgm:pt modelId="{4C1F9056-5FEF-4DE9-BED9-ED8B5B31A1C4}" type="sibTrans" cxnId="{45B8FD90-50F6-456C-BD09-486C1B3B29AC}">
      <dgm:prSet/>
      <dgm:spPr/>
      <dgm:t>
        <a:bodyPr/>
        <a:lstStyle/>
        <a:p>
          <a:endParaRPr lang="en-US"/>
        </a:p>
      </dgm:t>
    </dgm:pt>
    <dgm:pt modelId="{D78B2FDB-24E2-4995-8712-502C94DA2419}">
      <dgm:prSet/>
      <dgm:spPr/>
      <dgm:t>
        <a:bodyPr/>
        <a:lstStyle/>
        <a:p>
          <a:r>
            <a:rPr lang="en-US"/>
            <a:t>Justice</a:t>
          </a:r>
        </a:p>
      </dgm:t>
    </dgm:pt>
    <dgm:pt modelId="{5BF82C3E-EFF7-4FDC-AA43-AA6BF9C67DF2}" type="parTrans" cxnId="{5DC389CB-1FB1-424D-A87B-2C9B38EA537A}">
      <dgm:prSet/>
      <dgm:spPr/>
      <dgm:t>
        <a:bodyPr/>
        <a:lstStyle/>
        <a:p>
          <a:endParaRPr lang="en-US"/>
        </a:p>
      </dgm:t>
    </dgm:pt>
    <dgm:pt modelId="{D3C484F0-4B01-4F5D-9CA9-3D1291835F08}" type="sibTrans" cxnId="{5DC389CB-1FB1-424D-A87B-2C9B38EA537A}">
      <dgm:prSet/>
      <dgm:spPr/>
      <dgm:t>
        <a:bodyPr/>
        <a:lstStyle/>
        <a:p>
          <a:endParaRPr lang="en-US"/>
        </a:p>
      </dgm:t>
    </dgm:pt>
    <dgm:pt modelId="{E7897E7A-3B82-46FA-97E8-9F355492110F}" type="pres">
      <dgm:prSet presAssocID="{AEF84F1E-E552-4371-900C-C7EB92C88EC4}" presName="linear" presStyleCnt="0">
        <dgm:presLayoutVars>
          <dgm:animLvl val="lvl"/>
          <dgm:resizeHandles val="exact"/>
        </dgm:presLayoutVars>
      </dgm:prSet>
      <dgm:spPr/>
    </dgm:pt>
    <dgm:pt modelId="{726B1094-F68C-4BD2-A80E-6BC7984812D3}" type="pres">
      <dgm:prSet presAssocID="{0AAB3893-D487-478F-9763-D1A152C97E4D}" presName="parentText" presStyleLbl="node1" presStyleIdx="0" presStyleCnt="6">
        <dgm:presLayoutVars>
          <dgm:chMax val="0"/>
          <dgm:bulletEnabled val="1"/>
        </dgm:presLayoutVars>
      </dgm:prSet>
      <dgm:spPr/>
    </dgm:pt>
    <dgm:pt modelId="{7EA5B768-AC72-4F13-B69D-0AA24FBF1116}" type="pres">
      <dgm:prSet presAssocID="{503021F3-AF68-47CE-B12C-D925EC2BDAD8}" presName="spacer" presStyleCnt="0"/>
      <dgm:spPr/>
    </dgm:pt>
    <dgm:pt modelId="{7D991713-182B-47C8-A2BF-F741A7C87388}" type="pres">
      <dgm:prSet presAssocID="{4F042846-4F23-495E-8316-68D100230AD4}" presName="parentText" presStyleLbl="node1" presStyleIdx="1" presStyleCnt="6">
        <dgm:presLayoutVars>
          <dgm:chMax val="0"/>
          <dgm:bulletEnabled val="1"/>
        </dgm:presLayoutVars>
      </dgm:prSet>
      <dgm:spPr/>
    </dgm:pt>
    <dgm:pt modelId="{15A1ACB7-8D0F-4EA9-B8E6-6413C8D79FB7}" type="pres">
      <dgm:prSet presAssocID="{56E6EAB7-233A-4EC2-A1FB-040E2CD40F00}" presName="spacer" presStyleCnt="0"/>
      <dgm:spPr/>
    </dgm:pt>
    <dgm:pt modelId="{61E6778A-DF06-4D16-B671-AAADE0D4D8F6}" type="pres">
      <dgm:prSet presAssocID="{07759399-6F19-4FCE-AD33-1FF07D6364D3}" presName="parentText" presStyleLbl="node1" presStyleIdx="2" presStyleCnt="6">
        <dgm:presLayoutVars>
          <dgm:chMax val="0"/>
          <dgm:bulletEnabled val="1"/>
        </dgm:presLayoutVars>
      </dgm:prSet>
      <dgm:spPr/>
    </dgm:pt>
    <dgm:pt modelId="{61D562C6-7D81-44B6-9F8D-8C5AFAC4CCC1}" type="pres">
      <dgm:prSet presAssocID="{5A8C1DF2-1523-48FC-AD64-1C0B8413D85F}" presName="spacer" presStyleCnt="0"/>
      <dgm:spPr/>
    </dgm:pt>
    <dgm:pt modelId="{67535161-7933-45BE-8F72-3EF78F773F4F}" type="pres">
      <dgm:prSet presAssocID="{1EE25514-17FF-4576-8CFB-F08FB68BE362}" presName="parentText" presStyleLbl="node1" presStyleIdx="3" presStyleCnt="6">
        <dgm:presLayoutVars>
          <dgm:chMax val="0"/>
          <dgm:bulletEnabled val="1"/>
        </dgm:presLayoutVars>
      </dgm:prSet>
      <dgm:spPr/>
    </dgm:pt>
    <dgm:pt modelId="{FFC77653-1FA2-4040-B2E5-6D2EF37236B0}" type="pres">
      <dgm:prSet presAssocID="{438BEC5C-5072-49EE-832C-D93CDD4964D4}" presName="spacer" presStyleCnt="0"/>
      <dgm:spPr/>
    </dgm:pt>
    <dgm:pt modelId="{01BAEAEB-B1D3-4381-8E01-909C264DEF58}" type="pres">
      <dgm:prSet presAssocID="{DEE12951-420E-422B-B28F-3235758E7B68}" presName="parentText" presStyleLbl="node1" presStyleIdx="4" presStyleCnt="6">
        <dgm:presLayoutVars>
          <dgm:chMax val="0"/>
          <dgm:bulletEnabled val="1"/>
        </dgm:presLayoutVars>
      </dgm:prSet>
      <dgm:spPr/>
    </dgm:pt>
    <dgm:pt modelId="{07FA031F-7BC4-4687-8A61-EDE7F10B3040}" type="pres">
      <dgm:prSet presAssocID="{4C1F9056-5FEF-4DE9-BED9-ED8B5B31A1C4}" presName="spacer" presStyleCnt="0"/>
      <dgm:spPr/>
    </dgm:pt>
    <dgm:pt modelId="{37CBE5D7-5D1A-4CDE-B047-EB1318F8BBDD}" type="pres">
      <dgm:prSet presAssocID="{D78B2FDB-24E2-4995-8712-502C94DA2419}" presName="parentText" presStyleLbl="node1" presStyleIdx="5" presStyleCnt="6">
        <dgm:presLayoutVars>
          <dgm:chMax val="0"/>
          <dgm:bulletEnabled val="1"/>
        </dgm:presLayoutVars>
      </dgm:prSet>
      <dgm:spPr/>
    </dgm:pt>
  </dgm:ptLst>
  <dgm:cxnLst>
    <dgm:cxn modelId="{5FB3A90E-2C36-460B-8783-581F7B2DBF3D}" srcId="{AEF84F1E-E552-4371-900C-C7EB92C88EC4}" destId="{1EE25514-17FF-4576-8CFB-F08FB68BE362}" srcOrd="3" destOrd="0" parTransId="{BFEAA2E9-3D84-439F-9570-C0E5D0A39FF7}" sibTransId="{438BEC5C-5072-49EE-832C-D93CDD4964D4}"/>
    <dgm:cxn modelId="{5E499422-0ADA-4624-BBFB-A38B08CFD23C}" srcId="{AEF84F1E-E552-4371-900C-C7EB92C88EC4}" destId="{07759399-6F19-4FCE-AD33-1FF07D6364D3}" srcOrd="2" destOrd="0" parTransId="{0F18E053-C1F3-4DE0-B390-BA8D49E077C0}" sibTransId="{5A8C1DF2-1523-48FC-AD64-1C0B8413D85F}"/>
    <dgm:cxn modelId="{5DFA7E27-8927-4798-9E86-E51609376CEA}" srcId="{AEF84F1E-E552-4371-900C-C7EB92C88EC4}" destId="{4F042846-4F23-495E-8316-68D100230AD4}" srcOrd="1" destOrd="0" parTransId="{4CB32811-C714-4C93-86C6-D9D1A6094A31}" sibTransId="{56E6EAB7-233A-4EC2-A1FB-040E2CD40F00}"/>
    <dgm:cxn modelId="{5A71194A-B578-48C7-B6FC-D310CC019D47}" type="presOf" srcId="{D78B2FDB-24E2-4995-8712-502C94DA2419}" destId="{37CBE5D7-5D1A-4CDE-B047-EB1318F8BBDD}" srcOrd="0" destOrd="0" presId="urn:microsoft.com/office/officeart/2005/8/layout/vList2"/>
    <dgm:cxn modelId="{A7816651-1AFA-4B48-A7DD-7575A4C683D4}" srcId="{AEF84F1E-E552-4371-900C-C7EB92C88EC4}" destId="{0AAB3893-D487-478F-9763-D1A152C97E4D}" srcOrd="0" destOrd="0" parTransId="{65250384-E87B-4350-AFAC-BF8A3EADF1C0}" sibTransId="{503021F3-AF68-47CE-B12C-D925EC2BDAD8}"/>
    <dgm:cxn modelId="{45B8FD90-50F6-456C-BD09-486C1B3B29AC}" srcId="{AEF84F1E-E552-4371-900C-C7EB92C88EC4}" destId="{DEE12951-420E-422B-B28F-3235758E7B68}" srcOrd="4" destOrd="0" parTransId="{9CE3A592-B17B-4067-BDB7-271379DC1293}" sibTransId="{4C1F9056-5FEF-4DE9-BED9-ED8B5B31A1C4}"/>
    <dgm:cxn modelId="{35C207C3-8013-4202-AB00-228244291888}" type="presOf" srcId="{07759399-6F19-4FCE-AD33-1FF07D6364D3}" destId="{61E6778A-DF06-4D16-B671-AAADE0D4D8F6}" srcOrd="0" destOrd="0" presId="urn:microsoft.com/office/officeart/2005/8/layout/vList2"/>
    <dgm:cxn modelId="{5DC389CB-1FB1-424D-A87B-2C9B38EA537A}" srcId="{AEF84F1E-E552-4371-900C-C7EB92C88EC4}" destId="{D78B2FDB-24E2-4995-8712-502C94DA2419}" srcOrd="5" destOrd="0" parTransId="{5BF82C3E-EFF7-4FDC-AA43-AA6BF9C67DF2}" sibTransId="{D3C484F0-4B01-4F5D-9CA9-3D1291835F08}"/>
    <dgm:cxn modelId="{96187BCD-F17E-4385-A9A5-41F1B2571769}" type="presOf" srcId="{0AAB3893-D487-478F-9763-D1A152C97E4D}" destId="{726B1094-F68C-4BD2-A80E-6BC7984812D3}" srcOrd="0" destOrd="0" presId="urn:microsoft.com/office/officeart/2005/8/layout/vList2"/>
    <dgm:cxn modelId="{184AD3CF-C6F2-41B6-9EB4-2A3DB06550CE}" type="presOf" srcId="{AEF84F1E-E552-4371-900C-C7EB92C88EC4}" destId="{E7897E7A-3B82-46FA-97E8-9F355492110F}" srcOrd="0" destOrd="0" presId="urn:microsoft.com/office/officeart/2005/8/layout/vList2"/>
    <dgm:cxn modelId="{E089FBE2-E210-4FC5-9821-40BE21B89F3A}" type="presOf" srcId="{4F042846-4F23-495E-8316-68D100230AD4}" destId="{7D991713-182B-47C8-A2BF-F741A7C87388}" srcOrd="0" destOrd="0" presId="urn:microsoft.com/office/officeart/2005/8/layout/vList2"/>
    <dgm:cxn modelId="{BD0F13E7-B8F0-4631-BA3D-848FE3139132}" type="presOf" srcId="{1EE25514-17FF-4576-8CFB-F08FB68BE362}" destId="{67535161-7933-45BE-8F72-3EF78F773F4F}" srcOrd="0" destOrd="0" presId="urn:microsoft.com/office/officeart/2005/8/layout/vList2"/>
    <dgm:cxn modelId="{2F6BD6E9-ED1F-4810-A37A-73039AD53CF6}" type="presOf" srcId="{DEE12951-420E-422B-B28F-3235758E7B68}" destId="{01BAEAEB-B1D3-4381-8E01-909C264DEF58}" srcOrd="0" destOrd="0" presId="urn:microsoft.com/office/officeart/2005/8/layout/vList2"/>
    <dgm:cxn modelId="{265C3656-CFA6-4366-86F3-F1B3DAB12BA8}" type="presParOf" srcId="{E7897E7A-3B82-46FA-97E8-9F355492110F}" destId="{726B1094-F68C-4BD2-A80E-6BC7984812D3}" srcOrd="0" destOrd="0" presId="urn:microsoft.com/office/officeart/2005/8/layout/vList2"/>
    <dgm:cxn modelId="{A28888E1-2CD4-411C-AB34-A26A12E9C98D}" type="presParOf" srcId="{E7897E7A-3B82-46FA-97E8-9F355492110F}" destId="{7EA5B768-AC72-4F13-B69D-0AA24FBF1116}" srcOrd="1" destOrd="0" presId="urn:microsoft.com/office/officeart/2005/8/layout/vList2"/>
    <dgm:cxn modelId="{47FFF658-7279-40F2-ACA5-ED5933B8F18D}" type="presParOf" srcId="{E7897E7A-3B82-46FA-97E8-9F355492110F}" destId="{7D991713-182B-47C8-A2BF-F741A7C87388}" srcOrd="2" destOrd="0" presId="urn:microsoft.com/office/officeart/2005/8/layout/vList2"/>
    <dgm:cxn modelId="{91E1B79A-8B7B-40AE-9E15-24A33237ADF7}" type="presParOf" srcId="{E7897E7A-3B82-46FA-97E8-9F355492110F}" destId="{15A1ACB7-8D0F-4EA9-B8E6-6413C8D79FB7}" srcOrd="3" destOrd="0" presId="urn:microsoft.com/office/officeart/2005/8/layout/vList2"/>
    <dgm:cxn modelId="{5A89FBB0-589A-47B3-8079-023D24BBBAAB}" type="presParOf" srcId="{E7897E7A-3B82-46FA-97E8-9F355492110F}" destId="{61E6778A-DF06-4D16-B671-AAADE0D4D8F6}" srcOrd="4" destOrd="0" presId="urn:microsoft.com/office/officeart/2005/8/layout/vList2"/>
    <dgm:cxn modelId="{6B373287-1DD4-4FF6-9E40-A34E09F882F6}" type="presParOf" srcId="{E7897E7A-3B82-46FA-97E8-9F355492110F}" destId="{61D562C6-7D81-44B6-9F8D-8C5AFAC4CCC1}" srcOrd="5" destOrd="0" presId="urn:microsoft.com/office/officeart/2005/8/layout/vList2"/>
    <dgm:cxn modelId="{44923210-34A1-409D-9398-6732899582EA}" type="presParOf" srcId="{E7897E7A-3B82-46FA-97E8-9F355492110F}" destId="{67535161-7933-45BE-8F72-3EF78F773F4F}" srcOrd="6" destOrd="0" presId="urn:microsoft.com/office/officeart/2005/8/layout/vList2"/>
    <dgm:cxn modelId="{AE2204DC-BB28-4650-ABEF-7611F4501900}" type="presParOf" srcId="{E7897E7A-3B82-46FA-97E8-9F355492110F}" destId="{FFC77653-1FA2-4040-B2E5-6D2EF37236B0}" srcOrd="7" destOrd="0" presId="urn:microsoft.com/office/officeart/2005/8/layout/vList2"/>
    <dgm:cxn modelId="{BE006A60-BE2C-4E60-9AD4-F805AB86673B}" type="presParOf" srcId="{E7897E7A-3B82-46FA-97E8-9F355492110F}" destId="{01BAEAEB-B1D3-4381-8E01-909C264DEF58}" srcOrd="8" destOrd="0" presId="urn:microsoft.com/office/officeart/2005/8/layout/vList2"/>
    <dgm:cxn modelId="{4845D746-7231-464D-B59D-C70719BAA1DE}" type="presParOf" srcId="{E7897E7A-3B82-46FA-97E8-9F355492110F}" destId="{07FA031F-7BC4-4687-8A61-EDE7F10B3040}" srcOrd="9" destOrd="0" presId="urn:microsoft.com/office/officeart/2005/8/layout/vList2"/>
    <dgm:cxn modelId="{AAAA555B-8675-444E-AC1E-E93249FFFD93}" type="presParOf" srcId="{E7897E7A-3B82-46FA-97E8-9F355492110F}" destId="{37CBE5D7-5D1A-4CDE-B047-EB1318F8BBD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6BE640-752C-4067-BFCB-45B9B2D1DAC0}" type="doc">
      <dgm:prSet loTypeId="urn:microsoft.com/office/officeart/2005/8/layout/vProcess5" loCatId="process" qsTypeId="urn:microsoft.com/office/officeart/2005/8/quickstyle/simple1#32" qsCatId="simple" csTypeId="urn:microsoft.com/office/officeart/2005/8/colors/colorful1#8" csCatId="colorful"/>
      <dgm:spPr/>
      <dgm:t>
        <a:bodyPr/>
        <a:lstStyle/>
        <a:p>
          <a:endParaRPr lang="en-US"/>
        </a:p>
      </dgm:t>
    </dgm:pt>
    <dgm:pt modelId="{BEA3C12A-F3BD-44F1-A529-6F814C5A11CC}">
      <dgm:prSet/>
      <dgm:spPr/>
      <dgm:t>
        <a:bodyPr/>
        <a:lstStyle/>
        <a:p>
          <a:r>
            <a:rPr lang="en-US"/>
            <a:t>A new AI system helps prioritise referrals. It aims to create faster triage and a reduced workload.</a:t>
          </a:r>
        </a:p>
      </dgm:t>
    </dgm:pt>
    <dgm:pt modelId="{879FE23C-16C4-473A-A728-4D7FC2CAAEAE}" type="parTrans" cxnId="{4798A2F6-AD6B-4689-8272-C192F82DE08D}">
      <dgm:prSet/>
      <dgm:spPr/>
      <dgm:t>
        <a:bodyPr/>
        <a:lstStyle/>
        <a:p>
          <a:endParaRPr lang="en-US"/>
        </a:p>
      </dgm:t>
    </dgm:pt>
    <dgm:pt modelId="{B2E3AB51-3865-4952-B5C3-D57A8FC35368}" type="sibTrans" cxnId="{4798A2F6-AD6B-4689-8272-C192F82DE08D}">
      <dgm:prSet/>
      <dgm:spPr/>
      <dgm:t>
        <a:bodyPr/>
        <a:lstStyle/>
        <a:p>
          <a:endParaRPr lang="en-US"/>
        </a:p>
      </dgm:t>
    </dgm:pt>
    <dgm:pt modelId="{C127862C-27BD-4B01-B34C-700AE09FDBDB}">
      <dgm:prSet/>
      <dgm:spPr/>
      <dgm:t>
        <a:bodyPr/>
        <a:lstStyle/>
        <a:p>
          <a:r>
            <a:rPr lang="en-US"/>
            <a:t>What ethical concerns exist?</a:t>
          </a:r>
        </a:p>
      </dgm:t>
    </dgm:pt>
    <dgm:pt modelId="{5AC77442-B11D-46F7-A695-8B520BE9427D}" type="parTrans" cxnId="{06B96A6E-4A76-4417-BBD7-EFB48D065387}">
      <dgm:prSet/>
      <dgm:spPr/>
      <dgm:t>
        <a:bodyPr/>
        <a:lstStyle/>
        <a:p>
          <a:endParaRPr lang="en-US"/>
        </a:p>
      </dgm:t>
    </dgm:pt>
    <dgm:pt modelId="{C8655F4C-CF32-40FC-B54F-35FBD60813E1}" type="sibTrans" cxnId="{06B96A6E-4A76-4417-BBD7-EFB48D065387}">
      <dgm:prSet/>
      <dgm:spPr/>
      <dgm:t>
        <a:bodyPr/>
        <a:lstStyle/>
        <a:p>
          <a:endParaRPr lang="en-US"/>
        </a:p>
      </dgm:t>
    </dgm:pt>
    <dgm:pt modelId="{66012822-7E0F-4A33-BDAF-31EA7B14A4F7}">
      <dgm:prSet/>
      <dgm:spPr/>
      <dgm:t>
        <a:bodyPr/>
        <a:lstStyle/>
        <a:p>
          <a:r>
            <a:rPr lang="en-US"/>
            <a:t>Who might benefit?</a:t>
          </a:r>
        </a:p>
      </dgm:t>
    </dgm:pt>
    <dgm:pt modelId="{8B9FF238-2DC9-42A4-B3E2-00F5E784452B}" type="parTrans" cxnId="{CD3915F9-D4E1-4958-9C99-A25484DE8AFA}">
      <dgm:prSet/>
      <dgm:spPr/>
      <dgm:t>
        <a:bodyPr/>
        <a:lstStyle/>
        <a:p>
          <a:endParaRPr lang="en-US"/>
        </a:p>
      </dgm:t>
    </dgm:pt>
    <dgm:pt modelId="{6FF7A4B5-F52A-401A-A841-D5E3223D0039}" type="sibTrans" cxnId="{CD3915F9-D4E1-4958-9C99-A25484DE8AFA}">
      <dgm:prSet/>
      <dgm:spPr/>
      <dgm:t>
        <a:bodyPr/>
        <a:lstStyle/>
        <a:p>
          <a:endParaRPr lang="en-US"/>
        </a:p>
      </dgm:t>
    </dgm:pt>
    <dgm:pt modelId="{AB7634D6-62D0-4CBA-96ED-762D8CC7B29A}">
      <dgm:prSet/>
      <dgm:spPr/>
      <dgm:t>
        <a:bodyPr/>
        <a:lstStyle/>
        <a:p>
          <a:r>
            <a:rPr lang="en-US"/>
            <a:t>Who might be disadvantaged?</a:t>
          </a:r>
        </a:p>
      </dgm:t>
    </dgm:pt>
    <dgm:pt modelId="{839BA54C-FB85-40A4-895D-3EFC2B24F41F}" type="parTrans" cxnId="{1FB36A09-5DD7-4D4B-875D-5C3C4731860B}">
      <dgm:prSet/>
      <dgm:spPr/>
      <dgm:t>
        <a:bodyPr/>
        <a:lstStyle/>
        <a:p>
          <a:endParaRPr lang="en-US"/>
        </a:p>
      </dgm:t>
    </dgm:pt>
    <dgm:pt modelId="{81AC8361-79A3-48F4-9E42-E9FDE68E0A36}" type="sibTrans" cxnId="{1FB36A09-5DD7-4D4B-875D-5C3C4731860B}">
      <dgm:prSet/>
      <dgm:spPr/>
      <dgm:t>
        <a:bodyPr/>
        <a:lstStyle/>
        <a:p>
          <a:endParaRPr lang="en-US"/>
        </a:p>
      </dgm:t>
    </dgm:pt>
    <dgm:pt modelId="{F4C1BD3F-32F8-4E7D-A1D1-A8B3BC60419A}">
      <dgm:prSet/>
      <dgm:spPr/>
      <dgm:t>
        <a:bodyPr/>
        <a:lstStyle/>
        <a:p>
          <a:r>
            <a:rPr lang="en-US"/>
            <a:t>How do we balance innovation with safety and fairness?</a:t>
          </a:r>
        </a:p>
      </dgm:t>
    </dgm:pt>
    <dgm:pt modelId="{B676B9F9-3235-4AA9-BFB3-C290659AC64D}" type="parTrans" cxnId="{CA19EBB6-0199-4B8A-959F-521C7880B6B7}">
      <dgm:prSet/>
      <dgm:spPr/>
      <dgm:t>
        <a:bodyPr/>
        <a:lstStyle/>
        <a:p>
          <a:endParaRPr lang="en-US"/>
        </a:p>
      </dgm:t>
    </dgm:pt>
    <dgm:pt modelId="{23593C0D-A9FD-410A-A52B-747AE3880320}" type="sibTrans" cxnId="{CA19EBB6-0199-4B8A-959F-521C7880B6B7}">
      <dgm:prSet/>
      <dgm:spPr/>
      <dgm:t>
        <a:bodyPr/>
        <a:lstStyle/>
        <a:p>
          <a:endParaRPr lang="en-US"/>
        </a:p>
      </dgm:t>
    </dgm:pt>
    <dgm:pt modelId="{B6D51B89-9D0F-4036-9CD5-FE67079867F8}" type="pres">
      <dgm:prSet presAssocID="{4D6BE640-752C-4067-BFCB-45B9B2D1DAC0}" presName="outerComposite" presStyleCnt="0">
        <dgm:presLayoutVars>
          <dgm:chMax val="5"/>
          <dgm:dir/>
          <dgm:resizeHandles val="exact"/>
        </dgm:presLayoutVars>
      </dgm:prSet>
      <dgm:spPr/>
    </dgm:pt>
    <dgm:pt modelId="{9281DAF1-1593-4257-8BCB-FBDD4B478DAE}" type="pres">
      <dgm:prSet presAssocID="{4D6BE640-752C-4067-BFCB-45B9B2D1DAC0}" presName="dummyMaxCanvas" presStyleCnt="0">
        <dgm:presLayoutVars/>
      </dgm:prSet>
      <dgm:spPr/>
    </dgm:pt>
    <dgm:pt modelId="{1B5D87E8-305B-4325-ACCC-BF19ED2866D0}" type="pres">
      <dgm:prSet presAssocID="{4D6BE640-752C-4067-BFCB-45B9B2D1DAC0}" presName="FiveNodes_1" presStyleLbl="node1" presStyleIdx="0" presStyleCnt="5">
        <dgm:presLayoutVars>
          <dgm:bulletEnabled val="1"/>
        </dgm:presLayoutVars>
      </dgm:prSet>
      <dgm:spPr/>
    </dgm:pt>
    <dgm:pt modelId="{214ED32B-AFAD-4A89-9C67-B0090B2DFE44}" type="pres">
      <dgm:prSet presAssocID="{4D6BE640-752C-4067-BFCB-45B9B2D1DAC0}" presName="FiveNodes_2" presStyleLbl="node1" presStyleIdx="1" presStyleCnt="5">
        <dgm:presLayoutVars>
          <dgm:bulletEnabled val="1"/>
        </dgm:presLayoutVars>
      </dgm:prSet>
      <dgm:spPr/>
    </dgm:pt>
    <dgm:pt modelId="{6A74A743-D7E2-4CA2-94C2-63E4AC03865E}" type="pres">
      <dgm:prSet presAssocID="{4D6BE640-752C-4067-BFCB-45B9B2D1DAC0}" presName="FiveNodes_3" presStyleLbl="node1" presStyleIdx="2" presStyleCnt="5">
        <dgm:presLayoutVars>
          <dgm:bulletEnabled val="1"/>
        </dgm:presLayoutVars>
      </dgm:prSet>
      <dgm:spPr/>
    </dgm:pt>
    <dgm:pt modelId="{6CBEC171-7B78-47C8-B17A-27B4852D57F7}" type="pres">
      <dgm:prSet presAssocID="{4D6BE640-752C-4067-BFCB-45B9B2D1DAC0}" presName="FiveNodes_4" presStyleLbl="node1" presStyleIdx="3" presStyleCnt="5">
        <dgm:presLayoutVars>
          <dgm:bulletEnabled val="1"/>
        </dgm:presLayoutVars>
      </dgm:prSet>
      <dgm:spPr/>
    </dgm:pt>
    <dgm:pt modelId="{3CD430A9-2A7D-46B1-A2BB-9686695326EC}" type="pres">
      <dgm:prSet presAssocID="{4D6BE640-752C-4067-BFCB-45B9B2D1DAC0}" presName="FiveNodes_5" presStyleLbl="node1" presStyleIdx="4" presStyleCnt="5">
        <dgm:presLayoutVars>
          <dgm:bulletEnabled val="1"/>
        </dgm:presLayoutVars>
      </dgm:prSet>
      <dgm:spPr/>
    </dgm:pt>
    <dgm:pt modelId="{83611AF6-A5C6-43EB-92D8-174A4F4C1C2B}" type="pres">
      <dgm:prSet presAssocID="{4D6BE640-752C-4067-BFCB-45B9B2D1DAC0}" presName="FiveConn_1-2" presStyleLbl="fgAccFollowNode1" presStyleIdx="0" presStyleCnt="4">
        <dgm:presLayoutVars>
          <dgm:bulletEnabled val="1"/>
        </dgm:presLayoutVars>
      </dgm:prSet>
      <dgm:spPr/>
    </dgm:pt>
    <dgm:pt modelId="{56326422-3294-48EB-B266-C391F733A626}" type="pres">
      <dgm:prSet presAssocID="{4D6BE640-752C-4067-BFCB-45B9B2D1DAC0}" presName="FiveConn_2-3" presStyleLbl="fgAccFollowNode1" presStyleIdx="1" presStyleCnt="4">
        <dgm:presLayoutVars>
          <dgm:bulletEnabled val="1"/>
        </dgm:presLayoutVars>
      </dgm:prSet>
      <dgm:spPr/>
    </dgm:pt>
    <dgm:pt modelId="{591EA0CF-BCBB-4F9E-AF0F-B2BE4148A146}" type="pres">
      <dgm:prSet presAssocID="{4D6BE640-752C-4067-BFCB-45B9B2D1DAC0}" presName="FiveConn_3-4" presStyleLbl="fgAccFollowNode1" presStyleIdx="2" presStyleCnt="4">
        <dgm:presLayoutVars>
          <dgm:bulletEnabled val="1"/>
        </dgm:presLayoutVars>
      </dgm:prSet>
      <dgm:spPr/>
    </dgm:pt>
    <dgm:pt modelId="{EC2458E8-AEFA-4F8B-9064-A79250FC79AC}" type="pres">
      <dgm:prSet presAssocID="{4D6BE640-752C-4067-BFCB-45B9B2D1DAC0}" presName="FiveConn_4-5" presStyleLbl="fgAccFollowNode1" presStyleIdx="3" presStyleCnt="4">
        <dgm:presLayoutVars>
          <dgm:bulletEnabled val="1"/>
        </dgm:presLayoutVars>
      </dgm:prSet>
      <dgm:spPr/>
    </dgm:pt>
    <dgm:pt modelId="{823CA5ED-824B-4900-8E49-41F54F1C6460}" type="pres">
      <dgm:prSet presAssocID="{4D6BE640-752C-4067-BFCB-45B9B2D1DAC0}" presName="FiveNodes_1_text" presStyleLbl="node1" presStyleIdx="4" presStyleCnt="5">
        <dgm:presLayoutVars>
          <dgm:bulletEnabled val="1"/>
        </dgm:presLayoutVars>
      </dgm:prSet>
      <dgm:spPr/>
    </dgm:pt>
    <dgm:pt modelId="{64429976-3E29-4015-989F-5DE16DCCD6EF}" type="pres">
      <dgm:prSet presAssocID="{4D6BE640-752C-4067-BFCB-45B9B2D1DAC0}" presName="FiveNodes_2_text" presStyleLbl="node1" presStyleIdx="4" presStyleCnt="5">
        <dgm:presLayoutVars>
          <dgm:bulletEnabled val="1"/>
        </dgm:presLayoutVars>
      </dgm:prSet>
      <dgm:spPr/>
    </dgm:pt>
    <dgm:pt modelId="{44F2B4E9-9F4A-4ECA-8D96-7B629D5D4A7E}" type="pres">
      <dgm:prSet presAssocID="{4D6BE640-752C-4067-BFCB-45B9B2D1DAC0}" presName="FiveNodes_3_text" presStyleLbl="node1" presStyleIdx="4" presStyleCnt="5">
        <dgm:presLayoutVars>
          <dgm:bulletEnabled val="1"/>
        </dgm:presLayoutVars>
      </dgm:prSet>
      <dgm:spPr/>
    </dgm:pt>
    <dgm:pt modelId="{2E2CD024-6894-4B30-93BA-F75378CCEBB3}" type="pres">
      <dgm:prSet presAssocID="{4D6BE640-752C-4067-BFCB-45B9B2D1DAC0}" presName="FiveNodes_4_text" presStyleLbl="node1" presStyleIdx="4" presStyleCnt="5">
        <dgm:presLayoutVars>
          <dgm:bulletEnabled val="1"/>
        </dgm:presLayoutVars>
      </dgm:prSet>
      <dgm:spPr/>
    </dgm:pt>
    <dgm:pt modelId="{F29C9867-F096-4896-884B-DC59186CBFC5}" type="pres">
      <dgm:prSet presAssocID="{4D6BE640-752C-4067-BFCB-45B9B2D1DAC0}" presName="FiveNodes_5_text" presStyleLbl="node1" presStyleIdx="4" presStyleCnt="5">
        <dgm:presLayoutVars>
          <dgm:bulletEnabled val="1"/>
        </dgm:presLayoutVars>
      </dgm:prSet>
      <dgm:spPr/>
    </dgm:pt>
  </dgm:ptLst>
  <dgm:cxnLst>
    <dgm:cxn modelId="{22DB0702-6CE8-490F-8899-AE3D8B8CE9F7}" type="presOf" srcId="{F4C1BD3F-32F8-4E7D-A1D1-A8B3BC60419A}" destId="{3CD430A9-2A7D-46B1-A2BB-9686695326EC}" srcOrd="0" destOrd="0" presId="urn:microsoft.com/office/officeart/2005/8/layout/vProcess5"/>
    <dgm:cxn modelId="{1FB36A09-5DD7-4D4B-875D-5C3C4731860B}" srcId="{4D6BE640-752C-4067-BFCB-45B9B2D1DAC0}" destId="{AB7634D6-62D0-4CBA-96ED-762D8CC7B29A}" srcOrd="3" destOrd="0" parTransId="{839BA54C-FB85-40A4-895D-3EFC2B24F41F}" sibTransId="{81AC8361-79A3-48F4-9E42-E9FDE68E0A36}"/>
    <dgm:cxn modelId="{7D1FAF15-AA0C-4E77-B22F-EF025F254D6F}" type="presOf" srcId="{C127862C-27BD-4B01-B34C-700AE09FDBDB}" destId="{214ED32B-AFAD-4A89-9C67-B0090B2DFE44}" srcOrd="0" destOrd="0" presId="urn:microsoft.com/office/officeart/2005/8/layout/vProcess5"/>
    <dgm:cxn modelId="{EDB5802F-F67B-48BE-8A6A-1303AC770157}" type="presOf" srcId="{66012822-7E0F-4A33-BDAF-31EA7B14A4F7}" destId="{44F2B4E9-9F4A-4ECA-8D96-7B629D5D4A7E}" srcOrd="1" destOrd="0" presId="urn:microsoft.com/office/officeart/2005/8/layout/vProcess5"/>
    <dgm:cxn modelId="{D56F9A3D-A06A-4855-9972-9980D90D269A}" type="presOf" srcId="{F4C1BD3F-32F8-4E7D-A1D1-A8B3BC60419A}" destId="{F29C9867-F096-4896-884B-DC59186CBFC5}" srcOrd="1" destOrd="0" presId="urn:microsoft.com/office/officeart/2005/8/layout/vProcess5"/>
    <dgm:cxn modelId="{9487BC5F-5555-4870-AA2D-7B47CDBF9C60}" type="presOf" srcId="{C8655F4C-CF32-40FC-B54F-35FBD60813E1}" destId="{56326422-3294-48EB-B266-C391F733A626}" srcOrd="0" destOrd="0" presId="urn:microsoft.com/office/officeart/2005/8/layout/vProcess5"/>
    <dgm:cxn modelId="{AB4F7648-4962-48C6-A670-3E97F0A578AA}" type="presOf" srcId="{BEA3C12A-F3BD-44F1-A529-6F814C5A11CC}" destId="{1B5D87E8-305B-4325-ACCC-BF19ED2866D0}" srcOrd="0" destOrd="0" presId="urn:microsoft.com/office/officeart/2005/8/layout/vProcess5"/>
    <dgm:cxn modelId="{06B96A6E-4A76-4417-BBD7-EFB48D065387}" srcId="{4D6BE640-752C-4067-BFCB-45B9B2D1DAC0}" destId="{C127862C-27BD-4B01-B34C-700AE09FDBDB}" srcOrd="1" destOrd="0" parTransId="{5AC77442-B11D-46F7-A695-8B520BE9427D}" sibTransId="{C8655F4C-CF32-40FC-B54F-35FBD60813E1}"/>
    <dgm:cxn modelId="{2ED3D450-0F3C-4668-A984-E70A874DE94C}" type="presOf" srcId="{BEA3C12A-F3BD-44F1-A529-6F814C5A11CC}" destId="{823CA5ED-824B-4900-8E49-41F54F1C6460}" srcOrd="1" destOrd="0" presId="urn:microsoft.com/office/officeart/2005/8/layout/vProcess5"/>
    <dgm:cxn modelId="{9B19859C-5153-4CC6-8118-A4F66AE81845}" type="presOf" srcId="{C127862C-27BD-4B01-B34C-700AE09FDBDB}" destId="{64429976-3E29-4015-989F-5DE16DCCD6EF}" srcOrd="1" destOrd="0" presId="urn:microsoft.com/office/officeart/2005/8/layout/vProcess5"/>
    <dgm:cxn modelId="{B29FEAA0-0B4B-42C6-A81B-BEE979299F60}" type="presOf" srcId="{B2E3AB51-3865-4952-B5C3-D57A8FC35368}" destId="{83611AF6-A5C6-43EB-92D8-174A4F4C1C2B}" srcOrd="0" destOrd="0" presId="urn:microsoft.com/office/officeart/2005/8/layout/vProcess5"/>
    <dgm:cxn modelId="{7A43D9AE-A83F-4C36-9205-A03E80049ACA}" type="presOf" srcId="{AB7634D6-62D0-4CBA-96ED-762D8CC7B29A}" destId="{6CBEC171-7B78-47C8-B17A-27B4852D57F7}" srcOrd="0" destOrd="0" presId="urn:microsoft.com/office/officeart/2005/8/layout/vProcess5"/>
    <dgm:cxn modelId="{CA19EBB6-0199-4B8A-959F-521C7880B6B7}" srcId="{4D6BE640-752C-4067-BFCB-45B9B2D1DAC0}" destId="{F4C1BD3F-32F8-4E7D-A1D1-A8B3BC60419A}" srcOrd="4" destOrd="0" parTransId="{B676B9F9-3235-4AA9-BFB3-C290659AC64D}" sibTransId="{23593C0D-A9FD-410A-A52B-747AE3880320}"/>
    <dgm:cxn modelId="{942747BC-2780-4A85-9442-9CC729A7F8C0}" type="presOf" srcId="{4D6BE640-752C-4067-BFCB-45B9B2D1DAC0}" destId="{B6D51B89-9D0F-4036-9CD5-FE67079867F8}" srcOrd="0" destOrd="0" presId="urn:microsoft.com/office/officeart/2005/8/layout/vProcess5"/>
    <dgm:cxn modelId="{A4D41FD1-9884-4FEF-8F32-AFE34FE97947}" type="presOf" srcId="{AB7634D6-62D0-4CBA-96ED-762D8CC7B29A}" destId="{2E2CD024-6894-4B30-93BA-F75378CCEBB3}" srcOrd="1" destOrd="0" presId="urn:microsoft.com/office/officeart/2005/8/layout/vProcess5"/>
    <dgm:cxn modelId="{D93434D8-B388-41EC-83D4-FB281B4310DD}" type="presOf" srcId="{66012822-7E0F-4A33-BDAF-31EA7B14A4F7}" destId="{6A74A743-D7E2-4CA2-94C2-63E4AC03865E}" srcOrd="0" destOrd="0" presId="urn:microsoft.com/office/officeart/2005/8/layout/vProcess5"/>
    <dgm:cxn modelId="{4E1E2ED9-CE28-4231-AA82-A7A1AC7DAF6E}" type="presOf" srcId="{81AC8361-79A3-48F4-9E42-E9FDE68E0A36}" destId="{EC2458E8-AEFA-4F8B-9064-A79250FC79AC}" srcOrd="0" destOrd="0" presId="urn:microsoft.com/office/officeart/2005/8/layout/vProcess5"/>
    <dgm:cxn modelId="{9762A6E7-E6B1-425A-B677-FE5D6A551C1D}" type="presOf" srcId="{6FF7A4B5-F52A-401A-A841-D5E3223D0039}" destId="{591EA0CF-BCBB-4F9E-AF0F-B2BE4148A146}" srcOrd="0" destOrd="0" presId="urn:microsoft.com/office/officeart/2005/8/layout/vProcess5"/>
    <dgm:cxn modelId="{4798A2F6-AD6B-4689-8272-C192F82DE08D}" srcId="{4D6BE640-752C-4067-BFCB-45B9B2D1DAC0}" destId="{BEA3C12A-F3BD-44F1-A529-6F814C5A11CC}" srcOrd="0" destOrd="0" parTransId="{879FE23C-16C4-473A-A728-4D7FC2CAAEAE}" sibTransId="{B2E3AB51-3865-4952-B5C3-D57A8FC35368}"/>
    <dgm:cxn modelId="{CD3915F9-D4E1-4958-9C99-A25484DE8AFA}" srcId="{4D6BE640-752C-4067-BFCB-45B9B2D1DAC0}" destId="{66012822-7E0F-4A33-BDAF-31EA7B14A4F7}" srcOrd="2" destOrd="0" parTransId="{8B9FF238-2DC9-42A4-B3E2-00F5E784452B}" sibTransId="{6FF7A4B5-F52A-401A-A841-D5E3223D0039}"/>
    <dgm:cxn modelId="{90FA4284-2D37-4EAF-80C8-7A520B517E6F}" type="presParOf" srcId="{B6D51B89-9D0F-4036-9CD5-FE67079867F8}" destId="{9281DAF1-1593-4257-8BCB-FBDD4B478DAE}" srcOrd="0" destOrd="0" presId="urn:microsoft.com/office/officeart/2005/8/layout/vProcess5"/>
    <dgm:cxn modelId="{44A47060-7565-4A49-91D4-F1061E061AA3}" type="presParOf" srcId="{B6D51B89-9D0F-4036-9CD5-FE67079867F8}" destId="{1B5D87E8-305B-4325-ACCC-BF19ED2866D0}" srcOrd="1" destOrd="0" presId="urn:microsoft.com/office/officeart/2005/8/layout/vProcess5"/>
    <dgm:cxn modelId="{BA7CA5D8-A624-4C6C-B9CC-3770C60918DC}" type="presParOf" srcId="{B6D51B89-9D0F-4036-9CD5-FE67079867F8}" destId="{214ED32B-AFAD-4A89-9C67-B0090B2DFE44}" srcOrd="2" destOrd="0" presId="urn:microsoft.com/office/officeart/2005/8/layout/vProcess5"/>
    <dgm:cxn modelId="{6AB2E73E-691F-49A5-B177-0A9E5322336C}" type="presParOf" srcId="{B6D51B89-9D0F-4036-9CD5-FE67079867F8}" destId="{6A74A743-D7E2-4CA2-94C2-63E4AC03865E}" srcOrd="3" destOrd="0" presId="urn:microsoft.com/office/officeart/2005/8/layout/vProcess5"/>
    <dgm:cxn modelId="{77ACD01F-91FC-4D0B-9947-21BF91F23BDB}" type="presParOf" srcId="{B6D51B89-9D0F-4036-9CD5-FE67079867F8}" destId="{6CBEC171-7B78-47C8-B17A-27B4852D57F7}" srcOrd="4" destOrd="0" presId="urn:microsoft.com/office/officeart/2005/8/layout/vProcess5"/>
    <dgm:cxn modelId="{7EF0ABB0-63AB-417D-B226-7CFCE3D1A832}" type="presParOf" srcId="{B6D51B89-9D0F-4036-9CD5-FE67079867F8}" destId="{3CD430A9-2A7D-46B1-A2BB-9686695326EC}" srcOrd="5" destOrd="0" presId="urn:microsoft.com/office/officeart/2005/8/layout/vProcess5"/>
    <dgm:cxn modelId="{9806F484-1550-4425-9FA5-3D7C0F94808A}" type="presParOf" srcId="{B6D51B89-9D0F-4036-9CD5-FE67079867F8}" destId="{83611AF6-A5C6-43EB-92D8-174A4F4C1C2B}" srcOrd="6" destOrd="0" presId="urn:microsoft.com/office/officeart/2005/8/layout/vProcess5"/>
    <dgm:cxn modelId="{ABE0C469-E94D-4C63-A392-62453B3D3E9E}" type="presParOf" srcId="{B6D51B89-9D0F-4036-9CD5-FE67079867F8}" destId="{56326422-3294-48EB-B266-C391F733A626}" srcOrd="7" destOrd="0" presId="urn:microsoft.com/office/officeart/2005/8/layout/vProcess5"/>
    <dgm:cxn modelId="{D053D39B-7915-4D82-A12E-A2237B7D0D87}" type="presParOf" srcId="{B6D51B89-9D0F-4036-9CD5-FE67079867F8}" destId="{591EA0CF-BCBB-4F9E-AF0F-B2BE4148A146}" srcOrd="8" destOrd="0" presId="urn:microsoft.com/office/officeart/2005/8/layout/vProcess5"/>
    <dgm:cxn modelId="{4B8B1D17-5C4F-4397-A816-4108E98014A5}" type="presParOf" srcId="{B6D51B89-9D0F-4036-9CD5-FE67079867F8}" destId="{EC2458E8-AEFA-4F8B-9064-A79250FC79AC}" srcOrd="9" destOrd="0" presId="urn:microsoft.com/office/officeart/2005/8/layout/vProcess5"/>
    <dgm:cxn modelId="{6B5C2583-30D5-4A3F-9561-A4A8A31A3D66}" type="presParOf" srcId="{B6D51B89-9D0F-4036-9CD5-FE67079867F8}" destId="{823CA5ED-824B-4900-8E49-41F54F1C6460}" srcOrd="10" destOrd="0" presId="urn:microsoft.com/office/officeart/2005/8/layout/vProcess5"/>
    <dgm:cxn modelId="{9ADFB6B7-C864-4320-A7B6-8F9272E42312}" type="presParOf" srcId="{B6D51B89-9D0F-4036-9CD5-FE67079867F8}" destId="{64429976-3E29-4015-989F-5DE16DCCD6EF}" srcOrd="11" destOrd="0" presId="urn:microsoft.com/office/officeart/2005/8/layout/vProcess5"/>
    <dgm:cxn modelId="{B36E6FC7-BF5B-4575-AE95-CE2B022720DD}" type="presParOf" srcId="{B6D51B89-9D0F-4036-9CD5-FE67079867F8}" destId="{44F2B4E9-9F4A-4ECA-8D96-7B629D5D4A7E}" srcOrd="12" destOrd="0" presId="urn:microsoft.com/office/officeart/2005/8/layout/vProcess5"/>
    <dgm:cxn modelId="{0DF56487-DDB6-4E17-9BA5-2177CAEAE0FD}" type="presParOf" srcId="{B6D51B89-9D0F-4036-9CD5-FE67079867F8}" destId="{2E2CD024-6894-4B30-93BA-F75378CCEBB3}" srcOrd="13" destOrd="0" presId="urn:microsoft.com/office/officeart/2005/8/layout/vProcess5"/>
    <dgm:cxn modelId="{D870545B-2300-4D60-AF45-B1F822B189DA}" type="presParOf" srcId="{B6D51B89-9D0F-4036-9CD5-FE67079867F8}" destId="{F29C9867-F096-4896-884B-DC59186CBFC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E529C1-45EA-4FEA-973E-B80EEB236CD7}" type="doc">
      <dgm:prSet loTypeId="urn:microsoft.com/office/officeart/2005/8/layout/default" loCatId="list" qsTypeId="urn:microsoft.com/office/officeart/2005/8/quickstyle/simple3#6" qsCatId="simple" csTypeId="urn:microsoft.com/office/officeart/2005/8/colors/colorful2#2" csCatId="colorful"/>
      <dgm:spPr/>
      <dgm:t>
        <a:bodyPr/>
        <a:lstStyle/>
        <a:p>
          <a:endParaRPr lang="en-US"/>
        </a:p>
      </dgm:t>
    </dgm:pt>
    <dgm:pt modelId="{D0EFAA0D-87CE-48CA-9954-6054E8CDD17B}">
      <dgm:prSet/>
      <dgm:spPr/>
      <dgm:t>
        <a:bodyPr/>
        <a:lstStyle/>
        <a:p>
          <a:r>
            <a:rPr lang="en-US"/>
            <a:t>Gender</a:t>
          </a:r>
        </a:p>
      </dgm:t>
    </dgm:pt>
    <dgm:pt modelId="{418B0E6C-2CCE-433F-BFAF-F9A53E23EF2A}" type="parTrans" cxnId="{FCF8083D-749F-4440-B326-7AE26CF2FD43}">
      <dgm:prSet/>
      <dgm:spPr/>
      <dgm:t>
        <a:bodyPr/>
        <a:lstStyle/>
        <a:p>
          <a:endParaRPr lang="en-US"/>
        </a:p>
      </dgm:t>
    </dgm:pt>
    <dgm:pt modelId="{B29059CA-A185-42E6-B792-96F653AEAC84}" type="sibTrans" cxnId="{FCF8083D-749F-4440-B326-7AE26CF2FD43}">
      <dgm:prSet/>
      <dgm:spPr/>
      <dgm:t>
        <a:bodyPr/>
        <a:lstStyle/>
        <a:p>
          <a:endParaRPr lang="en-US"/>
        </a:p>
      </dgm:t>
    </dgm:pt>
    <dgm:pt modelId="{3E271E11-6A6C-4AF0-BE40-13BA7D8C6B66}">
      <dgm:prSet/>
      <dgm:spPr/>
      <dgm:t>
        <a:bodyPr/>
        <a:lstStyle/>
        <a:p>
          <a:r>
            <a:rPr lang="en-US"/>
            <a:t>Ethnicity</a:t>
          </a:r>
        </a:p>
      </dgm:t>
    </dgm:pt>
    <dgm:pt modelId="{7D94016D-5B06-4A66-9BD9-CA276D13A013}" type="parTrans" cxnId="{AD10833B-4979-4EE4-983C-7FE1BC0C6141}">
      <dgm:prSet/>
      <dgm:spPr/>
      <dgm:t>
        <a:bodyPr/>
        <a:lstStyle/>
        <a:p>
          <a:endParaRPr lang="en-US"/>
        </a:p>
      </dgm:t>
    </dgm:pt>
    <dgm:pt modelId="{41E7426E-5B93-4AE6-8C39-C0B7A594B53C}" type="sibTrans" cxnId="{AD10833B-4979-4EE4-983C-7FE1BC0C6141}">
      <dgm:prSet/>
      <dgm:spPr/>
      <dgm:t>
        <a:bodyPr/>
        <a:lstStyle/>
        <a:p>
          <a:endParaRPr lang="en-US"/>
        </a:p>
      </dgm:t>
    </dgm:pt>
    <dgm:pt modelId="{8904FA02-88C4-48C8-94CF-43D58D874749}">
      <dgm:prSet/>
      <dgm:spPr/>
      <dgm:t>
        <a:bodyPr/>
        <a:lstStyle/>
        <a:p>
          <a:r>
            <a:rPr lang="en-US"/>
            <a:t>Sexual orientation</a:t>
          </a:r>
        </a:p>
      </dgm:t>
    </dgm:pt>
    <dgm:pt modelId="{EA4B9B33-FBFF-40CB-9107-8EBDA06E6F74}" type="parTrans" cxnId="{485AD8B1-0492-4358-A028-7CE68E810BAD}">
      <dgm:prSet/>
      <dgm:spPr/>
      <dgm:t>
        <a:bodyPr/>
        <a:lstStyle/>
        <a:p>
          <a:endParaRPr lang="en-US"/>
        </a:p>
      </dgm:t>
    </dgm:pt>
    <dgm:pt modelId="{C19DDC9C-5114-4A95-ABD9-2B8FEE43AB0E}" type="sibTrans" cxnId="{485AD8B1-0492-4358-A028-7CE68E810BAD}">
      <dgm:prSet/>
      <dgm:spPr/>
      <dgm:t>
        <a:bodyPr/>
        <a:lstStyle/>
        <a:p>
          <a:endParaRPr lang="en-US"/>
        </a:p>
      </dgm:t>
    </dgm:pt>
    <dgm:pt modelId="{C01691BE-6131-4985-AE56-8C33D6AD50E8}">
      <dgm:prSet/>
      <dgm:spPr/>
      <dgm:t>
        <a:bodyPr/>
        <a:lstStyle/>
        <a:p>
          <a:r>
            <a:rPr lang="en-US"/>
            <a:t>Age</a:t>
          </a:r>
        </a:p>
      </dgm:t>
    </dgm:pt>
    <dgm:pt modelId="{5180E4B9-18A9-4686-B578-ADA433053921}" type="parTrans" cxnId="{32227571-7834-4D9D-8BB4-F79CFB4931DC}">
      <dgm:prSet/>
      <dgm:spPr/>
      <dgm:t>
        <a:bodyPr/>
        <a:lstStyle/>
        <a:p>
          <a:endParaRPr lang="en-US"/>
        </a:p>
      </dgm:t>
    </dgm:pt>
    <dgm:pt modelId="{E3F1027C-D3CC-4B4B-8FD9-2CE408C5C682}" type="sibTrans" cxnId="{32227571-7834-4D9D-8BB4-F79CFB4931DC}">
      <dgm:prSet/>
      <dgm:spPr/>
      <dgm:t>
        <a:bodyPr/>
        <a:lstStyle/>
        <a:p>
          <a:endParaRPr lang="en-US"/>
        </a:p>
      </dgm:t>
    </dgm:pt>
    <dgm:pt modelId="{3D7D3948-9A90-4607-9D3A-C0E62E622382}">
      <dgm:prSet/>
      <dgm:spPr/>
      <dgm:t>
        <a:bodyPr/>
        <a:lstStyle/>
        <a:p>
          <a:r>
            <a:rPr lang="en-US"/>
            <a:t>Disability</a:t>
          </a:r>
        </a:p>
      </dgm:t>
    </dgm:pt>
    <dgm:pt modelId="{E5B53B7E-A533-477E-B30F-5873B1DDEB08}" type="parTrans" cxnId="{86E92514-0EF0-4A18-9097-2A550BEB85AD}">
      <dgm:prSet/>
      <dgm:spPr/>
      <dgm:t>
        <a:bodyPr/>
        <a:lstStyle/>
        <a:p>
          <a:endParaRPr lang="en-US"/>
        </a:p>
      </dgm:t>
    </dgm:pt>
    <dgm:pt modelId="{49CDBA13-C252-4635-85F0-597DBE61B308}" type="sibTrans" cxnId="{86E92514-0EF0-4A18-9097-2A550BEB85AD}">
      <dgm:prSet/>
      <dgm:spPr/>
      <dgm:t>
        <a:bodyPr/>
        <a:lstStyle/>
        <a:p>
          <a:endParaRPr lang="en-US"/>
        </a:p>
      </dgm:t>
    </dgm:pt>
    <dgm:pt modelId="{DEA9482B-EBB6-4CDA-A8BB-A923BB660EB8}">
      <dgm:prSet/>
      <dgm:spPr/>
      <dgm:t>
        <a:bodyPr/>
        <a:lstStyle/>
        <a:p>
          <a:r>
            <a:rPr lang="en-US"/>
            <a:t>Culture</a:t>
          </a:r>
        </a:p>
      </dgm:t>
    </dgm:pt>
    <dgm:pt modelId="{13FAFEA7-68B2-4668-ABA9-191D8F131F56}" type="parTrans" cxnId="{117922DE-C3CE-48CB-819C-44E2B27848F7}">
      <dgm:prSet/>
      <dgm:spPr/>
      <dgm:t>
        <a:bodyPr/>
        <a:lstStyle/>
        <a:p>
          <a:endParaRPr lang="en-US"/>
        </a:p>
      </dgm:t>
    </dgm:pt>
    <dgm:pt modelId="{33DF80F8-EFBB-404D-B812-B05E2FFC2EB1}" type="sibTrans" cxnId="{117922DE-C3CE-48CB-819C-44E2B27848F7}">
      <dgm:prSet/>
      <dgm:spPr/>
      <dgm:t>
        <a:bodyPr/>
        <a:lstStyle/>
        <a:p>
          <a:endParaRPr lang="en-US"/>
        </a:p>
      </dgm:t>
    </dgm:pt>
    <dgm:pt modelId="{638BB935-3B89-4EF5-8EC7-7EA07E4A7496}">
      <dgm:prSet/>
      <dgm:spPr/>
      <dgm:t>
        <a:bodyPr/>
        <a:lstStyle/>
        <a:p>
          <a:r>
            <a:rPr lang="en-US"/>
            <a:t>Class</a:t>
          </a:r>
        </a:p>
      </dgm:t>
    </dgm:pt>
    <dgm:pt modelId="{1CD21E21-F994-4AE4-9FDA-4F7ECE143C00}" type="parTrans" cxnId="{C736D933-FEC5-4540-B54F-A9A57B806114}">
      <dgm:prSet/>
      <dgm:spPr/>
      <dgm:t>
        <a:bodyPr/>
        <a:lstStyle/>
        <a:p>
          <a:endParaRPr lang="en-US"/>
        </a:p>
      </dgm:t>
    </dgm:pt>
    <dgm:pt modelId="{0DD6D5D6-C001-4900-B45C-9BF68F797BA5}" type="sibTrans" cxnId="{C736D933-FEC5-4540-B54F-A9A57B806114}">
      <dgm:prSet/>
      <dgm:spPr/>
      <dgm:t>
        <a:bodyPr/>
        <a:lstStyle/>
        <a:p>
          <a:endParaRPr lang="en-US"/>
        </a:p>
      </dgm:t>
    </dgm:pt>
    <dgm:pt modelId="{900C5233-C101-47C4-9A0A-CD0153647CCF}">
      <dgm:prSet/>
      <dgm:spPr/>
      <dgm:t>
        <a:bodyPr/>
        <a:lstStyle/>
        <a:p>
          <a:r>
            <a:rPr lang="en-US"/>
            <a:t>Religion</a:t>
          </a:r>
        </a:p>
      </dgm:t>
    </dgm:pt>
    <dgm:pt modelId="{5D709162-8EF8-4EFE-97D7-24240072964A}" type="parTrans" cxnId="{26A05CC8-1B0D-4928-A77B-A4659091175E}">
      <dgm:prSet/>
      <dgm:spPr/>
      <dgm:t>
        <a:bodyPr/>
        <a:lstStyle/>
        <a:p>
          <a:endParaRPr lang="en-US"/>
        </a:p>
      </dgm:t>
    </dgm:pt>
    <dgm:pt modelId="{F0763458-D2FD-4DBF-9751-78355F9E43F9}" type="sibTrans" cxnId="{26A05CC8-1B0D-4928-A77B-A4659091175E}">
      <dgm:prSet/>
      <dgm:spPr/>
      <dgm:t>
        <a:bodyPr/>
        <a:lstStyle/>
        <a:p>
          <a:endParaRPr lang="en-US"/>
        </a:p>
      </dgm:t>
    </dgm:pt>
    <dgm:pt modelId="{059A48F3-E01B-4DB5-91D9-2CB2FD92AA3B}">
      <dgm:prSet/>
      <dgm:spPr/>
      <dgm:t>
        <a:bodyPr/>
        <a:lstStyle/>
        <a:p>
          <a:r>
            <a:rPr lang="en-US"/>
            <a:t>Opinion</a:t>
          </a:r>
        </a:p>
      </dgm:t>
    </dgm:pt>
    <dgm:pt modelId="{E9C005AD-2729-4167-8590-C55E93E8555B}" type="parTrans" cxnId="{3D1C1355-6CE8-4330-B3C9-CF9E93FFCFCC}">
      <dgm:prSet/>
      <dgm:spPr/>
      <dgm:t>
        <a:bodyPr/>
        <a:lstStyle/>
        <a:p>
          <a:endParaRPr lang="en-US"/>
        </a:p>
      </dgm:t>
    </dgm:pt>
    <dgm:pt modelId="{36ABC9F1-98CF-4151-B6B0-EDDE23E72956}" type="sibTrans" cxnId="{3D1C1355-6CE8-4330-B3C9-CF9E93FFCFCC}">
      <dgm:prSet/>
      <dgm:spPr/>
      <dgm:t>
        <a:bodyPr/>
        <a:lstStyle/>
        <a:p>
          <a:endParaRPr lang="en-US"/>
        </a:p>
      </dgm:t>
    </dgm:pt>
    <dgm:pt modelId="{94FF0731-8D3F-4E47-BADD-BB9B5D0BBC44}">
      <dgm:prSet/>
      <dgm:spPr/>
      <dgm:t>
        <a:bodyPr/>
        <a:lstStyle/>
        <a:p>
          <a:r>
            <a:rPr lang="en-US"/>
            <a:t>Style</a:t>
          </a:r>
        </a:p>
      </dgm:t>
    </dgm:pt>
    <dgm:pt modelId="{9AF961AD-880B-454A-8F2E-6F3836C3D628}" type="parTrans" cxnId="{DAA56657-65B7-4563-A977-FD9A6E804942}">
      <dgm:prSet/>
      <dgm:spPr/>
      <dgm:t>
        <a:bodyPr/>
        <a:lstStyle/>
        <a:p>
          <a:endParaRPr lang="en-US"/>
        </a:p>
      </dgm:t>
    </dgm:pt>
    <dgm:pt modelId="{C13BAB47-D34E-489C-954F-1A3A9D4CBD7A}" type="sibTrans" cxnId="{DAA56657-65B7-4563-A977-FD9A6E804942}">
      <dgm:prSet/>
      <dgm:spPr/>
      <dgm:t>
        <a:bodyPr/>
        <a:lstStyle/>
        <a:p>
          <a:endParaRPr lang="en-US"/>
        </a:p>
      </dgm:t>
    </dgm:pt>
    <dgm:pt modelId="{DF7928B0-BA1D-4C05-9EFC-AD6E0FCECC50}">
      <dgm:prSet/>
      <dgm:spPr/>
      <dgm:t>
        <a:bodyPr/>
        <a:lstStyle/>
        <a:p>
          <a:r>
            <a:rPr lang="en-US"/>
            <a:t>Philosophy</a:t>
          </a:r>
        </a:p>
      </dgm:t>
    </dgm:pt>
    <dgm:pt modelId="{E2A79E5A-56F4-43C2-A486-5FE32E0EC300}" type="parTrans" cxnId="{811CB090-45D2-4A5D-AD9A-AD632873CE03}">
      <dgm:prSet/>
      <dgm:spPr/>
      <dgm:t>
        <a:bodyPr/>
        <a:lstStyle/>
        <a:p>
          <a:endParaRPr lang="en-US"/>
        </a:p>
      </dgm:t>
    </dgm:pt>
    <dgm:pt modelId="{8E521F8E-E734-43E9-971F-C44036DF1018}" type="sibTrans" cxnId="{811CB090-45D2-4A5D-AD9A-AD632873CE03}">
      <dgm:prSet/>
      <dgm:spPr/>
      <dgm:t>
        <a:bodyPr/>
        <a:lstStyle/>
        <a:p>
          <a:endParaRPr lang="en-US"/>
        </a:p>
      </dgm:t>
    </dgm:pt>
    <dgm:pt modelId="{2D0B81D8-5521-4ACD-849D-D5F67605AE77}">
      <dgm:prSet/>
      <dgm:spPr/>
      <dgm:t>
        <a:bodyPr/>
        <a:lstStyle/>
        <a:p>
          <a:r>
            <a:rPr lang="en-US"/>
            <a:t>Personality</a:t>
          </a:r>
        </a:p>
      </dgm:t>
    </dgm:pt>
    <dgm:pt modelId="{DC7931AB-4499-432E-A49F-D0B255534AFD}" type="parTrans" cxnId="{90E36AA8-364E-4CB5-84F2-DA64F64B0C12}">
      <dgm:prSet/>
      <dgm:spPr/>
      <dgm:t>
        <a:bodyPr/>
        <a:lstStyle/>
        <a:p>
          <a:endParaRPr lang="en-US"/>
        </a:p>
      </dgm:t>
    </dgm:pt>
    <dgm:pt modelId="{C646E897-1208-4920-8530-7F03D8A60A79}" type="sibTrans" cxnId="{90E36AA8-364E-4CB5-84F2-DA64F64B0C12}">
      <dgm:prSet/>
      <dgm:spPr/>
      <dgm:t>
        <a:bodyPr/>
        <a:lstStyle/>
        <a:p>
          <a:endParaRPr lang="en-US"/>
        </a:p>
      </dgm:t>
    </dgm:pt>
    <dgm:pt modelId="{FD1F98EA-E08A-403E-BE5E-DBE8BBD16908}">
      <dgm:prSet/>
      <dgm:spPr/>
      <dgm:t>
        <a:bodyPr/>
        <a:lstStyle/>
        <a:p>
          <a:r>
            <a:rPr lang="en-US"/>
            <a:t>Health</a:t>
          </a:r>
        </a:p>
      </dgm:t>
    </dgm:pt>
    <dgm:pt modelId="{E8A6EF69-7B57-45FA-BD5D-E27E98A70F4B}" type="parTrans" cxnId="{CB1AF764-8035-4051-974A-9FC4AB2EBC00}">
      <dgm:prSet/>
      <dgm:spPr/>
      <dgm:t>
        <a:bodyPr/>
        <a:lstStyle/>
        <a:p>
          <a:endParaRPr lang="en-US"/>
        </a:p>
      </dgm:t>
    </dgm:pt>
    <dgm:pt modelId="{6E0AF4A1-0425-4E6E-990E-334B8691B7E3}" type="sibTrans" cxnId="{CB1AF764-8035-4051-974A-9FC4AB2EBC00}">
      <dgm:prSet/>
      <dgm:spPr/>
      <dgm:t>
        <a:bodyPr/>
        <a:lstStyle/>
        <a:p>
          <a:endParaRPr lang="en-US"/>
        </a:p>
      </dgm:t>
    </dgm:pt>
    <dgm:pt modelId="{AED64DB5-ED4D-48BA-8EF8-2740B42FAE47}">
      <dgm:prSet/>
      <dgm:spPr/>
      <dgm:t>
        <a:bodyPr/>
        <a:lstStyle/>
        <a:p>
          <a:r>
            <a:rPr lang="en-US"/>
            <a:t>Intelligence</a:t>
          </a:r>
        </a:p>
      </dgm:t>
    </dgm:pt>
    <dgm:pt modelId="{789E7897-F0DA-4226-A353-6A033DD57692}" type="parTrans" cxnId="{A17CA395-D3B5-439F-A958-F0FB13AC4567}">
      <dgm:prSet/>
      <dgm:spPr/>
      <dgm:t>
        <a:bodyPr/>
        <a:lstStyle/>
        <a:p>
          <a:endParaRPr lang="en-US"/>
        </a:p>
      </dgm:t>
    </dgm:pt>
    <dgm:pt modelId="{BF82C9D9-BD2E-4C3F-A603-C085A5399034}" type="sibTrans" cxnId="{A17CA395-D3B5-439F-A958-F0FB13AC4567}">
      <dgm:prSet/>
      <dgm:spPr/>
      <dgm:t>
        <a:bodyPr/>
        <a:lstStyle/>
        <a:p>
          <a:endParaRPr lang="en-US"/>
        </a:p>
      </dgm:t>
    </dgm:pt>
    <dgm:pt modelId="{B09F11D3-F2C9-401E-AC4C-A909BE2DD3BD}">
      <dgm:prSet/>
      <dgm:spPr/>
      <dgm:t>
        <a:bodyPr/>
        <a:lstStyle/>
        <a:p>
          <a:r>
            <a:rPr lang="en-US"/>
            <a:t>Interests</a:t>
          </a:r>
        </a:p>
      </dgm:t>
    </dgm:pt>
    <dgm:pt modelId="{EC4816F2-EC70-4BF8-978B-3F533F582402}" type="parTrans" cxnId="{30F099E7-5BCB-4462-839F-788BB8812D2F}">
      <dgm:prSet/>
      <dgm:spPr/>
      <dgm:t>
        <a:bodyPr/>
        <a:lstStyle/>
        <a:p>
          <a:endParaRPr lang="en-US"/>
        </a:p>
      </dgm:t>
    </dgm:pt>
    <dgm:pt modelId="{F6B6C21A-8E68-4112-9C02-B3671226A98D}" type="sibTrans" cxnId="{30F099E7-5BCB-4462-839F-788BB8812D2F}">
      <dgm:prSet/>
      <dgm:spPr/>
      <dgm:t>
        <a:bodyPr/>
        <a:lstStyle/>
        <a:p>
          <a:endParaRPr lang="en-US"/>
        </a:p>
      </dgm:t>
    </dgm:pt>
    <dgm:pt modelId="{EF62018A-9883-4C3B-B841-786C54CDE69C}" type="pres">
      <dgm:prSet presAssocID="{C8E529C1-45EA-4FEA-973E-B80EEB236CD7}" presName="diagram" presStyleCnt="0">
        <dgm:presLayoutVars>
          <dgm:dir/>
          <dgm:resizeHandles val="exact"/>
        </dgm:presLayoutVars>
      </dgm:prSet>
      <dgm:spPr/>
    </dgm:pt>
    <dgm:pt modelId="{9E8FA010-2FD3-4105-BB3A-939AD21032A3}" type="pres">
      <dgm:prSet presAssocID="{D0EFAA0D-87CE-48CA-9954-6054E8CDD17B}" presName="node" presStyleLbl="node1" presStyleIdx="0" presStyleCnt="15">
        <dgm:presLayoutVars>
          <dgm:bulletEnabled val="1"/>
        </dgm:presLayoutVars>
      </dgm:prSet>
      <dgm:spPr/>
    </dgm:pt>
    <dgm:pt modelId="{791C4815-73BC-426D-A9C5-E02563EBBC29}" type="pres">
      <dgm:prSet presAssocID="{B29059CA-A185-42E6-B792-96F653AEAC84}" presName="sibTrans" presStyleCnt="0"/>
      <dgm:spPr/>
    </dgm:pt>
    <dgm:pt modelId="{C86C7E84-6D2D-43AF-9DFE-FB59625FA677}" type="pres">
      <dgm:prSet presAssocID="{3E271E11-6A6C-4AF0-BE40-13BA7D8C6B66}" presName="node" presStyleLbl="node1" presStyleIdx="1" presStyleCnt="15">
        <dgm:presLayoutVars>
          <dgm:bulletEnabled val="1"/>
        </dgm:presLayoutVars>
      </dgm:prSet>
      <dgm:spPr/>
    </dgm:pt>
    <dgm:pt modelId="{3246C7B0-DFD6-40DC-810C-3C86DF048C62}" type="pres">
      <dgm:prSet presAssocID="{41E7426E-5B93-4AE6-8C39-C0B7A594B53C}" presName="sibTrans" presStyleCnt="0"/>
      <dgm:spPr/>
    </dgm:pt>
    <dgm:pt modelId="{4430A615-2AFA-47A8-A586-96FB4F6C00A3}" type="pres">
      <dgm:prSet presAssocID="{8904FA02-88C4-48C8-94CF-43D58D874749}" presName="node" presStyleLbl="node1" presStyleIdx="2" presStyleCnt="15">
        <dgm:presLayoutVars>
          <dgm:bulletEnabled val="1"/>
        </dgm:presLayoutVars>
      </dgm:prSet>
      <dgm:spPr/>
    </dgm:pt>
    <dgm:pt modelId="{CA9F8161-43D5-4EC7-BDA3-2EEF4925465E}" type="pres">
      <dgm:prSet presAssocID="{C19DDC9C-5114-4A95-ABD9-2B8FEE43AB0E}" presName="sibTrans" presStyleCnt="0"/>
      <dgm:spPr/>
    </dgm:pt>
    <dgm:pt modelId="{37036E7B-94CC-4C63-B187-6BFDA9A29C26}" type="pres">
      <dgm:prSet presAssocID="{C01691BE-6131-4985-AE56-8C33D6AD50E8}" presName="node" presStyleLbl="node1" presStyleIdx="3" presStyleCnt="15">
        <dgm:presLayoutVars>
          <dgm:bulletEnabled val="1"/>
        </dgm:presLayoutVars>
      </dgm:prSet>
      <dgm:spPr/>
    </dgm:pt>
    <dgm:pt modelId="{55E96857-9658-4132-9B4D-34DCD7D7B5CF}" type="pres">
      <dgm:prSet presAssocID="{E3F1027C-D3CC-4B4B-8FD9-2CE408C5C682}" presName="sibTrans" presStyleCnt="0"/>
      <dgm:spPr/>
    </dgm:pt>
    <dgm:pt modelId="{F24C47D2-715C-405B-8D29-E31F684EBE14}" type="pres">
      <dgm:prSet presAssocID="{3D7D3948-9A90-4607-9D3A-C0E62E622382}" presName="node" presStyleLbl="node1" presStyleIdx="4" presStyleCnt="15">
        <dgm:presLayoutVars>
          <dgm:bulletEnabled val="1"/>
        </dgm:presLayoutVars>
      </dgm:prSet>
      <dgm:spPr/>
    </dgm:pt>
    <dgm:pt modelId="{5876B8AE-6AB3-4DA2-9D48-7221B07D429F}" type="pres">
      <dgm:prSet presAssocID="{49CDBA13-C252-4635-85F0-597DBE61B308}" presName="sibTrans" presStyleCnt="0"/>
      <dgm:spPr/>
    </dgm:pt>
    <dgm:pt modelId="{6227C250-CC05-407F-B3D0-ACEBC9B7D8A6}" type="pres">
      <dgm:prSet presAssocID="{DEA9482B-EBB6-4CDA-A8BB-A923BB660EB8}" presName="node" presStyleLbl="node1" presStyleIdx="5" presStyleCnt="15">
        <dgm:presLayoutVars>
          <dgm:bulletEnabled val="1"/>
        </dgm:presLayoutVars>
      </dgm:prSet>
      <dgm:spPr/>
    </dgm:pt>
    <dgm:pt modelId="{2B0DD811-CF6B-499D-BF5B-4167C11EE9EE}" type="pres">
      <dgm:prSet presAssocID="{33DF80F8-EFBB-404D-B812-B05E2FFC2EB1}" presName="sibTrans" presStyleCnt="0"/>
      <dgm:spPr/>
    </dgm:pt>
    <dgm:pt modelId="{FFE0AB63-A508-4CCB-A748-5F1F1AB44BC2}" type="pres">
      <dgm:prSet presAssocID="{638BB935-3B89-4EF5-8EC7-7EA07E4A7496}" presName="node" presStyleLbl="node1" presStyleIdx="6" presStyleCnt="15">
        <dgm:presLayoutVars>
          <dgm:bulletEnabled val="1"/>
        </dgm:presLayoutVars>
      </dgm:prSet>
      <dgm:spPr/>
    </dgm:pt>
    <dgm:pt modelId="{A16D3161-6D31-4879-BEEC-1B6AE612896E}" type="pres">
      <dgm:prSet presAssocID="{0DD6D5D6-C001-4900-B45C-9BF68F797BA5}" presName="sibTrans" presStyleCnt="0"/>
      <dgm:spPr/>
    </dgm:pt>
    <dgm:pt modelId="{5ECCADE7-CA12-4FEC-9FED-F41D28648A9F}" type="pres">
      <dgm:prSet presAssocID="{900C5233-C101-47C4-9A0A-CD0153647CCF}" presName="node" presStyleLbl="node1" presStyleIdx="7" presStyleCnt="15">
        <dgm:presLayoutVars>
          <dgm:bulletEnabled val="1"/>
        </dgm:presLayoutVars>
      </dgm:prSet>
      <dgm:spPr/>
    </dgm:pt>
    <dgm:pt modelId="{239AF334-E559-4B73-857F-24139A6DFC47}" type="pres">
      <dgm:prSet presAssocID="{F0763458-D2FD-4DBF-9751-78355F9E43F9}" presName="sibTrans" presStyleCnt="0"/>
      <dgm:spPr/>
    </dgm:pt>
    <dgm:pt modelId="{FEAB6413-A090-430F-B837-5DC83F67A885}" type="pres">
      <dgm:prSet presAssocID="{059A48F3-E01B-4DB5-91D9-2CB2FD92AA3B}" presName="node" presStyleLbl="node1" presStyleIdx="8" presStyleCnt="15">
        <dgm:presLayoutVars>
          <dgm:bulletEnabled val="1"/>
        </dgm:presLayoutVars>
      </dgm:prSet>
      <dgm:spPr/>
    </dgm:pt>
    <dgm:pt modelId="{CFA9AE99-CE5C-4130-BCB6-7CE819D61EB5}" type="pres">
      <dgm:prSet presAssocID="{36ABC9F1-98CF-4151-B6B0-EDDE23E72956}" presName="sibTrans" presStyleCnt="0"/>
      <dgm:spPr/>
    </dgm:pt>
    <dgm:pt modelId="{97CB359F-DA57-49B5-9072-BC83A6A6967D}" type="pres">
      <dgm:prSet presAssocID="{94FF0731-8D3F-4E47-BADD-BB9B5D0BBC44}" presName="node" presStyleLbl="node1" presStyleIdx="9" presStyleCnt="15">
        <dgm:presLayoutVars>
          <dgm:bulletEnabled val="1"/>
        </dgm:presLayoutVars>
      </dgm:prSet>
      <dgm:spPr/>
    </dgm:pt>
    <dgm:pt modelId="{D045FD82-512E-45D2-9A6D-2487D5B8D650}" type="pres">
      <dgm:prSet presAssocID="{C13BAB47-D34E-489C-954F-1A3A9D4CBD7A}" presName="sibTrans" presStyleCnt="0"/>
      <dgm:spPr/>
    </dgm:pt>
    <dgm:pt modelId="{134F6233-8030-4CB5-B929-A2FEBA0E8504}" type="pres">
      <dgm:prSet presAssocID="{DF7928B0-BA1D-4C05-9EFC-AD6E0FCECC50}" presName="node" presStyleLbl="node1" presStyleIdx="10" presStyleCnt="15">
        <dgm:presLayoutVars>
          <dgm:bulletEnabled val="1"/>
        </dgm:presLayoutVars>
      </dgm:prSet>
      <dgm:spPr/>
    </dgm:pt>
    <dgm:pt modelId="{A62BAEFD-B8FB-4099-ACE3-D73A40838DD7}" type="pres">
      <dgm:prSet presAssocID="{8E521F8E-E734-43E9-971F-C44036DF1018}" presName="sibTrans" presStyleCnt="0"/>
      <dgm:spPr/>
    </dgm:pt>
    <dgm:pt modelId="{8A11211A-4A04-4455-8E5B-A81C65FD244E}" type="pres">
      <dgm:prSet presAssocID="{2D0B81D8-5521-4ACD-849D-D5F67605AE77}" presName="node" presStyleLbl="node1" presStyleIdx="11" presStyleCnt="15">
        <dgm:presLayoutVars>
          <dgm:bulletEnabled val="1"/>
        </dgm:presLayoutVars>
      </dgm:prSet>
      <dgm:spPr/>
    </dgm:pt>
    <dgm:pt modelId="{E9F5C803-94CE-47D1-860A-FF7E28D18716}" type="pres">
      <dgm:prSet presAssocID="{C646E897-1208-4920-8530-7F03D8A60A79}" presName="sibTrans" presStyleCnt="0"/>
      <dgm:spPr/>
    </dgm:pt>
    <dgm:pt modelId="{C1B4CBEA-392A-4095-AFB2-E0AFD344469E}" type="pres">
      <dgm:prSet presAssocID="{FD1F98EA-E08A-403E-BE5E-DBE8BBD16908}" presName="node" presStyleLbl="node1" presStyleIdx="12" presStyleCnt="15">
        <dgm:presLayoutVars>
          <dgm:bulletEnabled val="1"/>
        </dgm:presLayoutVars>
      </dgm:prSet>
      <dgm:spPr/>
    </dgm:pt>
    <dgm:pt modelId="{F6CF6150-0C76-4213-8232-4B9558EFA160}" type="pres">
      <dgm:prSet presAssocID="{6E0AF4A1-0425-4E6E-990E-334B8691B7E3}" presName="sibTrans" presStyleCnt="0"/>
      <dgm:spPr/>
    </dgm:pt>
    <dgm:pt modelId="{A62537B5-F709-4061-83A4-1D77D5F14D77}" type="pres">
      <dgm:prSet presAssocID="{AED64DB5-ED4D-48BA-8EF8-2740B42FAE47}" presName="node" presStyleLbl="node1" presStyleIdx="13" presStyleCnt="15">
        <dgm:presLayoutVars>
          <dgm:bulletEnabled val="1"/>
        </dgm:presLayoutVars>
      </dgm:prSet>
      <dgm:spPr/>
    </dgm:pt>
    <dgm:pt modelId="{96F08300-FD31-4A08-9FEB-7CF7AC1B7437}" type="pres">
      <dgm:prSet presAssocID="{BF82C9D9-BD2E-4C3F-A603-C085A5399034}" presName="sibTrans" presStyleCnt="0"/>
      <dgm:spPr/>
    </dgm:pt>
    <dgm:pt modelId="{6E8A2D2D-718D-4212-B906-8BF8F2713FAC}" type="pres">
      <dgm:prSet presAssocID="{B09F11D3-F2C9-401E-AC4C-A909BE2DD3BD}" presName="node" presStyleLbl="node1" presStyleIdx="14" presStyleCnt="15">
        <dgm:presLayoutVars>
          <dgm:bulletEnabled val="1"/>
        </dgm:presLayoutVars>
      </dgm:prSet>
      <dgm:spPr/>
    </dgm:pt>
  </dgm:ptLst>
  <dgm:cxnLst>
    <dgm:cxn modelId="{B70FEF02-B78F-4A44-AEBB-39D0BDD03ED9}" type="presOf" srcId="{900C5233-C101-47C4-9A0A-CD0153647CCF}" destId="{5ECCADE7-CA12-4FEC-9FED-F41D28648A9F}" srcOrd="0" destOrd="0" presId="urn:microsoft.com/office/officeart/2005/8/layout/default"/>
    <dgm:cxn modelId="{86E92514-0EF0-4A18-9097-2A550BEB85AD}" srcId="{C8E529C1-45EA-4FEA-973E-B80EEB236CD7}" destId="{3D7D3948-9A90-4607-9D3A-C0E62E622382}" srcOrd="4" destOrd="0" parTransId="{E5B53B7E-A533-477E-B30F-5873B1DDEB08}" sibTransId="{49CDBA13-C252-4635-85F0-597DBE61B308}"/>
    <dgm:cxn modelId="{5D9CD51A-7F36-45C4-A918-C961257A1A8E}" type="presOf" srcId="{94FF0731-8D3F-4E47-BADD-BB9B5D0BBC44}" destId="{97CB359F-DA57-49B5-9072-BC83A6A6967D}" srcOrd="0" destOrd="0" presId="urn:microsoft.com/office/officeart/2005/8/layout/default"/>
    <dgm:cxn modelId="{AC71DF24-F13C-4FB4-8377-578CC39FACFD}" type="presOf" srcId="{D0EFAA0D-87CE-48CA-9954-6054E8CDD17B}" destId="{9E8FA010-2FD3-4105-BB3A-939AD21032A3}" srcOrd="0" destOrd="0" presId="urn:microsoft.com/office/officeart/2005/8/layout/default"/>
    <dgm:cxn modelId="{C81AA92A-7306-4979-B751-5626EC6297FB}" type="presOf" srcId="{059A48F3-E01B-4DB5-91D9-2CB2FD92AA3B}" destId="{FEAB6413-A090-430F-B837-5DC83F67A885}" srcOrd="0" destOrd="0" presId="urn:microsoft.com/office/officeart/2005/8/layout/default"/>
    <dgm:cxn modelId="{5327A42F-4EA6-4B98-826C-A8D0F9305106}" type="presOf" srcId="{FD1F98EA-E08A-403E-BE5E-DBE8BBD16908}" destId="{C1B4CBEA-392A-4095-AFB2-E0AFD344469E}" srcOrd="0" destOrd="0" presId="urn:microsoft.com/office/officeart/2005/8/layout/default"/>
    <dgm:cxn modelId="{C736D933-FEC5-4540-B54F-A9A57B806114}" srcId="{C8E529C1-45EA-4FEA-973E-B80EEB236CD7}" destId="{638BB935-3B89-4EF5-8EC7-7EA07E4A7496}" srcOrd="6" destOrd="0" parTransId="{1CD21E21-F994-4AE4-9FDA-4F7ECE143C00}" sibTransId="{0DD6D5D6-C001-4900-B45C-9BF68F797BA5}"/>
    <dgm:cxn modelId="{AD10833B-4979-4EE4-983C-7FE1BC0C6141}" srcId="{C8E529C1-45EA-4FEA-973E-B80EEB236CD7}" destId="{3E271E11-6A6C-4AF0-BE40-13BA7D8C6B66}" srcOrd="1" destOrd="0" parTransId="{7D94016D-5B06-4A66-9BD9-CA276D13A013}" sibTransId="{41E7426E-5B93-4AE6-8C39-C0B7A594B53C}"/>
    <dgm:cxn modelId="{FCF8083D-749F-4440-B326-7AE26CF2FD43}" srcId="{C8E529C1-45EA-4FEA-973E-B80EEB236CD7}" destId="{D0EFAA0D-87CE-48CA-9954-6054E8CDD17B}" srcOrd="0" destOrd="0" parTransId="{418B0E6C-2CCE-433F-BFAF-F9A53E23EF2A}" sibTransId="{B29059CA-A185-42E6-B792-96F653AEAC84}"/>
    <dgm:cxn modelId="{C6037E61-A1E4-465B-9D0B-1ABEE240078B}" type="presOf" srcId="{638BB935-3B89-4EF5-8EC7-7EA07E4A7496}" destId="{FFE0AB63-A508-4CCB-A748-5F1F1AB44BC2}" srcOrd="0" destOrd="0" presId="urn:microsoft.com/office/officeart/2005/8/layout/default"/>
    <dgm:cxn modelId="{CB1AF764-8035-4051-974A-9FC4AB2EBC00}" srcId="{C8E529C1-45EA-4FEA-973E-B80EEB236CD7}" destId="{FD1F98EA-E08A-403E-BE5E-DBE8BBD16908}" srcOrd="12" destOrd="0" parTransId="{E8A6EF69-7B57-45FA-BD5D-E27E98A70F4B}" sibTransId="{6E0AF4A1-0425-4E6E-990E-334B8691B7E3}"/>
    <dgm:cxn modelId="{04806C4A-A98D-4F4C-B28E-2CB8BAE97273}" type="presOf" srcId="{C8E529C1-45EA-4FEA-973E-B80EEB236CD7}" destId="{EF62018A-9883-4C3B-B841-786C54CDE69C}" srcOrd="0" destOrd="0" presId="urn:microsoft.com/office/officeart/2005/8/layout/default"/>
    <dgm:cxn modelId="{4C32604E-FFD1-4953-9623-77B58656780D}" type="presOf" srcId="{B09F11D3-F2C9-401E-AC4C-A909BE2DD3BD}" destId="{6E8A2D2D-718D-4212-B906-8BF8F2713FAC}" srcOrd="0" destOrd="0" presId="urn:microsoft.com/office/officeart/2005/8/layout/default"/>
    <dgm:cxn modelId="{E94A3471-5E73-42A4-86F0-32E4066E4D18}" type="presOf" srcId="{8904FA02-88C4-48C8-94CF-43D58D874749}" destId="{4430A615-2AFA-47A8-A586-96FB4F6C00A3}" srcOrd="0" destOrd="0" presId="urn:microsoft.com/office/officeart/2005/8/layout/default"/>
    <dgm:cxn modelId="{32227571-7834-4D9D-8BB4-F79CFB4931DC}" srcId="{C8E529C1-45EA-4FEA-973E-B80EEB236CD7}" destId="{C01691BE-6131-4985-AE56-8C33D6AD50E8}" srcOrd="3" destOrd="0" parTransId="{5180E4B9-18A9-4686-B578-ADA433053921}" sibTransId="{E3F1027C-D3CC-4B4B-8FD9-2CE408C5C682}"/>
    <dgm:cxn modelId="{3D1C1355-6CE8-4330-B3C9-CF9E93FFCFCC}" srcId="{C8E529C1-45EA-4FEA-973E-B80EEB236CD7}" destId="{059A48F3-E01B-4DB5-91D9-2CB2FD92AA3B}" srcOrd="8" destOrd="0" parTransId="{E9C005AD-2729-4167-8590-C55E93E8555B}" sibTransId="{36ABC9F1-98CF-4151-B6B0-EDDE23E72956}"/>
    <dgm:cxn modelId="{DAA56657-65B7-4563-A977-FD9A6E804942}" srcId="{C8E529C1-45EA-4FEA-973E-B80EEB236CD7}" destId="{94FF0731-8D3F-4E47-BADD-BB9B5D0BBC44}" srcOrd="9" destOrd="0" parTransId="{9AF961AD-880B-454A-8F2E-6F3836C3D628}" sibTransId="{C13BAB47-D34E-489C-954F-1A3A9D4CBD7A}"/>
    <dgm:cxn modelId="{C1FC8E82-1E3A-46D0-B559-76CE9A62EB6B}" type="presOf" srcId="{3E271E11-6A6C-4AF0-BE40-13BA7D8C6B66}" destId="{C86C7E84-6D2D-43AF-9DFE-FB59625FA677}" srcOrd="0" destOrd="0" presId="urn:microsoft.com/office/officeart/2005/8/layout/default"/>
    <dgm:cxn modelId="{D44BC887-F29D-4BCF-B3EC-2C25408E6764}" type="presOf" srcId="{AED64DB5-ED4D-48BA-8EF8-2740B42FAE47}" destId="{A62537B5-F709-4061-83A4-1D77D5F14D77}" srcOrd="0" destOrd="0" presId="urn:microsoft.com/office/officeart/2005/8/layout/default"/>
    <dgm:cxn modelId="{811CB090-45D2-4A5D-AD9A-AD632873CE03}" srcId="{C8E529C1-45EA-4FEA-973E-B80EEB236CD7}" destId="{DF7928B0-BA1D-4C05-9EFC-AD6E0FCECC50}" srcOrd="10" destOrd="0" parTransId="{E2A79E5A-56F4-43C2-A486-5FE32E0EC300}" sibTransId="{8E521F8E-E734-43E9-971F-C44036DF1018}"/>
    <dgm:cxn modelId="{16DE1E92-6D1D-4489-B9F9-623211CD1DDB}" type="presOf" srcId="{2D0B81D8-5521-4ACD-849D-D5F67605AE77}" destId="{8A11211A-4A04-4455-8E5B-A81C65FD244E}" srcOrd="0" destOrd="0" presId="urn:microsoft.com/office/officeart/2005/8/layout/default"/>
    <dgm:cxn modelId="{A17CA395-D3B5-439F-A958-F0FB13AC4567}" srcId="{C8E529C1-45EA-4FEA-973E-B80EEB236CD7}" destId="{AED64DB5-ED4D-48BA-8EF8-2740B42FAE47}" srcOrd="13" destOrd="0" parTransId="{789E7897-F0DA-4226-A353-6A033DD57692}" sibTransId="{BF82C9D9-BD2E-4C3F-A603-C085A5399034}"/>
    <dgm:cxn modelId="{90E36AA8-364E-4CB5-84F2-DA64F64B0C12}" srcId="{C8E529C1-45EA-4FEA-973E-B80EEB236CD7}" destId="{2D0B81D8-5521-4ACD-849D-D5F67605AE77}" srcOrd="11" destOrd="0" parTransId="{DC7931AB-4499-432E-A49F-D0B255534AFD}" sibTransId="{C646E897-1208-4920-8530-7F03D8A60A79}"/>
    <dgm:cxn modelId="{485AD8B1-0492-4358-A028-7CE68E810BAD}" srcId="{C8E529C1-45EA-4FEA-973E-B80EEB236CD7}" destId="{8904FA02-88C4-48C8-94CF-43D58D874749}" srcOrd="2" destOrd="0" parTransId="{EA4B9B33-FBFF-40CB-9107-8EBDA06E6F74}" sibTransId="{C19DDC9C-5114-4A95-ABD9-2B8FEE43AB0E}"/>
    <dgm:cxn modelId="{912E4BC3-6C58-4B59-94D9-E2C4971FF314}" type="presOf" srcId="{DF7928B0-BA1D-4C05-9EFC-AD6E0FCECC50}" destId="{134F6233-8030-4CB5-B929-A2FEBA0E8504}" srcOrd="0" destOrd="0" presId="urn:microsoft.com/office/officeart/2005/8/layout/default"/>
    <dgm:cxn modelId="{26A05CC8-1B0D-4928-A77B-A4659091175E}" srcId="{C8E529C1-45EA-4FEA-973E-B80EEB236CD7}" destId="{900C5233-C101-47C4-9A0A-CD0153647CCF}" srcOrd="7" destOrd="0" parTransId="{5D709162-8EF8-4EFE-97D7-24240072964A}" sibTransId="{F0763458-D2FD-4DBF-9751-78355F9E43F9}"/>
    <dgm:cxn modelId="{117922DE-C3CE-48CB-819C-44E2B27848F7}" srcId="{C8E529C1-45EA-4FEA-973E-B80EEB236CD7}" destId="{DEA9482B-EBB6-4CDA-A8BB-A923BB660EB8}" srcOrd="5" destOrd="0" parTransId="{13FAFEA7-68B2-4668-ABA9-191D8F131F56}" sibTransId="{33DF80F8-EFBB-404D-B812-B05E2FFC2EB1}"/>
    <dgm:cxn modelId="{30F099E7-5BCB-4462-839F-788BB8812D2F}" srcId="{C8E529C1-45EA-4FEA-973E-B80EEB236CD7}" destId="{B09F11D3-F2C9-401E-AC4C-A909BE2DD3BD}" srcOrd="14" destOrd="0" parTransId="{EC4816F2-EC70-4BF8-978B-3F533F582402}" sibTransId="{F6B6C21A-8E68-4112-9C02-B3671226A98D}"/>
    <dgm:cxn modelId="{E3A3CEE8-46FF-4EBB-8A8F-22367688EC12}" type="presOf" srcId="{3D7D3948-9A90-4607-9D3A-C0E62E622382}" destId="{F24C47D2-715C-405B-8D29-E31F684EBE14}" srcOrd="0" destOrd="0" presId="urn:microsoft.com/office/officeart/2005/8/layout/default"/>
    <dgm:cxn modelId="{870D36F5-915E-41F7-AF4B-9F65476D4051}" type="presOf" srcId="{C01691BE-6131-4985-AE56-8C33D6AD50E8}" destId="{37036E7B-94CC-4C63-B187-6BFDA9A29C26}" srcOrd="0" destOrd="0" presId="urn:microsoft.com/office/officeart/2005/8/layout/default"/>
    <dgm:cxn modelId="{A1832DFE-2251-4BD6-B409-4C521E6FB91D}" type="presOf" srcId="{DEA9482B-EBB6-4CDA-A8BB-A923BB660EB8}" destId="{6227C250-CC05-407F-B3D0-ACEBC9B7D8A6}" srcOrd="0" destOrd="0" presId="urn:microsoft.com/office/officeart/2005/8/layout/default"/>
    <dgm:cxn modelId="{65F19AB7-984B-4561-8A3B-8272E21CEEBC}" type="presParOf" srcId="{EF62018A-9883-4C3B-B841-786C54CDE69C}" destId="{9E8FA010-2FD3-4105-BB3A-939AD21032A3}" srcOrd="0" destOrd="0" presId="urn:microsoft.com/office/officeart/2005/8/layout/default"/>
    <dgm:cxn modelId="{A97B8EE0-B3CB-4A2F-BED7-40FFEFC110A9}" type="presParOf" srcId="{EF62018A-9883-4C3B-B841-786C54CDE69C}" destId="{791C4815-73BC-426D-A9C5-E02563EBBC29}" srcOrd="1" destOrd="0" presId="urn:microsoft.com/office/officeart/2005/8/layout/default"/>
    <dgm:cxn modelId="{FF14A3F0-7AE3-49B9-97F7-C8B2D54F0F78}" type="presParOf" srcId="{EF62018A-9883-4C3B-B841-786C54CDE69C}" destId="{C86C7E84-6D2D-43AF-9DFE-FB59625FA677}" srcOrd="2" destOrd="0" presId="urn:microsoft.com/office/officeart/2005/8/layout/default"/>
    <dgm:cxn modelId="{07C777DC-EBEA-40E8-80D4-0338FA656E51}" type="presParOf" srcId="{EF62018A-9883-4C3B-B841-786C54CDE69C}" destId="{3246C7B0-DFD6-40DC-810C-3C86DF048C62}" srcOrd="3" destOrd="0" presId="urn:microsoft.com/office/officeart/2005/8/layout/default"/>
    <dgm:cxn modelId="{C87918C6-4154-4210-AD0C-04E895CBEC5F}" type="presParOf" srcId="{EF62018A-9883-4C3B-B841-786C54CDE69C}" destId="{4430A615-2AFA-47A8-A586-96FB4F6C00A3}" srcOrd="4" destOrd="0" presId="urn:microsoft.com/office/officeart/2005/8/layout/default"/>
    <dgm:cxn modelId="{3E24A097-3A99-4CB5-BE3B-471B6C520818}" type="presParOf" srcId="{EF62018A-9883-4C3B-B841-786C54CDE69C}" destId="{CA9F8161-43D5-4EC7-BDA3-2EEF4925465E}" srcOrd="5" destOrd="0" presId="urn:microsoft.com/office/officeart/2005/8/layout/default"/>
    <dgm:cxn modelId="{4BA88F1F-32F9-40B6-96D8-EAD572B6A951}" type="presParOf" srcId="{EF62018A-9883-4C3B-B841-786C54CDE69C}" destId="{37036E7B-94CC-4C63-B187-6BFDA9A29C26}" srcOrd="6" destOrd="0" presId="urn:microsoft.com/office/officeart/2005/8/layout/default"/>
    <dgm:cxn modelId="{50E35EED-13BE-4C45-B364-A6F225B9CE1A}" type="presParOf" srcId="{EF62018A-9883-4C3B-B841-786C54CDE69C}" destId="{55E96857-9658-4132-9B4D-34DCD7D7B5CF}" srcOrd="7" destOrd="0" presId="urn:microsoft.com/office/officeart/2005/8/layout/default"/>
    <dgm:cxn modelId="{88A18177-9DE8-4ADB-A27C-7254C5C22062}" type="presParOf" srcId="{EF62018A-9883-4C3B-B841-786C54CDE69C}" destId="{F24C47D2-715C-405B-8D29-E31F684EBE14}" srcOrd="8" destOrd="0" presId="urn:microsoft.com/office/officeart/2005/8/layout/default"/>
    <dgm:cxn modelId="{B0AEC9FE-A816-4AC8-9D74-47FBA7F3A9E0}" type="presParOf" srcId="{EF62018A-9883-4C3B-B841-786C54CDE69C}" destId="{5876B8AE-6AB3-4DA2-9D48-7221B07D429F}" srcOrd="9" destOrd="0" presId="urn:microsoft.com/office/officeart/2005/8/layout/default"/>
    <dgm:cxn modelId="{71CBF8B5-CCC7-495C-9554-7BC25646EB23}" type="presParOf" srcId="{EF62018A-9883-4C3B-B841-786C54CDE69C}" destId="{6227C250-CC05-407F-B3D0-ACEBC9B7D8A6}" srcOrd="10" destOrd="0" presId="urn:microsoft.com/office/officeart/2005/8/layout/default"/>
    <dgm:cxn modelId="{F0B04EFB-1650-43B1-820B-7CBBF85965E5}" type="presParOf" srcId="{EF62018A-9883-4C3B-B841-786C54CDE69C}" destId="{2B0DD811-CF6B-499D-BF5B-4167C11EE9EE}" srcOrd="11" destOrd="0" presId="urn:microsoft.com/office/officeart/2005/8/layout/default"/>
    <dgm:cxn modelId="{FD5FC830-332B-467A-BE00-641A6A3F9AA8}" type="presParOf" srcId="{EF62018A-9883-4C3B-B841-786C54CDE69C}" destId="{FFE0AB63-A508-4CCB-A748-5F1F1AB44BC2}" srcOrd="12" destOrd="0" presId="urn:microsoft.com/office/officeart/2005/8/layout/default"/>
    <dgm:cxn modelId="{9E75B36E-C51A-4B1E-8566-696C97163A50}" type="presParOf" srcId="{EF62018A-9883-4C3B-B841-786C54CDE69C}" destId="{A16D3161-6D31-4879-BEEC-1B6AE612896E}" srcOrd="13" destOrd="0" presId="urn:microsoft.com/office/officeart/2005/8/layout/default"/>
    <dgm:cxn modelId="{2068E634-984F-4F95-8FB0-3097088F0946}" type="presParOf" srcId="{EF62018A-9883-4C3B-B841-786C54CDE69C}" destId="{5ECCADE7-CA12-4FEC-9FED-F41D28648A9F}" srcOrd="14" destOrd="0" presId="urn:microsoft.com/office/officeart/2005/8/layout/default"/>
    <dgm:cxn modelId="{2CAFD073-49C5-415B-8055-4B27B2416276}" type="presParOf" srcId="{EF62018A-9883-4C3B-B841-786C54CDE69C}" destId="{239AF334-E559-4B73-857F-24139A6DFC47}" srcOrd="15" destOrd="0" presId="urn:microsoft.com/office/officeart/2005/8/layout/default"/>
    <dgm:cxn modelId="{0A7B068F-AB29-495F-8A39-4838B5532167}" type="presParOf" srcId="{EF62018A-9883-4C3B-B841-786C54CDE69C}" destId="{FEAB6413-A090-430F-B837-5DC83F67A885}" srcOrd="16" destOrd="0" presId="urn:microsoft.com/office/officeart/2005/8/layout/default"/>
    <dgm:cxn modelId="{51F07FBD-71A9-491F-93FB-2757C3EEFCD7}" type="presParOf" srcId="{EF62018A-9883-4C3B-B841-786C54CDE69C}" destId="{CFA9AE99-CE5C-4130-BCB6-7CE819D61EB5}" srcOrd="17" destOrd="0" presId="urn:microsoft.com/office/officeart/2005/8/layout/default"/>
    <dgm:cxn modelId="{CE9BF0C7-D288-4743-9E60-A4C97D412C74}" type="presParOf" srcId="{EF62018A-9883-4C3B-B841-786C54CDE69C}" destId="{97CB359F-DA57-49B5-9072-BC83A6A6967D}" srcOrd="18" destOrd="0" presId="urn:microsoft.com/office/officeart/2005/8/layout/default"/>
    <dgm:cxn modelId="{9DC44F73-4C25-4E81-9112-A9E41701E27C}" type="presParOf" srcId="{EF62018A-9883-4C3B-B841-786C54CDE69C}" destId="{D045FD82-512E-45D2-9A6D-2487D5B8D650}" srcOrd="19" destOrd="0" presId="urn:microsoft.com/office/officeart/2005/8/layout/default"/>
    <dgm:cxn modelId="{5490BD9F-98E6-4E7B-82BE-90D39E4A4266}" type="presParOf" srcId="{EF62018A-9883-4C3B-B841-786C54CDE69C}" destId="{134F6233-8030-4CB5-B929-A2FEBA0E8504}" srcOrd="20" destOrd="0" presId="urn:microsoft.com/office/officeart/2005/8/layout/default"/>
    <dgm:cxn modelId="{FD16CF6F-1783-4BD5-A174-A7381CA4302B}" type="presParOf" srcId="{EF62018A-9883-4C3B-B841-786C54CDE69C}" destId="{A62BAEFD-B8FB-4099-ACE3-D73A40838DD7}" srcOrd="21" destOrd="0" presId="urn:microsoft.com/office/officeart/2005/8/layout/default"/>
    <dgm:cxn modelId="{970BB9DD-B15F-415F-B9D8-F965E38A3D81}" type="presParOf" srcId="{EF62018A-9883-4C3B-B841-786C54CDE69C}" destId="{8A11211A-4A04-4455-8E5B-A81C65FD244E}" srcOrd="22" destOrd="0" presId="urn:microsoft.com/office/officeart/2005/8/layout/default"/>
    <dgm:cxn modelId="{B3DF7488-1225-4E5B-8FD4-A824283F4573}" type="presParOf" srcId="{EF62018A-9883-4C3B-B841-786C54CDE69C}" destId="{E9F5C803-94CE-47D1-860A-FF7E28D18716}" srcOrd="23" destOrd="0" presId="urn:microsoft.com/office/officeart/2005/8/layout/default"/>
    <dgm:cxn modelId="{60802F2A-B026-4776-87D4-81F674D8A323}" type="presParOf" srcId="{EF62018A-9883-4C3B-B841-786C54CDE69C}" destId="{C1B4CBEA-392A-4095-AFB2-E0AFD344469E}" srcOrd="24" destOrd="0" presId="urn:microsoft.com/office/officeart/2005/8/layout/default"/>
    <dgm:cxn modelId="{947FD3C7-618A-4D5D-94B9-8AEBB1BB5E55}" type="presParOf" srcId="{EF62018A-9883-4C3B-B841-786C54CDE69C}" destId="{F6CF6150-0C76-4213-8232-4B9558EFA160}" srcOrd="25" destOrd="0" presId="urn:microsoft.com/office/officeart/2005/8/layout/default"/>
    <dgm:cxn modelId="{BCB77CA7-BBC3-47F8-803A-ED84059ED638}" type="presParOf" srcId="{EF62018A-9883-4C3B-B841-786C54CDE69C}" destId="{A62537B5-F709-4061-83A4-1D77D5F14D77}" srcOrd="26" destOrd="0" presId="urn:microsoft.com/office/officeart/2005/8/layout/default"/>
    <dgm:cxn modelId="{FC6366E8-E9B8-4125-A053-7BD9FAB33799}" type="presParOf" srcId="{EF62018A-9883-4C3B-B841-786C54CDE69C}" destId="{96F08300-FD31-4A08-9FEB-7CF7AC1B7437}" srcOrd="27" destOrd="0" presId="urn:microsoft.com/office/officeart/2005/8/layout/default"/>
    <dgm:cxn modelId="{9552C72F-A5EF-40AB-B5CB-7EE16CD9B17C}" type="presParOf" srcId="{EF62018A-9883-4C3B-B841-786C54CDE69C}" destId="{6E8A2D2D-718D-4212-B906-8BF8F2713FAC}"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B1CDD4-CEF5-4A28-B01E-F0CA4ABF043D}" type="doc">
      <dgm:prSet loTypeId="urn:microsoft.com/office/officeart/2005/8/layout/hierarchy1" loCatId="hierarchy" qsTypeId="urn:microsoft.com/office/officeart/2005/8/quickstyle/simple3#7" qsCatId="simple" csTypeId="urn:microsoft.com/office/officeart/2005/8/colors/colorful2#3" csCatId="colorful"/>
      <dgm:spPr/>
      <dgm:t>
        <a:bodyPr/>
        <a:lstStyle/>
        <a:p>
          <a:endParaRPr lang="en-US"/>
        </a:p>
      </dgm:t>
    </dgm:pt>
    <dgm:pt modelId="{B472F184-A472-49F1-A13F-863582F1C2FB}">
      <dgm:prSet/>
      <dgm:spPr/>
      <dgm:t>
        <a:bodyPr/>
        <a:lstStyle/>
        <a:p>
          <a:r>
            <a:rPr lang="en-US" baseline="0"/>
            <a:t>Has anyone heard of discrimination?</a:t>
          </a:r>
          <a:endParaRPr lang="en-US"/>
        </a:p>
      </dgm:t>
    </dgm:pt>
    <dgm:pt modelId="{7C196883-F826-4BDC-8053-2C31317D0BB1}" type="parTrans" cxnId="{86D7348E-1A4A-4C04-966A-902CE758D057}">
      <dgm:prSet/>
      <dgm:spPr/>
      <dgm:t>
        <a:bodyPr/>
        <a:lstStyle/>
        <a:p>
          <a:endParaRPr lang="en-US"/>
        </a:p>
      </dgm:t>
    </dgm:pt>
    <dgm:pt modelId="{54D952CB-0D68-4165-9CC2-A34BD60EA718}" type="sibTrans" cxnId="{86D7348E-1A4A-4C04-966A-902CE758D057}">
      <dgm:prSet/>
      <dgm:spPr/>
      <dgm:t>
        <a:bodyPr/>
        <a:lstStyle/>
        <a:p>
          <a:endParaRPr lang="en-US"/>
        </a:p>
      </dgm:t>
    </dgm:pt>
    <dgm:pt modelId="{3BB12D7B-B0FB-4B3A-9649-AED60F841A4C}">
      <dgm:prSet/>
      <dgm:spPr/>
      <dgm:t>
        <a:bodyPr/>
        <a:lstStyle/>
        <a:p>
          <a:r>
            <a:rPr lang="en-US" baseline="0"/>
            <a:t>How would you define it? </a:t>
          </a:r>
          <a:endParaRPr lang="en-US"/>
        </a:p>
      </dgm:t>
    </dgm:pt>
    <dgm:pt modelId="{F276CF8F-6BB7-40C7-B70B-4FE169B3E389}" type="parTrans" cxnId="{F0A96F8A-EB02-417B-84AC-046911E4A766}">
      <dgm:prSet/>
      <dgm:spPr/>
      <dgm:t>
        <a:bodyPr/>
        <a:lstStyle/>
        <a:p>
          <a:endParaRPr lang="en-US"/>
        </a:p>
      </dgm:t>
    </dgm:pt>
    <dgm:pt modelId="{3F016F38-CF85-4850-9C29-890C800EB4B3}" type="sibTrans" cxnId="{F0A96F8A-EB02-417B-84AC-046911E4A766}">
      <dgm:prSet/>
      <dgm:spPr/>
      <dgm:t>
        <a:bodyPr/>
        <a:lstStyle/>
        <a:p>
          <a:endParaRPr lang="en-US"/>
        </a:p>
      </dgm:t>
    </dgm:pt>
    <dgm:pt modelId="{FD30FD8D-13E2-4C36-99B7-A33C8BA7B8B2}" type="pres">
      <dgm:prSet presAssocID="{53B1CDD4-CEF5-4A28-B01E-F0CA4ABF043D}" presName="hierChild1" presStyleCnt="0">
        <dgm:presLayoutVars>
          <dgm:chPref val="1"/>
          <dgm:dir/>
          <dgm:animOne val="branch"/>
          <dgm:animLvl val="lvl"/>
          <dgm:resizeHandles/>
        </dgm:presLayoutVars>
      </dgm:prSet>
      <dgm:spPr/>
    </dgm:pt>
    <dgm:pt modelId="{F4CA155F-4507-4489-BFCC-1F9CD9EE75D6}" type="pres">
      <dgm:prSet presAssocID="{B472F184-A472-49F1-A13F-863582F1C2FB}" presName="hierRoot1" presStyleCnt="0"/>
      <dgm:spPr/>
    </dgm:pt>
    <dgm:pt modelId="{CE27EBC4-3395-4FCC-B3C4-AEE622987E5F}" type="pres">
      <dgm:prSet presAssocID="{B472F184-A472-49F1-A13F-863582F1C2FB}" presName="composite" presStyleCnt="0"/>
      <dgm:spPr/>
    </dgm:pt>
    <dgm:pt modelId="{451C4801-19FC-4EF5-B693-FBE4ACF4D046}" type="pres">
      <dgm:prSet presAssocID="{B472F184-A472-49F1-A13F-863582F1C2FB}" presName="background" presStyleLbl="node0" presStyleIdx="0" presStyleCnt="2"/>
      <dgm:spPr/>
    </dgm:pt>
    <dgm:pt modelId="{3D54D8E3-D6E5-4234-B3F3-5B752A1256A0}" type="pres">
      <dgm:prSet presAssocID="{B472F184-A472-49F1-A13F-863582F1C2FB}" presName="text" presStyleLbl="fgAcc0" presStyleIdx="0" presStyleCnt="2">
        <dgm:presLayoutVars>
          <dgm:chPref val="3"/>
        </dgm:presLayoutVars>
      </dgm:prSet>
      <dgm:spPr/>
    </dgm:pt>
    <dgm:pt modelId="{3E24C04D-3F4F-487D-BFA7-0FC607A0E3BA}" type="pres">
      <dgm:prSet presAssocID="{B472F184-A472-49F1-A13F-863582F1C2FB}" presName="hierChild2" presStyleCnt="0"/>
      <dgm:spPr/>
    </dgm:pt>
    <dgm:pt modelId="{F38937B1-00E2-43D0-AE07-8D53EAA5002D}" type="pres">
      <dgm:prSet presAssocID="{3BB12D7B-B0FB-4B3A-9649-AED60F841A4C}" presName="hierRoot1" presStyleCnt="0"/>
      <dgm:spPr/>
    </dgm:pt>
    <dgm:pt modelId="{8C6CD703-A417-4296-AAF8-37E0E5BBEDC5}" type="pres">
      <dgm:prSet presAssocID="{3BB12D7B-B0FB-4B3A-9649-AED60F841A4C}" presName="composite" presStyleCnt="0"/>
      <dgm:spPr/>
    </dgm:pt>
    <dgm:pt modelId="{92AD4DBF-860A-4BB8-BD9F-11FAD4030BE5}" type="pres">
      <dgm:prSet presAssocID="{3BB12D7B-B0FB-4B3A-9649-AED60F841A4C}" presName="background" presStyleLbl="node0" presStyleIdx="1" presStyleCnt="2"/>
      <dgm:spPr/>
    </dgm:pt>
    <dgm:pt modelId="{F59AD75D-B4AA-420E-99A2-FFBA477AB729}" type="pres">
      <dgm:prSet presAssocID="{3BB12D7B-B0FB-4B3A-9649-AED60F841A4C}" presName="text" presStyleLbl="fgAcc0" presStyleIdx="1" presStyleCnt="2">
        <dgm:presLayoutVars>
          <dgm:chPref val="3"/>
        </dgm:presLayoutVars>
      </dgm:prSet>
      <dgm:spPr/>
    </dgm:pt>
    <dgm:pt modelId="{EEB0C405-6CAF-4C99-9115-7C320D8F49D8}" type="pres">
      <dgm:prSet presAssocID="{3BB12D7B-B0FB-4B3A-9649-AED60F841A4C}" presName="hierChild2" presStyleCnt="0"/>
      <dgm:spPr/>
    </dgm:pt>
  </dgm:ptLst>
  <dgm:cxnLst>
    <dgm:cxn modelId="{5573131A-B2B5-4263-9303-D6311AB68DCC}" type="presOf" srcId="{B472F184-A472-49F1-A13F-863582F1C2FB}" destId="{3D54D8E3-D6E5-4234-B3F3-5B752A1256A0}" srcOrd="0" destOrd="0" presId="urn:microsoft.com/office/officeart/2005/8/layout/hierarchy1"/>
    <dgm:cxn modelId="{1D754944-EC1C-4FC2-92AD-9E4FD692DCD9}" type="presOf" srcId="{3BB12D7B-B0FB-4B3A-9649-AED60F841A4C}" destId="{F59AD75D-B4AA-420E-99A2-FFBA477AB729}" srcOrd="0" destOrd="0" presId="urn:microsoft.com/office/officeart/2005/8/layout/hierarchy1"/>
    <dgm:cxn modelId="{F0A96F8A-EB02-417B-84AC-046911E4A766}" srcId="{53B1CDD4-CEF5-4A28-B01E-F0CA4ABF043D}" destId="{3BB12D7B-B0FB-4B3A-9649-AED60F841A4C}" srcOrd="1" destOrd="0" parTransId="{F276CF8F-6BB7-40C7-B70B-4FE169B3E389}" sibTransId="{3F016F38-CF85-4850-9C29-890C800EB4B3}"/>
    <dgm:cxn modelId="{86D7348E-1A4A-4C04-966A-902CE758D057}" srcId="{53B1CDD4-CEF5-4A28-B01E-F0CA4ABF043D}" destId="{B472F184-A472-49F1-A13F-863582F1C2FB}" srcOrd="0" destOrd="0" parTransId="{7C196883-F826-4BDC-8053-2C31317D0BB1}" sibTransId="{54D952CB-0D68-4165-9CC2-A34BD60EA718}"/>
    <dgm:cxn modelId="{91EB6FC1-3001-417C-9847-FB0E62BEA0D0}" type="presOf" srcId="{53B1CDD4-CEF5-4A28-B01E-F0CA4ABF043D}" destId="{FD30FD8D-13E2-4C36-99B7-A33C8BA7B8B2}" srcOrd="0" destOrd="0" presId="urn:microsoft.com/office/officeart/2005/8/layout/hierarchy1"/>
    <dgm:cxn modelId="{3C669448-5063-4BF7-B0F5-162A0A0D5144}" type="presParOf" srcId="{FD30FD8D-13E2-4C36-99B7-A33C8BA7B8B2}" destId="{F4CA155F-4507-4489-BFCC-1F9CD9EE75D6}" srcOrd="0" destOrd="0" presId="urn:microsoft.com/office/officeart/2005/8/layout/hierarchy1"/>
    <dgm:cxn modelId="{E525F62E-DDFD-4DC5-BA45-49CD3A09D5F6}" type="presParOf" srcId="{F4CA155F-4507-4489-BFCC-1F9CD9EE75D6}" destId="{CE27EBC4-3395-4FCC-B3C4-AEE622987E5F}" srcOrd="0" destOrd="0" presId="urn:microsoft.com/office/officeart/2005/8/layout/hierarchy1"/>
    <dgm:cxn modelId="{83413D78-79B9-4401-8C4A-172C48E92760}" type="presParOf" srcId="{CE27EBC4-3395-4FCC-B3C4-AEE622987E5F}" destId="{451C4801-19FC-4EF5-B693-FBE4ACF4D046}" srcOrd="0" destOrd="0" presId="urn:microsoft.com/office/officeart/2005/8/layout/hierarchy1"/>
    <dgm:cxn modelId="{A60B0F3C-B1CF-4061-BE76-EADC7A78FF87}" type="presParOf" srcId="{CE27EBC4-3395-4FCC-B3C4-AEE622987E5F}" destId="{3D54D8E3-D6E5-4234-B3F3-5B752A1256A0}" srcOrd="1" destOrd="0" presId="urn:microsoft.com/office/officeart/2005/8/layout/hierarchy1"/>
    <dgm:cxn modelId="{1ECDD907-6F14-4731-BB42-0B9B28A2B715}" type="presParOf" srcId="{F4CA155F-4507-4489-BFCC-1F9CD9EE75D6}" destId="{3E24C04D-3F4F-487D-BFA7-0FC607A0E3BA}" srcOrd="1" destOrd="0" presId="urn:microsoft.com/office/officeart/2005/8/layout/hierarchy1"/>
    <dgm:cxn modelId="{06325A04-9E92-4E5B-A8AD-39DBE9B246FF}" type="presParOf" srcId="{FD30FD8D-13E2-4C36-99B7-A33C8BA7B8B2}" destId="{F38937B1-00E2-43D0-AE07-8D53EAA5002D}" srcOrd="1" destOrd="0" presId="urn:microsoft.com/office/officeart/2005/8/layout/hierarchy1"/>
    <dgm:cxn modelId="{787A068C-59DD-4630-AA3F-3D2F528DDCBD}" type="presParOf" srcId="{F38937B1-00E2-43D0-AE07-8D53EAA5002D}" destId="{8C6CD703-A417-4296-AAF8-37E0E5BBEDC5}" srcOrd="0" destOrd="0" presId="urn:microsoft.com/office/officeart/2005/8/layout/hierarchy1"/>
    <dgm:cxn modelId="{4AF84BF0-25A6-45EB-A1DC-8B6CDF0D7ADF}" type="presParOf" srcId="{8C6CD703-A417-4296-AAF8-37E0E5BBEDC5}" destId="{92AD4DBF-860A-4BB8-BD9F-11FAD4030BE5}" srcOrd="0" destOrd="0" presId="urn:microsoft.com/office/officeart/2005/8/layout/hierarchy1"/>
    <dgm:cxn modelId="{08ADB4FC-97B6-4BF1-8514-06515F036958}" type="presParOf" srcId="{8C6CD703-A417-4296-AAF8-37E0E5BBEDC5}" destId="{F59AD75D-B4AA-420E-99A2-FFBA477AB729}" srcOrd="1" destOrd="0" presId="urn:microsoft.com/office/officeart/2005/8/layout/hierarchy1"/>
    <dgm:cxn modelId="{78891E2F-E156-4C01-88AB-65940C72BD07}" type="presParOf" srcId="{F38937B1-00E2-43D0-AE07-8D53EAA5002D}" destId="{EEB0C405-6CAF-4C99-9115-7C320D8F49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76BA33-CEA4-4ECE-869C-3F81E4903897}" type="doc">
      <dgm:prSet loTypeId="urn:microsoft.com/office/officeart/2005/8/layout/vList5" loCatId="list" qsTypeId="urn:microsoft.com/office/officeart/2005/8/quickstyle/simple3#8" qsCatId="simple" csTypeId="urn:microsoft.com/office/officeart/2005/8/colors/colorful5#1" csCatId="colorful"/>
      <dgm:spPr/>
      <dgm:t>
        <a:bodyPr/>
        <a:lstStyle/>
        <a:p>
          <a:endParaRPr lang="en-US"/>
        </a:p>
      </dgm:t>
    </dgm:pt>
    <dgm:pt modelId="{2FE35081-0BA0-4484-B120-75053E71137E}">
      <dgm:prSet/>
      <dgm:spPr/>
      <dgm:t>
        <a:bodyPr/>
        <a:lstStyle/>
        <a:p>
          <a:r>
            <a:rPr lang="en-US" baseline="0"/>
            <a:t>Treating a person less favourably than another because of a particular characteristic.</a:t>
          </a:r>
          <a:endParaRPr lang="en-US"/>
        </a:p>
      </dgm:t>
    </dgm:pt>
    <dgm:pt modelId="{91E33027-3C1E-45B9-A51E-1C9EE516055A}" type="parTrans" cxnId="{12CD8B46-E079-4907-8DE8-A27B656B4E26}">
      <dgm:prSet/>
      <dgm:spPr/>
      <dgm:t>
        <a:bodyPr/>
        <a:lstStyle/>
        <a:p>
          <a:endParaRPr lang="en-US"/>
        </a:p>
      </dgm:t>
    </dgm:pt>
    <dgm:pt modelId="{26DC81A0-9673-4E78-BAB1-53BCA7C0DC80}" type="sibTrans" cxnId="{12CD8B46-E079-4907-8DE8-A27B656B4E26}">
      <dgm:prSet/>
      <dgm:spPr/>
      <dgm:t>
        <a:bodyPr/>
        <a:lstStyle/>
        <a:p>
          <a:endParaRPr lang="en-US"/>
        </a:p>
      </dgm:t>
    </dgm:pt>
    <dgm:pt modelId="{D48E0752-0E7F-49C8-9E28-44A1C7D6A72D}">
      <dgm:prSet/>
      <dgm:spPr/>
      <dgm:t>
        <a:bodyPr/>
        <a:lstStyle/>
        <a:p>
          <a:r>
            <a:rPr lang="en-US" baseline="0"/>
            <a:t>Why might people do this?</a:t>
          </a:r>
          <a:endParaRPr lang="en-US"/>
        </a:p>
      </dgm:t>
    </dgm:pt>
    <dgm:pt modelId="{AEB8FA36-4F0F-4576-866C-F820D9B84231}" type="parTrans" cxnId="{9E359CAE-D07C-4FFC-9BDA-CB06932FA904}">
      <dgm:prSet/>
      <dgm:spPr/>
      <dgm:t>
        <a:bodyPr/>
        <a:lstStyle/>
        <a:p>
          <a:endParaRPr lang="en-US"/>
        </a:p>
      </dgm:t>
    </dgm:pt>
    <dgm:pt modelId="{1CDF7D88-E519-4AE2-87AE-39D4CDBADC3C}" type="sibTrans" cxnId="{9E359CAE-D07C-4FFC-9BDA-CB06932FA904}">
      <dgm:prSet/>
      <dgm:spPr/>
      <dgm:t>
        <a:bodyPr/>
        <a:lstStyle/>
        <a:p>
          <a:endParaRPr lang="en-US"/>
        </a:p>
      </dgm:t>
    </dgm:pt>
    <dgm:pt modelId="{1655D8BA-BDA7-482C-BE47-ABC42E0A53CE}">
      <dgm:prSet/>
      <dgm:spPr/>
      <dgm:t>
        <a:bodyPr/>
        <a:lstStyle/>
        <a:p>
          <a:r>
            <a:rPr lang="en-US" baseline="0"/>
            <a:t>What might they discriminate against?</a:t>
          </a:r>
          <a:endParaRPr lang="en-US"/>
        </a:p>
      </dgm:t>
    </dgm:pt>
    <dgm:pt modelId="{3DC16CB3-9FC9-4F00-AAFA-35DB9848F577}" type="parTrans" cxnId="{681D9F9B-83EB-48D7-B621-8535A6556654}">
      <dgm:prSet/>
      <dgm:spPr/>
      <dgm:t>
        <a:bodyPr/>
        <a:lstStyle/>
        <a:p>
          <a:endParaRPr lang="en-US"/>
        </a:p>
      </dgm:t>
    </dgm:pt>
    <dgm:pt modelId="{DFE57C96-073C-499E-AAD8-6BCDAC0DA4EF}" type="sibTrans" cxnId="{681D9F9B-83EB-48D7-B621-8535A6556654}">
      <dgm:prSet/>
      <dgm:spPr/>
      <dgm:t>
        <a:bodyPr/>
        <a:lstStyle/>
        <a:p>
          <a:endParaRPr lang="en-US"/>
        </a:p>
      </dgm:t>
    </dgm:pt>
    <dgm:pt modelId="{21E4CF3B-8899-42C5-B268-A71CCAC8CB9A}" type="pres">
      <dgm:prSet presAssocID="{CD76BA33-CEA4-4ECE-869C-3F81E4903897}" presName="Name0" presStyleCnt="0">
        <dgm:presLayoutVars>
          <dgm:dir/>
          <dgm:animLvl val="lvl"/>
          <dgm:resizeHandles val="exact"/>
        </dgm:presLayoutVars>
      </dgm:prSet>
      <dgm:spPr/>
    </dgm:pt>
    <dgm:pt modelId="{10911405-C714-4C74-92F2-251C050EB9C7}" type="pres">
      <dgm:prSet presAssocID="{2FE35081-0BA0-4484-B120-75053E71137E}" presName="linNode" presStyleCnt="0"/>
      <dgm:spPr/>
    </dgm:pt>
    <dgm:pt modelId="{8BE93AC2-3BAE-4416-BD8F-0280E0EFC27E}" type="pres">
      <dgm:prSet presAssocID="{2FE35081-0BA0-4484-B120-75053E71137E}" presName="parentText" presStyleLbl="node1" presStyleIdx="0" presStyleCnt="3">
        <dgm:presLayoutVars>
          <dgm:chMax val="1"/>
          <dgm:bulletEnabled val="1"/>
        </dgm:presLayoutVars>
      </dgm:prSet>
      <dgm:spPr/>
    </dgm:pt>
    <dgm:pt modelId="{B7CD0BCE-D95D-4885-8F32-303C18299BAE}" type="pres">
      <dgm:prSet presAssocID="{26DC81A0-9673-4E78-BAB1-53BCA7C0DC80}" presName="sp" presStyleCnt="0"/>
      <dgm:spPr/>
    </dgm:pt>
    <dgm:pt modelId="{EE56712D-FDC1-4437-9639-527522519676}" type="pres">
      <dgm:prSet presAssocID="{D48E0752-0E7F-49C8-9E28-44A1C7D6A72D}" presName="linNode" presStyleCnt="0"/>
      <dgm:spPr/>
    </dgm:pt>
    <dgm:pt modelId="{191658C2-B2B5-4D7D-A8D1-EC468BF3D870}" type="pres">
      <dgm:prSet presAssocID="{D48E0752-0E7F-49C8-9E28-44A1C7D6A72D}" presName="parentText" presStyleLbl="node1" presStyleIdx="1" presStyleCnt="3">
        <dgm:presLayoutVars>
          <dgm:chMax val="1"/>
          <dgm:bulletEnabled val="1"/>
        </dgm:presLayoutVars>
      </dgm:prSet>
      <dgm:spPr/>
    </dgm:pt>
    <dgm:pt modelId="{A168ADC1-E62B-41BE-A125-C1DBCF10043F}" type="pres">
      <dgm:prSet presAssocID="{1CDF7D88-E519-4AE2-87AE-39D4CDBADC3C}" presName="sp" presStyleCnt="0"/>
      <dgm:spPr/>
    </dgm:pt>
    <dgm:pt modelId="{748F2A1F-D129-4807-AB8F-DE51DFBF2407}" type="pres">
      <dgm:prSet presAssocID="{1655D8BA-BDA7-482C-BE47-ABC42E0A53CE}" presName="linNode" presStyleCnt="0"/>
      <dgm:spPr/>
    </dgm:pt>
    <dgm:pt modelId="{FBE4669F-D0FE-4C40-AB7F-BF3FD38A4B96}" type="pres">
      <dgm:prSet presAssocID="{1655D8BA-BDA7-482C-BE47-ABC42E0A53CE}" presName="parentText" presStyleLbl="node1" presStyleIdx="2" presStyleCnt="3">
        <dgm:presLayoutVars>
          <dgm:chMax val="1"/>
          <dgm:bulletEnabled val="1"/>
        </dgm:presLayoutVars>
      </dgm:prSet>
      <dgm:spPr/>
    </dgm:pt>
  </dgm:ptLst>
  <dgm:cxnLst>
    <dgm:cxn modelId="{8768F363-6E23-4F8C-B1D5-453906F38948}" type="presOf" srcId="{2FE35081-0BA0-4484-B120-75053E71137E}" destId="{8BE93AC2-3BAE-4416-BD8F-0280E0EFC27E}" srcOrd="0" destOrd="0" presId="urn:microsoft.com/office/officeart/2005/8/layout/vList5"/>
    <dgm:cxn modelId="{12CD8B46-E079-4907-8DE8-A27B656B4E26}" srcId="{CD76BA33-CEA4-4ECE-869C-3F81E4903897}" destId="{2FE35081-0BA0-4484-B120-75053E71137E}" srcOrd="0" destOrd="0" parTransId="{91E33027-3C1E-45B9-A51E-1C9EE516055A}" sibTransId="{26DC81A0-9673-4E78-BAB1-53BCA7C0DC80}"/>
    <dgm:cxn modelId="{A83EFB6E-AD54-45F1-85F7-EDE6911EE296}" type="presOf" srcId="{1655D8BA-BDA7-482C-BE47-ABC42E0A53CE}" destId="{FBE4669F-D0FE-4C40-AB7F-BF3FD38A4B96}" srcOrd="0" destOrd="0" presId="urn:microsoft.com/office/officeart/2005/8/layout/vList5"/>
    <dgm:cxn modelId="{9CC45154-748F-43B5-BAB4-82A1F270D130}" type="presOf" srcId="{CD76BA33-CEA4-4ECE-869C-3F81E4903897}" destId="{21E4CF3B-8899-42C5-B268-A71CCAC8CB9A}" srcOrd="0" destOrd="0" presId="urn:microsoft.com/office/officeart/2005/8/layout/vList5"/>
    <dgm:cxn modelId="{F32E8894-66EB-4658-8B86-B419B82BE2EA}" type="presOf" srcId="{D48E0752-0E7F-49C8-9E28-44A1C7D6A72D}" destId="{191658C2-B2B5-4D7D-A8D1-EC468BF3D870}" srcOrd="0" destOrd="0" presId="urn:microsoft.com/office/officeart/2005/8/layout/vList5"/>
    <dgm:cxn modelId="{681D9F9B-83EB-48D7-B621-8535A6556654}" srcId="{CD76BA33-CEA4-4ECE-869C-3F81E4903897}" destId="{1655D8BA-BDA7-482C-BE47-ABC42E0A53CE}" srcOrd="2" destOrd="0" parTransId="{3DC16CB3-9FC9-4F00-AAFA-35DB9848F577}" sibTransId="{DFE57C96-073C-499E-AAD8-6BCDAC0DA4EF}"/>
    <dgm:cxn modelId="{9E359CAE-D07C-4FFC-9BDA-CB06932FA904}" srcId="{CD76BA33-CEA4-4ECE-869C-3F81E4903897}" destId="{D48E0752-0E7F-49C8-9E28-44A1C7D6A72D}" srcOrd="1" destOrd="0" parTransId="{AEB8FA36-4F0F-4576-866C-F820D9B84231}" sibTransId="{1CDF7D88-E519-4AE2-87AE-39D4CDBADC3C}"/>
    <dgm:cxn modelId="{D46DBD17-C627-4429-B369-C050C9EE4F0B}" type="presParOf" srcId="{21E4CF3B-8899-42C5-B268-A71CCAC8CB9A}" destId="{10911405-C714-4C74-92F2-251C050EB9C7}" srcOrd="0" destOrd="0" presId="urn:microsoft.com/office/officeart/2005/8/layout/vList5"/>
    <dgm:cxn modelId="{641B0038-080A-427F-84AD-39990F787AE3}" type="presParOf" srcId="{10911405-C714-4C74-92F2-251C050EB9C7}" destId="{8BE93AC2-3BAE-4416-BD8F-0280E0EFC27E}" srcOrd="0" destOrd="0" presId="urn:microsoft.com/office/officeart/2005/8/layout/vList5"/>
    <dgm:cxn modelId="{9BC8F3E7-6665-480B-91B4-96553104E8DB}" type="presParOf" srcId="{21E4CF3B-8899-42C5-B268-A71CCAC8CB9A}" destId="{B7CD0BCE-D95D-4885-8F32-303C18299BAE}" srcOrd="1" destOrd="0" presId="urn:microsoft.com/office/officeart/2005/8/layout/vList5"/>
    <dgm:cxn modelId="{AAB4FF42-AEA5-44B3-94A4-94E75AA677AE}" type="presParOf" srcId="{21E4CF3B-8899-42C5-B268-A71CCAC8CB9A}" destId="{EE56712D-FDC1-4437-9639-527522519676}" srcOrd="2" destOrd="0" presId="urn:microsoft.com/office/officeart/2005/8/layout/vList5"/>
    <dgm:cxn modelId="{E5AC6B88-4CA0-4854-87CF-387F8015FBA7}" type="presParOf" srcId="{EE56712D-FDC1-4437-9639-527522519676}" destId="{191658C2-B2B5-4D7D-A8D1-EC468BF3D870}" srcOrd="0" destOrd="0" presId="urn:microsoft.com/office/officeart/2005/8/layout/vList5"/>
    <dgm:cxn modelId="{A58AF1FF-52F4-4C85-A9DF-66BD3B469AD2}" type="presParOf" srcId="{21E4CF3B-8899-42C5-B268-A71CCAC8CB9A}" destId="{A168ADC1-E62B-41BE-A125-C1DBCF10043F}" srcOrd="3" destOrd="0" presId="urn:microsoft.com/office/officeart/2005/8/layout/vList5"/>
    <dgm:cxn modelId="{25C9CA28-319D-43F7-865D-B34C2AB1165B}" type="presParOf" srcId="{21E4CF3B-8899-42C5-B268-A71CCAC8CB9A}" destId="{748F2A1F-D129-4807-AB8F-DE51DFBF2407}" srcOrd="4" destOrd="0" presId="urn:microsoft.com/office/officeart/2005/8/layout/vList5"/>
    <dgm:cxn modelId="{938A8A77-D692-4F23-B75D-3CC333813CA5}" type="presParOf" srcId="{748F2A1F-D129-4807-AB8F-DE51DFBF2407}" destId="{FBE4669F-D0FE-4C40-AB7F-BF3FD38A4B96}"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DBA82FE-D5DD-48F3-B478-CB21160CC73A}" type="doc">
      <dgm:prSet loTypeId="urn:microsoft.com/office/officeart/2005/8/layout/hierarchy3" loCatId="hierarchy" qsTypeId="urn:microsoft.com/office/officeart/2005/8/quickstyle/simple3#9" qsCatId="simple" csTypeId="urn:microsoft.com/office/officeart/2005/8/colors/colorful1#3" csCatId="colorful"/>
      <dgm:spPr/>
      <dgm:t>
        <a:bodyPr/>
        <a:lstStyle/>
        <a:p>
          <a:endParaRPr lang="en-US"/>
        </a:p>
      </dgm:t>
    </dgm:pt>
    <dgm:pt modelId="{46AED65E-1BD9-4384-A263-DAD978BE9D19}">
      <dgm:prSet/>
      <dgm:spPr/>
      <dgm:t>
        <a:bodyPr/>
        <a:lstStyle/>
        <a:p>
          <a:r>
            <a:rPr lang="en-US" baseline="0"/>
            <a:t>Under the Equality Act 2010 there are nine protected characteristics.</a:t>
          </a:r>
          <a:endParaRPr lang="en-US"/>
        </a:p>
      </dgm:t>
    </dgm:pt>
    <dgm:pt modelId="{5FDA9683-F94E-4B8C-AE19-6E9205DD8784}" type="parTrans" cxnId="{0DECC32B-F6F8-4A49-B23E-273D762BC20E}">
      <dgm:prSet/>
      <dgm:spPr/>
      <dgm:t>
        <a:bodyPr/>
        <a:lstStyle/>
        <a:p>
          <a:endParaRPr lang="en-US"/>
        </a:p>
      </dgm:t>
    </dgm:pt>
    <dgm:pt modelId="{E96885E0-3761-400A-A6AA-1A619528B77D}" type="sibTrans" cxnId="{0DECC32B-F6F8-4A49-B23E-273D762BC20E}">
      <dgm:prSet/>
      <dgm:spPr/>
      <dgm:t>
        <a:bodyPr/>
        <a:lstStyle/>
        <a:p>
          <a:endParaRPr lang="en-US"/>
        </a:p>
      </dgm:t>
    </dgm:pt>
    <dgm:pt modelId="{32157270-72E0-4890-9971-1465D1A5350D}">
      <dgm:prSet/>
      <dgm:spPr/>
      <dgm:t>
        <a:bodyPr/>
        <a:lstStyle/>
        <a:p>
          <a:r>
            <a:rPr lang="en-US" baseline="0"/>
            <a:t>This protects individuals against less favourable treatment. </a:t>
          </a:r>
          <a:endParaRPr lang="en-US"/>
        </a:p>
      </dgm:t>
    </dgm:pt>
    <dgm:pt modelId="{1A5A39F2-4929-49F5-BB1D-D8921D527A27}" type="parTrans" cxnId="{CD2B0A5B-BD42-4317-8CE4-DE4F54EAB264}">
      <dgm:prSet/>
      <dgm:spPr/>
      <dgm:t>
        <a:bodyPr/>
        <a:lstStyle/>
        <a:p>
          <a:endParaRPr lang="en-US"/>
        </a:p>
      </dgm:t>
    </dgm:pt>
    <dgm:pt modelId="{F0159CEE-26CB-4CD5-94C6-97562D18E1B7}" type="sibTrans" cxnId="{CD2B0A5B-BD42-4317-8CE4-DE4F54EAB264}">
      <dgm:prSet/>
      <dgm:spPr/>
      <dgm:t>
        <a:bodyPr/>
        <a:lstStyle/>
        <a:p>
          <a:endParaRPr lang="en-US"/>
        </a:p>
      </dgm:t>
    </dgm:pt>
    <dgm:pt modelId="{4C5F4FF4-EAB8-492D-BA5E-6F4F919AD337}" type="pres">
      <dgm:prSet presAssocID="{ADBA82FE-D5DD-48F3-B478-CB21160CC73A}" presName="diagram" presStyleCnt="0">
        <dgm:presLayoutVars>
          <dgm:chPref val="1"/>
          <dgm:dir/>
          <dgm:animOne val="branch"/>
          <dgm:animLvl val="lvl"/>
          <dgm:resizeHandles/>
        </dgm:presLayoutVars>
      </dgm:prSet>
      <dgm:spPr/>
    </dgm:pt>
    <dgm:pt modelId="{96CA8DE2-5228-45AD-BF7B-B6AC899128C2}" type="pres">
      <dgm:prSet presAssocID="{46AED65E-1BD9-4384-A263-DAD978BE9D19}" presName="root" presStyleCnt="0"/>
      <dgm:spPr/>
    </dgm:pt>
    <dgm:pt modelId="{D0188193-8540-4084-87C3-D0DC22B020D9}" type="pres">
      <dgm:prSet presAssocID="{46AED65E-1BD9-4384-A263-DAD978BE9D19}" presName="rootComposite" presStyleCnt="0"/>
      <dgm:spPr/>
    </dgm:pt>
    <dgm:pt modelId="{F8187593-D475-4022-88DC-3F26171B9DFC}" type="pres">
      <dgm:prSet presAssocID="{46AED65E-1BD9-4384-A263-DAD978BE9D19}" presName="rootText" presStyleLbl="node1" presStyleIdx="0" presStyleCnt="2"/>
      <dgm:spPr/>
    </dgm:pt>
    <dgm:pt modelId="{E6E420A3-635A-4BA6-8FBF-A4D5DAC3C669}" type="pres">
      <dgm:prSet presAssocID="{46AED65E-1BD9-4384-A263-DAD978BE9D19}" presName="rootConnector" presStyleLbl="node1" presStyleIdx="0" presStyleCnt="2"/>
      <dgm:spPr/>
    </dgm:pt>
    <dgm:pt modelId="{D5F7B3F3-4C62-4267-99F5-03C6F0FB287A}" type="pres">
      <dgm:prSet presAssocID="{46AED65E-1BD9-4384-A263-DAD978BE9D19}" presName="childShape" presStyleCnt="0"/>
      <dgm:spPr/>
    </dgm:pt>
    <dgm:pt modelId="{880B2EAE-9A2A-4BA2-A4D1-41B445561E2D}" type="pres">
      <dgm:prSet presAssocID="{32157270-72E0-4890-9971-1465D1A5350D}" presName="root" presStyleCnt="0"/>
      <dgm:spPr/>
    </dgm:pt>
    <dgm:pt modelId="{410AE6E8-5626-4A32-8931-561E5BBC7FEA}" type="pres">
      <dgm:prSet presAssocID="{32157270-72E0-4890-9971-1465D1A5350D}" presName="rootComposite" presStyleCnt="0"/>
      <dgm:spPr/>
    </dgm:pt>
    <dgm:pt modelId="{7D58B5AB-E70E-4208-BC1E-A5571A499323}" type="pres">
      <dgm:prSet presAssocID="{32157270-72E0-4890-9971-1465D1A5350D}" presName="rootText" presStyleLbl="node1" presStyleIdx="1" presStyleCnt="2"/>
      <dgm:spPr/>
    </dgm:pt>
    <dgm:pt modelId="{3046FBF8-2E30-4805-AB15-DD815E58F5E6}" type="pres">
      <dgm:prSet presAssocID="{32157270-72E0-4890-9971-1465D1A5350D}" presName="rootConnector" presStyleLbl="node1" presStyleIdx="1" presStyleCnt="2"/>
      <dgm:spPr/>
    </dgm:pt>
    <dgm:pt modelId="{0BE461C4-DF9B-41E0-B560-D06D581C90D5}" type="pres">
      <dgm:prSet presAssocID="{32157270-72E0-4890-9971-1465D1A5350D}" presName="childShape" presStyleCnt="0"/>
      <dgm:spPr/>
    </dgm:pt>
  </dgm:ptLst>
  <dgm:cxnLst>
    <dgm:cxn modelId="{3256A90D-CE9A-41BE-BAE3-45F6DD43988F}" type="presOf" srcId="{32157270-72E0-4890-9971-1465D1A5350D}" destId="{7D58B5AB-E70E-4208-BC1E-A5571A499323}" srcOrd="0" destOrd="0" presId="urn:microsoft.com/office/officeart/2005/8/layout/hierarchy3"/>
    <dgm:cxn modelId="{40EAEB1E-89CB-40D0-9EF2-6A3658287036}" type="presOf" srcId="{46AED65E-1BD9-4384-A263-DAD978BE9D19}" destId="{E6E420A3-635A-4BA6-8FBF-A4D5DAC3C669}" srcOrd="1" destOrd="0" presId="urn:microsoft.com/office/officeart/2005/8/layout/hierarchy3"/>
    <dgm:cxn modelId="{0DECC32B-F6F8-4A49-B23E-273D762BC20E}" srcId="{ADBA82FE-D5DD-48F3-B478-CB21160CC73A}" destId="{46AED65E-1BD9-4384-A263-DAD978BE9D19}" srcOrd="0" destOrd="0" parTransId="{5FDA9683-F94E-4B8C-AE19-6E9205DD8784}" sibTransId="{E96885E0-3761-400A-A6AA-1A619528B77D}"/>
    <dgm:cxn modelId="{CD2B0A5B-BD42-4317-8CE4-DE4F54EAB264}" srcId="{ADBA82FE-D5DD-48F3-B478-CB21160CC73A}" destId="{32157270-72E0-4890-9971-1465D1A5350D}" srcOrd="1" destOrd="0" parTransId="{1A5A39F2-4929-49F5-BB1D-D8921D527A27}" sibTransId="{F0159CEE-26CB-4CD5-94C6-97562D18E1B7}"/>
    <dgm:cxn modelId="{63932796-30CF-428C-92DA-19FC1E8D0F43}" type="presOf" srcId="{ADBA82FE-D5DD-48F3-B478-CB21160CC73A}" destId="{4C5F4FF4-EAB8-492D-BA5E-6F4F919AD337}" srcOrd="0" destOrd="0" presId="urn:microsoft.com/office/officeart/2005/8/layout/hierarchy3"/>
    <dgm:cxn modelId="{C213A8A9-3472-4057-BC86-01AEC6188D7A}" type="presOf" srcId="{32157270-72E0-4890-9971-1465D1A5350D}" destId="{3046FBF8-2E30-4805-AB15-DD815E58F5E6}" srcOrd="1" destOrd="0" presId="urn:microsoft.com/office/officeart/2005/8/layout/hierarchy3"/>
    <dgm:cxn modelId="{49A6A6D5-C7C3-46F9-9413-78F52166C5A7}" type="presOf" srcId="{46AED65E-1BD9-4384-A263-DAD978BE9D19}" destId="{F8187593-D475-4022-88DC-3F26171B9DFC}" srcOrd="0" destOrd="0" presId="urn:microsoft.com/office/officeart/2005/8/layout/hierarchy3"/>
    <dgm:cxn modelId="{B5F609CC-16FB-4EE0-B903-ABBB570B5134}" type="presParOf" srcId="{4C5F4FF4-EAB8-492D-BA5E-6F4F919AD337}" destId="{96CA8DE2-5228-45AD-BF7B-B6AC899128C2}" srcOrd="0" destOrd="0" presId="urn:microsoft.com/office/officeart/2005/8/layout/hierarchy3"/>
    <dgm:cxn modelId="{24FE2D70-801D-414D-AF0A-FC6D99828A35}" type="presParOf" srcId="{96CA8DE2-5228-45AD-BF7B-B6AC899128C2}" destId="{D0188193-8540-4084-87C3-D0DC22B020D9}" srcOrd="0" destOrd="0" presId="urn:microsoft.com/office/officeart/2005/8/layout/hierarchy3"/>
    <dgm:cxn modelId="{952EFAA9-F740-43D5-8523-3B8BC9496623}" type="presParOf" srcId="{D0188193-8540-4084-87C3-D0DC22B020D9}" destId="{F8187593-D475-4022-88DC-3F26171B9DFC}" srcOrd="0" destOrd="0" presId="urn:microsoft.com/office/officeart/2005/8/layout/hierarchy3"/>
    <dgm:cxn modelId="{8F68D4B1-05D5-474E-B4E0-FCC6275246D2}" type="presParOf" srcId="{D0188193-8540-4084-87C3-D0DC22B020D9}" destId="{E6E420A3-635A-4BA6-8FBF-A4D5DAC3C669}" srcOrd="1" destOrd="0" presId="urn:microsoft.com/office/officeart/2005/8/layout/hierarchy3"/>
    <dgm:cxn modelId="{DCADA100-0917-4AEF-B0EA-E67F7CC882D6}" type="presParOf" srcId="{96CA8DE2-5228-45AD-BF7B-B6AC899128C2}" destId="{D5F7B3F3-4C62-4267-99F5-03C6F0FB287A}" srcOrd="1" destOrd="0" presId="urn:microsoft.com/office/officeart/2005/8/layout/hierarchy3"/>
    <dgm:cxn modelId="{30EB1C4E-1856-4E4A-A1B0-5DDF2FCF0B53}" type="presParOf" srcId="{4C5F4FF4-EAB8-492D-BA5E-6F4F919AD337}" destId="{880B2EAE-9A2A-4BA2-A4D1-41B445561E2D}" srcOrd="1" destOrd="0" presId="urn:microsoft.com/office/officeart/2005/8/layout/hierarchy3"/>
    <dgm:cxn modelId="{45611B51-2881-4B8D-954B-BF4E285A56E8}" type="presParOf" srcId="{880B2EAE-9A2A-4BA2-A4D1-41B445561E2D}" destId="{410AE6E8-5626-4A32-8931-561E5BBC7FEA}" srcOrd="0" destOrd="0" presId="urn:microsoft.com/office/officeart/2005/8/layout/hierarchy3"/>
    <dgm:cxn modelId="{93458868-9B95-4884-B9D4-133EA5DE3DAD}" type="presParOf" srcId="{410AE6E8-5626-4A32-8931-561E5BBC7FEA}" destId="{7D58B5AB-E70E-4208-BC1E-A5571A499323}" srcOrd="0" destOrd="0" presId="urn:microsoft.com/office/officeart/2005/8/layout/hierarchy3"/>
    <dgm:cxn modelId="{60089733-B912-4675-B2CE-5EF2709C99B0}" type="presParOf" srcId="{410AE6E8-5626-4A32-8931-561E5BBC7FEA}" destId="{3046FBF8-2E30-4805-AB15-DD815E58F5E6}" srcOrd="1" destOrd="0" presId="urn:microsoft.com/office/officeart/2005/8/layout/hierarchy3"/>
    <dgm:cxn modelId="{5A6AE71D-728C-4E51-9D40-B98FF12BDC38}" type="presParOf" srcId="{880B2EAE-9A2A-4BA2-A4D1-41B445561E2D}" destId="{0BE461C4-DF9B-41E0-B560-D06D581C90D5}"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810E48D-132C-4F86-9DF1-F91E6E72A79B}" type="doc">
      <dgm:prSet loTypeId="urn:microsoft.com/office/officeart/2005/8/layout/default" loCatId="list" qsTypeId="urn:microsoft.com/office/officeart/2005/8/quickstyle/simple3#10" qsCatId="simple" csTypeId="urn:microsoft.com/office/officeart/2005/8/colors/colorful1#4" csCatId="colorful"/>
      <dgm:spPr/>
      <dgm:t>
        <a:bodyPr/>
        <a:lstStyle/>
        <a:p>
          <a:endParaRPr lang="en-US"/>
        </a:p>
      </dgm:t>
    </dgm:pt>
    <dgm:pt modelId="{D21AF20C-A7F6-4482-955D-F68AD10CBB03}">
      <dgm:prSet/>
      <dgm:spPr/>
      <dgm:t>
        <a:bodyPr/>
        <a:lstStyle/>
        <a:p>
          <a:r>
            <a:rPr lang="en-US" baseline="0"/>
            <a:t>Age</a:t>
          </a:r>
          <a:endParaRPr lang="en-US"/>
        </a:p>
      </dgm:t>
    </dgm:pt>
    <dgm:pt modelId="{82E75F9D-4231-47F0-99F9-89AB0D1D9E46}" type="parTrans" cxnId="{364E3C42-7DD3-40C4-BD45-53E4EF295EDB}">
      <dgm:prSet/>
      <dgm:spPr/>
      <dgm:t>
        <a:bodyPr/>
        <a:lstStyle/>
        <a:p>
          <a:endParaRPr lang="en-US"/>
        </a:p>
      </dgm:t>
    </dgm:pt>
    <dgm:pt modelId="{DC301398-A127-4B92-B206-FBA7EA6E8C35}" type="sibTrans" cxnId="{364E3C42-7DD3-40C4-BD45-53E4EF295EDB}">
      <dgm:prSet/>
      <dgm:spPr/>
      <dgm:t>
        <a:bodyPr/>
        <a:lstStyle/>
        <a:p>
          <a:endParaRPr lang="en-US"/>
        </a:p>
      </dgm:t>
    </dgm:pt>
    <dgm:pt modelId="{9F667A9A-9863-4231-A3CD-870B54902865}">
      <dgm:prSet/>
      <dgm:spPr/>
      <dgm:t>
        <a:bodyPr/>
        <a:lstStyle/>
        <a:p>
          <a:r>
            <a:rPr lang="en-US" baseline="0"/>
            <a:t>Disability</a:t>
          </a:r>
          <a:endParaRPr lang="en-US"/>
        </a:p>
      </dgm:t>
    </dgm:pt>
    <dgm:pt modelId="{734900A5-5261-4E79-89C0-B0D0A14D0954}" type="parTrans" cxnId="{A734DA2C-4977-4E70-9925-5E10195D4798}">
      <dgm:prSet/>
      <dgm:spPr/>
      <dgm:t>
        <a:bodyPr/>
        <a:lstStyle/>
        <a:p>
          <a:endParaRPr lang="en-US"/>
        </a:p>
      </dgm:t>
    </dgm:pt>
    <dgm:pt modelId="{F7B10E88-7054-4D15-9925-B7A87B80885D}" type="sibTrans" cxnId="{A734DA2C-4977-4E70-9925-5E10195D4798}">
      <dgm:prSet/>
      <dgm:spPr/>
      <dgm:t>
        <a:bodyPr/>
        <a:lstStyle/>
        <a:p>
          <a:endParaRPr lang="en-US"/>
        </a:p>
      </dgm:t>
    </dgm:pt>
    <dgm:pt modelId="{2EC11BBF-1AA1-41B4-8597-344ED01802A9}">
      <dgm:prSet/>
      <dgm:spPr/>
      <dgm:t>
        <a:bodyPr/>
        <a:lstStyle/>
        <a:p>
          <a:r>
            <a:rPr lang="en-US" baseline="0"/>
            <a:t>Gender reassignment</a:t>
          </a:r>
          <a:endParaRPr lang="en-US"/>
        </a:p>
      </dgm:t>
    </dgm:pt>
    <dgm:pt modelId="{9C056607-A421-473C-B685-FAF351FBAA14}" type="parTrans" cxnId="{345FBFA6-89C8-4009-AE24-D30C7FE6D698}">
      <dgm:prSet/>
      <dgm:spPr/>
      <dgm:t>
        <a:bodyPr/>
        <a:lstStyle/>
        <a:p>
          <a:endParaRPr lang="en-US"/>
        </a:p>
      </dgm:t>
    </dgm:pt>
    <dgm:pt modelId="{034F6031-2AC5-43B1-B7DC-229F25C39713}" type="sibTrans" cxnId="{345FBFA6-89C8-4009-AE24-D30C7FE6D698}">
      <dgm:prSet/>
      <dgm:spPr/>
      <dgm:t>
        <a:bodyPr/>
        <a:lstStyle/>
        <a:p>
          <a:endParaRPr lang="en-US"/>
        </a:p>
      </dgm:t>
    </dgm:pt>
    <dgm:pt modelId="{070D45CE-400C-4DA8-8504-8BA24D3FA844}">
      <dgm:prSet/>
      <dgm:spPr/>
      <dgm:t>
        <a:bodyPr/>
        <a:lstStyle/>
        <a:p>
          <a:r>
            <a:rPr lang="en-US" baseline="0"/>
            <a:t>Marriage and civil partnership</a:t>
          </a:r>
          <a:endParaRPr lang="en-US"/>
        </a:p>
      </dgm:t>
    </dgm:pt>
    <dgm:pt modelId="{894335DF-6CAD-4D6F-BC3C-9385A5BDAC84}" type="parTrans" cxnId="{3FC49EFD-313A-4A73-AB54-EDD35D606959}">
      <dgm:prSet/>
      <dgm:spPr/>
      <dgm:t>
        <a:bodyPr/>
        <a:lstStyle/>
        <a:p>
          <a:endParaRPr lang="en-US"/>
        </a:p>
      </dgm:t>
    </dgm:pt>
    <dgm:pt modelId="{F8DA8CD6-7471-4B33-A7F8-8F35764763CC}" type="sibTrans" cxnId="{3FC49EFD-313A-4A73-AB54-EDD35D606959}">
      <dgm:prSet/>
      <dgm:spPr/>
      <dgm:t>
        <a:bodyPr/>
        <a:lstStyle/>
        <a:p>
          <a:endParaRPr lang="en-US"/>
        </a:p>
      </dgm:t>
    </dgm:pt>
    <dgm:pt modelId="{6991D165-B7B9-409C-99F5-873842695533}">
      <dgm:prSet/>
      <dgm:spPr/>
      <dgm:t>
        <a:bodyPr/>
        <a:lstStyle/>
        <a:p>
          <a:r>
            <a:rPr lang="en-US" baseline="0"/>
            <a:t>Pregnancy/maternity</a:t>
          </a:r>
          <a:endParaRPr lang="en-US"/>
        </a:p>
      </dgm:t>
    </dgm:pt>
    <dgm:pt modelId="{B11DCDEA-8DC1-4E50-9190-E4D7E920B433}" type="parTrans" cxnId="{56928148-DCD1-426E-BAED-F29C2A62F26E}">
      <dgm:prSet/>
      <dgm:spPr/>
      <dgm:t>
        <a:bodyPr/>
        <a:lstStyle/>
        <a:p>
          <a:endParaRPr lang="en-US"/>
        </a:p>
      </dgm:t>
    </dgm:pt>
    <dgm:pt modelId="{1BB24BD4-35D5-45E1-AA44-DF490A70E9FC}" type="sibTrans" cxnId="{56928148-DCD1-426E-BAED-F29C2A62F26E}">
      <dgm:prSet/>
      <dgm:spPr/>
      <dgm:t>
        <a:bodyPr/>
        <a:lstStyle/>
        <a:p>
          <a:endParaRPr lang="en-US"/>
        </a:p>
      </dgm:t>
    </dgm:pt>
    <dgm:pt modelId="{2567CBEA-FB3B-4ECB-9D02-DEBA93199D3B}">
      <dgm:prSet/>
      <dgm:spPr/>
      <dgm:t>
        <a:bodyPr/>
        <a:lstStyle/>
        <a:p>
          <a:r>
            <a:rPr lang="en-US" baseline="0"/>
            <a:t>Race</a:t>
          </a:r>
          <a:endParaRPr lang="en-US"/>
        </a:p>
      </dgm:t>
    </dgm:pt>
    <dgm:pt modelId="{0BD39F79-4F04-4BC0-A1C6-56B18650AB57}" type="parTrans" cxnId="{DE155AD5-108E-4206-BC0C-C36C1A70E1CA}">
      <dgm:prSet/>
      <dgm:spPr/>
      <dgm:t>
        <a:bodyPr/>
        <a:lstStyle/>
        <a:p>
          <a:endParaRPr lang="en-US"/>
        </a:p>
      </dgm:t>
    </dgm:pt>
    <dgm:pt modelId="{D8F46688-5E62-4C15-AC4F-55F5FABA5F00}" type="sibTrans" cxnId="{DE155AD5-108E-4206-BC0C-C36C1A70E1CA}">
      <dgm:prSet/>
      <dgm:spPr/>
      <dgm:t>
        <a:bodyPr/>
        <a:lstStyle/>
        <a:p>
          <a:endParaRPr lang="en-US"/>
        </a:p>
      </dgm:t>
    </dgm:pt>
    <dgm:pt modelId="{2BAE562B-19EB-46FB-A897-227115EEB026}">
      <dgm:prSet/>
      <dgm:spPr/>
      <dgm:t>
        <a:bodyPr/>
        <a:lstStyle/>
        <a:p>
          <a:r>
            <a:rPr lang="en-US" baseline="0"/>
            <a:t>Religion/belief</a:t>
          </a:r>
          <a:endParaRPr lang="en-US"/>
        </a:p>
      </dgm:t>
    </dgm:pt>
    <dgm:pt modelId="{CC4A4EE8-0853-410C-84AB-07033273FB74}" type="parTrans" cxnId="{A3CE37D0-70A4-4843-A131-F7A351939391}">
      <dgm:prSet/>
      <dgm:spPr/>
      <dgm:t>
        <a:bodyPr/>
        <a:lstStyle/>
        <a:p>
          <a:endParaRPr lang="en-US"/>
        </a:p>
      </dgm:t>
    </dgm:pt>
    <dgm:pt modelId="{3431BA96-1D4C-480A-B8DE-5A9A872A2D1D}" type="sibTrans" cxnId="{A3CE37D0-70A4-4843-A131-F7A351939391}">
      <dgm:prSet/>
      <dgm:spPr/>
      <dgm:t>
        <a:bodyPr/>
        <a:lstStyle/>
        <a:p>
          <a:endParaRPr lang="en-US"/>
        </a:p>
      </dgm:t>
    </dgm:pt>
    <dgm:pt modelId="{25EA67EE-F76E-432E-B9B4-F91D15A8B70C}">
      <dgm:prSet/>
      <dgm:spPr/>
      <dgm:t>
        <a:bodyPr/>
        <a:lstStyle/>
        <a:p>
          <a:r>
            <a:rPr lang="en-US" baseline="0"/>
            <a:t>Sex</a:t>
          </a:r>
          <a:endParaRPr lang="en-US"/>
        </a:p>
      </dgm:t>
    </dgm:pt>
    <dgm:pt modelId="{8C8E2FFE-302A-4FF5-A470-8CF1A53B1F66}" type="parTrans" cxnId="{07AB9C6A-5A8F-4644-BA9B-83ADFF5EDB28}">
      <dgm:prSet/>
      <dgm:spPr/>
      <dgm:t>
        <a:bodyPr/>
        <a:lstStyle/>
        <a:p>
          <a:endParaRPr lang="en-US"/>
        </a:p>
      </dgm:t>
    </dgm:pt>
    <dgm:pt modelId="{42637399-D7F5-44B6-B03A-A9EB1A6BC332}" type="sibTrans" cxnId="{07AB9C6A-5A8F-4644-BA9B-83ADFF5EDB28}">
      <dgm:prSet/>
      <dgm:spPr/>
      <dgm:t>
        <a:bodyPr/>
        <a:lstStyle/>
        <a:p>
          <a:endParaRPr lang="en-US"/>
        </a:p>
      </dgm:t>
    </dgm:pt>
    <dgm:pt modelId="{AF5CB182-1604-46BB-849C-A866D5BAF3AA}">
      <dgm:prSet/>
      <dgm:spPr/>
      <dgm:t>
        <a:bodyPr/>
        <a:lstStyle/>
        <a:p>
          <a:r>
            <a:rPr lang="en-US" baseline="0"/>
            <a:t>Sexual orientation</a:t>
          </a:r>
          <a:endParaRPr lang="en-US"/>
        </a:p>
      </dgm:t>
    </dgm:pt>
    <dgm:pt modelId="{3ABFCAB5-0437-46C4-85A5-6666976F78F1}" type="parTrans" cxnId="{78DFF9A0-96DF-40F9-9B41-7BC9C01A3982}">
      <dgm:prSet/>
      <dgm:spPr/>
      <dgm:t>
        <a:bodyPr/>
        <a:lstStyle/>
        <a:p>
          <a:endParaRPr lang="en-US"/>
        </a:p>
      </dgm:t>
    </dgm:pt>
    <dgm:pt modelId="{0CE13A93-3E37-4DC0-965D-25748E24CB7A}" type="sibTrans" cxnId="{78DFF9A0-96DF-40F9-9B41-7BC9C01A3982}">
      <dgm:prSet/>
      <dgm:spPr/>
      <dgm:t>
        <a:bodyPr/>
        <a:lstStyle/>
        <a:p>
          <a:endParaRPr lang="en-US"/>
        </a:p>
      </dgm:t>
    </dgm:pt>
    <dgm:pt modelId="{24183B66-4197-44F2-B629-901BF8ED54BD}" type="pres">
      <dgm:prSet presAssocID="{3810E48D-132C-4F86-9DF1-F91E6E72A79B}" presName="diagram" presStyleCnt="0">
        <dgm:presLayoutVars>
          <dgm:dir/>
          <dgm:resizeHandles val="exact"/>
        </dgm:presLayoutVars>
      </dgm:prSet>
      <dgm:spPr/>
    </dgm:pt>
    <dgm:pt modelId="{9C7D1A22-0E63-423E-8923-B80A936A44B1}" type="pres">
      <dgm:prSet presAssocID="{D21AF20C-A7F6-4482-955D-F68AD10CBB03}" presName="node" presStyleLbl="node1" presStyleIdx="0" presStyleCnt="9">
        <dgm:presLayoutVars>
          <dgm:bulletEnabled val="1"/>
        </dgm:presLayoutVars>
      </dgm:prSet>
      <dgm:spPr/>
    </dgm:pt>
    <dgm:pt modelId="{62DD45D3-47DA-4478-99A8-E8E9B682B7E0}" type="pres">
      <dgm:prSet presAssocID="{DC301398-A127-4B92-B206-FBA7EA6E8C35}" presName="sibTrans" presStyleCnt="0"/>
      <dgm:spPr/>
    </dgm:pt>
    <dgm:pt modelId="{E1BC8E07-F734-47D9-8523-5094AB8536BF}" type="pres">
      <dgm:prSet presAssocID="{9F667A9A-9863-4231-A3CD-870B54902865}" presName="node" presStyleLbl="node1" presStyleIdx="1" presStyleCnt="9">
        <dgm:presLayoutVars>
          <dgm:bulletEnabled val="1"/>
        </dgm:presLayoutVars>
      </dgm:prSet>
      <dgm:spPr/>
    </dgm:pt>
    <dgm:pt modelId="{3C45F72F-00AE-43D5-A156-356BFFEE4D4A}" type="pres">
      <dgm:prSet presAssocID="{F7B10E88-7054-4D15-9925-B7A87B80885D}" presName="sibTrans" presStyleCnt="0"/>
      <dgm:spPr/>
    </dgm:pt>
    <dgm:pt modelId="{89CDFB55-0A42-464D-B852-C6E03D78348F}" type="pres">
      <dgm:prSet presAssocID="{2EC11BBF-1AA1-41B4-8597-344ED01802A9}" presName="node" presStyleLbl="node1" presStyleIdx="2" presStyleCnt="9">
        <dgm:presLayoutVars>
          <dgm:bulletEnabled val="1"/>
        </dgm:presLayoutVars>
      </dgm:prSet>
      <dgm:spPr/>
    </dgm:pt>
    <dgm:pt modelId="{023C7E84-9B29-4A12-98CA-FDCA0EBE2F38}" type="pres">
      <dgm:prSet presAssocID="{034F6031-2AC5-43B1-B7DC-229F25C39713}" presName="sibTrans" presStyleCnt="0"/>
      <dgm:spPr/>
    </dgm:pt>
    <dgm:pt modelId="{865FEA3B-421D-49B3-8D8C-093846459066}" type="pres">
      <dgm:prSet presAssocID="{070D45CE-400C-4DA8-8504-8BA24D3FA844}" presName="node" presStyleLbl="node1" presStyleIdx="3" presStyleCnt="9">
        <dgm:presLayoutVars>
          <dgm:bulletEnabled val="1"/>
        </dgm:presLayoutVars>
      </dgm:prSet>
      <dgm:spPr/>
    </dgm:pt>
    <dgm:pt modelId="{B1F5DD2F-CA79-4405-8756-F1C11CC97FE8}" type="pres">
      <dgm:prSet presAssocID="{F8DA8CD6-7471-4B33-A7F8-8F35764763CC}" presName="sibTrans" presStyleCnt="0"/>
      <dgm:spPr/>
    </dgm:pt>
    <dgm:pt modelId="{A37049CA-2C05-41A2-A415-870239BC55DB}" type="pres">
      <dgm:prSet presAssocID="{6991D165-B7B9-409C-99F5-873842695533}" presName="node" presStyleLbl="node1" presStyleIdx="4" presStyleCnt="9">
        <dgm:presLayoutVars>
          <dgm:bulletEnabled val="1"/>
        </dgm:presLayoutVars>
      </dgm:prSet>
      <dgm:spPr/>
    </dgm:pt>
    <dgm:pt modelId="{29D490DF-4FFA-40D5-9494-7A1607F99A92}" type="pres">
      <dgm:prSet presAssocID="{1BB24BD4-35D5-45E1-AA44-DF490A70E9FC}" presName="sibTrans" presStyleCnt="0"/>
      <dgm:spPr/>
    </dgm:pt>
    <dgm:pt modelId="{39BA19F2-D026-49E9-973C-7BE12AF79855}" type="pres">
      <dgm:prSet presAssocID="{2567CBEA-FB3B-4ECB-9D02-DEBA93199D3B}" presName="node" presStyleLbl="node1" presStyleIdx="5" presStyleCnt="9">
        <dgm:presLayoutVars>
          <dgm:bulletEnabled val="1"/>
        </dgm:presLayoutVars>
      </dgm:prSet>
      <dgm:spPr/>
    </dgm:pt>
    <dgm:pt modelId="{AAE6B773-5871-46A3-AE1F-08084B60E103}" type="pres">
      <dgm:prSet presAssocID="{D8F46688-5E62-4C15-AC4F-55F5FABA5F00}" presName="sibTrans" presStyleCnt="0"/>
      <dgm:spPr/>
    </dgm:pt>
    <dgm:pt modelId="{3F86ED09-5AA7-453D-BC04-87418CA3A2CF}" type="pres">
      <dgm:prSet presAssocID="{2BAE562B-19EB-46FB-A897-227115EEB026}" presName="node" presStyleLbl="node1" presStyleIdx="6" presStyleCnt="9">
        <dgm:presLayoutVars>
          <dgm:bulletEnabled val="1"/>
        </dgm:presLayoutVars>
      </dgm:prSet>
      <dgm:spPr/>
    </dgm:pt>
    <dgm:pt modelId="{231A8452-DC3F-4BB0-961B-5FDCDDDECFE7}" type="pres">
      <dgm:prSet presAssocID="{3431BA96-1D4C-480A-B8DE-5A9A872A2D1D}" presName="sibTrans" presStyleCnt="0"/>
      <dgm:spPr/>
    </dgm:pt>
    <dgm:pt modelId="{136E0655-F251-4758-9E23-F0D8820E7106}" type="pres">
      <dgm:prSet presAssocID="{25EA67EE-F76E-432E-B9B4-F91D15A8B70C}" presName="node" presStyleLbl="node1" presStyleIdx="7" presStyleCnt="9">
        <dgm:presLayoutVars>
          <dgm:bulletEnabled val="1"/>
        </dgm:presLayoutVars>
      </dgm:prSet>
      <dgm:spPr/>
    </dgm:pt>
    <dgm:pt modelId="{FB54764D-312F-4B2F-BE17-985EFDE8AC73}" type="pres">
      <dgm:prSet presAssocID="{42637399-D7F5-44B6-B03A-A9EB1A6BC332}" presName="sibTrans" presStyleCnt="0"/>
      <dgm:spPr/>
    </dgm:pt>
    <dgm:pt modelId="{836CC186-4357-43CA-970F-B398D7BD0DFF}" type="pres">
      <dgm:prSet presAssocID="{AF5CB182-1604-46BB-849C-A866D5BAF3AA}" presName="node" presStyleLbl="node1" presStyleIdx="8" presStyleCnt="9">
        <dgm:presLayoutVars>
          <dgm:bulletEnabled val="1"/>
        </dgm:presLayoutVars>
      </dgm:prSet>
      <dgm:spPr/>
    </dgm:pt>
  </dgm:ptLst>
  <dgm:cxnLst>
    <dgm:cxn modelId="{091D9001-3C32-43AD-A329-6B460E4AA735}" type="presOf" srcId="{3810E48D-132C-4F86-9DF1-F91E6E72A79B}" destId="{24183B66-4197-44F2-B629-901BF8ED54BD}" srcOrd="0" destOrd="0" presId="urn:microsoft.com/office/officeart/2005/8/layout/default"/>
    <dgm:cxn modelId="{C774CA08-EBEF-4EDF-8B8B-A881F6A72F63}" type="presOf" srcId="{2BAE562B-19EB-46FB-A897-227115EEB026}" destId="{3F86ED09-5AA7-453D-BC04-87418CA3A2CF}" srcOrd="0" destOrd="0" presId="urn:microsoft.com/office/officeart/2005/8/layout/default"/>
    <dgm:cxn modelId="{9416512C-37E1-40D1-9BEC-99340EA85063}" type="presOf" srcId="{25EA67EE-F76E-432E-B9B4-F91D15A8B70C}" destId="{136E0655-F251-4758-9E23-F0D8820E7106}" srcOrd="0" destOrd="0" presId="urn:microsoft.com/office/officeart/2005/8/layout/default"/>
    <dgm:cxn modelId="{A734DA2C-4977-4E70-9925-5E10195D4798}" srcId="{3810E48D-132C-4F86-9DF1-F91E6E72A79B}" destId="{9F667A9A-9863-4231-A3CD-870B54902865}" srcOrd="1" destOrd="0" parTransId="{734900A5-5261-4E79-89C0-B0D0A14D0954}" sibTransId="{F7B10E88-7054-4D15-9925-B7A87B80885D}"/>
    <dgm:cxn modelId="{364E3C42-7DD3-40C4-BD45-53E4EF295EDB}" srcId="{3810E48D-132C-4F86-9DF1-F91E6E72A79B}" destId="{D21AF20C-A7F6-4482-955D-F68AD10CBB03}" srcOrd="0" destOrd="0" parTransId="{82E75F9D-4231-47F0-99F9-89AB0D1D9E46}" sibTransId="{DC301398-A127-4B92-B206-FBA7EA6E8C35}"/>
    <dgm:cxn modelId="{56928148-DCD1-426E-BAED-F29C2A62F26E}" srcId="{3810E48D-132C-4F86-9DF1-F91E6E72A79B}" destId="{6991D165-B7B9-409C-99F5-873842695533}" srcOrd="4" destOrd="0" parTransId="{B11DCDEA-8DC1-4E50-9190-E4D7E920B433}" sibTransId="{1BB24BD4-35D5-45E1-AA44-DF490A70E9FC}"/>
    <dgm:cxn modelId="{912B9A69-0D50-46EC-ABC3-786F3B96C6A0}" type="presOf" srcId="{2EC11BBF-1AA1-41B4-8597-344ED01802A9}" destId="{89CDFB55-0A42-464D-B852-C6E03D78348F}" srcOrd="0" destOrd="0" presId="urn:microsoft.com/office/officeart/2005/8/layout/default"/>
    <dgm:cxn modelId="{07AB9C6A-5A8F-4644-BA9B-83ADFF5EDB28}" srcId="{3810E48D-132C-4F86-9DF1-F91E6E72A79B}" destId="{25EA67EE-F76E-432E-B9B4-F91D15A8B70C}" srcOrd="7" destOrd="0" parTransId="{8C8E2FFE-302A-4FF5-A470-8CF1A53B1F66}" sibTransId="{42637399-D7F5-44B6-B03A-A9EB1A6BC332}"/>
    <dgm:cxn modelId="{AD57A782-05A1-4B5B-B204-B5DC462953C9}" type="presOf" srcId="{2567CBEA-FB3B-4ECB-9D02-DEBA93199D3B}" destId="{39BA19F2-D026-49E9-973C-7BE12AF79855}" srcOrd="0" destOrd="0" presId="urn:microsoft.com/office/officeart/2005/8/layout/default"/>
    <dgm:cxn modelId="{78DFF9A0-96DF-40F9-9B41-7BC9C01A3982}" srcId="{3810E48D-132C-4F86-9DF1-F91E6E72A79B}" destId="{AF5CB182-1604-46BB-849C-A866D5BAF3AA}" srcOrd="8" destOrd="0" parTransId="{3ABFCAB5-0437-46C4-85A5-6666976F78F1}" sibTransId="{0CE13A93-3E37-4DC0-965D-25748E24CB7A}"/>
    <dgm:cxn modelId="{345FBFA6-89C8-4009-AE24-D30C7FE6D698}" srcId="{3810E48D-132C-4F86-9DF1-F91E6E72A79B}" destId="{2EC11BBF-1AA1-41B4-8597-344ED01802A9}" srcOrd="2" destOrd="0" parTransId="{9C056607-A421-473C-B685-FAF351FBAA14}" sibTransId="{034F6031-2AC5-43B1-B7DC-229F25C39713}"/>
    <dgm:cxn modelId="{33EA74A7-C85F-41AD-8487-1BE777CA5FC3}" type="presOf" srcId="{9F667A9A-9863-4231-A3CD-870B54902865}" destId="{E1BC8E07-F734-47D9-8523-5094AB8536BF}" srcOrd="0" destOrd="0" presId="urn:microsoft.com/office/officeart/2005/8/layout/default"/>
    <dgm:cxn modelId="{83B675B7-E85E-40B4-9062-7ADBA1BD1AF7}" type="presOf" srcId="{070D45CE-400C-4DA8-8504-8BA24D3FA844}" destId="{865FEA3B-421D-49B3-8D8C-093846459066}" srcOrd="0" destOrd="0" presId="urn:microsoft.com/office/officeart/2005/8/layout/default"/>
    <dgm:cxn modelId="{A3CE37D0-70A4-4843-A131-F7A351939391}" srcId="{3810E48D-132C-4F86-9DF1-F91E6E72A79B}" destId="{2BAE562B-19EB-46FB-A897-227115EEB026}" srcOrd="6" destOrd="0" parTransId="{CC4A4EE8-0853-410C-84AB-07033273FB74}" sibTransId="{3431BA96-1D4C-480A-B8DE-5A9A872A2D1D}"/>
    <dgm:cxn modelId="{DE155AD5-108E-4206-BC0C-C36C1A70E1CA}" srcId="{3810E48D-132C-4F86-9DF1-F91E6E72A79B}" destId="{2567CBEA-FB3B-4ECB-9D02-DEBA93199D3B}" srcOrd="5" destOrd="0" parTransId="{0BD39F79-4F04-4BC0-A1C6-56B18650AB57}" sibTransId="{D8F46688-5E62-4C15-AC4F-55F5FABA5F00}"/>
    <dgm:cxn modelId="{BB4689D6-E7D7-4F8F-B441-17E3CC68B937}" type="presOf" srcId="{D21AF20C-A7F6-4482-955D-F68AD10CBB03}" destId="{9C7D1A22-0E63-423E-8923-B80A936A44B1}" srcOrd="0" destOrd="0" presId="urn:microsoft.com/office/officeart/2005/8/layout/default"/>
    <dgm:cxn modelId="{3FC49EFD-313A-4A73-AB54-EDD35D606959}" srcId="{3810E48D-132C-4F86-9DF1-F91E6E72A79B}" destId="{070D45CE-400C-4DA8-8504-8BA24D3FA844}" srcOrd="3" destOrd="0" parTransId="{894335DF-6CAD-4D6F-BC3C-9385A5BDAC84}" sibTransId="{F8DA8CD6-7471-4B33-A7F8-8F35764763CC}"/>
    <dgm:cxn modelId="{E787E6FD-E8EB-4940-BD61-A3761E657C99}" type="presOf" srcId="{6991D165-B7B9-409C-99F5-873842695533}" destId="{A37049CA-2C05-41A2-A415-870239BC55DB}" srcOrd="0" destOrd="0" presId="urn:microsoft.com/office/officeart/2005/8/layout/default"/>
    <dgm:cxn modelId="{2F4EE7FE-BA33-44EC-96B2-7B7C87971F07}" type="presOf" srcId="{AF5CB182-1604-46BB-849C-A866D5BAF3AA}" destId="{836CC186-4357-43CA-970F-B398D7BD0DFF}" srcOrd="0" destOrd="0" presId="urn:microsoft.com/office/officeart/2005/8/layout/default"/>
    <dgm:cxn modelId="{E8295155-F199-4043-A1B8-2F2D4930C3A4}" type="presParOf" srcId="{24183B66-4197-44F2-B629-901BF8ED54BD}" destId="{9C7D1A22-0E63-423E-8923-B80A936A44B1}" srcOrd="0" destOrd="0" presId="urn:microsoft.com/office/officeart/2005/8/layout/default"/>
    <dgm:cxn modelId="{ACFCA4E2-42BF-47F3-B657-6F80F5F95890}" type="presParOf" srcId="{24183B66-4197-44F2-B629-901BF8ED54BD}" destId="{62DD45D3-47DA-4478-99A8-E8E9B682B7E0}" srcOrd="1" destOrd="0" presId="urn:microsoft.com/office/officeart/2005/8/layout/default"/>
    <dgm:cxn modelId="{221BE9A4-0D6A-41FD-B38C-5F73FE2B9720}" type="presParOf" srcId="{24183B66-4197-44F2-B629-901BF8ED54BD}" destId="{E1BC8E07-F734-47D9-8523-5094AB8536BF}" srcOrd="2" destOrd="0" presId="urn:microsoft.com/office/officeart/2005/8/layout/default"/>
    <dgm:cxn modelId="{96C8704B-23B4-4B63-8A62-1D3E5534ABC2}" type="presParOf" srcId="{24183B66-4197-44F2-B629-901BF8ED54BD}" destId="{3C45F72F-00AE-43D5-A156-356BFFEE4D4A}" srcOrd="3" destOrd="0" presId="urn:microsoft.com/office/officeart/2005/8/layout/default"/>
    <dgm:cxn modelId="{C9F64238-329E-4181-8DBC-5EDF34A5C36D}" type="presParOf" srcId="{24183B66-4197-44F2-B629-901BF8ED54BD}" destId="{89CDFB55-0A42-464D-B852-C6E03D78348F}" srcOrd="4" destOrd="0" presId="urn:microsoft.com/office/officeart/2005/8/layout/default"/>
    <dgm:cxn modelId="{BF7A7839-35E8-48D7-8E46-3A8362E508B6}" type="presParOf" srcId="{24183B66-4197-44F2-B629-901BF8ED54BD}" destId="{023C7E84-9B29-4A12-98CA-FDCA0EBE2F38}" srcOrd="5" destOrd="0" presId="urn:microsoft.com/office/officeart/2005/8/layout/default"/>
    <dgm:cxn modelId="{53D7BA3C-3552-451D-9134-D0F8A82191A4}" type="presParOf" srcId="{24183B66-4197-44F2-B629-901BF8ED54BD}" destId="{865FEA3B-421D-49B3-8D8C-093846459066}" srcOrd="6" destOrd="0" presId="urn:microsoft.com/office/officeart/2005/8/layout/default"/>
    <dgm:cxn modelId="{6E0DE07B-B9C4-43BD-A734-3CE537260561}" type="presParOf" srcId="{24183B66-4197-44F2-B629-901BF8ED54BD}" destId="{B1F5DD2F-CA79-4405-8756-F1C11CC97FE8}" srcOrd="7" destOrd="0" presId="urn:microsoft.com/office/officeart/2005/8/layout/default"/>
    <dgm:cxn modelId="{1DA049B9-2921-4C19-B56D-0B7B8D45CF3F}" type="presParOf" srcId="{24183B66-4197-44F2-B629-901BF8ED54BD}" destId="{A37049CA-2C05-41A2-A415-870239BC55DB}" srcOrd="8" destOrd="0" presId="urn:microsoft.com/office/officeart/2005/8/layout/default"/>
    <dgm:cxn modelId="{58E58885-E5FE-4F08-8D85-2DC1EB59CF6F}" type="presParOf" srcId="{24183B66-4197-44F2-B629-901BF8ED54BD}" destId="{29D490DF-4FFA-40D5-9494-7A1607F99A92}" srcOrd="9" destOrd="0" presId="urn:microsoft.com/office/officeart/2005/8/layout/default"/>
    <dgm:cxn modelId="{65E95EC9-CDBA-4086-9C86-84840AEC511D}" type="presParOf" srcId="{24183B66-4197-44F2-B629-901BF8ED54BD}" destId="{39BA19F2-D026-49E9-973C-7BE12AF79855}" srcOrd="10" destOrd="0" presId="urn:microsoft.com/office/officeart/2005/8/layout/default"/>
    <dgm:cxn modelId="{DAB4F4A4-06DD-4251-AD44-7BA0487D5300}" type="presParOf" srcId="{24183B66-4197-44F2-B629-901BF8ED54BD}" destId="{AAE6B773-5871-46A3-AE1F-08084B60E103}" srcOrd="11" destOrd="0" presId="urn:microsoft.com/office/officeart/2005/8/layout/default"/>
    <dgm:cxn modelId="{D24E72F5-1E40-46A9-8BEE-F0725F476034}" type="presParOf" srcId="{24183B66-4197-44F2-B629-901BF8ED54BD}" destId="{3F86ED09-5AA7-453D-BC04-87418CA3A2CF}" srcOrd="12" destOrd="0" presId="urn:microsoft.com/office/officeart/2005/8/layout/default"/>
    <dgm:cxn modelId="{66143A0B-A7A7-40E1-8164-11F157BF0D3C}" type="presParOf" srcId="{24183B66-4197-44F2-B629-901BF8ED54BD}" destId="{231A8452-DC3F-4BB0-961B-5FDCDDDECFE7}" srcOrd="13" destOrd="0" presId="urn:microsoft.com/office/officeart/2005/8/layout/default"/>
    <dgm:cxn modelId="{5B165FAA-4FCA-4AA6-924D-F0FE16852F71}" type="presParOf" srcId="{24183B66-4197-44F2-B629-901BF8ED54BD}" destId="{136E0655-F251-4758-9E23-F0D8820E7106}" srcOrd="14" destOrd="0" presId="urn:microsoft.com/office/officeart/2005/8/layout/default"/>
    <dgm:cxn modelId="{5847FADB-8BAF-4F05-A14E-79D55BB83898}" type="presParOf" srcId="{24183B66-4197-44F2-B629-901BF8ED54BD}" destId="{FB54764D-312F-4B2F-BE17-985EFDE8AC73}" srcOrd="15" destOrd="0" presId="urn:microsoft.com/office/officeart/2005/8/layout/default"/>
    <dgm:cxn modelId="{4BBBDC85-9E8C-49A3-85ED-BF56D7243DD8}" type="presParOf" srcId="{24183B66-4197-44F2-B629-901BF8ED54BD}" destId="{836CC186-4357-43CA-970F-B398D7BD0DF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0E35D2A-8E28-4781-990C-964E68756D2B}" type="doc">
      <dgm:prSet loTypeId="urn:microsoft.com/office/officeart/2005/8/layout/list1" loCatId="list" qsTypeId="urn:microsoft.com/office/officeart/2005/8/quickstyle/simple3#11" qsCatId="simple" csTypeId="urn:microsoft.com/office/officeart/2005/8/colors/colorful2#4" csCatId="colorful"/>
      <dgm:spPr/>
      <dgm:t>
        <a:bodyPr/>
        <a:lstStyle/>
        <a:p>
          <a:endParaRPr lang="en-US"/>
        </a:p>
      </dgm:t>
    </dgm:pt>
    <dgm:pt modelId="{26389C03-6CA0-4D44-871E-55469EA6C700}">
      <dgm:prSet/>
      <dgm:spPr/>
      <dgm:t>
        <a:bodyPr/>
        <a:lstStyle/>
        <a:p>
          <a:r>
            <a:rPr lang="en-US" baseline="0"/>
            <a:t>Direct discrimination</a:t>
          </a:r>
          <a:endParaRPr lang="en-US"/>
        </a:p>
      </dgm:t>
    </dgm:pt>
    <dgm:pt modelId="{CA56D2F4-95B4-4905-9321-466A80B71465}" type="parTrans" cxnId="{813B1356-5846-4CC2-895F-6B191C53800D}">
      <dgm:prSet/>
      <dgm:spPr/>
      <dgm:t>
        <a:bodyPr/>
        <a:lstStyle/>
        <a:p>
          <a:endParaRPr lang="en-US"/>
        </a:p>
      </dgm:t>
    </dgm:pt>
    <dgm:pt modelId="{2EB9EF50-EEAE-46EE-9FA4-72CFF5E45D2D}" type="sibTrans" cxnId="{813B1356-5846-4CC2-895F-6B191C53800D}">
      <dgm:prSet/>
      <dgm:spPr/>
      <dgm:t>
        <a:bodyPr/>
        <a:lstStyle/>
        <a:p>
          <a:endParaRPr lang="en-US"/>
        </a:p>
      </dgm:t>
    </dgm:pt>
    <dgm:pt modelId="{E87560A0-8889-41AD-90A4-B45CE06AF2F4}">
      <dgm:prSet/>
      <dgm:spPr/>
      <dgm:t>
        <a:bodyPr/>
        <a:lstStyle/>
        <a:p>
          <a:r>
            <a:rPr lang="en-US" baseline="0"/>
            <a:t>Indirect discrimination</a:t>
          </a:r>
          <a:endParaRPr lang="en-US"/>
        </a:p>
      </dgm:t>
    </dgm:pt>
    <dgm:pt modelId="{C0F98730-C274-4AEA-ACB9-7909BB4EE710}" type="parTrans" cxnId="{82D0A3A4-728E-4CA9-9C6C-03A5BF9B60B5}">
      <dgm:prSet/>
      <dgm:spPr/>
      <dgm:t>
        <a:bodyPr/>
        <a:lstStyle/>
        <a:p>
          <a:endParaRPr lang="en-US"/>
        </a:p>
      </dgm:t>
    </dgm:pt>
    <dgm:pt modelId="{F51834A1-881A-4184-8698-1F6378FAEEBB}" type="sibTrans" cxnId="{82D0A3A4-728E-4CA9-9C6C-03A5BF9B60B5}">
      <dgm:prSet/>
      <dgm:spPr/>
      <dgm:t>
        <a:bodyPr/>
        <a:lstStyle/>
        <a:p>
          <a:endParaRPr lang="en-US"/>
        </a:p>
      </dgm:t>
    </dgm:pt>
    <dgm:pt modelId="{FEB4DBDD-AF63-4385-892B-31E4C4253E33}">
      <dgm:prSet/>
      <dgm:spPr/>
      <dgm:t>
        <a:bodyPr/>
        <a:lstStyle/>
        <a:p>
          <a:r>
            <a:rPr lang="en-US" baseline="0"/>
            <a:t>Harassment</a:t>
          </a:r>
          <a:endParaRPr lang="en-US"/>
        </a:p>
      </dgm:t>
    </dgm:pt>
    <dgm:pt modelId="{BE8385AA-DC45-4D64-90F0-948753475BDB}" type="parTrans" cxnId="{3C5723FA-4665-4DD9-B3F5-27B9BF9AC091}">
      <dgm:prSet/>
      <dgm:spPr/>
      <dgm:t>
        <a:bodyPr/>
        <a:lstStyle/>
        <a:p>
          <a:endParaRPr lang="en-US"/>
        </a:p>
      </dgm:t>
    </dgm:pt>
    <dgm:pt modelId="{2EEDE6FB-2507-4E0F-8222-4D94C13CC336}" type="sibTrans" cxnId="{3C5723FA-4665-4DD9-B3F5-27B9BF9AC091}">
      <dgm:prSet/>
      <dgm:spPr/>
      <dgm:t>
        <a:bodyPr/>
        <a:lstStyle/>
        <a:p>
          <a:endParaRPr lang="en-US"/>
        </a:p>
      </dgm:t>
    </dgm:pt>
    <dgm:pt modelId="{72EC1588-E291-46BE-9C74-F113C8A6DBBE}">
      <dgm:prSet/>
      <dgm:spPr/>
      <dgm:t>
        <a:bodyPr/>
        <a:lstStyle/>
        <a:p>
          <a:r>
            <a:rPr lang="en-US" baseline="0"/>
            <a:t>Victimisation</a:t>
          </a:r>
          <a:endParaRPr lang="en-US"/>
        </a:p>
      </dgm:t>
    </dgm:pt>
    <dgm:pt modelId="{02756605-432D-495E-89CF-F3723679395B}" type="parTrans" cxnId="{3753779B-2054-4E38-8D1B-34C1C0F0CB27}">
      <dgm:prSet/>
      <dgm:spPr/>
      <dgm:t>
        <a:bodyPr/>
        <a:lstStyle/>
        <a:p>
          <a:endParaRPr lang="en-US"/>
        </a:p>
      </dgm:t>
    </dgm:pt>
    <dgm:pt modelId="{1DADDB47-74EC-449B-B7EC-4AABAE242F97}" type="sibTrans" cxnId="{3753779B-2054-4E38-8D1B-34C1C0F0CB27}">
      <dgm:prSet/>
      <dgm:spPr/>
      <dgm:t>
        <a:bodyPr/>
        <a:lstStyle/>
        <a:p>
          <a:endParaRPr lang="en-US"/>
        </a:p>
      </dgm:t>
    </dgm:pt>
    <dgm:pt modelId="{752A5D83-648D-4325-A002-194AB451E52B}" type="pres">
      <dgm:prSet presAssocID="{00E35D2A-8E28-4781-990C-964E68756D2B}" presName="linear" presStyleCnt="0">
        <dgm:presLayoutVars>
          <dgm:dir/>
          <dgm:animLvl val="lvl"/>
          <dgm:resizeHandles val="exact"/>
        </dgm:presLayoutVars>
      </dgm:prSet>
      <dgm:spPr/>
    </dgm:pt>
    <dgm:pt modelId="{66264AB9-6F0D-4C4B-9B0B-3C99D0F45E57}" type="pres">
      <dgm:prSet presAssocID="{26389C03-6CA0-4D44-871E-55469EA6C700}" presName="parentLin" presStyleCnt="0"/>
      <dgm:spPr/>
    </dgm:pt>
    <dgm:pt modelId="{2E92CD9D-A692-4C0E-AA6D-5BB77B0A2D51}" type="pres">
      <dgm:prSet presAssocID="{26389C03-6CA0-4D44-871E-55469EA6C700}" presName="parentLeftMargin" presStyleLbl="node1" presStyleIdx="0" presStyleCnt="4"/>
      <dgm:spPr/>
    </dgm:pt>
    <dgm:pt modelId="{040AB007-0D2D-4079-BD57-7E8ACC04B3B0}" type="pres">
      <dgm:prSet presAssocID="{26389C03-6CA0-4D44-871E-55469EA6C700}" presName="parentText" presStyleLbl="node1" presStyleIdx="0" presStyleCnt="4">
        <dgm:presLayoutVars>
          <dgm:chMax val="0"/>
          <dgm:bulletEnabled val="1"/>
        </dgm:presLayoutVars>
      </dgm:prSet>
      <dgm:spPr/>
    </dgm:pt>
    <dgm:pt modelId="{6F95331A-2BD4-4A65-A19F-C0C19258AA2B}" type="pres">
      <dgm:prSet presAssocID="{26389C03-6CA0-4D44-871E-55469EA6C700}" presName="negativeSpace" presStyleCnt="0"/>
      <dgm:spPr/>
    </dgm:pt>
    <dgm:pt modelId="{68901C05-9E4A-4DAC-88D4-E80A4A33819E}" type="pres">
      <dgm:prSet presAssocID="{26389C03-6CA0-4D44-871E-55469EA6C700}" presName="childText" presStyleLbl="conFgAcc1" presStyleIdx="0" presStyleCnt="4">
        <dgm:presLayoutVars>
          <dgm:bulletEnabled val="1"/>
        </dgm:presLayoutVars>
      </dgm:prSet>
      <dgm:spPr/>
    </dgm:pt>
    <dgm:pt modelId="{C8A9E2D1-0C5D-441B-BC6A-519E514B5A13}" type="pres">
      <dgm:prSet presAssocID="{2EB9EF50-EEAE-46EE-9FA4-72CFF5E45D2D}" presName="spaceBetweenRectangles" presStyleCnt="0"/>
      <dgm:spPr/>
    </dgm:pt>
    <dgm:pt modelId="{EC052983-C93E-43B9-878B-E8EE23F08178}" type="pres">
      <dgm:prSet presAssocID="{E87560A0-8889-41AD-90A4-B45CE06AF2F4}" presName="parentLin" presStyleCnt="0"/>
      <dgm:spPr/>
    </dgm:pt>
    <dgm:pt modelId="{013B813C-7CA9-4124-8F8E-5F5DAF98B787}" type="pres">
      <dgm:prSet presAssocID="{E87560A0-8889-41AD-90A4-B45CE06AF2F4}" presName="parentLeftMargin" presStyleLbl="node1" presStyleIdx="0" presStyleCnt="4"/>
      <dgm:spPr/>
    </dgm:pt>
    <dgm:pt modelId="{4C9BBF60-D373-4BC3-8311-575F844F6E01}" type="pres">
      <dgm:prSet presAssocID="{E87560A0-8889-41AD-90A4-B45CE06AF2F4}" presName="parentText" presStyleLbl="node1" presStyleIdx="1" presStyleCnt="4">
        <dgm:presLayoutVars>
          <dgm:chMax val="0"/>
          <dgm:bulletEnabled val="1"/>
        </dgm:presLayoutVars>
      </dgm:prSet>
      <dgm:spPr/>
    </dgm:pt>
    <dgm:pt modelId="{B25FF4EB-863E-47CE-AC54-B0B7E3C97345}" type="pres">
      <dgm:prSet presAssocID="{E87560A0-8889-41AD-90A4-B45CE06AF2F4}" presName="negativeSpace" presStyleCnt="0"/>
      <dgm:spPr/>
    </dgm:pt>
    <dgm:pt modelId="{8D524531-E555-434C-AE2B-1EBBDE1F927F}" type="pres">
      <dgm:prSet presAssocID="{E87560A0-8889-41AD-90A4-B45CE06AF2F4}" presName="childText" presStyleLbl="conFgAcc1" presStyleIdx="1" presStyleCnt="4">
        <dgm:presLayoutVars>
          <dgm:bulletEnabled val="1"/>
        </dgm:presLayoutVars>
      </dgm:prSet>
      <dgm:spPr/>
    </dgm:pt>
    <dgm:pt modelId="{D41FB1C8-584D-4521-A50B-7FBC62B41ACD}" type="pres">
      <dgm:prSet presAssocID="{F51834A1-881A-4184-8698-1F6378FAEEBB}" presName="spaceBetweenRectangles" presStyleCnt="0"/>
      <dgm:spPr/>
    </dgm:pt>
    <dgm:pt modelId="{C1A8990B-7C24-4597-A37D-F38C661D58DB}" type="pres">
      <dgm:prSet presAssocID="{FEB4DBDD-AF63-4385-892B-31E4C4253E33}" presName="parentLin" presStyleCnt="0"/>
      <dgm:spPr/>
    </dgm:pt>
    <dgm:pt modelId="{6AAB62B8-9BF4-458E-AE4A-9C9D61F78144}" type="pres">
      <dgm:prSet presAssocID="{FEB4DBDD-AF63-4385-892B-31E4C4253E33}" presName="parentLeftMargin" presStyleLbl="node1" presStyleIdx="1" presStyleCnt="4"/>
      <dgm:spPr/>
    </dgm:pt>
    <dgm:pt modelId="{4528F1C5-0B2D-4ABA-A1EC-84925ECBBEAC}" type="pres">
      <dgm:prSet presAssocID="{FEB4DBDD-AF63-4385-892B-31E4C4253E33}" presName="parentText" presStyleLbl="node1" presStyleIdx="2" presStyleCnt="4">
        <dgm:presLayoutVars>
          <dgm:chMax val="0"/>
          <dgm:bulletEnabled val="1"/>
        </dgm:presLayoutVars>
      </dgm:prSet>
      <dgm:spPr/>
    </dgm:pt>
    <dgm:pt modelId="{C2CDD09F-EF05-41B4-9EF4-F079A7823F4A}" type="pres">
      <dgm:prSet presAssocID="{FEB4DBDD-AF63-4385-892B-31E4C4253E33}" presName="negativeSpace" presStyleCnt="0"/>
      <dgm:spPr/>
    </dgm:pt>
    <dgm:pt modelId="{9DB0B702-D9E8-4F04-86E0-8EC876AF8974}" type="pres">
      <dgm:prSet presAssocID="{FEB4DBDD-AF63-4385-892B-31E4C4253E33}" presName="childText" presStyleLbl="conFgAcc1" presStyleIdx="2" presStyleCnt="4">
        <dgm:presLayoutVars>
          <dgm:bulletEnabled val="1"/>
        </dgm:presLayoutVars>
      </dgm:prSet>
      <dgm:spPr/>
    </dgm:pt>
    <dgm:pt modelId="{B602ECFA-66C7-430B-BA7D-D208BC797B66}" type="pres">
      <dgm:prSet presAssocID="{2EEDE6FB-2507-4E0F-8222-4D94C13CC336}" presName="spaceBetweenRectangles" presStyleCnt="0"/>
      <dgm:spPr/>
    </dgm:pt>
    <dgm:pt modelId="{B5E6DF34-36A8-45B5-950C-BF5D7BB78CA4}" type="pres">
      <dgm:prSet presAssocID="{72EC1588-E291-46BE-9C74-F113C8A6DBBE}" presName="parentLin" presStyleCnt="0"/>
      <dgm:spPr/>
    </dgm:pt>
    <dgm:pt modelId="{161E845F-3C67-4C18-B86B-DADBA853C4D3}" type="pres">
      <dgm:prSet presAssocID="{72EC1588-E291-46BE-9C74-F113C8A6DBBE}" presName="parentLeftMargin" presStyleLbl="node1" presStyleIdx="2" presStyleCnt="4"/>
      <dgm:spPr/>
    </dgm:pt>
    <dgm:pt modelId="{81CBB14A-63CB-4256-8BF0-4162B452892A}" type="pres">
      <dgm:prSet presAssocID="{72EC1588-E291-46BE-9C74-F113C8A6DBBE}" presName="parentText" presStyleLbl="node1" presStyleIdx="3" presStyleCnt="4">
        <dgm:presLayoutVars>
          <dgm:chMax val="0"/>
          <dgm:bulletEnabled val="1"/>
        </dgm:presLayoutVars>
      </dgm:prSet>
      <dgm:spPr/>
    </dgm:pt>
    <dgm:pt modelId="{3D0C2955-1A89-46A2-B5E3-5BBC4DD724C1}" type="pres">
      <dgm:prSet presAssocID="{72EC1588-E291-46BE-9C74-F113C8A6DBBE}" presName="negativeSpace" presStyleCnt="0"/>
      <dgm:spPr/>
    </dgm:pt>
    <dgm:pt modelId="{1696948C-8184-44D1-A249-CD66F1DEB7C6}" type="pres">
      <dgm:prSet presAssocID="{72EC1588-E291-46BE-9C74-F113C8A6DBBE}" presName="childText" presStyleLbl="conFgAcc1" presStyleIdx="3" presStyleCnt="4">
        <dgm:presLayoutVars>
          <dgm:bulletEnabled val="1"/>
        </dgm:presLayoutVars>
      </dgm:prSet>
      <dgm:spPr/>
    </dgm:pt>
  </dgm:ptLst>
  <dgm:cxnLst>
    <dgm:cxn modelId="{6418C216-04D3-44F1-96AB-15D8278834BF}" type="presOf" srcId="{FEB4DBDD-AF63-4385-892B-31E4C4253E33}" destId="{6AAB62B8-9BF4-458E-AE4A-9C9D61F78144}" srcOrd="0" destOrd="0" presId="urn:microsoft.com/office/officeart/2005/8/layout/list1"/>
    <dgm:cxn modelId="{5BEFD01E-1D07-4198-8A48-CBBAAD95FB3E}" type="presOf" srcId="{26389C03-6CA0-4D44-871E-55469EA6C700}" destId="{040AB007-0D2D-4079-BD57-7E8ACC04B3B0}" srcOrd="1" destOrd="0" presId="urn:microsoft.com/office/officeart/2005/8/layout/list1"/>
    <dgm:cxn modelId="{8F806923-C319-44C0-9592-AA3CE8572BAE}" type="presOf" srcId="{00E35D2A-8E28-4781-990C-964E68756D2B}" destId="{752A5D83-648D-4325-A002-194AB451E52B}" srcOrd="0" destOrd="0" presId="urn:microsoft.com/office/officeart/2005/8/layout/list1"/>
    <dgm:cxn modelId="{EA12AB31-5F16-4F70-9012-6BBB896C918F}" type="presOf" srcId="{E87560A0-8889-41AD-90A4-B45CE06AF2F4}" destId="{4C9BBF60-D373-4BC3-8311-575F844F6E01}" srcOrd="1" destOrd="0" presId="urn:microsoft.com/office/officeart/2005/8/layout/list1"/>
    <dgm:cxn modelId="{5A03964C-9E87-409D-A681-C181E6762195}" type="presOf" srcId="{E87560A0-8889-41AD-90A4-B45CE06AF2F4}" destId="{013B813C-7CA9-4124-8F8E-5F5DAF98B787}" srcOrd="0" destOrd="0" presId="urn:microsoft.com/office/officeart/2005/8/layout/list1"/>
    <dgm:cxn modelId="{813B1356-5846-4CC2-895F-6B191C53800D}" srcId="{00E35D2A-8E28-4781-990C-964E68756D2B}" destId="{26389C03-6CA0-4D44-871E-55469EA6C700}" srcOrd="0" destOrd="0" parTransId="{CA56D2F4-95B4-4905-9321-466A80B71465}" sibTransId="{2EB9EF50-EEAE-46EE-9FA4-72CFF5E45D2D}"/>
    <dgm:cxn modelId="{3753779B-2054-4E38-8D1B-34C1C0F0CB27}" srcId="{00E35D2A-8E28-4781-990C-964E68756D2B}" destId="{72EC1588-E291-46BE-9C74-F113C8A6DBBE}" srcOrd="3" destOrd="0" parTransId="{02756605-432D-495E-89CF-F3723679395B}" sibTransId="{1DADDB47-74EC-449B-B7EC-4AABAE242F97}"/>
    <dgm:cxn modelId="{BC5666A0-B88B-416C-AF71-E08EFC30DF07}" type="presOf" srcId="{FEB4DBDD-AF63-4385-892B-31E4C4253E33}" destId="{4528F1C5-0B2D-4ABA-A1EC-84925ECBBEAC}" srcOrd="1" destOrd="0" presId="urn:microsoft.com/office/officeart/2005/8/layout/list1"/>
    <dgm:cxn modelId="{82D0A3A4-728E-4CA9-9C6C-03A5BF9B60B5}" srcId="{00E35D2A-8E28-4781-990C-964E68756D2B}" destId="{E87560A0-8889-41AD-90A4-B45CE06AF2F4}" srcOrd="1" destOrd="0" parTransId="{C0F98730-C274-4AEA-ACB9-7909BB4EE710}" sibTransId="{F51834A1-881A-4184-8698-1F6378FAEEBB}"/>
    <dgm:cxn modelId="{0B57B8E6-E0BF-418A-9058-3A19C4154421}" type="presOf" srcId="{26389C03-6CA0-4D44-871E-55469EA6C700}" destId="{2E92CD9D-A692-4C0E-AA6D-5BB77B0A2D51}" srcOrd="0" destOrd="0" presId="urn:microsoft.com/office/officeart/2005/8/layout/list1"/>
    <dgm:cxn modelId="{33F807F1-F92E-4A43-AB33-1D17DC8D95E7}" type="presOf" srcId="{72EC1588-E291-46BE-9C74-F113C8A6DBBE}" destId="{161E845F-3C67-4C18-B86B-DADBA853C4D3}" srcOrd="0" destOrd="0" presId="urn:microsoft.com/office/officeart/2005/8/layout/list1"/>
    <dgm:cxn modelId="{3C5723FA-4665-4DD9-B3F5-27B9BF9AC091}" srcId="{00E35D2A-8E28-4781-990C-964E68756D2B}" destId="{FEB4DBDD-AF63-4385-892B-31E4C4253E33}" srcOrd="2" destOrd="0" parTransId="{BE8385AA-DC45-4D64-90F0-948753475BDB}" sibTransId="{2EEDE6FB-2507-4E0F-8222-4D94C13CC336}"/>
    <dgm:cxn modelId="{B1B3F3FD-9489-4A5E-910E-6F0343284738}" type="presOf" srcId="{72EC1588-E291-46BE-9C74-F113C8A6DBBE}" destId="{81CBB14A-63CB-4256-8BF0-4162B452892A}" srcOrd="1" destOrd="0" presId="urn:microsoft.com/office/officeart/2005/8/layout/list1"/>
    <dgm:cxn modelId="{442D5A09-899B-4F45-9EFC-BDF5FB22A462}" type="presParOf" srcId="{752A5D83-648D-4325-A002-194AB451E52B}" destId="{66264AB9-6F0D-4C4B-9B0B-3C99D0F45E57}" srcOrd="0" destOrd="0" presId="urn:microsoft.com/office/officeart/2005/8/layout/list1"/>
    <dgm:cxn modelId="{633954AE-E524-4027-9C16-7E711114E088}" type="presParOf" srcId="{66264AB9-6F0D-4C4B-9B0B-3C99D0F45E57}" destId="{2E92CD9D-A692-4C0E-AA6D-5BB77B0A2D51}" srcOrd="0" destOrd="0" presId="urn:microsoft.com/office/officeart/2005/8/layout/list1"/>
    <dgm:cxn modelId="{9E6C446A-0D27-4DB7-A024-9E52D4B4A814}" type="presParOf" srcId="{66264AB9-6F0D-4C4B-9B0B-3C99D0F45E57}" destId="{040AB007-0D2D-4079-BD57-7E8ACC04B3B0}" srcOrd="1" destOrd="0" presId="urn:microsoft.com/office/officeart/2005/8/layout/list1"/>
    <dgm:cxn modelId="{CDC606C0-AA76-4947-882B-13BEC6759689}" type="presParOf" srcId="{752A5D83-648D-4325-A002-194AB451E52B}" destId="{6F95331A-2BD4-4A65-A19F-C0C19258AA2B}" srcOrd="1" destOrd="0" presId="urn:microsoft.com/office/officeart/2005/8/layout/list1"/>
    <dgm:cxn modelId="{BDC48B63-B52B-4DDD-B48A-4CDD4C126111}" type="presParOf" srcId="{752A5D83-648D-4325-A002-194AB451E52B}" destId="{68901C05-9E4A-4DAC-88D4-E80A4A33819E}" srcOrd="2" destOrd="0" presId="urn:microsoft.com/office/officeart/2005/8/layout/list1"/>
    <dgm:cxn modelId="{1994B5AB-127B-4A00-BDFD-D5091B7EDDFE}" type="presParOf" srcId="{752A5D83-648D-4325-A002-194AB451E52B}" destId="{C8A9E2D1-0C5D-441B-BC6A-519E514B5A13}" srcOrd="3" destOrd="0" presId="urn:microsoft.com/office/officeart/2005/8/layout/list1"/>
    <dgm:cxn modelId="{62B9DD96-B86A-4F6B-AEF0-930D53158A83}" type="presParOf" srcId="{752A5D83-648D-4325-A002-194AB451E52B}" destId="{EC052983-C93E-43B9-878B-E8EE23F08178}" srcOrd="4" destOrd="0" presId="urn:microsoft.com/office/officeart/2005/8/layout/list1"/>
    <dgm:cxn modelId="{A6BDF877-27E5-4FA3-B34C-050E263B72C8}" type="presParOf" srcId="{EC052983-C93E-43B9-878B-E8EE23F08178}" destId="{013B813C-7CA9-4124-8F8E-5F5DAF98B787}" srcOrd="0" destOrd="0" presId="urn:microsoft.com/office/officeart/2005/8/layout/list1"/>
    <dgm:cxn modelId="{1A2BBDC2-3BEE-49C7-8B97-70401D9B1F26}" type="presParOf" srcId="{EC052983-C93E-43B9-878B-E8EE23F08178}" destId="{4C9BBF60-D373-4BC3-8311-575F844F6E01}" srcOrd="1" destOrd="0" presId="urn:microsoft.com/office/officeart/2005/8/layout/list1"/>
    <dgm:cxn modelId="{5EF493FF-5779-435E-98D1-2B56A8423F26}" type="presParOf" srcId="{752A5D83-648D-4325-A002-194AB451E52B}" destId="{B25FF4EB-863E-47CE-AC54-B0B7E3C97345}" srcOrd="5" destOrd="0" presId="urn:microsoft.com/office/officeart/2005/8/layout/list1"/>
    <dgm:cxn modelId="{BE30F371-8063-4B05-9589-8C8E425CDCAA}" type="presParOf" srcId="{752A5D83-648D-4325-A002-194AB451E52B}" destId="{8D524531-E555-434C-AE2B-1EBBDE1F927F}" srcOrd="6" destOrd="0" presId="urn:microsoft.com/office/officeart/2005/8/layout/list1"/>
    <dgm:cxn modelId="{52D333C7-EA67-4E3B-9BF9-8F9A4D183144}" type="presParOf" srcId="{752A5D83-648D-4325-A002-194AB451E52B}" destId="{D41FB1C8-584D-4521-A50B-7FBC62B41ACD}" srcOrd="7" destOrd="0" presId="urn:microsoft.com/office/officeart/2005/8/layout/list1"/>
    <dgm:cxn modelId="{6EABBA95-9F43-4CAC-B7BC-0FAA87700C22}" type="presParOf" srcId="{752A5D83-648D-4325-A002-194AB451E52B}" destId="{C1A8990B-7C24-4597-A37D-F38C661D58DB}" srcOrd="8" destOrd="0" presId="urn:microsoft.com/office/officeart/2005/8/layout/list1"/>
    <dgm:cxn modelId="{C592048B-63FF-4058-AC11-C7092016D451}" type="presParOf" srcId="{C1A8990B-7C24-4597-A37D-F38C661D58DB}" destId="{6AAB62B8-9BF4-458E-AE4A-9C9D61F78144}" srcOrd="0" destOrd="0" presId="urn:microsoft.com/office/officeart/2005/8/layout/list1"/>
    <dgm:cxn modelId="{321AAC13-7C1B-449E-93D1-851A610B25F5}" type="presParOf" srcId="{C1A8990B-7C24-4597-A37D-F38C661D58DB}" destId="{4528F1C5-0B2D-4ABA-A1EC-84925ECBBEAC}" srcOrd="1" destOrd="0" presId="urn:microsoft.com/office/officeart/2005/8/layout/list1"/>
    <dgm:cxn modelId="{93F4AF3E-F294-44F7-918B-38F59FD79BBA}" type="presParOf" srcId="{752A5D83-648D-4325-A002-194AB451E52B}" destId="{C2CDD09F-EF05-41B4-9EF4-F079A7823F4A}" srcOrd="9" destOrd="0" presId="urn:microsoft.com/office/officeart/2005/8/layout/list1"/>
    <dgm:cxn modelId="{8FD0F13A-1B13-4EE9-AFD6-58DDE7055411}" type="presParOf" srcId="{752A5D83-648D-4325-A002-194AB451E52B}" destId="{9DB0B702-D9E8-4F04-86E0-8EC876AF8974}" srcOrd="10" destOrd="0" presId="urn:microsoft.com/office/officeart/2005/8/layout/list1"/>
    <dgm:cxn modelId="{27C7A0A2-539D-47AC-ACD6-EC1CBB1291C2}" type="presParOf" srcId="{752A5D83-648D-4325-A002-194AB451E52B}" destId="{B602ECFA-66C7-430B-BA7D-D208BC797B66}" srcOrd="11" destOrd="0" presId="urn:microsoft.com/office/officeart/2005/8/layout/list1"/>
    <dgm:cxn modelId="{ECA52A8B-2062-4D19-841A-E499B4E3DFFE}" type="presParOf" srcId="{752A5D83-648D-4325-A002-194AB451E52B}" destId="{B5E6DF34-36A8-45B5-950C-BF5D7BB78CA4}" srcOrd="12" destOrd="0" presId="urn:microsoft.com/office/officeart/2005/8/layout/list1"/>
    <dgm:cxn modelId="{023828A5-D239-4D2D-9267-C52F4DD7958E}" type="presParOf" srcId="{B5E6DF34-36A8-45B5-950C-BF5D7BB78CA4}" destId="{161E845F-3C67-4C18-B86B-DADBA853C4D3}" srcOrd="0" destOrd="0" presId="urn:microsoft.com/office/officeart/2005/8/layout/list1"/>
    <dgm:cxn modelId="{6DF6C54E-1782-4595-91C4-CBADFBC6540A}" type="presParOf" srcId="{B5E6DF34-36A8-45B5-950C-BF5D7BB78CA4}" destId="{81CBB14A-63CB-4256-8BF0-4162B452892A}" srcOrd="1" destOrd="0" presId="urn:microsoft.com/office/officeart/2005/8/layout/list1"/>
    <dgm:cxn modelId="{93F2DA5E-0C81-4B10-A837-4E9BA88FCFDC}" type="presParOf" srcId="{752A5D83-648D-4325-A002-194AB451E52B}" destId="{3D0C2955-1A89-46A2-B5E3-5BBC4DD724C1}" srcOrd="13" destOrd="0" presId="urn:microsoft.com/office/officeart/2005/8/layout/list1"/>
    <dgm:cxn modelId="{9A3C10A9-27AF-4566-89C4-16050D566DAF}" type="presParOf" srcId="{752A5D83-648D-4325-A002-194AB451E52B}" destId="{1696948C-8184-44D1-A249-CD66F1DEB7C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4201B20-D189-4964-B5E4-4D5B29BCED45}" type="doc">
      <dgm:prSet loTypeId="urn:microsoft.com/office/officeart/2005/8/layout/matrix3" loCatId="matrix" qsTypeId="urn:microsoft.com/office/officeart/2005/8/quickstyle/simple3#12" qsCatId="simple" csTypeId="urn:microsoft.com/office/officeart/2005/8/colors/colorful2#5" csCatId="colorful"/>
      <dgm:spPr/>
      <dgm:t>
        <a:bodyPr/>
        <a:lstStyle/>
        <a:p>
          <a:endParaRPr lang="en-US"/>
        </a:p>
      </dgm:t>
    </dgm:pt>
    <dgm:pt modelId="{EF1FC94F-C036-4A2E-B4C6-AF0E58D7C3A6}">
      <dgm:prSet/>
      <dgm:spPr/>
      <dgm:t>
        <a:bodyPr/>
        <a:lstStyle/>
        <a:p>
          <a:r>
            <a:rPr lang="en-US" baseline="0"/>
            <a:t>Hair bans in schools – head coverings, braids, locks.</a:t>
          </a:r>
          <a:endParaRPr lang="en-US"/>
        </a:p>
      </dgm:t>
    </dgm:pt>
    <dgm:pt modelId="{71F8A8BA-789C-4649-97A4-DB7B6676183F}" type="parTrans" cxnId="{99458EBB-5078-482F-BDA3-10D3F06341B6}">
      <dgm:prSet/>
      <dgm:spPr/>
      <dgm:t>
        <a:bodyPr/>
        <a:lstStyle/>
        <a:p>
          <a:endParaRPr lang="en-US"/>
        </a:p>
      </dgm:t>
    </dgm:pt>
    <dgm:pt modelId="{102CDE2E-8CE6-4354-B079-E9F7E1D6F71E}" type="sibTrans" cxnId="{99458EBB-5078-482F-BDA3-10D3F06341B6}">
      <dgm:prSet/>
      <dgm:spPr/>
      <dgm:t>
        <a:bodyPr/>
        <a:lstStyle/>
        <a:p>
          <a:endParaRPr lang="en-US"/>
        </a:p>
      </dgm:t>
    </dgm:pt>
    <dgm:pt modelId="{DBD064F8-C6EC-45F9-8C96-98EB05059418}">
      <dgm:prSet/>
      <dgm:spPr/>
      <dgm:t>
        <a:bodyPr/>
        <a:lstStyle/>
        <a:p>
          <a:r>
            <a:rPr lang="en-US" baseline="0"/>
            <a:t>Application forms in non-accessible formats.</a:t>
          </a:r>
          <a:endParaRPr lang="en-US"/>
        </a:p>
      </dgm:t>
    </dgm:pt>
    <dgm:pt modelId="{2955F470-9E3D-451F-806D-58FA886BE252}" type="parTrans" cxnId="{3DA76DC5-EF63-4D5F-9215-F4D433F4013E}">
      <dgm:prSet/>
      <dgm:spPr/>
      <dgm:t>
        <a:bodyPr/>
        <a:lstStyle/>
        <a:p>
          <a:endParaRPr lang="en-US"/>
        </a:p>
      </dgm:t>
    </dgm:pt>
    <dgm:pt modelId="{2AB092BF-C261-4F50-A056-64340DD02205}" type="sibTrans" cxnId="{3DA76DC5-EF63-4D5F-9215-F4D433F4013E}">
      <dgm:prSet/>
      <dgm:spPr/>
      <dgm:t>
        <a:bodyPr/>
        <a:lstStyle/>
        <a:p>
          <a:endParaRPr lang="en-US"/>
        </a:p>
      </dgm:t>
    </dgm:pt>
    <dgm:pt modelId="{60DABEAA-AFBB-4665-9A3F-440748762DD3}">
      <dgm:prSet/>
      <dgm:spPr/>
      <dgm:t>
        <a:bodyPr/>
        <a:lstStyle/>
        <a:p>
          <a:r>
            <a:rPr lang="en-US" baseline="0"/>
            <a:t>Uniform policies – head coverings </a:t>
          </a:r>
          <a:endParaRPr lang="en-US"/>
        </a:p>
      </dgm:t>
    </dgm:pt>
    <dgm:pt modelId="{2CE26D89-A697-4C71-8C46-408BD04B2F79}" type="parTrans" cxnId="{BCDFDFD0-E7F4-4749-AB45-8F4470BC274E}">
      <dgm:prSet/>
      <dgm:spPr/>
      <dgm:t>
        <a:bodyPr/>
        <a:lstStyle/>
        <a:p>
          <a:endParaRPr lang="en-US"/>
        </a:p>
      </dgm:t>
    </dgm:pt>
    <dgm:pt modelId="{07E4B730-05EC-4156-8EAB-86CF50E83981}" type="sibTrans" cxnId="{BCDFDFD0-E7F4-4749-AB45-8F4470BC274E}">
      <dgm:prSet/>
      <dgm:spPr/>
      <dgm:t>
        <a:bodyPr/>
        <a:lstStyle/>
        <a:p>
          <a:endParaRPr lang="en-US"/>
        </a:p>
      </dgm:t>
    </dgm:pt>
    <dgm:pt modelId="{F170EDDF-8592-440E-B2C7-0E1DD0C3410F}">
      <dgm:prSet/>
      <dgm:spPr/>
      <dgm:t>
        <a:bodyPr/>
        <a:lstStyle/>
        <a:p>
          <a:r>
            <a:rPr lang="en-US" baseline="0"/>
            <a:t>Inaccessible areas of schools – lack of ramps</a:t>
          </a:r>
          <a:endParaRPr lang="en-US"/>
        </a:p>
      </dgm:t>
    </dgm:pt>
    <dgm:pt modelId="{9CE0EA49-37BC-489E-B03B-1EBA134503D0}" type="parTrans" cxnId="{E1BF990B-6F7C-4444-A638-54D5407C2BD9}">
      <dgm:prSet/>
      <dgm:spPr/>
      <dgm:t>
        <a:bodyPr/>
        <a:lstStyle/>
        <a:p>
          <a:endParaRPr lang="en-US"/>
        </a:p>
      </dgm:t>
    </dgm:pt>
    <dgm:pt modelId="{FF635A4C-4901-4FC4-9EB6-6A404C16ECFD}" type="sibTrans" cxnId="{E1BF990B-6F7C-4444-A638-54D5407C2BD9}">
      <dgm:prSet/>
      <dgm:spPr/>
      <dgm:t>
        <a:bodyPr/>
        <a:lstStyle/>
        <a:p>
          <a:endParaRPr lang="en-US"/>
        </a:p>
      </dgm:t>
    </dgm:pt>
    <dgm:pt modelId="{F0687F27-B351-4303-BA42-E386B69C65BD}" type="pres">
      <dgm:prSet presAssocID="{54201B20-D189-4964-B5E4-4D5B29BCED45}" presName="matrix" presStyleCnt="0">
        <dgm:presLayoutVars>
          <dgm:chMax val="1"/>
          <dgm:dir/>
          <dgm:resizeHandles val="exact"/>
        </dgm:presLayoutVars>
      </dgm:prSet>
      <dgm:spPr/>
    </dgm:pt>
    <dgm:pt modelId="{81263E7B-AF33-424A-A44A-5BBB745EDB08}" type="pres">
      <dgm:prSet presAssocID="{54201B20-D189-4964-B5E4-4D5B29BCED45}" presName="diamond" presStyleLbl="bgShp" presStyleIdx="0" presStyleCnt="1"/>
      <dgm:spPr/>
    </dgm:pt>
    <dgm:pt modelId="{42EC23CF-9A9D-483B-A227-514935483D0B}" type="pres">
      <dgm:prSet presAssocID="{54201B20-D189-4964-B5E4-4D5B29BCED45}" presName="quad1" presStyleLbl="node1" presStyleIdx="0" presStyleCnt="4">
        <dgm:presLayoutVars>
          <dgm:chMax val="0"/>
          <dgm:chPref val="0"/>
          <dgm:bulletEnabled val="1"/>
        </dgm:presLayoutVars>
      </dgm:prSet>
      <dgm:spPr/>
    </dgm:pt>
    <dgm:pt modelId="{268A8356-3169-4DFB-BD94-054D751FC460}" type="pres">
      <dgm:prSet presAssocID="{54201B20-D189-4964-B5E4-4D5B29BCED45}" presName="quad2" presStyleLbl="node1" presStyleIdx="1" presStyleCnt="4">
        <dgm:presLayoutVars>
          <dgm:chMax val="0"/>
          <dgm:chPref val="0"/>
          <dgm:bulletEnabled val="1"/>
        </dgm:presLayoutVars>
      </dgm:prSet>
      <dgm:spPr/>
    </dgm:pt>
    <dgm:pt modelId="{5BA9DB1A-E902-4629-B871-04DC8C3C649E}" type="pres">
      <dgm:prSet presAssocID="{54201B20-D189-4964-B5E4-4D5B29BCED45}" presName="quad3" presStyleLbl="node1" presStyleIdx="2" presStyleCnt="4">
        <dgm:presLayoutVars>
          <dgm:chMax val="0"/>
          <dgm:chPref val="0"/>
          <dgm:bulletEnabled val="1"/>
        </dgm:presLayoutVars>
      </dgm:prSet>
      <dgm:spPr/>
    </dgm:pt>
    <dgm:pt modelId="{F1F55A13-B05D-4095-8E51-23BFBFBEF0B3}" type="pres">
      <dgm:prSet presAssocID="{54201B20-D189-4964-B5E4-4D5B29BCED45}" presName="quad4" presStyleLbl="node1" presStyleIdx="3" presStyleCnt="4">
        <dgm:presLayoutVars>
          <dgm:chMax val="0"/>
          <dgm:chPref val="0"/>
          <dgm:bulletEnabled val="1"/>
        </dgm:presLayoutVars>
      </dgm:prSet>
      <dgm:spPr/>
    </dgm:pt>
  </dgm:ptLst>
  <dgm:cxnLst>
    <dgm:cxn modelId="{E1BF990B-6F7C-4444-A638-54D5407C2BD9}" srcId="{54201B20-D189-4964-B5E4-4D5B29BCED45}" destId="{F170EDDF-8592-440E-B2C7-0E1DD0C3410F}" srcOrd="3" destOrd="0" parTransId="{9CE0EA49-37BC-489E-B03B-1EBA134503D0}" sibTransId="{FF635A4C-4901-4FC4-9EB6-6A404C16ECFD}"/>
    <dgm:cxn modelId="{1FF07C10-5B86-448B-A2F6-7BC9A62681D1}" type="presOf" srcId="{F170EDDF-8592-440E-B2C7-0E1DD0C3410F}" destId="{F1F55A13-B05D-4095-8E51-23BFBFBEF0B3}" srcOrd="0" destOrd="0" presId="urn:microsoft.com/office/officeart/2005/8/layout/matrix3"/>
    <dgm:cxn modelId="{EFFBF765-9445-4C74-8865-A320B04B063D}" type="presOf" srcId="{EF1FC94F-C036-4A2E-B4C6-AF0E58D7C3A6}" destId="{42EC23CF-9A9D-483B-A227-514935483D0B}" srcOrd="0" destOrd="0" presId="urn:microsoft.com/office/officeart/2005/8/layout/matrix3"/>
    <dgm:cxn modelId="{97FFBA66-465C-4641-B61C-C09A987701EC}" type="presOf" srcId="{54201B20-D189-4964-B5E4-4D5B29BCED45}" destId="{F0687F27-B351-4303-BA42-E386B69C65BD}" srcOrd="0" destOrd="0" presId="urn:microsoft.com/office/officeart/2005/8/layout/matrix3"/>
    <dgm:cxn modelId="{E9E6EA78-DD87-409D-9C05-54572E9F5074}" type="presOf" srcId="{DBD064F8-C6EC-45F9-8C96-98EB05059418}" destId="{268A8356-3169-4DFB-BD94-054D751FC460}" srcOrd="0" destOrd="0" presId="urn:microsoft.com/office/officeart/2005/8/layout/matrix3"/>
    <dgm:cxn modelId="{99458EBB-5078-482F-BDA3-10D3F06341B6}" srcId="{54201B20-D189-4964-B5E4-4D5B29BCED45}" destId="{EF1FC94F-C036-4A2E-B4C6-AF0E58D7C3A6}" srcOrd="0" destOrd="0" parTransId="{71F8A8BA-789C-4649-97A4-DB7B6676183F}" sibTransId="{102CDE2E-8CE6-4354-B079-E9F7E1D6F71E}"/>
    <dgm:cxn modelId="{3DA76DC5-EF63-4D5F-9215-F4D433F4013E}" srcId="{54201B20-D189-4964-B5E4-4D5B29BCED45}" destId="{DBD064F8-C6EC-45F9-8C96-98EB05059418}" srcOrd="1" destOrd="0" parTransId="{2955F470-9E3D-451F-806D-58FA886BE252}" sibTransId="{2AB092BF-C261-4F50-A056-64340DD02205}"/>
    <dgm:cxn modelId="{BCDFDFD0-E7F4-4749-AB45-8F4470BC274E}" srcId="{54201B20-D189-4964-B5E4-4D5B29BCED45}" destId="{60DABEAA-AFBB-4665-9A3F-440748762DD3}" srcOrd="2" destOrd="0" parTransId="{2CE26D89-A697-4C71-8C46-408BD04B2F79}" sibTransId="{07E4B730-05EC-4156-8EAB-86CF50E83981}"/>
    <dgm:cxn modelId="{5AC439ED-FB11-4044-B003-0BB8FF876A09}" type="presOf" srcId="{60DABEAA-AFBB-4665-9A3F-440748762DD3}" destId="{5BA9DB1A-E902-4629-B871-04DC8C3C649E}" srcOrd="0" destOrd="0" presId="urn:microsoft.com/office/officeart/2005/8/layout/matrix3"/>
    <dgm:cxn modelId="{94B264EF-3666-4873-AD57-B7E6F8071B25}" type="presParOf" srcId="{F0687F27-B351-4303-BA42-E386B69C65BD}" destId="{81263E7B-AF33-424A-A44A-5BBB745EDB08}" srcOrd="0" destOrd="0" presId="urn:microsoft.com/office/officeart/2005/8/layout/matrix3"/>
    <dgm:cxn modelId="{CA7A587E-239B-4BB8-B9CD-888DBE0D6F80}" type="presParOf" srcId="{F0687F27-B351-4303-BA42-E386B69C65BD}" destId="{42EC23CF-9A9D-483B-A227-514935483D0B}" srcOrd="1" destOrd="0" presId="urn:microsoft.com/office/officeart/2005/8/layout/matrix3"/>
    <dgm:cxn modelId="{459350E2-6359-4699-805D-005D5BB202D1}" type="presParOf" srcId="{F0687F27-B351-4303-BA42-E386B69C65BD}" destId="{268A8356-3169-4DFB-BD94-054D751FC460}" srcOrd="2" destOrd="0" presId="urn:microsoft.com/office/officeart/2005/8/layout/matrix3"/>
    <dgm:cxn modelId="{EFE265F3-FF13-47B1-A988-16CA12A7EA22}" type="presParOf" srcId="{F0687F27-B351-4303-BA42-E386B69C65BD}" destId="{5BA9DB1A-E902-4629-B871-04DC8C3C649E}" srcOrd="3" destOrd="0" presId="urn:microsoft.com/office/officeart/2005/8/layout/matrix3"/>
    <dgm:cxn modelId="{8CB53FDF-FEB5-46C9-A103-3BF92FF62855}" type="presParOf" srcId="{F0687F27-B351-4303-BA42-E386B69C65BD}" destId="{F1F55A13-B05D-4095-8E51-23BFBFBEF0B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5B09450-ADE8-4B6D-8E6C-433566646E6B}" type="doc">
      <dgm:prSet loTypeId="urn:microsoft.com/office/officeart/2005/8/layout/vList2" loCatId="list" qsTypeId="urn:microsoft.com/office/officeart/2005/8/quickstyle/simple3#13" qsCatId="simple" csTypeId="urn:microsoft.com/office/officeart/2005/8/colors/colorful2#6" csCatId="colorful"/>
      <dgm:spPr/>
      <dgm:t>
        <a:bodyPr/>
        <a:lstStyle/>
        <a:p>
          <a:endParaRPr lang="en-US"/>
        </a:p>
      </dgm:t>
    </dgm:pt>
    <dgm:pt modelId="{6839FB3E-3A4B-413E-86B5-DA2440B73385}">
      <dgm:prSet/>
      <dgm:spPr/>
      <dgm:t>
        <a:bodyPr/>
        <a:lstStyle/>
        <a:p>
          <a:r>
            <a:rPr lang="en-US" baseline="0"/>
            <a:t>Harassment is defined as unwanted conduct that is related to a person's protected characteristics and has the purpose of violating their dignity.</a:t>
          </a:r>
          <a:endParaRPr lang="en-US"/>
        </a:p>
      </dgm:t>
    </dgm:pt>
    <dgm:pt modelId="{D0CC2609-7AA2-4EA0-A623-39116E5D62A4}" type="parTrans" cxnId="{38FBB0AB-44B8-40A2-A026-9B43099D5A85}">
      <dgm:prSet/>
      <dgm:spPr/>
      <dgm:t>
        <a:bodyPr/>
        <a:lstStyle/>
        <a:p>
          <a:endParaRPr lang="en-US"/>
        </a:p>
      </dgm:t>
    </dgm:pt>
    <dgm:pt modelId="{807F43BE-EDEC-4FC5-BFEA-88755654B35D}" type="sibTrans" cxnId="{38FBB0AB-44B8-40A2-A026-9B43099D5A85}">
      <dgm:prSet/>
      <dgm:spPr/>
      <dgm:t>
        <a:bodyPr/>
        <a:lstStyle/>
        <a:p>
          <a:endParaRPr lang="en-US"/>
        </a:p>
      </dgm:t>
    </dgm:pt>
    <dgm:pt modelId="{EBBFB094-8660-40F2-A445-EC29A351974A}">
      <dgm:prSet/>
      <dgm:spPr/>
      <dgm:t>
        <a:bodyPr/>
        <a:lstStyle/>
        <a:p>
          <a:r>
            <a:rPr lang="en-US" baseline="0"/>
            <a:t>Creating an intimidating, hostile, degrading, humiliating or offensive environment.</a:t>
          </a:r>
          <a:endParaRPr lang="en-US"/>
        </a:p>
      </dgm:t>
    </dgm:pt>
    <dgm:pt modelId="{432A6855-1A59-453C-8ACD-8CB950F90F2F}" type="parTrans" cxnId="{98A5253A-A5BA-410E-88DD-2FA375AD6981}">
      <dgm:prSet/>
      <dgm:spPr/>
      <dgm:t>
        <a:bodyPr/>
        <a:lstStyle/>
        <a:p>
          <a:endParaRPr lang="en-US"/>
        </a:p>
      </dgm:t>
    </dgm:pt>
    <dgm:pt modelId="{13540ACE-1B22-4B88-A807-5A5B2CAD1CD1}" type="sibTrans" cxnId="{98A5253A-A5BA-410E-88DD-2FA375AD6981}">
      <dgm:prSet/>
      <dgm:spPr/>
      <dgm:t>
        <a:bodyPr/>
        <a:lstStyle/>
        <a:p>
          <a:endParaRPr lang="en-US"/>
        </a:p>
      </dgm:t>
    </dgm:pt>
    <dgm:pt modelId="{3E198FBC-0D41-435E-BFAE-64518A7FC544}">
      <dgm:prSet/>
      <dgm:spPr/>
      <dgm:t>
        <a:bodyPr/>
        <a:lstStyle/>
        <a:p>
          <a:r>
            <a:rPr lang="en-US" baseline="0"/>
            <a:t>Physical, emotional, sexual, cyber. </a:t>
          </a:r>
          <a:endParaRPr lang="en-US"/>
        </a:p>
      </dgm:t>
    </dgm:pt>
    <dgm:pt modelId="{689859D0-0629-4EC1-B2F2-B79BB124161F}" type="parTrans" cxnId="{0A9AC14D-6C0A-49F5-BC7D-75B70D134CCE}">
      <dgm:prSet/>
      <dgm:spPr/>
      <dgm:t>
        <a:bodyPr/>
        <a:lstStyle/>
        <a:p>
          <a:endParaRPr lang="en-US"/>
        </a:p>
      </dgm:t>
    </dgm:pt>
    <dgm:pt modelId="{A85E1053-B425-4A51-A01E-D683A348CA26}" type="sibTrans" cxnId="{0A9AC14D-6C0A-49F5-BC7D-75B70D134CCE}">
      <dgm:prSet/>
      <dgm:spPr/>
      <dgm:t>
        <a:bodyPr/>
        <a:lstStyle/>
        <a:p>
          <a:endParaRPr lang="en-US"/>
        </a:p>
      </dgm:t>
    </dgm:pt>
    <dgm:pt modelId="{317F2E1E-3DD8-4D54-A088-D8EA7024C813}" type="pres">
      <dgm:prSet presAssocID="{D5B09450-ADE8-4B6D-8E6C-433566646E6B}" presName="linear" presStyleCnt="0">
        <dgm:presLayoutVars>
          <dgm:animLvl val="lvl"/>
          <dgm:resizeHandles val="exact"/>
        </dgm:presLayoutVars>
      </dgm:prSet>
      <dgm:spPr/>
    </dgm:pt>
    <dgm:pt modelId="{85EB64D2-1252-4D74-A7F5-99BB210709C4}" type="pres">
      <dgm:prSet presAssocID="{6839FB3E-3A4B-413E-86B5-DA2440B73385}" presName="parentText" presStyleLbl="node1" presStyleIdx="0" presStyleCnt="3">
        <dgm:presLayoutVars>
          <dgm:chMax val="0"/>
          <dgm:bulletEnabled val="1"/>
        </dgm:presLayoutVars>
      </dgm:prSet>
      <dgm:spPr/>
    </dgm:pt>
    <dgm:pt modelId="{6B42CFD0-EF92-4507-B240-A19658C873EC}" type="pres">
      <dgm:prSet presAssocID="{807F43BE-EDEC-4FC5-BFEA-88755654B35D}" presName="spacer" presStyleCnt="0"/>
      <dgm:spPr/>
    </dgm:pt>
    <dgm:pt modelId="{9C4B041A-0EE0-4A3C-A7A0-3B9E2930374D}" type="pres">
      <dgm:prSet presAssocID="{EBBFB094-8660-40F2-A445-EC29A351974A}" presName="parentText" presStyleLbl="node1" presStyleIdx="1" presStyleCnt="3">
        <dgm:presLayoutVars>
          <dgm:chMax val="0"/>
          <dgm:bulletEnabled val="1"/>
        </dgm:presLayoutVars>
      </dgm:prSet>
      <dgm:spPr/>
    </dgm:pt>
    <dgm:pt modelId="{39CB1C0F-04BB-4FCF-BF44-27F1F74FA9C3}" type="pres">
      <dgm:prSet presAssocID="{13540ACE-1B22-4B88-A807-5A5B2CAD1CD1}" presName="spacer" presStyleCnt="0"/>
      <dgm:spPr/>
    </dgm:pt>
    <dgm:pt modelId="{EEF11491-B012-4FB2-94B3-B833628F5F2B}" type="pres">
      <dgm:prSet presAssocID="{3E198FBC-0D41-435E-BFAE-64518A7FC544}" presName="parentText" presStyleLbl="node1" presStyleIdx="2" presStyleCnt="3">
        <dgm:presLayoutVars>
          <dgm:chMax val="0"/>
          <dgm:bulletEnabled val="1"/>
        </dgm:presLayoutVars>
      </dgm:prSet>
      <dgm:spPr/>
    </dgm:pt>
  </dgm:ptLst>
  <dgm:cxnLst>
    <dgm:cxn modelId="{98A5253A-A5BA-410E-88DD-2FA375AD6981}" srcId="{D5B09450-ADE8-4B6D-8E6C-433566646E6B}" destId="{EBBFB094-8660-40F2-A445-EC29A351974A}" srcOrd="1" destOrd="0" parTransId="{432A6855-1A59-453C-8ACD-8CB950F90F2F}" sibTransId="{13540ACE-1B22-4B88-A807-5A5B2CAD1CD1}"/>
    <dgm:cxn modelId="{0A9AC14D-6C0A-49F5-BC7D-75B70D134CCE}" srcId="{D5B09450-ADE8-4B6D-8E6C-433566646E6B}" destId="{3E198FBC-0D41-435E-BFAE-64518A7FC544}" srcOrd="2" destOrd="0" parTransId="{689859D0-0629-4EC1-B2F2-B79BB124161F}" sibTransId="{A85E1053-B425-4A51-A01E-D683A348CA26}"/>
    <dgm:cxn modelId="{02DEB850-CEDA-4669-ADD1-09AFEBB81937}" type="presOf" srcId="{D5B09450-ADE8-4B6D-8E6C-433566646E6B}" destId="{317F2E1E-3DD8-4D54-A088-D8EA7024C813}" srcOrd="0" destOrd="0" presId="urn:microsoft.com/office/officeart/2005/8/layout/vList2"/>
    <dgm:cxn modelId="{ACADCA80-8205-4C43-923D-E834751DA413}" type="presOf" srcId="{6839FB3E-3A4B-413E-86B5-DA2440B73385}" destId="{85EB64D2-1252-4D74-A7F5-99BB210709C4}" srcOrd="0" destOrd="0" presId="urn:microsoft.com/office/officeart/2005/8/layout/vList2"/>
    <dgm:cxn modelId="{84355FA4-E9FD-44CD-986F-D2BA95E85641}" type="presOf" srcId="{EBBFB094-8660-40F2-A445-EC29A351974A}" destId="{9C4B041A-0EE0-4A3C-A7A0-3B9E2930374D}" srcOrd="0" destOrd="0" presId="urn:microsoft.com/office/officeart/2005/8/layout/vList2"/>
    <dgm:cxn modelId="{38FBB0AB-44B8-40A2-A026-9B43099D5A85}" srcId="{D5B09450-ADE8-4B6D-8E6C-433566646E6B}" destId="{6839FB3E-3A4B-413E-86B5-DA2440B73385}" srcOrd="0" destOrd="0" parTransId="{D0CC2609-7AA2-4EA0-A623-39116E5D62A4}" sibTransId="{807F43BE-EDEC-4FC5-BFEA-88755654B35D}"/>
    <dgm:cxn modelId="{B1EA8CAF-ED63-4B62-9E4B-49909AA1B504}" type="presOf" srcId="{3E198FBC-0D41-435E-BFAE-64518A7FC544}" destId="{EEF11491-B012-4FB2-94B3-B833628F5F2B}" srcOrd="0" destOrd="0" presId="urn:microsoft.com/office/officeart/2005/8/layout/vList2"/>
    <dgm:cxn modelId="{8BC41517-65DD-4C4C-BE57-84FE903FA0D1}" type="presParOf" srcId="{317F2E1E-3DD8-4D54-A088-D8EA7024C813}" destId="{85EB64D2-1252-4D74-A7F5-99BB210709C4}" srcOrd="0" destOrd="0" presId="urn:microsoft.com/office/officeart/2005/8/layout/vList2"/>
    <dgm:cxn modelId="{FAE57F2B-5E0F-4297-83BC-397B16425B48}" type="presParOf" srcId="{317F2E1E-3DD8-4D54-A088-D8EA7024C813}" destId="{6B42CFD0-EF92-4507-B240-A19658C873EC}" srcOrd="1" destOrd="0" presId="urn:microsoft.com/office/officeart/2005/8/layout/vList2"/>
    <dgm:cxn modelId="{C549D44A-7582-44AA-A01F-7C15DA6CADCC}" type="presParOf" srcId="{317F2E1E-3DD8-4D54-A088-D8EA7024C813}" destId="{9C4B041A-0EE0-4A3C-A7A0-3B9E2930374D}" srcOrd="2" destOrd="0" presId="urn:microsoft.com/office/officeart/2005/8/layout/vList2"/>
    <dgm:cxn modelId="{FFE84C6A-CA77-4224-A295-451256769EEB}" type="presParOf" srcId="{317F2E1E-3DD8-4D54-A088-D8EA7024C813}" destId="{39CB1C0F-04BB-4FCF-BF44-27F1F74FA9C3}" srcOrd="3" destOrd="0" presId="urn:microsoft.com/office/officeart/2005/8/layout/vList2"/>
    <dgm:cxn modelId="{3569566D-FC2E-4371-9CC1-EEDEC035B499}" type="presParOf" srcId="{317F2E1E-3DD8-4D54-A088-D8EA7024C813}" destId="{EEF11491-B012-4FB2-94B3-B833628F5F2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48651B1-B69A-4573-8E2B-5CAC4871C7C8}" type="doc">
      <dgm:prSet loTypeId="urn:microsoft.com/office/officeart/2005/8/layout/vList2" loCatId="list" qsTypeId="urn:microsoft.com/office/officeart/2005/8/quickstyle/simple3#14" qsCatId="simple" csTypeId="urn:microsoft.com/office/officeart/2005/8/colors/colorful5#2" csCatId="colorful"/>
      <dgm:spPr/>
      <dgm:t>
        <a:bodyPr/>
        <a:lstStyle/>
        <a:p>
          <a:endParaRPr lang="en-US"/>
        </a:p>
      </dgm:t>
    </dgm:pt>
    <dgm:pt modelId="{1D3AE2F0-E5DE-46B6-9082-AC0FEF67360D}">
      <dgm:prSet/>
      <dgm:spPr/>
      <dgm:t>
        <a:bodyPr/>
        <a:lstStyle/>
        <a:p>
          <a:r>
            <a:rPr lang="en-US" baseline="0"/>
            <a:t>When someone is treated poorly because they have made a complaint or supported a complaint about discrimination relating to the protected characteristics.</a:t>
          </a:r>
          <a:endParaRPr lang="en-US"/>
        </a:p>
      </dgm:t>
    </dgm:pt>
    <dgm:pt modelId="{A3006F35-4066-4266-B3F0-FABB1C82F7DF}" type="parTrans" cxnId="{378874B6-0C4D-4B37-9F31-923877C9A22B}">
      <dgm:prSet/>
      <dgm:spPr/>
      <dgm:t>
        <a:bodyPr/>
        <a:lstStyle/>
        <a:p>
          <a:endParaRPr lang="en-US"/>
        </a:p>
      </dgm:t>
    </dgm:pt>
    <dgm:pt modelId="{2A35D5A0-82F4-4813-A095-3EFCD6E482C0}" type="sibTrans" cxnId="{378874B6-0C4D-4B37-9F31-923877C9A22B}">
      <dgm:prSet/>
      <dgm:spPr/>
      <dgm:t>
        <a:bodyPr/>
        <a:lstStyle/>
        <a:p>
          <a:endParaRPr lang="en-US"/>
        </a:p>
      </dgm:t>
    </dgm:pt>
    <dgm:pt modelId="{254178C3-AFF7-42BF-AE01-88CE885505C7}">
      <dgm:prSet/>
      <dgm:spPr/>
      <dgm:t>
        <a:bodyPr/>
        <a:lstStyle/>
        <a:p>
          <a:r>
            <a:rPr lang="en-US" baseline="0"/>
            <a:t>How could this occur with children and young people?</a:t>
          </a:r>
          <a:endParaRPr lang="en-US"/>
        </a:p>
      </dgm:t>
    </dgm:pt>
    <dgm:pt modelId="{A8012A56-9F48-4417-9121-064172D7924C}" type="parTrans" cxnId="{4B25CD84-A006-4470-959B-7CEC7E0F94AC}">
      <dgm:prSet/>
      <dgm:spPr/>
      <dgm:t>
        <a:bodyPr/>
        <a:lstStyle/>
        <a:p>
          <a:endParaRPr lang="en-US"/>
        </a:p>
      </dgm:t>
    </dgm:pt>
    <dgm:pt modelId="{0558F987-261D-4ED6-B382-35E27C2433B7}" type="sibTrans" cxnId="{4B25CD84-A006-4470-959B-7CEC7E0F94AC}">
      <dgm:prSet/>
      <dgm:spPr/>
      <dgm:t>
        <a:bodyPr/>
        <a:lstStyle/>
        <a:p>
          <a:endParaRPr lang="en-US"/>
        </a:p>
      </dgm:t>
    </dgm:pt>
    <dgm:pt modelId="{B07E5A2F-8115-4D3F-AA19-F17391CA6C6A}" type="pres">
      <dgm:prSet presAssocID="{948651B1-B69A-4573-8E2B-5CAC4871C7C8}" presName="linear" presStyleCnt="0">
        <dgm:presLayoutVars>
          <dgm:animLvl val="lvl"/>
          <dgm:resizeHandles val="exact"/>
        </dgm:presLayoutVars>
      </dgm:prSet>
      <dgm:spPr/>
    </dgm:pt>
    <dgm:pt modelId="{B5A3A881-9D8C-46D4-81C9-06C8BFC57F9D}" type="pres">
      <dgm:prSet presAssocID="{1D3AE2F0-E5DE-46B6-9082-AC0FEF67360D}" presName="parentText" presStyleLbl="node1" presStyleIdx="0" presStyleCnt="2">
        <dgm:presLayoutVars>
          <dgm:chMax val="0"/>
          <dgm:bulletEnabled val="1"/>
        </dgm:presLayoutVars>
      </dgm:prSet>
      <dgm:spPr/>
    </dgm:pt>
    <dgm:pt modelId="{586DD325-3E67-407E-88FC-2DCDF91932AF}" type="pres">
      <dgm:prSet presAssocID="{2A35D5A0-82F4-4813-A095-3EFCD6E482C0}" presName="spacer" presStyleCnt="0"/>
      <dgm:spPr/>
    </dgm:pt>
    <dgm:pt modelId="{5F16B40C-CAC8-4712-A7AC-61AE96B13314}" type="pres">
      <dgm:prSet presAssocID="{254178C3-AFF7-42BF-AE01-88CE885505C7}" presName="parentText" presStyleLbl="node1" presStyleIdx="1" presStyleCnt="2">
        <dgm:presLayoutVars>
          <dgm:chMax val="0"/>
          <dgm:bulletEnabled val="1"/>
        </dgm:presLayoutVars>
      </dgm:prSet>
      <dgm:spPr/>
    </dgm:pt>
  </dgm:ptLst>
  <dgm:cxnLst>
    <dgm:cxn modelId="{9C0A5D38-CC88-4038-ADA6-A60DDCA8C817}" type="presOf" srcId="{948651B1-B69A-4573-8E2B-5CAC4871C7C8}" destId="{B07E5A2F-8115-4D3F-AA19-F17391CA6C6A}" srcOrd="0" destOrd="0" presId="urn:microsoft.com/office/officeart/2005/8/layout/vList2"/>
    <dgm:cxn modelId="{4B25CD84-A006-4470-959B-7CEC7E0F94AC}" srcId="{948651B1-B69A-4573-8E2B-5CAC4871C7C8}" destId="{254178C3-AFF7-42BF-AE01-88CE885505C7}" srcOrd="1" destOrd="0" parTransId="{A8012A56-9F48-4417-9121-064172D7924C}" sibTransId="{0558F987-261D-4ED6-B382-35E27C2433B7}"/>
    <dgm:cxn modelId="{3097B198-435C-4604-A2DE-EAB26246183F}" type="presOf" srcId="{254178C3-AFF7-42BF-AE01-88CE885505C7}" destId="{5F16B40C-CAC8-4712-A7AC-61AE96B13314}" srcOrd="0" destOrd="0" presId="urn:microsoft.com/office/officeart/2005/8/layout/vList2"/>
    <dgm:cxn modelId="{378874B6-0C4D-4B37-9F31-923877C9A22B}" srcId="{948651B1-B69A-4573-8E2B-5CAC4871C7C8}" destId="{1D3AE2F0-E5DE-46B6-9082-AC0FEF67360D}" srcOrd="0" destOrd="0" parTransId="{A3006F35-4066-4266-B3F0-FABB1C82F7DF}" sibTransId="{2A35D5A0-82F4-4813-A095-3EFCD6E482C0}"/>
    <dgm:cxn modelId="{484B95CE-7F11-4404-B301-F0CB77E51D6A}" type="presOf" srcId="{1D3AE2F0-E5DE-46B6-9082-AC0FEF67360D}" destId="{B5A3A881-9D8C-46D4-81C9-06C8BFC57F9D}" srcOrd="0" destOrd="0" presId="urn:microsoft.com/office/officeart/2005/8/layout/vList2"/>
    <dgm:cxn modelId="{F4070A25-367D-41A5-A72E-20D5B59CF101}" type="presParOf" srcId="{B07E5A2F-8115-4D3F-AA19-F17391CA6C6A}" destId="{B5A3A881-9D8C-46D4-81C9-06C8BFC57F9D}" srcOrd="0" destOrd="0" presId="urn:microsoft.com/office/officeart/2005/8/layout/vList2"/>
    <dgm:cxn modelId="{4F65CE2A-90C0-42E8-AAA5-9FEA4CBEC95F}" type="presParOf" srcId="{B07E5A2F-8115-4D3F-AA19-F17391CA6C6A}" destId="{586DD325-3E67-407E-88FC-2DCDF91932AF}" srcOrd="1" destOrd="0" presId="urn:microsoft.com/office/officeart/2005/8/layout/vList2"/>
    <dgm:cxn modelId="{40D404E3-1D96-447D-ABE2-BC057E054348}" type="presParOf" srcId="{B07E5A2F-8115-4D3F-AA19-F17391CA6C6A}" destId="{5F16B40C-CAC8-4712-A7AC-61AE96B1331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6F023B0-44FA-4656-A04C-2C4EC9C4D0F8}" type="doc">
      <dgm:prSet loTypeId="urn:microsoft.com/office/officeart/2005/8/layout/vList2" loCatId="list" qsTypeId="urn:microsoft.com/office/officeart/2005/8/quickstyle/simple3#15" qsCatId="simple" csTypeId="urn:microsoft.com/office/officeart/2005/8/colors/colorful5#3" csCatId="colorful"/>
      <dgm:spPr/>
      <dgm:t>
        <a:bodyPr/>
        <a:lstStyle/>
        <a:p>
          <a:endParaRPr lang="en-US"/>
        </a:p>
      </dgm:t>
    </dgm:pt>
    <dgm:pt modelId="{0EB79A8C-3CB4-4E5C-B4A7-BC7E48B2BC9A}">
      <dgm:prSet/>
      <dgm:spPr/>
      <dgm:t>
        <a:bodyPr/>
        <a:lstStyle/>
        <a:p>
          <a:r>
            <a:rPr lang="en-US" baseline="0"/>
            <a:t>Has direct discrimination happened?</a:t>
          </a:r>
          <a:endParaRPr lang="en-US"/>
        </a:p>
      </dgm:t>
    </dgm:pt>
    <dgm:pt modelId="{336874C1-1326-4DEC-968C-337FF400DE31}" type="parTrans" cxnId="{457F52D9-2396-4E89-A6AC-F32740A57FD9}">
      <dgm:prSet/>
      <dgm:spPr/>
      <dgm:t>
        <a:bodyPr/>
        <a:lstStyle/>
        <a:p>
          <a:endParaRPr lang="en-US"/>
        </a:p>
      </dgm:t>
    </dgm:pt>
    <dgm:pt modelId="{9D98D41B-D5D7-4459-80C1-60B850C7A695}" type="sibTrans" cxnId="{457F52D9-2396-4E89-A6AC-F32740A57FD9}">
      <dgm:prSet/>
      <dgm:spPr/>
      <dgm:t>
        <a:bodyPr/>
        <a:lstStyle/>
        <a:p>
          <a:endParaRPr lang="en-US"/>
        </a:p>
      </dgm:t>
    </dgm:pt>
    <dgm:pt modelId="{CAAED503-6489-4E23-B1C3-06A3FBE7A8B0}">
      <dgm:prSet/>
      <dgm:spPr/>
      <dgm:t>
        <a:bodyPr/>
        <a:lstStyle/>
        <a:p>
          <a:r>
            <a:rPr lang="en-US" baseline="0"/>
            <a:t>Has inadvertent discrimination occurred?</a:t>
          </a:r>
          <a:endParaRPr lang="en-US"/>
        </a:p>
      </dgm:t>
    </dgm:pt>
    <dgm:pt modelId="{41CC2BDD-62EA-4DCB-B000-8C7277C20622}" type="parTrans" cxnId="{18E18588-B252-4A65-AF91-F9D92A924288}">
      <dgm:prSet/>
      <dgm:spPr/>
      <dgm:t>
        <a:bodyPr/>
        <a:lstStyle/>
        <a:p>
          <a:endParaRPr lang="en-US"/>
        </a:p>
      </dgm:t>
    </dgm:pt>
    <dgm:pt modelId="{12B01A1C-8E17-4669-A6C6-96A76B4B3C9A}" type="sibTrans" cxnId="{18E18588-B252-4A65-AF91-F9D92A924288}">
      <dgm:prSet/>
      <dgm:spPr/>
      <dgm:t>
        <a:bodyPr/>
        <a:lstStyle/>
        <a:p>
          <a:endParaRPr lang="en-US"/>
        </a:p>
      </dgm:t>
    </dgm:pt>
    <dgm:pt modelId="{C7584970-363F-4060-BC72-DC7884219CF3}">
      <dgm:prSet/>
      <dgm:spPr/>
      <dgm:t>
        <a:bodyPr/>
        <a:lstStyle/>
        <a:p>
          <a:r>
            <a:rPr lang="en-US" baseline="0"/>
            <a:t>Could Mary have been included?</a:t>
          </a:r>
          <a:endParaRPr lang="en-US"/>
        </a:p>
      </dgm:t>
    </dgm:pt>
    <dgm:pt modelId="{A8EEC446-A8A4-47AD-BA97-25D1F4179A55}" type="parTrans" cxnId="{2148C289-B980-4B9F-B525-9A360913E5B0}">
      <dgm:prSet/>
      <dgm:spPr/>
      <dgm:t>
        <a:bodyPr/>
        <a:lstStyle/>
        <a:p>
          <a:endParaRPr lang="en-US"/>
        </a:p>
      </dgm:t>
    </dgm:pt>
    <dgm:pt modelId="{B9301D35-8C57-424E-90DA-122D18A67BA4}" type="sibTrans" cxnId="{2148C289-B980-4B9F-B525-9A360913E5B0}">
      <dgm:prSet/>
      <dgm:spPr/>
      <dgm:t>
        <a:bodyPr/>
        <a:lstStyle/>
        <a:p>
          <a:endParaRPr lang="en-US"/>
        </a:p>
      </dgm:t>
    </dgm:pt>
    <dgm:pt modelId="{D2F794C1-8C10-48AB-8C6A-2A677AFD8FBF}">
      <dgm:prSet/>
      <dgm:spPr/>
      <dgm:t>
        <a:bodyPr/>
        <a:lstStyle/>
        <a:p>
          <a:r>
            <a:rPr lang="en-US" baseline="0"/>
            <a:t>What impact could the carers' actions have on Mary?</a:t>
          </a:r>
          <a:endParaRPr lang="en-US"/>
        </a:p>
      </dgm:t>
    </dgm:pt>
    <dgm:pt modelId="{9005CC08-E2B3-4A4D-AE98-8632F45538A0}" type="parTrans" cxnId="{BDC80176-8298-4F9A-8697-A39F60E4CB4F}">
      <dgm:prSet/>
      <dgm:spPr/>
      <dgm:t>
        <a:bodyPr/>
        <a:lstStyle/>
        <a:p>
          <a:endParaRPr lang="en-US"/>
        </a:p>
      </dgm:t>
    </dgm:pt>
    <dgm:pt modelId="{E0BEF72E-18AE-443D-9A94-76177FDF5366}" type="sibTrans" cxnId="{BDC80176-8298-4F9A-8697-A39F60E4CB4F}">
      <dgm:prSet/>
      <dgm:spPr/>
      <dgm:t>
        <a:bodyPr/>
        <a:lstStyle/>
        <a:p>
          <a:endParaRPr lang="en-US"/>
        </a:p>
      </dgm:t>
    </dgm:pt>
    <dgm:pt modelId="{12919709-7081-4AF8-BA8E-38F88ADA05E0}" type="pres">
      <dgm:prSet presAssocID="{16F023B0-44FA-4656-A04C-2C4EC9C4D0F8}" presName="linear" presStyleCnt="0">
        <dgm:presLayoutVars>
          <dgm:animLvl val="lvl"/>
          <dgm:resizeHandles val="exact"/>
        </dgm:presLayoutVars>
      </dgm:prSet>
      <dgm:spPr/>
    </dgm:pt>
    <dgm:pt modelId="{398DAFB8-1EF8-4845-8677-A59D32E35BA9}" type="pres">
      <dgm:prSet presAssocID="{0EB79A8C-3CB4-4E5C-B4A7-BC7E48B2BC9A}" presName="parentText" presStyleLbl="node1" presStyleIdx="0" presStyleCnt="4">
        <dgm:presLayoutVars>
          <dgm:chMax val="0"/>
          <dgm:bulletEnabled val="1"/>
        </dgm:presLayoutVars>
      </dgm:prSet>
      <dgm:spPr/>
    </dgm:pt>
    <dgm:pt modelId="{47536115-F4DF-41D3-9910-FC8D0BA5DF1A}" type="pres">
      <dgm:prSet presAssocID="{9D98D41B-D5D7-4459-80C1-60B850C7A695}" presName="spacer" presStyleCnt="0"/>
      <dgm:spPr/>
    </dgm:pt>
    <dgm:pt modelId="{DF38D4D2-57E1-49BD-A497-93FF73270AB0}" type="pres">
      <dgm:prSet presAssocID="{CAAED503-6489-4E23-B1C3-06A3FBE7A8B0}" presName="parentText" presStyleLbl="node1" presStyleIdx="1" presStyleCnt="4">
        <dgm:presLayoutVars>
          <dgm:chMax val="0"/>
          <dgm:bulletEnabled val="1"/>
        </dgm:presLayoutVars>
      </dgm:prSet>
      <dgm:spPr/>
    </dgm:pt>
    <dgm:pt modelId="{5713EEE0-C374-476F-A220-D5EECB363665}" type="pres">
      <dgm:prSet presAssocID="{12B01A1C-8E17-4669-A6C6-96A76B4B3C9A}" presName="spacer" presStyleCnt="0"/>
      <dgm:spPr/>
    </dgm:pt>
    <dgm:pt modelId="{A28713B4-94D8-4B93-8E6F-07B97EF5A751}" type="pres">
      <dgm:prSet presAssocID="{C7584970-363F-4060-BC72-DC7884219CF3}" presName="parentText" presStyleLbl="node1" presStyleIdx="2" presStyleCnt="4">
        <dgm:presLayoutVars>
          <dgm:chMax val="0"/>
          <dgm:bulletEnabled val="1"/>
        </dgm:presLayoutVars>
      </dgm:prSet>
      <dgm:spPr/>
    </dgm:pt>
    <dgm:pt modelId="{D17A3F23-ABAD-4DF1-A311-1FF287F0F035}" type="pres">
      <dgm:prSet presAssocID="{B9301D35-8C57-424E-90DA-122D18A67BA4}" presName="spacer" presStyleCnt="0"/>
      <dgm:spPr/>
    </dgm:pt>
    <dgm:pt modelId="{DAF3C8F3-2C3B-45D5-BDBB-D2EB5B092AD2}" type="pres">
      <dgm:prSet presAssocID="{D2F794C1-8C10-48AB-8C6A-2A677AFD8FBF}" presName="parentText" presStyleLbl="node1" presStyleIdx="3" presStyleCnt="4">
        <dgm:presLayoutVars>
          <dgm:chMax val="0"/>
          <dgm:bulletEnabled val="1"/>
        </dgm:presLayoutVars>
      </dgm:prSet>
      <dgm:spPr/>
    </dgm:pt>
  </dgm:ptLst>
  <dgm:cxnLst>
    <dgm:cxn modelId="{8B6F501C-6F62-42A6-8262-A3D36536D56F}" type="presOf" srcId="{0EB79A8C-3CB4-4E5C-B4A7-BC7E48B2BC9A}" destId="{398DAFB8-1EF8-4845-8677-A59D32E35BA9}" srcOrd="0" destOrd="0" presId="urn:microsoft.com/office/officeart/2005/8/layout/vList2"/>
    <dgm:cxn modelId="{BDC80176-8298-4F9A-8697-A39F60E4CB4F}" srcId="{16F023B0-44FA-4656-A04C-2C4EC9C4D0F8}" destId="{D2F794C1-8C10-48AB-8C6A-2A677AFD8FBF}" srcOrd="3" destOrd="0" parTransId="{9005CC08-E2B3-4A4D-AE98-8632F45538A0}" sibTransId="{E0BEF72E-18AE-443D-9A94-76177FDF5366}"/>
    <dgm:cxn modelId="{18E18588-B252-4A65-AF91-F9D92A924288}" srcId="{16F023B0-44FA-4656-A04C-2C4EC9C4D0F8}" destId="{CAAED503-6489-4E23-B1C3-06A3FBE7A8B0}" srcOrd="1" destOrd="0" parTransId="{41CC2BDD-62EA-4DCB-B000-8C7277C20622}" sibTransId="{12B01A1C-8E17-4669-A6C6-96A76B4B3C9A}"/>
    <dgm:cxn modelId="{2148C289-B980-4B9F-B525-9A360913E5B0}" srcId="{16F023B0-44FA-4656-A04C-2C4EC9C4D0F8}" destId="{C7584970-363F-4060-BC72-DC7884219CF3}" srcOrd="2" destOrd="0" parTransId="{A8EEC446-A8A4-47AD-BA97-25D1F4179A55}" sibTransId="{B9301D35-8C57-424E-90DA-122D18A67BA4}"/>
    <dgm:cxn modelId="{2B867F9E-43C1-45A0-99BE-AE4B80CD3532}" type="presOf" srcId="{16F023B0-44FA-4656-A04C-2C4EC9C4D0F8}" destId="{12919709-7081-4AF8-BA8E-38F88ADA05E0}" srcOrd="0" destOrd="0" presId="urn:microsoft.com/office/officeart/2005/8/layout/vList2"/>
    <dgm:cxn modelId="{806013B2-150D-4D68-865A-581E233F63BA}" type="presOf" srcId="{D2F794C1-8C10-48AB-8C6A-2A677AFD8FBF}" destId="{DAF3C8F3-2C3B-45D5-BDBB-D2EB5B092AD2}" srcOrd="0" destOrd="0" presId="urn:microsoft.com/office/officeart/2005/8/layout/vList2"/>
    <dgm:cxn modelId="{005098D6-568D-4370-86DE-01D01E6060B0}" type="presOf" srcId="{C7584970-363F-4060-BC72-DC7884219CF3}" destId="{A28713B4-94D8-4B93-8E6F-07B97EF5A751}" srcOrd="0" destOrd="0" presId="urn:microsoft.com/office/officeart/2005/8/layout/vList2"/>
    <dgm:cxn modelId="{457F52D9-2396-4E89-A6AC-F32740A57FD9}" srcId="{16F023B0-44FA-4656-A04C-2C4EC9C4D0F8}" destId="{0EB79A8C-3CB4-4E5C-B4A7-BC7E48B2BC9A}" srcOrd="0" destOrd="0" parTransId="{336874C1-1326-4DEC-968C-337FF400DE31}" sibTransId="{9D98D41B-D5D7-4459-80C1-60B850C7A695}"/>
    <dgm:cxn modelId="{44CC76DD-5B24-4D3D-B29C-7C12E7A9575C}" type="presOf" srcId="{CAAED503-6489-4E23-B1C3-06A3FBE7A8B0}" destId="{DF38D4D2-57E1-49BD-A497-93FF73270AB0}" srcOrd="0" destOrd="0" presId="urn:microsoft.com/office/officeart/2005/8/layout/vList2"/>
    <dgm:cxn modelId="{9B3CC90A-6918-4F20-9691-9CE1CF439408}" type="presParOf" srcId="{12919709-7081-4AF8-BA8E-38F88ADA05E0}" destId="{398DAFB8-1EF8-4845-8677-A59D32E35BA9}" srcOrd="0" destOrd="0" presId="urn:microsoft.com/office/officeart/2005/8/layout/vList2"/>
    <dgm:cxn modelId="{D747FF20-491D-487A-9060-092070C17787}" type="presParOf" srcId="{12919709-7081-4AF8-BA8E-38F88ADA05E0}" destId="{47536115-F4DF-41D3-9910-FC8D0BA5DF1A}" srcOrd="1" destOrd="0" presId="urn:microsoft.com/office/officeart/2005/8/layout/vList2"/>
    <dgm:cxn modelId="{634542EB-C66D-4461-A77B-93AF5D0183D7}" type="presParOf" srcId="{12919709-7081-4AF8-BA8E-38F88ADA05E0}" destId="{DF38D4D2-57E1-49BD-A497-93FF73270AB0}" srcOrd="2" destOrd="0" presId="urn:microsoft.com/office/officeart/2005/8/layout/vList2"/>
    <dgm:cxn modelId="{F7C6CDCF-8460-4ECC-9C3C-E40777175F55}" type="presParOf" srcId="{12919709-7081-4AF8-BA8E-38F88ADA05E0}" destId="{5713EEE0-C374-476F-A220-D5EECB363665}" srcOrd="3" destOrd="0" presId="urn:microsoft.com/office/officeart/2005/8/layout/vList2"/>
    <dgm:cxn modelId="{FD3DCDBC-8BD0-4226-9D3B-3AED1F36B665}" type="presParOf" srcId="{12919709-7081-4AF8-BA8E-38F88ADA05E0}" destId="{A28713B4-94D8-4B93-8E6F-07B97EF5A751}" srcOrd="4" destOrd="0" presId="urn:microsoft.com/office/officeart/2005/8/layout/vList2"/>
    <dgm:cxn modelId="{9202E5F3-842E-42B6-85E2-4B06D70FA9D2}" type="presParOf" srcId="{12919709-7081-4AF8-BA8E-38F88ADA05E0}" destId="{D17A3F23-ABAD-4DF1-A311-1FF287F0F035}" srcOrd="5" destOrd="0" presId="urn:microsoft.com/office/officeart/2005/8/layout/vList2"/>
    <dgm:cxn modelId="{25A9DA20-AF9C-4AE0-928D-FC55D87F81A9}" type="presParOf" srcId="{12919709-7081-4AF8-BA8E-38F88ADA05E0}" destId="{DAF3C8F3-2C3B-45D5-BDBB-D2EB5B092AD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D302D38-6F69-433A-87F2-E33E7CFAB973}" type="doc">
      <dgm:prSet loTypeId="urn:microsoft.com/office/officeart/2005/8/layout/vList2" loCatId="list" qsTypeId="urn:microsoft.com/office/officeart/2005/8/quickstyle/simple3#16" qsCatId="simple" csTypeId="urn:microsoft.com/office/officeart/2005/8/colors/colorful5#4" csCatId="colorful"/>
      <dgm:spPr/>
      <dgm:t>
        <a:bodyPr/>
        <a:lstStyle/>
        <a:p>
          <a:endParaRPr lang="en-US"/>
        </a:p>
      </dgm:t>
    </dgm:pt>
    <dgm:pt modelId="{6D94D11A-C6CB-4874-B595-06EEBC12DC88}">
      <dgm:prSet/>
      <dgm:spPr/>
      <dgm:t>
        <a:bodyPr/>
        <a:lstStyle/>
        <a:p>
          <a:r>
            <a:rPr lang="en-US" baseline="0"/>
            <a:t>What causes this behaviour to occur?</a:t>
          </a:r>
          <a:endParaRPr lang="en-US"/>
        </a:p>
      </dgm:t>
    </dgm:pt>
    <dgm:pt modelId="{98C38D04-A587-4F15-A016-3CC0AB885197}" type="parTrans" cxnId="{C5789D8A-0008-4875-B4D7-38C9E801EB6B}">
      <dgm:prSet/>
      <dgm:spPr/>
      <dgm:t>
        <a:bodyPr/>
        <a:lstStyle/>
        <a:p>
          <a:endParaRPr lang="en-US"/>
        </a:p>
      </dgm:t>
    </dgm:pt>
    <dgm:pt modelId="{04883248-B2B6-405E-84A5-4EDFF71390EA}" type="sibTrans" cxnId="{C5789D8A-0008-4875-B4D7-38C9E801EB6B}">
      <dgm:prSet/>
      <dgm:spPr/>
      <dgm:t>
        <a:bodyPr/>
        <a:lstStyle/>
        <a:p>
          <a:endParaRPr lang="en-US"/>
        </a:p>
      </dgm:t>
    </dgm:pt>
    <dgm:pt modelId="{DB8DFE25-E143-4ECB-83A6-C6BF76C0A2D0}">
      <dgm:prSet/>
      <dgm:spPr/>
      <dgm:t>
        <a:bodyPr/>
        <a:lstStyle/>
        <a:p>
          <a:r>
            <a:rPr lang="en-US" baseline="0"/>
            <a:t>Culture</a:t>
          </a:r>
          <a:endParaRPr lang="en-US"/>
        </a:p>
      </dgm:t>
    </dgm:pt>
    <dgm:pt modelId="{2010E9D1-8375-4A9A-A204-84236E87C249}" type="parTrans" cxnId="{6AD704BC-A489-414D-A1D0-3289AAEEB01E}">
      <dgm:prSet/>
      <dgm:spPr/>
      <dgm:t>
        <a:bodyPr/>
        <a:lstStyle/>
        <a:p>
          <a:endParaRPr lang="en-US"/>
        </a:p>
      </dgm:t>
    </dgm:pt>
    <dgm:pt modelId="{E2FC0765-519B-4171-8B53-15D6C8D2F3F9}" type="sibTrans" cxnId="{6AD704BC-A489-414D-A1D0-3289AAEEB01E}">
      <dgm:prSet/>
      <dgm:spPr/>
      <dgm:t>
        <a:bodyPr/>
        <a:lstStyle/>
        <a:p>
          <a:endParaRPr lang="en-US"/>
        </a:p>
      </dgm:t>
    </dgm:pt>
    <dgm:pt modelId="{56CD30FD-3292-4D74-8CEA-5E816863F470}">
      <dgm:prSet/>
      <dgm:spPr/>
      <dgm:t>
        <a:bodyPr/>
        <a:lstStyle/>
        <a:p>
          <a:r>
            <a:rPr lang="en-US" baseline="0"/>
            <a:t>Group privilege</a:t>
          </a:r>
          <a:endParaRPr lang="en-US"/>
        </a:p>
      </dgm:t>
    </dgm:pt>
    <dgm:pt modelId="{652B8248-189B-4C3E-A08C-2CB18143E4EF}" type="parTrans" cxnId="{06AC09FA-E434-4FA2-B32C-45D495BCA1E6}">
      <dgm:prSet/>
      <dgm:spPr/>
      <dgm:t>
        <a:bodyPr/>
        <a:lstStyle/>
        <a:p>
          <a:endParaRPr lang="en-US"/>
        </a:p>
      </dgm:t>
    </dgm:pt>
    <dgm:pt modelId="{F7EF9DAA-EDB8-4CC9-8EC8-C037036B3B92}" type="sibTrans" cxnId="{06AC09FA-E434-4FA2-B32C-45D495BCA1E6}">
      <dgm:prSet/>
      <dgm:spPr/>
      <dgm:t>
        <a:bodyPr/>
        <a:lstStyle/>
        <a:p>
          <a:endParaRPr lang="en-US"/>
        </a:p>
      </dgm:t>
    </dgm:pt>
    <dgm:pt modelId="{7F63FAC1-3D4A-4B43-8B64-07A4A82854D6}">
      <dgm:prSet/>
      <dgm:spPr/>
      <dgm:t>
        <a:bodyPr/>
        <a:lstStyle/>
        <a:p>
          <a:r>
            <a:rPr lang="en-US" baseline="0"/>
            <a:t>Stereotypes</a:t>
          </a:r>
          <a:endParaRPr lang="en-US"/>
        </a:p>
      </dgm:t>
    </dgm:pt>
    <dgm:pt modelId="{0D9CBCD8-21BE-4CD0-A57C-343F504FA0BB}" type="parTrans" cxnId="{B54C3080-95AC-49E7-8D5D-5A5B59B50E75}">
      <dgm:prSet/>
      <dgm:spPr/>
      <dgm:t>
        <a:bodyPr/>
        <a:lstStyle/>
        <a:p>
          <a:endParaRPr lang="en-US"/>
        </a:p>
      </dgm:t>
    </dgm:pt>
    <dgm:pt modelId="{D1A8D887-06A6-423E-A072-93DDAA9AE0A0}" type="sibTrans" cxnId="{B54C3080-95AC-49E7-8D5D-5A5B59B50E75}">
      <dgm:prSet/>
      <dgm:spPr/>
      <dgm:t>
        <a:bodyPr/>
        <a:lstStyle/>
        <a:p>
          <a:endParaRPr lang="en-US"/>
        </a:p>
      </dgm:t>
    </dgm:pt>
    <dgm:pt modelId="{506EC76C-B903-45A0-BF52-2E6ABBFE3AB8}">
      <dgm:prSet/>
      <dgm:spPr/>
      <dgm:t>
        <a:bodyPr/>
        <a:lstStyle/>
        <a:p>
          <a:r>
            <a:rPr lang="en-US" baseline="0"/>
            <a:t>Prejudice</a:t>
          </a:r>
          <a:endParaRPr lang="en-US"/>
        </a:p>
      </dgm:t>
    </dgm:pt>
    <dgm:pt modelId="{91EF6D61-7890-4431-996B-5A18A005AF50}" type="parTrans" cxnId="{DED6D52C-FB3F-4EB7-812F-3BC801B6B70C}">
      <dgm:prSet/>
      <dgm:spPr/>
      <dgm:t>
        <a:bodyPr/>
        <a:lstStyle/>
        <a:p>
          <a:endParaRPr lang="en-US"/>
        </a:p>
      </dgm:t>
    </dgm:pt>
    <dgm:pt modelId="{7DBD79C1-4517-4743-B794-38EDD455D810}" type="sibTrans" cxnId="{DED6D52C-FB3F-4EB7-812F-3BC801B6B70C}">
      <dgm:prSet/>
      <dgm:spPr/>
      <dgm:t>
        <a:bodyPr/>
        <a:lstStyle/>
        <a:p>
          <a:endParaRPr lang="en-US"/>
        </a:p>
      </dgm:t>
    </dgm:pt>
    <dgm:pt modelId="{C4683815-7FC0-46ED-A53E-B5F0498D41C2}" type="pres">
      <dgm:prSet presAssocID="{0D302D38-6F69-433A-87F2-E33E7CFAB973}" presName="linear" presStyleCnt="0">
        <dgm:presLayoutVars>
          <dgm:animLvl val="lvl"/>
          <dgm:resizeHandles val="exact"/>
        </dgm:presLayoutVars>
      </dgm:prSet>
      <dgm:spPr/>
    </dgm:pt>
    <dgm:pt modelId="{A32F5037-1C49-4376-9BB7-F66D068F92CB}" type="pres">
      <dgm:prSet presAssocID="{6D94D11A-C6CB-4874-B595-06EEBC12DC88}" presName="parentText" presStyleLbl="node1" presStyleIdx="0" presStyleCnt="5">
        <dgm:presLayoutVars>
          <dgm:chMax val="0"/>
          <dgm:bulletEnabled val="1"/>
        </dgm:presLayoutVars>
      </dgm:prSet>
      <dgm:spPr/>
    </dgm:pt>
    <dgm:pt modelId="{A09F638D-72F0-47E2-B032-A52C18823550}" type="pres">
      <dgm:prSet presAssocID="{04883248-B2B6-405E-84A5-4EDFF71390EA}" presName="spacer" presStyleCnt="0"/>
      <dgm:spPr/>
    </dgm:pt>
    <dgm:pt modelId="{C0BF6ED6-0C5E-499C-AE27-91278F2D12BE}" type="pres">
      <dgm:prSet presAssocID="{DB8DFE25-E143-4ECB-83A6-C6BF76C0A2D0}" presName="parentText" presStyleLbl="node1" presStyleIdx="1" presStyleCnt="5">
        <dgm:presLayoutVars>
          <dgm:chMax val="0"/>
          <dgm:bulletEnabled val="1"/>
        </dgm:presLayoutVars>
      </dgm:prSet>
      <dgm:spPr/>
    </dgm:pt>
    <dgm:pt modelId="{EC9E98D8-86A6-44A6-94BB-4CE630C1A93B}" type="pres">
      <dgm:prSet presAssocID="{E2FC0765-519B-4171-8B53-15D6C8D2F3F9}" presName="spacer" presStyleCnt="0"/>
      <dgm:spPr/>
    </dgm:pt>
    <dgm:pt modelId="{51EEAFC0-A338-4A35-BAC0-472F861963A1}" type="pres">
      <dgm:prSet presAssocID="{56CD30FD-3292-4D74-8CEA-5E816863F470}" presName="parentText" presStyleLbl="node1" presStyleIdx="2" presStyleCnt="5">
        <dgm:presLayoutVars>
          <dgm:chMax val="0"/>
          <dgm:bulletEnabled val="1"/>
        </dgm:presLayoutVars>
      </dgm:prSet>
      <dgm:spPr/>
    </dgm:pt>
    <dgm:pt modelId="{25E59AC2-3F22-4EEE-AA91-539D7AAE3185}" type="pres">
      <dgm:prSet presAssocID="{F7EF9DAA-EDB8-4CC9-8EC8-C037036B3B92}" presName="spacer" presStyleCnt="0"/>
      <dgm:spPr/>
    </dgm:pt>
    <dgm:pt modelId="{D1D4E22B-01F9-4638-85DD-8C014D1A930C}" type="pres">
      <dgm:prSet presAssocID="{7F63FAC1-3D4A-4B43-8B64-07A4A82854D6}" presName="parentText" presStyleLbl="node1" presStyleIdx="3" presStyleCnt="5">
        <dgm:presLayoutVars>
          <dgm:chMax val="0"/>
          <dgm:bulletEnabled val="1"/>
        </dgm:presLayoutVars>
      </dgm:prSet>
      <dgm:spPr/>
    </dgm:pt>
    <dgm:pt modelId="{5223FCE1-BFDB-4A2F-9C59-A3733FE14C45}" type="pres">
      <dgm:prSet presAssocID="{D1A8D887-06A6-423E-A072-93DDAA9AE0A0}" presName="spacer" presStyleCnt="0"/>
      <dgm:spPr/>
    </dgm:pt>
    <dgm:pt modelId="{8D6ABA14-548A-4A52-9CC1-C1C9010D3E26}" type="pres">
      <dgm:prSet presAssocID="{506EC76C-B903-45A0-BF52-2E6ABBFE3AB8}" presName="parentText" presStyleLbl="node1" presStyleIdx="4" presStyleCnt="5">
        <dgm:presLayoutVars>
          <dgm:chMax val="0"/>
          <dgm:bulletEnabled val="1"/>
        </dgm:presLayoutVars>
      </dgm:prSet>
      <dgm:spPr/>
    </dgm:pt>
  </dgm:ptLst>
  <dgm:cxnLst>
    <dgm:cxn modelId="{DED6D52C-FB3F-4EB7-812F-3BC801B6B70C}" srcId="{0D302D38-6F69-433A-87F2-E33E7CFAB973}" destId="{506EC76C-B903-45A0-BF52-2E6ABBFE3AB8}" srcOrd="4" destOrd="0" parTransId="{91EF6D61-7890-4431-996B-5A18A005AF50}" sibTransId="{7DBD79C1-4517-4743-B794-38EDD455D810}"/>
    <dgm:cxn modelId="{25A8CA2D-FCAA-433E-B14B-3A928FEED753}" type="presOf" srcId="{6D94D11A-C6CB-4874-B595-06EEBC12DC88}" destId="{A32F5037-1C49-4376-9BB7-F66D068F92CB}" srcOrd="0" destOrd="0" presId="urn:microsoft.com/office/officeart/2005/8/layout/vList2"/>
    <dgm:cxn modelId="{BDEC6F46-4D59-4CB0-B3C6-B58231749A67}" type="presOf" srcId="{7F63FAC1-3D4A-4B43-8B64-07A4A82854D6}" destId="{D1D4E22B-01F9-4638-85DD-8C014D1A930C}" srcOrd="0" destOrd="0" presId="urn:microsoft.com/office/officeart/2005/8/layout/vList2"/>
    <dgm:cxn modelId="{B54C3080-95AC-49E7-8D5D-5A5B59B50E75}" srcId="{0D302D38-6F69-433A-87F2-E33E7CFAB973}" destId="{7F63FAC1-3D4A-4B43-8B64-07A4A82854D6}" srcOrd="3" destOrd="0" parTransId="{0D9CBCD8-21BE-4CD0-A57C-343F504FA0BB}" sibTransId="{D1A8D887-06A6-423E-A072-93DDAA9AE0A0}"/>
    <dgm:cxn modelId="{C5789D8A-0008-4875-B4D7-38C9E801EB6B}" srcId="{0D302D38-6F69-433A-87F2-E33E7CFAB973}" destId="{6D94D11A-C6CB-4874-B595-06EEBC12DC88}" srcOrd="0" destOrd="0" parTransId="{98C38D04-A587-4F15-A016-3CC0AB885197}" sibTransId="{04883248-B2B6-405E-84A5-4EDFF71390EA}"/>
    <dgm:cxn modelId="{93288B9C-9653-4A82-BEEC-EBB9E3D4DDA8}" type="presOf" srcId="{56CD30FD-3292-4D74-8CEA-5E816863F470}" destId="{51EEAFC0-A338-4A35-BAC0-472F861963A1}" srcOrd="0" destOrd="0" presId="urn:microsoft.com/office/officeart/2005/8/layout/vList2"/>
    <dgm:cxn modelId="{6F47FCB4-D4EA-4EF3-815F-E7C868C5AF8E}" type="presOf" srcId="{DB8DFE25-E143-4ECB-83A6-C6BF76C0A2D0}" destId="{C0BF6ED6-0C5E-499C-AE27-91278F2D12BE}" srcOrd="0" destOrd="0" presId="urn:microsoft.com/office/officeart/2005/8/layout/vList2"/>
    <dgm:cxn modelId="{6AD704BC-A489-414D-A1D0-3289AAEEB01E}" srcId="{0D302D38-6F69-433A-87F2-E33E7CFAB973}" destId="{DB8DFE25-E143-4ECB-83A6-C6BF76C0A2D0}" srcOrd="1" destOrd="0" parTransId="{2010E9D1-8375-4A9A-A204-84236E87C249}" sibTransId="{E2FC0765-519B-4171-8B53-15D6C8D2F3F9}"/>
    <dgm:cxn modelId="{C1B08CBC-7533-4C36-B805-E1AE4A93B5E6}" type="presOf" srcId="{0D302D38-6F69-433A-87F2-E33E7CFAB973}" destId="{C4683815-7FC0-46ED-A53E-B5F0498D41C2}" srcOrd="0" destOrd="0" presId="urn:microsoft.com/office/officeart/2005/8/layout/vList2"/>
    <dgm:cxn modelId="{C6D400DB-2EA9-44AA-8D0E-B7D9CC230D23}" type="presOf" srcId="{506EC76C-B903-45A0-BF52-2E6ABBFE3AB8}" destId="{8D6ABA14-548A-4A52-9CC1-C1C9010D3E26}" srcOrd="0" destOrd="0" presId="urn:microsoft.com/office/officeart/2005/8/layout/vList2"/>
    <dgm:cxn modelId="{06AC09FA-E434-4FA2-B32C-45D495BCA1E6}" srcId="{0D302D38-6F69-433A-87F2-E33E7CFAB973}" destId="{56CD30FD-3292-4D74-8CEA-5E816863F470}" srcOrd="2" destOrd="0" parTransId="{652B8248-189B-4C3E-A08C-2CB18143E4EF}" sibTransId="{F7EF9DAA-EDB8-4CC9-8EC8-C037036B3B92}"/>
    <dgm:cxn modelId="{12304251-ED17-4973-9564-8D19C3AA518D}" type="presParOf" srcId="{C4683815-7FC0-46ED-A53E-B5F0498D41C2}" destId="{A32F5037-1C49-4376-9BB7-F66D068F92CB}" srcOrd="0" destOrd="0" presId="urn:microsoft.com/office/officeart/2005/8/layout/vList2"/>
    <dgm:cxn modelId="{C445AB46-C9D0-4067-AC0C-437EAD7BB522}" type="presParOf" srcId="{C4683815-7FC0-46ED-A53E-B5F0498D41C2}" destId="{A09F638D-72F0-47E2-B032-A52C18823550}" srcOrd="1" destOrd="0" presId="urn:microsoft.com/office/officeart/2005/8/layout/vList2"/>
    <dgm:cxn modelId="{6046A071-4AD7-4C7C-B203-A2590B88574C}" type="presParOf" srcId="{C4683815-7FC0-46ED-A53E-B5F0498D41C2}" destId="{C0BF6ED6-0C5E-499C-AE27-91278F2D12BE}" srcOrd="2" destOrd="0" presId="urn:microsoft.com/office/officeart/2005/8/layout/vList2"/>
    <dgm:cxn modelId="{59319954-E05C-4B1B-81B4-61967DBD2EAC}" type="presParOf" srcId="{C4683815-7FC0-46ED-A53E-B5F0498D41C2}" destId="{EC9E98D8-86A6-44A6-94BB-4CE630C1A93B}" srcOrd="3" destOrd="0" presId="urn:microsoft.com/office/officeart/2005/8/layout/vList2"/>
    <dgm:cxn modelId="{75FA8869-6822-426F-ADA2-56325016A29A}" type="presParOf" srcId="{C4683815-7FC0-46ED-A53E-B5F0498D41C2}" destId="{51EEAFC0-A338-4A35-BAC0-472F861963A1}" srcOrd="4" destOrd="0" presId="urn:microsoft.com/office/officeart/2005/8/layout/vList2"/>
    <dgm:cxn modelId="{1C3DB9A9-03AF-4A30-B557-D551139650EA}" type="presParOf" srcId="{C4683815-7FC0-46ED-A53E-B5F0498D41C2}" destId="{25E59AC2-3F22-4EEE-AA91-539D7AAE3185}" srcOrd="5" destOrd="0" presId="urn:microsoft.com/office/officeart/2005/8/layout/vList2"/>
    <dgm:cxn modelId="{575490CE-3E4E-48C9-997C-91F21DBFFA1D}" type="presParOf" srcId="{C4683815-7FC0-46ED-A53E-B5F0498D41C2}" destId="{D1D4E22B-01F9-4638-85DD-8C014D1A930C}" srcOrd="6" destOrd="0" presId="urn:microsoft.com/office/officeart/2005/8/layout/vList2"/>
    <dgm:cxn modelId="{57DABAFE-1314-4266-9414-5ECEF381E5E3}" type="presParOf" srcId="{C4683815-7FC0-46ED-A53E-B5F0498D41C2}" destId="{5223FCE1-BFDB-4A2F-9C59-A3733FE14C45}" srcOrd="7" destOrd="0" presId="urn:microsoft.com/office/officeart/2005/8/layout/vList2"/>
    <dgm:cxn modelId="{9F1889B9-AC5D-4AD7-96E4-6D3F0E286537}" type="presParOf" srcId="{C4683815-7FC0-46ED-A53E-B5F0498D41C2}" destId="{8D6ABA14-548A-4A52-9CC1-C1C9010D3E2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3E5478A-AA63-432C-9AD7-9AEA342B2D0D}" type="doc">
      <dgm:prSet loTypeId="urn:microsoft.com/office/officeart/2008/layout/LinedList" loCatId="list" qsTypeId="urn:microsoft.com/office/officeart/2005/8/quickstyle/simple3#17" qsCatId="simple" csTypeId="urn:microsoft.com/office/officeart/2005/8/colors/accent4_2#1" csCatId="accent4"/>
      <dgm:spPr/>
      <dgm:t>
        <a:bodyPr/>
        <a:lstStyle/>
        <a:p>
          <a:endParaRPr lang="en-US"/>
        </a:p>
      </dgm:t>
    </dgm:pt>
    <dgm:pt modelId="{DB74943A-7EFE-440C-A3FF-768ECCDCA074}">
      <dgm:prSet/>
      <dgm:spPr/>
      <dgm:t>
        <a:bodyPr/>
        <a:lstStyle/>
        <a:p>
          <a:r>
            <a:rPr lang="en-US" baseline="0"/>
            <a:t>Race</a:t>
          </a:r>
          <a:endParaRPr lang="en-US"/>
        </a:p>
      </dgm:t>
    </dgm:pt>
    <dgm:pt modelId="{EC46A06F-B6B9-4026-A56A-C6F0124D1BCE}" type="parTrans" cxnId="{788C7B4D-F0F9-4198-AC2E-BB1D4976D13D}">
      <dgm:prSet/>
      <dgm:spPr/>
      <dgm:t>
        <a:bodyPr/>
        <a:lstStyle/>
        <a:p>
          <a:endParaRPr lang="en-US"/>
        </a:p>
      </dgm:t>
    </dgm:pt>
    <dgm:pt modelId="{C6E39A93-B73A-4099-A98B-56C6F43C740D}" type="sibTrans" cxnId="{788C7B4D-F0F9-4198-AC2E-BB1D4976D13D}">
      <dgm:prSet/>
      <dgm:spPr/>
      <dgm:t>
        <a:bodyPr/>
        <a:lstStyle/>
        <a:p>
          <a:endParaRPr lang="en-US"/>
        </a:p>
      </dgm:t>
    </dgm:pt>
    <dgm:pt modelId="{D492572A-01F2-41D1-A613-31F4C3C68BCD}">
      <dgm:prSet/>
      <dgm:spPr/>
      <dgm:t>
        <a:bodyPr/>
        <a:lstStyle/>
        <a:p>
          <a:r>
            <a:rPr lang="en-US" baseline="0"/>
            <a:t>Gender </a:t>
          </a:r>
          <a:endParaRPr lang="en-US"/>
        </a:p>
      </dgm:t>
    </dgm:pt>
    <dgm:pt modelId="{56FF7414-368B-4EC8-A09F-790C5310420B}" type="parTrans" cxnId="{BB668211-D2EE-4CA0-8ACE-A9F162E66141}">
      <dgm:prSet/>
      <dgm:spPr/>
      <dgm:t>
        <a:bodyPr/>
        <a:lstStyle/>
        <a:p>
          <a:endParaRPr lang="en-US"/>
        </a:p>
      </dgm:t>
    </dgm:pt>
    <dgm:pt modelId="{9A7315DA-689A-48C3-B927-19AC8A2D3CCC}" type="sibTrans" cxnId="{BB668211-D2EE-4CA0-8ACE-A9F162E66141}">
      <dgm:prSet/>
      <dgm:spPr/>
      <dgm:t>
        <a:bodyPr/>
        <a:lstStyle/>
        <a:p>
          <a:endParaRPr lang="en-US"/>
        </a:p>
      </dgm:t>
    </dgm:pt>
    <dgm:pt modelId="{C0885B18-9663-4318-97D0-A3E6D0272AF9}">
      <dgm:prSet/>
      <dgm:spPr/>
      <dgm:t>
        <a:bodyPr/>
        <a:lstStyle/>
        <a:p>
          <a:r>
            <a:rPr lang="en-US" baseline="0"/>
            <a:t>Age</a:t>
          </a:r>
          <a:endParaRPr lang="en-US"/>
        </a:p>
      </dgm:t>
    </dgm:pt>
    <dgm:pt modelId="{637CB0A9-BEA2-4BE7-969A-C9561D721E8A}" type="parTrans" cxnId="{8439992A-2991-47B7-9A5B-7B85FE8FF3C0}">
      <dgm:prSet/>
      <dgm:spPr/>
      <dgm:t>
        <a:bodyPr/>
        <a:lstStyle/>
        <a:p>
          <a:endParaRPr lang="en-US"/>
        </a:p>
      </dgm:t>
    </dgm:pt>
    <dgm:pt modelId="{77C989EB-0A91-4E4E-A022-11ED34FD854C}" type="sibTrans" cxnId="{8439992A-2991-47B7-9A5B-7B85FE8FF3C0}">
      <dgm:prSet/>
      <dgm:spPr/>
      <dgm:t>
        <a:bodyPr/>
        <a:lstStyle/>
        <a:p>
          <a:endParaRPr lang="en-US"/>
        </a:p>
      </dgm:t>
    </dgm:pt>
    <dgm:pt modelId="{9ADDD016-9B86-4D7B-9D1E-FF3549648416}">
      <dgm:prSet/>
      <dgm:spPr/>
      <dgm:t>
        <a:bodyPr/>
        <a:lstStyle/>
        <a:p>
          <a:r>
            <a:rPr lang="en-US" baseline="0"/>
            <a:t>The three key nuggets of information. (Schneider, 2004)</a:t>
          </a:r>
          <a:endParaRPr lang="en-US"/>
        </a:p>
      </dgm:t>
    </dgm:pt>
    <dgm:pt modelId="{6F18E537-B655-4A38-90DF-83654ACB766A}" type="parTrans" cxnId="{3643033F-2B9C-4628-A70B-6EA0CF836CDA}">
      <dgm:prSet/>
      <dgm:spPr/>
      <dgm:t>
        <a:bodyPr/>
        <a:lstStyle/>
        <a:p>
          <a:endParaRPr lang="en-US"/>
        </a:p>
      </dgm:t>
    </dgm:pt>
    <dgm:pt modelId="{FC6137B9-714B-41EF-B485-2B01A455E10A}" type="sibTrans" cxnId="{3643033F-2B9C-4628-A70B-6EA0CF836CDA}">
      <dgm:prSet/>
      <dgm:spPr/>
      <dgm:t>
        <a:bodyPr/>
        <a:lstStyle/>
        <a:p>
          <a:endParaRPr lang="en-US"/>
        </a:p>
      </dgm:t>
    </dgm:pt>
    <dgm:pt modelId="{81D38EA4-09DE-40D0-BB25-141222011612}" type="pres">
      <dgm:prSet presAssocID="{B3E5478A-AA63-432C-9AD7-9AEA342B2D0D}" presName="vert0" presStyleCnt="0">
        <dgm:presLayoutVars>
          <dgm:dir/>
          <dgm:animOne val="branch"/>
          <dgm:animLvl val="lvl"/>
        </dgm:presLayoutVars>
      </dgm:prSet>
      <dgm:spPr/>
    </dgm:pt>
    <dgm:pt modelId="{4B937EE7-DF37-4661-ACD5-97C57D06B5FA}" type="pres">
      <dgm:prSet presAssocID="{DB74943A-7EFE-440C-A3FF-768ECCDCA074}" presName="thickLine" presStyleLbl="alignNode1" presStyleIdx="0" presStyleCnt="4"/>
      <dgm:spPr/>
    </dgm:pt>
    <dgm:pt modelId="{BD2E384A-E13D-44F6-A546-6B36B5BB28C2}" type="pres">
      <dgm:prSet presAssocID="{DB74943A-7EFE-440C-A3FF-768ECCDCA074}" presName="horz1" presStyleCnt="0"/>
      <dgm:spPr/>
    </dgm:pt>
    <dgm:pt modelId="{17B20915-0A77-4D4E-865F-A43ED2EB6453}" type="pres">
      <dgm:prSet presAssocID="{DB74943A-7EFE-440C-A3FF-768ECCDCA074}" presName="tx1" presStyleLbl="revTx" presStyleIdx="0" presStyleCnt="4"/>
      <dgm:spPr/>
    </dgm:pt>
    <dgm:pt modelId="{FDA95783-1308-4C3B-BAA8-9A2E36D75C20}" type="pres">
      <dgm:prSet presAssocID="{DB74943A-7EFE-440C-A3FF-768ECCDCA074}" presName="vert1" presStyleCnt="0"/>
      <dgm:spPr/>
    </dgm:pt>
    <dgm:pt modelId="{06DB813D-BDFC-40E3-B946-66DEEF1987E6}" type="pres">
      <dgm:prSet presAssocID="{D492572A-01F2-41D1-A613-31F4C3C68BCD}" presName="thickLine" presStyleLbl="alignNode1" presStyleIdx="1" presStyleCnt="4"/>
      <dgm:spPr/>
    </dgm:pt>
    <dgm:pt modelId="{C5BF38AE-C41C-4599-9349-FA1BBD163B03}" type="pres">
      <dgm:prSet presAssocID="{D492572A-01F2-41D1-A613-31F4C3C68BCD}" presName="horz1" presStyleCnt="0"/>
      <dgm:spPr/>
    </dgm:pt>
    <dgm:pt modelId="{0978E343-DFE7-492B-B85B-A73655FC9A40}" type="pres">
      <dgm:prSet presAssocID="{D492572A-01F2-41D1-A613-31F4C3C68BCD}" presName="tx1" presStyleLbl="revTx" presStyleIdx="1" presStyleCnt="4"/>
      <dgm:spPr/>
    </dgm:pt>
    <dgm:pt modelId="{A6654246-79A2-4F77-994D-0CBCACE1F9E0}" type="pres">
      <dgm:prSet presAssocID="{D492572A-01F2-41D1-A613-31F4C3C68BCD}" presName="vert1" presStyleCnt="0"/>
      <dgm:spPr/>
    </dgm:pt>
    <dgm:pt modelId="{62512805-7DD8-4A61-AC08-936442FD4371}" type="pres">
      <dgm:prSet presAssocID="{C0885B18-9663-4318-97D0-A3E6D0272AF9}" presName="thickLine" presStyleLbl="alignNode1" presStyleIdx="2" presStyleCnt="4"/>
      <dgm:spPr/>
    </dgm:pt>
    <dgm:pt modelId="{63517A23-F7D6-40A3-8A00-564197079935}" type="pres">
      <dgm:prSet presAssocID="{C0885B18-9663-4318-97D0-A3E6D0272AF9}" presName="horz1" presStyleCnt="0"/>
      <dgm:spPr/>
    </dgm:pt>
    <dgm:pt modelId="{818D6937-71FE-4B31-822A-BC9BA4017C6C}" type="pres">
      <dgm:prSet presAssocID="{C0885B18-9663-4318-97D0-A3E6D0272AF9}" presName="tx1" presStyleLbl="revTx" presStyleIdx="2" presStyleCnt="4"/>
      <dgm:spPr/>
    </dgm:pt>
    <dgm:pt modelId="{8641BD05-A2BB-4256-82E9-82046C22CD91}" type="pres">
      <dgm:prSet presAssocID="{C0885B18-9663-4318-97D0-A3E6D0272AF9}" presName="vert1" presStyleCnt="0"/>
      <dgm:spPr/>
    </dgm:pt>
    <dgm:pt modelId="{434F86AE-75D1-4411-8A1D-E00F0742CBEA}" type="pres">
      <dgm:prSet presAssocID="{9ADDD016-9B86-4D7B-9D1E-FF3549648416}" presName="thickLine" presStyleLbl="alignNode1" presStyleIdx="3" presStyleCnt="4"/>
      <dgm:spPr/>
    </dgm:pt>
    <dgm:pt modelId="{536C8AE0-E08A-4DEF-A7C5-5095997B986D}" type="pres">
      <dgm:prSet presAssocID="{9ADDD016-9B86-4D7B-9D1E-FF3549648416}" presName="horz1" presStyleCnt="0"/>
      <dgm:spPr/>
    </dgm:pt>
    <dgm:pt modelId="{DA4CB7E9-5257-4ADF-B02C-293F4DAFFB92}" type="pres">
      <dgm:prSet presAssocID="{9ADDD016-9B86-4D7B-9D1E-FF3549648416}" presName="tx1" presStyleLbl="revTx" presStyleIdx="3" presStyleCnt="4"/>
      <dgm:spPr/>
    </dgm:pt>
    <dgm:pt modelId="{589701A4-E8F7-4CF5-891F-8F2404EA3AB9}" type="pres">
      <dgm:prSet presAssocID="{9ADDD016-9B86-4D7B-9D1E-FF3549648416}" presName="vert1" presStyleCnt="0"/>
      <dgm:spPr/>
    </dgm:pt>
  </dgm:ptLst>
  <dgm:cxnLst>
    <dgm:cxn modelId="{BB668211-D2EE-4CA0-8ACE-A9F162E66141}" srcId="{B3E5478A-AA63-432C-9AD7-9AEA342B2D0D}" destId="{D492572A-01F2-41D1-A613-31F4C3C68BCD}" srcOrd="1" destOrd="0" parTransId="{56FF7414-368B-4EC8-A09F-790C5310420B}" sibTransId="{9A7315DA-689A-48C3-B927-19AC8A2D3CCC}"/>
    <dgm:cxn modelId="{8439992A-2991-47B7-9A5B-7B85FE8FF3C0}" srcId="{B3E5478A-AA63-432C-9AD7-9AEA342B2D0D}" destId="{C0885B18-9663-4318-97D0-A3E6D0272AF9}" srcOrd="2" destOrd="0" parTransId="{637CB0A9-BEA2-4BE7-969A-C9561D721E8A}" sibTransId="{77C989EB-0A91-4E4E-A022-11ED34FD854C}"/>
    <dgm:cxn modelId="{80932832-461E-49C4-A7A7-A1D0E796A7D6}" type="presOf" srcId="{C0885B18-9663-4318-97D0-A3E6D0272AF9}" destId="{818D6937-71FE-4B31-822A-BC9BA4017C6C}" srcOrd="0" destOrd="0" presId="urn:microsoft.com/office/officeart/2008/layout/LinedList"/>
    <dgm:cxn modelId="{3643033F-2B9C-4628-A70B-6EA0CF836CDA}" srcId="{B3E5478A-AA63-432C-9AD7-9AEA342B2D0D}" destId="{9ADDD016-9B86-4D7B-9D1E-FF3549648416}" srcOrd="3" destOrd="0" parTransId="{6F18E537-B655-4A38-90DF-83654ACB766A}" sibTransId="{FC6137B9-714B-41EF-B485-2B01A455E10A}"/>
    <dgm:cxn modelId="{788C7B4D-F0F9-4198-AC2E-BB1D4976D13D}" srcId="{B3E5478A-AA63-432C-9AD7-9AEA342B2D0D}" destId="{DB74943A-7EFE-440C-A3FF-768ECCDCA074}" srcOrd="0" destOrd="0" parTransId="{EC46A06F-B6B9-4026-A56A-C6F0124D1BCE}" sibTransId="{C6E39A93-B73A-4099-A98B-56C6F43C740D}"/>
    <dgm:cxn modelId="{725C7850-561D-4914-8544-FC28D91060E6}" type="presOf" srcId="{D492572A-01F2-41D1-A613-31F4C3C68BCD}" destId="{0978E343-DFE7-492B-B85B-A73655FC9A40}" srcOrd="0" destOrd="0" presId="urn:microsoft.com/office/officeart/2008/layout/LinedList"/>
    <dgm:cxn modelId="{DFCE8175-7A32-4B95-87DE-4356A9F39824}" type="presOf" srcId="{9ADDD016-9B86-4D7B-9D1E-FF3549648416}" destId="{DA4CB7E9-5257-4ADF-B02C-293F4DAFFB92}" srcOrd="0" destOrd="0" presId="urn:microsoft.com/office/officeart/2008/layout/LinedList"/>
    <dgm:cxn modelId="{731C538B-4B73-4E28-9A26-03D5CFE5AD29}" type="presOf" srcId="{DB74943A-7EFE-440C-A3FF-768ECCDCA074}" destId="{17B20915-0A77-4D4E-865F-A43ED2EB6453}" srcOrd="0" destOrd="0" presId="urn:microsoft.com/office/officeart/2008/layout/LinedList"/>
    <dgm:cxn modelId="{7D7A9EA7-8CAC-4690-B833-487008151303}" type="presOf" srcId="{B3E5478A-AA63-432C-9AD7-9AEA342B2D0D}" destId="{81D38EA4-09DE-40D0-BB25-141222011612}" srcOrd="0" destOrd="0" presId="urn:microsoft.com/office/officeart/2008/layout/LinedList"/>
    <dgm:cxn modelId="{DA33BE4D-705B-43A4-9FAE-B0466891F77D}" type="presParOf" srcId="{81D38EA4-09DE-40D0-BB25-141222011612}" destId="{4B937EE7-DF37-4661-ACD5-97C57D06B5FA}" srcOrd="0" destOrd="0" presId="urn:microsoft.com/office/officeart/2008/layout/LinedList"/>
    <dgm:cxn modelId="{7449BB81-2572-4E17-A94F-7A19E21A3DD4}" type="presParOf" srcId="{81D38EA4-09DE-40D0-BB25-141222011612}" destId="{BD2E384A-E13D-44F6-A546-6B36B5BB28C2}" srcOrd="1" destOrd="0" presId="urn:microsoft.com/office/officeart/2008/layout/LinedList"/>
    <dgm:cxn modelId="{61B32127-1951-4F40-BD0F-8CD6418F24DB}" type="presParOf" srcId="{BD2E384A-E13D-44F6-A546-6B36B5BB28C2}" destId="{17B20915-0A77-4D4E-865F-A43ED2EB6453}" srcOrd="0" destOrd="0" presId="urn:microsoft.com/office/officeart/2008/layout/LinedList"/>
    <dgm:cxn modelId="{EDC91C5B-D3F0-490F-B2DD-4597D528FA2C}" type="presParOf" srcId="{BD2E384A-E13D-44F6-A546-6B36B5BB28C2}" destId="{FDA95783-1308-4C3B-BAA8-9A2E36D75C20}" srcOrd="1" destOrd="0" presId="urn:microsoft.com/office/officeart/2008/layout/LinedList"/>
    <dgm:cxn modelId="{53E2250F-2409-4527-8853-B8C3A9D4CCB4}" type="presParOf" srcId="{81D38EA4-09DE-40D0-BB25-141222011612}" destId="{06DB813D-BDFC-40E3-B946-66DEEF1987E6}" srcOrd="2" destOrd="0" presId="urn:microsoft.com/office/officeart/2008/layout/LinedList"/>
    <dgm:cxn modelId="{430E15EE-7C72-4DC7-82A1-C0BDC58C5A14}" type="presParOf" srcId="{81D38EA4-09DE-40D0-BB25-141222011612}" destId="{C5BF38AE-C41C-4599-9349-FA1BBD163B03}" srcOrd="3" destOrd="0" presId="urn:microsoft.com/office/officeart/2008/layout/LinedList"/>
    <dgm:cxn modelId="{2ABED490-6818-4BA0-A81D-1087D2FA266A}" type="presParOf" srcId="{C5BF38AE-C41C-4599-9349-FA1BBD163B03}" destId="{0978E343-DFE7-492B-B85B-A73655FC9A40}" srcOrd="0" destOrd="0" presId="urn:microsoft.com/office/officeart/2008/layout/LinedList"/>
    <dgm:cxn modelId="{46B445FE-47F8-4C01-8248-F8624F084DF5}" type="presParOf" srcId="{C5BF38AE-C41C-4599-9349-FA1BBD163B03}" destId="{A6654246-79A2-4F77-994D-0CBCACE1F9E0}" srcOrd="1" destOrd="0" presId="urn:microsoft.com/office/officeart/2008/layout/LinedList"/>
    <dgm:cxn modelId="{9816CE77-AFCB-4F53-B7AD-6324D75C6668}" type="presParOf" srcId="{81D38EA4-09DE-40D0-BB25-141222011612}" destId="{62512805-7DD8-4A61-AC08-936442FD4371}" srcOrd="4" destOrd="0" presId="urn:microsoft.com/office/officeart/2008/layout/LinedList"/>
    <dgm:cxn modelId="{71020460-B156-4B3F-A126-ADEE159D73B5}" type="presParOf" srcId="{81D38EA4-09DE-40D0-BB25-141222011612}" destId="{63517A23-F7D6-40A3-8A00-564197079935}" srcOrd="5" destOrd="0" presId="urn:microsoft.com/office/officeart/2008/layout/LinedList"/>
    <dgm:cxn modelId="{47767243-2637-4EA1-8A0C-E30D12E005B6}" type="presParOf" srcId="{63517A23-F7D6-40A3-8A00-564197079935}" destId="{818D6937-71FE-4B31-822A-BC9BA4017C6C}" srcOrd="0" destOrd="0" presId="urn:microsoft.com/office/officeart/2008/layout/LinedList"/>
    <dgm:cxn modelId="{B6DA954F-9784-4AB3-8369-C4D182632E09}" type="presParOf" srcId="{63517A23-F7D6-40A3-8A00-564197079935}" destId="{8641BD05-A2BB-4256-82E9-82046C22CD91}" srcOrd="1" destOrd="0" presId="urn:microsoft.com/office/officeart/2008/layout/LinedList"/>
    <dgm:cxn modelId="{D5B7FA0D-52F7-4245-B35F-AB2CB93AC178}" type="presParOf" srcId="{81D38EA4-09DE-40D0-BB25-141222011612}" destId="{434F86AE-75D1-4411-8A1D-E00F0742CBEA}" srcOrd="6" destOrd="0" presId="urn:microsoft.com/office/officeart/2008/layout/LinedList"/>
    <dgm:cxn modelId="{999422C3-AE3B-4917-A4A7-3C9C67132BCC}" type="presParOf" srcId="{81D38EA4-09DE-40D0-BB25-141222011612}" destId="{536C8AE0-E08A-4DEF-A7C5-5095997B986D}" srcOrd="7" destOrd="0" presId="urn:microsoft.com/office/officeart/2008/layout/LinedList"/>
    <dgm:cxn modelId="{4D95F264-DEF6-46C3-BD36-7BB65D47851B}" type="presParOf" srcId="{536C8AE0-E08A-4DEF-A7C5-5095997B986D}" destId="{DA4CB7E9-5257-4ADF-B02C-293F4DAFFB92}" srcOrd="0" destOrd="0" presId="urn:microsoft.com/office/officeart/2008/layout/LinedList"/>
    <dgm:cxn modelId="{34AF0A78-DC8E-4B4B-B561-E5A9BE837097}" type="presParOf" srcId="{536C8AE0-E08A-4DEF-A7C5-5095997B986D}" destId="{589701A4-E8F7-4CF5-891F-8F2404EA3A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78BB805-5F0D-46F6-B8FD-518F5FD80B18}" type="doc">
      <dgm:prSet loTypeId="urn:microsoft.com/office/officeart/2005/8/layout/vList2" loCatId="list" qsTypeId="urn:microsoft.com/office/officeart/2005/8/quickstyle/simple3#18" qsCatId="simple" csTypeId="urn:microsoft.com/office/officeart/2005/8/colors/colorful2#7" csCatId="colorful"/>
      <dgm:spPr/>
      <dgm:t>
        <a:bodyPr/>
        <a:lstStyle/>
        <a:p>
          <a:endParaRPr lang="en-US"/>
        </a:p>
      </dgm:t>
    </dgm:pt>
    <dgm:pt modelId="{6D6FA6C7-2D69-4AF9-8327-2A37719728DC}">
      <dgm:prSet/>
      <dgm:spPr/>
      <dgm:t>
        <a:bodyPr/>
        <a:lstStyle/>
        <a:p>
          <a:r>
            <a:rPr lang="en-US" baseline="0"/>
            <a:t>When buying a house or car, driving, or making a financial transaction, for example, white people seldom consider the that their race comes into play at all.</a:t>
          </a:r>
          <a:endParaRPr lang="en-US"/>
        </a:p>
      </dgm:t>
    </dgm:pt>
    <dgm:pt modelId="{D045639D-DC5B-4AD4-BD84-A1A697FCD99B}" type="parTrans" cxnId="{2CA991BB-E940-4552-9F5F-40A7A6BAE374}">
      <dgm:prSet/>
      <dgm:spPr/>
      <dgm:t>
        <a:bodyPr/>
        <a:lstStyle/>
        <a:p>
          <a:endParaRPr lang="en-US"/>
        </a:p>
      </dgm:t>
    </dgm:pt>
    <dgm:pt modelId="{E0742443-0BD4-481B-B08C-BC5F3DD44B4A}" type="sibTrans" cxnId="{2CA991BB-E940-4552-9F5F-40A7A6BAE374}">
      <dgm:prSet/>
      <dgm:spPr/>
      <dgm:t>
        <a:bodyPr/>
        <a:lstStyle/>
        <a:p>
          <a:endParaRPr lang="en-US"/>
        </a:p>
      </dgm:t>
    </dgm:pt>
    <dgm:pt modelId="{A7C9C605-4C56-460B-84F7-DD0748793A32}">
      <dgm:prSet/>
      <dgm:spPr/>
      <dgm:t>
        <a:bodyPr/>
        <a:lstStyle/>
        <a:p>
          <a:r>
            <a:rPr lang="en-US" baseline="0"/>
            <a:t>Group privilege is an unearned favored state conferred simply because of one’s race, gender, social class, or sexual orientation</a:t>
          </a:r>
          <a:endParaRPr lang="en-US"/>
        </a:p>
      </dgm:t>
    </dgm:pt>
    <dgm:pt modelId="{7BBE1CC1-D53D-45FD-A075-C532DFA9B281}" type="parTrans" cxnId="{52DD3619-9B85-405F-9276-A3EB5B32058F}">
      <dgm:prSet/>
      <dgm:spPr/>
      <dgm:t>
        <a:bodyPr/>
        <a:lstStyle/>
        <a:p>
          <a:endParaRPr lang="en-US"/>
        </a:p>
      </dgm:t>
    </dgm:pt>
    <dgm:pt modelId="{89CD6992-0AB6-4366-887F-3C04F7A4915F}" type="sibTrans" cxnId="{52DD3619-9B85-405F-9276-A3EB5B32058F}">
      <dgm:prSet/>
      <dgm:spPr/>
      <dgm:t>
        <a:bodyPr/>
        <a:lstStyle/>
        <a:p>
          <a:endParaRPr lang="en-US"/>
        </a:p>
      </dgm:t>
    </dgm:pt>
    <dgm:pt modelId="{BD9A4AE9-667B-4888-9BC0-C96579E3D8A3}" type="pres">
      <dgm:prSet presAssocID="{E78BB805-5F0D-46F6-B8FD-518F5FD80B18}" presName="linear" presStyleCnt="0">
        <dgm:presLayoutVars>
          <dgm:animLvl val="lvl"/>
          <dgm:resizeHandles val="exact"/>
        </dgm:presLayoutVars>
      </dgm:prSet>
      <dgm:spPr/>
    </dgm:pt>
    <dgm:pt modelId="{09023336-7FEE-4773-AC6F-4E039576ABB0}" type="pres">
      <dgm:prSet presAssocID="{6D6FA6C7-2D69-4AF9-8327-2A37719728DC}" presName="parentText" presStyleLbl="node1" presStyleIdx="0" presStyleCnt="2">
        <dgm:presLayoutVars>
          <dgm:chMax val="0"/>
          <dgm:bulletEnabled val="1"/>
        </dgm:presLayoutVars>
      </dgm:prSet>
      <dgm:spPr/>
    </dgm:pt>
    <dgm:pt modelId="{852EEC98-3807-4D0C-ACC9-E0FC45D5EF68}" type="pres">
      <dgm:prSet presAssocID="{E0742443-0BD4-481B-B08C-BC5F3DD44B4A}" presName="spacer" presStyleCnt="0"/>
      <dgm:spPr/>
    </dgm:pt>
    <dgm:pt modelId="{14BC4274-8E85-4237-A057-3C866D0FB2CA}" type="pres">
      <dgm:prSet presAssocID="{A7C9C605-4C56-460B-84F7-DD0748793A32}" presName="parentText" presStyleLbl="node1" presStyleIdx="1" presStyleCnt="2">
        <dgm:presLayoutVars>
          <dgm:chMax val="0"/>
          <dgm:bulletEnabled val="1"/>
        </dgm:presLayoutVars>
      </dgm:prSet>
      <dgm:spPr/>
    </dgm:pt>
  </dgm:ptLst>
  <dgm:cxnLst>
    <dgm:cxn modelId="{52DD3619-9B85-405F-9276-A3EB5B32058F}" srcId="{E78BB805-5F0D-46F6-B8FD-518F5FD80B18}" destId="{A7C9C605-4C56-460B-84F7-DD0748793A32}" srcOrd="1" destOrd="0" parTransId="{7BBE1CC1-D53D-45FD-A075-C532DFA9B281}" sibTransId="{89CD6992-0AB6-4366-887F-3C04F7A4915F}"/>
    <dgm:cxn modelId="{C27B2A8E-1C77-4C3C-92FD-2D37A27B5E6F}" type="presOf" srcId="{6D6FA6C7-2D69-4AF9-8327-2A37719728DC}" destId="{09023336-7FEE-4773-AC6F-4E039576ABB0}" srcOrd="0" destOrd="0" presId="urn:microsoft.com/office/officeart/2005/8/layout/vList2"/>
    <dgm:cxn modelId="{2CA991BB-E940-4552-9F5F-40A7A6BAE374}" srcId="{E78BB805-5F0D-46F6-B8FD-518F5FD80B18}" destId="{6D6FA6C7-2D69-4AF9-8327-2A37719728DC}" srcOrd="0" destOrd="0" parTransId="{D045639D-DC5B-4AD4-BD84-A1A697FCD99B}" sibTransId="{E0742443-0BD4-481B-B08C-BC5F3DD44B4A}"/>
    <dgm:cxn modelId="{3AE4C9DA-A28F-4203-910C-BC929BFC0785}" type="presOf" srcId="{A7C9C605-4C56-460B-84F7-DD0748793A32}" destId="{14BC4274-8E85-4237-A057-3C866D0FB2CA}" srcOrd="0" destOrd="0" presId="urn:microsoft.com/office/officeart/2005/8/layout/vList2"/>
    <dgm:cxn modelId="{6CB160DB-16BD-40C6-A32B-90662105F0A0}" type="presOf" srcId="{E78BB805-5F0D-46F6-B8FD-518F5FD80B18}" destId="{BD9A4AE9-667B-4888-9BC0-C96579E3D8A3}" srcOrd="0" destOrd="0" presId="urn:microsoft.com/office/officeart/2005/8/layout/vList2"/>
    <dgm:cxn modelId="{E2E4E7FA-7639-407A-83D8-0DF9DECA938F}" type="presParOf" srcId="{BD9A4AE9-667B-4888-9BC0-C96579E3D8A3}" destId="{09023336-7FEE-4773-AC6F-4E039576ABB0}" srcOrd="0" destOrd="0" presId="urn:microsoft.com/office/officeart/2005/8/layout/vList2"/>
    <dgm:cxn modelId="{EB8052DB-0238-4C85-B4A8-9A6FF6D62E81}" type="presParOf" srcId="{BD9A4AE9-667B-4888-9BC0-C96579E3D8A3}" destId="{852EEC98-3807-4D0C-ACC9-E0FC45D5EF68}" srcOrd="1" destOrd="0" presId="urn:microsoft.com/office/officeart/2005/8/layout/vList2"/>
    <dgm:cxn modelId="{311D7099-8463-4F5B-AB90-759E50067C2F}" type="presParOf" srcId="{BD9A4AE9-667B-4888-9BC0-C96579E3D8A3}" destId="{14BC4274-8E85-4237-A057-3C866D0FB2C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5E2268B-5B98-4E5D-B416-A2D68F978405}" type="doc">
      <dgm:prSet loTypeId="urn:microsoft.com/office/officeart/2005/8/layout/vList2" loCatId="list" qsTypeId="urn:microsoft.com/office/officeart/2005/8/quickstyle/simple3#19" qsCatId="simple" csTypeId="urn:microsoft.com/office/officeart/2005/8/colors/colorful2#8" csCatId="colorful"/>
      <dgm:spPr/>
      <dgm:t>
        <a:bodyPr/>
        <a:lstStyle/>
        <a:p>
          <a:endParaRPr lang="en-US"/>
        </a:p>
      </dgm:t>
    </dgm:pt>
    <dgm:pt modelId="{F223A3DF-E829-4388-B813-AA23DBC6A204}">
      <dgm:prSet/>
      <dgm:spPr/>
      <dgm:t>
        <a:bodyPr/>
        <a:lstStyle/>
        <a:p>
          <a:r>
            <a:rPr lang="en-US" baseline="0"/>
            <a:t>The concept of group privilege begins with the recognition that there is a corollary to discrimination or undeserved negative treatment based on one’s group membership. </a:t>
          </a:r>
          <a:endParaRPr lang="en-US"/>
        </a:p>
      </dgm:t>
    </dgm:pt>
    <dgm:pt modelId="{E73F617E-E0C2-46DA-919E-52A7FDB9F6EF}" type="parTrans" cxnId="{A7B714C4-72B3-4E51-977D-BF4AB9F19802}">
      <dgm:prSet/>
      <dgm:spPr/>
      <dgm:t>
        <a:bodyPr/>
        <a:lstStyle/>
        <a:p>
          <a:endParaRPr lang="en-US"/>
        </a:p>
      </dgm:t>
    </dgm:pt>
    <dgm:pt modelId="{A949D5FE-BF64-4A40-A0FA-F0BAC3E07BBE}" type="sibTrans" cxnId="{A7B714C4-72B3-4E51-977D-BF4AB9F19802}">
      <dgm:prSet/>
      <dgm:spPr/>
      <dgm:t>
        <a:bodyPr/>
        <a:lstStyle/>
        <a:p>
          <a:endParaRPr lang="en-US"/>
        </a:p>
      </dgm:t>
    </dgm:pt>
    <dgm:pt modelId="{6027B56C-B4FA-4887-839F-C39F2022053D}">
      <dgm:prSet/>
      <dgm:spPr/>
      <dgm:t>
        <a:bodyPr/>
        <a:lstStyle/>
        <a:p>
          <a:r>
            <a:rPr lang="en-US" baseline="0"/>
            <a:t>The corollary is that advantages are granted to people simply because they belong to a particular group. </a:t>
          </a:r>
          <a:endParaRPr lang="en-US"/>
        </a:p>
      </dgm:t>
    </dgm:pt>
    <dgm:pt modelId="{815F7166-EB5E-420F-9283-4F3B9A5B2BE5}" type="parTrans" cxnId="{96E2E666-D760-4315-AEF0-D5D1E6185F0D}">
      <dgm:prSet/>
      <dgm:spPr/>
      <dgm:t>
        <a:bodyPr/>
        <a:lstStyle/>
        <a:p>
          <a:endParaRPr lang="en-US"/>
        </a:p>
      </dgm:t>
    </dgm:pt>
    <dgm:pt modelId="{E13AE2D4-4E42-4423-8733-02F1C9C13B4C}" type="sibTrans" cxnId="{96E2E666-D760-4315-AEF0-D5D1E6185F0D}">
      <dgm:prSet/>
      <dgm:spPr/>
      <dgm:t>
        <a:bodyPr/>
        <a:lstStyle/>
        <a:p>
          <a:endParaRPr lang="en-US"/>
        </a:p>
      </dgm:t>
    </dgm:pt>
    <dgm:pt modelId="{63429738-70A7-474F-A54B-110C0DBEFE58}">
      <dgm:prSet/>
      <dgm:spPr/>
      <dgm:t>
        <a:bodyPr/>
        <a:lstStyle/>
        <a:p>
          <a:r>
            <a:rPr lang="en-US" baseline="0"/>
            <a:t>These advantages are typically invisible to the people who hold them, but they nonetheless have frequent and positive influences on everyday life. </a:t>
          </a:r>
          <a:endParaRPr lang="en-US"/>
        </a:p>
      </dgm:t>
    </dgm:pt>
    <dgm:pt modelId="{9A42C273-5751-496C-8061-A01D8886D67A}" type="parTrans" cxnId="{D2670731-3287-4772-A7CC-12C80AD3FCC4}">
      <dgm:prSet/>
      <dgm:spPr/>
      <dgm:t>
        <a:bodyPr/>
        <a:lstStyle/>
        <a:p>
          <a:endParaRPr lang="en-US"/>
        </a:p>
      </dgm:t>
    </dgm:pt>
    <dgm:pt modelId="{F26F9372-5084-451C-ACE7-5BF0007A14E3}" type="sibTrans" cxnId="{D2670731-3287-4772-A7CC-12C80AD3FCC4}">
      <dgm:prSet/>
      <dgm:spPr/>
      <dgm:t>
        <a:bodyPr/>
        <a:lstStyle/>
        <a:p>
          <a:endParaRPr lang="en-US"/>
        </a:p>
      </dgm:t>
    </dgm:pt>
    <dgm:pt modelId="{FB687DFF-A6E3-4516-A4CC-33D72DC13557}" type="pres">
      <dgm:prSet presAssocID="{15E2268B-5B98-4E5D-B416-A2D68F978405}" presName="linear" presStyleCnt="0">
        <dgm:presLayoutVars>
          <dgm:animLvl val="lvl"/>
          <dgm:resizeHandles val="exact"/>
        </dgm:presLayoutVars>
      </dgm:prSet>
      <dgm:spPr/>
    </dgm:pt>
    <dgm:pt modelId="{38D9729A-B377-45BD-B4B6-26B137002E0D}" type="pres">
      <dgm:prSet presAssocID="{F223A3DF-E829-4388-B813-AA23DBC6A204}" presName="parentText" presStyleLbl="node1" presStyleIdx="0" presStyleCnt="3">
        <dgm:presLayoutVars>
          <dgm:chMax val="0"/>
          <dgm:bulletEnabled val="1"/>
        </dgm:presLayoutVars>
      </dgm:prSet>
      <dgm:spPr/>
    </dgm:pt>
    <dgm:pt modelId="{C0E9556B-8A9A-43AE-BD6E-724C4A296567}" type="pres">
      <dgm:prSet presAssocID="{A949D5FE-BF64-4A40-A0FA-F0BAC3E07BBE}" presName="spacer" presStyleCnt="0"/>
      <dgm:spPr/>
    </dgm:pt>
    <dgm:pt modelId="{9F341557-B567-4487-B26B-9EF4934135BE}" type="pres">
      <dgm:prSet presAssocID="{6027B56C-B4FA-4887-839F-C39F2022053D}" presName="parentText" presStyleLbl="node1" presStyleIdx="1" presStyleCnt="3">
        <dgm:presLayoutVars>
          <dgm:chMax val="0"/>
          <dgm:bulletEnabled val="1"/>
        </dgm:presLayoutVars>
      </dgm:prSet>
      <dgm:spPr/>
    </dgm:pt>
    <dgm:pt modelId="{27A3F3BC-E312-47DB-9844-BC22FD768430}" type="pres">
      <dgm:prSet presAssocID="{E13AE2D4-4E42-4423-8733-02F1C9C13B4C}" presName="spacer" presStyleCnt="0"/>
      <dgm:spPr/>
    </dgm:pt>
    <dgm:pt modelId="{17A3F367-9D6B-476E-892C-0C3745193DC4}" type="pres">
      <dgm:prSet presAssocID="{63429738-70A7-474F-A54B-110C0DBEFE58}" presName="parentText" presStyleLbl="node1" presStyleIdx="2" presStyleCnt="3">
        <dgm:presLayoutVars>
          <dgm:chMax val="0"/>
          <dgm:bulletEnabled val="1"/>
        </dgm:presLayoutVars>
      </dgm:prSet>
      <dgm:spPr/>
    </dgm:pt>
  </dgm:ptLst>
  <dgm:cxnLst>
    <dgm:cxn modelId="{D2670731-3287-4772-A7CC-12C80AD3FCC4}" srcId="{15E2268B-5B98-4E5D-B416-A2D68F978405}" destId="{63429738-70A7-474F-A54B-110C0DBEFE58}" srcOrd="2" destOrd="0" parTransId="{9A42C273-5751-496C-8061-A01D8886D67A}" sibTransId="{F26F9372-5084-451C-ACE7-5BF0007A14E3}"/>
    <dgm:cxn modelId="{96E2E666-D760-4315-AEF0-D5D1E6185F0D}" srcId="{15E2268B-5B98-4E5D-B416-A2D68F978405}" destId="{6027B56C-B4FA-4887-839F-C39F2022053D}" srcOrd="1" destOrd="0" parTransId="{815F7166-EB5E-420F-9283-4F3B9A5B2BE5}" sibTransId="{E13AE2D4-4E42-4423-8733-02F1C9C13B4C}"/>
    <dgm:cxn modelId="{D51A5E6A-5688-420D-9DAA-BD137B601491}" type="presOf" srcId="{F223A3DF-E829-4388-B813-AA23DBC6A204}" destId="{38D9729A-B377-45BD-B4B6-26B137002E0D}" srcOrd="0" destOrd="0" presId="urn:microsoft.com/office/officeart/2005/8/layout/vList2"/>
    <dgm:cxn modelId="{49AEE296-715B-4AFA-BD41-322CCDA01185}" type="presOf" srcId="{63429738-70A7-474F-A54B-110C0DBEFE58}" destId="{17A3F367-9D6B-476E-892C-0C3745193DC4}" srcOrd="0" destOrd="0" presId="urn:microsoft.com/office/officeart/2005/8/layout/vList2"/>
    <dgm:cxn modelId="{A8B2DE9A-76B0-4799-B3B0-A17F49DF2BCC}" type="presOf" srcId="{15E2268B-5B98-4E5D-B416-A2D68F978405}" destId="{FB687DFF-A6E3-4516-A4CC-33D72DC13557}" srcOrd="0" destOrd="0" presId="urn:microsoft.com/office/officeart/2005/8/layout/vList2"/>
    <dgm:cxn modelId="{380C459C-07C8-4C11-A702-9412E44A170D}" type="presOf" srcId="{6027B56C-B4FA-4887-839F-C39F2022053D}" destId="{9F341557-B567-4487-B26B-9EF4934135BE}" srcOrd="0" destOrd="0" presId="urn:microsoft.com/office/officeart/2005/8/layout/vList2"/>
    <dgm:cxn modelId="{A7B714C4-72B3-4E51-977D-BF4AB9F19802}" srcId="{15E2268B-5B98-4E5D-B416-A2D68F978405}" destId="{F223A3DF-E829-4388-B813-AA23DBC6A204}" srcOrd="0" destOrd="0" parTransId="{E73F617E-E0C2-46DA-919E-52A7FDB9F6EF}" sibTransId="{A949D5FE-BF64-4A40-A0FA-F0BAC3E07BBE}"/>
    <dgm:cxn modelId="{12324760-04CA-4185-9806-D9270ABFE36D}" type="presParOf" srcId="{FB687DFF-A6E3-4516-A4CC-33D72DC13557}" destId="{38D9729A-B377-45BD-B4B6-26B137002E0D}" srcOrd="0" destOrd="0" presId="urn:microsoft.com/office/officeart/2005/8/layout/vList2"/>
    <dgm:cxn modelId="{558AE9AE-4CEE-4437-8717-7AF47BB5CC1D}" type="presParOf" srcId="{FB687DFF-A6E3-4516-A4CC-33D72DC13557}" destId="{C0E9556B-8A9A-43AE-BD6E-724C4A296567}" srcOrd="1" destOrd="0" presId="urn:microsoft.com/office/officeart/2005/8/layout/vList2"/>
    <dgm:cxn modelId="{D37AF33B-BABB-4090-98D0-42CF399C50D8}" type="presParOf" srcId="{FB687DFF-A6E3-4516-A4CC-33D72DC13557}" destId="{9F341557-B567-4487-B26B-9EF4934135BE}" srcOrd="2" destOrd="0" presId="urn:microsoft.com/office/officeart/2005/8/layout/vList2"/>
    <dgm:cxn modelId="{F3D6D3E9-E442-4D66-8344-C4003C9A741A}" type="presParOf" srcId="{FB687DFF-A6E3-4516-A4CC-33D72DC13557}" destId="{27A3F3BC-E312-47DB-9844-BC22FD768430}" srcOrd="3" destOrd="0" presId="urn:microsoft.com/office/officeart/2005/8/layout/vList2"/>
    <dgm:cxn modelId="{205FD93D-C921-4293-B787-5B8D991ADC56}" type="presParOf" srcId="{FB687DFF-A6E3-4516-A4CC-33D72DC13557}" destId="{17A3F367-9D6B-476E-892C-0C3745193DC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B0CE10D-5C55-4FDB-8D7C-DF7160C04FE5}" type="doc">
      <dgm:prSet loTypeId="urn:microsoft.com/office/officeart/2008/layout/LinedList" loCatId="list" qsTypeId="urn:microsoft.com/office/officeart/2005/8/quickstyle/simple3#20" qsCatId="simple" csTypeId="urn:microsoft.com/office/officeart/2005/8/colors/accent4_2#2" csCatId="accent4"/>
      <dgm:spPr/>
      <dgm:t>
        <a:bodyPr/>
        <a:lstStyle/>
        <a:p>
          <a:endParaRPr lang="en-US"/>
        </a:p>
      </dgm:t>
    </dgm:pt>
    <dgm:pt modelId="{94411E8E-F364-4CF7-BDAB-BF2CD46532EC}">
      <dgm:prSet/>
      <dgm:spPr/>
      <dgm:t>
        <a:bodyPr/>
        <a:lstStyle/>
        <a:p>
          <a:r>
            <a:rPr lang="en-US" baseline="0" dirty="0"/>
            <a:t>“Lifting a ton of feathers” to describe the subtle ways in which prejudice against women and its converse, male privilege, affects people’s everyday lives. </a:t>
          </a:r>
          <a:endParaRPr lang="en-US" dirty="0"/>
        </a:p>
      </dgm:t>
    </dgm:pt>
    <dgm:pt modelId="{3AFF22D0-BC12-4625-9CA9-1A79BF12AE70}" type="parTrans" cxnId="{A93B008F-58A4-46BC-B6C7-39D2E08EA312}">
      <dgm:prSet/>
      <dgm:spPr/>
      <dgm:t>
        <a:bodyPr/>
        <a:lstStyle/>
        <a:p>
          <a:endParaRPr lang="en-US"/>
        </a:p>
      </dgm:t>
    </dgm:pt>
    <dgm:pt modelId="{E2346932-1A47-40FF-AD6E-DDFF5187F0EB}" type="sibTrans" cxnId="{A93B008F-58A4-46BC-B6C7-39D2E08EA312}">
      <dgm:prSet/>
      <dgm:spPr/>
      <dgm:t>
        <a:bodyPr/>
        <a:lstStyle/>
        <a:p>
          <a:endParaRPr lang="en-US"/>
        </a:p>
      </dgm:t>
    </dgm:pt>
    <dgm:pt modelId="{BF850B77-492C-47FC-9236-D43B50374575}">
      <dgm:prSet/>
      <dgm:spPr/>
      <dgm:t>
        <a:bodyPr/>
        <a:lstStyle/>
        <a:p>
          <a:r>
            <a:rPr lang="en-US" baseline="0" dirty="0"/>
            <a:t>More often, however, privilege refers to subtle factors; for example, men do not have to look far to find heroes or role models of their gender.</a:t>
          </a:r>
          <a:endParaRPr lang="en-US" dirty="0"/>
        </a:p>
      </dgm:t>
    </dgm:pt>
    <dgm:pt modelId="{86C2744B-451A-45B4-BD00-0A48DBB779A5}" type="parTrans" cxnId="{46331DC9-111B-416E-9A35-204C1C49A92E}">
      <dgm:prSet/>
      <dgm:spPr/>
      <dgm:t>
        <a:bodyPr/>
        <a:lstStyle/>
        <a:p>
          <a:endParaRPr lang="en-US"/>
        </a:p>
      </dgm:t>
    </dgm:pt>
    <dgm:pt modelId="{A6CFC862-4476-4AD1-8417-1F6FBE498113}" type="sibTrans" cxnId="{46331DC9-111B-416E-9A35-204C1C49A92E}">
      <dgm:prSet/>
      <dgm:spPr/>
      <dgm:t>
        <a:bodyPr/>
        <a:lstStyle/>
        <a:p>
          <a:endParaRPr lang="en-US"/>
        </a:p>
      </dgm:t>
    </dgm:pt>
    <dgm:pt modelId="{697F919E-2EC0-4975-97AA-C84E1CFD74CA}" type="pres">
      <dgm:prSet presAssocID="{CB0CE10D-5C55-4FDB-8D7C-DF7160C04FE5}" presName="vert0" presStyleCnt="0">
        <dgm:presLayoutVars>
          <dgm:dir/>
          <dgm:animOne val="branch"/>
          <dgm:animLvl val="lvl"/>
        </dgm:presLayoutVars>
      </dgm:prSet>
      <dgm:spPr/>
    </dgm:pt>
    <dgm:pt modelId="{CF600389-F997-4909-B869-EA7E97B32022}" type="pres">
      <dgm:prSet presAssocID="{94411E8E-F364-4CF7-BDAB-BF2CD46532EC}" presName="thickLine" presStyleLbl="alignNode1" presStyleIdx="0" presStyleCnt="2"/>
      <dgm:spPr/>
    </dgm:pt>
    <dgm:pt modelId="{7B3A17CD-1471-4B1D-B266-A138CC7AC733}" type="pres">
      <dgm:prSet presAssocID="{94411E8E-F364-4CF7-BDAB-BF2CD46532EC}" presName="horz1" presStyleCnt="0"/>
      <dgm:spPr/>
    </dgm:pt>
    <dgm:pt modelId="{1F21C66E-6BC3-457B-BF20-A3BBBAEEB297}" type="pres">
      <dgm:prSet presAssocID="{94411E8E-F364-4CF7-BDAB-BF2CD46532EC}" presName="tx1" presStyleLbl="revTx" presStyleIdx="0" presStyleCnt="2"/>
      <dgm:spPr/>
    </dgm:pt>
    <dgm:pt modelId="{84F8C5D4-1EE6-44EE-8ED9-9D09FCB0F43A}" type="pres">
      <dgm:prSet presAssocID="{94411E8E-F364-4CF7-BDAB-BF2CD46532EC}" presName="vert1" presStyleCnt="0"/>
      <dgm:spPr/>
    </dgm:pt>
    <dgm:pt modelId="{487BD2B3-B497-461D-AB06-B0658C9A52CB}" type="pres">
      <dgm:prSet presAssocID="{BF850B77-492C-47FC-9236-D43B50374575}" presName="thickLine" presStyleLbl="alignNode1" presStyleIdx="1" presStyleCnt="2"/>
      <dgm:spPr/>
    </dgm:pt>
    <dgm:pt modelId="{46D6A17B-C897-4364-B851-F9FCC053E9F4}" type="pres">
      <dgm:prSet presAssocID="{BF850B77-492C-47FC-9236-D43B50374575}" presName="horz1" presStyleCnt="0"/>
      <dgm:spPr/>
    </dgm:pt>
    <dgm:pt modelId="{FC93555B-9CAE-41FB-9E96-DC6162B12C49}" type="pres">
      <dgm:prSet presAssocID="{BF850B77-492C-47FC-9236-D43B50374575}" presName="tx1" presStyleLbl="revTx" presStyleIdx="1" presStyleCnt="2"/>
      <dgm:spPr/>
    </dgm:pt>
    <dgm:pt modelId="{29B054E4-F5AF-48B3-AA6C-470E795FB298}" type="pres">
      <dgm:prSet presAssocID="{BF850B77-492C-47FC-9236-D43B50374575}" presName="vert1" presStyleCnt="0"/>
      <dgm:spPr/>
    </dgm:pt>
  </dgm:ptLst>
  <dgm:cxnLst>
    <dgm:cxn modelId="{13B3A356-E635-4B93-87A6-CD9D4D1F5178}" type="presOf" srcId="{94411E8E-F364-4CF7-BDAB-BF2CD46532EC}" destId="{1F21C66E-6BC3-457B-BF20-A3BBBAEEB297}" srcOrd="0" destOrd="0" presId="urn:microsoft.com/office/officeart/2008/layout/LinedList"/>
    <dgm:cxn modelId="{8888998E-F743-4898-95D4-CB4E6881AF0E}" type="presOf" srcId="{CB0CE10D-5C55-4FDB-8D7C-DF7160C04FE5}" destId="{697F919E-2EC0-4975-97AA-C84E1CFD74CA}" srcOrd="0" destOrd="0" presId="urn:microsoft.com/office/officeart/2008/layout/LinedList"/>
    <dgm:cxn modelId="{A93B008F-58A4-46BC-B6C7-39D2E08EA312}" srcId="{CB0CE10D-5C55-4FDB-8D7C-DF7160C04FE5}" destId="{94411E8E-F364-4CF7-BDAB-BF2CD46532EC}" srcOrd="0" destOrd="0" parTransId="{3AFF22D0-BC12-4625-9CA9-1A79BF12AE70}" sibTransId="{E2346932-1A47-40FF-AD6E-DDFF5187F0EB}"/>
    <dgm:cxn modelId="{D3C8B095-275B-45F1-9D2C-B1AD4D0F6D49}" type="presOf" srcId="{BF850B77-492C-47FC-9236-D43B50374575}" destId="{FC93555B-9CAE-41FB-9E96-DC6162B12C49}" srcOrd="0" destOrd="0" presId="urn:microsoft.com/office/officeart/2008/layout/LinedList"/>
    <dgm:cxn modelId="{46331DC9-111B-416E-9A35-204C1C49A92E}" srcId="{CB0CE10D-5C55-4FDB-8D7C-DF7160C04FE5}" destId="{BF850B77-492C-47FC-9236-D43B50374575}" srcOrd="1" destOrd="0" parTransId="{86C2744B-451A-45B4-BD00-0A48DBB779A5}" sibTransId="{A6CFC862-4476-4AD1-8417-1F6FBE498113}"/>
    <dgm:cxn modelId="{C605ECD5-56AC-4C3B-A9E4-9D8436160B31}" type="presParOf" srcId="{697F919E-2EC0-4975-97AA-C84E1CFD74CA}" destId="{CF600389-F997-4909-B869-EA7E97B32022}" srcOrd="0" destOrd="0" presId="urn:microsoft.com/office/officeart/2008/layout/LinedList"/>
    <dgm:cxn modelId="{4C1D4008-CEE7-4EB4-9350-49A9D9C6AA39}" type="presParOf" srcId="{697F919E-2EC0-4975-97AA-C84E1CFD74CA}" destId="{7B3A17CD-1471-4B1D-B266-A138CC7AC733}" srcOrd="1" destOrd="0" presId="urn:microsoft.com/office/officeart/2008/layout/LinedList"/>
    <dgm:cxn modelId="{C1D4E36F-6099-4882-AB8E-22E1E9759CC3}" type="presParOf" srcId="{7B3A17CD-1471-4B1D-B266-A138CC7AC733}" destId="{1F21C66E-6BC3-457B-BF20-A3BBBAEEB297}" srcOrd="0" destOrd="0" presId="urn:microsoft.com/office/officeart/2008/layout/LinedList"/>
    <dgm:cxn modelId="{A2BDF0B0-A5DB-44CC-AF77-BFAAFC1BC77F}" type="presParOf" srcId="{7B3A17CD-1471-4B1D-B266-A138CC7AC733}" destId="{84F8C5D4-1EE6-44EE-8ED9-9D09FCB0F43A}" srcOrd="1" destOrd="0" presId="urn:microsoft.com/office/officeart/2008/layout/LinedList"/>
    <dgm:cxn modelId="{F08992F9-305B-47A3-BE7D-ABBD0E5FCCEB}" type="presParOf" srcId="{697F919E-2EC0-4975-97AA-C84E1CFD74CA}" destId="{487BD2B3-B497-461D-AB06-B0658C9A52CB}" srcOrd="2" destOrd="0" presId="urn:microsoft.com/office/officeart/2008/layout/LinedList"/>
    <dgm:cxn modelId="{111EDA0D-79EF-4E45-B3D3-CB7F16261878}" type="presParOf" srcId="{697F919E-2EC0-4975-97AA-C84E1CFD74CA}" destId="{46D6A17B-C897-4364-B851-F9FCC053E9F4}" srcOrd="3" destOrd="0" presId="urn:microsoft.com/office/officeart/2008/layout/LinedList"/>
    <dgm:cxn modelId="{AF14D844-ED66-4F7A-93F2-C4E2222F1B74}" type="presParOf" srcId="{46D6A17B-C897-4364-B851-F9FCC053E9F4}" destId="{FC93555B-9CAE-41FB-9E96-DC6162B12C49}" srcOrd="0" destOrd="0" presId="urn:microsoft.com/office/officeart/2008/layout/LinedList"/>
    <dgm:cxn modelId="{8D0503E5-CB14-44E0-9643-F13EE4E8B321}" type="presParOf" srcId="{46D6A17B-C897-4364-B851-F9FCC053E9F4}" destId="{29B054E4-F5AF-48B3-AA6C-470E795FB2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8B0E5A9-25AB-4E86-B720-28FD89D2EB08}" type="doc">
      <dgm:prSet loTypeId="urn:microsoft.com/office/officeart/2005/8/layout/vList2" loCatId="list" qsTypeId="urn:microsoft.com/office/officeart/2005/8/quickstyle/simple3#21" qsCatId="simple" csTypeId="urn:microsoft.com/office/officeart/2005/8/colors/colorful2#9" csCatId="colorful"/>
      <dgm:spPr/>
      <dgm:t>
        <a:bodyPr/>
        <a:lstStyle/>
        <a:p>
          <a:endParaRPr lang="en-US"/>
        </a:p>
      </dgm:t>
    </dgm:pt>
    <dgm:pt modelId="{4C1F42D2-2BBE-4AFE-A66C-10C310B12AC7}">
      <dgm:prSet/>
      <dgm:spPr/>
      <dgm:t>
        <a:bodyPr/>
        <a:lstStyle/>
        <a:p>
          <a:r>
            <a:rPr lang="en-US" baseline="0" dirty="0"/>
            <a:t>Other social groups also have privileges. </a:t>
          </a:r>
          <a:endParaRPr lang="en-US" dirty="0"/>
        </a:p>
      </dgm:t>
    </dgm:pt>
    <dgm:pt modelId="{E38BF5DE-0E92-4294-9B3C-AA298ADCC0F0}" type="parTrans" cxnId="{8C4C5AD8-023F-4FAA-95F2-B29017E431CB}">
      <dgm:prSet/>
      <dgm:spPr/>
      <dgm:t>
        <a:bodyPr/>
        <a:lstStyle/>
        <a:p>
          <a:endParaRPr lang="en-US"/>
        </a:p>
      </dgm:t>
    </dgm:pt>
    <dgm:pt modelId="{32648DE8-A24D-48C1-8B62-A10BA116BD03}" type="sibTrans" cxnId="{8C4C5AD8-023F-4FAA-95F2-B29017E431CB}">
      <dgm:prSet/>
      <dgm:spPr/>
      <dgm:t>
        <a:bodyPr/>
        <a:lstStyle/>
        <a:p>
          <a:endParaRPr lang="en-US"/>
        </a:p>
      </dgm:t>
    </dgm:pt>
    <dgm:pt modelId="{FF0198A4-1BEB-4BA3-B8FC-94101E0BEDC1}">
      <dgm:prSet/>
      <dgm:spPr/>
      <dgm:t>
        <a:bodyPr/>
        <a:lstStyle/>
        <a:p>
          <a:pPr rtl="0"/>
          <a:r>
            <a:rPr lang="en-US" baseline="0" dirty="0"/>
            <a:t>For example, heterosexuals are free to post pictures of their significant other</a:t>
          </a:r>
          <a:r>
            <a:rPr lang="en-US" baseline="0" dirty="0">
              <a:latin typeface="Sagona Book"/>
            </a:rPr>
            <a:t>, </a:t>
          </a:r>
          <a:r>
            <a:rPr lang="en-US" baseline="0" dirty="0"/>
            <a:t>to hold hands or kiss in public, and friends and family do not question whether they are “sure” they are heterosexual.</a:t>
          </a:r>
          <a:endParaRPr lang="en-US" dirty="0"/>
        </a:p>
      </dgm:t>
    </dgm:pt>
    <dgm:pt modelId="{29D907F7-ADAA-4232-86DA-6A6B5AE7F99D}" type="parTrans" cxnId="{4E1CCEDA-1F69-48BF-9C50-D8AA663E5A4C}">
      <dgm:prSet/>
      <dgm:spPr/>
      <dgm:t>
        <a:bodyPr/>
        <a:lstStyle/>
        <a:p>
          <a:endParaRPr lang="en-US"/>
        </a:p>
      </dgm:t>
    </dgm:pt>
    <dgm:pt modelId="{0B8379C0-F1D2-4FFC-B7FA-49F117B58B53}" type="sibTrans" cxnId="{4E1CCEDA-1F69-48BF-9C50-D8AA663E5A4C}">
      <dgm:prSet/>
      <dgm:spPr/>
      <dgm:t>
        <a:bodyPr/>
        <a:lstStyle/>
        <a:p>
          <a:endParaRPr lang="en-US"/>
        </a:p>
      </dgm:t>
    </dgm:pt>
    <dgm:pt modelId="{B35BBFA0-2CED-45FE-A4B1-16C88381E9B9}">
      <dgm:prSet/>
      <dgm:spPr/>
      <dgm:t>
        <a:bodyPr/>
        <a:lstStyle/>
        <a:p>
          <a:r>
            <a:rPr lang="en-US" baseline="0" dirty="0"/>
            <a:t>Able-bodied persons are privileged because their physical environment is relatively easy to navigate</a:t>
          </a:r>
          <a:r>
            <a:rPr lang="en-US" baseline="0" dirty="0">
              <a:latin typeface="Sagona Book"/>
            </a:rPr>
            <a:t>.</a:t>
          </a:r>
          <a:endParaRPr lang="en-US" dirty="0"/>
        </a:p>
      </dgm:t>
    </dgm:pt>
    <dgm:pt modelId="{65885109-E7A9-4AF7-92E9-0493E8CCA1FE}" type="parTrans" cxnId="{1BDB5E05-FFA5-43FC-8BF7-90082038FD7E}">
      <dgm:prSet/>
      <dgm:spPr/>
      <dgm:t>
        <a:bodyPr/>
        <a:lstStyle/>
        <a:p>
          <a:endParaRPr lang="en-US"/>
        </a:p>
      </dgm:t>
    </dgm:pt>
    <dgm:pt modelId="{A1EAE4A4-EC8E-4208-A997-284971E6DA80}" type="sibTrans" cxnId="{1BDB5E05-FFA5-43FC-8BF7-90082038FD7E}">
      <dgm:prSet/>
      <dgm:spPr/>
      <dgm:t>
        <a:bodyPr/>
        <a:lstStyle/>
        <a:p>
          <a:endParaRPr lang="en-US"/>
        </a:p>
      </dgm:t>
    </dgm:pt>
    <dgm:pt modelId="{6B42F0FB-2611-46D0-AE0D-FC24004A57F6}" type="pres">
      <dgm:prSet presAssocID="{18B0E5A9-25AB-4E86-B720-28FD89D2EB08}" presName="linear" presStyleCnt="0">
        <dgm:presLayoutVars>
          <dgm:animLvl val="lvl"/>
          <dgm:resizeHandles val="exact"/>
        </dgm:presLayoutVars>
      </dgm:prSet>
      <dgm:spPr/>
    </dgm:pt>
    <dgm:pt modelId="{58BD69C5-D143-4B68-8FE6-824D2CB24CCD}" type="pres">
      <dgm:prSet presAssocID="{4C1F42D2-2BBE-4AFE-A66C-10C310B12AC7}" presName="parentText" presStyleLbl="node1" presStyleIdx="0" presStyleCnt="3">
        <dgm:presLayoutVars>
          <dgm:chMax val="0"/>
          <dgm:bulletEnabled val="1"/>
        </dgm:presLayoutVars>
      </dgm:prSet>
      <dgm:spPr/>
    </dgm:pt>
    <dgm:pt modelId="{A8161184-237F-4A85-89D7-78E9CA408178}" type="pres">
      <dgm:prSet presAssocID="{32648DE8-A24D-48C1-8B62-A10BA116BD03}" presName="spacer" presStyleCnt="0"/>
      <dgm:spPr/>
    </dgm:pt>
    <dgm:pt modelId="{0730BA74-35DD-4AB0-AAC6-EFFF08DF549C}" type="pres">
      <dgm:prSet presAssocID="{FF0198A4-1BEB-4BA3-B8FC-94101E0BEDC1}" presName="parentText" presStyleLbl="node1" presStyleIdx="1" presStyleCnt="3">
        <dgm:presLayoutVars>
          <dgm:chMax val="0"/>
          <dgm:bulletEnabled val="1"/>
        </dgm:presLayoutVars>
      </dgm:prSet>
      <dgm:spPr/>
    </dgm:pt>
    <dgm:pt modelId="{19F790DF-46BD-44B6-97F4-EED6AEE4FD09}" type="pres">
      <dgm:prSet presAssocID="{0B8379C0-F1D2-4FFC-B7FA-49F117B58B53}" presName="spacer" presStyleCnt="0"/>
      <dgm:spPr/>
    </dgm:pt>
    <dgm:pt modelId="{B01FC234-109E-40F9-AB5C-8504297EF1A9}" type="pres">
      <dgm:prSet presAssocID="{B35BBFA0-2CED-45FE-A4B1-16C88381E9B9}" presName="parentText" presStyleLbl="node1" presStyleIdx="2" presStyleCnt="3">
        <dgm:presLayoutVars>
          <dgm:chMax val="0"/>
          <dgm:bulletEnabled val="1"/>
        </dgm:presLayoutVars>
      </dgm:prSet>
      <dgm:spPr/>
    </dgm:pt>
  </dgm:ptLst>
  <dgm:cxnLst>
    <dgm:cxn modelId="{1BDB5E05-FFA5-43FC-8BF7-90082038FD7E}" srcId="{18B0E5A9-25AB-4E86-B720-28FD89D2EB08}" destId="{B35BBFA0-2CED-45FE-A4B1-16C88381E9B9}" srcOrd="2" destOrd="0" parTransId="{65885109-E7A9-4AF7-92E9-0493E8CCA1FE}" sibTransId="{A1EAE4A4-EC8E-4208-A997-284971E6DA80}"/>
    <dgm:cxn modelId="{08AD7775-C596-443C-AFFF-B9983E44414C}" type="presOf" srcId="{18B0E5A9-25AB-4E86-B720-28FD89D2EB08}" destId="{6B42F0FB-2611-46D0-AE0D-FC24004A57F6}" srcOrd="0" destOrd="0" presId="urn:microsoft.com/office/officeart/2005/8/layout/vList2"/>
    <dgm:cxn modelId="{82DC139B-5D01-4FBB-8407-3DC82440685E}" type="presOf" srcId="{FF0198A4-1BEB-4BA3-B8FC-94101E0BEDC1}" destId="{0730BA74-35DD-4AB0-AAC6-EFFF08DF549C}" srcOrd="0" destOrd="0" presId="urn:microsoft.com/office/officeart/2005/8/layout/vList2"/>
    <dgm:cxn modelId="{DE595EAE-DD76-49EB-82A8-C6B33DA290E7}" type="presOf" srcId="{4C1F42D2-2BBE-4AFE-A66C-10C310B12AC7}" destId="{58BD69C5-D143-4B68-8FE6-824D2CB24CCD}" srcOrd="0" destOrd="0" presId="urn:microsoft.com/office/officeart/2005/8/layout/vList2"/>
    <dgm:cxn modelId="{80061BB2-DAB6-4E27-A4CB-0691DFA9404A}" type="presOf" srcId="{B35BBFA0-2CED-45FE-A4B1-16C88381E9B9}" destId="{B01FC234-109E-40F9-AB5C-8504297EF1A9}" srcOrd="0" destOrd="0" presId="urn:microsoft.com/office/officeart/2005/8/layout/vList2"/>
    <dgm:cxn modelId="{8C4C5AD8-023F-4FAA-95F2-B29017E431CB}" srcId="{18B0E5A9-25AB-4E86-B720-28FD89D2EB08}" destId="{4C1F42D2-2BBE-4AFE-A66C-10C310B12AC7}" srcOrd="0" destOrd="0" parTransId="{E38BF5DE-0E92-4294-9B3C-AA298ADCC0F0}" sibTransId="{32648DE8-A24D-48C1-8B62-A10BA116BD03}"/>
    <dgm:cxn modelId="{4E1CCEDA-1F69-48BF-9C50-D8AA663E5A4C}" srcId="{18B0E5A9-25AB-4E86-B720-28FD89D2EB08}" destId="{FF0198A4-1BEB-4BA3-B8FC-94101E0BEDC1}" srcOrd="1" destOrd="0" parTransId="{29D907F7-ADAA-4232-86DA-6A6B5AE7F99D}" sibTransId="{0B8379C0-F1D2-4FFC-B7FA-49F117B58B53}"/>
    <dgm:cxn modelId="{2CA41957-F365-406D-B015-882B7BD7B573}" type="presParOf" srcId="{6B42F0FB-2611-46D0-AE0D-FC24004A57F6}" destId="{58BD69C5-D143-4B68-8FE6-824D2CB24CCD}" srcOrd="0" destOrd="0" presId="urn:microsoft.com/office/officeart/2005/8/layout/vList2"/>
    <dgm:cxn modelId="{17F30E28-FB56-457D-82C3-8F395E17247C}" type="presParOf" srcId="{6B42F0FB-2611-46D0-AE0D-FC24004A57F6}" destId="{A8161184-237F-4A85-89D7-78E9CA408178}" srcOrd="1" destOrd="0" presId="urn:microsoft.com/office/officeart/2005/8/layout/vList2"/>
    <dgm:cxn modelId="{A0559490-343E-45B6-8221-B9ABA484F094}" type="presParOf" srcId="{6B42F0FB-2611-46D0-AE0D-FC24004A57F6}" destId="{0730BA74-35DD-4AB0-AAC6-EFFF08DF549C}" srcOrd="2" destOrd="0" presId="urn:microsoft.com/office/officeart/2005/8/layout/vList2"/>
    <dgm:cxn modelId="{5D9F1295-495A-4BF6-B54B-AB3AAC5424DC}" type="presParOf" srcId="{6B42F0FB-2611-46D0-AE0D-FC24004A57F6}" destId="{19F790DF-46BD-44B6-97F4-EED6AEE4FD09}" srcOrd="3" destOrd="0" presId="urn:microsoft.com/office/officeart/2005/8/layout/vList2"/>
    <dgm:cxn modelId="{4E260B0E-2EFE-4E29-9011-9B873E001159}" type="presParOf" srcId="{6B42F0FB-2611-46D0-AE0D-FC24004A57F6}" destId="{B01FC234-109E-40F9-AB5C-8504297EF1A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069610D-8CA3-43F5-97FF-A7912E1AB934}" type="doc">
      <dgm:prSet loTypeId="urn:microsoft.com/office/officeart/2005/8/layout/vList2" loCatId="list" qsTypeId="urn:microsoft.com/office/officeart/2005/8/quickstyle/simple3#22" qsCatId="simple" csTypeId="urn:microsoft.com/office/officeart/2005/8/colors/colorful5#5" csCatId="colorful"/>
      <dgm:spPr/>
      <dgm:t>
        <a:bodyPr/>
        <a:lstStyle/>
        <a:p>
          <a:endParaRPr lang="en-US"/>
        </a:p>
      </dgm:t>
    </dgm:pt>
    <dgm:pt modelId="{4E589D73-E55A-40B3-94AC-F4CA5F3F64F0}">
      <dgm:prSet/>
      <dgm:spPr/>
      <dgm:t>
        <a:bodyPr/>
        <a:lstStyle/>
        <a:p>
          <a:r>
            <a:rPr lang="en-US" baseline="0"/>
            <a:t>Group privilege makes it easy for white people to see racism as a problem that belongs to people of color</a:t>
          </a:r>
          <a:endParaRPr lang="en-US"/>
        </a:p>
      </dgm:t>
    </dgm:pt>
    <dgm:pt modelId="{412B1D74-CCC2-4FFF-A5D7-397518C9CB21}" type="parTrans" cxnId="{262DF6EC-3519-431C-A187-9968A8D17BE6}">
      <dgm:prSet/>
      <dgm:spPr/>
      <dgm:t>
        <a:bodyPr/>
        <a:lstStyle/>
        <a:p>
          <a:endParaRPr lang="en-US"/>
        </a:p>
      </dgm:t>
    </dgm:pt>
    <dgm:pt modelId="{3A74B143-67E3-4173-845D-CCB5510397D7}" type="sibTrans" cxnId="{262DF6EC-3519-431C-A187-9968A8D17BE6}">
      <dgm:prSet/>
      <dgm:spPr/>
      <dgm:t>
        <a:bodyPr/>
        <a:lstStyle/>
        <a:p>
          <a:endParaRPr lang="en-US"/>
        </a:p>
      </dgm:t>
    </dgm:pt>
    <dgm:pt modelId="{5B5BD9A7-F042-4C05-9142-1D47253C45ED}">
      <dgm:prSet/>
      <dgm:spPr/>
      <dgm:t>
        <a:bodyPr/>
        <a:lstStyle/>
        <a:p>
          <a:r>
            <a:rPr lang="en-US" baseline="0"/>
            <a:t>Heterosexuals to see anti-gay prejudice as a problem that belongs to lesbians and gay men</a:t>
          </a:r>
          <a:endParaRPr lang="en-US"/>
        </a:p>
      </dgm:t>
    </dgm:pt>
    <dgm:pt modelId="{D402F8CD-2F32-4599-A502-6E3CD7CE1A96}" type="parTrans" cxnId="{4A60FEBD-D783-4C8C-957F-806A2355C5BB}">
      <dgm:prSet/>
      <dgm:spPr/>
      <dgm:t>
        <a:bodyPr/>
        <a:lstStyle/>
        <a:p>
          <a:endParaRPr lang="en-US"/>
        </a:p>
      </dgm:t>
    </dgm:pt>
    <dgm:pt modelId="{FFA14106-25E8-41CD-8E29-8E3A9E26C973}" type="sibTrans" cxnId="{4A60FEBD-D783-4C8C-957F-806A2355C5BB}">
      <dgm:prSet/>
      <dgm:spPr/>
      <dgm:t>
        <a:bodyPr/>
        <a:lstStyle/>
        <a:p>
          <a:endParaRPr lang="en-US"/>
        </a:p>
      </dgm:t>
    </dgm:pt>
    <dgm:pt modelId="{D0A21253-43D7-49AE-A825-44195C8C65F4}">
      <dgm:prSet/>
      <dgm:spPr/>
      <dgm:t>
        <a:bodyPr/>
        <a:lstStyle/>
        <a:p>
          <a:r>
            <a:rPr lang="en-US" baseline="0"/>
            <a:t>Men to see sexism as a “woman’s problem.” </a:t>
          </a:r>
          <a:endParaRPr lang="en-US"/>
        </a:p>
      </dgm:t>
    </dgm:pt>
    <dgm:pt modelId="{C5D487C5-CA63-42D6-A251-A4990631CA6E}" type="parTrans" cxnId="{58B55F70-A709-4D4D-8778-BA331085A3FB}">
      <dgm:prSet/>
      <dgm:spPr/>
      <dgm:t>
        <a:bodyPr/>
        <a:lstStyle/>
        <a:p>
          <a:endParaRPr lang="en-US"/>
        </a:p>
      </dgm:t>
    </dgm:pt>
    <dgm:pt modelId="{FC85507D-7D03-4989-87FE-71B5A26F3BFC}" type="sibTrans" cxnId="{58B55F70-A709-4D4D-8778-BA331085A3FB}">
      <dgm:prSet/>
      <dgm:spPr/>
      <dgm:t>
        <a:bodyPr/>
        <a:lstStyle/>
        <a:p>
          <a:endParaRPr lang="en-US"/>
        </a:p>
      </dgm:t>
    </dgm:pt>
    <dgm:pt modelId="{CA2D7111-A5AD-404B-8C42-8920DCB9ACDF}" type="pres">
      <dgm:prSet presAssocID="{5069610D-8CA3-43F5-97FF-A7912E1AB934}" presName="linear" presStyleCnt="0">
        <dgm:presLayoutVars>
          <dgm:animLvl val="lvl"/>
          <dgm:resizeHandles val="exact"/>
        </dgm:presLayoutVars>
      </dgm:prSet>
      <dgm:spPr/>
    </dgm:pt>
    <dgm:pt modelId="{CD55E316-66DF-4C8D-B860-69B992B97F0A}" type="pres">
      <dgm:prSet presAssocID="{4E589D73-E55A-40B3-94AC-F4CA5F3F64F0}" presName="parentText" presStyleLbl="node1" presStyleIdx="0" presStyleCnt="3">
        <dgm:presLayoutVars>
          <dgm:chMax val="0"/>
          <dgm:bulletEnabled val="1"/>
        </dgm:presLayoutVars>
      </dgm:prSet>
      <dgm:spPr/>
    </dgm:pt>
    <dgm:pt modelId="{962B3C3A-A1F5-45C9-87ED-91893E5047BC}" type="pres">
      <dgm:prSet presAssocID="{3A74B143-67E3-4173-845D-CCB5510397D7}" presName="spacer" presStyleCnt="0"/>
      <dgm:spPr/>
    </dgm:pt>
    <dgm:pt modelId="{250066ED-0605-42BE-A64D-B7B2D1BDE30E}" type="pres">
      <dgm:prSet presAssocID="{5B5BD9A7-F042-4C05-9142-1D47253C45ED}" presName="parentText" presStyleLbl="node1" presStyleIdx="1" presStyleCnt="3">
        <dgm:presLayoutVars>
          <dgm:chMax val="0"/>
          <dgm:bulletEnabled val="1"/>
        </dgm:presLayoutVars>
      </dgm:prSet>
      <dgm:spPr/>
    </dgm:pt>
    <dgm:pt modelId="{B7DB5159-A87C-462E-82FF-7BF19B7CFD13}" type="pres">
      <dgm:prSet presAssocID="{FFA14106-25E8-41CD-8E29-8E3A9E26C973}" presName="spacer" presStyleCnt="0"/>
      <dgm:spPr/>
    </dgm:pt>
    <dgm:pt modelId="{4BB59A7F-16CF-460C-A427-43EBA4577CB2}" type="pres">
      <dgm:prSet presAssocID="{D0A21253-43D7-49AE-A825-44195C8C65F4}" presName="parentText" presStyleLbl="node1" presStyleIdx="2" presStyleCnt="3">
        <dgm:presLayoutVars>
          <dgm:chMax val="0"/>
          <dgm:bulletEnabled val="1"/>
        </dgm:presLayoutVars>
      </dgm:prSet>
      <dgm:spPr/>
    </dgm:pt>
  </dgm:ptLst>
  <dgm:cxnLst>
    <dgm:cxn modelId="{05779707-CE84-45C3-ACE2-E65C151E419C}" type="presOf" srcId="{5069610D-8CA3-43F5-97FF-A7912E1AB934}" destId="{CA2D7111-A5AD-404B-8C42-8920DCB9ACDF}" srcOrd="0" destOrd="0" presId="urn:microsoft.com/office/officeart/2005/8/layout/vList2"/>
    <dgm:cxn modelId="{5DEFC760-4070-48CD-8999-15C79B91D0FA}" type="presOf" srcId="{4E589D73-E55A-40B3-94AC-F4CA5F3F64F0}" destId="{CD55E316-66DF-4C8D-B860-69B992B97F0A}" srcOrd="0" destOrd="0" presId="urn:microsoft.com/office/officeart/2005/8/layout/vList2"/>
    <dgm:cxn modelId="{58B55F70-A709-4D4D-8778-BA331085A3FB}" srcId="{5069610D-8CA3-43F5-97FF-A7912E1AB934}" destId="{D0A21253-43D7-49AE-A825-44195C8C65F4}" srcOrd="2" destOrd="0" parTransId="{C5D487C5-CA63-42D6-A251-A4990631CA6E}" sibTransId="{FC85507D-7D03-4989-87FE-71B5A26F3BFC}"/>
    <dgm:cxn modelId="{58C886A4-C3AA-4641-B5EA-31E00F41F9C5}" type="presOf" srcId="{D0A21253-43D7-49AE-A825-44195C8C65F4}" destId="{4BB59A7F-16CF-460C-A427-43EBA4577CB2}" srcOrd="0" destOrd="0" presId="urn:microsoft.com/office/officeart/2005/8/layout/vList2"/>
    <dgm:cxn modelId="{9185C4B2-A4A5-4198-9491-5FC6CBF0E993}" type="presOf" srcId="{5B5BD9A7-F042-4C05-9142-1D47253C45ED}" destId="{250066ED-0605-42BE-A64D-B7B2D1BDE30E}" srcOrd="0" destOrd="0" presId="urn:microsoft.com/office/officeart/2005/8/layout/vList2"/>
    <dgm:cxn modelId="{4A60FEBD-D783-4C8C-957F-806A2355C5BB}" srcId="{5069610D-8CA3-43F5-97FF-A7912E1AB934}" destId="{5B5BD9A7-F042-4C05-9142-1D47253C45ED}" srcOrd="1" destOrd="0" parTransId="{D402F8CD-2F32-4599-A502-6E3CD7CE1A96}" sibTransId="{FFA14106-25E8-41CD-8E29-8E3A9E26C973}"/>
    <dgm:cxn modelId="{262DF6EC-3519-431C-A187-9968A8D17BE6}" srcId="{5069610D-8CA3-43F5-97FF-A7912E1AB934}" destId="{4E589D73-E55A-40B3-94AC-F4CA5F3F64F0}" srcOrd="0" destOrd="0" parTransId="{412B1D74-CCC2-4FFF-A5D7-397518C9CB21}" sibTransId="{3A74B143-67E3-4173-845D-CCB5510397D7}"/>
    <dgm:cxn modelId="{3C81683C-BD63-49D2-8A7D-B3C7FA09B203}" type="presParOf" srcId="{CA2D7111-A5AD-404B-8C42-8920DCB9ACDF}" destId="{CD55E316-66DF-4C8D-B860-69B992B97F0A}" srcOrd="0" destOrd="0" presId="urn:microsoft.com/office/officeart/2005/8/layout/vList2"/>
    <dgm:cxn modelId="{DE11301F-8505-4DC9-98BD-E52174880724}" type="presParOf" srcId="{CA2D7111-A5AD-404B-8C42-8920DCB9ACDF}" destId="{962B3C3A-A1F5-45C9-87ED-91893E5047BC}" srcOrd="1" destOrd="0" presId="urn:microsoft.com/office/officeart/2005/8/layout/vList2"/>
    <dgm:cxn modelId="{A263DF54-EAB7-468A-A59A-0F401153FCEB}" type="presParOf" srcId="{CA2D7111-A5AD-404B-8C42-8920DCB9ACDF}" destId="{250066ED-0605-42BE-A64D-B7B2D1BDE30E}" srcOrd="2" destOrd="0" presId="urn:microsoft.com/office/officeart/2005/8/layout/vList2"/>
    <dgm:cxn modelId="{C3E6A4BD-CEA3-4BBF-A889-827E0B81F654}" type="presParOf" srcId="{CA2D7111-A5AD-404B-8C42-8920DCB9ACDF}" destId="{B7DB5159-A87C-462E-82FF-7BF19B7CFD13}" srcOrd="3" destOrd="0" presId="urn:microsoft.com/office/officeart/2005/8/layout/vList2"/>
    <dgm:cxn modelId="{C0ADB859-0459-4272-939E-ED59A2C9CE1F}" type="presParOf" srcId="{CA2D7111-A5AD-404B-8C42-8920DCB9ACDF}" destId="{4BB59A7F-16CF-460C-A427-43EBA4577CB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408AABC-36B8-4A9C-AF86-E7ACE5180EFF}" type="doc">
      <dgm:prSet loTypeId="urn:microsoft.com/office/officeart/2005/8/layout/vList2" loCatId="list" qsTypeId="urn:microsoft.com/office/officeart/2005/8/quickstyle/simple3#23" qsCatId="simple" csTypeId="urn:microsoft.com/office/officeart/2005/8/colors/colorful5#6" csCatId="colorful"/>
      <dgm:spPr/>
      <dgm:t>
        <a:bodyPr/>
        <a:lstStyle/>
        <a:p>
          <a:endParaRPr lang="en-US"/>
        </a:p>
      </dgm:t>
    </dgm:pt>
    <dgm:pt modelId="{7FD16270-D07E-435A-BAD7-5BA2D1D41B8E}">
      <dgm:prSet/>
      <dgm:spPr/>
      <dgm:t>
        <a:bodyPr/>
        <a:lstStyle/>
        <a:p>
          <a:r>
            <a:rPr lang="en-US" baseline="0"/>
            <a:t>I'm sure you've all heard of stereotypes of particular groups.</a:t>
          </a:r>
          <a:endParaRPr lang="en-US"/>
        </a:p>
      </dgm:t>
    </dgm:pt>
    <dgm:pt modelId="{604BEBCD-A637-43BD-B2E0-ED872249C7D5}" type="parTrans" cxnId="{EAF11BA6-99D2-43A6-BC50-CF8821AE8266}">
      <dgm:prSet/>
      <dgm:spPr/>
      <dgm:t>
        <a:bodyPr/>
        <a:lstStyle/>
        <a:p>
          <a:endParaRPr lang="en-US"/>
        </a:p>
      </dgm:t>
    </dgm:pt>
    <dgm:pt modelId="{FB4B149B-FFE3-4750-B324-3FE97138D663}" type="sibTrans" cxnId="{EAF11BA6-99D2-43A6-BC50-CF8821AE8266}">
      <dgm:prSet/>
      <dgm:spPr/>
      <dgm:t>
        <a:bodyPr/>
        <a:lstStyle/>
        <a:p>
          <a:endParaRPr lang="en-US"/>
        </a:p>
      </dgm:t>
    </dgm:pt>
    <dgm:pt modelId="{751192B4-61FB-43EE-9365-7F6C536ADAF3}">
      <dgm:prSet/>
      <dgm:spPr/>
      <dgm:t>
        <a:bodyPr/>
        <a:lstStyle/>
        <a:p>
          <a:r>
            <a:rPr lang="en-US" baseline="0"/>
            <a:t>This could be a widely held but fixed, oversimplified view. </a:t>
          </a:r>
          <a:endParaRPr lang="en-US"/>
        </a:p>
      </dgm:t>
    </dgm:pt>
    <dgm:pt modelId="{D211FFBF-EB63-43F4-9CE1-8C047449127D}" type="parTrans" cxnId="{C37FFC73-AED3-40BE-8BF0-B6D3480A49DF}">
      <dgm:prSet/>
      <dgm:spPr/>
      <dgm:t>
        <a:bodyPr/>
        <a:lstStyle/>
        <a:p>
          <a:endParaRPr lang="en-US"/>
        </a:p>
      </dgm:t>
    </dgm:pt>
    <dgm:pt modelId="{698C2266-C25F-4B47-AB04-1C196EEB9CD3}" type="sibTrans" cxnId="{C37FFC73-AED3-40BE-8BF0-B6D3480A49DF}">
      <dgm:prSet/>
      <dgm:spPr/>
      <dgm:t>
        <a:bodyPr/>
        <a:lstStyle/>
        <a:p>
          <a:endParaRPr lang="en-US"/>
        </a:p>
      </dgm:t>
    </dgm:pt>
    <dgm:pt modelId="{877CCB48-D12A-4E41-88EB-4F48167F7AE0}">
      <dgm:prSet/>
      <dgm:spPr/>
      <dgm:t>
        <a:bodyPr/>
        <a:lstStyle/>
        <a:p>
          <a:r>
            <a:rPr lang="en-US" baseline="0"/>
            <a:t>Stereotypes are often untrue and unfair. </a:t>
          </a:r>
          <a:endParaRPr lang="en-US"/>
        </a:p>
      </dgm:t>
    </dgm:pt>
    <dgm:pt modelId="{F79936FE-243A-40CC-95C3-A3143E0B938F}" type="parTrans" cxnId="{ABD88437-E199-4506-ADD3-95763B000F71}">
      <dgm:prSet/>
      <dgm:spPr/>
      <dgm:t>
        <a:bodyPr/>
        <a:lstStyle/>
        <a:p>
          <a:endParaRPr lang="en-US"/>
        </a:p>
      </dgm:t>
    </dgm:pt>
    <dgm:pt modelId="{1B24260E-C26E-433C-9E24-070E9572D751}" type="sibTrans" cxnId="{ABD88437-E199-4506-ADD3-95763B000F71}">
      <dgm:prSet/>
      <dgm:spPr/>
      <dgm:t>
        <a:bodyPr/>
        <a:lstStyle/>
        <a:p>
          <a:endParaRPr lang="en-US"/>
        </a:p>
      </dgm:t>
    </dgm:pt>
    <dgm:pt modelId="{861BBEB9-C704-458F-809B-7E7AA95E8B4B}" type="pres">
      <dgm:prSet presAssocID="{D408AABC-36B8-4A9C-AF86-E7ACE5180EFF}" presName="linear" presStyleCnt="0">
        <dgm:presLayoutVars>
          <dgm:animLvl val="lvl"/>
          <dgm:resizeHandles val="exact"/>
        </dgm:presLayoutVars>
      </dgm:prSet>
      <dgm:spPr/>
    </dgm:pt>
    <dgm:pt modelId="{D359592E-7B1D-46A7-A5C9-A22071FCC4FF}" type="pres">
      <dgm:prSet presAssocID="{7FD16270-D07E-435A-BAD7-5BA2D1D41B8E}" presName="parentText" presStyleLbl="node1" presStyleIdx="0" presStyleCnt="3">
        <dgm:presLayoutVars>
          <dgm:chMax val="0"/>
          <dgm:bulletEnabled val="1"/>
        </dgm:presLayoutVars>
      </dgm:prSet>
      <dgm:spPr/>
    </dgm:pt>
    <dgm:pt modelId="{C222B875-1042-4DFC-BBB7-FB6A1363A19A}" type="pres">
      <dgm:prSet presAssocID="{FB4B149B-FFE3-4750-B324-3FE97138D663}" presName="spacer" presStyleCnt="0"/>
      <dgm:spPr/>
    </dgm:pt>
    <dgm:pt modelId="{A3010278-41ED-40AF-9BFD-68DD82E13E85}" type="pres">
      <dgm:prSet presAssocID="{751192B4-61FB-43EE-9365-7F6C536ADAF3}" presName="parentText" presStyleLbl="node1" presStyleIdx="1" presStyleCnt="3">
        <dgm:presLayoutVars>
          <dgm:chMax val="0"/>
          <dgm:bulletEnabled val="1"/>
        </dgm:presLayoutVars>
      </dgm:prSet>
      <dgm:spPr/>
    </dgm:pt>
    <dgm:pt modelId="{057C4283-5F12-4A98-BF53-2D40D7B3C5B8}" type="pres">
      <dgm:prSet presAssocID="{698C2266-C25F-4B47-AB04-1C196EEB9CD3}" presName="spacer" presStyleCnt="0"/>
      <dgm:spPr/>
    </dgm:pt>
    <dgm:pt modelId="{1308D010-2558-420A-ACB5-A51656C0986E}" type="pres">
      <dgm:prSet presAssocID="{877CCB48-D12A-4E41-88EB-4F48167F7AE0}" presName="parentText" presStyleLbl="node1" presStyleIdx="2" presStyleCnt="3">
        <dgm:presLayoutVars>
          <dgm:chMax val="0"/>
          <dgm:bulletEnabled val="1"/>
        </dgm:presLayoutVars>
      </dgm:prSet>
      <dgm:spPr/>
    </dgm:pt>
  </dgm:ptLst>
  <dgm:cxnLst>
    <dgm:cxn modelId="{ABD88437-E199-4506-ADD3-95763B000F71}" srcId="{D408AABC-36B8-4A9C-AF86-E7ACE5180EFF}" destId="{877CCB48-D12A-4E41-88EB-4F48167F7AE0}" srcOrd="2" destOrd="0" parTransId="{F79936FE-243A-40CC-95C3-A3143E0B938F}" sibTransId="{1B24260E-C26E-433C-9E24-070E9572D751}"/>
    <dgm:cxn modelId="{8E562065-BFE7-4BCB-973A-04184D7CC594}" type="presOf" srcId="{751192B4-61FB-43EE-9365-7F6C536ADAF3}" destId="{A3010278-41ED-40AF-9BFD-68DD82E13E85}" srcOrd="0" destOrd="0" presId="urn:microsoft.com/office/officeart/2005/8/layout/vList2"/>
    <dgm:cxn modelId="{8DF8D64F-5A28-42FE-8E78-4DDCCAAF658A}" type="presOf" srcId="{D408AABC-36B8-4A9C-AF86-E7ACE5180EFF}" destId="{861BBEB9-C704-458F-809B-7E7AA95E8B4B}" srcOrd="0" destOrd="0" presId="urn:microsoft.com/office/officeart/2005/8/layout/vList2"/>
    <dgm:cxn modelId="{C37FFC73-AED3-40BE-8BF0-B6D3480A49DF}" srcId="{D408AABC-36B8-4A9C-AF86-E7ACE5180EFF}" destId="{751192B4-61FB-43EE-9365-7F6C536ADAF3}" srcOrd="1" destOrd="0" parTransId="{D211FFBF-EB63-43F4-9CE1-8C047449127D}" sibTransId="{698C2266-C25F-4B47-AB04-1C196EEB9CD3}"/>
    <dgm:cxn modelId="{32033798-C82C-408B-8C55-E2F6F69C7F2E}" type="presOf" srcId="{877CCB48-D12A-4E41-88EB-4F48167F7AE0}" destId="{1308D010-2558-420A-ACB5-A51656C0986E}" srcOrd="0" destOrd="0" presId="urn:microsoft.com/office/officeart/2005/8/layout/vList2"/>
    <dgm:cxn modelId="{EAF11BA6-99D2-43A6-BC50-CF8821AE8266}" srcId="{D408AABC-36B8-4A9C-AF86-E7ACE5180EFF}" destId="{7FD16270-D07E-435A-BAD7-5BA2D1D41B8E}" srcOrd="0" destOrd="0" parTransId="{604BEBCD-A637-43BD-B2E0-ED872249C7D5}" sibTransId="{FB4B149B-FFE3-4750-B324-3FE97138D663}"/>
    <dgm:cxn modelId="{4465CEC9-E709-4303-A9C8-8F224369633E}" type="presOf" srcId="{7FD16270-D07E-435A-BAD7-5BA2D1D41B8E}" destId="{D359592E-7B1D-46A7-A5C9-A22071FCC4FF}" srcOrd="0" destOrd="0" presId="urn:microsoft.com/office/officeart/2005/8/layout/vList2"/>
    <dgm:cxn modelId="{D4B28069-1C8F-49D0-A3C1-55092195A982}" type="presParOf" srcId="{861BBEB9-C704-458F-809B-7E7AA95E8B4B}" destId="{D359592E-7B1D-46A7-A5C9-A22071FCC4FF}" srcOrd="0" destOrd="0" presId="urn:microsoft.com/office/officeart/2005/8/layout/vList2"/>
    <dgm:cxn modelId="{5CA27CAD-17D9-4E93-B23D-8D3A04ED7EEF}" type="presParOf" srcId="{861BBEB9-C704-458F-809B-7E7AA95E8B4B}" destId="{C222B875-1042-4DFC-BBB7-FB6A1363A19A}" srcOrd="1" destOrd="0" presId="urn:microsoft.com/office/officeart/2005/8/layout/vList2"/>
    <dgm:cxn modelId="{D1C1C8D5-C1AB-4922-8904-2ADB2B23B259}" type="presParOf" srcId="{861BBEB9-C704-458F-809B-7E7AA95E8B4B}" destId="{A3010278-41ED-40AF-9BFD-68DD82E13E85}" srcOrd="2" destOrd="0" presId="urn:microsoft.com/office/officeart/2005/8/layout/vList2"/>
    <dgm:cxn modelId="{B486A49B-37A2-4EE6-9907-D368062065F6}" type="presParOf" srcId="{861BBEB9-C704-458F-809B-7E7AA95E8B4B}" destId="{057C4283-5F12-4A98-BF53-2D40D7B3C5B8}" srcOrd="3" destOrd="0" presId="urn:microsoft.com/office/officeart/2005/8/layout/vList2"/>
    <dgm:cxn modelId="{03F0CA63-524B-4CA7-BC20-F25B869DF3DB}" type="presParOf" srcId="{861BBEB9-C704-458F-809B-7E7AA95E8B4B}" destId="{1308D010-2558-420A-ACB5-A51656C098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7D5F96E-B55D-485E-9531-9774A1EC4426}" type="doc">
      <dgm:prSet loTypeId="urn:microsoft.com/office/officeart/2008/layout/LinedList" loCatId="list" qsTypeId="urn:microsoft.com/office/officeart/2005/8/quickstyle/simple3#24" qsCatId="simple" csTypeId="urn:microsoft.com/office/officeart/2005/8/colors/accent4_2#3" csCatId="accent4"/>
      <dgm:spPr/>
      <dgm:t>
        <a:bodyPr/>
        <a:lstStyle/>
        <a:p>
          <a:endParaRPr lang="en-US"/>
        </a:p>
      </dgm:t>
    </dgm:pt>
    <dgm:pt modelId="{5E8D0119-DD7B-4A4D-9D47-94C2C73EAE54}">
      <dgm:prSet/>
      <dgm:spPr/>
      <dgm:t>
        <a:bodyPr/>
        <a:lstStyle/>
        <a:p>
          <a:r>
            <a:rPr lang="en-US" baseline="0"/>
            <a:t>An explicit stereotype is a stereotype that a person is aware that they hold. </a:t>
          </a:r>
          <a:endParaRPr lang="en-US"/>
        </a:p>
      </dgm:t>
    </dgm:pt>
    <dgm:pt modelId="{D640CC76-BE1D-4D8B-9A7F-327116523C4B}" type="parTrans" cxnId="{7E462CAD-D5F7-4636-A232-E6CD83B1CCFB}">
      <dgm:prSet/>
      <dgm:spPr/>
      <dgm:t>
        <a:bodyPr/>
        <a:lstStyle/>
        <a:p>
          <a:endParaRPr lang="en-US"/>
        </a:p>
      </dgm:t>
    </dgm:pt>
    <dgm:pt modelId="{4AC5D73C-4D5F-40AF-997C-1D0B01AE1D67}" type="sibTrans" cxnId="{7E462CAD-D5F7-4636-A232-E6CD83B1CCFB}">
      <dgm:prSet/>
      <dgm:spPr/>
      <dgm:t>
        <a:bodyPr/>
        <a:lstStyle/>
        <a:p>
          <a:endParaRPr lang="en-US"/>
        </a:p>
      </dgm:t>
    </dgm:pt>
    <dgm:pt modelId="{42D0DE5F-FA93-4972-B2BD-5F25F2EE85A0}">
      <dgm:prSet/>
      <dgm:spPr/>
      <dgm:t>
        <a:bodyPr/>
        <a:lstStyle/>
        <a:p>
          <a:r>
            <a:rPr lang="en-US" baseline="0"/>
            <a:t>They are aware they use it to judge others.</a:t>
          </a:r>
          <a:endParaRPr lang="en-US"/>
        </a:p>
      </dgm:t>
    </dgm:pt>
    <dgm:pt modelId="{9817838F-21E4-44F2-B718-C36A01110DC3}" type="parTrans" cxnId="{C4CC6F14-0951-432B-A2EF-3CBE598764EE}">
      <dgm:prSet/>
      <dgm:spPr/>
      <dgm:t>
        <a:bodyPr/>
        <a:lstStyle/>
        <a:p>
          <a:endParaRPr lang="en-US"/>
        </a:p>
      </dgm:t>
    </dgm:pt>
    <dgm:pt modelId="{B077540F-DC93-4F55-912F-70A110050B62}" type="sibTrans" cxnId="{C4CC6F14-0951-432B-A2EF-3CBE598764EE}">
      <dgm:prSet/>
      <dgm:spPr/>
      <dgm:t>
        <a:bodyPr/>
        <a:lstStyle/>
        <a:p>
          <a:endParaRPr lang="en-US"/>
        </a:p>
      </dgm:t>
    </dgm:pt>
    <dgm:pt modelId="{5F1418F1-E466-47D3-AE48-444125A675CD}">
      <dgm:prSet/>
      <dgm:spPr/>
      <dgm:t>
        <a:bodyPr/>
        <a:lstStyle/>
        <a:p>
          <a:r>
            <a:rPr lang="en-US" baseline="0"/>
            <a:t>Decision bias can be mitigated with conscious control. </a:t>
          </a:r>
          <a:endParaRPr lang="en-US"/>
        </a:p>
      </dgm:t>
    </dgm:pt>
    <dgm:pt modelId="{CEDDE67E-8EF7-4078-BAA0-65318828124D}" type="parTrans" cxnId="{BA7E6CA2-8E19-4562-8798-7C7A72AA0855}">
      <dgm:prSet/>
      <dgm:spPr/>
      <dgm:t>
        <a:bodyPr/>
        <a:lstStyle/>
        <a:p>
          <a:endParaRPr lang="en-US"/>
        </a:p>
      </dgm:t>
    </dgm:pt>
    <dgm:pt modelId="{EECE1358-E93A-444D-91D2-824EF2401609}" type="sibTrans" cxnId="{BA7E6CA2-8E19-4562-8798-7C7A72AA0855}">
      <dgm:prSet/>
      <dgm:spPr/>
      <dgm:t>
        <a:bodyPr/>
        <a:lstStyle/>
        <a:p>
          <a:endParaRPr lang="en-US"/>
        </a:p>
      </dgm:t>
    </dgm:pt>
    <dgm:pt modelId="{57F19D8D-A884-40A1-A79C-817D9A743EA0}">
      <dgm:prSet/>
      <dgm:spPr/>
      <dgm:t>
        <a:bodyPr/>
        <a:lstStyle/>
        <a:p>
          <a:r>
            <a:rPr lang="en-US" baseline="0"/>
            <a:t>However, attempts to offset this bias often fail at being impartial.</a:t>
          </a:r>
          <a:endParaRPr lang="en-US"/>
        </a:p>
      </dgm:t>
    </dgm:pt>
    <dgm:pt modelId="{0AF5467B-F61F-41E1-A541-1CB0646743F6}" type="parTrans" cxnId="{653659A2-A8DC-4D09-86C8-767CFFAF5F74}">
      <dgm:prSet/>
      <dgm:spPr/>
      <dgm:t>
        <a:bodyPr/>
        <a:lstStyle/>
        <a:p>
          <a:endParaRPr lang="en-US"/>
        </a:p>
      </dgm:t>
    </dgm:pt>
    <dgm:pt modelId="{CBDAE3EA-64C3-4ECF-991A-7B1C50A2C2A5}" type="sibTrans" cxnId="{653659A2-A8DC-4D09-86C8-767CFFAF5F74}">
      <dgm:prSet/>
      <dgm:spPr/>
      <dgm:t>
        <a:bodyPr/>
        <a:lstStyle/>
        <a:p>
          <a:endParaRPr lang="en-US"/>
        </a:p>
      </dgm:t>
    </dgm:pt>
    <dgm:pt modelId="{CEFEF60F-B105-4034-B5A8-331D2D54C16A}">
      <dgm:prSet/>
      <dgm:spPr/>
      <dgm:t>
        <a:bodyPr/>
        <a:lstStyle/>
        <a:p>
          <a:r>
            <a:rPr lang="en-US" baseline="0"/>
            <a:t>Over/under estimation of the stereotype's effect on bias.</a:t>
          </a:r>
          <a:endParaRPr lang="en-US"/>
        </a:p>
      </dgm:t>
    </dgm:pt>
    <dgm:pt modelId="{7F349FD7-57EA-4DD8-9F05-96961BF186B2}" type="parTrans" cxnId="{3B219855-EF63-4D08-B383-A0BBA7BEAC8C}">
      <dgm:prSet/>
      <dgm:spPr/>
      <dgm:t>
        <a:bodyPr/>
        <a:lstStyle/>
        <a:p>
          <a:endParaRPr lang="en-US"/>
        </a:p>
      </dgm:t>
    </dgm:pt>
    <dgm:pt modelId="{7548A027-2BE9-4F89-B175-16F587FFB442}" type="sibTrans" cxnId="{3B219855-EF63-4D08-B383-A0BBA7BEAC8C}">
      <dgm:prSet/>
      <dgm:spPr/>
      <dgm:t>
        <a:bodyPr/>
        <a:lstStyle/>
        <a:p>
          <a:endParaRPr lang="en-US"/>
        </a:p>
      </dgm:t>
    </dgm:pt>
    <dgm:pt modelId="{7993FF88-A1F3-43D6-A2A2-558513749B80}" type="pres">
      <dgm:prSet presAssocID="{97D5F96E-B55D-485E-9531-9774A1EC4426}" presName="vert0" presStyleCnt="0">
        <dgm:presLayoutVars>
          <dgm:dir/>
          <dgm:animOne val="branch"/>
          <dgm:animLvl val="lvl"/>
        </dgm:presLayoutVars>
      </dgm:prSet>
      <dgm:spPr/>
    </dgm:pt>
    <dgm:pt modelId="{4C68B4B4-CA82-46E0-BEE5-72688AF89E71}" type="pres">
      <dgm:prSet presAssocID="{5E8D0119-DD7B-4A4D-9D47-94C2C73EAE54}" presName="thickLine" presStyleLbl="alignNode1" presStyleIdx="0" presStyleCnt="5"/>
      <dgm:spPr/>
    </dgm:pt>
    <dgm:pt modelId="{D8091A07-5F54-4EBB-B423-F9746AA0F879}" type="pres">
      <dgm:prSet presAssocID="{5E8D0119-DD7B-4A4D-9D47-94C2C73EAE54}" presName="horz1" presStyleCnt="0"/>
      <dgm:spPr/>
    </dgm:pt>
    <dgm:pt modelId="{1110D735-F905-4B75-849E-743CA29AAAFA}" type="pres">
      <dgm:prSet presAssocID="{5E8D0119-DD7B-4A4D-9D47-94C2C73EAE54}" presName="tx1" presStyleLbl="revTx" presStyleIdx="0" presStyleCnt="5"/>
      <dgm:spPr/>
    </dgm:pt>
    <dgm:pt modelId="{E93B7304-0CA7-4548-A6BE-3843AA7862AA}" type="pres">
      <dgm:prSet presAssocID="{5E8D0119-DD7B-4A4D-9D47-94C2C73EAE54}" presName="vert1" presStyleCnt="0"/>
      <dgm:spPr/>
    </dgm:pt>
    <dgm:pt modelId="{DE111346-A6BD-4F01-B36F-082B0314F8F5}" type="pres">
      <dgm:prSet presAssocID="{42D0DE5F-FA93-4972-B2BD-5F25F2EE85A0}" presName="thickLine" presStyleLbl="alignNode1" presStyleIdx="1" presStyleCnt="5"/>
      <dgm:spPr/>
    </dgm:pt>
    <dgm:pt modelId="{653EE145-A476-4BFD-B775-20F642FF7632}" type="pres">
      <dgm:prSet presAssocID="{42D0DE5F-FA93-4972-B2BD-5F25F2EE85A0}" presName="horz1" presStyleCnt="0"/>
      <dgm:spPr/>
    </dgm:pt>
    <dgm:pt modelId="{17DE5FB5-A9F4-4021-89A8-5740BCA0F13C}" type="pres">
      <dgm:prSet presAssocID="{42D0DE5F-FA93-4972-B2BD-5F25F2EE85A0}" presName="tx1" presStyleLbl="revTx" presStyleIdx="1" presStyleCnt="5"/>
      <dgm:spPr/>
    </dgm:pt>
    <dgm:pt modelId="{A77A0C49-6E59-4324-AFC8-09F1F9143AFC}" type="pres">
      <dgm:prSet presAssocID="{42D0DE5F-FA93-4972-B2BD-5F25F2EE85A0}" presName="vert1" presStyleCnt="0"/>
      <dgm:spPr/>
    </dgm:pt>
    <dgm:pt modelId="{F0B79026-3879-40CB-9FDD-F90A16FDFB0F}" type="pres">
      <dgm:prSet presAssocID="{5F1418F1-E466-47D3-AE48-444125A675CD}" presName="thickLine" presStyleLbl="alignNode1" presStyleIdx="2" presStyleCnt="5"/>
      <dgm:spPr/>
    </dgm:pt>
    <dgm:pt modelId="{2261C4C8-8AFA-4F74-8C46-89CAAB308C0F}" type="pres">
      <dgm:prSet presAssocID="{5F1418F1-E466-47D3-AE48-444125A675CD}" presName="horz1" presStyleCnt="0"/>
      <dgm:spPr/>
    </dgm:pt>
    <dgm:pt modelId="{5176A956-580D-40DB-AF1D-27FDA50932F7}" type="pres">
      <dgm:prSet presAssocID="{5F1418F1-E466-47D3-AE48-444125A675CD}" presName="tx1" presStyleLbl="revTx" presStyleIdx="2" presStyleCnt="5"/>
      <dgm:spPr/>
    </dgm:pt>
    <dgm:pt modelId="{EA213A19-9F69-4787-8164-4848FEF10C83}" type="pres">
      <dgm:prSet presAssocID="{5F1418F1-E466-47D3-AE48-444125A675CD}" presName="vert1" presStyleCnt="0"/>
      <dgm:spPr/>
    </dgm:pt>
    <dgm:pt modelId="{92B733CC-A80F-4D90-8A21-6A97C5B7BF3D}" type="pres">
      <dgm:prSet presAssocID="{57F19D8D-A884-40A1-A79C-817D9A743EA0}" presName="thickLine" presStyleLbl="alignNode1" presStyleIdx="3" presStyleCnt="5"/>
      <dgm:spPr/>
    </dgm:pt>
    <dgm:pt modelId="{AA73FFC6-3C1C-4F3D-858F-5E9A0B5A57F5}" type="pres">
      <dgm:prSet presAssocID="{57F19D8D-A884-40A1-A79C-817D9A743EA0}" presName="horz1" presStyleCnt="0"/>
      <dgm:spPr/>
    </dgm:pt>
    <dgm:pt modelId="{245C2AF0-A7AF-4B5D-90F6-27330B19756F}" type="pres">
      <dgm:prSet presAssocID="{57F19D8D-A884-40A1-A79C-817D9A743EA0}" presName="tx1" presStyleLbl="revTx" presStyleIdx="3" presStyleCnt="5"/>
      <dgm:spPr/>
    </dgm:pt>
    <dgm:pt modelId="{D55AE375-FE34-4C64-93B9-8C17F7C88A72}" type="pres">
      <dgm:prSet presAssocID="{57F19D8D-A884-40A1-A79C-817D9A743EA0}" presName="vert1" presStyleCnt="0"/>
      <dgm:spPr/>
    </dgm:pt>
    <dgm:pt modelId="{73A0904B-0AFD-4B55-983C-03762A061575}" type="pres">
      <dgm:prSet presAssocID="{CEFEF60F-B105-4034-B5A8-331D2D54C16A}" presName="thickLine" presStyleLbl="alignNode1" presStyleIdx="4" presStyleCnt="5"/>
      <dgm:spPr/>
    </dgm:pt>
    <dgm:pt modelId="{D35D3977-F707-4977-911F-EC4D2F2D0239}" type="pres">
      <dgm:prSet presAssocID="{CEFEF60F-B105-4034-B5A8-331D2D54C16A}" presName="horz1" presStyleCnt="0"/>
      <dgm:spPr/>
    </dgm:pt>
    <dgm:pt modelId="{09758D80-538A-480E-B479-B0C9A33C8346}" type="pres">
      <dgm:prSet presAssocID="{CEFEF60F-B105-4034-B5A8-331D2D54C16A}" presName="tx1" presStyleLbl="revTx" presStyleIdx="4" presStyleCnt="5"/>
      <dgm:spPr/>
    </dgm:pt>
    <dgm:pt modelId="{A2AD654D-DB25-4738-8F32-072B0BF88E77}" type="pres">
      <dgm:prSet presAssocID="{CEFEF60F-B105-4034-B5A8-331D2D54C16A}" presName="vert1" presStyleCnt="0"/>
      <dgm:spPr/>
    </dgm:pt>
  </dgm:ptLst>
  <dgm:cxnLst>
    <dgm:cxn modelId="{8378DC08-1117-4F55-BD8A-88FB38DEB508}" type="presOf" srcId="{42D0DE5F-FA93-4972-B2BD-5F25F2EE85A0}" destId="{17DE5FB5-A9F4-4021-89A8-5740BCA0F13C}" srcOrd="0" destOrd="0" presId="urn:microsoft.com/office/officeart/2008/layout/LinedList"/>
    <dgm:cxn modelId="{ED798C0D-D2F0-4D31-AF1C-0C28B8C1FDB5}" type="presOf" srcId="{57F19D8D-A884-40A1-A79C-817D9A743EA0}" destId="{245C2AF0-A7AF-4B5D-90F6-27330B19756F}" srcOrd="0" destOrd="0" presId="urn:microsoft.com/office/officeart/2008/layout/LinedList"/>
    <dgm:cxn modelId="{C4CC6F14-0951-432B-A2EF-3CBE598764EE}" srcId="{97D5F96E-B55D-485E-9531-9774A1EC4426}" destId="{42D0DE5F-FA93-4972-B2BD-5F25F2EE85A0}" srcOrd="1" destOrd="0" parTransId="{9817838F-21E4-44F2-B718-C36A01110DC3}" sibTransId="{B077540F-DC93-4F55-912F-70A110050B62}"/>
    <dgm:cxn modelId="{CDF15C51-3349-48D1-97A5-9A5416A19AA9}" type="presOf" srcId="{5F1418F1-E466-47D3-AE48-444125A675CD}" destId="{5176A956-580D-40DB-AF1D-27FDA50932F7}" srcOrd="0" destOrd="0" presId="urn:microsoft.com/office/officeart/2008/layout/LinedList"/>
    <dgm:cxn modelId="{3B219855-EF63-4D08-B383-A0BBA7BEAC8C}" srcId="{97D5F96E-B55D-485E-9531-9774A1EC4426}" destId="{CEFEF60F-B105-4034-B5A8-331D2D54C16A}" srcOrd="4" destOrd="0" parTransId="{7F349FD7-57EA-4DD8-9F05-96961BF186B2}" sibTransId="{7548A027-2BE9-4F89-B175-16F587FFB442}"/>
    <dgm:cxn modelId="{BA7E6CA2-8E19-4562-8798-7C7A72AA0855}" srcId="{97D5F96E-B55D-485E-9531-9774A1EC4426}" destId="{5F1418F1-E466-47D3-AE48-444125A675CD}" srcOrd="2" destOrd="0" parTransId="{CEDDE67E-8EF7-4078-BAA0-65318828124D}" sibTransId="{EECE1358-E93A-444D-91D2-824EF2401609}"/>
    <dgm:cxn modelId="{653659A2-A8DC-4D09-86C8-767CFFAF5F74}" srcId="{97D5F96E-B55D-485E-9531-9774A1EC4426}" destId="{57F19D8D-A884-40A1-A79C-817D9A743EA0}" srcOrd="3" destOrd="0" parTransId="{0AF5467B-F61F-41E1-A541-1CB0646743F6}" sibTransId="{CBDAE3EA-64C3-4ECF-991A-7B1C50A2C2A5}"/>
    <dgm:cxn modelId="{7E462CAD-D5F7-4636-A232-E6CD83B1CCFB}" srcId="{97D5F96E-B55D-485E-9531-9774A1EC4426}" destId="{5E8D0119-DD7B-4A4D-9D47-94C2C73EAE54}" srcOrd="0" destOrd="0" parTransId="{D640CC76-BE1D-4D8B-9A7F-327116523C4B}" sibTransId="{4AC5D73C-4D5F-40AF-997C-1D0B01AE1D67}"/>
    <dgm:cxn modelId="{FF4737B8-AC50-4501-BA64-E07FA75952E5}" type="presOf" srcId="{97D5F96E-B55D-485E-9531-9774A1EC4426}" destId="{7993FF88-A1F3-43D6-A2A2-558513749B80}" srcOrd="0" destOrd="0" presId="urn:microsoft.com/office/officeart/2008/layout/LinedList"/>
    <dgm:cxn modelId="{093047CC-0AEC-4D95-B5FF-920555F41F5C}" type="presOf" srcId="{CEFEF60F-B105-4034-B5A8-331D2D54C16A}" destId="{09758D80-538A-480E-B479-B0C9A33C8346}" srcOrd="0" destOrd="0" presId="urn:microsoft.com/office/officeart/2008/layout/LinedList"/>
    <dgm:cxn modelId="{B4FB76F9-6629-4278-B7A9-95D62638FA39}" type="presOf" srcId="{5E8D0119-DD7B-4A4D-9D47-94C2C73EAE54}" destId="{1110D735-F905-4B75-849E-743CA29AAAFA}" srcOrd="0" destOrd="0" presId="urn:microsoft.com/office/officeart/2008/layout/LinedList"/>
    <dgm:cxn modelId="{6D95E308-B371-4F87-9F5C-6F18D5D4C41D}" type="presParOf" srcId="{7993FF88-A1F3-43D6-A2A2-558513749B80}" destId="{4C68B4B4-CA82-46E0-BEE5-72688AF89E71}" srcOrd="0" destOrd="0" presId="urn:microsoft.com/office/officeart/2008/layout/LinedList"/>
    <dgm:cxn modelId="{6AF94310-0C07-42CB-93CC-429D7B9DFEAA}" type="presParOf" srcId="{7993FF88-A1F3-43D6-A2A2-558513749B80}" destId="{D8091A07-5F54-4EBB-B423-F9746AA0F879}" srcOrd="1" destOrd="0" presId="urn:microsoft.com/office/officeart/2008/layout/LinedList"/>
    <dgm:cxn modelId="{1DDD8FB3-B36D-4420-B5CB-98CF6ADC330C}" type="presParOf" srcId="{D8091A07-5F54-4EBB-B423-F9746AA0F879}" destId="{1110D735-F905-4B75-849E-743CA29AAAFA}" srcOrd="0" destOrd="0" presId="urn:microsoft.com/office/officeart/2008/layout/LinedList"/>
    <dgm:cxn modelId="{07FEF583-EFEC-4AFE-AA03-C22EBB019CAC}" type="presParOf" srcId="{D8091A07-5F54-4EBB-B423-F9746AA0F879}" destId="{E93B7304-0CA7-4548-A6BE-3843AA7862AA}" srcOrd="1" destOrd="0" presId="urn:microsoft.com/office/officeart/2008/layout/LinedList"/>
    <dgm:cxn modelId="{E33C1049-3134-403F-B163-44FC925461EE}" type="presParOf" srcId="{7993FF88-A1F3-43D6-A2A2-558513749B80}" destId="{DE111346-A6BD-4F01-B36F-082B0314F8F5}" srcOrd="2" destOrd="0" presId="urn:microsoft.com/office/officeart/2008/layout/LinedList"/>
    <dgm:cxn modelId="{FAE3E977-DBAA-4457-9858-F24A489ED285}" type="presParOf" srcId="{7993FF88-A1F3-43D6-A2A2-558513749B80}" destId="{653EE145-A476-4BFD-B775-20F642FF7632}" srcOrd="3" destOrd="0" presId="urn:microsoft.com/office/officeart/2008/layout/LinedList"/>
    <dgm:cxn modelId="{6696BC1D-BDFA-4EBE-A4EA-26C567D23BA4}" type="presParOf" srcId="{653EE145-A476-4BFD-B775-20F642FF7632}" destId="{17DE5FB5-A9F4-4021-89A8-5740BCA0F13C}" srcOrd="0" destOrd="0" presId="urn:microsoft.com/office/officeart/2008/layout/LinedList"/>
    <dgm:cxn modelId="{C850D495-F26C-41FD-AD3F-14C96C08E951}" type="presParOf" srcId="{653EE145-A476-4BFD-B775-20F642FF7632}" destId="{A77A0C49-6E59-4324-AFC8-09F1F9143AFC}" srcOrd="1" destOrd="0" presId="urn:microsoft.com/office/officeart/2008/layout/LinedList"/>
    <dgm:cxn modelId="{BB326ACB-1B39-48C7-B804-17F2D5280875}" type="presParOf" srcId="{7993FF88-A1F3-43D6-A2A2-558513749B80}" destId="{F0B79026-3879-40CB-9FDD-F90A16FDFB0F}" srcOrd="4" destOrd="0" presId="urn:microsoft.com/office/officeart/2008/layout/LinedList"/>
    <dgm:cxn modelId="{A485D97B-EC1F-4131-AE1C-5356C87CB3C1}" type="presParOf" srcId="{7993FF88-A1F3-43D6-A2A2-558513749B80}" destId="{2261C4C8-8AFA-4F74-8C46-89CAAB308C0F}" srcOrd="5" destOrd="0" presId="urn:microsoft.com/office/officeart/2008/layout/LinedList"/>
    <dgm:cxn modelId="{8DE15D11-91C2-454C-B61F-BBD2262C65FC}" type="presParOf" srcId="{2261C4C8-8AFA-4F74-8C46-89CAAB308C0F}" destId="{5176A956-580D-40DB-AF1D-27FDA50932F7}" srcOrd="0" destOrd="0" presId="urn:microsoft.com/office/officeart/2008/layout/LinedList"/>
    <dgm:cxn modelId="{63A4F94E-DEDE-423A-8D94-BD8C4A2FF177}" type="presParOf" srcId="{2261C4C8-8AFA-4F74-8C46-89CAAB308C0F}" destId="{EA213A19-9F69-4787-8164-4848FEF10C83}" srcOrd="1" destOrd="0" presId="urn:microsoft.com/office/officeart/2008/layout/LinedList"/>
    <dgm:cxn modelId="{48235F6F-765F-4390-B97E-323B90DC1B6F}" type="presParOf" srcId="{7993FF88-A1F3-43D6-A2A2-558513749B80}" destId="{92B733CC-A80F-4D90-8A21-6A97C5B7BF3D}" srcOrd="6" destOrd="0" presId="urn:microsoft.com/office/officeart/2008/layout/LinedList"/>
    <dgm:cxn modelId="{9FEAE19E-2F18-401A-AEE6-753136C6E005}" type="presParOf" srcId="{7993FF88-A1F3-43D6-A2A2-558513749B80}" destId="{AA73FFC6-3C1C-4F3D-858F-5E9A0B5A57F5}" srcOrd="7" destOrd="0" presId="urn:microsoft.com/office/officeart/2008/layout/LinedList"/>
    <dgm:cxn modelId="{5EC53E07-278F-47D9-9A32-A6147125FB9B}" type="presParOf" srcId="{AA73FFC6-3C1C-4F3D-858F-5E9A0B5A57F5}" destId="{245C2AF0-A7AF-4B5D-90F6-27330B19756F}" srcOrd="0" destOrd="0" presId="urn:microsoft.com/office/officeart/2008/layout/LinedList"/>
    <dgm:cxn modelId="{CF316E7E-31B6-4377-A774-3B9AD8C7373C}" type="presParOf" srcId="{AA73FFC6-3C1C-4F3D-858F-5E9A0B5A57F5}" destId="{D55AE375-FE34-4C64-93B9-8C17F7C88A72}" srcOrd="1" destOrd="0" presId="urn:microsoft.com/office/officeart/2008/layout/LinedList"/>
    <dgm:cxn modelId="{60B675FF-60E3-41FF-8497-7250566155AD}" type="presParOf" srcId="{7993FF88-A1F3-43D6-A2A2-558513749B80}" destId="{73A0904B-0AFD-4B55-983C-03762A061575}" srcOrd="8" destOrd="0" presId="urn:microsoft.com/office/officeart/2008/layout/LinedList"/>
    <dgm:cxn modelId="{27166303-FA13-4F25-AF99-13776E9ABF83}" type="presParOf" srcId="{7993FF88-A1F3-43D6-A2A2-558513749B80}" destId="{D35D3977-F707-4977-911F-EC4D2F2D0239}" srcOrd="9" destOrd="0" presId="urn:microsoft.com/office/officeart/2008/layout/LinedList"/>
    <dgm:cxn modelId="{D29A1D6E-CD19-42FC-8D6C-7C5F5CAE9113}" type="presParOf" srcId="{D35D3977-F707-4977-911F-EC4D2F2D0239}" destId="{09758D80-538A-480E-B479-B0C9A33C8346}" srcOrd="0" destOrd="0" presId="urn:microsoft.com/office/officeart/2008/layout/LinedList"/>
    <dgm:cxn modelId="{BD303E81-75BE-4F20-9DB8-102C18D54F24}" type="presParOf" srcId="{D35D3977-F707-4977-911F-EC4D2F2D0239}" destId="{A2AD654D-DB25-4738-8F32-072B0BF88E7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7EFBE946-CEA3-4E05-8205-7291419BDAFF}" type="doc">
      <dgm:prSet loTypeId="urn:microsoft.com/office/officeart/2008/layout/LinedList" loCatId="list" qsTypeId="urn:microsoft.com/office/officeart/2005/8/quickstyle/simple3#25" qsCatId="simple" csTypeId="urn:microsoft.com/office/officeart/2005/8/colors/accent4_2#4" csCatId="accent4"/>
      <dgm:spPr/>
      <dgm:t>
        <a:bodyPr/>
        <a:lstStyle/>
        <a:p>
          <a:endParaRPr lang="en-US"/>
        </a:p>
      </dgm:t>
    </dgm:pt>
    <dgm:pt modelId="{F73EC493-3869-40EC-ADB6-09002ABA2894}">
      <dgm:prSet/>
      <dgm:spPr/>
      <dgm:t>
        <a:bodyPr/>
        <a:lstStyle/>
        <a:p>
          <a:r>
            <a:rPr lang="en-US" baseline="0"/>
            <a:t>These are more unconscious, and individuals have no awareness or control of.</a:t>
          </a:r>
          <a:endParaRPr lang="en-US"/>
        </a:p>
      </dgm:t>
    </dgm:pt>
    <dgm:pt modelId="{45CDEF15-E965-4E4B-A18C-E2F3890952E6}" type="parTrans" cxnId="{DA1DDC25-72BD-4A87-AFF7-BAD7580E3DF9}">
      <dgm:prSet/>
      <dgm:spPr/>
      <dgm:t>
        <a:bodyPr/>
        <a:lstStyle/>
        <a:p>
          <a:endParaRPr lang="en-US"/>
        </a:p>
      </dgm:t>
    </dgm:pt>
    <dgm:pt modelId="{87237C14-9831-431E-B29B-7708A8A79230}" type="sibTrans" cxnId="{DA1DDC25-72BD-4A87-AFF7-BAD7580E3DF9}">
      <dgm:prSet/>
      <dgm:spPr/>
      <dgm:t>
        <a:bodyPr/>
        <a:lstStyle/>
        <a:p>
          <a:endParaRPr lang="en-US"/>
        </a:p>
      </dgm:t>
    </dgm:pt>
    <dgm:pt modelId="{8D56F9CF-5976-4D20-A684-B5DBE0B6D21A}">
      <dgm:prSet/>
      <dgm:spPr/>
      <dgm:t>
        <a:bodyPr/>
        <a:lstStyle/>
        <a:p>
          <a:r>
            <a:rPr lang="en-US" baseline="0"/>
            <a:t>They are built on two concepts.</a:t>
          </a:r>
          <a:endParaRPr lang="en-US"/>
        </a:p>
      </dgm:t>
    </dgm:pt>
    <dgm:pt modelId="{23728837-5959-47A3-9FD8-A18DF1B95086}" type="parTrans" cxnId="{27DE2F02-55B8-4033-A96A-6D76A9BC680F}">
      <dgm:prSet/>
      <dgm:spPr/>
      <dgm:t>
        <a:bodyPr/>
        <a:lstStyle/>
        <a:p>
          <a:endParaRPr lang="en-US"/>
        </a:p>
      </dgm:t>
    </dgm:pt>
    <dgm:pt modelId="{2697A673-9DBF-44BC-B813-30A0AA7C3896}" type="sibTrans" cxnId="{27DE2F02-55B8-4033-A96A-6D76A9BC680F}">
      <dgm:prSet/>
      <dgm:spPr/>
      <dgm:t>
        <a:bodyPr/>
        <a:lstStyle/>
        <a:p>
          <a:endParaRPr lang="en-US"/>
        </a:p>
      </dgm:t>
    </dgm:pt>
    <dgm:pt modelId="{2CA19CFE-59E9-4184-B7F2-8117B8A2CE44}">
      <dgm:prSet/>
      <dgm:spPr/>
      <dgm:t>
        <a:bodyPr/>
        <a:lstStyle/>
        <a:p>
          <a:r>
            <a:rPr lang="en-US" baseline="0"/>
            <a:t>Associative networks in semantic memory</a:t>
          </a:r>
          <a:endParaRPr lang="en-US"/>
        </a:p>
      </dgm:t>
    </dgm:pt>
    <dgm:pt modelId="{7574E772-497E-4F17-94F9-1EBD1304A45A}" type="parTrans" cxnId="{828FF75D-C1A4-4E6B-854B-37C4850FFA52}">
      <dgm:prSet/>
      <dgm:spPr/>
      <dgm:t>
        <a:bodyPr/>
        <a:lstStyle/>
        <a:p>
          <a:endParaRPr lang="en-US"/>
        </a:p>
      </dgm:t>
    </dgm:pt>
    <dgm:pt modelId="{946CE591-1905-4595-9EB4-430E4D00CEAE}" type="sibTrans" cxnId="{828FF75D-C1A4-4E6B-854B-37C4850FFA52}">
      <dgm:prSet/>
      <dgm:spPr/>
      <dgm:t>
        <a:bodyPr/>
        <a:lstStyle/>
        <a:p>
          <a:endParaRPr lang="en-US"/>
        </a:p>
      </dgm:t>
    </dgm:pt>
    <dgm:pt modelId="{69CD2B62-9E31-4F9E-B55B-B471C71978C7}">
      <dgm:prSet/>
      <dgm:spPr/>
      <dgm:t>
        <a:bodyPr/>
        <a:lstStyle/>
        <a:p>
          <a:r>
            <a:rPr lang="en-US" baseline="0"/>
            <a:t>Automatic activation</a:t>
          </a:r>
          <a:endParaRPr lang="en-US"/>
        </a:p>
      </dgm:t>
    </dgm:pt>
    <dgm:pt modelId="{67F1376C-BC85-4859-A967-E309DF43C31D}" type="parTrans" cxnId="{DD3881FE-EB12-43D3-BF3D-40D04B19FC8B}">
      <dgm:prSet/>
      <dgm:spPr/>
      <dgm:t>
        <a:bodyPr/>
        <a:lstStyle/>
        <a:p>
          <a:endParaRPr lang="en-US"/>
        </a:p>
      </dgm:t>
    </dgm:pt>
    <dgm:pt modelId="{28A66292-E5F4-4EE8-82F2-CA7EBC584732}" type="sibTrans" cxnId="{DD3881FE-EB12-43D3-BF3D-40D04B19FC8B}">
      <dgm:prSet/>
      <dgm:spPr/>
      <dgm:t>
        <a:bodyPr/>
        <a:lstStyle/>
        <a:p>
          <a:endParaRPr lang="en-US"/>
        </a:p>
      </dgm:t>
    </dgm:pt>
    <dgm:pt modelId="{B141B523-4404-4073-80AB-D92A1CA0AB06}">
      <dgm:prSet/>
      <dgm:spPr/>
      <dgm:t>
        <a:bodyPr/>
        <a:lstStyle/>
        <a:p>
          <a:r>
            <a:rPr lang="en-US" baseline="0"/>
            <a:t>(Hinton, 2017)</a:t>
          </a:r>
          <a:endParaRPr lang="en-US"/>
        </a:p>
      </dgm:t>
    </dgm:pt>
    <dgm:pt modelId="{98095BF6-7490-4BDB-8CCB-31FBCBE54E85}" type="parTrans" cxnId="{113C3FF7-B893-46A0-AF92-0B3659777377}">
      <dgm:prSet/>
      <dgm:spPr/>
      <dgm:t>
        <a:bodyPr/>
        <a:lstStyle/>
        <a:p>
          <a:endParaRPr lang="en-US"/>
        </a:p>
      </dgm:t>
    </dgm:pt>
    <dgm:pt modelId="{CF7BDB11-A22A-4994-8B31-FAE2BBAA4AC8}" type="sibTrans" cxnId="{113C3FF7-B893-46A0-AF92-0B3659777377}">
      <dgm:prSet/>
      <dgm:spPr/>
      <dgm:t>
        <a:bodyPr/>
        <a:lstStyle/>
        <a:p>
          <a:endParaRPr lang="en-US"/>
        </a:p>
      </dgm:t>
    </dgm:pt>
    <dgm:pt modelId="{DA39A9FA-4B07-43AB-88D2-CFFD6A8689F1}" type="pres">
      <dgm:prSet presAssocID="{7EFBE946-CEA3-4E05-8205-7291419BDAFF}" presName="vert0" presStyleCnt="0">
        <dgm:presLayoutVars>
          <dgm:dir/>
          <dgm:animOne val="branch"/>
          <dgm:animLvl val="lvl"/>
        </dgm:presLayoutVars>
      </dgm:prSet>
      <dgm:spPr/>
    </dgm:pt>
    <dgm:pt modelId="{385CC320-21BC-4DBF-9700-1ECB3DE0345B}" type="pres">
      <dgm:prSet presAssocID="{F73EC493-3869-40EC-ADB6-09002ABA2894}" presName="thickLine" presStyleLbl="alignNode1" presStyleIdx="0" presStyleCnt="5"/>
      <dgm:spPr/>
    </dgm:pt>
    <dgm:pt modelId="{BB285629-57DA-4380-BA79-CA1EF477D9E2}" type="pres">
      <dgm:prSet presAssocID="{F73EC493-3869-40EC-ADB6-09002ABA2894}" presName="horz1" presStyleCnt="0"/>
      <dgm:spPr/>
    </dgm:pt>
    <dgm:pt modelId="{1081F323-1208-4FF0-9DA7-BEB87CB56AEB}" type="pres">
      <dgm:prSet presAssocID="{F73EC493-3869-40EC-ADB6-09002ABA2894}" presName="tx1" presStyleLbl="revTx" presStyleIdx="0" presStyleCnt="5"/>
      <dgm:spPr/>
    </dgm:pt>
    <dgm:pt modelId="{9F8B3352-C028-490D-BA6C-E769BD179D04}" type="pres">
      <dgm:prSet presAssocID="{F73EC493-3869-40EC-ADB6-09002ABA2894}" presName="vert1" presStyleCnt="0"/>
      <dgm:spPr/>
    </dgm:pt>
    <dgm:pt modelId="{68232C39-1B67-481C-8430-215347348D05}" type="pres">
      <dgm:prSet presAssocID="{8D56F9CF-5976-4D20-A684-B5DBE0B6D21A}" presName="thickLine" presStyleLbl="alignNode1" presStyleIdx="1" presStyleCnt="5"/>
      <dgm:spPr/>
    </dgm:pt>
    <dgm:pt modelId="{1B3858AF-69A9-4A9E-979B-D1B8587D0540}" type="pres">
      <dgm:prSet presAssocID="{8D56F9CF-5976-4D20-A684-B5DBE0B6D21A}" presName="horz1" presStyleCnt="0"/>
      <dgm:spPr/>
    </dgm:pt>
    <dgm:pt modelId="{331CF99C-693D-4B6B-A504-E40AE7F24BF3}" type="pres">
      <dgm:prSet presAssocID="{8D56F9CF-5976-4D20-A684-B5DBE0B6D21A}" presName="tx1" presStyleLbl="revTx" presStyleIdx="1" presStyleCnt="5"/>
      <dgm:spPr/>
    </dgm:pt>
    <dgm:pt modelId="{A082DE18-E966-4667-A3BD-DF72184347F5}" type="pres">
      <dgm:prSet presAssocID="{8D56F9CF-5976-4D20-A684-B5DBE0B6D21A}" presName="vert1" presStyleCnt="0"/>
      <dgm:spPr/>
    </dgm:pt>
    <dgm:pt modelId="{D21F0062-707D-448F-9EA2-98CD3A458E0B}" type="pres">
      <dgm:prSet presAssocID="{2CA19CFE-59E9-4184-B7F2-8117B8A2CE44}" presName="thickLine" presStyleLbl="alignNode1" presStyleIdx="2" presStyleCnt="5"/>
      <dgm:spPr/>
    </dgm:pt>
    <dgm:pt modelId="{FF9769B6-04E0-4731-B314-D2227FCBA295}" type="pres">
      <dgm:prSet presAssocID="{2CA19CFE-59E9-4184-B7F2-8117B8A2CE44}" presName="horz1" presStyleCnt="0"/>
      <dgm:spPr/>
    </dgm:pt>
    <dgm:pt modelId="{BAE97F3E-7875-450E-B67E-8D2D96B5D7E4}" type="pres">
      <dgm:prSet presAssocID="{2CA19CFE-59E9-4184-B7F2-8117B8A2CE44}" presName="tx1" presStyleLbl="revTx" presStyleIdx="2" presStyleCnt="5"/>
      <dgm:spPr/>
    </dgm:pt>
    <dgm:pt modelId="{FF526825-7902-48AE-9063-C0EE6D92D84D}" type="pres">
      <dgm:prSet presAssocID="{2CA19CFE-59E9-4184-B7F2-8117B8A2CE44}" presName="vert1" presStyleCnt="0"/>
      <dgm:spPr/>
    </dgm:pt>
    <dgm:pt modelId="{F9DA6133-3F6F-4650-B3EB-9983ACCF968B}" type="pres">
      <dgm:prSet presAssocID="{69CD2B62-9E31-4F9E-B55B-B471C71978C7}" presName="thickLine" presStyleLbl="alignNode1" presStyleIdx="3" presStyleCnt="5"/>
      <dgm:spPr/>
    </dgm:pt>
    <dgm:pt modelId="{D1D34810-B932-4FAC-BEAE-0491552BAD70}" type="pres">
      <dgm:prSet presAssocID="{69CD2B62-9E31-4F9E-B55B-B471C71978C7}" presName="horz1" presStyleCnt="0"/>
      <dgm:spPr/>
    </dgm:pt>
    <dgm:pt modelId="{DB1CDF6D-C75C-455B-9F8C-01D805F140A5}" type="pres">
      <dgm:prSet presAssocID="{69CD2B62-9E31-4F9E-B55B-B471C71978C7}" presName="tx1" presStyleLbl="revTx" presStyleIdx="3" presStyleCnt="5"/>
      <dgm:spPr/>
    </dgm:pt>
    <dgm:pt modelId="{AEDC7828-45B3-4536-A37B-9AA3C0FF17F0}" type="pres">
      <dgm:prSet presAssocID="{69CD2B62-9E31-4F9E-B55B-B471C71978C7}" presName="vert1" presStyleCnt="0"/>
      <dgm:spPr/>
    </dgm:pt>
    <dgm:pt modelId="{3CB2F3F4-BC17-4CBC-8F10-2FE1599299F4}" type="pres">
      <dgm:prSet presAssocID="{B141B523-4404-4073-80AB-D92A1CA0AB06}" presName="thickLine" presStyleLbl="alignNode1" presStyleIdx="4" presStyleCnt="5"/>
      <dgm:spPr/>
    </dgm:pt>
    <dgm:pt modelId="{84D3FF87-A827-4F5D-A4DE-C95C907A37B1}" type="pres">
      <dgm:prSet presAssocID="{B141B523-4404-4073-80AB-D92A1CA0AB06}" presName="horz1" presStyleCnt="0"/>
      <dgm:spPr/>
    </dgm:pt>
    <dgm:pt modelId="{C52983F8-8270-4798-8F28-8194E42C9BED}" type="pres">
      <dgm:prSet presAssocID="{B141B523-4404-4073-80AB-D92A1CA0AB06}" presName="tx1" presStyleLbl="revTx" presStyleIdx="4" presStyleCnt="5"/>
      <dgm:spPr/>
    </dgm:pt>
    <dgm:pt modelId="{ABA42F0F-DAC2-4F3B-852B-D45AF4D472B1}" type="pres">
      <dgm:prSet presAssocID="{B141B523-4404-4073-80AB-D92A1CA0AB06}" presName="vert1" presStyleCnt="0"/>
      <dgm:spPr/>
    </dgm:pt>
  </dgm:ptLst>
  <dgm:cxnLst>
    <dgm:cxn modelId="{27DE2F02-55B8-4033-A96A-6D76A9BC680F}" srcId="{7EFBE946-CEA3-4E05-8205-7291419BDAFF}" destId="{8D56F9CF-5976-4D20-A684-B5DBE0B6D21A}" srcOrd="1" destOrd="0" parTransId="{23728837-5959-47A3-9FD8-A18DF1B95086}" sibTransId="{2697A673-9DBF-44BC-B813-30A0AA7C3896}"/>
    <dgm:cxn modelId="{AB8A5514-191C-4D96-986F-29CC325E333A}" type="presOf" srcId="{8D56F9CF-5976-4D20-A684-B5DBE0B6D21A}" destId="{331CF99C-693D-4B6B-A504-E40AE7F24BF3}" srcOrd="0" destOrd="0" presId="urn:microsoft.com/office/officeart/2008/layout/LinedList"/>
    <dgm:cxn modelId="{DA1DDC25-72BD-4A87-AFF7-BAD7580E3DF9}" srcId="{7EFBE946-CEA3-4E05-8205-7291419BDAFF}" destId="{F73EC493-3869-40EC-ADB6-09002ABA2894}" srcOrd="0" destOrd="0" parTransId="{45CDEF15-E965-4E4B-A18C-E2F3890952E6}" sibTransId="{87237C14-9831-431E-B29B-7708A8A79230}"/>
    <dgm:cxn modelId="{1AB43435-3D14-4945-AAEC-21AF6AC92B79}" type="presOf" srcId="{B141B523-4404-4073-80AB-D92A1CA0AB06}" destId="{C52983F8-8270-4798-8F28-8194E42C9BED}" srcOrd="0" destOrd="0" presId="urn:microsoft.com/office/officeart/2008/layout/LinedList"/>
    <dgm:cxn modelId="{3E0AE539-47F2-4377-BA51-8B940BAF7769}" type="presOf" srcId="{F73EC493-3869-40EC-ADB6-09002ABA2894}" destId="{1081F323-1208-4FF0-9DA7-BEB87CB56AEB}" srcOrd="0" destOrd="0" presId="urn:microsoft.com/office/officeart/2008/layout/LinedList"/>
    <dgm:cxn modelId="{828FF75D-C1A4-4E6B-854B-37C4850FFA52}" srcId="{7EFBE946-CEA3-4E05-8205-7291419BDAFF}" destId="{2CA19CFE-59E9-4184-B7F2-8117B8A2CE44}" srcOrd="2" destOrd="0" parTransId="{7574E772-497E-4F17-94F9-1EBD1304A45A}" sibTransId="{946CE591-1905-4595-9EB4-430E4D00CEAE}"/>
    <dgm:cxn modelId="{7B371F8F-EBA9-4E53-B522-18D152CCEEB4}" type="presOf" srcId="{69CD2B62-9E31-4F9E-B55B-B471C71978C7}" destId="{DB1CDF6D-C75C-455B-9F8C-01D805F140A5}" srcOrd="0" destOrd="0" presId="urn:microsoft.com/office/officeart/2008/layout/LinedList"/>
    <dgm:cxn modelId="{718385E2-D0EE-4CB3-BB46-6DA39CE83FE8}" type="presOf" srcId="{2CA19CFE-59E9-4184-B7F2-8117B8A2CE44}" destId="{BAE97F3E-7875-450E-B67E-8D2D96B5D7E4}" srcOrd="0" destOrd="0" presId="urn:microsoft.com/office/officeart/2008/layout/LinedList"/>
    <dgm:cxn modelId="{113C3FF7-B893-46A0-AF92-0B3659777377}" srcId="{7EFBE946-CEA3-4E05-8205-7291419BDAFF}" destId="{B141B523-4404-4073-80AB-D92A1CA0AB06}" srcOrd="4" destOrd="0" parTransId="{98095BF6-7490-4BDB-8CCB-31FBCBE54E85}" sibTransId="{CF7BDB11-A22A-4994-8B31-FAE2BBAA4AC8}"/>
    <dgm:cxn modelId="{0E85B5FB-E0A3-4C1A-A54E-D91DAD89861F}" type="presOf" srcId="{7EFBE946-CEA3-4E05-8205-7291419BDAFF}" destId="{DA39A9FA-4B07-43AB-88D2-CFFD6A8689F1}" srcOrd="0" destOrd="0" presId="urn:microsoft.com/office/officeart/2008/layout/LinedList"/>
    <dgm:cxn modelId="{DD3881FE-EB12-43D3-BF3D-40D04B19FC8B}" srcId="{7EFBE946-CEA3-4E05-8205-7291419BDAFF}" destId="{69CD2B62-9E31-4F9E-B55B-B471C71978C7}" srcOrd="3" destOrd="0" parTransId="{67F1376C-BC85-4859-A967-E309DF43C31D}" sibTransId="{28A66292-E5F4-4EE8-82F2-CA7EBC584732}"/>
    <dgm:cxn modelId="{31E32C07-96C5-42D3-817D-8DEC7050EC1C}" type="presParOf" srcId="{DA39A9FA-4B07-43AB-88D2-CFFD6A8689F1}" destId="{385CC320-21BC-4DBF-9700-1ECB3DE0345B}" srcOrd="0" destOrd="0" presId="urn:microsoft.com/office/officeart/2008/layout/LinedList"/>
    <dgm:cxn modelId="{11F2C82B-2F76-4A0A-8BD5-1FF9935C4D5D}" type="presParOf" srcId="{DA39A9FA-4B07-43AB-88D2-CFFD6A8689F1}" destId="{BB285629-57DA-4380-BA79-CA1EF477D9E2}" srcOrd="1" destOrd="0" presId="urn:microsoft.com/office/officeart/2008/layout/LinedList"/>
    <dgm:cxn modelId="{243A5F07-AF4B-40AB-A4EB-14F4D30B8447}" type="presParOf" srcId="{BB285629-57DA-4380-BA79-CA1EF477D9E2}" destId="{1081F323-1208-4FF0-9DA7-BEB87CB56AEB}" srcOrd="0" destOrd="0" presId="urn:microsoft.com/office/officeart/2008/layout/LinedList"/>
    <dgm:cxn modelId="{6FA11DF7-8880-4B00-9FAB-079E08F814C4}" type="presParOf" srcId="{BB285629-57DA-4380-BA79-CA1EF477D9E2}" destId="{9F8B3352-C028-490D-BA6C-E769BD179D04}" srcOrd="1" destOrd="0" presId="urn:microsoft.com/office/officeart/2008/layout/LinedList"/>
    <dgm:cxn modelId="{FE21B419-C64C-4A3B-B76A-C6F385087943}" type="presParOf" srcId="{DA39A9FA-4B07-43AB-88D2-CFFD6A8689F1}" destId="{68232C39-1B67-481C-8430-215347348D05}" srcOrd="2" destOrd="0" presId="urn:microsoft.com/office/officeart/2008/layout/LinedList"/>
    <dgm:cxn modelId="{BF236C93-5CB5-425D-9AAD-4393CBB46148}" type="presParOf" srcId="{DA39A9FA-4B07-43AB-88D2-CFFD6A8689F1}" destId="{1B3858AF-69A9-4A9E-979B-D1B8587D0540}" srcOrd="3" destOrd="0" presId="urn:microsoft.com/office/officeart/2008/layout/LinedList"/>
    <dgm:cxn modelId="{56E65CB6-4AD2-4B14-9CF0-EAD9A54B8802}" type="presParOf" srcId="{1B3858AF-69A9-4A9E-979B-D1B8587D0540}" destId="{331CF99C-693D-4B6B-A504-E40AE7F24BF3}" srcOrd="0" destOrd="0" presId="urn:microsoft.com/office/officeart/2008/layout/LinedList"/>
    <dgm:cxn modelId="{2237217A-3592-4BD8-9DC2-5E4202BF6F4C}" type="presParOf" srcId="{1B3858AF-69A9-4A9E-979B-D1B8587D0540}" destId="{A082DE18-E966-4667-A3BD-DF72184347F5}" srcOrd="1" destOrd="0" presId="urn:microsoft.com/office/officeart/2008/layout/LinedList"/>
    <dgm:cxn modelId="{98EB05AF-3D5A-4041-9BD9-EFE1857ECD4E}" type="presParOf" srcId="{DA39A9FA-4B07-43AB-88D2-CFFD6A8689F1}" destId="{D21F0062-707D-448F-9EA2-98CD3A458E0B}" srcOrd="4" destOrd="0" presId="urn:microsoft.com/office/officeart/2008/layout/LinedList"/>
    <dgm:cxn modelId="{9A4C4E5A-8D4C-47A2-AC1E-6872DE097507}" type="presParOf" srcId="{DA39A9FA-4B07-43AB-88D2-CFFD6A8689F1}" destId="{FF9769B6-04E0-4731-B314-D2227FCBA295}" srcOrd="5" destOrd="0" presId="urn:microsoft.com/office/officeart/2008/layout/LinedList"/>
    <dgm:cxn modelId="{BDF6C1B5-69B7-487F-A2B0-D7311B17039D}" type="presParOf" srcId="{FF9769B6-04E0-4731-B314-D2227FCBA295}" destId="{BAE97F3E-7875-450E-B67E-8D2D96B5D7E4}" srcOrd="0" destOrd="0" presId="urn:microsoft.com/office/officeart/2008/layout/LinedList"/>
    <dgm:cxn modelId="{0A77733D-537A-4944-824B-2C8D0A67A837}" type="presParOf" srcId="{FF9769B6-04E0-4731-B314-D2227FCBA295}" destId="{FF526825-7902-48AE-9063-C0EE6D92D84D}" srcOrd="1" destOrd="0" presId="urn:microsoft.com/office/officeart/2008/layout/LinedList"/>
    <dgm:cxn modelId="{8D7D75AC-436A-4CD7-8016-E7666BEE0080}" type="presParOf" srcId="{DA39A9FA-4B07-43AB-88D2-CFFD6A8689F1}" destId="{F9DA6133-3F6F-4650-B3EB-9983ACCF968B}" srcOrd="6" destOrd="0" presId="urn:microsoft.com/office/officeart/2008/layout/LinedList"/>
    <dgm:cxn modelId="{21E4131F-3975-476A-9149-3FF221FFE194}" type="presParOf" srcId="{DA39A9FA-4B07-43AB-88D2-CFFD6A8689F1}" destId="{D1D34810-B932-4FAC-BEAE-0491552BAD70}" srcOrd="7" destOrd="0" presId="urn:microsoft.com/office/officeart/2008/layout/LinedList"/>
    <dgm:cxn modelId="{B37D83FB-712A-4A67-97D4-766FCAD86C53}" type="presParOf" srcId="{D1D34810-B932-4FAC-BEAE-0491552BAD70}" destId="{DB1CDF6D-C75C-455B-9F8C-01D805F140A5}" srcOrd="0" destOrd="0" presId="urn:microsoft.com/office/officeart/2008/layout/LinedList"/>
    <dgm:cxn modelId="{39AF5AA6-1FA4-4B20-836E-B0EAFE09295B}" type="presParOf" srcId="{D1D34810-B932-4FAC-BEAE-0491552BAD70}" destId="{AEDC7828-45B3-4536-A37B-9AA3C0FF17F0}" srcOrd="1" destOrd="0" presId="urn:microsoft.com/office/officeart/2008/layout/LinedList"/>
    <dgm:cxn modelId="{E42E1F1F-A835-4CD9-BDB1-8AF7B3263A3D}" type="presParOf" srcId="{DA39A9FA-4B07-43AB-88D2-CFFD6A8689F1}" destId="{3CB2F3F4-BC17-4CBC-8F10-2FE1599299F4}" srcOrd="8" destOrd="0" presId="urn:microsoft.com/office/officeart/2008/layout/LinedList"/>
    <dgm:cxn modelId="{00BE5787-3E5C-4BAF-9A34-AB4E9CAD6FC1}" type="presParOf" srcId="{DA39A9FA-4B07-43AB-88D2-CFFD6A8689F1}" destId="{84D3FF87-A827-4F5D-A4DE-C95C907A37B1}" srcOrd="9" destOrd="0" presId="urn:microsoft.com/office/officeart/2008/layout/LinedList"/>
    <dgm:cxn modelId="{2354262E-4E59-4266-8291-0B62C72C8539}" type="presParOf" srcId="{84D3FF87-A827-4F5D-A4DE-C95C907A37B1}" destId="{C52983F8-8270-4798-8F28-8194E42C9BED}" srcOrd="0" destOrd="0" presId="urn:microsoft.com/office/officeart/2008/layout/LinedList"/>
    <dgm:cxn modelId="{F51C3687-EC9F-459F-9586-08106D482DAF}" type="presParOf" srcId="{84D3FF87-A827-4F5D-A4DE-C95C907A37B1}" destId="{ABA42F0F-DAC2-4F3B-852B-D45AF4D472B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0AE4EDC-790F-4EB5-85E8-88931BBFF339}" type="doc">
      <dgm:prSet loTypeId="urn:microsoft.com/office/officeart/2018/2/layout/IconVerticalSolidList" loCatId="icon" qsTypeId="urn:microsoft.com/office/officeart/2005/8/quickstyle/simple1#1" qsCatId="simple" csTypeId="urn:microsoft.com/office/officeart/2018/5/colors/Iconchunking_neutralbg_colorful5" csCatId="colorful" phldr="1"/>
      <dgm:spPr/>
      <dgm:t>
        <a:bodyPr/>
        <a:lstStyle/>
        <a:p>
          <a:endParaRPr lang="en-US"/>
        </a:p>
      </dgm:t>
    </dgm:pt>
    <dgm:pt modelId="{07562051-7F1C-46A9-829C-DDDA7E40A5E0}">
      <dgm:prSet/>
      <dgm:spPr/>
      <dgm:t>
        <a:bodyPr/>
        <a:lstStyle/>
        <a:p>
          <a:r>
            <a:rPr lang="en-US" baseline="0"/>
            <a:t>Group consensus</a:t>
          </a:r>
          <a:endParaRPr lang="en-US"/>
        </a:p>
      </dgm:t>
    </dgm:pt>
    <dgm:pt modelId="{413A5BE9-B342-47E0-9EA5-8E5C65F11C37}" type="parTrans" cxnId="{3B6E5881-991D-46B3-B05C-3F48B7944C5D}">
      <dgm:prSet/>
      <dgm:spPr/>
      <dgm:t>
        <a:bodyPr/>
        <a:lstStyle/>
        <a:p>
          <a:endParaRPr lang="en-US"/>
        </a:p>
      </dgm:t>
    </dgm:pt>
    <dgm:pt modelId="{B2912E69-7E24-46E0-81B0-697F9D015858}" type="sibTrans" cxnId="{3B6E5881-991D-46B3-B05C-3F48B7944C5D}">
      <dgm:prSet/>
      <dgm:spPr/>
      <dgm:t>
        <a:bodyPr/>
        <a:lstStyle/>
        <a:p>
          <a:endParaRPr lang="en-US"/>
        </a:p>
      </dgm:t>
    </dgm:pt>
    <dgm:pt modelId="{66AB4A2B-79A1-4DAF-9B97-E0A60AA4EC77}">
      <dgm:prSet/>
      <dgm:spPr/>
      <dgm:t>
        <a:bodyPr/>
        <a:lstStyle/>
        <a:p>
          <a:r>
            <a:rPr lang="en-US" baseline="0"/>
            <a:t>Accuracy</a:t>
          </a:r>
          <a:endParaRPr lang="en-US"/>
        </a:p>
      </dgm:t>
    </dgm:pt>
    <dgm:pt modelId="{8631ADCA-8322-4F79-95E3-BD2063A50564}" type="parTrans" cxnId="{8052DDD3-5430-41B2-9E4B-18569C9EA046}">
      <dgm:prSet/>
      <dgm:spPr/>
      <dgm:t>
        <a:bodyPr/>
        <a:lstStyle/>
        <a:p>
          <a:endParaRPr lang="en-US"/>
        </a:p>
      </dgm:t>
    </dgm:pt>
    <dgm:pt modelId="{71E3870D-7FA0-45AC-91BE-2E3DB555E713}" type="sibTrans" cxnId="{8052DDD3-5430-41B2-9E4B-18569C9EA046}">
      <dgm:prSet/>
      <dgm:spPr/>
      <dgm:t>
        <a:bodyPr/>
        <a:lstStyle/>
        <a:p>
          <a:endParaRPr lang="en-US"/>
        </a:p>
      </dgm:t>
    </dgm:pt>
    <dgm:pt modelId="{FC6CA0C1-A169-4FB5-BD04-0291EC915493}">
      <dgm:prSet/>
      <dgm:spPr/>
      <dgm:t>
        <a:bodyPr/>
        <a:lstStyle/>
        <a:p>
          <a:r>
            <a:rPr lang="en-US" baseline="0"/>
            <a:t>Descriptive and prescriptive </a:t>
          </a:r>
          <a:endParaRPr lang="en-US"/>
        </a:p>
      </dgm:t>
    </dgm:pt>
    <dgm:pt modelId="{9EBCC0BF-D347-41CC-93A8-1B6FE25E46B0}" type="parTrans" cxnId="{7E58BA41-1C77-47F5-942C-8B57CC2C3A3D}">
      <dgm:prSet/>
      <dgm:spPr/>
      <dgm:t>
        <a:bodyPr/>
        <a:lstStyle/>
        <a:p>
          <a:endParaRPr lang="en-US"/>
        </a:p>
      </dgm:t>
    </dgm:pt>
    <dgm:pt modelId="{5DD2B8B4-5F7B-4933-B3CC-7AA64A630AE5}" type="sibTrans" cxnId="{7E58BA41-1C77-47F5-942C-8B57CC2C3A3D}">
      <dgm:prSet/>
      <dgm:spPr/>
      <dgm:t>
        <a:bodyPr/>
        <a:lstStyle/>
        <a:p>
          <a:endParaRPr lang="en-US"/>
        </a:p>
      </dgm:t>
    </dgm:pt>
    <dgm:pt modelId="{6D60AEC7-B10E-4FDC-AD4C-0476A6EE80F2}">
      <dgm:prSet/>
      <dgm:spPr/>
      <dgm:t>
        <a:bodyPr/>
        <a:lstStyle/>
        <a:p>
          <a:r>
            <a:rPr lang="en-US" baseline="0"/>
            <a:t>Positive stereotyping</a:t>
          </a:r>
          <a:endParaRPr lang="en-US"/>
        </a:p>
      </dgm:t>
    </dgm:pt>
    <dgm:pt modelId="{0DF2A50E-E838-420B-AF1E-92C775457553}" type="parTrans" cxnId="{4835FF84-01CD-44EB-B738-A94C2E0F8D2C}">
      <dgm:prSet/>
      <dgm:spPr/>
      <dgm:t>
        <a:bodyPr/>
        <a:lstStyle/>
        <a:p>
          <a:endParaRPr lang="en-US"/>
        </a:p>
      </dgm:t>
    </dgm:pt>
    <dgm:pt modelId="{7668B5CC-5521-4A2A-B011-0FF1ADFB4A9F}" type="sibTrans" cxnId="{4835FF84-01CD-44EB-B738-A94C2E0F8D2C}">
      <dgm:prSet/>
      <dgm:spPr/>
      <dgm:t>
        <a:bodyPr/>
        <a:lstStyle/>
        <a:p>
          <a:endParaRPr lang="en-US"/>
        </a:p>
      </dgm:t>
    </dgm:pt>
    <dgm:pt modelId="{D2DAA025-A17F-4812-9400-E4522E8BC851}" type="pres">
      <dgm:prSet presAssocID="{70AE4EDC-790F-4EB5-85E8-88931BBFF339}" presName="root" presStyleCnt="0">
        <dgm:presLayoutVars>
          <dgm:dir/>
          <dgm:resizeHandles val="exact"/>
        </dgm:presLayoutVars>
      </dgm:prSet>
      <dgm:spPr/>
    </dgm:pt>
    <dgm:pt modelId="{4E381DB2-B5DD-4AE4-BA2F-F2125840B830}" type="pres">
      <dgm:prSet presAssocID="{07562051-7F1C-46A9-829C-DDDA7E40A5E0}" presName="compNode" presStyleCnt="0"/>
      <dgm:spPr/>
    </dgm:pt>
    <dgm:pt modelId="{8FC6A554-6851-48E8-8048-235471ADC83F}" type="pres">
      <dgm:prSet presAssocID="{07562051-7F1C-46A9-829C-DDDA7E40A5E0}" presName="bgRect" presStyleLbl="bgShp" presStyleIdx="0" presStyleCnt="4"/>
      <dgm:spPr/>
    </dgm:pt>
    <dgm:pt modelId="{7178DC4F-0427-4D23-9A74-FB79C563302E}" type="pres">
      <dgm:prSet presAssocID="{07562051-7F1C-46A9-829C-DDDA7E40A5E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09481F8A-1AF6-4CCB-8655-3FB23038137F}" type="pres">
      <dgm:prSet presAssocID="{07562051-7F1C-46A9-829C-DDDA7E40A5E0}" presName="spaceRect" presStyleCnt="0"/>
      <dgm:spPr/>
    </dgm:pt>
    <dgm:pt modelId="{0F680CC2-4CEB-4B06-97B0-EF5516B9FEF0}" type="pres">
      <dgm:prSet presAssocID="{07562051-7F1C-46A9-829C-DDDA7E40A5E0}" presName="parTx" presStyleLbl="revTx" presStyleIdx="0" presStyleCnt="4">
        <dgm:presLayoutVars>
          <dgm:chMax val="0"/>
          <dgm:chPref val="0"/>
        </dgm:presLayoutVars>
      </dgm:prSet>
      <dgm:spPr/>
    </dgm:pt>
    <dgm:pt modelId="{68EFAC0E-CAC3-412C-A638-6B8BC0481070}" type="pres">
      <dgm:prSet presAssocID="{B2912E69-7E24-46E0-81B0-697F9D015858}" presName="sibTrans" presStyleCnt="0"/>
      <dgm:spPr/>
    </dgm:pt>
    <dgm:pt modelId="{E18BA2D6-64E6-4219-91C9-863EFF11CBF7}" type="pres">
      <dgm:prSet presAssocID="{66AB4A2B-79A1-4DAF-9B97-E0A60AA4EC77}" presName="compNode" presStyleCnt="0"/>
      <dgm:spPr/>
    </dgm:pt>
    <dgm:pt modelId="{ACE57E50-B7EF-4302-B627-92586A634E3D}" type="pres">
      <dgm:prSet presAssocID="{66AB4A2B-79A1-4DAF-9B97-E0A60AA4EC77}" presName="bgRect" presStyleLbl="bgShp" presStyleIdx="1" presStyleCnt="4"/>
      <dgm:spPr/>
    </dgm:pt>
    <dgm:pt modelId="{29AAE487-A4ED-4A44-B677-D9FEA8B76F87}" type="pres">
      <dgm:prSet presAssocID="{66AB4A2B-79A1-4DAF-9B97-E0A60AA4EC7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72E4B530-045A-4870-B1AB-F47F7402F39A}" type="pres">
      <dgm:prSet presAssocID="{66AB4A2B-79A1-4DAF-9B97-E0A60AA4EC77}" presName="spaceRect" presStyleCnt="0"/>
      <dgm:spPr/>
    </dgm:pt>
    <dgm:pt modelId="{B6217259-A138-493C-AD06-D57F313C6AB9}" type="pres">
      <dgm:prSet presAssocID="{66AB4A2B-79A1-4DAF-9B97-E0A60AA4EC77}" presName="parTx" presStyleLbl="revTx" presStyleIdx="1" presStyleCnt="4">
        <dgm:presLayoutVars>
          <dgm:chMax val="0"/>
          <dgm:chPref val="0"/>
        </dgm:presLayoutVars>
      </dgm:prSet>
      <dgm:spPr/>
    </dgm:pt>
    <dgm:pt modelId="{585D7C2E-03B0-45D8-8F4B-EEB261403BFC}" type="pres">
      <dgm:prSet presAssocID="{71E3870D-7FA0-45AC-91BE-2E3DB555E713}" presName="sibTrans" presStyleCnt="0"/>
      <dgm:spPr/>
    </dgm:pt>
    <dgm:pt modelId="{0C1721A4-00E0-4857-930F-F7E396392263}" type="pres">
      <dgm:prSet presAssocID="{FC6CA0C1-A169-4FB5-BD04-0291EC915493}" presName="compNode" presStyleCnt="0"/>
      <dgm:spPr/>
    </dgm:pt>
    <dgm:pt modelId="{844BD275-E036-4F0E-9168-6FC661A87E07}" type="pres">
      <dgm:prSet presAssocID="{FC6CA0C1-A169-4FB5-BD04-0291EC915493}" presName="bgRect" presStyleLbl="bgShp" presStyleIdx="2" presStyleCnt="4"/>
      <dgm:spPr/>
    </dgm:pt>
    <dgm:pt modelId="{0A58AA26-3FD6-4638-9FD2-126BA7EAAA78}" type="pres">
      <dgm:prSet presAssocID="{FC6CA0C1-A169-4FB5-BD04-0291EC91549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2759C21A-A2A8-4332-90DC-7DB17425045F}" type="pres">
      <dgm:prSet presAssocID="{FC6CA0C1-A169-4FB5-BD04-0291EC915493}" presName="spaceRect" presStyleCnt="0"/>
      <dgm:spPr/>
    </dgm:pt>
    <dgm:pt modelId="{0D6B5E93-B904-408E-90B9-1B2B400CB085}" type="pres">
      <dgm:prSet presAssocID="{FC6CA0C1-A169-4FB5-BD04-0291EC915493}" presName="parTx" presStyleLbl="revTx" presStyleIdx="2" presStyleCnt="4">
        <dgm:presLayoutVars>
          <dgm:chMax val="0"/>
          <dgm:chPref val="0"/>
        </dgm:presLayoutVars>
      </dgm:prSet>
      <dgm:spPr/>
    </dgm:pt>
    <dgm:pt modelId="{5330AFD1-A45B-4EB9-8963-F0C21902607F}" type="pres">
      <dgm:prSet presAssocID="{5DD2B8B4-5F7B-4933-B3CC-7AA64A630AE5}" presName="sibTrans" presStyleCnt="0"/>
      <dgm:spPr/>
    </dgm:pt>
    <dgm:pt modelId="{3E0339CC-30F6-4B0C-8E1D-C0DC951A48D1}" type="pres">
      <dgm:prSet presAssocID="{6D60AEC7-B10E-4FDC-AD4C-0476A6EE80F2}" presName="compNode" presStyleCnt="0"/>
      <dgm:spPr/>
    </dgm:pt>
    <dgm:pt modelId="{82E5C23E-9374-46AC-8FF4-5474519D3DBC}" type="pres">
      <dgm:prSet presAssocID="{6D60AEC7-B10E-4FDC-AD4C-0476A6EE80F2}" presName="bgRect" presStyleLbl="bgShp" presStyleIdx="3" presStyleCnt="4"/>
      <dgm:spPr/>
    </dgm:pt>
    <dgm:pt modelId="{F28AC77A-5088-4B55-BCCF-54BD5DCB8382}" type="pres">
      <dgm:prSet presAssocID="{6D60AEC7-B10E-4FDC-AD4C-0476A6EE80F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B35FD861-0B63-412C-AD98-150F6B461DF8}" type="pres">
      <dgm:prSet presAssocID="{6D60AEC7-B10E-4FDC-AD4C-0476A6EE80F2}" presName="spaceRect" presStyleCnt="0"/>
      <dgm:spPr/>
    </dgm:pt>
    <dgm:pt modelId="{5EFE44FD-1936-447E-A4D7-901C44E91699}" type="pres">
      <dgm:prSet presAssocID="{6D60AEC7-B10E-4FDC-AD4C-0476A6EE80F2}" presName="parTx" presStyleLbl="revTx" presStyleIdx="3" presStyleCnt="4">
        <dgm:presLayoutVars>
          <dgm:chMax val="0"/>
          <dgm:chPref val="0"/>
        </dgm:presLayoutVars>
      </dgm:prSet>
      <dgm:spPr/>
    </dgm:pt>
  </dgm:ptLst>
  <dgm:cxnLst>
    <dgm:cxn modelId="{BE2EE336-77CA-45E8-ABD7-AE7A6F2137BA}" type="presOf" srcId="{07562051-7F1C-46A9-829C-DDDA7E40A5E0}" destId="{0F680CC2-4CEB-4B06-97B0-EF5516B9FEF0}" srcOrd="0" destOrd="0" presId="urn:microsoft.com/office/officeart/2018/2/layout/IconVerticalSolidList"/>
    <dgm:cxn modelId="{7E58BA41-1C77-47F5-942C-8B57CC2C3A3D}" srcId="{70AE4EDC-790F-4EB5-85E8-88931BBFF339}" destId="{FC6CA0C1-A169-4FB5-BD04-0291EC915493}" srcOrd="2" destOrd="0" parTransId="{9EBCC0BF-D347-41CC-93A8-1B6FE25E46B0}" sibTransId="{5DD2B8B4-5F7B-4933-B3CC-7AA64A630AE5}"/>
    <dgm:cxn modelId="{82FB6843-CE21-43B4-9F06-053E68C0155A}" type="presOf" srcId="{66AB4A2B-79A1-4DAF-9B97-E0A60AA4EC77}" destId="{B6217259-A138-493C-AD06-D57F313C6AB9}" srcOrd="0" destOrd="0" presId="urn:microsoft.com/office/officeart/2018/2/layout/IconVerticalSolidList"/>
    <dgm:cxn modelId="{3B6E5881-991D-46B3-B05C-3F48B7944C5D}" srcId="{70AE4EDC-790F-4EB5-85E8-88931BBFF339}" destId="{07562051-7F1C-46A9-829C-DDDA7E40A5E0}" srcOrd="0" destOrd="0" parTransId="{413A5BE9-B342-47E0-9EA5-8E5C65F11C37}" sibTransId="{B2912E69-7E24-46E0-81B0-697F9D015858}"/>
    <dgm:cxn modelId="{4835FF84-01CD-44EB-B738-A94C2E0F8D2C}" srcId="{70AE4EDC-790F-4EB5-85E8-88931BBFF339}" destId="{6D60AEC7-B10E-4FDC-AD4C-0476A6EE80F2}" srcOrd="3" destOrd="0" parTransId="{0DF2A50E-E838-420B-AF1E-92C775457553}" sibTransId="{7668B5CC-5521-4A2A-B011-0FF1ADFB4A9F}"/>
    <dgm:cxn modelId="{8052DDD3-5430-41B2-9E4B-18569C9EA046}" srcId="{70AE4EDC-790F-4EB5-85E8-88931BBFF339}" destId="{66AB4A2B-79A1-4DAF-9B97-E0A60AA4EC77}" srcOrd="1" destOrd="0" parTransId="{8631ADCA-8322-4F79-95E3-BD2063A50564}" sibTransId="{71E3870D-7FA0-45AC-91BE-2E3DB555E713}"/>
    <dgm:cxn modelId="{D00986F3-269D-423D-9AC9-ED495EF2890D}" type="presOf" srcId="{FC6CA0C1-A169-4FB5-BD04-0291EC915493}" destId="{0D6B5E93-B904-408E-90B9-1B2B400CB085}" srcOrd="0" destOrd="0" presId="urn:microsoft.com/office/officeart/2018/2/layout/IconVerticalSolidList"/>
    <dgm:cxn modelId="{5C682EF6-FB6F-4495-93CE-EC5948B442EC}" type="presOf" srcId="{6D60AEC7-B10E-4FDC-AD4C-0476A6EE80F2}" destId="{5EFE44FD-1936-447E-A4D7-901C44E91699}" srcOrd="0" destOrd="0" presId="urn:microsoft.com/office/officeart/2018/2/layout/IconVerticalSolidList"/>
    <dgm:cxn modelId="{A5D5AAF6-D44D-4E6C-951E-99C923F9B9FC}" type="presOf" srcId="{70AE4EDC-790F-4EB5-85E8-88931BBFF339}" destId="{D2DAA025-A17F-4812-9400-E4522E8BC851}" srcOrd="0" destOrd="0" presId="urn:microsoft.com/office/officeart/2018/2/layout/IconVerticalSolidList"/>
    <dgm:cxn modelId="{5A91C518-0ADC-4398-991C-2CC57C1D8073}" type="presParOf" srcId="{D2DAA025-A17F-4812-9400-E4522E8BC851}" destId="{4E381DB2-B5DD-4AE4-BA2F-F2125840B830}" srcOrd="0" destOrd="0" presId="urn:microsoft.com/office/officeart/2018/2/layout/IconVerticalSolidList"/>
    <dgm:cxn modelId="{A86866C3-F63B-4592-AE85-37DD6A0CC826}" type="presParOf" srcId="{4E381DB2-B5DD-4AE4-BA2F-F2125840B830}" destId="{8FC6A554-6851-48E8-8048-235471ADC83F}" srcOrd="0" destOrd="0" presId="urn:microsoft.com/office/officeart/2018/2/layout/IconVerticalSolidList"/>
    <dgm:cxn modelId="{1023E44E-2C85-4893-BFB0-02696A890852}" type="presParOf" srcId="{4E381DB2-B5DD-4AE4-BA2F-F2125840B830}" destId="{7178DC4F-0427-4D23-9A74-FB79C563302E}" srcOrd="1" destOrd="0" presId="urn:microsoft.com/office/officeart/2018/2/layout/IconVerticalSolidList"/>
    <dgm:cxn modelId="{DC6D177E-097E-46B0-8CF5-6A14DD05E256}" type="presParOf" srcId="{4E381DB2-B5DD-4AE4-BA2F-F2125840B830}" destId="{09481F8A-1AF6-4CCB-8655-3FB23038137F}" srcOrd="2" destOrd="0" presId="urn:microsoft.com/office/officeart/2018/2/layout/IconVerticalSolidList"/>
    <dgm:cxn modelId="{9BCE6B18-2F95-4EB9-AED8-29771830F551}" type="presParOf" srcId="{4E381DB2-B5DD-4AE4-BA2F-F2125840B830}" destId="{0F680CC2-4CEB-4B06-97B0-EF5516B9FEF0}" srcOrd="3" destOrd="0" presId="urn:microsoft.com/office/officeart/2018/2/layout/IconVerticalSolidList"/>
    <dgm:cxn modelId="{1165E84B-A048-43F8-AE9F-AE5CA9B0E15A}" type="presParOf" srcId="{D2DAA025-A17F-4812-9400-E4522E8BC851}" destId="{68EFAC0E-CAC3-412C-A638-6B8BC0481070}" srcOrd="1" destOrd="0" presId="urn:microsoft.com/office/officeart/2018/2/layout/IconVerticalSolidList"/>
    <dgm:cxn modelId="{AF032696-47F3-4965-97E2-8EC21845388C}" type="presParOf" srcId="{D2DAA025-A17F-4812-9400-E4522E8BC851}" destId="{E18BA2D6-64E6-4219-91C9-863EFF11CBF7}" srcOrd="2" destOrd="0" presId="urn:microsoft.com/office/officeart/2018/2/layout/IconVerticalSolidList"/>
    <dgm:cxn modelId="{11D80A17-91C4-43C4-B421-E2F97B0A14DB}" type="presParOf" srcId="{E18BA2D6-64E6-4219-91C9-863EFF11CBF7}" destId="{ACE57E50-B7EF-4302-B627-92586A634E3D}" srcOrd="0" destOrd="0" presId="urn:microsoft.com/office/officeart/2018/2/layout/IconVerticalSolidList"/>
    <dgm:cxn modelId="{0D522315-4A1A-4368-961F-DBD43A0EC361}" type="presParOf" srcId="{E18BA2D6-64E6-4219-91C9-863EFF11CBF7}" destId="{29AAE487-A4ED-4A44-B677-D9FEA8B76F87}" srcOrd="1" destOrd="0" presId="urn:microsoft.com/office/officeart/2018/2/layout/IconVerticalSolidList"/>
    <dgm:cxn modelId="{DA3E40C7-403C-4CEE-A494-8AF108A72EF6}" type="presParOf" srcId="{E18BA2D6-64E6-4219-91C9-863EFF11CBF7}" destId="{72E4B530-045A-4870-B1AB-F47F7402F39A}" srcOrd="2" destOrd="0" presId="urn:microsoft.com/office/officeart/2018/2/layout/IconVerticalSolidList"/>
    <dgm:cxn modelId="{8D4F2E08-63A7-4120-AEA0-2B5334DE6F10}" type="presParOf" srcId="{E18BA2D6-64E6-4219-91C9-863EFF11CBF7}" destId="{B6217259-A138-493C-AD06-D57F313C6AB9}" srcOrd="3" destOrd="0" presId="urn:microsoft.com/office/officeart/2018/2/layout/IconVerticalSolidList"/>
    <dgm:cxn modelId="{EE7ADA34-7B82-423E-88A1-EC602709F39A}" type="presParOf" srcId="{D2DAA025-A17F-4812-9400-E4522E8BC851}" destId="{585D7C2E-03B0-45D8-8F4B-EEB261403BFC}" srcOrd="3" destOrd="0" presId="urn:microsoft.com/office/officeart/2018/2/layout/IconVerticalSolidList"/>
    <dgm:cxn modelId="{33570F31-1888-4BE7-8457-D347B717EF65}" type="presParOf" srcId="{D2DAA025-A17F-4812-9400-E4522E8BC851}" destId="{0C1721A4-00E0-4857-930F-F7E396392263}" srcOrd="4" destOrd="0" presId="urn:microsoft.com/office/officeart/2018/2/layout/IconVerticalSolidList"/>
    <dgm:cxn modelId="{80C01112-4D6B-4F4B-9BFF-BCD2772B0E39}" type="presParOf" srcId="{0C1721A4-00E0-4857-930F-F7E396392263}" destId="{844BD275-E036-4F0E-9168-6FC661A87E07}" srcOrd="0" destOrd="0" presId="urn:microsoft.com/office/officeart/2018/2/layout/IconVerticalSolidList"/>
    <dgm:cxn modelId="{E3BAA5B0-DD7F-4854-B4D7-9D67756F3C54}" type="presParOf" srcId="{0C1721A4-00E0-4857-930F-F7E396392263}" destId="{0A58AA26-3FD6-4638-9FD2-126BA7EAAA78}" srcOrd="1" destOrd="0" presId="urn:microsoft.com/office/officeart/2018/2/layout/IconVerticalSolidList"/>
    <dgm:cxn modelId="{0B549AF2-80C6-4CF2-8FA3-E3BA130787FA}" type="presParOf" srcId="{0C1721A4-00E0-4857-930F-F7E396392263}" destId="{2759C21A-A2A8-4332-90DC-7DB17425045F}" srcOrd="2" destOrd="0" presId="urn:microsoft.com/office/officeart/2018/2/layout/IconVerticalSolidList"/>
    <dgm:cxn modelId="{61E527BF-4601-4AA2-B749-EA69A9C67DC6}" type="presParOf" srcId="{0C1721A4-00E0-4857-930F-F7E396392263}" destId="{0D6B5E93-B904-408E-90B9-1B2B400CB085}" srcOrd="3" destOrd="0" presId="urn:microsoft.com/office/officeart/2018/2/layout/IconVerticalSolidList"/>
    <dgm:cxn modelId="{EE00C085-4302-4C0F-B6A8-8C9DE6818691}" type="presParOf" srcId="{D2DAA025-A17F-4812-9400-E4522E8BC851}" destId="{5330AFD1-A45B-4EB9-8963-F0C21902607F}" srcOrd="5" destOrd="0" presId="urn:microsoft.com/office/officeart/2018/2/layout/IconVerticalSolidList"/>
    <dgm:cxn modelId="{20E175FB-F318-4C57-B69B-AD540B92E8FF}" type="presParOf" srcId="{D2DAA025-A17F-4812-9400-E4522E8BC851}" destId="{3E0339CC-30F6-4B0C-8E1D-C0DC951A48D1}" srcOrd="6" destOrd="0" presId="urn:microsoft.com/office/officeart/2018/2/layout/IconVerticalSolidList"/>
    <dgm:cxn modelId="{689AC3C0-A612-4F84-8F4E-80B65F45413C}" type="presParOf" srcId="{3E0339CC-30F6-4B0C-8E1D-C0DC951A48D1}" destId="{82E5C23E-9374-46AC-8FF4-5474519D3DBC}" srcOrd="0" destOrd="0" presId="urn:microsoft.com/office/officeart/2018/2/layout/IconVerticalSolidList"/>
    <dgm:cxn modelId="{1B0DA94A-5666-4CA4-849A-06A65D5D8337}" type="presParOf" srcId="{3E0339CC-30F6-4B0C-8E1D-C0DC951A48D1}" destId="{F28AC77A-5088-4B55-BCCF-54BD5DCB8382}" srcOrd="1" destOrd="0" presId="urn:microsoft.com/office/officeart/2018/2/layout/IconVerticalSolidList"/>
    <dgm:cxn modelId="{C2E51D9F-6320-43A4-9D3A-E07AB03BD2DB}" type="presParOf" srcId="{3E0339CC-30F6-4B0C-8E1D-C0DC951A48D1}" destId="{B35FD861-0B63-412C-AD98-150F6B461DF8}" srcOrd="2" destOrd="0" presId="urn:microsoft.com/office/officeart/2018/2/layout/IconVerticalSolidList"/>
    <dgm:cxn modelId="{7061275E-EB89-4B81-A4D4-B008AC8BA778}" type="presParOf" srcId="{3E0339CC-30F6-4B0C-8E1D-C0DC951A48D1}" destId="{5EFE44FD-1936-447E-A4D7-901C44E916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7FF42B3-5BCA-4EAB-AA1B-219020FB883A}" type="doc">
      <dgm:prSet loTypeId="urn:microsoft.com/office/officeart/2008/layout/LinedList" loCatId="list" qsTypeId="urn:microsoft.com/office/officeart/2005/8/quickstyle/simple3#26" qsCatId="simple" csTypeId="urn:microsoft.com/office/officeart/2005/8/colors/accent4_2#5" csCatId="accent4"/>
      <dgm:spPr/>
      <dgm:t>
        <a:bodyPr/>
        <a:lstStyle/>
        <a:p>
          <a:endParaRPr lang="en-US"/>
        </a:p>
      </dgm:t>
    </dgm:pt>
    <dgm:pt modelId="{D2000D05-41A9-406F-8271-E953E0365477}">
      <dgm:prSet/>
      <dgm:spPr/>
      <dgm:t>
        <a:bodyPr/>
        <a:lstStyle/>
        <a:p>
          <a:r>
            <a:rPr lang="en-US" baseline="0"/>
            <a:t>Prejudice is an attitude directed toward people because they are members of a specific social group (Brewer and Brown, 1998)</a:t>
          </a:r>
          <a:endParaRPr lang="en-US"/>
        </a:p>
      </dgm:t>
    </dgm:pt>
    <dgm:pt modelId="{50C4981C-DFAA-4252-8558-C32940724534}" type="parTrans" cxnId="{81795A8C-9FB0-4DD1-BB25-2A88DC558606}">
      <dgm:prSet/>
      <dgm:spPr/>
      <dgm:t>
        <a:bodyPr/>
        <a:lstStyle/>
        <a:p>
          <a:endParaRPr lang="en-US"/>
        </a:p>
      </dgm:t>
    </dgm:pt>
    <dgm:pt modelId="{9F676EA0-93F3-4865-AB57-0720A17E0070}" type="sibTrans" cxnId="{81795A8C-9FB0-4DD1-BB25-2A88DC558606}">
      <dgm:prSet/>
      <dgm:spPr/>
      <dgm:t>
        <a:bodyPr/>
        <a:lstStyle/>
        <a:p>
          <a:endParaRPr lang="en-US"/>
        </a:p>
      </dgm:t>
    </dgm:pt>
    <dgm:pt modelId="{32F71575-3119-4A4B-B908-C97247B3BAF6}">
      <dgm:prSet/>
      <dgm:spPr/>
      <dgm:t>
        <a:bodyPr/>
        <a:lstStyle/>
        <a:p>
          <a:r>
            <a:rPr lang="en-US" baseline="0"/>
            <a:t>What are attitudes?</a:t>
          </a:r>
          <a:endParaRPr lang="en-US"/>
        </a:p>
      </dgm:t>
    </dgm:pt>
    <dgm:pt modelId="{08CC1692-E2E1-4A66-A74C-8F36E2CC9458}" type="parTrans" cxnId="{90E16BF0-B181-4B5B-A83D-595B4C9D67F3}">
      <dgm:prSet/>
      <dgm:spPr/>
      <dgm:t>
        <a:bodyPr/>
        <a:lstStyle/>
        <a:p>
          <a:endParaRPr lang="en-US"/>
        </a:p>
      </dgm:t>
    </dgm:pt>
    <dgm:pt modelId="{9C0BE407-9C75-4ABB-B533-7B0B9728198E}" type="sibTrans" cxnId="{90E16BF0-B181-4B5B-A83D-595B4C9D67F3}">
      <dgm:prSet/>
      <dgm:spPr/>
      <dgm:t>
        <a:bodyPr/>
        <a:lstStyle/>
        <a:p>
          <a:endParaRPr lang="en-US"/>
        </a:p>
      </dgm:t>
    </dgm:pt>
    <dgm:pt modelId="{CBFCFEA7-3166-411C-A1F8-E7800C073780}" type="pres">
      <dgm:prSet presAssocID="{E7FF42B3-5BCA-4EAB-AA1B-219020FB883A}" presName="vert0" presStyleCnt="0">
        <dgm:presLayoutVars>
          <dgm:dir/>
          <dgm:animOne val="branch"/>
          <dgm:animLvl val="lvl"/>
        </dgm:presLayoutVars>
      </dgm:prSet>
      <dgm:spPr/>
    </dgm:pt>
    <dgm:pt modelId="{B5D4CFAC-36AE-4B38-8305-0FD6439D75ED}" type="pres">
      <dgm:prSet presAssocID="{D2000D05-41A9-406F-8271-E953E0365477}" presName="thickLine" presStyleLbl="alignNode1" presStyleIdx="0" presStyleCnt="2"/>
      <dgm:spPr/>
    </dgm:pt>
    <dgm:pt modelId="{90AEDFAC-78E0-4225-97B6-0DA74EFF4FC1}" type="pres">
      <dgm:prSet presAssocID="{D2000D05-41A9-406F-8271-E953E0365477}" presName="horz1" presStyleCnt="0"/>
      <dgm:spPr/>
    </dgm:pt>
    <dgm:pt modelId="{FB6572C4-CBBD-4BAC-A076-4A53C3537B48}" type="pres">
      <dgm:prSet presAssocID="{D2000D05-41A9-406F-8271-E953E0365477}" presName="tx1" presStyleLbl="revTx" presStyleIdx="0" presStyleCnt="2"/>
      <dgm:spPr/>
    </dgm:pt>
    <dgm:pt modelId="{89A0563F-5227-4416-BC9B-E9652F165EDC}" type="pres">
      <dgm:prSet presAssocID="{D2000D05-41A9-406F-8271-E953E0365477}" presName="vert1" presStyleCnt="0"/>
      <dgm:spPr/>
    </dgm:pt>
    <dgm:pt modelId="{BCBF94B5-D762-4DFB-B6C1-76DE0E3723E7}" type="pres">
      <dgm:prSet presAssocID="{32F71575-3119-4A4B-B908-C97247B3BAF6}" presName="thickLine" presStyleLbl="alignNode1" presStyleIdx="1" presStyleCnt="2"/>
      <dgm:spPr/>
    </dgm:pt>
    <dgm:pt modelId="{E5B48BBF-72BB-4618-99CE-D3865DEB9039}" type="pres">
      <dgm:prSet presAssocID="{32F71575-3119-4A4B-B908-C97247B3BAF6}" presName="horz1" presStyleCnt="0"/>
      <dgm:spPr/>
    </dgm:pt>
    <dgm:pt modelId="{BA1BCFC2-9D55-4FC3-9B3E-88670B165204}" type="pres">
      <dgm:prSet presAssocID="{32F71575-3119-4A4B-B908-C97247B3BAF6}" presName="tx1" presStyleLbl="revTx" presStyleIdx="1" presStyleCnt="2"/>
      <dgm:spPr/>
    </dgm:pt>
    <dgm:pt modelId="{E55F767A-B4F9-4092-8009-941FADDDDB8C}" type="pres">
      <dgm:prSet presAssocID="{32F71575-3119-4A4B-B908-C97247B3BAF6}" presName="vert1" presStyleCnt="0"/>
      <dgm:spPr/>
    </dgm:pt>
  </dgm:ptLst>
  <dgm:cxnLst>
    <dgm:cxn modelId="{3A65C710-DD77-4012-B813-D06CB5EAFAA5}" type="presOf" srcId="{32F71575-3119-4A4B-B908-C97247B3BAF6}" destId="{BA1BCFC2-9D55-4FC3-9B3E-88670B165204}" srcOrd="0" destOrd="0" presId="urn:microsoft.com/office/officeart/2008/layout/LinedList"/>
    <dgm:cxn modelId="{00874D13-7DB5-4FF9-BEEE-13493D1B06ED}" type="presOf" srcId="{E7FF42B3-5BCA-4EAB-AA1B-219020FB883A}" destId="{CBFCFEA7-3166-411C-A1F8-E7800C073780}" srcOrd="0" destOrd="0" presId="urn:microsoft.com/office/officeart/2008/layout/LinedList"/>
    <dgm:cxn modelId="{81795A8C-9FB0-4DD1-BB25-2A88DC558606}" srcId="{E7FF42B3-5BCA-4EAB-AA1B-219020FB883A}" destId="{D2000D05-41A9-406F-8271-E953E0365477}" srcOrd="0" destOrd="0" parTransId="{50C4981C-DFAA-4252-8558-C32940724534}" sibTransId="{9F676EA0-93F3-4865-AB57-0720A17E0070}"/>
    <dgm:cxn modelId="{ED1558D2-62C5-417B-B22A-794B2531E4F1}" type="presOf" srcId="{D2000D05-41A9-406F-8271-E953E0365477}" destId="{FB6572C4-CBBD-4BAC-A076-4A53C3537B48}" srcOrd="0" destOrd="0" presId="urn:microsoft.com/office/officeart/2008/layout/LinedList"/>
    <dgm:cxn modelId="{90E16BF0-B181-4B5B-A83D-595B4C9D67F3}" srcId="{E7FF42B3-5BCA-4EAB-AA1B-219020FB883A}" destId="{32F71575-3119-4A4B-B908-C97247B3BAF6}" srcOrd="1" destOrd="0" parTransId="{08CC1692-E2E1-4A66-A74C-8F36E2CC9458}" sibTransId="{9C0BE407-9C75-4ABB-B533-7B0B9728198E}"/>
    <dgm:cxn modelId="{9985F5E9-74BA-41FD-A3BE-6AE28321F521}" type="presParOf" srcId="{CBFCFEA7-3166-411C-A1F8-E7800C073780}" destId="{B5D4CFAC-36AE-4B38-8305-0FD6439D75ED}" srcOrd="0" destOrd="0" presId="urn:microsoft.com/office/officeart/2008/layout/LinedList"/>
    <dgm:cxn modelId="{2393A95F-4300-4940-8FD7-F6731614B124}" type="presParOf" srcId="{CBFCFEA7-3166-411C-A1F8-E7800C073780}" destId="{90AEDFAC-78E0-4225-97B6-0DA74EFF4FC1}" srcOrd="1" destOrd="0" presId="urn:microsoft.com/office/officeart/2008/layout/LinedList"/>
    <dgm:cxn modelId="{7005423B-61BF-4310-B87E-DC203B38D72A}" type="presParOf" srcId="{90AEDFAC-78E0-4225-97B6-0DA74EFF4FC1}" destId="{FB6572C4-CBBD-4BAC-A076-4A53C3537B48}" srcOrd="0" destOrd="0" presId="urn:microsoft.com/office/officeart/2008/layout/LinedList"/>
    <dgm:cxn modelId="{019A15E4-8A12-44DD-B4AB-9C6BC7E31CB3}" type="presParOf" srcId="{90AEDFAC-78E0-4225-97B6-0DA74EFF4FC1}" destId="{89A0563F-5227-4416-BC9B-E9652F165EDC}" srcOrd="1" destOrd="0" presId="urn:microsoft.com/office/officeart/2008/layout/LinedList"/>
    <dgm:cxn modelId="{07376135-F053-404D-9918-4D80BD3514DF}" type="presParOf" srcId="{CBFCFEA7-3166-411C-A1F8-E7800C073780}" destId="{BCBF94B5-D762-4DFB-B6C1-76DE0E3723E7}" srcOrd="2" destOrd="0" presId="urn:microsoft.com/office/officeart/2008/layout/LinedList"/>
    <dgm:cxn modelId="{A007653D-D78A-4391-ABB1-2828FCCA3026}" type="presParOf" srcId="{CBFCFEA7-3166-411C-A1F8-E7800C073780}" destId="{E5B48BBF-72BB-4618-99CE-D3865DEB9039}" srcOrd="3" destOrd="0" presId="urn:microsoft.com/office/officeart/2008/layout/LinedList"/>
    <dgm:cxn modelId="{BCAE3705-C465-4C0C-B240-BB9D0C799663}" type="presParOf" srcId="{E5B48BBF-72BB-4618-99CE-D3865DEB9039}" destId="{BA1BCFC2-9D55-4FC3-9B3E-88670B165204}" srcOrd="0" destOrd="0" presId="urn:microsoft.com/office/officeart/2008/layout/LinedList"/>
    <dgm:cxn modelId="{568751FD-2477-4A0B-8E6B-C9B5B8D3BB26}" type="presParOf" srcId="{E5B48BBF-72BB-4618-99CE-D3865DEB9039}" destId="{E55F767A-B4F9-4092-8009-941FADDDDB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A9350DE-D66C-445B-92C7-3C1D2669B481}" type="doc">
      <dgm:prSet loTypeId="urn:microsoft.com/office/officeart/2008/layout/LinedList" loCatId="list" qsTypeId="urn:microsoft.com/office/officeart/2005/8/quickstyle/simple3#27" qsCatId="simple" csTypeId="urn:microsoft.com/office/officeart/2005/8/colors/accent4_2#6" csCatId="accent4"/>
      <dgm:spPr/>
      <dgm:t>
        <a:bodyPr/>
        <a:lstStyle/>
        <a:p>
          <a:endParaRPr lang="en-US"/>
        </a:p>
      </dgm:t>
    </dgm:pt>
    <dgm:pt modelId="{B5EA35F5-0432-4A30-8697-C0A2C31466FD}">
      <dgm:prSet/>
      <dgm:spPr/>
      <dgm:t>
        <a:bodyPr/>
        <a:lstStyle/>
        <a:p>
          <a:r>
            <a:rPr lang="en-US"/>
            <a:t>Evaluations of social group members are more strongly related to how a person treats those group members than are the beliefs, or stereotypes, the person holds about them (Cuddy, Fiske and Glick, 2007). </a:t>
          </a:r>
        </a:p>
      </dgm:t>
    </dgm:pt>
    <dgm:pt modelId="{B805C2A4-862F-4257-863F-3175D9035012}" type="parTrans" cxnId="{506269C3-4305-4EB3-B70F-0196AF48BB65}">
      <dgm:prSet/>
      <dgm:spPr/>
      <dgm:t>
        <a:bodyPr/>
        <a:lstStyle/>
        <a:p>
          <a:endParaRPr lang="en-US"/>
        </a:p>
      </dgm:t>
    </dgm:pt>
    <dgm:pt modelId="{3D4E2F0D-4CF4-4A8B-A2E8-E69E71C0393A}" type="sibTrans" cxnId="{506269C3-4305-4EB3-B70F-0196AF48BB65}">
      <dgm:prSet/>
      <dgm:spPr/>
      <dgm:t>
        <a:bodyPr/>
        <a:lstStyle/>
        <a:p>
          <a:endParaRPr lang="en-US"/>
        </a:p>
      </dgm:t>
    </dgm:pt>
    <dgm:pt modelId="{915324EC-2820-4DBC-BA42-C0ABC1320673}">
      <dgm:prSet/>
      <dgm:spPr/>
      <dgm:t>
        <a:bodyPr/>
        <a:lstStyle/>
        <a:p>
          <a:r>
            <a:rPr lang="en-US"/>
            <a:t>These evaluations may stem from a purely emotional or gut reaction to a social group as a whole or to an individual member of that group (Cuddy et al., 2007)</a:t>
          </a:r>
        </a:p>
      </dgm:t>
    </dgm:pt>
    <dgm:pt modelId="{E7FAA5DA-67B2-4577-96D2-657FFC4B7334}" type="parTrans" cxnId="{A38A23B7-A032-4E4A-AFB8-03FA38C8D191}">
      <dgm:prSet/>
      <dgm:spPr/>
      <dgm:t>
        <a:bodyPr/>
        <a:lstStyle/>
        <a:p>
          <a:endParaRPr lang="en-US"/>
        </a:p>
      </dgm:t>
    </dgm:pt>
    <dgm:pt modelId="{81AB6669-5C2A-4E62-9092-89BB86098D3A}" type="sibTrans" cxnId="{A38A23B7-A032-4E4A-AFB8-03FA38C8D191}">
      <dgm:prSet/>
      <dgm:spPr/>
      <dgm:t>
        <a:bodyPr/>
        <a:lstStyle/>
        <a:p>
          <a:endParaRPr lang="en-US"/>
        </a:p>
      </dgm:t>
    </dgm:pt>
    <dgm:pt modelId="{B2C3FD9C-3F8E-4493-B72D-E021D3E15319}">
      <dgm:prSet/>
      <dgm:spPr/>
      <dgm:t>
        <a:bodyPr/>
        <a:lstStyle/>
        <a:p>
          <a:r>
            <a:rPr lang="en-US"/>
            <a:t>When emotional reactions are mixed, people can have an ambivalent emotional response or their response</a:t>
          </a:r>
        </a:p>
      </dgm:t>
    </dgm:pt>
    <dgm:pt modelId="{AABE4EF8-5A4A-4DCF-8F1C-6125246A6030}" type="parTrans" cxnId="{D965B121-3177-4363-8666-61743C6A927A}">
      <dgm:prSet/>
      <dgm:spPr/>
      <dgm:t>
        <a:bodyPr/>
        <a:lstStyle/>
        <a:p>
          <a:endParaRPr lang="en-US"/>
        </a:p>
      </dgm:t>
    </dgm:pt>
    <dgm:pt modelId="{EC76F423-A14F-4329-9BF1-74179BC4BAD5}" type="sibTrans" cxnId="{D965B121-3177-4363-8666-61743C6A927A}">
      <dgm:prSet/>
      <dgm:spPr/>
      <dgm:t>
        <a:bodyPr/>
        <a:lstStyle/>
        <a:p>
          <a:endParaRPr lang="en-US"/>
        </a:p>
      </dgm:t>
    </dgm:pt>
    <dgm:pt modelId="{36C12B72-86E6-45AC-9F8B-69A3097216B3}" type="pres">
      <dgm:prSet presAssocID="{2A9350DE-D66C-445B-92C7-3C1D2669B481}" presName="vert0" presStyleCnt="0">
        <dgm:presLayoutVars>
          <dgm:dir/>
          <dgm:animOne val="branch"/>
          <dgm:animLvl val="lvl"/>
        </dgm:presLayoutVars>
      </dgm:prSet>
      <dgm:spPr/>
    </dgm:pt>
    <dgm:pt modelId="{B2F8BA37-4B33-4C54-8E56-03CA5B5EDD48}" type="pres">
      <dgm:prSet presAssocID="{B5EA35F5-0432-4A30-8697-C0A2C31466FD}" presName="thickLine" presStyleLbl="alignNode1" presStyleIdx="0" presStyleCnt="3"/>
      <dgm:spPr/>
    </dgm:pt>
    <dgm:pt modelId="{E6C6AB40-F91D-4BF8-88C2-CD274998DE3C}" type="pres">
      <dgm:prSet presAssocID="{B5EA35F5-0432-4A30-8697-C0A2C31466FD}" presName="horz1" presStyleCnt="0"/>
      <dgm:spPr/>
    </dgm:pt>
    <dgm:pt modelId="{6B72B1BA-7A48-4EFA-8B61-1855043911E6}" type="pres">
      <dgm:prSet presAssocID="{B5EA35F5-0432-4A30-8697-C0A2C31466FD}" presName="tx1" presStyleLbl="revTx" presStyleIdx="0" presStyleCnt="3"/>
      <dgm:spPr/>
    </dgm:pt>
    <dgm:pt modelId="{D1915D0C-CB82-4215-A7A2-BBC38920AAE7}" type="pres">
      <dgm:prSet presAssocID="{B5EA35F5-0432-4A30-8697-C0A2C31466FD}" presName="vert1" presStyleCnt="0"/>
      <dgm:spPr/>
    </dgm:pt>
    <dgm:pt modelId="{9B29839B-6537-408D-A22B-467F40ABD403}" type="pres">
      <dgm:prSet presAssocID="{915324EC-2820-4DBC-BA42-C0ABC1320673}" presName="thickLine" presStyleLbl="alignNode1" presStyleIdx="1" presStyleCnt="3"/>
      <dgm:spPr/>
    </dgm:pt>
    <dgm:pt modelId="{AD836C96-1564-49C7-94D0-351D117D78C7}" type="pres">
      <dgm:prSet presAssocID="{915324EC-2820-4DBC-BA42-C0ABC1320673}" presName="horz1" presStyleCnt="0"/>
      <dgm:spPr/>
    </dgm:pt>
    <dgm:pt modelId="{9521376C-29F7-4187-BFE3-376EEAB23B27}" type="pres">
      <dgm:prSet presAssocID="{915324EC-2820-4DBC-BA42-C0ABC1320673}" presName="tx1" presStyleLbl="revTx" presStyleIdx="1" presStyleCnt="3"/>
      <dgm:spPr/>
    </dgm:pt>
    <dgm:pt modelId="{ECAC614A-F1D5-4F9B-A491-4790556D6D83}" type="pres">
      <dgm:prSet presAssocID="{915324EC-2820-4DBC-BA42-C0ABC1320673}" presName="vert1" presStyleCnt="0"/>
      <dgm:spPr/>
    </dgm:pt>
    <dgm:pt modelId="{FE01B5EC-F934-4C05-942D-145D18778C8C}" type="pres">
      <dgm:prSet presAssocID="{B2C3FD9C-3F8E-4493-B72D-E021D3E15319}" presName="thickLine" presStyleLbl="alignNode1" presStyleIdx="2" presStyleCnt="3"/>
      <dgm:spPr/>
    </dgm:pt>
    <dgm:pt modelId="{052B0095-64DE-4F72-8259-3268CDB962E8}" type="pres">
      <dgm:prSet presAssocID="{B2C3FD9C-3F8E-4493-B72D-E021D3E15319}" presName="horz1" presStyleCnt="0"/>
      <dgm:spPr/>
    </dgm:pt>
    <dgm:pt modelId="{57A8DEFC-BDBD-47CE-907C-B0FCD5D2EE45}" type="pres">
      <dgm:prSet presAssocID="{B2C3FD9C-3F8E-4493-B72D-E021D3E15319}" presName="tx1" presStyleLbl="revTx" presStyleIdx="2" presStyleCnt="3"/>
      <dgm:spPr/>
    </dgm:pt>
    <dgm:pt modelId="{15B12AF5-B8F0-47A9-8DE9-DAC15F973870}" type="pres">
      <dgm:prSet presAssocID="{B2C3FD9C-3F8E-4493-B72D-E021D3E15319}" presName="vert1" presStyleCnt="0"/>
      <dgm:spPr/>
    </dgm:pt>
  </dgm:ptLst>
  <dgm:cxnLst>
    <dgm:cxn modelId="{F7F2400D-248A-4F18-9DE2-0634293A7366}" type="presOf" srcId="{2A9350DE-D66C-445B-92C7-3C1D2669B481}" destId="{36C12B72-86E6-45AC-9F8B-69A3097216B3}" srcOrd="0" destOrd="0" presId="urn:microsoft.com/office/officeart/2008/layout/LinedList"/>
    <dgm:cxn modelId="{D965B121-3177-4363-8666-61743C6A927A}" srcId="{2A9350DE-D66C-445B-92C7-3C1D2669B481}" destId="{B2C3FD9C-3F8E-4493-B72D-E021D3E15319}" srcOrd="2" destOrd="0" parTransId="{AABE4EF8-5A4A-4DCF-8F1C-6125246A6030}" sibTransId="{EC76F423-A14F-4329-9BF1-74179BC4BAD5}"/>
    <dgm:cxn modelId="{FE8C9165-E417-4E8F-BF74-A5079252D396}" type="presOf" srcId="{B2C3FD9C-3F8E-4493-B72D-E021D3E15319}" destId="{57A8DEFC-BDBD-47CE-907C-B0FCD5D2EE45}" srcOrd="0" destOrd="0" presId="urn:microsoft.com/office/officeart/2008/layout/LinedList"/>
    <dgm:cxn modelId="{A38A23B7-A032-4E4A-AFB8-03FA38C8D191}" srcId="{2A9350DE-D66C-445B-92C7-3C1D2669B481}" destId="{915324EC-2820-4DBC-BA42-C0ABC1320673}" srcOrd="1" destOrd="0" parTransId="{E7FAA5DA-67B2-4577-96D2-657FFC4B7334}" sibTransId="{81AB6669-5C2A-4E62-9092-89BB86098D3A}"/>
    <dgm:cxn modelId="{506269C3-4305-4EB3-B70F-0196AF48BB65}" srcId="{2A9350DE-D66C-445B-92C7-3C1D2669B481}" destId="{B5EA35F5-0432-4A30-8697-C0A2C31466FD}" srcOrd="0" destOrd="0" parTransId="{B805C2A4-862F-4257-863F-3175D9035012}" sibTransId="{3D4E2F0D-4CF4-4A8B-A2E8-E69E71C0393A}"/>
    <dgm:cxn modelId="{4A0F20D6-C305-4D86-8C79-9A0F347FD0A8}" type="presOf" srcId="{915324EC-2820-4DBC-BA42-C0ABC1320673}" destId="{9521376C-29F7-4187-BFE3-376EEAB23B27}" srcOrd="0" destOrd="0" presId="urn:microsoft.com/office/officeart/2008/layout/LinedList"/>
    <dgm:cxn modelId="{471C74E3-1163-4D02-A443-BFB2146DA969}" type="presOf" srcId="{B5EA35F5-0432-4A30-8697-C0A2C31466FD}" destId="{6B72B1BA-7A48-4EFA-8B61-1855043911E6}" srcOrd="0" destOrd="0" presId="urn:microsoft.com/office/officeart/2008/layout/LinedList"/>
    <dgm:cxn modelId="{86DAC6C5-18B0-4639-A38D-D5018847AFD8}" type="presParOf" srcId="{36C12B72-86E6-45AC-9F8B-69A3097216B3}" destId="{B2F8BA37-4B33-4C54-8E56-03CA5B5EDD48}" srcOrd="0" destOrd="0" presId="urn:microsoft.com/office/officeart/2008/layout/LinedList"/>
    <dgm:cxn modelId="{985E44D8-4950-463D-91A9-687B70255CBC}" type="presParOf" srcId="{36C12B72-86E6-45AC-9F8B-69A3097216B3}" destId="{E6C6AB40-F91D-4BF8-88C2-CD274998DE3C}" srcOrd="1" destOrd="0" presId="urn:microsoft.com/office/officeart/2008/layout/LinedList"/>
    <dgm:cxn modelId="{411C2848-3DF3-4EB4-B1E4-BF468E8DCE7C}" type="presParOf" srcId="{E6C6AB40-F91D-4BF8-88C2-CD274998DE3C}" destId="{6B72B1BA-7A48-4EFA-8B61-1855043911E6}" srcOrd="0" destOrd="0" presId="urn:microsoft.com/office/officeart/2008/layout/LinedList"/>
    <dgm:cxn modelId="{D075A3E8-19EB-407A-97A6-B9652CF8D09E}" type="presParOf" srcId="{E6C6AB40-F91D-4BF8-88C2-CD274998DE3C}" destId="{D1915D0C-CB82-4215-A7A2-BBC38920AAE7}" srcOrd="1" destOrd="0" presId="urn:microsoft.com/office/officeart/2008/layout/LinedList"/>
    <dgm:cxn modelId="{6BF22E2C-6FDB-4617-9D4D-D70EBB229B46}" type="presParOf" srcId="{36C12B72-86E6-45AC-9F8B-69A3097216B3}" destId="{9B29839B-6537-408D-A22B-467F40ABD403}" srcOrd="2" destOrd="0" presId="urn:microsoft.com/office/officeart/2008/layout/LinedList"/>
    <dgm:cxn modelId="{432E26C6-8BF1-4D74-A8C9-07947D254C38}" type="presParOf" srcId="{36C12B72-86E6-45AC-9F8B-69A3097216B3}" destId="{AD836C96-1564-49C7-94D0-351D117D78C7}" srcOrd="3" destOrd="0" presId="urn:microsoft.com/office/officeart/2008/layout/LinedList"/>
    <dgm:cxn modelId="{752D8452-B2B4-4833-856C-93DB3C42385B}" type="presParOf" srcId="{AD836C96-1564-49C7-94D0-351D117D78C7}" destId="{9521376C-29F7-4187-BFE3-376EEAB23B27}" srcOrd="0" destOrd="0" presId="urn:microsoft.com/office/officeart/2008/layout/LinedList"/>
    <dgm:cxn modelId="{B3CD2D98-0ED4-4A5B-9B44-BC069B0EA98C}" type="presParOf" srcId="{AD836C96-1564-49C7-94D0-351D117D78C7}" destId="{ECAC614A-F1D5-4F9B-A491-4790556D6D83}" srcOrd="1" destOrd="0" presId="urn:microsoft.com/office/officeart/2008/layout/LinedList"/>
    <dgm:cxn modelId="{2494B3A6-0B4B-4723-B32A-AC0AA7F1D2D3}" type="presParOf" srcId="{36C12B72-86E6-45AC-9F8B-69A3097216B3}" destId="{FE01B5EC-F934-4C05-942D-145D18778C8C}" srcOrd="4" destOrd="0" presId="urn:microsoft.com/office/officeart/2008/layout/LinedList"/>
    <dgm:cxn modelId="{A024CD0E-CD0D-45C4-A731-5C60DB7A3D8D}" type="presParOf" srcId="{36C12B72-86E6-45AC-9F8B-69A3097216B3}" destId="{052B0095-64DE-4F72-8259-3268CDB962E8}" srcOrd="5" destOrd="0" presId="urn:microsoft.com/office/officeart/2008/layout/LinedList"/>
    <dgm:cxn modelId="{D6D7A172-CF6F-4198-958D-88E9F21A5D3F}" type="presParOf" srcId="{052B0095-64DE-4F72-8259-3268CDB962E8}" destId="{57A8DEFC-BDBD-47CE-907C-B0FCD5D2EE45}" srcOrd="0" destOrd="0" presId="urn:microsoft.com/office/officeart/2008/layout/LinedList"/>
    <dgm:cxn modelId="{C5927246-41DB-461D-B4FF-3E0D9ABA8A1A}" type="presParOf" srcId="{052B0095-64DE-4F72-8259-3268CDB962E8}" destId="{15B12AF5-B8F0-47A9-8DE9-DAC15F9738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418EFEE-8D4A-4226-96D3-886E7319E0FB}" type="doc">
      <dgm:prSet loTypeId="urn:microsoft.com/office/officeart/2008/layout/LinedList" loCatId="list" qsTypeId="urn:microsoft.com/office/officeart/2005/8/quickstyle/simple3#28" qsCatId="simple" csTypeId="urn:microsoft.com/office/officeart/2005/8/colors/accent4_2#7" csCatId="accent4"/>
      <dgm:spPr/>
      <dgm:t>
        <a:bodyPr/>
        <a:lstStyle/>
        <a:p>
          <a:endParaRPr lang="en-US"/>
        </a:p>
      </dgm:t>
    </dgm:pt>
    <dgm:pt modelId="{ABA328E2-2D60-418A-8BE1-4F94FB6F412A}">
      <dgm:prSet/>
      <dgm:spPr/>
      <dgm:t>
        <a:bodyPr/>
        <a:lstStyle/>
        <a:p>
          <a:r>
            <a:rPr lang="en-US" baseline="0"/>
            <a:t>Even people who consider themselves to be unprejudiced can harbor negative attitudes toward social groups without being aware of it.</a:t>
          </a:r>
          <a:endParaRPr lang="en-US"/>
        </a:p>
      </dgm:t>
    </dgm:pt>
    <dgm:pt modelId="{A483EBBD-3C1A-4197-9F05-E895636EE059}" type="parTrans" cxnId="{A186E9C1-17FE-4D0C-B93D-D3B6C820E67D}">
      <dgm:prSet/>
      <dgm:spPr/>
      <dgm:t>
        <a:bodyPr/>
        <a:lstStyle/>
        <a:p>
          <a:endParaRPr lang="en-US"/>
        </a:p>
      </dgm:t>
    </dgm:pt>
    <dgm:pt modelId="{A98B5F30-967B-40A5-AE98-70163240D374}" type="sibTrans" cxnId="{A186E9C1-17FE-4D0C-B93D-D3B6C820E67D}">
      <dgm:prSet/>
      <dgm:spPr/>
      <dgm:t>
        <a:bodyPr/>
        <a:lstStyle/>
        <a:p>
          <a:endParaRPr lang="en-US"/>
        </a:p>
      </dgm:t>
    </dgm:pt>
    <dgm:pt modelId="{24B894E1-DA4A-4C34-8B75-4633100A2633}">
      <dgm:prSet/>
      <dgm:spPr/>
      <dgm:t>
        <a:bodyPr/>
        <a:lstStyle/>
        <a:p>
          <a:r>
            <a:rPr lang="en-US" baseline="0"/>
            <a:t>Although these feelings are generally more along the lines of discomfort, anxiety, and unease rather than hostility or hate, they nevertheless affect people’s behavior.</a:t>
          </a:r>
          <a:endParaRPr lang="en-US"/>
        </a:p>
      </dgm:t>
    </dgm:pt>
    <dgm:pt modelId="{828824F5-12FC-428D-B71D-5C900048058B}" type="parTrans" cxnId="{E4561DEC-CD35-4F4A-85F6-A4ADC79CE1AB}">
      <dgm:prSet/>
      <dgm:spPr/>
      <dgm:t>
        <a:bodyPr/>
        <a:lstStyle/>
        <a:p>
          <a:endParaRPr lang="en-US"/>
        </a:p>
      </dgm:t>
    </dgm:pt>
    <dgm:pt modelId="{B9D0F13D-53DA-4405-8CAE-37194364D060}" type="sibTrans" cxnId="{E4561DEC-CD35-4F4A-85F6-A4ADC79CE1AB}">
      <dgm:prSet/>
      <dgm:spPr/>
      <dgm:t>
        <a:bodyPr/>
        <a:lstStyle/>
        <a:p>
          <a:endParaRPr lang="en-US"/>
        </a:p>
      </dgm:t>
    </dgm:pt>
    <dgm:pt modelId="{7FA14C8C-10B7-4347-8598-E749CA85500F}">
      <dgm:prSet/>
      <dgm:spPr/>
      <dgm:t>
        <a:bodyPr/>
        <a:lstStyle/>
        <a:p>
          <a:r>
            <a:rPr lang="en-US" baseline="0"/>
            <a:t>People who feel this way hold egalitarian values, and feel ashamed when they become aware of their prejudices.</a:t>
          </a:r>
          <a:endParaRPr lang="en-US"/>
        </a:p>
      </dgm:t>
    </dgm:pt>
    <dgm:pt modelId="{D23E77E7-C2BB-4C46-8E7C-5492B52928D3}" type="parTrans" cxnId="{0F50D32F-FB62-4DB4-A346-875938FF6DCA}">
      <dgm:prSet/>
      <dgm:spPr/>
      <dgm:t>
        <a:bodyPr/>
        <a:lstStyle/>
        <a:p>
          <a:endParaRPr lang="en-US"/>
        </a:p>
      </dgm:t>
    </dgm:pt>
    <dgm:pt modelId="{75719C5C-1A1B-454C-8A33-EFD0ECE28D27}" type="sibTrans" cxnId="{0F50D32F-FB62-4DB4-A346-875938FF6DCA}">
      <dgm:prSet/>
      <dgm:spPr/>
      <dgm:t>
        <a:bodyPr/>
        <a:lstStyle/>
        <a:p>
          <a:endParaRPr lang="en-US"/>
        </a:p>
      </dgm:t>
    </dgm:pt>
    <dgm:pt modelId="{D34B4AC3-44D9-4B0B-B78B-7099073AE381}" type="pres">
      <dgm:prSet presAssocID="{9418EFEE-8D4A-4226-96D3-886E7319E0FB}" presName="vert0" presStyleCnt="0">
        <dgm:presLayoutVars>
          <dgm:dir/>
          <dgm:animOne val="branch"/>
          <dgm:animLvl val="lvl"/>
        </dgm:presLayoutVars>
      </dgm:prSet>
      <dgm:spPr/>
    </dgm:pt>
    <dgm:pt modelId="{64AFA732-AB70-453C-8D8A-1BE4D6B8D2E7}" type="pres">
      <dgm:prSet presAssocID="{ABA328E2-2D60-418A-8BE1-4F94FB6F412A}" presName="thickLine" presStyleLbl="alignNode1" presStyleIdx="0" presStyleCnt="3"/>
      <dgm:spPr/>
    </dgm:pt>
    <dgm:pt modelId="{73B94105-B334-40E9-8717-A6EEC43B79CD}" type="pres">
      <dgm:prSet presAssocID="{ABA328E2-2D60-418A-8BE1-4F94FB6F412A}" presName="horz1" presStyleCnt="0"/>
      <dgm:spPr/>
    </dgm:pt>
    <dgm:pt modelId="{6E2D8932-3883-4FFB-97DB-4E927E67A7F9}" type="pres">
      <dgm:prSet presAssocID="{ABA328E2-2D60-418A-8BE1-4F94FB6F412A}" presName="tx1" presStyleLbl="revTx" presStyleIdx="0" presStyleCnt="3"/>
      <dgm:spPr/>
    </dgm:pt>
    <dgm:pt modelId="{AC0FC42C-7CE0-4BC4-8527-B85BD9C6B1CA}" type="pres">
      <dgm:prSet presAssocID="{ABA328E2-2D60-418A-8BE1-4F94FB6F412A}" presName="vert1" presStyleCnt="0"/>
      <dgm:spPr/>
    </dgm:pt>
    <dgm:pt modelId="{55AD8C6B-0600-42E4-AF2E-12A65687EFAD}" type="pres">
      <dgm:prSet presAssocID="{24B894E1-DA4A-4C34-8B75-4633100A2633}" presName="thickLine" presStyleLbl="alignNode1" presStyleIdx="1" presStyleCnt="3"/>
      <dgm:spPr/>
    </dgm:pt>
    <dgm:pt modelId="{C67BB8A2-0637-4BB4-8571-C479BB47E4F5}" type="pres">
      <dgm:prSet presAssocID="{24B894E1-DA4A-4C34-8B75-4633100A2633}" presName="horz1" presStyleCnt="0"/>
      <dgm:spPr/>
    </dgm:pt>
    <dgm:pt modelId="{80DA0DA6-7A05-4E80-8962-78E214AD3878}" type="pres">
      <dgm:prSet presAssocID="{24B894E1-DA4A-4C34-8B75-4633100A2633}" presName="tx1" presStyleLbl="revTx" presStyleIdx="1" presStyleCnt="3"/>
      <dgm:spPr/>
    </dgm:pt>
    <dgm:pt modelId="{47F6A4E7-EF9E-4D4F-B376-773CB87C3195}" type="pres">
      <dgm:prSet presAssocID="{24B894E1-DA4A-4C34-8B75-4633100A2633}" presName="vert1" presStyleCnt="0"/>
      <dgm:spPr/>
    </dgm:pt>
    <dgm:pt modelId="{2967A1A4-4EF4-4B13-A773-0C1D125982BB}" type="pres">
      <dgm:prSet presAssocID="{7FA14C8C-10B7-4347-8598-E749CA85500F}" presName="thickLine" presStyleLbl="alignNode1" presStyleIdx="2" presStyleCnt="3"/>
      <dgm:spPr/>
    </dgm:pt>
    <dgm:pt modelId="{C6573339-B665-457B-B725-0873F2D9FC5B}" type="pres">
      <dgm:prSet presAssocID="{7FA14C8C-10B7-4347-8598-E749CA85500F}" presName="horz1" presStyleCnt="0"/>
      <dgm:spPr/>
    </dgm:pt>
    <dgm:pt modelId="{D989EA99-4FEE-431E-B6E8-426FA7996729}" type="pres">
      <dgm:prSet presAssocID="{7FA14C8C-10B7-4347-8598-E749CA85500F}" presName="tx1" presStyleLbl="revTx" presStyleIdx="2" presStyleCnt="3"/>
      <dgm:spPr/>
    </dgm:pt>
    <dgm:pt modelId="{02148339-2576-46BC-A7F8-F89FCA804A9D}" type="pres">
      <dgm:prSet presAssocID="{7FA14C8C-10B7-4347-8598-E749CA85500F}" presName="vert1" presStyleCnt="0"/>
      <dgm:spPr/>
    </dgm:pt>
  </dgm:ptLst>
  <dgm:cxnLst>
    <dgm:cxn modelId="{0F50D32F-FB62-4DB4-A346-875938FF6DCA}" srcId="{9418EFEE-8D4A-4226-96D3-886E7319E0FB}" destId="{7FA14C8C-10B7-4347-8598-E749CA85500F}" srcOrd="2" destOrd="0" parTransId="{D23E77E7-C2BB-4C46-8E7C-5492B52928D3}" sibTransId="{75719C5C-1A1B-454C-8A33-EFD0ECE28D27}"/>
    <dgm:cxn modelId="{09C22864-13CE-4909-834D-F8F6ACD0136C}" type="presOf" srcId="{24B894E1-DA4A-4C34-8B75-4633100A2633}" destId="{80DA0DA6-7A05-4E80-8962-78E214AD3878}" srcOrd="0" destOrd="0" presId="urn:microsoft.com/office/officeart/2008/layout/LinedList"/>
    <dgm:cxn modelId="{6F13DA93-949F-4630-A170-9C5C63AEFE05}" type="presOf" srcId="{ABA328E2-2D60-418A-8BE1-4F94FB6F412A}" destId="{6E2D8932-3883-4FFB-97DB-4E927E67A7F9}" srcOrd="0" destOrd="0" presId="urn:microsoft.com/office/officeart/2008/layout/LinedList"/>
    <dgm:cxn modelId="{52138A94-DFA0-4346-BDEC-52A8DBA8E523}" type="presOf" srcId="{9418EFEE-8D4A-4226-96D3-886E7319E0FB}" destId="{D34B4AC3-44D9-4B0B-B78B-7099073AE381}" srcOrd="0" destOrd="0" presId="urn:microsoft.com/office/officeart/2008/layout/LinedList"/>
    <dgm:cxn modelId="{A186E9C1-17FE-4D0C-B93D-D3B6C820E67D}" srcId="{9418EFEE-8D4A-4226-96D3-886E7319E0FB}" destId="{ABA328E2-2D60-418A-8BE1-4F94FB6F412A}" srcOrd="0" destOrd="0" parTransId="{A483EBBD-3C1A-4197-9F05-E895636EE059}" sibTransId="{A98B5F30-967B-40A5-AE98-70163240D374}"/>
    <dgm:cxn modelId="{558B2FDB-E5B3-4D31-8E10-A9E52088E136}" type="presOf" srcId="{7FA14C8C-10B7-4347-8598-E749CA85500F}" destId="{D989EA99-4FEE-431E-B6E8-426FA7996729}" srcOrd="0" destOrd="0" presId="urn:microsoft.com/office/officeart/2008/layout/LinedList"/>
    <dgm:cxn modelId="{E4561DEC-CD35-4F4A-85F6-A4ADC79CE1AB}" srcId="{9418EFEE-8D4A-4226-96D3-886E7319E0FB}" destId="{24B894E1-DA4A-4C34-8B75-4633100A2633}" srcOrd="1" destOrd="0" parTransId="{828824F5-12FC-428D-B71D-5C900048058B}" sibTransId="{B9D0F13D-53DA-4405-8CAE-37194364D060}"/>
    <dgm:cxn modelId="{EDCE9298-9710-460E-9A0B-4676FDC70612}" type="presParOf" srcId="{D34B4AC3-44D9-4B0B-B78B-7099073AE381}" destId="{64AFA732-AB70-453C-8D8A-1BE4D6B8D2E7}" srcOrd="0" destOrd="0" presId="urn:microsoft.com/office/officeart/2008/layout/LinedList"/>
    <dgm:cxn modelId="{350CC392-915B-430B-BDBB-C192C044F5DF}" type="presParOf" srcId="{D34B4AC3-44D9-4B0B-B78B-7099073AE381}" destId="{73B94105-B334-40E9-8717-A6EEC43B79CD}" srcOrd="1" destOrd="0" presId="urn:microsoft.com/office/officeart/2008/layout/LinedList"/>
    <dgm:cxn modelId="{00D8938B-91FC-43BA-9818-EE15EB30A89C}" type="presParOf" srcId="{73B94105-B334-40E9-8717-A6EEC43B79CD}" destId="{6E2D8932-3883-4FFB-97DB-4E927E67A7F9}" srcOrd="0" destOrd="0" presId="urn:microsoft.com/office/officeart/2008/layout/LinedList"/>
    <dgm:cxn modelId="{B3171E9A-3C36-4972-ABFA-C5A5AB0C0B94}" type="presParOf" srcId="{73B94105-B334-40E9-8717-A6EEC43B79CD}" destId="{AC0FC42C-7CE0-4BC4-8527-B85BD9C6B1CA}" srcOrd="1" destOrd="0" presId="urn:microsoft.com/office/officeart/2008/layout/LinedList"/>
    <dgm:cxn modelId="{5D1A924F-44D9-4686-93D5-615BCD57A06A}" type="presParOf" srcId="{D34B4AC3-44D9-4B0B-B78B-7099073AE381}" destId="{55AD8C6B-0600-42E4-AF2E-12A65687EFAD}" srcOrd="2" destOrd="0" presId="urn:microsoft.com/office/officeart/2008/layout/LinedList"/>
    <dgm:cxn modelId="{9308D816-9EF8-4868-A761-0708CAB73E5D}" type="presParOf" srcId="{D34B4AC3-44D9-4B0B-B78B-7099073AE381}" destId="{C67BB8A2-0637-4BB4-8571-C479BB47E4F5}" srcOrd="3" destOrd="0" presId="urn:microsoft.com/office/officeart/2008/layout/LinedList"/>
    <dgm:cxn modelId="{348BAAC0-A98C-413E-A771-EB3A5DF7C28D}" type="presParOf" srcId="{C67BB8A2-0637-4BB4-8571-C479BB47E4F5}" destId="{80DA0DA6-7A05-4E80-8962-78E214AD3878}" srcOrd="0" destOrd="0" presId="urn:microsoft.com/office/officeart/2008/layout/LinedList"/>
    <dgm:cxn modelId="{17986C84-1E14-452F-B67A-49B77C3337EF}" type="presParOf" srcId="{C67BB8A2-0637-4BB4-8571-C479BB47E4F5}" destId="{47F6A4E7-EF9E-4D4F-B376-773CB87C3195}" srcOrd="1" destOrd="0" presId="urn:microsoft.com/office/officeart/2008/layout/LinedList"/>
    <dgm:cxn modelId="{303C6CF5-083E-4CAB-A92C-A91DFBD8C1F4}" type="presParOf" srcId="{D34B4AC3-44D9-4B0B-B78B-7099073AE381}" destId="{2967A1A4-4EF4-4B13-A773-0C1D125982BB}" srcOrd="4" destOrd="0" presId="urn:microsoft.com/office/officeart/2008/layout/LinedList"/>
    <dgm:cxn modelId="{E4D47074-6B99-4D4B-9974-FD87E42E7EC4}" type="presParOf" srcId="{D34B4AC3-44D9-4B0B-B78B-7099073AE381}" destId="{C6573339-B665-457B-B725-0873F2D9FC5B}" srcOrd="5" destOrd="0" presId="urn:microsoft.com/office/officeart/2008/layout/LinedList"/>
    <dgm:cxn modelId="{7AF6C93C-3D14-438B-B0EB-9488C72D4A5E}" type="presParOf" srcId="{C6573339-B665-457B-B725-0873F2D9FC5B}" destId="{D989EA99-4FEE-431E-B6E8-426FA7996729}" srcOrd="0" destOrd="0" presId="urn:microsoft.com/office/officeart/2008/layout/LinedList"/>
    <dgm:cxn modelId="{13F8B5C7-90BB-4131-8581-23361938BFC7}" type="presParOf" srcId="{C6573339-B665-457B-B725-0873F2D9FC5B}" destId="{02148339-2576-46BC-A7F8-F89FCA804A9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7F82A-1B11-4D22-B798-E0DAA64C4808}">
      <dsp:nvSpPr>
        <dsp:cNvPr id="0" name=""/>
        <dsp:cNvSpPr/>
      </dsp:nvSpPr>
      <dsp:spPr>
        <a:xfrm>
          <a:off x="2892341" y="720998"/>
          <a:ext cx="554931" cy="91440"/>
        </a:xfrm>
        <a:custGeom>
          <a:avLst/>
          <a:gdLst/>
          <a:ahLst/>
          <a:cxnLst/>
          <a:rect l="0" t="0" r="0" b="0"/>
          <a:pathLst>
            <a:path>
              <a:moveTo>
                <a:pt x="0" y="45720"/>
              </a:moveTo>
              <a:lnTo>
                <a:pt x="55493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5168" y="763790"/>
        <a:ext cx="29276" cy="5855"/>
      </dsp:txXfrm>
    </dsp:sp>
    <dsp:sp modelId="{8A574AC8-AC5C-4426-8D01-50EC480AD28A}">
      <dsp:nvSpPr>
        <dsp:cNvPr id="0" name=""/>
        <dsp:cNvSpPr/>
      </dsp:nvSpPr>
      <dsp:spPr>
        <a:xfrm>
          <a:off x="348350" y="2981"/>
          <a:ext cx="2545790" cy="15274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00100">
            <a:lnSpc>
              <a:spcPct val="90000"/>
            </a:lnSpc>
            <a:spcBef>
              <a:spcPct val="0"/>
            </a:spcBef>
            <a:spcAft>
              <a:spcPct val="35000"/>
            </a:spcAft>
            <a:buNone/>
          </a:pPr>
          <a:r>
            <a:rPr lang="en-US" sz="1800" kern="1200"/>
            <a:t>What is the biggest thing you have learned about yourself this semester? </a:t>
          </a:r>
        </a:p>
      </dsp:txBody>
      <dsp:txXfrm>
        <a:off x="348350" y="2981"/>
        <a:ext cx="2545790" cy="1527474"/>
      </dsp:txXfrm>
    </dsp:sp>
    <dsp:sp modelId="{5ADDE295-7AB7-48DF-9C2D-92FB4AE02D70}">
      <dsp:nvSpPr>
        <dsp:cNvPr id="0" name=""/>
        <dsp:cNvSpPr/>
      </dsp:nvSpPr>
      <dsp:spPr>
        <a:xfrm>
          <a:off x="1621245" y="1528655"/>
          <a:ext cx="3131322" cy="554931"/>
        </a:xfrm>
        <a:custGeom>
          <a:avLst/>
          <a:gdLst/>
          <a:ahLst/>
          <a:cxnLst/>
          <a:rect l="0" t="0" r="0" b="0"/>
          <a:pathLst>
            <a:path>
              <a:moveTo>
                <a:pt x="3131322" y="0"/>
              </a:moveTo>
              <a:lnTo>
                <a:pt x="3131322" y="294565"/>
              </a:lnTo>
              <a:lnTo>
                <a:pt x="0" y="294565"/>
              </a:lnTo>
              <a:lnTo>
                <a:pt x="0" y="55493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7267" y="1803194"/>
        <a:ext cx="159279" cy="5855"/>
      </dsp:txXfrm>
    </dsp:sp>
    <dsp:sp modelId="{6398112D-E24B-4E73-ADFB-529F0AC43962}">
      <dsp:nvSpPr>
        <dsp:cNvPr id="0" name=""/>
        <dsp:cNvSpPr/>
      </dsp:nvSpPr>
      <dsp:spPr>
        <a:xfrm>
          <a:off x="3479672" y="2981"/>
          <a:ext cx="2545790" cy="15274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00100">
            <a:lnSpc>
              <a:spcPct val="90000"/>
            </a:lnSpc>
            <a:spcBef>
              <a:spcPct val="0"/>
            </a:spcBef>
            <a:spcAft>
              <a:spcPct val="35000"/>
            </a:spcAft>
            <a:buNone/>
          </a:pPr>
          <a:r>
            <a:rPr lang="en-US" sz="1800" kern="1200"/>
            <a:t>Think:</a:t>
          </a:r>
        </a:p>
      </dsp:txBody>
      <dsp:txXfrm>
        <a:off x="3479672" y="2981"/>
        <a:ext cx="2545790" cy="1527474"/>
      </dsp:txXfrm>
    </dsp:sp>
    <dsp:sp modelId="{2E0C6C5C-C57B-45D6-BBB9-9437696DEE45}">
      <dsp:nvSpPr>
        <dsp:cNvPr id="0" name=""/>
        <dsp:cNvSpPr/>
      </dsp:nvSpPr>
      <dsp:spPr>
        <a:xfrm>
          <a:off x="2892341" y="2834005"/>
          <a:ext cx="554931" cy="91440"/>
        </a:xfrm>
        <a:custGeom>
          <a:avLst/>
          <a:gdLst/>
          <a:ahLst/>
          <a:cxnLst/>
          <a:rect l="0" t="0" r="0" b="0"/>
          <a:pathLst>
            <a:path>
              <a:moveTo>
                <a:pt x="0" y="45720"/>
              </a:moveTo>
              <a:lnTo>
                <a:pt x="55493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5168" y="2876797"/>
        <a:ext cx="29276" cy="5855"/>
      </dsp:txXfrm>
    </dsp:sp>
    <dsp:sp modelId="{82568F9A-4DCD-4EE2-A2E7-600C3F1AB7BD}">
      <dsp:nvSpPr>
        <dsp:cNvPr id="0" name=""/>
        <dsp:cNvSpPr/>
      </dsp:nvSpPr>
      <dsp:spPr>
        <a:xfrm>
          <a:off x="348350" y="2115987"/>
          <a:ext cx="2545790" cy="15274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00100">
            <a:lnSpc>
              <a:spcPct val="90000"/>
            </a:lnSpc>
            <a:spcBef>
              <a:spcPct val="0"/>
            </a:spcBef>
            <a:spcAft>
              <a:spcPct val="35000"/>
            </a:spcAft>
            <a:buNone/>
          </a:pPr>
          <a:r>
            <a:rPr lang="en-US" sz="1800" kern="1200"/>
            <a:t>What challenged me?</a:t>
          </a:r>
        </a:p>
      </dsp:txBody>
      <dsp:txXfrm>
        <a:off x="348350" y="2115987"/>
        <a:ext cx="2545790" cy="1527474"/>
      </dsp:txXfrm>
    </dsp:sp>
    <dsp:sp modelId="{B75EBF66-AE7D-47D2-8959-B01BE914BBD1}">
      <dsp:nvSpPr>
        <dsp:cNvPr id="0" name=""/>
        <dsp:cNvSpPr/>
      </dsp:nvSpPr>
      <dsp:spPr>
        <a:xfrm>
          <a:off x="1621245" y="3641662"/>
          <a:ext cx="3131322" cy="554931"/>
        </a:xfrm>
        <a:custGeom>
          <a:avLst/>
          <a:gdLst/>
          <a:ahLst/>
          <a:cxnLst/>
          <a:rect l="0" t="0" r="0" b="0"/>
          <a:pathLst>
            <a:path>
              <a:moveTo>
                <a:pt x="3131322" y="0"/>
              </a:moveTo>
              <a:lnTo>
                <a:pt x="3131322" y="294565"/>
              </a:lnTo>
              <a:lnTo>
                <a:pt x="0" y="294565"/>
              </a:lnTo>
              <a:lnTo>
                <a:pt x="0" y="55493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7267" y="3916200"/>
        <a:ext cx="159279" cy="5855"/>
      </dsp:txXfrm>
    </dsp:sp>
    <dsp:sp modelId="{3CAADD4D-1CCF-4968-918A-9E7C9D6539F1}">
      <dsp:nvSpPr>
        <dsp:cNvPr id="0" name=""/>
        <dsp:cNvSpPr/>
      </dsp:nvSpPr>
      <dsp:spPr>
        <a:xfrm>
          <a:off x="3479672" y="2115987"/>
          <a:ext cx="2545790" cy="15274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00100">
            <a:lnSpc>
              <a:spcPct val="90000"/>
            </a:lnSpc>
            <a:spcBef>
              <a:spcPct val="0"/>
            </a:spcBef>
            <a:spcAft>
              <a:spcPct val="35000"/>
            </a:spcAft>
            <a:buNone/>
          </a:pPr>
          <a:r>
            <a:rPr lang="en-US" sz="1800" kern="1200"/>
            <a:t>What surprised me?</a:t>
          </a:r>
        </a:p>
      </dsp:txBody>
      <dsp:txXfrm>
        <a:off x="3479672" y="2115987"/>
        <a:ext cx="2545790" cy="1527474"/>
      </dsp:txXfrm>
    </dsp:sp>
    <dsp:sp modelId="{2D108C20-0D74-4ED8-8E8B-CBF59C16818C}">
      <dsp:nvSpPr>
        <dsp:cNvPr id="0" name=""/>
        <dsp:cNvSpPr/>
      </dsp:nvSpPr>
      <dsp:spPr>
        <a:xfrm>
          <a:off x="2892341" y="4947011"/>
          <a:ext cx="554931" cy="91440"/>
        </a:xfrm>
        <a:custGeom>
          <a:avLst/>
          <a:gdLst/>
          <a:ahLst/>
          <a:cxnLst/>
          <a:rect l="0" t="0" r="0" b="0"/>
          <a:pathLst>
            <a:path>
              <a:moveTo>
                <a:pt x="0" y="45720"/>
              </a:moveTo>
              <a:lnTo>
                <a:pt x="55493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5168" y="4989803"/>
        <a:ext cx="29276" cy="5855"/>
      </dsp:txXfrm>
    </dsp:sp>
    <dsp:sp modelId="{D47A77F9-C86A-41A2-B300-D83843FCEA8C}">
      <dsp:nvSpPr>
        <dsp:cNvPr id="0" name=""/>
        <dsp:cNvSpPr/>
      </dsp:nvSpPr>
      <dsp:spPr>
        <a:xfrm>
          <a:off x="348350" y="4228994"/>
          <a:ext cx="2545790" cy="15274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00100">
            <a:lnSpc>
              <a:spcPct val="90000"/>
            </a:lnSpc>
            <a:spcBef>
              <a:spcPct val="0"/>
            </a:spcBef>
            <a:spcAft>
              <a:spcPct val="35000"/>
            </a:spcAft>
            <a:buNone/>
          </a:pPr>
          <a:r>
            <a:rPr lang="en-US" sz="1800" kern="1200"/>
            <a:t>What am I more confident about now?</a:t>
          </a:r>
        </a:p>
      </dsp:txBody>
      <dsp:txXfrm>
        <a:off x="348350" y="4228994"/>
        <a:ext cx="2545790" cy="1527474"/>
      </dsp:txXfrm>
    </dsp:sp>
    <dsp:sp modelId="{5A8B5296-AADF-4CB4-A03F-850F7368BD95}">
      <dsp:nvSpPr>
        <dsp:cNvPr id="0" name=""/>
        <dsp:cNvSpPr/>
      </dsp:nvSpPr>
      <dsp:spPr>
        <a:xfrm>
          <a:off x="3479672" y="4228994"/>
          <a:ext cx="2545790" cy="15274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746" tIns="130943" rIns="124746" bIns="130943" numCol="1" spcCol="1270" anchor="ctr" anchorCtr="0">
          <a:noAutofit/>
        </a:bodyPr>
        <a:lstStyle/>
        <a:p>
          <a:pPr marL="0" lvl="0" indent="0" algn="ctr" defTabSz="800100">
            <a:lnSpc>
              <a:spcPct val="90000"/>
            </a:lnSpc>
            <a:spcBef>
              <a:spcPct val="0"/>
            </a:spcBef>
            <a:spcAft>
              <a:spcPct val="35000"/>
            </a:spcAft>
            <a:buNone/>
          </a:pPr>
          <a:r>
            <a:rPr lang="en-US" sz="1800" kern="1200"/>
            <a:t>How has my thinking changed?</a:t>
          </a:r>
        </a:p>
      </dsp:txBody>
      <dsp:txXfrm>
        <a:off x="3479672" y="4228994"/>
        <a:ext cx="2545790" cy="1527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B4A1C-9129-4FC2-BCE7-3C16138C2365}">
      <dsp:nvSpPr>
        <dsp:cNvPr id="0" name=""/>
        <dsp:cNvSpPr/>
      </dsp:nvSpPr>
      <dsp:spPr>
        <a:xfrm>
          <a:off x="3249" y="58890"/>
          <a:ext cx="2577622" cy="15465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What makes a decision ethical?</a:t>
          </a:r>
        </a:p>
      </dsp:txBody>
      <dsp:txXfrm>
        <a:off x="3249" y="58890"/>
        <a:ext cx="2577622" cy="1546573"/>
      </dsp:txXfrm>
    </dsp:sp>
    <dsp:sp modelId="{A02F6F57-C4A8-4FE9-9729-25531FB34BD5}">
      <dsp:nvSpPr>
        <dsp:cNvPr id="0" name=""/>
        <dsp:cNvSpPr/>
      </dsp:nvSpPr>
      <dsp:spPr>
        <a:xfrm>
          <a:off x="2838634" y="58890"/>
          <a:ext cx="2577622" cy="15465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Fairness</a:t>
          </a:r>
        </a:p>
      </dsp:txBody>
      <dsp:txXfrm>
        <a:off x="2838634" y="58890"/>
        <a:ext cx="2577622" cy="1546573"/>
      </dsp:txXfrm>
    </dsp:sp>
    <dsp:sp modelId="{A46B7852-CF98-4BE3-834D-2DE62D214929}">
      <dsp:nvSpPr>
        <dsp:cNvPr id="0" name=""/>
        <dsp:cNvSpPr/>
      </dsp:nvSpPr>
      <dsp:spPr>
        <a:xfrm>
          <a:off x="5674019" y="58890"/>
          <a:ext cx="2577622" cy="15465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Honesty</a:t>
          </a:r>
        </a:p>
      </dsp:txBody>
      <dsp:txXfrm>
        <a:off x="5674019" y="58890"/>
        <a:ext cx="2577622" cy="1546573"/>
      </dsp:txXfrm>
    </dsp:sp>
    <dsp:sp modelId="{F1585E67-2C1A-4C8B-B7CC-002429703571}">
      <dsp:nvSpPr>
        <dsp:cNvPr id="0" name=""/>
        <dsp:cNvSpPr/>
      </dsp:nvSpPr>
      <dsp:spPr>
        <a:xfrm>
          <a:off x="8509404" y="58890"/>
          <a:ext cx="2577622" cy="15465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Respect</a:t>
          </a:r>
        </a:p>
      </dsp:txBody>
      <dsp:txXfrm>
        <a:off x="8509404" y="58890"/>
        <a:ext cx="2577622" cy="1546573"/>
      </dsp:txXfrm>
    </dsp:sp>
    <dsp:sp modelId="{8CA563CB-BE7D-4138-9895-5979A02474B2}">
      <dsp:nvSpPr>
        <dsp:cNvPr id="0" name=""/>
        <dsp:cNvSpPr/>
      </dsp:nvSpPr>
      <dsp:spPr>
        <a:xfrm>
          <a:off x="1420941" y="1863226"/>
          <a:ext cx="2577622" cy="15465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Safety</a:t>
          </a:r>
        </a:p>
      </dsp:txBody>
      <dsp:txXfrm>
        <a:off x="1420941" y="1863226"/>
        <a:ext cx="2577622" cy="1546573"/>
      </dsp:txXfrm>
    </dsp:sp>
    <dsp:sp modelId="{32273660-1DB3-4AE5-82E0-BED2BFD4DBB0}">
      <dsp:nvSpPr>
        <dsp:cNvPr id="0" name=""/>
        <dsp:cNvSpPr/>
      </dsp:nvSpPr>
      <dsp:spPr>
        <a:xfrm>
          <a:off x="4256326" y="1863226"/>
          <a:ext cx="2577622" cy="15465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Human rights</a:t>
          </a:r>
        </a:p>
      </dsp:txBody>
      <dsp:txXfrm>
        <a:off x="4256326" y="1863226"/>
        <a:ext cx="2577622" cy="1546573"/>
      </dsp:txXfrm>
    </dsp:sp>
    <dsp:sp modelId="{6657C720-0EE1-435A-A0AB-5B2409624C4E}">
      <dsp:nvSpPr>
        <dsp:cNvPr id="0" name=""/>
        <dsp:cNvSpPr/>
      </dsp:nvSpPr>
      <dsp:spPr>
        <a:xfrm>
          <a:off x="7091711" y="1863226"/>
          <a:ext cx="2577622" cy="15465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Accountability</a:t>
          </a:r>
        </a:p>
      </dsp:txBody>
      <dsp:txXfrm>
        <a:off x="7091711" y="1863226"/>
        <a:ext cx="2577622" cy="15465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B1094-F68C-4BD2-A80E-6BC7984812D3}">
      <dsp:nvSpPr>
        <dsp:cNvPr id="0" name=""/>
        <dsp:cNvSpPr/>
      </dsp:nvSpPr>
      <dsp:spPr>
        <a:xfrm>
          <a:off x="0" y="95844"/>
          <a:ext cx="6373813" cy="875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How does that translate to health and social care?</a:t>
          </a:r>
        </a:p>
      </dsp:txBody>
      <dsp:txXfrm>
        <a:off x="42722" y="138566"/>
        <a:ext cx="6288369" cy="789716"/>
      </dsp:txXfrm>
    </dsp:sp>
    <dsp:sp modelId="{7D991713-182B-47C8-A2BF-F741A7C87388}">
      <dsp:nvSpPr>
        <dsp:cNvPr id="0" name=""/>
        <dsp:cNvSpPr/>
      </dsp:nvSpPr>
      <dsp:spPr>
        <a:xfrm>
          <a:off x="0" y="1034364"/>
          <a:ext cx="6373813" cy="875160"/>
        </a:xfrm>
        <a:prstGeom prst="roundRect">
          <a:avLst/>
        </a:prstGeom>
        <a:solidFill>
          <a:schemeClr val="accent5">
            <a:hueOff val="72001"/>
            <a:satOff val="1738"/>
            <a:lumOff val="-8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Person-centred care</a:t>
          </a:r>
        </a:p>
      </dsp:txBody>
      <dsp:txXfrm>
        <a:off x="42722" y="1077086"/>
        <a:ext cx="6288369" cy="789716"/>
      </dsp:txXfrm>
    </dsp:sp>
    <dsp:sp modelId="{61E6778A-DF06-4D16-B671-AAADE0D4D8F6}">
      <dsp:nvSpPr>
        <dsp:cNvPr id="0" name=""/>
        <dsp:cNvSpPr/>
      </dsp:nvSpPr>
      <dsp:spPr>
        <a:xfrm>
          <a:off x="0" y="1972884"/>
          <a:ext cx="6373813" cy="875160"/>
        </a:xfrm>
        <a:prstGeom prst="roundRect">
          <a:avLst/>
        </a:prstGeom>
        <a:solidFill>
          <a:schemeClr val="accent5">
            <a:hueOff val="144003"/>
            <a:satOff val="3477"/>
            <a:lumOff val="-16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Respect for autonomy</a:t>
          </a:r>
        </a:p>
      </dsp:txBody>
      <dsp:txXfrm>
        <a:off x="42722" y="2015606"/>
        <a:ext cx="6288369" cy="789716"/>
      </dsp:txXfrm>
    </dsp:sp>
    <dsp:sp modelId="{67535161-7933-45BE-8F72-3EF78F773F4F}">
      <dsp:nvSpPr>
        <dsp:cNvPr id="0" name=""/>
        <dsp:cNvSpPr/>
      </dsp:nvSpPr>
      <dsp:spPr>
        <a:xfrm>
          <a:off x="0" y="2911405"/>
          <a:ext cx="6373813" cy="875160"/>
        </a:xfrm>
        <a:prstGeom prst="roundRect">
          <a:avLst/>
        </a:prstGeom>
        <a:solidFill>
          <a:schemeClr val="accent5">
            <a:hueOff val="216004"/>
            <a:satOff val="5215"/>
            <a:lumOff val="-2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Beneficence (doing good)</a:t>
          </a:r>
        </a:p>
      </dsp:txBody>
      <dsp:txXfrm>
        <a:off x="42722" y="2954127"/>
        <a:ext cx="6288369" cy="789716"/>
      </dsp:txXfrm>
    </dsp:sp>
    <dsp:sp modelId="{01BAEAEB-B1D3-4381-8E01-909C264DEF58}">
      <dsp:nvSpPr>
        <dsp:cNvPr id="0" name=""/>
        <dsp:cNvSpPr/>
      </dsp:nvSpPr>
      <dsp:spPr>
        <a:xfrm>
          <a:off x="0" y="3849925"/>
          <a:ext cx="6373813" cy="875160"/>
        </a:xfrm>
        <a:prstGeom prst="roundRect">
          <a:avLst/>
        </a:prstGeom>
        <a:solidFill>
          <a:schemeClr val="accent5">
            <a:hueOff val="288005"/>
            <a:satOff val="6954"/>
            <a:lumOff val="-33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Non-maleficence (avoiding harm)</a:t>
          </a:r>
        </a:p>
      </dsp:txBody>
      <dsp:txXfrm>
        <a:off x="42722" y="3892647"/>
        <a:ext cx="6288369" cy="789716"/>
      </dsp:txXfrm>
    </dsp:sp>
    <dsp:sp modelId="{37CBE5D7-5D1A-4CDE-B047-EB1318F8BBDD}">
      <dsp:nvSpPr>
        <dsp:cNvPr id="0" name=""/>
        <dsp:cNvSpPr/>
      </dsp:nvSpPr>
      <dsp:spPr>
        <a:xfrm>
          <a:off x="0" y="4788445"/>
          <a:ext cx="6373813" cy="875160"/>
        </a:xfrm>
        <a:prstGeom prst="roundRect">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Justice</a:t>
          </a:r>
        </a:p>
      </dsp:txBody>
      <dsp:txXfrm>
        <a:off x="42722" y="4831167"/>
        <a:ext cx="6288369" cy="7897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D87E8-305B-4325-ACCC-BF19ED2866D0}">
      <dsp:nvSpPr>
        <dsp:cNvPr id="0" name=""/>
        <dsp:cNvSpPr/>
      </dsp:nvSpPr>
      <dsp:spPr>
        <a:xfrm>
          <a:off x="0" y="0"/>
          <a:ext cx="8539512" cy="6243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 new AI system helps prioritise referrals. It aims to create faster triage and a reduced workload.</a:t>
          </a:r>
        </a:p>
      </dsp:txBody>
      <dsp:txXfrm>
        <a:off x="18287" y="18287"/>
        <a:ext cx="7792724" cy="587790"/>
      </dsp:txXfrm>
    </dsp:sp>
    <dsp:sp modelId="{214ED32B-AFAD-4A89-9C67-B0090B2DFE44}">
      <dsp:nvSpPr>
        <dsp:cNvPr id="0" name=""/>
        <dsp:cNvSpPr/>
      </dsp:nvSpPr>
      <dsp:spPr>
        <a:xfrm>
          <a:off x="637690" y="711081"/>
          <a:ext cx="8539512" cy="62436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What ethical concerns exist?</a:t>
          </a:r>
        </a:p>
      </dsp:txBody>
      <dsp:txXfrm>
        <a:off x="655977" y="729368"/>
        <a:ext cx="7459410" cy="587790"/>
      </dsp:txXfrm>
    </dsp:sp>
    <dsp:sp modelId="{6A74A743-D7E2-4CA2-94C2-63E4AC03865E}">
      <dsp:nvSpPr>
        <dsp:cNvPr id="0" name=""/>
        <dsp:cNvSpPr/>
      </dsp:nvSpPr>
      <dsp:spPr>
        <a:xfrm>
          <a:off x="1275381" y="1422162"/>
          <a:ext cx="8539512" cy="6243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Who might benefit?</a:t>
          </a:r>
        </a:p>
      </dsp:txBody>
      <dsp:txXfrm>
        <a:off x="1293668" y="1440449"/>
        <a:ext cx="7459410" cy="587790"/>
      </dsp:txXfrm>
    </dsp:sp>
    <dsp:sp modelId="{6CBEC171-7B78-47C8-B17A-27B4852D57F7}">
      <dsp:nvSpPr>
        <dsp:cNvPr id="0" name=""/>
        <dsp:cNvSpPr/>
      </dsp:nvSpPr>
      <dsp:spPr>
        <a:xfrm>
          <a:off x="1913072" y="2133244"/>
          <a:ext cx="8539512" cy="6243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Who might be disadvantaged?</a:t>
          </a:r>
        </a:p>
      </dsp:txBody>
      <dsp:txXfrm>
        <a:off x="1931359" y="2151531"/>
        <a:ext cx="7459410" cy="587790"/>
      </dsp:txXfrm>
    </dsp:sp>
    <dsp:sp modelId="{3CD430A9-2A7D-46B1-A2BB-9686695326EC}">
      <dsp:nvSpPr>
        <dsp:cNvPr id="0" name=""/>
        <dsp:cNvSpPr/>
      </dsp:nvSpPr>
      <dsp:spPr>
        <a:xfrm>
          <a:off x="2550763" y="2844325"/>
          <a:ext cx="8539512" cy="62436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How do we balance innovation with safety and fairness?</a:t>
          </a:r>
        </a:p>
      </dsp:txBody>
      <dsp:txXfrm>
        <a:off x="2569050" y="2862612"/>
        <a:ext cx="7459410" cy="587790"/>
      </dsp:txXfrm>
    </dsp:sp>
    <dsp:sp modelId="{83611AF6-A5C6-43EB-92D8-174A4F4C1C2B}">
      <dsp:nvSpPr>
        <dsp:cNvPr id="0" name=""/>
        <dsp:cNvSpPr/>
      </dsp:nvSpPr>
      <dsp:spPr>
        <a:xfrm>
          <a:off x="8133675" y="456132"/>
          <a:ext cx="405836" cy="4058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24988" y="456132"/>
        <a:ext cx="223210" cy="305392"/>
      </dsp:txXfrm>
    </dsp:sp>
    <dsp:sp modelId="{56326422-3294-48EB-B266-C391F733A626}">
      <dsp:nvSpPr>
        <dsp:cNvPr id="0" name=""/>
        <dsp:cNvSpPr/>
      </dsp:nvSpPr>
      <dsp:spPr>
        <a:xfrm>
          <a:off x="8771366" y="1167214"/>
          <a:ext cx="405836" cy="4058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862679" y="1167214"/>
        <a:ext cx="223210" cy="305392"/>
      </dsp:txXfrm>
    </dsp:sp>
    <dsp:sp modelId="{591EA0CF-BCBB-4F9E-AF0F-B2BE4148A146}">
      <dsp:nvSpPr>
        <dsp:cNvPr id="0" name=""/>
        <dsp:cNvSpPr/>
      </dsp:nvSpPr>
      <dsp:spPr>
        <a:xfrm>
          <a:off x="9409057" y="1867889"/>
          <a:ext cx="405836" cy="4058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500370" y="1867889"/>
        <a:ext cx="223210" cy="305392"/>
      </dsp:txXfrm>
    </dsp:sp>
    <dsp:sp modelId="{EC2458E8-AEFA-4F8B-9064-A79250FC79AC}">
      <dsp:nvSpPr>
        <dsp:cNvPr id="0" name=""/>
        <dsp:cNvSpPr/>
      </dsp:nvSpPr>
      <dsp:spPr>
        <a:xfrm>
          <a:off x="10046748" y="2585908"/>
          <a:ext cx="405836" cy="40583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0138061" y="2585908"/>
        <a:ext cx="223210" cy="3053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FA010-2FD3-4105-BB3A-939AD21032A3}">
      <dsp:nvSpPr>
        <dsp:cNvPr id="0" name=""/>
        <dsp:cNvSpPr/>
      </dsp:nvSpPr>
      <dsp:spPr>
        <a:xfrm>
          <a:off x="2021" y="535056"/>
          <a:ext cx="1603911" cy="96234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Gender</a:t>
          </a:r>
        </a:p>
      </dsp:txBody>
      <dsp:txXfrm>
        <a:off x="2021" y="535056"/>
        <a:ext cx="1603911" cy="962346"/>
      </dsp:txXfrm>
    </dsp:sp>
    <dsp:sp modelId="{C86C7E84-6D2D-43AF-9DFE-FB59625FA677}">
      <dsp:nvSpPr>
        <dsp:cNvPr id="0" name=""/>
        <dsp:cNvSpPr/>
      </dsp:nvSpPr>
      <dsp:spPr>
        <a:xfrm>
          <a:off x="1766324" y="535056"/>
          <a:ext cx="1603911" cy="962346"/>
        </a:xfrm>
        <a:prstGeom prst="rect">
          <a:avLst/>
        </a:prstGeom>
        <a:gradFill rotWithShape="0">
          <a:gsLst>
            <a:gs pos="0">
              <a:schemeClr val="accent2">
                <a:hueOff val="549491"/>
                <a:satOff val="586"/>
                <a:lumOff val="182"/>
                <a:alphaOff val="0"/>
                <a:lumMod val="110000"/>
                <a:satMod val="105000"/>
                <a:tint val="67000"/>
              </a:schemeClr>
            </a:gs>
            <a:gs pos="50000">
              <a:schemeClr val="accent2">
                <a:hueOff val="549491"/>
                <a:satOff val="586"/>
                <a:lumOff val="182"/>
                <a:alphaOff val="0"/>
                <a:lumMod val="105000"/>
                <a:satMod val="103000"/>
                <a:tint val="73000"/>
              </a:schemeClr>
            </a:gs>
            <a:gs pos="100000">
              <a:schemeClr val="accent2">
                <a:hueOff val="549491"/>
                <a:satOff val="586"/>
                <a:lumOff val="18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Ethnicity</a:t>
          </a:r>
        </a:p>
      </dsp:txBody>
      <dsp:txXfrm>
        <a:off x="1766324" y="535056"/>
        <a:ext cx="1603911" cy="962346"/>
      </dsp:txXfrm>
    </dsp:sp>
    <dsp:sp modelId="{4430A615-2AFA-47A8-A586-96FB4F6C00A3}">
      <dsp:nvSpPr>
        <dsp:cNvPr id="0" name=""/>
        <dsp:cNvSpPr/>
      </dsp:nvSpPr>
      <dsp:spPr>
        <a:xfrm>
          <a:off x="3530626" y="535056"/>
          <a:ext cx="1603911" cy="962346"/>
        </a:xfrm>
        <a:prstGeom prst="rect">
          <a:avLst/>
        </a:prstGeom>
        <a:gradFill rotWithShape="0">
          <a:gsLst>
            <a:gs pos="0">
              <a:schemeClr val="accent2">
                <a:hueOff val="1098983"/>
                <a:satOff val="1172"/>
                <a:lumOff val="364"/>
                <a:alphaOff val="0"/>
                <a:lumMod val="110000"/>
                <a:satMod val="105000"/>
                <a:tint val="67000"/>
              </a:schemeClr>
            </a:gs>
            <a:gs pos="50000">
              <a:schemeClr val="accent2">
                <a:hueOff val="1098983"/>
                <a:satOff val="1172"/>
                <a:lumOff val="364"/>
                <a:alphaOff val="0"/>
                <a:lumMod val="105000"/>
                <a:satMod val="103000"/>
                <a:tint val="73000"/>
              </a:schemeClr>
            </a:gs>
            <a:gs pos="100000">
              <a:schemeClr val="accent2">
                <a:hueOff val="1098983"/>
                <a:satOff val="1172"/>
                <a:lumOff val="36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Sexual orientation</a:t>
          </a:r>
        </a:p>
      </dsp:txBody>
      <dsp:txXfrm>
        <a:off x="3530626" y="535056"/>
        <a:ext cx="1603911" cy="962346"/>
      </dsp:txXfrm>
    </dsp:sp>
    <dsp:sp modelId="{37036E7B-94CC-4C63-B187-6BFDA9A29C26}">
      <dsp:nvSpPr>
        <dsp:cNvPr id="0" name=""/>
        <dsp:cNvSpPr/>
      </dsp:nvSpPr>
      <dsp:spPr>
        <a:xfrm>
          <a:off x="5294928" y="535056"/>
          <a:ext cx="1603911" cy="962346"/>
        </a:xfrm>
        <a:prstGeom prst="rect">
          <a:avLst/>
        </a:prstGeom>
        <a:gradFill rotWithShape="0">
          <a:gsLst>
            <a:gs pos="0">
              <a:schemeClr val="accent2">
                <a:hueOff val="1648474"/>
                <a:satOff val="1758"/>
                <a:lumOff val="547"/>
                <a:alphaOff val="0"/>
                <a:lumMod val="110000"/>
                <a:satMod val="105000"/>
                <a:tint val="67000"/>
              </a:schemeClr>
            </a:gs>
            <a:gs pos="50000">
              <a:schemeClr val="accent2">
                <a:hueOff val="1648474"/>
                <a:satOff val="1758"/>
                <a:lumOff val="547"/>
                <a:alphaOff val="0"/>
                <a:lumMod val="105000"/>
                <a:satMod val="103000"/>
                <a:tint val="73000"/>
              </a:schemeClr>
            </a:gs>
            <a:gs pos="100000">
              <a:schemeClr val="accent2">
                <a:hueOff val="1648474"/>
                <a:satOff val="1758"/>
                <a:lumOff val="54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Age</a:t>
          </a:r>
        </a:p>
      </dsp:txBody>
      <dsp:txXfrm>
        <a:off x="5294928" y="535056"/>
        <a:ext cx="1603911" cy="962346"/>
      </dsp:txXfrm>
    </dsp:sp>
    <dsp:sp modelId="{F24C47D2-715C-405B-8D29-E31F684EBE14}">
      <dsp:nvSpPr>
        <dsp:cNvPr id="0" name=""/>
        <dsp:cNvSpPr/>
      </dsp:nvSpPr>
      <dsp:spPr>
        <a:xfrm>
          <a:off x="2021" y="1657794"/>
          <a:ext cx="1603911" cy="962346"/>
        </a:xfrm>
        <a:prstGeom prst="rect">
          <a:avLst/>
        </a:prstGeom>
        <a:gradFill rotWithShape="0">
          <a:gsLst>
            <a:gs pos="0">
              <a:schemeClr val="accent2">
                <a:hueOff val="2197966"/>
                <a:satOff val="2344"/>
                <a:lumOff val="729"/>
                <a:alphaOff val="0"/>
                <a:lumMod val="110000"/>
                <a:satMod val="105000"/>
                <a:tint val="67000"/>
              </a:schemeClr>
            </a:gs>
            <a:gs pos="50000">
              <a:schemeClr val="accent2">
                <a:hueOff val="2197966"/>
                <a:satOff val="2344"/>
                <a:lumOff val="729"/>
                <a:alphaOff val="0"/>
                <a:lumMod val="105000"/>
                <a:satMod val="103000"/>
                <a:tint val="73000"/>
              </a:schemeClr>
            </a:gs>
            <a:gs pos="100000">
              <a:schemeClr val="accent2">
                <a:hueOff val="2197966"/>
                <a:satOff val="2344"/>
                <a:lumOff val="7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Disability</a:t>
          </a:r>
        </a:p>
      </dsp:txBody>
      <dsp:txXfrm>
        <a:off x="2021" y="1657794"/>
        <a:ext cx="1603911" cy="962346"/>
      </dsp:txXfrm>
    </dsp:sp>
    <dsp:sp modelId="{6227C250-CC05-407F-B3D0-ACEBC9B7D8A6}">
      <dsp:nvSpPr>
        <dsp:cNvPr id="0" name=""/>
        <dsp:cNvSpPr/>
      </dsp:nvSpPr>
      <dsp:spPr>
        <a:xfrm>
          <a:off x="1766324" y="1657794"/>
          <a:ext cx="1603911" cy="962346"/>
        </a:xfrm>
        <a:prstGeom prst="rect">
          <a:avLst/>
        </a:prstGeom>
        <a:gradFill rotWithShape="0">
          <a:gsLst>
            <a:gs pos="0">
              <a:schemeClr val="accent2">
                <a:hueOff val="2747457"/>
                <a:satOff val="2930"/>
                <a:lumOff val="911"/>
                <a:alphaOff val="0"/>
                <a:lumMod val="110000"/>
                <a:satMod val="105000"/>
                <a:tint val="67000"/>
              </a:schemeClr>
            </a:gs>
            <a:gs pos="50000">
              <a:schemeClr val="accent2">
                <a:hueOff val="2747457"/>
                <a:satOff val="2930"/>
                <a:lumOff val="911"/>
                <a:alphaOff val="0"/>
                <a:lumMod val="105000"/>
                <a:satMod val="103000"/>
                <a:tint val="73000"/>
              </a:schemeClr>
            </a:gs>
            <a:gs pos="100000">
              <a:schemeClr val="accent2">
                <a:hueOff val="2747457"/>
                <a:satOff val="2930"/>
                <a:lumOff val="91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Culture</a:t>
          </a:r>
        </a:p>
      </dsp:txBody>
      <dsp:txXfrm>
        <a:off x="1766324" y="1657794"/>
        <a:ext cx="1603911" cy="962346"/>
      </dsp:txXfrm>
    </dsp:sp>
    <dsp:sp modelId="{FFE0AB63-A508-4CCB-A748-5F1F1AB44BC2}">
      <dsp:nvSpPr>
        <dsp:cNvPr id="0" name=""/>
        <dsp:cNvSpPr/>
      </dsp:nvSpPr>
      <dsp:spPr>
        <a:xfrm>
          <a:off x="3530626" y="1657794"/>
          <a:ext cx="1603911" cy="962346"/>
        </a:xfrm>
        <a:prstGeom prst="rect">
          <a:avLst/>
        </a:prstGeom>
        <a:gradFill rotWithShape="0">
          <a:gsLst>
            <a:gs pos="0">
              <a:schemeClr val="accent2">
                <a:hueOff val="3296949"/>
                <a:satOff val="3516"/>
                <a:lumOff val="1093"/>
                <a:alphaOff val="0"/>
                <a:lumMod val="110000"/>
                <a:satMod val="105000"/>
                <a:tint val="67000"/>
              </a:schemeClr>
            </a:gs>
            <a:gs pos="50000">
              <a:schemeClr val="accent2">
                <a:hueOff val="3296949"/>
                <a:satOff val="3516"/>
                <a:lumOff val="1093"/>
                <a:alphaOff val="0"/>
                <a:lumMod val="105000"/>
                <a:satMod val="103000"/>
                <a:tint val="73000"/>
              </a:schemeClr>
            </a:gs>
            <a:gs pos="100000">
              <a:schemeClr val="accent2">
                <a:hueOff val="3296949"/>
                <a:satOff val="3516"/>
                <a:lumOff val="10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Class</a:t>
          </a:r>
        </a:p>
      </dsp:txBody>
      <dsp:txXfrm>
        <a:off x="3530626" y="1657794"/>
        <a:ext cx="1603911" cy="962346"/>
      </dsp:txXfrm>
    </dsp:sp>
    <dsp:sp modelId="{5ECCADE7-CA12-4FEC-9FED-F41D28648A9F}">
      <dsp:nvSpPr>
        <dsp:cNvPr id="0" name=""/>
        <dsp:cNvSpPr/>
      </dsp:nvSpPr>
      <dsp:spPr>
        <a:xfrm>
          <a:off x="5294928" y="1657794"/>
          <a:ext cx="1603911" cy="962346"/>
        </a:xfrm>
        <a:prstGeom prst="rect">
          <a:avLst/>
        </a:prstGeom>
        <a:gradFill rotWithShape="0">
          <a:gsLst>
            <a:gs pos="0">
              <a:schemeClr val="accent2">
                <a:hueOff val="3846440"/>
                <a:satOff val="4103"/>
                <a:lumOff val="1275"/>
                <a:alphaOff val="0"/>
                <a:lumMod val="110000"/>
                <a:satMod val="105000"/>
                <a:tint val="67000"/>
              </a:schemeClr>
            </a:gs>
            <a:gs pos="50000">
              <a:schemeClr val="accent2">
                <a:hueOff val="3846440"/>
                <a:satOff val="4103"/>
                <a:lumOff val="1275"/>
                <a:alphaOff val="0"/>
                <a:lumMod val="105000"/>
                <a:satMod val="103000"/>
                <a:tint val="73000"/>
              </a:schemeClr>
            </a:gs>
            <a:gs pos="100000">
              <a:schemeClr val="accent2">
                <a:hueOff val="3846440"/>
                <a:satOff val="4103"/>
                <a:lumOff val="127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Religion</a:t>
          </a:r>
        </a:p>
      </dsp:txBody>
      <dsp:txXfrm>
        <a:off x="5294928" y="1657794"/>
        <a:ext cx="1603911" cy="962346"/>
      </dsp:txXfrm>
    </dsp:sp>
    <dsp:sp modelId="{FEAB6413-A090-430F-B837-5DC83F67A885}">
      <dsp:nvSpPr>
        <dsp:cNvPr id="0" name=""/>
        <dsp:cNvSpPr/>
      </dsp:nvSpPr>
      <dsp:spPr>
        <a:xfrm>
          <a:off x="2021" y="2780532"/>
          <a:ext cx="1603911" cy="962346"/>
        </a:xfrm>
        <a:prstGeom prst="rect">
          <a:avLst/>
        </a:prstGeom>
        <a:gradFill rotWithShape="0">
          <a:gsLst>
            <a:gs pos="0">
              <a:schemeClr val="accent2">
                <a:hueOff val="4395932"/>
                <a:satOff val="4689"/>
                <a:lumOff val="1458"/>
                <a:alphaOff val="0"/>
                <a:lumMod val="110000"/>
                <a:satMod val="105000"/>
                <a:tint val="67000"/>
              </a:schemeClr>
            </a:gs>
            <a:gs pos="50000">
              <a:schemeClr val="accent2">
                <a:hueOff val="4395932"/>
                <a:satOff val="4689"/>
                <a:lumOff val="1458"/>
                <a:alphaOff val="0"/>
                <a:lumMod val="105000"/>
                <a:satMod val="103000"/>
                <a:tint val="73000"/>
              </a:schemeClr>
            </a:gs>
            <a:gs pos="100000">
              <a:schemeClr val="accent2">
                <a:hueOff val="4395932"/>
                <a:satOff val="4689"/>
                <a:lumOff val="145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Opinion</a:t>
          </a:r>
        </a:p>
      </dsp:txBody>
      <dsp:txXfrm>
        <a:off x="2021" y="2780532"/>
        <a:ext cx="1603911" cy="962346"/>
      </dsp:txXfrm>
    </dsp:sp>
    <dsp:sp modelId="{97CB359F-DA57-49B5-9072-BC83A6A6967D}">
      <dsp:nvSpPr>
        <dsp:cNvPr id="0" name=""/>
        <dsp:cNvSpPr/>
      </dsp:nvSpPr>
      <dsp:spPr>
        <a:xfrm>
          <a:off x="1766324" y="2780532"/>
          <a:ext cx="1603911" cy="962346"/>
        </a:xfrm>
        <a:prstGeom prst="rect">
          <a:avLst/>
        </a:prstGeom>
        <a:gradFill rotWithShape="0">
          <a:gsLst>
            <a:gs pos="0">
              <a:schemeClr val="accent2">
                <a:hueOff val="4945422"/>
                <a:satOff val="5275"/>
                <a:lumOff val="1640"/>
                <a:alphaOff val="0"/>
                <a:lumMod val="110000"/>
                <a:satMod val="105000"/>
                <a:tint val="67000"/>
              </a:schemeClr>
            </a:gs>
            <a:gs pos="50000">
              <a:schemeClr val="accent2">
                <a:hueOff val="4945422"/>
                <a:satOff val="5275"/>
                <a:lumOff val="1640"/>
                <a:alphaOff val="0"/>
                <a:lumMod val="105000"/>
                <a:satMod val="103000"/>
                <a:tint val="73000"/>
              </a:schemeClr>
            </a:gs>
            <a:gs pos="100000">
              <a:schemeClr val="accent2">
                <a:hueOff val="4945422"/>
                <a:satOff val="5275"/>
                <a:lumOff val="164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Style</a:t>
          </a:r>
        </a:p>
      </dsp:txBody>
      <dsp:txXfrm>
        <a:off x="1766324" y="2780532"/>
        <a:ext cx="1603911" cy="962346"/>
      </dsp:txXfrm>
    </dsp:sp>
    <dsp:sp modelId="{134F6233-8030-4CB5-B929-A2FEBA0E8504}">
      <dsp:nvSpPr>
        <dsp:cNvPr id="0" name=""/>
        <dsp:cNvSpPr/>
      </dsp:nvSpPr>
      <dsp:spPr>
        <a:xfrm>
          <a:off x="3530626" y="2780532"/>
          <a:ext cx="1603911" cy="962346"/>
        </a:xfrm>
        <a:prstGeom prst="rect">
          <a:avLst/>
        </a:prstGeom>
        <a:gradFill rotWithShape="0">
          <a:gsLst>
            <a:gs pos="0">
              <a:schemeClr val="accent2">
                <a:hueOff val="5494914"/>
                <a:satOff val="5861"/>
                <a:lumOff val="1822"/>
                <a:alphaOff val="0"/>
                <a:lumMod val="110000"/>
                <a:satMod val="105000"/>
                <a:tint val="67000"/>
              </a:schemeClr>
            </a:gs>
            <a:gs pos="50000">
              <a:schemeClr val="accent2">
                <a:hueOff val="5494914"/>
                <a:satOff val="5861"/>
                <a:lumOff val="1822"/>
                <a:alphaOff val="0"/>
                <a:lumMod val="105000"/>
                <a:satMod val="103000"/>
                <a:tint val="73000"/>
              </a:schemeClr>
            </a:gs>
            <a:gs pos="100000">
              <a:schemeClr val="accent2">
                <a:hueOff val="5494914"/>
                <a:satOff val="5861"/>
                <a:lumOff val="18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Philosophy</a:t>
          </a:r>
        </a:p>
      </dsp:txBody>
      <dsp:txXfrm>
        <a:off x="3530626" y="2780532"/>
        <a:ext cx="1603911" cy="962346"/>
      </dsp:txXfrm>
    </dsp:sp>
    <dsp:sp modelId="{8A11211A-4A04-4455-8E5B-A81C65FD244E}">
      <dsp:nvSpPr>
        <dsp:cNvPr id="0" name=""/>
        <dsp:cNvSpPr/>
      </dsp:nvSpPr>
      <dsp:spPr>
        <a:xfrm>
          <a:off x="5294928" y="2780532"/>
          <a:ext cx="1603911" cy="962346"/>
        </a:xfrm>
        <a:prstGeom prst="rect">
          <a:avLst/>
        </a:prstGeom>
        <a:gradFill rotWithShape="0">
          <a:gsLst>
            <a:gs pos="0">
              <a:schemeClr val="accent2">
                <a:hueOff val="6044405"/>
                <a:satOff val="6447"/>
                <a:lumOff val="2004"/>
                <a:alphaOff val="0"/>
                <a:lumMod val="110000"/>
                <a:satMod val="105000"/>
                <a:tint val="67000"/>
              </a:schemeClr>
            </a:gs>
            <a:gs pos="50000">
              <a:schemeClr val="accent2">
                <a:hueOff val="6044405"/>
                <a:satOff val="6447"/>
                <a:lumOff val="2004"/>
                <a:alphaOff val="0"/>
                <a:lumMod val="105000"/>
                <a:satMod val="103000"/>
                <a:tint val="73000"/>
              </a:schemeClr>
            </a:gs>
            <a:gs pos="100000">
              <a:schemeClr val="accent2">
                <a:hueOff val="6044405"/>
                <a:satOff val="6447"/>
                <a:lumOff val="200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Personality</a:t>
          </a:r>
        </a:p>
      </dsp:txBody>
      <dsp:txXfrm>
        <a:off x="5294928" y="2780532"/>
        <a:ext cx="1603911" cy="962346"/>
      </dsp:txXfrm>
    </dsp:sp>
    <dsp:sp modelId="{C1B4CBEA-392A-4095-AFB2-E0AFD344469E}">
      <dsp:nvSpPr>
        <dsp:cNvPr id="0" name=""/>
        <dsp:cNvSpPr/>
      </dsp:nvSpPr>
      <dsp:spPr>
        <a:xfrm>
          <a:off x="884172" y="3903270"/>
          <a:ext cx="1603911" cy="962346"/>
        </a:xfrm>
        <a:prstGeom prst="rect">
          <a:avLst/>
        </a:prstGeom>
        <a:gradFill rotWithShape="0">
          <a:gsLst>
            <a:gs pos="0">
              <a:schemeClr val="accent2">
                <a:hueOff val="6593897"/>
                <a:satOff val="7033"/>
                <a:lumOff val="2187"/>
                <a:alphaOff val="0"/>
                <a:lumMod val="110000"/>
                <a:satMod val="105000"/>
                <a:tint val="67000"/>
              </a:schemeClr>
            </a:gs>
            <a:gs pos="50000">
              <a:schemeClr val="accent2">
                <a:hueOff val="6593897"/>
                <a:satOff val="7033"/>
                <a:lumOff val="2187"/>
                <a:alphaOff val="0"/>
                <a:lumMod val="105000"/>
                <a:satMod val="103000"/>
                <a:tint val="73000"/>
              </a:schemeClr>
            </a:gs>
            <a:gs pos="100000">
              <a:schemeClr val="accent2">
                <a:hueOff val="6593897"/>
                <a:satOff val="7033"/>
                <a:lumOff val="218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Health</a:t>
          </a:r>
        </a:p>
      </dsp:txBody>
      <dsp:txXfrm>
        <a:off x="884172" y="3903270"/>
        <a:ext cx="1603911" cy="962346"/>
      </dsp:txXfrm>
    </dsp:sp>
    <dsp:sp modelId="{A62537B5-F709-4061-83A4-1D77D5F14D77}">
      <dsp:nvSpPr>
        <dsp:cNvPr id="0" name=""/>
        <dsp:cNvSpPr/>
      </dsp:nvSpPr>
      <dsp:spPr>
        <a:xfrm>
          <a:off x="2648475" y="3903270"/>
          <a:ext cx="1603911" cy="962346"/>
        </a:xfrm>
        <a:prstGeom prst="rect">
          <a:avLst/>
        </a:prstGeom>
        <a:gradFill rotWithShape="0">
          <a:gsLst>
            <a:gs pos="0">
              <a:schemeClr val="accent2">
                <a:hueOff val="7143388"/>
                <a:satOff val="7619"/>
                <a:lumOff val="2369"/>
                <a:alphaOff val="0"/>
                <a:lumMod val="110000"/>
                <a:satMod val="105000"/>
                <a:tint val="67000"/>
              </a:schemeClr>
            </a:gs>
            <a:gs pos="50000">
              <a:schemeClr val="accent2">
                <a:hueOff val="7143388"/>
                <a:satOff val="7619"/>
                <a:lumOff val="2369"/>
                <a:alphaOff val="0"/>
                <a:lumMod val="105000"/>
                <a:satMod val="103000"/>
                <a:tint val="73000"/>
              </a:schemeClr>
            </a:gs>
            <a:gs pos="100000">
              <a:schemeClr val="accent2">
                <a:hueOff val="7143388"/>
                <a:satOff val="7619"/>
                <a:lumOff val="236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Intelligence</a:t>
          </a:r>
        </a:p>
      </dsp:txBody>
      <dsp:txXfrm>
        <a:off x="2648475" y="3903270"/>
        <a:ext cx="1603911" cy="962346"/>
      </dsp:txXfrm>
    </dsp:sp>
    <dsp:sp modelId="{6E8A2D2D-718D-4212-B906-8BF8F2713FAC}">
      <dsp:nvSpPr>
        <dsp:cNvPr id="0" name=""/>
        <dsp:cNvSpPr/>
      </dsp:nvSpPr>
      <dsp:spPr>
        <a:xfrm>
          <a:off x="4412777" y="3903270"/>
          <a:ext cx="1603911" cy="962346"/>
        </a:xfrm>
        <a:prstGeom prst="rect">
          <a:avLst/>
        </a:prstGeom>
        <a:gradFill rotWithShape="0">
          <a:gsLst>
            <a:gs pos="0">
              <a:schemeClr val="accent2">
                <a:hueOff val="7692880"/>
                <a:satOff val="8205"/>
                <a:lumOff val="2551"/>
                <a:alphaOff val="0"/>
                <a:lumMod val="110000"/>
                <a:satMod val="105000"/>
                <a:tint val="67000"/>
              </a:schemeClr>
            </a:gs>
            <a:gs pos="50000">
              <a:schemeClr val="accent2">
                <a:hueOff val="7692880"/>
                <a:satOff val="8205"/>
                <a:lumOff val="2551"/>
                <a:alphaOff val="0"/>
                <a:lumMod val="105000"/>
                <a:satMod val="103000"/>
                <a:tint val="73000"/>
              </a:schemeClr>
            </a:gs>
            <a:gs pos="100000">
              <a:schemeClr val="accent2">
                <a:hueOff val="7692880"/>
                <a:satOff val="8205"/>
                <a:lumOff val="25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Interests</a:t>
          </a:r>
        </a:p>
      </dsp:txBody>
      <dsp:txXfrm>
        <a:off x="4412777" y="3903270"/>
        <a:ext cx="1603911" cy="9623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C4801-19FC-4EF5-B693-FBE4ACF4D046}">
      <dsp:nvSpPr>
        <dsp:cNvPr id="0" name=""/>
        <dsp:cNvSpPr/>
      </dsp:nvSpPr>
      <dsp:spPr>
        <a:xfrm>
          <a:off x="1309"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D54D8E3-D6E5-4234-B3F3-5B752A1256A0}">
      <dsp:nvSpPr>
        <dsp:cNvPr id="0" name=""/>
        <dsp:cNvSpPr/>
      </dsp:nvSpPr>
      <dsp:spPr>
        <a:xfrm>
          <a:off x="512057"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baseline="0"/>
            <a:t>Has anyone heard of discrimination?</a:t>
          </a:r>
          <a:endParaRPr lang="en-US" sz="4600" kern="1200"/>
        </a:p>
      </dsp:txBody>
      <dsp:txXfrm>
        <a:off x="597549" y="662510"/>
        <a:ext cx="4425747" cy="2747940"/>
      </dsp:txXfrm>
    </dsp:sp>
    <dsp:sp modelId="{92AD4DBF-860A-4BB8-BD9F-11FAD4030BE5}">
      <dsp:nvSpPr>
        <dsp:cNvPr id="0" name=""/>
        <dsp:cNvSpPr/>
      </dsp:nvSpPr>
      <dsp:spPr>
        <a:xfrm>
          <a:off x="5619536"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F59AD75D-B4AA-420E-99A2-FFBA477AB729}">
      <dsp:nvSpPr>
        <dsp:cNvPr id="0" name=""/>
        <dsp:cNvSpPr/>
      </dsp:nvSpPr>
      <dsp:spPr>
        <a:xfrm>
          <a:off x="6130284"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baseline="0"/>
            <a:t>How would you define it? </a:t>
          </a:r>
          <a:endParaRPr lang="en-US" sz="4600" kern="1200"/>
        </a:p>
      </dsp:txBody>
      <dsp:txXfrm>
        <a:off x="6215776" y="662510"/>
        <a:ext cx="4425747" cy="27479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93AC2-3BAE-4416-BD8F-0280E0EFC27E}">
      <dsp:nvSpPr>
        <dsp:cNvPr id="0" name=""/>
        <dsp:cNvSpPr/>
      </dsp:nvSpPr>
      <dsp:spPr>
        <a:xfrm>
          <a:off x="3433063" y="1751"/>
          <a:ext cx="3862197" cy="1156208"/>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baseline="0"/>
            <a:t>Treating a person less favourably than another because of a particular characteristic.</a:t>
          </a:r>
          <a:endParaRPr lang="en-US" sz="1900" kern="1200"/>
        </a:p>
      </dsp:txBody>
      <dsp:txXfrm>
        <a:off x="3489504" y="58192"/>
        <a:ext cx="3749315" cy="1043326"/>
      </dsp:txXfrm>
    </dsp:sp>
    <dsp:sp modelId="{191658C2-B2B5-4D7D-A8D1-EC468BF3D870}">
      <dsp:nvSpPr>
        <dsp:cNvPr id="0" name=""/>
        <dsp:cNvSpPr/>
      </dsp:nvSpPr>
      <dsp:spPr>
        <a:xfrm>
          <a:off x="3433063" y="1215770"/>
          <a:ext cx="3862197" cy="1156208"/>
        </a:xfrm>
        <a:prstGeom prst="roundRect">
          <a:avLst/>
        </a:prstGeom>
        <a:gradFill rotWithShape="0">
          <a:gsLst>
            <a:gs pos="0">
              <a:schemeClr val="accent5">
                <a:hueOff val="180003"/>
                <a:satOff val="4346"/>
                <a:lumOff val="-20980"/>
                <a:alphaOff val="0"/>
                <a:lumMod val="110000"/>
                <a:satMod val="105000"/>
                <a:tint val="67000"/>
              </a:schemeClr>
            </a:gs>
            <a:gs pos="50000">
              <a:schemeClr val="accent5">
                <a:hueOff val="180003"/>
                <a:satOff val="4346"/>
                <a:lumOff val="-20980"/>
                <a:alphaOff val="0"/>
                <a:lumMod val="105000"/>
                <a:satMod val="103000"/>
                <a:tint val="73000"/>
              </a:schemeClr>
            </a:gs>
            <a:gs pos="100000">
              <a:schemeClr val="accent5">
                <a:hueOff val="180003"/>
                <a:satOff val="4346"/>
                <a:lumOff val="-2098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baseline="0"/>
            <a:t>Why might people do this?</a:t>
          </a:r>
          <a:endParaRPr lang="en-US" sz="1900" kern="1200"/>
        </a:p>
      </dsp:txBody>
      <dsp:txXfrm>
        <a:off x="3489504" y="1272211"/>
        <a:ext cx="3749315" cy="1043326"/>
      </dsp:txXfrm>
    </dsp:sp>
    <dsp:sp modelId="{FBE4669F-D0FE-4C40-AB7F-BF3FD38A4B96}">
      <dsp:nvSpPr>
        <dsp:cNvPr id="0" name=""/>
        <dsp:cNvSpPr/>
      </dsp:nvSpPr>
      <dsp:spPr>
        <a:xfrm>
          <a:off x="3433063" y="2429789"/>
          <a:ext cx="3862197" cy="1156208"/>
        </a:xfrm>
        <a:prstGeom prst="roundRect">
          <a:avLst/>
        </a:prstGeom>
        <a:gradFill rotWithShape="0">
          <a:gsLst>
            <a:gs pos="0">
              <a:schemeClr val="accent5">
                <a:hueOff val="360006"/>
                <a:satOff val="8692"/>
                <a:lumOff val="-41961"/>
                <a:alphaOff val="0"/>
                <a:lumMod val="110000"/>
                <a:satMod val="105000"/>
                <a:tint val="67000"/>
              </a:schemeClr>
            </a:gs>
            <a:gs pos="50000">
              <a:schemeClr val="accent5">
                <a:hueOff val="360006"/>
                <a:satOff val="8692"/>
                <a:lumOff val="-41961"/>
                <a:alphaOff val="0"/>
                <a:lumMod val="105000"/>
                <a:satMod val="103000"/>
                <a:tint val="73000"/>
              </a:schemeClr>
            </a:gs>
            <a:gs pos="100000">
              <a:schemeClr val="accent5">
                <a:hueOff val="360006"/>
                <a:satOff val="8692"/>
                <a:lumOff val="-4196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baseline="0"/>
            <a:t>What might they discriminate against?</a:t>
          </a:r>
          <a:endParaRPr lang="en-US" sz="1900" kern="1200"/>
        </a:p>
      </dsp:txBody>
      <dsp:txXfrm>
        <a:off x="3489504" y="2486230"/>
        <a:ext cx="3749315" cy="10433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87593-D475-4022-88DC-3F26171B9DFC}">
      <dsp:nvSpPr>
        <dsp:cNvPr id="0" name=""/>
        <dsp:cNvSpPr/>
      </dsp:nvSpPr>
      <dsp:spPr>
        <a:xfrm>
          <a:off x="1309" y="602129"/>
          <a:ext cx="4766980" cy="238349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US" sz="3800" kern="1200" baseline="0"/>
            <a:t>Under the Equality Act 2010 there are nine protected characteristics.</a:t>
          </a:r>
          <a:endParaRPr lang="en-US" sz="3800" kern="1200"/>
        </a:p>
      </dsp:txBody>
      <dsp:txXfrm>
        <a:off x="71119" y="671939"/>
        <a:ext cx="4627360" cy="2243870"/>
      </dsp:txXfrm>
    </dsp:sp>
    <dsp:sp modelId="{7D58B5AB-E70E-4208-BC1E-A5571A499323}">
      <dsp:nvSpPr>
        <dsp:cNvPr id="0" name=""/>
        <dsp:cNvSpPr/>
      </dsp:nvSpPr>
      <dsp:spPr>
        <a:xfrm>
          <a:off x="5960035" y="602129"/>
          <a:ext cx="4766980" cy="2383490"/>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US" sz="3800" kern="1200" baseline="0"/>
            <a:t>This protects individuals against less favourable treatment. </a:t>
          </a:r>
          <a:endParaRPr lang="en-US" sz="3800" kern="1200"/>
        </a:p>
      </dsp:txBody>
      <dsp:txXfrm>
        <a:off x="6029845" y="671939"/>
        <a:ext cx="4627360" cy="22438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D1A22-0E63-423E-8923-B80A936A44B1}">
      <dsp:nvSpPr>
        <dsp:cNvPr id="0" name=""/>
        <dsp:cNvSpPr/>
      </dsp:nvSpPr>
      <dsp:spPr>
        <a:xfrm>
          <a:off x="3666" y="503385"/>
          <a:ext cx="1985368" cy="119122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Age</a:t>
          </a:r>
          <a:endParaRPr lang="en-US" sz="1500" kern="1200"/>
        </a:p>
      </dsp:txBody>
      <dsp:txXfrm>
        <a:off x="3666" y="503385"/>
        <a:ext cx="1985368" cy="1191221"/>
      </dsp:txXfrm>
    </dsp:sp>
    <dsp:sp modelId="{E1BC8E07-F734-47D9-8523-5094AB8536BF}">
      <dsp:nvSpPr>
        <dsp:cNvPr id="0" name=""/>
        <dsp:cNvSpPr/>
      </dsp:nvSpPr>
      <dsp:spPr>
        <a:xfrm>
          <a:off x="2187572" y="503385"/>
          <a:ext cx="1985368" cy="119122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Disability</a:t>
          </a:r>
          <a:endParaRPr lang="en-US" sz="1500" kern="1200"/>
        </a:p>
      </dsp:txBody>
      <dsp:txXfrm>
        <a:off x="2187572" y="503385"/>
        <a:ext cx="1985368" cy="1191221"/>
      </dsp:txXfrm>
    </dsp:sp>
    <dsp:sp modelId="{89CDFB55-0A42-464D-B852-C6E03D78348F}">
      <dsp:nvSpPr>
        <dsp:cNvPr id="0" name=""/>
        <dsp:cNvSpPr/>
      </dsp:nvSpPr>
      <dsp:spPr>
        <a:xfrm>
          <a:off x="4371478" y="503385"/>
          <a:ext cx="1985368" cy="119122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Gender reassignment</a:t>
          </a:r>
          <a:endParaRPr lang="en-US" sz="1500" kern="1200"/>
        </a:p>
      </dsp:txBody>
      <dsp:txXfrm>
        <a:off x="4371478" y="503385"/>
        <a:ext cx="1985368" cy="1191221"/>
      </dsp:txXfrm>
    </dsp:sp>
    <dsp:sp modelId="{865FEA3B-421D-49B3-8D8C-093846459066}">
      <dsp:nvSpPr>
        <dsp:cNvPr id="0" name=""/>
        <dsp:cNvSpPr/>
      </dsp:nvSpPr>
      <dsp:spPr>
        <a:xfrm>
          <a:off x="6555383" y="503385"/>
          <a:ext cx="1985368" cy="119122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Marriage and civil partnership</a:t>
          </a:r>
          <a:endParaRPr lang="en-US" sz="1500" kern="1200"/>
        </a:p>
      </dsp:txBody>
      <dsp:txXfrm>
        <a:off x="6555383" y="503385"/>
        <a:ext cx="1985368" cy="1191221"/>
      </dsp:txXfrm>
    </dsp:sp>
    <dsp:sp modelId="{A37049CA-2C05-41A2-A415-870239BC55DB}">
      <dsp:nvSpPr>
        <dsp:cNvPr id="0" name=""/>
        <dsp:cNvSpPr/>
      </dsp:nvSpPr>
      <dsp:spPr>
        <a:xfrm>
          <a:off x="8739289" y="503385"/>
          <a:ext cx="1985368" cy="1191221"/>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Pregnancy/maternity</a:t>
          </a:r>
          <a:endParaRPr lang="en-US" sz="1500" kern="1200"/>
        </a:p>
      </dsp:txBody>
      <dsp:txXfrm>
        <a:off x="8739289" y="503385"/>
        <a:ext cx="1985368" cy="1191221"/>
      </dsp:txXfrm>
    </dsp:sp>
    <dsp:sp modelId="{39BA19F2-D026-49E9-973C-7BE12AF79855}">
      <dsp:nvSpPr>
        <dsp:cNvPr id="0" name=""/>
        <dsp:cNvSpPr/>
      </dsp:nvSpPr>
      <dsp:spPr>
        <a:xfrm>
          <a:off x="1095619" y="1893143"/>
          <a:ext cx="1985368" cy="119122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Race</a:t>
          </a:r>
          <a:endParaRPr lang="en-US" sz="1500" kern="1200"/>
        </a:p>
      </dsp:txBody>
      <dsp:txXfrm>
        <a:off x="1095619" y="1893143"/>
        <a:ext cx="1985368" cy="1191221"/>
      </dsp:txXfrm>
    </dsp:sp>
    <dsp:sp modelId="{3F86ED09-5AA7-453D-BC04-87418CA3A2CF}">
      <dsp:nvSpPr>
        <dsp:cNvPr id="0" name=""/>
        <dsp:cNvSpPr/>
      </dsp:nvSpPr>
      <dsp:spPr>
        <a:xfrm>
          <a:off x="3279525" y="1893143"/>
          <a:ext cx="1985368" cy="119122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Religion/belief</a:t>
          </a:r>
          <a:endParaRPr lang="en-US" sz="1500" kern="1200"/>
        </a:p>
      </dsp:txBody>
      <dsp:txXfrm>
        <a:off x="3279525" y="1893143"/>
        <a:ext cx="1985368" cy="1191221"/>
      </dsp:txXfrm>
    </dsp:sp>
    <dsp:sp modelId="{136E0655-F251-4758-9E23-F0D8820E7106}">
      <dsp:nvSpPr>
        <dsp:cNvPr id="0" name=""/>
        <dsp:cNvSpPr/>
      </dsp:nvSpPr>
      <dsp:spPr>
        <a:xfrm>
          <a:off x="5463430" y="1893143"/>
          <a:ext cx="1985368" cy="119122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Sex</a:t>
          </a:r>
          <a:endParaRPr lang="en-US" sz="1500" kern="1200"/>
        </a:p>
      </dsp:txBody>
      <dsp:txXfrm>
        <a:off x="5463430" y="1893143"/>
        <a:ext cx="1985368" cy="1191221"/>
      </dsp:txXfrm>
    </dsp:sp>
    <dsp:sp modelId="{836CC186-4357-43CA-970F-B398D7BD0DFF}">
      <dsp:nvSpPr>
        <dsp:cNvPr id="0" name=""/>
        <dsp:cNvSpPr/>
      </dsp:nvSpPr>
      <dsp:spPr>
        <a:xfrm>
          <a:off x="7647336" y="1893143"/>
          <a:ext cx="1985368" cy="119122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Sexual orientation</a:t>
          </a:r>
          <a:endParaRPr lang="en-US" sz="1500" kern="1200"/>
        </a:p>
      </dsp:txBody>
      <dsp:txXfrm>
        <a:off x="7647336" y="1893143"/>
        <a:ext cx="1985368" cy="119122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01C05-9E4A-4DAC-88D4-E80A4A33819E}">
      <dsp:nvSpPr>
        <dsp:cNvPr id="0" name=""/>
        <dsp:cNvSpPr/>
      </dsp:nvSpPr>
      <dsp:spPr>
        <a:xfrm>
          <a:off x="0" y="328674"/>
          <a:ext cx="10728325" cy="5040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40AB007-0D2D-4079-BD57-7E8ACC04B3B0}">
      <dsp:nvSpPr>
        <dsp:cNvPr id="0" name=""/>
        <dsp:cNvSpPr/>
      </dsp:nvSpPr>
      <dsp:spPr>
        <a:xfrm>
          <a:off x="536416" y="33474"/>
          <a:ext cx="7509827" cy="5904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3854" tIns="0" rIns="283854" bIns="0" numCol="1" spcCol="1270" anchor="ctr" anchorCtr="0">
          <a:noAutofit/>
        </a:bodyPr>
        <a:lstStyle/>
        <a:p>
          <a:pPr marL="0" lvl="0" indent="0" algn="l" defTabSz="889000">
            <a:lnSpc>
              <a:spcPct val="90000"/>
            </a:lnSpc>
            <a:spcBef>
              <a:spcPct val="0"/>
            </a:spcBef>
            <a:spcAft>
              <a:spcPct val="35000"/>
            </a:spcAft>
            <a:buNone/>
          </a:pPr>
          <a:r>
            <a:rPr lang="en-US" sz="2000" kern="1200" baseline="0"/>
            <a:t>Direct discrimination</a:t>
          </a:r>
          <a:endParaRPr lang="en-US" sz="2000" kern="1200"/>
        </a:p>
      </dsp:txBody>
      <dsp:txXfrm>
        <a:off x="565237" y="62295"/>
        <a:ext cx="7452185" cy="532758"/>
      </dsp:txXfrm>
    </dsp:sp>
    <dsp:sp modelId="{8D524531-E555-434C-AE2B-1EBBDE1F927F}">
      <dsp:nvSpPr>
        <dsp:cNvPr id="0" name=""/>
        <dsp:cNvSpPr/>
      </dsp:nvSpPr>
      <dsp:spPr>
        <a:xfrm>
          <a:off x="0" y="1235875"/>
          <a:ext cx="10728325" cy="504000"/>
        </a:xfrm>
        <a:prstGeom prst="rect">
          <a:avLst/>
        </a:prstGeom>
        <a:solidFill>
          <a:schemeClr val="lt1">
            <a:alpha val="90000"/>
            <a:hueOff val="0"/>
            <a:satOff val="0"/>
            <a:lumOff val="0"/>
            <a:alphaOff val="0"/>
          </a:schemeClr>
        </a:solidFill>
        <a:ln w="6350" cap="flat" cmpd="sng" algn="ctr">
          <a:solidFill>
            <a:schemeClr val="accent2">
              <a:hueOff val="2564293"/>
              <a:satOff val="2735"/>
              <a:lumOff val="850"/>
              <a:alphaOff val="0"/>
            </a:schemeClr>
          </a:solidFill>
          <a:prstDash val="solid"/>
          <a:miter lim="800000"/>
        </a:ln>
        <a:effectLst/>
      </dsp:spPr>
      <dsp:style>
        <a:lnRef idx="1">
          <a:scrgbClr r="0" g="0" b="0"/>
        </a:lnRef>
        <a:fillRef idx="1">
          <a:scrgbClr r="0" g="0" b="0"/>
        </a:fillRef>
        <a:effectRef idx="0">
          <a:scrgbClr r="0" g="0" b="0"/>
        </a:effectRef>
        <a:fontRef idx="minor"/>
      </dsp:style>
    </dsp:sp>
    <dsp:sp modelId="{4C9BBF60-D373-4BC3-8311-575F844F6E01}">
      <dsp:nvSpPr>
        <dsp:cNvPr id="0" name=""/>
        <dsp:cNvSpPr/>
      </dsp:nvSpPr>
      <dsp:spPr>
        <a:xfrm>
          <a:off x="536416" y="940675"/>
          <a:ext cx="7509827" cy="590400"/>
        </a:xfrm>
        <a:prstGeom prst="roundRect">
          <a:avLst/>
        </a:prstGeom>
        <a:gradFill rotWithShape="0">
          <a:gsLst>
            <a:gs pos="0">
              <a:schemeClr val="accent2">
                <a:hueOff val="2564293"/>
                <a:satOff val="2735"/>
                <a:lumOff val="850"/>
                <a:alphaOff val="0"/>
                <a:lumMod val="110000"/>
                <a:satMod val="105000"/>
                <a:tint val="67000"/>
              </a:schemeClr>
            </a:gs>
            <a:gs pos="50000">
              <a:schemeClr val="accent2">
                <a:hueOff val="2564293"/>
                <a:satOff val="2735"/>
                <a:lumOff val="850"/>
                <a:alphaOff val="0"/>
                <a:lumMod val="105000"/>
                <a:satMod val="103000"/>
                <a:tint val="73000"/>
              </a:schemeClr>
            </a:gs>
            <a:gs pos="100000">
              <a:schemeClr val="accent2">
                <a:hueOff val="2564293"/>
                <a:satOff val="2735"/>
                <a:lumOff val="85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3854" tIns="0" rIns="283854" bIns="0" numCol="1" spcCol="1270" anchor="ctr" anchorCtr="0">
          <a:noAutofit/>
        </a:bodyPr>
        <a:lstStyle/>
        <a:p>
          <a:pPr marL="0" lvl="0" indent="0" algn="l" defTabSz="889000">
            <a:lnSpc>
              <a:spcPct val="90000"/>
            </a:lnSpc>
            <a:spcBef>
              <a:spcPct val="0"/>
            </a:spcBef>
            <a:spcAft>
              <a:spcPct val="35000"/>
            </a:spcAft>
            <a:buNone/>
          </a:pPr>
          <a:r>
            <a:rPr lang="en-US" sz="2000" kern="1200" baseline="0"/>
            <a:t>Indirect discrimination</a:t>
          </a:r>
          <a:endParaRPr lang="en-US" sz="2000" kern="1200"/>
        </a:p>
      </dsp:txBody>
      <dsp:txXfrm>
        <a:off x="565237" y="969496"/>
        <a:ext cx="7452185" cy="532758"/>
      </dsp:txXfrm>
    </dsp:sp>
    <dsp:sp modelId="{9DB0B702-D9E8-4F04-86E0-8EC876AF8974}">
      <dsp:nvSpPr>
        <dsp:cNvPr id="0" name=""/>
        <dsp:cNvSpPr/>
      </dsp:nvSpPr>
      <dsp:spPr>
        <a:xfrm>
          <a:off x="0" y="2143075"/>
          <a:ext cx="10728325" cy="504000"/>
        </a:xfrm>
        <a:prstGeom prst="rect">
          <a:avLst/>
        </a:prstGeom>
        <a:solidFill>
          <a:schemeClr val="lt1">
            <a:alpha val="90000"/>
            <a:hueOff val="0"/>
            <a:satOff val="0"/>
            <a:lumOff val="0"/>
            <a:alphaOff val="0"/>
          </a:schemeClr>
        </a:solidFill>
        <a:ln w="6350" cap="flat" cmpd="sng" algn="ctr">
          <a:solidFill>
            <a:schemeClr val="accent2">
              <a:hueOff val="5128586"/>
              <a:satOff val="5470"/>
              <a:lumOff val="1701"/>
              <a:alphaOff val="0"/>
            </a:schemeClr>
          </a:solidFill>
          <a:prstDash val="solid"/>
          <a:miter lim="800000"/>
        </a:ln>
        <a:effectLst/>
      </dsp:spPr>
      <dsp:style>
        <a:lnRef idx="1">
          <a:scrgbClr r="0" g="0" b="0"/>
        </a:lnRef>
        <a:fillRef idx="1">
          <a:scrgbClr r="0" g="0" b="0"/>
        </a:fillRef>
        <a:effectRef idx="0">
          <a:scrgbClr r="0" g="0" b="0"/>
        </a:effectRef>
        <a:fontRef idx="minor"/>
      </dsp:style>
    </dsp:sp>
    <dsp:sp modelId="{4528F1C5-0B2D-4ABA-A1EC-84925ECBBEAC}">
      <dsp:nvSpPr>
        <dsp:cNvPr id="0" name=""/>
        <dsp:cNvSpPr/>
      </dsp:nvSpPr>
      <dsp:spPr>
        <a:xfrm>
          <a:off x="536416" y="1847875"/>
          <a:ext cx="7509827" cy="590400"/>
        </a:xfrm>
        <a:prstGeom prst="roundRect">
          <a:avLst/>
        </a:prstGeom>
        <a:gradFill rotWithShape="0">
          <a:gsLst>
            <a:gs pos="0">
              <a:schemeClr val="accent2">
                <a:hueOff val="5128586"/>
                <a:satOff val="5470"/>
                <a:lumOff val="1701"/>
                <a:alphaOff val="0"/>
                <a:lumMod val="110000"/>
                <a:satMod val="105000"/>
                <a:tint val="67000"/>
              </a:schemeClr>
            </a:gs>
            <a:gs pos="50000">
              <a:schemeClr val="accent2">
                <a:hueOff val="5128586"/>
                <a:satOff val="5470"/>
                <a:lumOff val="1701"/>
                <a:alphaOff val="0"/>
                <a:lumMod val="105000"/>
                <a:satMod val="103000"/>
                <a:tint val="73000"/>
              </a:schemeClr>
            </a:gs>
            <a:gs pos="100000">
              <a:schemeClr val="accent2">
                <a:hueOff val="5128586"/>
                <a:satOff val="5470"/>
                <a:lumOff val="170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3854" tIns="0" rIns="283854" bIns="0" numCol="1" spcCol="1270" anchor="ctr" anchorCtr="0">
          <a:noAutofit/>
        </a:bodyPr>
        <a:lstStyle/>
        <a:p>
          <a:pPr marL="0" lvl="0" indent="0" algn="l" defTabSz="889000">
            <a:lnSpc>
              <a:spcPct val="90000"/>
            </a:lnSpc>
            <a:spcBef>
              <a:spcPct val="0"/>
            </a:spcBef>
            <a:spcAft>
              <a:spcPct val="35000"/>
            </a:spcAft>
            <a:buNone/>
          </a:pPr>
          <a:r>
            <a:rPr lang="en-US" sz="2000" kern="1200" baseline="0"/>
            <a:t>Harassment</a:t>
          </a:r>
          <a:endParaRPr lang="en-US" sz="2000" kern="1200"/>
        </a:p>
      </dsp:txBody>
      <dsp:txXfrm>
        <a:off x="565237" y="1876696"/>
        <a:ext cx="7452185" cy="532758"/>
      </dsp:txXfrm>
    </dsp:sp>
    <dsp:sp modelId="{1696948C-8184-44D1-A249-CD66F1DEB7C6}">
      <dsp:nvSpPr>
        <dsp:cNvPr id="0" name=""/>
        <dsp:cNvSpPr/>
      </dsp:nvSpPr>
      <dsp:spPr>
        <a:xfrm>
          <a:off x="0" y="3050275"/>
          <a:ext cx="10728325" cy="504000"/>
        </a:xfrm>
        <a:prstGeom prst="rect">
          <a:avLst/>
        </a:prstGeom>
        <a:solidFill>
          <a:schemeClr val="lt1">
            <a:alpha val="90000"/>
            <a:hueOff val="0"/>
            <a:satOff val="0"/>
            <a:lumOff val="0"/>
            <a:alphaOff val="0"/>
          </a:schemeClr>
        </a:solidFill>
        <a:ln w="6350" cap="flat" cmpd="sng" algn="ctr">
          <a:solidFill>
            <a:schemeClr val="accent2">
              <a:hueOff val="7692880"/>
              <a:satOff val="8205"/>
              <a:lumOff val="2551"/>
              <a:alphaOff val="0"/>
            </a:schemeClr>
          </a:solidFill>
          <a:prstDash val="solid"/>
          <a:miter lim="800000"/>
        </a:ln>
        <a:effectLst/>
      </dsp:spPr>
      <dsp:style>
        <a:lnRef idx="1">
          <a:scrgbClr r="0" g="0" b="0"/>
        </a:lnRef>
        <a:fillRef idx="1">
          <a:scrgbClr r="0" g="0" b="0"/>
        </a:fillRef>
        <a:effectRef idx="0">
          <a:scrgbClr r="0" g="0" b="0"/>
        </a:effectRef>
        <a:fontRef idx="minor"/>
      </dsp:style>
    </dsp:sp>
    <dsp:sp modelId="{81CBB14A-63CB-4256-8BF0-4162B452892A}">
      <dsp:nvSpPr>
        <dsp:cNvPr id="0" name=""/>
        <dsp:cNvSpPr/>
      </dsp:nvSpPr>
      <dsp:spPr>
        <a:xfrm>
          <a:off x="536416" y="2755075"/>
          <a:ext cx="7509827" cy="590400"/>
        </a:xfrm>
        <a:prstGeom prst="roundRect">
          <a:avLst/>
        </a:prstGeom>
        <a:gradFill rotWithShape="0">
          <a:gsLst>
            <a:gs pos="0">
              <a:schemeClr val="accent2">
                <a:hueOff val="7692880"/>
                <a:satOff val="8205"/>
                <a:lumOff val="2551"/>
                <a:alphaOff val="0"/>
                <a:lumMod val="110000"/>
                <a:satMod val="105000"/>
                <a:tint val="67000"/>
              </a:schemeClr>
            </a:gs>
            <a:gs pos="50000">
              <a:schemeClr val="accent2">
                <a:hueOff val="7692880"/>
                <a:satOff val="8205"/>
                <a:lumOff val="2551"/>
                <a:alphaOff val="0"/>
                <a:lumMod val="105000"/>
                <a:satMod val="103000"/>
                <a:tint val="73000"/>
              </a:schemeClr>
            </a:gs>
            <a:gs pos="100000">
              <a:schemeClr val="accent2">
                <a:hueOff val="7692880"/>
                <a:satOff val="8205"/>
                <a:lumOff val="25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3854" tIns="0" rIns="283854" bIns="0" numCol="1" spcCol="1270" anchor="ctr" anchorCtr="0">
          <a:noAutofit/>
        </a:bodyPr>
        <a:lstStyle/>
        <a:p>
          <a:pPr marL="0" lvl="0" indent="0" algn="l" defTabSz="889000">
            <a:lnSpc>
              <a:spcPct val="90000"/>
            </a:lnSpc>
            <a:spcBef>
              <a:spcPct val="0"/>
            </a:spcBef>
            <a:spcAft>
              <a:spcPct val="35000"/>
            </a:spcAft>
            <a:buNone/>
          </a:pPr>
          <a:r>
            <a:rPr lang="en-US" sz="2000" kern="1200" baseline="0"/>
            <a:t>Victimisation</a:t>
          </a:r>
          <a:endParaRPr lang="en-US" sz="2000" kern="1200"/>
        </a:p>
      </dsp:txBody>
      <dsp:txXfrm>
        <a:off x="565237" y="2783896"/>
        <a:ext cx="7452185" cy="5327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63E7B-AF33-424A-A44A-5BBB745EDB08}">
      <dsp:nvSpPr>
        <dsp:cNvPr id="0" name=""/>
        <dsp:cNvSpPr/>
      </dsp:nvSpPr>
      <dsp:spPr>
        <a:xfrm>
          <a:off x="389676" y="0"/>
          <a:ext cx="5409336" cy="540933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42EC23CF-9A9D-483B-A227-514935483D0B}">
      <dsp:nvSpPr>
        <dsp:cNvPr id="0" name=""/>
        <dsp:cNvSpPr/>
      </dsp:nvSpPr>
      <dsp:spPr>
        <a:xfrm>
          <a:off x="903563" y="513886"/>
          <a:ext cx="2109641" cy="2109641"/>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Hair bans in schools – head coverings, braids, locks.</a:t>
          </a:r>
          <a:endParaRPr lang="en-US" sz="2300" kern="1200"/>
        </a:p>
      </dsp:txBody>
      <dsp:txXfrm>
        <a:off x="1006547" y="616870"/>
        <a:ext cx="1903673" cy="1903673"/>
      </dsp:txXfrm>
    </dsp:sp>
    <dsp:sp modelId="{268A8356-3169-4DFB-BD94-054D751FC460}">
      <dsp:nvSpPr>
        <dsp:cNvPr id="0" name=""/>
        <dsp:cNvSpPr/>
      </dsp:nvSpPr>
      <dsp:spPr>
        <a:xfrm>
          <a:off x="3175484" y="513886"/>
          <a:ext cx="2109641" cy="2109641"/>
        </a:xfrm>
        <a:prstGeom prst="roundRect">
          <a:avLst/>
        </a:prstGeom>
        <a:gradFill rotWithShape="0">
          <a:gsLst>
            <a:gs pos="0">
              <a:schemeClr val="accent2">
                <a:hueOff val="2564293"/>
                <a:satOff val="2735"/>
                <a:lumOff val="850"/>
                <a:alphaOff val="0"/>
                <a:lumMod val="110000"/>
                <a:satMod val="105000"/>
                <a:tint val="67000"/>
              </a:schemeClr>
            </a:gs>
            <a:gs pos="50000">
              <a:schemeClr val="accent2">
                <a:hueOff val="2564293"/>
                <a:satOff val="2735"/>
                <a:lumOff val="850"/>
                <a:alphaOff val="0"/>
                <a:lumMod val="105000"/>
                <a:satMod val="103000"/>
                <a:tint val="73000"/>
              </a:schemeClr>
            </a:gs>
            <a:gs pos="100000">
              <a:schemeClr val="accent2">
                <a:hueOff val="2564293"/>
                <a:satOff val="2735"/>
                <a:lumOff val="85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Application forms in non-accessible formats.</a:t>
          </a:r>
          <a:endParaRPr lang="en-US" sz="2300" kern="1200"/>
        </a:p>
      </dsp:txBody>
      <dsp:txXfrm>
        <a:off x="3278468" y="616870"/>
        <a:ext cx="1903673" cy="1903673"/>
      </dsp:txXfrm>
    </dsp:sp>
    <dsp:sp modelId="{5BA9DB1A-E902-4629-B871-04DC8C3C649E}">
      <dsp:nvSpPr>
        <dsp:cNvPr id="0" name=""/>
        <dsp:cNvSpPr/>
      </dsp:nvSpPr>
      <dsp:spPr>
        <a:xfrm>
          <a:off x="903563" y="2785808"/>
          <a:ext cx="2109641" cy="2109641"/>
        </a:xfrm>
        <a:prstGeom prst="roundRect">
          <a:avLst/>
        </a:prstGeom>
        <a:gradFill rotWithShape="0">
          <a:gsLst>
            <a:gs pos="0">
              <a:schemeClr val="accent2">
                <a:hueOff val="5128586"/>
                <a:satOff val="5470"/>
                <a:lumOff val="1701"/>
                <a:alphaOff val="0"/>
                <a:lumMod val="110000"/>
                <a:satMod val="105000"/>
                <a:tint val="67000"/>
              </a:schemeClr>
            </a:gs>
            <a:gs pos="50000">
              <a:schemeClr val="accent2">
                <a:hueOff val="5128586"/>
                <a:satOff val="5470"/>
                <a:lumOff val="1701"/>
                <a:alphaOff val="0"/>
                <a:lumMod val="105000"/>
                <a:satMod val="103000"/>
                <a:tint val="73000"/>
              </a:schemeClr>
            </a:gs>
            <a:gs pos="100000">
              <a:schemeClr val="accent2">
                <a:hueOff val="5128586"/>
                <a:satOff val="5470"/>
                <a:lumOff val="170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Uniform policies – head coverings </a:t>
          </a:r>
          <a:endParaRPr lang="en-US" sz="2300" kern="1200"/>
        </a:p>
      </dsp:txBody>
      <dsp:txXfrm>
        <a:off x="1006547" y="2888792"/>
        <a:ext cx="1903673" cy="1903673"/>
      </dsp:txXfrm>
    </dsp:sp>
    <dsp:sp modelId="{F1F55A13-B05D-4095-8E51-23BFBFBEF0B3}">
      <dsp:nvSpPr>
        <dsp:cNvPr id="0" name=""/>
        <dsp:cNvSpPr/>
      </dsp:nvSpPr>
      <dsp:spPr>
        <a:xfrm>
          <a:off x="3175484" y="2785808"/>
          <a:ext cx="2109641" cy="2109641"/>
        </a:xfrm>
        <a:prstGeom prst="roundRect">
          <a:avLst/>
        </a:prstGeom>
        <a:gradFill rotWithShape="0">
          <a:gsLst>
            <a:gs pos="0">
              <a:schemeClr val="accent2">
                <a:hueOff val="7692880"/>
                <a:satOff val="8205"/>
                <a:lumOff val="2551"/>
                <a:alphaOff val="0"/>
                <a:lumMod val="110000"/>
                <a:satMod val="105000"/>
                <a:tint val="67000"/>
              </a:schemeClr>
            </a:gs>
            <a:gs pos="50000">
              <a:schemeClr val="accent2">
                <a:hueOff val="7692880"/>
                <a:satOff val="8205"/>
                <a:lumOff val="2551"/>
                <a:alphaOff val="0"/>
                <a:lumMod val="105000"/>
                <a:satMod val="103000"/>
                <a:tint val="73000"/>
              </a:schemeClr>
            </a:gs>
            <a:gs pos="100000">
              <a:schemeClr val="accent2">
                <a:hueOff val="7692880"/>
                <a:satOff val="8205"/>
                <a:lumOff val="25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baseline="0"/>
            <a:t>Inaccessible areas of schools – lack of ramps</a:t>
          </a:r>
          <a:endParaRPr lang="en-US" sz="2300" kern="1200"/>
        </a:p>
      </dsp:txBody>
      <dsp:txXfrm>
        <a:off x="3278468" y="2888792"/>
        <a:ext cx="1903673" cy="19036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B64D2-1252-4D74-A7F5-99BB210709C4}">
      <dsp:nvSpPr>
        <dsp:cNvPr id="0" name=""/>
        <dsp:cNvSpPr/>
      </dsp:nvSpPr>
      <dsp:spPr>
        <a:xfrm>
          <a:off x="0" y="167"/>
          <a:ext cx="6188689" cy="17550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Harassment is defined as unwanted conduct that is related to a person's protected characteristics and has the purpose of violating their dignity.</a:t>
          </a:r>
          <a:endParaRPr lang="en-US" sz="2500" kern="1200"/>
        </a:p>
      </dsp:txBody>
      <dsp:txXfrm>
        <a:off x="85672" y="85839"/>
        <a:ext cx="6017345" cy="1583656"/>
      </dsp:txXfrm>
    </dsp:sp>
    <dsp:sp modelId="{9C4B041A-0EE0-4A3C-A7A0-3B9E2930374D}">
      <dsp:nvSpPr>
        <dsp:cNvPr id="0" name=""/>
        <dsp:cNvSpPr/>
      </dsp:nvSpPr>
      <dsp:spPr>
        <a:xfrm>
          <a:off x="0" y="1827168"/>
          <a:ext cx="6188689" cy="1755000"/>
        </a:xfrm>
        <a:prstGeom prst="roundRect">
          <a:avLst/>
        </a:prstGeom>
        <a:gradFill rotWithShape="0">
          <a:gsLst>
            <a:gs pos="0">
              <a:schemeClr val="accent2">
                <a:hueOff val="3846440"/>
                <a:satOff val="4103"/>
                <a:lumOff val="1275"/>
                <a:alphaOff val="0"/>
                <a:lumMod val="110000"/>
                <a:satMod val="105000"/>
                <a:tint val="67000"/>
              </a:schemeClr>
            </a:gs>
            <a:gs pos="50000">
              <a:schemeClr val="accent2">
                <a:hueOff val="3846440"/>
                <a:satOff val="4103"/>
                <a:lumOff val="1275"/>
                <a:alphaOff val="0"/>
                <a:lumMod val="105000"/>
                <a:satMod val="103000"/>
                <a:tint val="73000"/>
              </a:schemeClr>
            </a:gs>
            <a:gs pos="100000">
              <a:schemeClr val="accent2">
                <a:hueOff val="3846440"/>
                <a:satOff val="4103"/>
                <a:lumOff val="127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Creating an intimidating, hostile, degrading, humiliating or offensive environment.</a:t>
          </a:r>
          <a:endParaRPr lang="en-US" sz="2500" kern="1200"/>
        </a:p>
      </dsp:txBody>
      <dsp:txXfrm>
        <a:off x="85672" y="1912840"/>
        <a:ext cx="6017345" cy="1583656"/>
      </dsp:txXfrm>
    </dsp:sp>
    <dsp:sp modelId="{EEF11491-B012-4FB2-94B3-B833628F5F2B}">
      <dsp:nvSpPr>
        <dsp:cNvPr id="0" name=""/>
        <dsp:cNvSpPr/>
      </dsp:nvSpPr>
      <dsp:spPr>
        <a:xfrm>
          <a:off x="0" y="3654168"/>
          <a:ext cx="6188689" cy="1755000"/>
        </a:xfrm>
        <a:prstGeom prst="roundRect">
          <a:avLst/>
        </a:prstGeom>
        <a:gradFill rotWithShape="0">
          <a:gsLst>
            <a:gs pos="0">
              <a:schemeClr val="accent2">
                <a:hueOff val="7692880"/>
                <a:satOff val="8205"/>
                <a:lumOff val="2551"/>
                <a:alphaOff val="0"/>
                <a:lumMod val="110000"/>
                <a:satMod val="105000"/>
                <a:tint val="67000"/>
              </a:schemeClr>
            </a:gs>
            <a:gs pos="50000">
              <a:schemeClr val="accent2">
                <a:hueOff val="7692880"/>
                <a:satOff val="8205"/>
                <a:lumOff val="2551"/>
                <a:alphaOff val="0"/>
                <a:lumMod val="105000"/>
                <a:satMod val="103000"/>
                <a:tint val="73000"/>
              </a:schemeClr>
            </a:gs>
            <a:gs pos="100000">
              <a:schemeClr val="accent2">
                <a:hueOff val="7692880"/>
                <a:satOff val="8205"/>
                <a:lumOff val="25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Physical, emotional, sexual, cyber. </a:t>
          </a:r>
          <a:endParaRPr lang="en-US" sz="2500" kern="1200"/>
        </a:p>
      </dsp:txBody>
      <dsp:txXfrm>
        <a:off x="85672" y="3739840"/>
        <a:ext cx="6017345" cy="158365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A3A881-9D8C-46D4-81C9-06C8BFC57F9D}">
      <dsp:nvSpPr>
        <dsp:cNvPr id="0" name=""/>
        <dsp:cNvSpPr/>
      </dsp:nvSpPr>
      <dsp:spPr>
        <a:xfrm>
          <a:off x="0" y="328127"/>
          <a:ext cx="6188689" cy="233766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When someone is treated poorly because they have made a complaint or supported a complaint about discrimination relating to the protected characteristics.</a:t>
          </a:r>
          <a:endParaRPr lang="en-US" sz="2700" kern="1200"/>
        </a:p>
      </dsp:txBody>
      <dsp:txXfrm>
        <a:off x="114115" y="442242"/>
        <a:ext cx="5960459" cy="2109430"/>
      </dsp:txXfrm>
    </dsp:sp>
    <dsp:sp modelId="{5F16B40C-CAC8-4712-A7AC-61AE96B13314}">
      <dsp:nvSpPr>
        <dsp:cNvPr id="0" name=""/>
        <dsp:cNvSpPr/>
      </dsp:nvSpPr>
      <dsp:spPr>
        <a:xfrm>
          <a:off x="0" y="2743548"/>
          <a:ext cx="6188689" cy="2337660"/>
        </a:xfrm>
        <a:prstGeom prst="roundRect">
          <a:avLst/>
        </a:prstGeom>
        <a:gradFill rotWithShape="0">
          <a:gsLst>
            <a:gs pos="0">
              <a:schemeClr val="accent5">
                <a:hueOff val="360006"/>
                <a:satOff val="8692"/>
                <a:lumOff val="-41961"/>
                <a:alphaOff val="0"/>
                <a:lumMod val="110000"/>
                <a:satMod val="105000"/>
                <a:tint val="67000"/>
              </a:schemeClr>
            </a:gs>
            <a:gs pos="50000">
              <a:schemeClr val="accent5">
                <a:hueOff val="360006"/>
                <a:satOff val="8692"/>
                <a:lumOff val="-41961"/>
                <a:alphaOff val="0"/>
                <a:lumMod val="105000"/>
                <a:satMod val="103000"/>
                <a:tint val="73000"/>
              </a:schemeClr>
            </a:gs>
            <a:gs pos="100000">
              <a:schemeClr val="accent5">
                <a:hueOff val="360006"/>
                <a:satOff val="8692"/>
                <a:lumOff val="-4196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How could this occur with children and young people?</a:t>
          </a:r>
          <a:endParaRPr lang="en-US" sz="2700" kern="1200"/>
        </a:p>
      </dsp:txBody>
      <dsp:txXfrm>
        <a:off x="114115" y="2857663"/>
        <a:ext cx="5960459" cy="210943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DAFB8-1EF8-4845-8677-A59D32E35BA9}">
      <dsp:nvSpPr>
        <dsp:cNvPr id="0" name=""/>
        <dsp:cNvSpPr/>
      </dsp:nvSpPr>
      <dsp:spPr>
        <a:xfrm>
          <a:off x="0" y="20507"/>
          <a:ext cx="6188689" cy="127296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Has direct discrimination happened?</a:t>
          </a:r>
          <a:endParaRPr lang="en-US" sz="3200" kern="1200"/>
        </a:p>
      </dsp:txBody>
      <dsp:txXfrm>
        <a:off x="62141" y="82648"/>
        <a:ext cx="6064407" cy="1148678"/>
      </dsp:txXfrm>
    </dsp:sp>
    <dsp:sp modelId="{DF38D4D2-57E1-49BD-A497-93FF73270AB0}">
      <dsp:nvSpPr>
        <dsp:cNvPr id="0" name=""/>
        <dsp:cNvSpPr/>
      </dsp:nvSpPr>
      <dsp:spPr>
        <a:xfrm>
          <a:off x="0" y="1385628"/>
          <a:ext cx="6188689" cy="1272960"/>
        </a:xfrm>
        <a:prstGeom prst="roundRect">
          <a:avLst/>
        </a:prstGeom>
        <a:gradFill rotWithShape="0">
          <a:gsLst>
            <a:gs pos="0">
              <a:schemeClr val="accent5">
                <a:hueOff val="120002"/>
                <a:satOff val="2897"/>
                <a:lumOff val="-13987"/>
                <a:alphaOff val="0"/>
                <a:lumMod val="110000"/>
                <a:satMod val="105000"/>
                <a:tint val="67000"/>
              </a:schemeClr>
            </a:gs>
            <a:gs pos="50000">
              <a:schemeClr val="accent5">
                <a:hueOff val="120002"/>
                <a:satOff val="2897"/>
                <a:lumOff val="-13987"/>
                <a:alphaOff val="0"/>
                <a:lumMod val="105000"/>
                <a:satMod val="103000"/>
                <a:tint val="73000"/>
              </a:schemeClr>
            </a:gs>
            <a:gs pos="100000">
              <a:schemeClr val="accent5">
                <a:hueOff val="120002"/>
                <a:satOff val="2897"/>
                <a:lumOff val="-1398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Has inadvertent discrimination occurred?</a:t>
          </a:r>
          <a:endParaRPr lang="en-US" sz="3200" kern="1200"/>
        </a:p>
      </dsp:txBody>
      <dsp:txXfrm>
        <a:off x="62141" y="1447769"/>
        <a:ext cx="6064407" cy="1148678"/>
      </dsp:txXfrm>
    </dsp:sp>
    <dsp:sp modelId="{A28713B4-94D8-4B93-8E6F-07B97EF5A751}">
      <dsp:nvSpPr>
        <dsp:cNvPr id="0" name=""/>
        <dsp:cNvSpPr/>
      </dsp:nvSpPr>
      <dsp:spPr>
        <a:xfrm>
          <a:off x="0" y="2750748"/>
          <a:ext cx="6188689" cy="1272960"/>
        </a:xfrm>
        <a:prstGeom prst="roundRect">
          <a:avLst/>
        </a:prstGeom>
        <a:gradFill rotWithShape="0">
          <a:gsLst>
            <a:gs pos="0">
              <a:schemeClr val="accent5">
                <a:hueOff val="240004"/>
                <a:satOff val="5795"/>
                <a:lumOff val="-27974"/>
                <a:alphaOff val="0"/>
                <a:lumMod val="110000"/>
                <a:satMod val="105000"/>
                <a:tint val="67000"/>
              </a:schemeClr>
            </a:gs>
            <a:gs pos="50000">
              <a:schemeClr val="accent5">
                <a:hueOff val="240004"/>
                <a:satOff val="5795"/>
                <a:lumOff val="-27974"/>
                <a:alphaOff val="0"/>
                <a:lumMod val="105000"/>
                <a:satMod val="103000"/>
                <a:tint val="73000"/>
              </a:schemeClr>
            </a:gs>
            <a:gs pos="100000">
              <a:schemeClr val="accent5">
                <a:hueOff val="240004"/>
                <a:satOff val="5795"/>
                <a:lumOff val="-2797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Could Mary have been included?</a:t>
          </a:r>
          <a:endParaRPr lang="en-US" sz="3200" kern="1200"/>
        </a:p>
      </dsp:txBody>
      <dsp:txXfrm>
        <a:off x="62141" y="2812889"/>
        <a:ext cx="6064407" cy="1148678"/>
      </dsp:txXfrm>
    </dsp:sp>
    <dsp:sp modelId="{DAF3C8F3-2C3B-45D5-BDBB-D2EB5B092AD2}">
      <dsp:nvSpPr>
        <dsp:cNvPr id="0" name=""/>
        <dsp:cNvSpPr/>
      </dsp:nvSpPr>
      <dsp:spPr>
        <a:xfrm>
          <a:off x="0" y="4115868"/>
          <a:ext cx="6188689" cy="1272960"/>
        </a:xfrm>
        <a:prstGeom prst="roundRect">
          <a:avLst/>
        </a:prstGeom>
        <a:gradFill rotWithShape="0">
          <a:gsLst>
            <a:gs pos="0">
              <a:schemeClr val="accent5">
                <a:hueOff val="360006"/>
                <a:satOff val="8692"/>
                <a:lumOff val="-41961"/>
                <a:alphaOff val="0"/>
                <a:lumMod val="110000"/>
                <a:satMod val="105000"/>
                <a:tint val="67000"/>
              </a:schemeClr>
            </a:gs>
            <a:gs pos="50000">
              <a:schemeClr val="accent5">
                <a:hueOff val="360006"/>
                <a:satOff val="8692"/>
                <a:lumOff val="-41961"/>
                <a:alphaOff val="0"/>
                <a:lumMod val="105000"/>
                <a:satMod val="103000"/>
                <a:tint val="73000"/>
              </a:schemeClr>
            </a:gs>
            <a:gs pos="100000">
              <a:schemeClr val="accent5">
                <a:hueOff val="360006"/>
                <a:satOff val="8692"/>
                <a:lumOff val="-4196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a:t>What impact could the carers' actions have on Mary?</a:t>
          </a:r>
          <a:endParaRPr lang="en-US" sz="3200" kern="1200"/>
        </a:p>
      </dsp:txBody>
      <dsp:txXfrm>
        <a:off x="62141" y="4178009"/>
        <a:ext cx="6064407" cy="11486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F5037-1C49-4376-9BB7-F66D068F92CB}">
      <dsp:nvSpPr>
        <dsp:cNvPr id="0" name=""/>
        <dsp:cNvSpPr/>
      </dsp:nvSpPr>
      <dsp:spPr>
        <a:xfrm>
          <a:off x="0" y="930160"/>
          <a:ext cx="6188689" cy="647595"/>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What causes this behaviour to occur?</a:t>
          </a:r>
          <a:endParaRPr lang="en-US" sz="2700" kern="1200"/>
        </a:p>
      </dsp:txBody>
      <dsp:txXfrm>
        <a:off x="31613" y="961773"/>
        <a:ext cx="6125463" cy="584369"/>
      </dsp:txXfrm>
    </dsp:sp>
    <dsp:sp modelId="{C0BF6ED6-0C5E-499C-AE27-91278F2D12BE}">
      <dsp:nvSpPr>
        <dsp:cNvPr id="0" name=""/>
        <dsp:cNvSpPr/>
      </dsp:nvSpPr>
      <dsp:spPr>
        <a:xfrm>
          <a:off x="0" y="1655515"/>
          <a:ext cx="6188689" cy="647595"/>
        </a:xfrm>
        <a:prstGeom prst="roundRect">
          <a:avLst/>
        </a:prstGeom>
        <a:gradFill rotWithShape="0">
          <a:gsLst>
            <a:gs pos="0">
              <a:schemeClr val="accent5">
                <a:hueOff val="90002"/>
                <a:satOff val="2173"/>
                <a:lumOff val="-10490"/>
                <a:alphaOff val="0"/>
                <a:lumMod val="110000"/>
                <a:satMod val="105000"/>
                <a:tint val="67000"/>
              </a:schemeClr>
            </a:gs>
            <a:gs pos="50000">
              <a:schemeClr val="accent5">
                <a:hueOff val="90002"/>
                <a:satOff val="2173"/>
                <a:lumOff val="-10490"/>
                <a:alphaOff val="0"/>
                <a:lumMod val="105000"/>
                <a:satMod val="103000"/>
                <a:tint val="73000"/>
              </a:schemeClr>
            </a:gs>
            <a:gs pos="100000">
              <a:schemeClr val="accent5">
                <a:hueOff val="90002"/>
                <a:satOff val="2173"/>
                <a:lumOff val="-1049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Culture</a:t>
          </a:r>
          <a:endParaRPr lang="en-US" sz="2700" kern="1200"/>
        </a:p>
      </dsp:txBody>
      <dsp:txXfrm>
        <a:off x="31613" y="1687128"/>
        <a:ext cx="6125463" cy="584369"/>
      </dsp:txXfrm>
    </dsp:sp>
    <dsp:sp modelId="{51EEAFC0-A338-4A35-BAC0-472F861963A1}">
      <dsp:nvSpPr>
        <dsp:cNvPr id="0" name=""/>
        <dsp:cNvSpPr/>
      </dsp:nvSpPr>
      <dsp:spPr>
        <a:xfrm>
          <a:off x="0" y="2380870"/>
          <a:ext cx="6188689" cy="647595"/>
        </a:xfrm>
        <a:prstGeom prst="roundRect">
          <a:avLst/>
        </a:prstGeom>
        <a:gradFill rotWithShape="0">
          <a:gsLst>
            <a:gs pos="0">
              <a:schemeClr val="accent5">
                <a:hueOff val="180003"/>
                <a:satOff val="4346"/>
                <a:lumOff val="-20980"/>
                <a:alphaOff val="0"/>
                <a:lumMod val="110000"/>
                <a:satMod val="105000"/>
                <a:tint val="67000"/>
              </a:schemeClr>
            </a:gs>
            <a:gs pos="50000">
              <a:schemeClr val="accent5">
                <a:hueOff val="180003"/>
                <a:satOff val="4346"/>
                <a:lumOff val="-20980"/>
                <a:alphaOff val="0"/>
                <a:lumMod val="105000"/>
                <a:satMod val="103000"/>
                <a:tint val="73000"/>
              </a:schemeClr>
            </a:gs>
            <a:gs pos="100000">
              <a:schemeClr val="accent5">
                <a:hueOff val="180003"/>
                <a:satOff val="4346"/>
                <a:lumOff val="-2098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Group privilege</a:t>
          </a:r>
          <a:endParaRPr lang="en-US" sz="2700" kern="1200"/>
        </a:p>
      </dsp:txBody>
      <dsp:txXfrm>
        <a:off x="31613" y="2412483"/>
        <a:ext cx="6125463" cy="584369"/>
      </dsp:txXfrm>
    </dsp:sp>
    <dsp:sp modelId="{D1D4E22B-01F9-4638-85DD-8C014D1A930C}">
      <dsp:nvSpPr>
        <dsp:cNvPr id="0" name=""/>
        <dsp:cNvSpPr/>
      </dsp:nvSpPr>
      <dsp:spPr>
        <a:xfrm>
          <a:off x="0" y="3106225"/>
          <a:ext cx="6188689" cy="647595"/>
        </a:xfrm>
        <a:prstGeom prst="roundRect">
          <a:avLst/>
        </a:prstGeom>
        <a:gradFill rotWithShape="0">
          <a:gsLst>
            <a:gs pos="0">
              <a:schemeClr val="accent5">
                <a:hueOff val="270005"/>
                <a:satOff val="6519"/>
                <a:lumOff val="-31471"/>
                <a:alphaOff val="0"/>
                <a:lumMod val="110000"/>
                <a:satMod val="105000"/>
                <a:tint val="67000"/>
              </a:schemeClr>
            </a:gs>
            <a:gs pos="50000">
              <a:schemeClr val="accent5">
                <a:hueOff val="270005"/>
                <a:satOff val="6519"/>
                <a:lumOff val="-31471"/>
                <a:alphaOff val="0"/>
                <a:lumMod val="105000"/>
                <a:satMod val="103000"/>
                <a:tint val="73000"/>
              </a:schemeClr>
            </a:gs>
            <a:gs pos="100000">
              <a:schemeClr val="accent5">
                <a:hueOff val="270005"/>
                <a:satOff val="6519"/>
                <a:lumOff val="-3147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Stereotypes</a:t>
          </a:r>
          <a:endParaRPr lang="en-US" sz="2700" kern="1200"/>
        </a:p>
      </dsp:txBody>
      <dsp:txXfrm>
        <a:off x="31613" y="3137838"/>
        <a:ext cx="6125463" cy="584369"/>
      </dsp:txXfrm>
    </dsp:sp>
    <dsp:sp modelId="{8D6ABA14-548A-4A52-9CC1-C1C9010D3E26}">
      <dsp:nvSpPr>
        <dsp:cNvPr id="0" name=""/>
        <dsp:cNvSpPr/>
      </dsp:nvSpPr>
      <dsp:spPr>
        <a:xfrm>
          <a:off x="0" y="3831580"/>
          <a:ext cx="6188689" cy="647595"/>
        </a:xfrm>
        <a:prstGeom prst="roundRect">
          <a:avLst/>
        </a:prstGeom>
        <a:gradFill rotWithShape="0">
          <a:gsLst>
            <a:gs pos="0">
              <a:schemeClr val="accent5">
                <a:hueOff val="360006"/>
                <a:satOff val="8692"/>
                <a:lumOff val="-41961"/>
                <a:alphaOff val="0"/>
                <a:lumMod val="110000"/>
                <a:satMod val="105000"/>
                <a:tint val="67000"/>
              </a:schemeClr>
            </a:gs>
            <a:gs pos="50000">
              <a:schemeClr val="accent5">
                <a:hueOff val="360006"/>
                <a:satOff val="8692"/>
                <a:lumOff val="-41961"/>
                <a:alphaOff val="0"/>
                <a:lumMod val="105000"/>
                <a:satMod val="103000"/>
                <a:tint val="73000"/>
              </a:schemeClr>
            </a:gs>
            <a:gs pos="100000">
              <a:schemeClr val="accent5">
                <a:hueOff val="360006"/>
                <a:satOff val="8692"/>
                <a:lumOff val="-4196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a:t>Prejudice</a:t>
          </a:r>
          <a:endParaRPr lang="en-US" sz="2700" kern="1200"/>
        </a:p>
      </dsp:txBody>
      <dsp:txXfrm>
        <a:off x="31613" y="3863193"/>
        <a:ext cx="6125463" cy="58436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37EE7-DF37-4661-ACD5-97C57D06B5FA}">
      <dsp:nvSpPr>
        <dsp:cNvPr id="0" name=""/>
        <dsp:cNvSpPr/>
      </dsp:nvSpPr>
      <dsp:spPr>
        <a:xfrm>
          <a:off x="0" y="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7B20915-0A77-4D4E-865F-A43ED2EB6453}">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baseline="0"/>
            <a:t>Race</a:t>
          </a:r>
          <a:endParaRPr lang="en-US" sz="3400" kern="1200"/>
        </a:p>
      </dsp:txBody>
      <dsp:txXfrm>
        <a:off x="0" y="0"/>
        <a:ext cx="6188689" cy="1352333"/>
      </dsp:txXfrm>
    </dsp:sp>
    <dsp:sp modelId="{06DB813D-BDFC-40E3-B946-66DEEF1987E6}">
      <dsp:nvSpPr>
        <dsp:cNvPr id="0" name=""/>
        <dsp:cNvSpPr/>
      </dsp:nvSpPr>
      <dsp:spPr>
        <a:xfrm>
          <a:off x="0" y="135233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978E343-DFE7-492B-B85B-A73655FC9A40}">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baseline="0"/>
            <a:t>Gender </a:t>
          </a:r>
          <a:endParaRPr lang="en-US" sz="3400" kern="1200"/>
        </a:p>
      </dsp:txBody>
      <dsp:txXfrm>
        <a:off x="0" y="1352333"/>
        <a:ext cx="6188689" cy="1352333"/>
      </dsp:txXfrm>
    </dsp:sp>
    <dsp:sp modelId="{62512805-7DD8-4A61-AC08-936442FD4371}">
      <dsp:nvSpPr>
        <dsp:cNvPr id="0" name=""/>
        <dsp:cNvSpPr/>
      </dsp:nvSpPr>
      <dsp:spPr>
        <a:xfrm>
          <a:off x="0" y="2704667"/>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18D6937-71FE-4B31-822A-BC9BA4017C6C}">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baseline="0"/>
            <a:t>Age</a:t>
          </a:r>
          <a:endParaRPr lang="en-US" sz="3400" kern="1200"/>
        </a:p>
      </dsp:txBody>
      <dsp:txXfrm>
        <a:off x="0" y="2704667"/>
        <a:ext cx="6188689" cy="1352333"/>
      </dsp:txXfrm>
    </dsp:sp>
    <dsp:sp modelId="{434F86AE-75D1-4411-8A1D-E00F0742CBEA}">
      <dsp:nvSpPr>
        <dsp:cNvPr id="0" name=""/>
        <dsp:cNvSpPr/>
      </dsp:nvSpPr>
      <dsp:spPr>
        <a:xfrm>
          <a:off x="0" y="405700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A4CB7E9-5257-4ADF-B02C-293F4DAFFB92}">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baseline="0"/>
            <a:t>The three key nuggets of information. (Schneider, 2004)</a:t>
          </a:r>
          <a:endParaRPr lang="en-US" sz="3400" kern="1200"/>
        </a:p>
      </dsp:txBody>
      <dsp:txXfrm>
        <a:off x="0" y="4057001"/>
        <a:ext cx="6188689" cy="135233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23336-7FEE-4773-AC6F-4E039576ABB0}">
      <dsp:nvSpPr>
        <dsp:cNvPr id="0" name=""/>
        <dsp:cNvSpPr/>
      </dsp:nvSpPr>
      <dsp:spPr>
        <a:xfrm>
          <a:off x="0" y="64067"/>
          <a:ext cx="6188689" cy="25974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When buying a house or car, driving, or making a financial transaction, for example, white people seldom consider the that their race comes into play at all.</a:t>
          </a:r>
          <a:endParaRPr lang="en-US" sz="3000" kern="1200"/>
        </a:p>
      </dsp:txBody>
      <dsp:txXfrm>
        <a:off x="126795" y="190862"/>
        <a:ext cx="5935099" cy="2343810"/>
      </dsp:txXfrm>
    </dsp:sp>
    <dsp:sp modelId="{14BC4274-8E85-4237-A057-3C866D0FB2CA}">
      <dsp:nvSpPr>
        <dsp:cNvPr id="0" name=""/>
        <dsp:cNvSpPr/>
      </dsp:nvSpPr>
      <dsp:spPr>
        <a:xfrm>
          <a:off x="0" y="2747868"/>
          <a:ext cx="6188689" cy="2597400"/>
        </a:xfrm>
        <a:prstGeom prst="roundRect">
          <a:avLst/>
        </a:prstGeom>
        <a:gradFill rotWithShape="0">
          <a:gsLst>
            <a:gs pos="0">
              <a:schemeClr val="accent2">
                <a:hueOff val="7692880"/>
                <a:satOff val="8205"/>
                <a:lumOff val="2551"/>
                <a:alphaOff val="0"/>
                <a:lumMod val="110000"/>
                <a:satMod val="105000"/>
                <a:tint val="67000"/>
              </a:schemeClr>
            </a:gs>
            <a:gs pos="50000">
              <a:schemeClr val="accent2">
                <a:hueOff val="7692880"/>
                <a:satOff val="8205"/>
                <a:lumOff val="2551"/>
                <a:alphaOff val="0"/>
                <a:lumMod val="105000"/>
                <a:satMod val="103000"/>
                <a:tint val="73000"/>
              </a:schemeClr>
            </a:gs>
            <a:gs pos="100000">
              <a:schemeClr val="accent2">
                <a:hueOff val="7692880"/>
                <a:satOff val="8205"/>
                <a:lumOff val="25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baseline="0"/>
            <a:t>Group privilege is an unearned favored state conferred simply because of one’s race, gender, social class, or sexual orientation</a:t>
          </a:r>
          <a:endParaRPr lang="en-US" sz="3000" kern="1200"/>
        </a:p>
      </dsp:txBody>
      <dsp:txXfrm>
        <a:off x="126795" y="2874663"/>
        <a:ext cx="5935099" cy="234381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9729A-B377-45BD-B4B6-26B137002E0D}">
      <dsp:nvSpPr>
        <dsp:cNvPr id="0" name=""/>
        <dsp:cNvSpPr/>
      </dsp:nvSpPr>
      <dsp:spPr>
        <a:xfrm>
          <a:off x="0" y="324707"/>
          <a:ext cx="6188689" cy="15444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The concept of group privilege begins with the recognition that there is a corollary to discrimination or undeserved negative treatment based on one’s group membership. </a:t>
          </a:r>
          <a:endParaRPr lang="en-US" sz="2200" kern="1200"/>
        </a:p>
      </dsp:txBody>
      <dsp:txXfrm>
        <a:off x="75391" y="400098"/>
        <a:ext cx="6037907" cy="1393618"/>
      </dsp:txXfrm>
    </dsp:sp>
    <dsp:sp modelId="{9F341557-B567-4487-B26B-9EF4934135BE}">
      <dsp:nvSpPr>
        <dsp:cNvPr id="0" name=""/>
        <dsp:cNvSpPr/>
      </dsp:nvSpPr>
      <dsp:spPr>
        <a:xfrm>
          <a:off x="0" y="1932467"/>
          <a:ext cx="6188689" cy="1544400"/>
        </a:xfrm>
        <a:prstGeom prst="roundRect">
          <a:avLst/>
        </a:prstGeom>
        <a:gradFill rotWithShape="0">
          <a:gsLst>
            <a:gs pos="0">
              <a:schemeClr val="accent2">
                <a:hueOff val="3846440"/>
                <a:satOff val="4103"/>
                <a:lumOff val="1275"/>
                <a:alphaOff val="0"/>
                <a:lumMod val="110000"/>
                <a:satMod val="105000"/>
                <a:tint val="67000"/>
              </a:schemeClr>
            </a:gs>
            <a:gs pos="50000">
              <a:schemeClr val="accent2">
                <a:hueOff val="3846440"/>
                <a:satOff val="4103"/>
                <a:lumOff val="1275"/>
                <a:alphaOff val="0"/>
                <a:lumMod val="105000"/>
                <a:satMod val="103000"/>
                <a:tint val="73000"/>
              </a:schemeClr>
            </a:gs>
            <a:gs pos="100000">
              <a:schemeClr val="accent2">
                <a:hueOff val="3846440"/>
                <a:satOff val="4103"/>
                <a:lumOff val="127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The corollary is that advantages are granted to people simply because they belong to a particular group. </a:t>
          </a:r>
          <a:endParaRPr lang="en-US" sz="2200" kern="1200"/>
        </a:p>
      </dsp:txBody>
      <dsp:txXfrm>
        <a:off x="75391" y="2007858"/>
        <a:ext cx="6037907" cy="1393618"/>
      </dsp:txXfrm>
    </dsp:sp>
    <dsp:sp modelId="{17A3F367-9D6B-476E-892C-0C3745193DC4}">
      <dsp:nvSpPr>
        <dsp:cNvPr id="0" name=""/>
        <dsp:cNvSpPr/>
      </dsp:nvSpPr>
      <dsp:spPr>
        <a:xfrm>
          <a:off x="0" y="3540228"/>
          <a:ext cx="6188689" cy="1544400"/>
        </a:xfrm>
        <a:prstGeom prst="roundRect">
          <a:avLst/>
        </a:prstGeom>
        <a:gradFill rotWithShape="0">
          <a:gsLst>
            <a:gs pos="0">
              <a:schemeClr val="accent2">
                <a:hueOff val="7692880"/>
                <a:satOff val="8205"/>
                <a:lumOff val="2551"/>
                <a:alphaOff val="0"/>
                <a:lumMod val="110000"/>
                <a:satMod val="105000"/>
                <a:tint val="67000"/>
              </a:schemeClr>
            </a:gs>
            <a:gs pos="50000">
              <a:schemeClr val="accent2">
                <a:hueOff val="7692880"/>
                <a:satOff val="8205"/>
                <a:lumOff val="2551"/>
                <a:alphaOff val="0"/>
                <a:lumMod val="105000"/>
                <a:satMod val="103000"/>
                <a:tint val="73000"/>
              </a:schemeClr>
            </a:gs>
            <a:gs pos="100000">
              <a:schemeClr val="accent2">
                <a:hueOff val="7692880"/>
                <a:satOff val="8205"/>
                <a:lumOff val="25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baseline="0"/>
            <a:t>These advantages are typically invisible to the people who hold them, but they nonetheless have frequent and positive influences on everyday life. </a:t>
          </a:r>
          <a:endParaRPr lang="en-US" sz="2200" kern="1200"/>
        </a:p>
      </dsp:txBody>
      <dsp:txXfrm>
        <a:off x="75391" y="3615619"/>
        <a:ext cx="6037907" cy="139361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00389-F997-4909-B869-EA7E97B32022}">
      <dsp:nvSpPr>
        <dsp:cNvPr id="0" name=""/>
        <dsp:cNvSpPr/>
      </dsp:nvSpPr>
      <dsp:spPr>
        <a:xfrm>
          <a:off x="0" y="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F21C66E-6BC3-457B-BF20-A3BBBAEEB297}">
      <dsp:nvSpPr>
        <dsp:cNvPr id="0" name=""/>
        <dsp:cNvSpPr/>
      </dsp:nvSpPr>
      <dsp:spPr>
        <a:xfrm>
          <a:off x="0" y="0"/>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baseline="0" dirty="0"/>
            <a:t>“Lifting a ton of feathers” to describe the subtle ways in which prejudice against women and its converse, male privilege, affects people’s everyday lives. </a:t>
          </a:r>
          <a:endParaRPr lang="en-US" sz="3200" kern="1200" dirty="0"/>
        </a:p>
      </dsp:txBody>
      <dsp:txXfrm>
        <a:off x="0" y="0"/>
        <a:ext cx="6188689" cy="2704667"/>
      </dsp:txXfrm>
    </dsp:sp>
    <dsp:sp modelId="{487BD2B3-B497-461D-AB06-B0658C9A52CB}">
      <dsp:nvSpPr>
        <dsp:cNvPr id="0" name=""/>
        <dsp:cNvSpPr/>
      </dsp:nvSpPr>
      <dsp:spPr>
        <a:xfrm>
          <a:off x="0" y="2704667"/>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C93555B-9CAE-41FB-9E96-DC6162B12C49}">
      <dsp:nvSpPr>
        <dsp:cNvPr id="0" name=""/>
        <dsp:cNvSpPr/>
      </dsp:nvSpPr>
      <dsp:spPr>
        <a:xfrm>
          <a:off x="0" y="2704667"/>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baseline="0" dirty="0"/>
            <a:t>More often, however, privilege refers to subtle factors; for example, men do not have to look far to find heroes or role models of their gender.</a:t>
          </a:r>
          <a:endParaRPr lang="en-US" sz="3200" kern="1200" dirty="0"/>
        </a:p>
      </dsp:txBody>
      <dsp:txXfrm>
        <a:off x="0" y="2704667"/>
        <a:ext cx="6188689" cy="270466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D69C5-D143-4B68-8FE6-824D2CB24CCD}">
      <dsp:nvSpPr>
        <dsp:cNvPr id="0" name=""/>
        <dsp:cNvSpPr/>
      </dsp:nvSpPr>
      <dsp:spPr>
        <a:xfrm>
          <a:off x="0" y="83671"/>
          <a:ext cx="6188689" cy="1708931"/>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dirty="0"/>
            <a:t>Other social groups also have privileges. </a:t>
          </a:r>
          <a:endParaRPr lang="en-US" sz="2000" kern="1200" dirty="0"/>
        </a:p>
      </dsp:txBody>
      <dsp:txXfrm>
        <a:off x="83423" y="167094"/>
        <a:ext cx="6021843" cy="1542085"/>
      </dsp:txXfrm>
    </dsp:sp>
    <dsp:sp modelId="{0730BA74-35DD-4AB0-AAC6-EFFF08DF549C}">
      <dsp:nvSpPr>
        <dsp:cNvPr id="0" name=""/>
        <dsp:cNvSpPr/>
      </dsp:nvSpPr>
      <dsp:spPr>
        <a:xfrm>
          <a:off x="0" y="1850202"/>
          <a:ext cx="6188689" cy="1708931"/>
        </a:xfrm>
        <a:prstGeom prst="roundRect">
          <a:avLst/>
        </a:prstGeom>
        <a:gradFill rotWithShape="0">
          <a:gsLst>
            <a:gs pos="0">
              <a:schemeClr val="accent2">
                <a:hueOff val="3846440"/>
                <a:satOff val="4103"/>
                <a:lumOff val="1275"/>
                <a:alphaOff val="0"/>
                <a:lumMod val="110000"/>
                <a:satMod val="105000"/>
                <a:tint val="67000"/>
              </a:schemeClr>
            </a:gs>
            <a:gs pos="50000">
              <a:schemeClr val="accent2">
                <a:hueOff val="3846440"/>
                <a:satOff val="4103"/>
                <a:lumOff val="1275"/>
                <a:alphaOff val="0"/>
                <a:lumMod val="105000"/>
                <a:satMod val="103000"/>
                <a:tint val="73000"/>
              </a:schemeClr>
            </a:gs>
            <a:gs pos="100000">
              <a:schemeClr val="accent2">
                <a:hueOff val="3846440"/>
                <a:satOff val="4103"/>
                <a:lumOff val="127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baseline="0" dirty="0"/>
            <a:t>For example, heterosexuals are free to post pictures of their significant other</a:t>
          </a:r>
          <a:r>
            <a:rPr lang="en-US" sz="2000" kern="1200" baseline="0" dirty="0">
              <a:latin typeface="Sagona Book"/>
            </a:rPr>
            <a:t>, </a:t>
          </a:r>
          <a:r>
            <a:rPr lang="en-US" sz="2000" kern="1200" baseline="0" dirty="0"/>
            <a:t>to hold hands or kiss in public, and friends and family do not question whether they are “sure” they are heterosexual.</a:t>
          </a:r>
          <a:endParaRPr lang="en-US" sz="2000" kern="1200" dirty="0"/>
        </a:p>
      </dsp:txBody>
      <dsp:txXfrm>
        <a:off x="83423" y="1933625"/>
        <a:ext cx="6021843" cy="1542085"/>
      </dsp:txXfrm>
    </dsp:sp>
    <dsp:sp modelId="{B01FC234-109E-40F9-AB5C-8504297EF1A9}">
      <dsp:nvSpPr>
        <dsp:cNvPr id="0" name=""/>
        <dsp:cNvSpPr/>
      </dsp:nvSpPr>
      <dsp:spPr>
        <a:xfrm>
          <a:off x="0" y="3616733"/>
          <a:ext cx="6188689" cy="1708931"/>
        </a:xfrm>
        <a:prstGeom prst="roundRect">
          <a:avLst/>
        </a:prstGeom>
        <a:gradFill rotWithShape="0">
          <a:gsLst>
            <a:gs pos="0">
              <a:schemeClr val="accent2">
                <a:hueOff val="7692880"/>
                <a:satOff val="8205"/>
                <a:lumOff val="2551"/>
                <a:alphaOff val="0"/>
                <a:lumMod val="110000"/>
                <a:satMod val="105000"/>
                <a:tint val="67000"/>
              </a:schemeClr>
            </a:gs>
            <a:gs pos="50000">
              <a:schemeClr val="accent2">
                <a:hueOff val="7692880"/>
                <a:satOff val="8205"/>
                <a:lumOff val="2551"/>
                <a:alphaOff val="0"/>
                <a:lumMod val="105000"/>
                <a:satMod val="103000"/>
                <a:tint val="73000"/>
              </a:schemeClr>
            </a:gs>
            <a:gs pos="100000">
              <a:schemeClr val="accent2">
                <a:hueOff val="7692880"/>
                <a:satOff val="8205"/>
                <a:lumOff val="25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dirty="0"/>
            <a:t>Able-bodied persons are privileged because their physical environment is relatively easy to navigate</a:t>
          </a:r>
          <a:r>
            <a:rPr lang="en-US" sz="2000" kern="1200" baseline="0" dirty="0">
              <a:latin typeface="Sagona Book"/>
            </a:rPr>
            <a:t>.</a:t>
          </a:r>
          <a:endParaRPr lang="en-US" sz="2000" kern="1200" dirty="0"/>
        </a:p>
      </dsp:txBody>
      <dsp:txXfrm>
        <a:off x="83423" y="3700156"/>
        <a:ext cx="6021843" cy="154208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5E316-66DF-4C8D-B860-69B992B97F0A}">
      <dsp:nvSpPr>
        <dsp:cNvPr id="0" name=""/>
        <dsp:cNvSpPr/>
      </dsp:nvSpPr>
      <dsp:spPr>
        <a:xfrm>
          <a:off x="0" y="570542"/>
          <a:ext cx="6188689" cy="13747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Group privilege makes it easy for white people to see racism as a problem that belongs to people of color</a:t>
          </a:r>
          <a:endParaRPr lang="en-US" sz="2500" kern="1200"/>
        </a:p>
      </dsp:txBody>
      <dsp:txXfrm>
        <a:off x="67110" y="637652"/>
        <a:ext cx="6054469" cy="1240530"/>
      </dsp:txXfrm>
    </dsp:sp>
    <dsp:sp modelId="{250066ED-0605-42BE-A64D-B7B2D1BDE30E}">
      <dsp:nvSpPr>
        <dsp:cNvPr id="0" name=""/>
        <dsp:cNvSpPr/>
      </dsp:nvSpPr>
      <dsp:spPr>
        <a:xfrm>
          <a:off x="0" y="2017293"/>
          <a:ext cx="6188689" cy="1374750"/>
        </a:xfrm>
        <a:prstGeom prst="roundRect">
          <a:avLst/>
        </a:prstGeom>
        <a:gradFill rotWithShape="0">
          <a:gsLst>
            <a:gs pos="0">
              <a:schemeClr val="accent5">
                <a:hueOff val="180003"/>
                <a:satOff val="4346"/>
                <a:lumOff val="-20980"/>
                <a:alphaOff val="0"/>
                <a:lumMod val="110000"/>
                <a:satMod val="105000"/>
                <a:tint val="67000"/>
              </a:schemeClr>
            </a:gs>
            <a:gs pos="50000">
              <a:schemeClr val="accent5">
                <a:hueOff val="180003"/>
                <a:satOff val="4346"/>
                <a:lumOff val="-20980"/>
                <a:alphaOff val="0"/>
                <a:lumMod val="105000"/>
                <a:satMod val="103000"/>
                <a:tint val="73000"/>
              </a:schemeClr>
            </a:gs>
            <a:gs pos="100000">
              <a:schemeClr val="accent5">
                <a:hueOff val="180003"/>
                <a:satOff val="4346"/>
                <a:lumOff val="-2098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Heterosexuals to see anti-gay prejudice as a problem that belongs to lesbians and gay men</a:t>
          </a:r>
          <a:endParaRPr lang="en-US" sz="2500" kern="1200"/>
        </a:p>
      </dsp:txBody>
      <dsp:txXfrm>
        <a:off x="67110" y="2084403"/>
        <a:ext cx="6054469" cy="1240530"/>
      </dsp:txXfrm>
    </dsp:sp>
    <dsp:sp modelId="{4BB59A7F-16CF-460C-A427-43EBA4577CB2}">
      <dsp:nvSpPr>
        <dsp:cNvPr id="0" name=""/>
        <dsp:cNvSpPr/>
      </dsp:nvSpPr>
      <dsp:spPr>
        <a:xfrm>
          <a:off x="0" y="3464043"/>
          <a:ext cx="6188689" cy="1374750"/>
        </a:xfrm>
        <a:prstGeom prst="roundRect">
          <a:avLst/>
        </a:prstGeom>
        <a:gradFill rotWithShape="0">
          <a:gsLst>
            <a:gs pos="0">
              <a:schemeClr val="accent5">
                <a:hueOff val="360006"/>
                <a:satOff val="8692"/>
                <a:lumOff val="-41961"/>
                <a:alphaOff val="0"/>
                <a:lumMod val="110000"/>
                <a:satMod val="105000"/>
                <a:tint val="67000"/>
              </a:schemeClr>
            </a:gs>
            <a:gs pos="50000">
              <a:schemeClr val="accent5">
                <a:hueOff val="360006"/>
                <a:satOff val="8692"/>
                <a:lumOff val="-41961"/>
                <a:alphaOff val="0"/>
                <a:lumMod val="105000"/>
                <a:satMod val="103000"/>
                <a:tint val="73000"/>
              </a:schemeClr>
            </a:gs>
            <a:gs pos="100000">
              <a:schemeClr val="accent5">
                <a:hueOff val="360006"/>
                <a:satOff val="8692"/>
                <a:lumOff val="-4196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baseline="0"/>
            <a:t>Men to see sexism as a “woman’s problem.” </a:t>
          </a:r>
          <a:endParaRPr lang="en-US" sz="2500" kern="1200"/>
        </a:p>
      </dsp:txBody>
      <dsp:txXfrm>
        <a:off x="67110" y="3531153"/>
        <a:ext cx="6054469" cy="124053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9592E-7B1D-46A7-A5C9-A22071FCC4FF}">
      <dsp:nvSpPr>
        <dsp:cNvPr id="0" name=""/>
        <dsp:cNvSpPr/>
      </dsp:nvSpPr>
      <dsp:spPr>
        <a:xfrm>
          <a:off x="0" y="58352"/>
          <a:ext cx="6188689" cy="170469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baseline="0"/>
            <a:t>I'm sure you've all heard of stereotypes of particular groups.</a:t>
          </a:r>
          <a:endParaRPr lang="en-US" sz="3100" kern="1200"/>
        </a:p>
      </dsp:txBody>
      <dsp:txXfrm>
        <a:off x="83216" y="141568"/>
        <a:ext cx="6022257" cy="1538258"/>
      </dsp:txXfrm>
    </dsp:sp>
    <dsp:sp modelId="{A3010278-41ED-40AF-9BFD-68DD82E13E85}">
      <dsp:nvSpPr>
        <dsp:cNvPr id="0" name=""/>
        <dsp:cNvSpPr/>
      </dsp:nvSpPr>
      <dsp:spPr>
        <a:xfrm>
          <a:off x="0" y="1852322"/>
          <a:ext cx="6188689" cy="1704690"/>
        </a:xfrm>
        <a:prstGeom prst="roundRect">
          <a:avLst/>
        </a:prstGeom>
        <a:gradFill rotWithShape="0">
          <a:gsLst>
            <a:gs pos="0">
              <a:schemeClr val="accent5">
                <a:hueOff val="180003"/>
                <a:satOff val="4346"/>
                <a:lumOff val="-20980"/>
                <a:alphaOff val="0"/>
                <a:lumMod val="110000"/>
                <a:satMod val="105000"/>
                <a:tint val="67000"/>
              </a:schemeClr>
            </a:gs>
            <a:gs pos="50000">
              <a:schemeClr val="accent5">
                <a:hueOff val="180003"/>
                <a:satOff val="4346"/>
                <a:lumOff val="-20980"/>
                <a:alphaOff val="0"/>
                <a:lumMod val="105000"/>
                <a:satMod val="103000"/>
                <a:tint val="73000"/>
              </a:schemeClr>
            </a:gs>
            <a:gs pos="100000">
              <a:schemeClr val="accent5">
                <a:hueOff val="180003"/>
                <a:satOff val="4346"/>
                <a:lumOff val="-2098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baseline="0"/>
            <a:t>This could be a widely held but fixed, oversimplified view. </a:t>
          </a:r>
          <a:endParaRPr lang="en-US" sz="3100" kern="1200"/>
        </a:p>
      </dsp:txBody>
      <dsp:txXfrm>
        <a:off x="83216" y="1935538"/>
        <a:ext cx="6022257" cy="1538258"/>
      </dsp:txXfrm>
    </dsp:sp>
    <dsp:sp modelId="{1308D010-2558-420A-ACB5-A51656C0986E}">
      <dsp:nvSpPr>
        <dsp:cNvPr id="0" name=""/>
        <dsp:cNvSpPr/>
      </dsp:nvSpPr>
      <dsp:spPr>
        <a:xfrm>
          <a:off x="0" y="3646293"/>
          <a:ext cx="6188689" cy="1704690"/>
        </a:xfrm>
        <a:prstGeom prst="roundRect">
          <a:avLst/>
        </a:prstGeom>
        <a:gradFill rotWithShape="0">
          <a:gsLst>
            <a:gs pos="0">
              <a:schemeClr val="accent5">
                <a:hueOff val="360006"/>
                <a:satOff val="8692"/>
                <a:lumOff val="-41961"/>
                <a:alphaOff val="0"/>
                <a:lumMod val="110000"/>
                <a:satMod val="105000"/>
                <a:tint val="67000"/>
              </a:schemeClr>
            </a:gs>
            <a:gs pos="50000">
              <a:schemeClr val="accent5">
                <a:hueOff val="360006"/>
                <a:satOff val="8692"/>
                <a:lumOff val="-41961"/>
                <a:alphaOff val="0"/>
                <a:lumMod val="105000"/>
                <a:satMod val="103000"/>
                <a:tint val="73000"/>
              </a:schemeClr>
            </a:gs>
            <a:gs pos="100000">
              <a:schemeClr val="accent5">
                <a:hueOff val="360006"/>
                <a:satOff val="8692"/>
                <a:lumOff val="-4196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baseline="0"/>
            <a:t>Stereotypes are often untrue and unfair. </a:t>
          </a:r>
          <a:endParaRPr lang="en-US" sz="3100" kern="1200"/>
        </a:p>
      </dsp:txBody>
      <dsp:txXfrm>
        <a:off x="83216" y="3729509"/>
        <a:ext cx="6022257" cy="153825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8B4B4-CA82-46E0-BEE5-72688AF89E71}">
      <dsp:nvSpPr>
        <dsp:cNvPr id="0" name=""/>
        <dsp:cNvSpPr/>
      </dsp:nvSpPr>
      <dsp:spPr>
        <a:xfrm>
          <a:off x="0" y="66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110D735-F905-4B75-849E-743CA29AAAFA}">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An explicit stereotype is a stereotype that a person is aware that they hold. </a:t>
          </a:r>
          <a:endParaRPr lang="en-US" sz="2800" kern="1200"/>
        </a:p>
      </dsp:txBody>
      <dsp:txXfrm>
        <a:off x="0" y="660"/>
        <a:ext cx="6188689" cy="1081603"/>
      </dsp:txXfrm>
    </dsp:sp>
    <dsp:sp modelId="{DE111346-A6BD-4F01-B36F-082B0314F8F5}">
      <dsp:nvSpPr>
        <dsp:cNvPr id="0" name=""/>
        <dsp:cNvSpPr/>
      </dsp:nvSpPr>
      <dsp:spPr>
        <a:xfrm>
          <a:off x="0" y="108226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7DE5FB5-A9F4-4021-89A8-5740BCA0F13C}">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They are aware they use it to judge others.</a:t>
          </a:r>
          <a:endParaRPr lang="en-US" sz="2800" kern="1200"/>
        </a:p>
      </dsp:txBody>
      <dsp:txXfrm>
        <a:off x="0" y="1082263"/>
        <a:ext cx="6188689" cy="1081603"/>
      </dsp:txXfrm>
    </dsp:sp>
    <dsp:sp modelId="{F0B79026-3879-40CB-9FDD-F90A16FDFB0F}">
      <dsp:nvSpPr>
        <dsp:cNvPr id="0" name=""/>
        <dsp:cNvSpPr/>
      </dsp:nvSpPr>
      <dsp:spPr>
        <a:xfrm>
          <a:off x="0" y="2163866"/>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176A956-580D-40DB-AF1D-27FDA50932F7}">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Decision bias can be mitigated with conscious control. </a:t>
          </a:r>
          <a:endParaRPr lang="en-US" sz="2800" kern="1200"/>
        </a:p>
      </dsp:txBody>
      <dsp:txXfrm>
        <a:off x="0" y="2163866"/>
        <a:ext cx="6188689" cy="1081603"/>
      </dsp:txXfrm>
    </dsp:sp>
    <dsp:sp modelId="{92B733CC-A80F-4D90-8A21-6A97C5B7BF3D}">
      <dsp:nvSpPr>
        <dsp:cNvPr id="0" name=""/>
        <dsp:cNvSpPr/>
      </dsp:nvSpPr>
      <dsp:spPr>
        <a:xfrm>
          <a:off x="0" y="3245469"/>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45C2AF0-A7AF-4B5D-90F6-27330B19756F}">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However, attempts to offset this bias often fail at being impartial.</a:t>
          </a:r>
          <a:endParaRPr lang="en-US" sz="2800" kern="1200"/>
        </a:p>
      </dsp:txBody>
      <dsp:txXfrm>
        <a:off x="0" y="3245469"/>
        <a:ext cx="6188689" cy="1081603"/>
      </dsp:txXfrm>
    </dsp:sp>
    <dsp:sp modelId="{73A0904B-0AFD-4B55-983C-03762A061575}">
      <dsp:nvSpPr>
        <dsp:cNvPr id="0" name=""/>
        <dsp:cNvSpPr/>
      </dsp:nvSpPr>
      <dsp:spPr>
        <a:xfrm>
          <a:off x="0" y="432707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9758D80-538A-480E-B479-B0C9A33C8346}">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a:t>Over/under estimation of the stereotype's effect on bias.</a:t>
          </a:r>
          <a:endParaRPr lang="en-US" sz="2800" kern="1200"/>
        </a:p>
      </dsp:txBody>
      <dsp:txXfrm>
        <a:off x="0" y="4327072"/>
        <a:ext cx="6188689" cy="108160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CC320-21BC-4DBF-9700-1ECB3DE0345B}">
      <dsp:nvSpPr>
        <dsp:cNvPr id="0" name=""/>
        <dsp:cNvSpPr/>
      </dsp:nvSpPr>
      <dsp:spPr>
        <a:xfrm>
          <a:off x="0" y="66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081F323-1208-4FF0-9DA7-BEB87CB56AEB}">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These are more unconscious, and individuals have no awareness or control of.</a:t>
          </a:r>
          <a:endParaRPr lang="en-US" sz="2300" kern="1200"/>
        </a:p>
      </dsp:txBody>
      <dsp:txXfrm>
        <a:off x="0" y="660"/>
        <a:ext cx="6188689" cy="1081603"/>
      </dsp:txXfrm>
    </dsp:sp>
    <dsp:sp modelId="{68232C39-1B67-481C-8430-215347348D05}">
      <dsp:nvSpPr>
        <dsp:cNvPr id="0" name=""/>
        <dsp:cNvSpPr/>
      </dsp:nvSpPr>
      <dsp:spPr>
        <a:xfrm>
          <a:off x="0" y="108226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1CF99C-693D-4B6B-A504-E40AE7F24BF3}">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They are built on two concepts.</a:t>
          </a:r>
          <a:endParaRPr lang="en-US" sz="2300" kern="1200"/>
        </a:p>
      </dsp:txBody>
      <dsp:txXfrm>
        <a:off x="0" y="1082263"/>
        <a:ext cx="6188689" cy="1081603"/>
      </dsp:txXfrm>
    </dsp:sp>
    <dsp:sp modelId="{D21F0062-707D-448F-9EA2-98CD3A458E0B}">
      <dsp:nvSpPr>
        <dsp:cNvPr id="0" name=""/>
        <dsp:cNvSpPr/>
      </dsp:nvSpPr>
      <dsp:spPr>
        <a:xfrm>
          <a:off x="0" y="2163866"/>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AE97F3E-7875-450E-B67E-8D2D96B5D7E4}">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Associative networks in semantic memory</a:t>
          </a:r>
          <a:endParaRPr lang="en-US" sz="2300" kern="1200"/>
        </a:p>
      </dsp:txBody>
      <dsp:txXfrm>
        <a:off x="0" y="2163866"/>
        <a:ext cx="6188689" cy="1081603"/>
      </dsp:txXfrm>
    </dsp:sp>
    <dsp:sp modelId="{F9DA6133-3F6F-4650-B3EB-9983ACCF968B}">
      <dsp:nvSpPr>
        <dsp:cNvPr id="0" name=""/>
        <dsp:cNvSpPr/>
      </dsp:nvSpPr>
      <dsp:spPr>
        <a:xfrm>
          <a:off x="0" y="3245469"/>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B1CDF6D-C75C-455B-9F8C-01D805F140A5}">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Automatic activation</a:t>
          </a:r>
          <a:endParaRPr lang="en-US" sz="2300" kern="1200"/>
        </a:p>
      </dsp:txBody>
      <dsp:txXfrm>
        <a:off x="0" y="3245469"/>
        <a:ext cx="6188689" cy="1081603"/>
      </dsp:txXfrm>
    </dsp:sp>
    <dsp:sp modelId="{3CB2F3F4-BC17-4CBC-8F10-2FE1599299F4}">
      <dsp:nvSpPr>
        <dsp:cNvPr id="0" name=""/>
        <dsp:cNvSpPr/>
      </dsp:nvSpPr>
      <dsp:spPr>
        <a:xfrm>
          <a:off x="0" y="432707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52983F8-8270-4798-8F28-8194E42C9BED}">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baseline="0"/>
            <a:t>(Hinton, 2017)</a:t>
          </a:r>
          <a:endParaRPr lang="en-US" sz="2300" kern="1200"/>
        </a:p>
      </dsp:txBody>
      <dsp:txXfrm>
        <a:off x="0" y="4327072"/>
        <a:ext cx="6188689" cy="108160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6A554-6851-48E8-8048-235471ADC83F}">
      <dsp:nvSpPr>
        <dsp:cNvPr id="0" name=""/>
        <dsp:cNvSpPr/>
      </dsp:nvSpPr>
      <dsp:spPr>
        <a:xfrm>
          <a:off x="0" y="2245"/>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78DC4F-0427-4D23-9A74-FB79C563302E}">
      <dsp:nvSpPr>
        <dsp:cNvPr id="0" name=""/>
        <dsp:cNvSpPr/>
      </dsp:nvSpPr>
      <dsp:spPr>
        <a:xfrm>
          <a:off x="344203" y="258264"/>
          <a:ext cx="625824" cy="625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80CC2-4CEB-4B06-97B0-EF5516B9FEF0}">
      <dsp:nvSpPr>
        <dsp:cNvPr id="0" name=""/>
        <dsp:cNvSpPr/>
      </dsp:nvSpPr>
      <dsp:spPr>
        <a:xfrm>
          <a:off x="1314230" y="2245"/>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77900">
            <a:lnSpc>
              <a:spcPct val="90000"/>
            </a:lnSpc>
            <a:spcBef>
              <a:spcPct val="0"/>
            </a:spcBef>
            <a:spcAft>
              <a:spcPct val="35000"/>
            </a:spcAft>
            <a:buNone/>
          </a:pPr>
          <a:r>
            <a:rPr lang="en-US" sz="2200" kern="1200" baseline="0"/>
            <a:t>Group consensus</a:t>
          </a:r>
          <a:endParaRPr lang="en-US" sz="2200" kern="1200"/>
        </a:p>
      </dsp:txBody>
      <dsp:txXfrm>
        <a:off x="1314230" y="2245"/>
        <a:ext cx="4874458" cy="1137862"/>
      </dsp:txXfrm>
    </dsp:sp>
    <dsp:sp modelId="{ACE57E50-B7EF-4302-B627-92586A634E3D}">
      <dsp:nvSpPr>
        <dsp:cNvPr id="0" name=""/>
        <dsp:cNvSpPr/>
      </dsp:nvSpPr>
      <dsp:spPr>
        <a:xfrm>
          <a:off x="0" y="1424572"/>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AAE487-A4ED-4A44-B677-D9FEA8B76F87}">
      <dsp:nvSpPr>
        <dsp:cNvPr id="0" name=""/>
        <dsp:cNvSpPr/>
      </dsp:nvSpPr>
      <dsp:spPr>
        <a:xfrm>
          <a:off x="344203" y="1680591"/>
          <a:ext cx="625824" cy="625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217259-A138-493C-AD06-D57F313C6AB9}">
      <dsp:nvSpPr>
        <dsp:cNvPr id="0" name=""/>
        <dsp:cNvSpPr/>
      </dsp:nvSpPr>
      <dsp:spPr>
        <a:xfrm>
          <a:off x="1314230" y="1424572"/>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77900">
            <a:lnSpc>
              <a:spcPct val="90000"/>
            </a:lnSpc>
            <a:spcBef>
              <a:spcPct val="0"/>
            </a:spcBef>
            <a:spcAft>
              <a:spcPct val="35000"/>
            </a:spcAft>
            <a:buNone/>
          </a:pPr>
          <a:r>
            <a:rPr lang="en-US" sz="2200" kern="1200" baseline="0"/>
            <a:t>Accuracy</a:t>
          </a:r>
          <a:endParaRPr lang="en-US" sz="2200" kern="1200"/>
        </a:p>
      </dsp:txBody>
      <dsp:txXfrm>
        <a:off x="1314230" y="1424572"/>
        <a:ext cx="4874458" cy="1137862"/>
      </dsp:txXfrm>
    </dsp:sp>
    <dsp:sp modelId="{844BD275-E036-4F0E-9168-6FC661A87E07}">
      <dsp:nvSpPr>
        <dsp:cNvPr id="0" name=""/>
        <dsp:cNvSpPr/>
      </dsp:nvSpPr>
      <dsp:spPr>
        <a:xfrm>
          <a:off x="0" y="2846900"/>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58AA26-3FD6-4638-9FD2-126BA7EAAA78}">
      <dsp:nvSpPr>
        <dsp:cNvPr id="0" name=""/>
        <dsp:cNvSpPr/>
      </dsp:nvSpPr>
      <dsp:spPr>
        <a:xfrm>
          <a:off x="344203" y="3102919"/>
          <a:ext cx="625824" cy="625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6B5E93-B904-408E-90B9-1B2B400CB085}">
      <dsp:nvSpPr>
        <dsp:cNvPr id="0" name=""/>
        <dsp:cNvSpPr/>
      </dsp:nvSpPr>
      <dsp:spPr>
        <a:xfrm>
          <a:off x="1314230" y="2846900"/>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77900">
            <a:lnSpc>
              <a:spcPct val="90000"/>
            </a:lnSpc>
            <a:spcBef>
              <a:spcPct val="0"/>
            </a:spcBef>
            <a:spcAft>
              <a:spcPct val="35000"/>
            </a:spcAft>
            <a:buNone/>
          </a:pPr>
          <a:r>
            <a:rPr lang="en-US" sz="2200" kern="1200" baseline="0"/>
            <a:t>Descriptive and prescriptive </a:t>
          </a:r>
          <a:endParaRPr lang="en-US" sz="2200" kern="1200"/>
        </a:p>
      </dsp:txBody>
      <dsp:txXfrm>
        <a:off x="1314230" y="2846900"/>
        <a:ext cx="4874458" cy="1137862"/>
      </dsp:txXfrm>
    </dsp:sp>
    <dsp:sp modelId="{82E5C23E-9374-46AC-8FF4-5474519D3DBC}">
      <dsp:nvSpPr>
        <dsp:cNvPr id="0" name=""/>
        <dsp:cNvSpPr/>
      </dsp:nvSpPr>
      <dsp:spPr>
        <a:xfrm>
          <a:off x="0" y="4269228"/>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AC77A-5088-4B55-BCCF-54BD5DCB8382}">
      <dsp:nvSpPr>
        <dsp:cNvPr id="0" name=""/>
        <dsp:cNvSpPr/>
      </dsp:nvSpPr>
      <dsp:spPr>
        <a:xfrm>
          <a:off x="344203" y="4525247"/>
          <a:ext cx="625824" cy="625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FE44FD-1936-447E-A4D7-901C44E91699}">
      <dsp:nvSpPr>
        <dsp:cNvPr id="0" name=""/>
        <dsp:cNvSpPr/>
      </dsp:nvSpPr>
      <dsp:spPr>
        <a:xfrm>
          <a:off x="1314230" y="4269228"/>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77900">
            <a:lnSpc>
              <a:spcPct val="90000"/>
            </a:lnSpc>
            <a:spcBef>
              <a:spcPct val="0"/>
            </a:spcBef>
            <a:spcAft>
              <a:spcPct val="35000"/>
            </a:spcAft>
            <a:buNone/>
          </a:pPr>
          <a:r>
            <a:rPr lang="en-US" sz="2200" kern="1200" baseline="0"/>
            <a:t>Positive stereotyping</a:t>
          </a:r>
          <a:endParaRPr lang="en-US" sz="2200" kern="1200"/>
        </a:p>
      </dsp:txBody>
      <dsp:txXfrm>
        <a:off x="1314230" y="4269228"/>
        <a:ext cx="4874458" cy="113786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4CFAC-36AE-4B38-8305-0FD6439D75ED}">
      <dsp:nvSpPr>
        <dsp:cNvPr id="0" name=""/>
        <dsp:cNvSpPr/>
      </dsp:nvSpPr>
      <dsp:spPr>
        <a:xfrm>
          <a:off x="0" y="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B6572C4-CBBD-4BAC-A076-4A53C3537B48}">
      <dsp:nvSpPr>
        <dsp:cNvPr id="0" name=""/>
        <dsp:cNvSpPr/>
      </dsp:nvSpPr>
      <dsp:spPr>
        <a:xfrm>
          <a:off x="0" y="0"/>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baseline="0"/>
            <a:t>Prejudice is an attitude directed toward people because they are members of a specific social group (Brewer and Brown, 1998)</a:t>
          </a:r>
          <a:endParaRPr lang="en-US" sz="3500" kern="1200"/>
        </a:p>
      </dsp:txBody>
      <dsp:txXfrm>
        <a:off x="0" y="0"/>
        <a:ext cx="6188689" cy="2704667"/>
      </dsp:txXfrm>
    </dsp:sp>
    <dsp:sp modelId="{BCBF94B5-D762-4DFB-B6C1-76DE0E3723E7}">
      <dsp:nvSpPr>
        <dsp:cNvPr id="0" name=""/>
        <dsp:cNvSpPr/>
      </dsp:nvSpPr>
      <dsp:spPr>
        <a:xfrm>
          <a:off x="0" y="2704667"/>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A1BCFC2-9D55-4FC3-9B3E-88670B165204}">
      <dsp:nvSpPr>
        <dsp:cNvPr id="0" name=""/>
        <dsp:cNvSpPr/>
      </dsp:nvSpPr>
      <dsp:spPr>
        <a:xfrm>
          <a:off x="0" y="2704667"/>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baseline="0"/>
            <a:t>What are attitudes?</a:t>
          </a:r>
          <a:endParaRPr lang="en-US" sz="3500" kern="1200"/>
        </a:p>
      </dsp:txBody>
      <dsp:txXfrm>
        <a:off x="0" y="2704667"/>
        <a:ext cx="6188689" cy="270466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8BA37-4B33-4C54-8E56-03CA5B5EDD48}">
      <dsp:nvSpPr>
        <dsp:cNvPr id="0" name=""/>
        <dsp:cNvSpPr/>
      </dsp:nvSpPr>
      <dsp:spPr>
        <a:xfrm>
          <a:off x="0" y="2641"/>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B72B1BA-7A48-4EFA-8B61-1855043911E6}">
      <dsp:nvSpPr>
        <dsp:cNvPr id="0" name=""/>
        <dsp:cNvSpPr/>
      </dsp:nvSpPr>
      <dsp:spPr>
        <a:xfrm>
          <a:off x="0" y="2641"/>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Evaluations of social group members are more strongly related to how a person treats those group members than are the beliefs, or stereotypes, the person holds about them (Cuddy, Fiske and Glick, 2007). </a:t>
          </a:r>
        </a:p>
      </dsp:txBody>
      <dsp:txXfrm>
        <a:off x="0" y="2641"/>
        <a:ext cx="6188689" cy="1801351"/>
      </dsp:txXfrm>
    </dsp:sp>
    <dsp:sp modelId="{9B29839B-6537-408D-A22B-467F40ABD403}">
      <dsp:nvSpPr>
        <dsp:cNvPr id="0" name=""/>
        <dsp:cNvSpPr/>
      </dsp:nvSpPr>
      <dsp:spPr>
        <a:xfrm>
          <a:off x="0" y="180399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21376C-29F7-4187-BFE3-376EEAB23B27}">
      <dsp:nvSpPr>
        <dsp:cNvPr id="0" name=""/>
        <dsp:cNvSpPr/>
      </dsp:nvSpPr>
      <dsp:spPr>
        <a:xfrm>
          <a:off x="0" y="1803992"/>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These evaluations may stem from a purely emotional or gut reaction to a social group as a whole or to an individual member of that group (Cuddy et al., 2007)</a:t>
          </a:r>
        </a:p>
      </dsp:txBody>
      <dsp:txXfrm>
        <a:off x="0" y="1803992"/>
        <a:ext cx="6188689" cy="1801351"/>
      </dsp:txXfrm>
    </dsp:sp>
    <dsp:sp modelId="{FE01B5EC-F934-4C05-942D-145D18778C8C}">
      <dsp:nvSpPr>
        <dsp:cNvPr id="0" name=""/>
        <dsp:cNvSpPr/>
      </dsp:nvSpPr>
      <dsp:spPr>
        <a:xfrm>
          <a:off x="0" y="360534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A8DEFC-BDBD-47CE-907C-B0FCD5D2EE45}">
      <dsp:nvSpPr>
        <dsp:cNvPr id="0" name=""/>
        <dsp:cNvSpPr/>
      </dsp:nvSpPr>
      <dsp:spPr>
        <a:xfrm>
          <a:off x="0" y="3605343"/>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When emotional reactions are mixed, people can have an ambivalent emotional response or their response</a:t>
          </a:r>
        </a:p>
      </dsp:txBody>
      <dsp:txXfrm>
        <a:off x="0" y="3605343"/>
        <a:ext cx="6188689" cy="180135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AFA732-AB70-453C-8D8A-1BE4D6B8D2E7}">
      <dsp:nvSpPr>
        <dsp:cNvPr id="0" name=""/>
        <dsp:cNvSpPr/>
      </dsp:nvSpPr>
      <dsp:spPr>
        <a:xfrm>
          <a:off x="0" y="2641"/>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E2D8932-3883-4FFB-97DB-4E927E67A7F9}">
      <dsp:nvSpPr>
        <dsp:cNvPr id="0" name=""/>
        <dsp:cNvSpPr/>
      </dsp:nvSpPr>
      <dsp:spPr>
        <a:xfrm>
          <a:off x="0" y="2641"/>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Even people who consider themselves to be unprejudiced can harbor negative attitudes toward social groups without being aware of it.</a:t>
          </a:r>
          <a:endParaRPr lang="en-US" sz="2400" kern="1200"/>
        </a:p>
      </dsp:txBody>
      <dsp:txXfrm>
        <a:off x="0" y="2641"/>
        <a:ext cx="6188689" cy="1801351"/>
      </dsp:txXfrm>
    </dsp:sp>
    <dsp:sp modelId="{55AD8C6B-0600-42E4-AF2E-12A65687EFAD}">
      <dsp:nvSpPr>
        <dsp:cNvPr id="0" name=""/>
        <dsp:cNvSpPr/>
      </dsp:nvSpPr>
      <dsp:spPr>
        <a:xfrm>
          <a:off x="0" y="180399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0DA0DA6-7A05-4E80-8962-78E214AD3878}">
      <dsp:nvSpPr>
        <dsp:cNvPr id="0" name=""/>
        <dsp:cNvSpPr/>
      </dsp:nvSpPr>
      <dsp:spPr>
        <a:xfrm>
          <a:off x="0" y="1803992"/>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Although these feelings are generally more along the lines of discomfort, anxiety, and unease rather than hostility or hate, they nevertheless affect people’s behavior.</a:t>
          </a:r>
          <a:endParaRPr lang="en-US" sz="2400" kern="1200"/>
        </a:p>
      </dsp:txBody>
      <dsp:txXfrm>
        <a:off x="0" y="1803992"/>
        <a:ext cx="6188689" cy="1801351"/>
      </dsp:txXfrm>
    </dsp:sp>
    <dsp:sp modelId="{2967A1A4-4EF4-4B13-A773-0C1D125982BB}">
      <dsp:nvSpPr>
        <dsp:cNvPr id="0" name=""/>
        <dsp:cNvSpPr/>
      </dsp:nvSpPr>
      <dsp:spPr>
        <a:xfrm>
          <a:off x="0" y="360534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989EA99-4FEE-431E-B6E8-426FA7996729}">
      <dsp:nvSpPr>
        <dsp:cNvPr id="0" name=""/>
        <dsp:cNvSpPr/>
      </dsp:nvSpPr>
      <dsp:spPr>
        <a:xfrm>
          <a:off x="0" y="3605343"/>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a:t>People who feel this way hold egalitarian values, and feel ashamed when they become aware of their prejudices.</a:t>
          </a:r>
          <a:endParaRPr lang="en-US" sz="2400" kern="1200"/>
        </a:p>
      </dsp:txBody>
      <dsp:txXfrm>
        <a:off x="0" y="3605343"/>
        <a:ext cx="6188689" cy="180135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6">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7">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8">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9">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10">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1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1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1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14">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15">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16">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3#17">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18">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19">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3#20">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2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2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3#2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3#24">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3#25">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3#26">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3#27">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3#28">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Friday, August 14, 2026</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795646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Friday, August 14, 2026</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236445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Friday, August 14, 2026</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58423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Friday, August 14, 2026</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3636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Friday, August 14, 2026</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49250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Friday, August 14, 2026</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549719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Friday, August 14, 2026</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29288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Friday, August 14, 2026</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5823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Friday, August 14, 2026</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648251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Friday, August 14, 2026</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376915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Friday, August 14, 2026</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66353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Friday, August 14, 2026</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760738906"/>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549275"/>
            <a:ext cx="6373812" cy="984885"/>
          </a:xfrm>
        </p:spPr>
        <p:txBody>
          <a:bodyPr wrap="square" anchor="ctr">
            <a:normAutofit/>
          </a:bodyPr>
          <a:lstStyle/>
          <a:p>
            <a:pPr>
              <a:lnSpc>
                <a:spcPct val="90000"/>
              </a:lnSpc>
            </a:pPr>
            <a:r>
              <a:rPr lang="en-US" sz="3700">
                <a:ea typeface="+mj-lt"/>
                <a:cs typeface="+mj-lt"/>
              </a:rPr>
              <a:t>Creating Change Responsibly</a:t>
            </a:r>
            <a:endParaRPr lang="en-US" sz="3700"/>
          </a:p>
        </p:txBody>
      </p:sp>
      <p:sp>
        <p:nvSpPr>
          <p:cNvPr id="3" name="Subtitle 2"/>
          <p:cNvSpPr>
            <a:spLocks noGrp="1"/>
          </p:cNvSpPr>
          <p:nvPr>
            <p:ph type="subTitle" idx="1"/>
          </p:nvPr>
        </p:nvSpPr>
        <p:spPr>
          <a:xfrm>
            <a:off x="7140575" y="549275"/>
            <a:ext cx="4498976" cy="984885"/>
          </a:xfrm>
        </p:spPr>
        <p:txBody>
          <a:bodyPr vert="horz" lIns="91440" tIns="45720" rIns="91440" bIns="45720" rtlCol="0" anchor="ctr">
            <a:normAutofit/>
          </a:bodyPr>
          <a:lstStyle/>
          <a:p>
            <a:pPr algn="r">
              <a:lnSpc>
                <a:spcPct val="90000"/>
              </a:lnSpc>
            </a:pPr>
            <a:r>
              <a:rPr lang="en-US" sz="2000">
                <a:solidFill>
                  <a:schemeClr val="tx1">
                    <a:alpha val="60000"/>
                  </a:schemeClr>
                </a:solidFill>
                <a:ea typeface="+mn-lt"/>
                <a:cs typeface="+mn-lt"/>
              </a:rPr>
              <a:t>Ethics, Inclusion and Sustainable Innovation in Health and Social Care</a:t>
            </a:r>
            <a:endParaRPr lang="en-US" sz="2000">
              <a:solidFill>
                <a:schemeClr val="tx1">
                  <a:alpha val="60000"/>
                </a:schemeClr>
              </a:solidFill>
            </a:endParaRPr>
          </a:p>
        </p:txBody>
      </p:sp>
      <p:pic>
        <p:nvPicPr>
          <p:cNvPr id="4" name="Picture 3">
            <a:extLst>
              <a:ext uri="{FF2B5EF4-FFF2-40B4-BE49-F238E27FC236}">
                <a16:creationId xmlns:a16="http://schemas.microsoft.com/office/drawing/2014/main" id="{29517BAF-9A6F-A952-805B-9FF9832BE1A3}"/>
              </a:ext>
            </a:extLst>
          </p:cNvPr>
          <p:cNvPicPr>
            <a:picLocks noChangeAspect="1"/>
          </p:cNvPicPr>
          <p:nvPr/>
        </p:nvPicPr>
        <p:blipFill>
          <a:blip r:embed="rId2"/>
          <a:srcRect t="18472" r="-2" b="20583"/>
          <a:stretch>
            <a:fillRect/>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11" name="Rectangle 10">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91C4C-B275-06EC-BF39-FEAEF3B9AB5A}"/>
              </a:ext>
            </a:extLst>
          </p:cNvPr>
          <p:cNvSpPr>
            <a:spLocks noGrp="1"/>
          </p:cNvSpPr>
          <p:nvPr>
            <p:ph type="title"/>
          </p:nvPr>
        </p:nvSpPr>
        <p:spPr/>
        <p:txBody>
          <a:bodyPr/>
          <a:lstStyle/>
          <a:p>
            <a:r>
              <a:rPr lang="en-US"/>
              <a:t>Aims and Objectives</a:t>
            </a:r>
          </a:p>
        </p:txBody>
      </p:sp>
      <p:sp>
        <p:nvSpPr>
          <p:cNvPr id="3" name="Content Placeholder 2">
            <a:extLst>
              <a:ext uri="{FF2B5EF4-FFF2-40B4-BE49-F238E27FC236}">
                <a16:creationId xmlns:a16="http://schemas.microsoft.com/office/drawing/2014/main" id="{2B3E3204-A499-BD6D-9004-67C8E4D4793F}"/>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Aim: To understand the need for ethical and </a:t>
            </a:r>
            <a:r>
              <a:rPr lang="en-US">
                <a:solidFill>
                  <a:srgbClr val="FFFFFF">
                    <a:alpha val="60000"/>
                  </a:srgbClr>
                </a:solidFill>
              </a:rPr>
              <a:t>inclusive practices</a:t>
            </a:r>
          </a:p>
          <a:p>
            <a:r>
              <a:rPr lang="en-US">
                <a:solidFill>
                  <a:srgbClr val="FFFFFF">
                    <a:alpha val="60000"/>
                  </a:srgbClr>
                </a:solidFill>
                <a:ea typeface="+mn-lt"/>
                <a:cs typeface="+mn-lt"/>
              </a:rPr>
              <a:t>Explain the importance of ethics in health and social care innovation.</a:t>
            </a:r>
            <a:endParaRPr lang="en-US" dirty="0">
              <a:solidFill>
                <a:srgbClr val="FFFFFF">
                  <a:alpha val="60000"/>
                </a:srgbClr>
              </a:solidFill>
            </a:endParaRPr>
          </a:p>
          <a:p>
            <a:r>
              <a:rPr lang="en-US">
                <a:solidFill>
                  <a:srgbClr val="FFFFFF">
                    <a:alpha val="60000"/>
                  </a:srgbClr>
                </a:solidFill>
                <a:ea typeface="+mn-lt"/>
                <a:cs typeface="+mn-lt"/>
              </a:rPr>
              <a:t>Consider diversity, equality and inclusion when designing solutions.</a:t>
            </a:r>
            <a:endParaRPr lang="en-US"/>
          </a:p>
          <a:p>
            <a:r>
              <a:rPr lang="en-US">
                <a:solidFill>
                  <a:srgbClr val="FFFFFF">
                    <a:alpha val="60000"/>
                  </a:srgbClr>
                </a:solidFill>
                <a:ea typeface="+mn-lt"/>
                <a:cs typeface="+mn-lt"/>
              </a:rPr>
              <a:t>Evaluate the ethical implications of their proposed innovation.</a:t>
            </a:r>
            <a:endParaRPr lang="en-US"/>
          </a:p>
          <a:p>
            <a:r>
              <a:rPr lang="en-US">
                <a:solidFill>
                  <a:srgbClr val="FFFFFF">
                    <a:alpha val="60000"/>
                  </a:srgbClr>
                </a:solidFill>
                <a:ea typeface="+mn-lt"/>
                <a:cs typeface="+mn-lt"/>
              </a:rPr>
              <a:t>Reflect upon their development as a changemaker throughout the module.</a:t>
            </a:r>
            <a:endParaRPr lang="en-US"/>
          </a:p>
          <a:p>
            <a:r>
              <a:rPr lang="en-US">
                <a:solidFill>
                  <a:srgbClr val="FFFFFF">
                    <a:alpha val="60000"/>
                  </a:srgbClr>
                </a:solidFill>
                <a:ea typeface="+mn-lt"/>
                <a:cs typeface="+mn-lt"/>
              </a:rPr>
              <a:t>Identify future opportunities for personal and professional growth.</a:t>
            </a:r>
            <a:endParaRPr lang="en-US"/>
          </a:p>
        </p:txBody>
      </p:sp>
    </p:spTree>
    <p:extLst>
      <p:ext uri="{BB962C8B-B14F-4D97-AF65-F5344CB8AC3E}">
        <p14:creationId xmlns:p14="http://schemas.microsoft.com/office/powerpoint/2010/main" val="3006226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469E4-7968-8EDE-5AA1-5E7FAAD54AD4}"/>
              </a:ext>
            </a:extLst>
          </p:cNvPr>
          <p:cNvSpPr>
            <a:spLocks noGrp="1"/>
          </p:cNvSpPr>
          <p:nvPr>
            <p:ph type="title"/>
          </p:nvPr>
        </p:nvSpPr>
        <p:spPr>
          <a:xfrm>
            <a:off x="550863" y="549275"/>
            <a:ext cx="4500562" cy="1562959"/>
          </a:xfrm>
        </p:spPr>
        <p:txBody>
          <a:bodyPr wrap="square" anchor="t">
            <a:normAutofit/>
          </a:bodyPr>
          <a:lstStyle/>
          <a:p>
            <a:r>
              <a:rPr lang="en-US"/>
              <a:t>Question</a:t>
            </a:r>
          </a:p>
        </p:txBody>
      </p:sp>
      <p:sp>
        <p:nvSpPr>
          <p:cNvPr id="11" name="Freeform: Shape 10">
            <a:extLst>
              <a:ext uri="{FF2B5EF4-FFF2-40B4-BE49-F238E27FC236}">
                <a16:creationId xmlns:a16="http://schemas.microsoft.com/office/drawing/2014/main" id="{DE950493-A53F-4D4C-9157-A238C4B2A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5000"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0C844EF-34DE-FC72-228A-A7DFD3109906}"/>
              </a:ext>
            </a:extLst>
          </p:cNvPr>
          <p:cNvSpPr>
            <a:spLocks noGrp="1"/>
          </p:cNvSpPr>
          <p:nvPr>
            <p:ph idx="1"/>
          </p:nvPr>
        </p:nvSpPr>
        <p:spPr>
          <a:xfrm>
            <a:off x="5267325" y="549275"/>
            <a:ext cx="6373813" cy="1562959"/>
          </a:xfrm>
        </p:spPr>
        <p:txBody>
          <a:bodyPr vert="horz" lIns="0" tIns="0" rIns="0" bIns="0" rtlCol="0" anchor="t">
            <a:normAutofit/>
          </a:bodyPr>
          <a:lstStyle/>
          <a:p>
            <a:r>
              <a:rPr lang="en-US" sz="1600">
                <a:ea typeface="+mn-lt"/>
                <a:cs typeface="+mn-lt"/>
              </a:rPr>
              <a:t>Just because we can create change, does that mean we should?</a:t>
            </a:r>
          </a:p>
          <a:p>
            <a:endParaRPr lang="en-US" sz="1600"/>
          </a:p>
        </p:txBody>
      </p:sp>
      <p:pic>
        <p:nvPicPr>
          <p:cNvPr id="5" name="Picture 4" descr="Sticky notes with question marks">
            <a:extLst>
              <a:ext uri="{FF2B5EF4-FFF2-40B4-BE49-F238E27FC236}">
                <a16:creationId xmlns:a16="http://schemas.microsoft.com/office/drawing/2014/main" id="{40BC8929-34E2-66EC-CD61-A92942A90094}"/>
              </a:ext>
            </a:extLst>
          </p:cNvPr>
          <p:cNvPicPr>
            <a:picLocks noChangeAspect="1"/>
          </p:cNvPicPr>
          <p:nvPr/>
        </p:nvPicPr>
        <p:blipFill>
          <a:blip r:embed="rId2"/>
          <a:srcRect t="29522" r="-2" b="18834"/>
          <a:stretch>
            <a:fillRect/>
          </a:stretch>
        </p:blipFill>
        <p:spPr>
          <a:xfrm>
            <a:off x="20" y="2661510"/>
            <a:ext cx="12191980" cy="4196491"/>
          </a:xfrm>
          <a:custGeom>
            <a:avLst/>
            <a:gdLst/>
            <a:ahLst/>
            <a:cxnLst/>
            <a:rect l="l" t="t" r="r" b="b"/>
            <a:pathLst>
              <a:path w="12192000" h="4196491">
                <a:moveTo>
                  <a:pt x="0" y="0"/>
                </a:moveTo>
                <a:lnTo>
                  <a:pt x="12192000" y="0"/>
                </a:lnTo>
                <a:lnTo>
                  <a:pt x="12192000" y="4196491"/>
                </a:lnTo>
                <a:lnTo>
                  <a:pt x="0" y="4196491"/>
                </a:lnTo>
                <a:close/>
              </a:path>
            </a:pathLst>
          </a:custGeom>
        </p:spPr>
      </p:pic>
      <p:grpSp>
        <p:nvGrpSpPr>
          <p:cNvPr id="13" name="Group 12">
            <a:extLst>
              <a:ext uri="{FF2B5EF4-FFF2-40B4-BE49-F238E27FC236}">
                <a16:creationId xmlns:a16="http://schemas.microsoft.com/office/drawing/2014/main" id="{FF1EAF9B-8869-450E-98BF-FD6EA6564B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6428" y="1748729"/>
            <a:ext cx="1262947" cy="1335600"/>
            <a:chOff x="2678417" y="2427951"/>
            <a:chExt cx="1262947" cy="1335600"/>
          </a:xfrm>
        </p:grpSpPr>
        <p:sp>
          <p:nvSpPr>
            <p:cNvPr id="14" name="Freeform: Shape 13">
              <a:extLst>
                <a:ext uri="{FF2B5EF4-FFF2-40B4-BE49-F238E27FC236}">
                  <a16:creationId xmlns:a16="http://schemas.microsoft.com/office/drawing/2014/main" id="{8111FAA4-0B90-446B-9555-B7A9CB2C913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A88E536E-9DE6-4085-9258-450A10AD09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7" name="Rectangle 16">
            <a:extLst>
              <a:ext uri="{FF2B5EF4-FFF2-40B4-BE49-F238E27FC236}">
                <a16:creationId xmlns:a16="http://schemas.microsoft.com/office/drawing/2014/main" id="{D20AE261-8977-4583-A036-88CC1CE1A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9398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31AA3-E3E8-59B5-036B-0B41243CC7C2}"/>
              </a:ext>
            </a:extLst>
          </p:cNvPr>
          <p:cNvSpPr>
            <a:spLocks noGrp="1"/>
          </p:cNvSpPr>
          <p:nvPr>
            <p:ph type="title"/>
          </p:nvPr>
        </p:nvSpPr>
        <p:spPr>
          <a:xfrm>
            <a:off x="550863" y="1520825"/>
            <a:ext cx="4535487" cy="3779838"/>
          </a:xfrm>
        </p:spPr>
        <p:txBody>
          <a:bodyPr anchor="ctr">
            <a:normAutofit/>
          </a:bodyPr>
          <a:lstStyle/>
          <a:p>
            <a:pPr>
              <a:lnSpc>
                <a:spcPct val="90000"/>
              </a:lnSpc>
            </a:pPr>
            <a:r>
              <a:rPr lang="en-US" sz="5000"/>
              <a:t>Reflection on Changemakers</a:t>
            </a:r>
          </a:p>
        </p:txBody>
      </p:sp>
      <p:graphicFrame>
        <p:nvGraphicFramePr>
          <p:cNvPr id="5" name="Content Placeholder 2">
            <a:extLst>
              <a:ext uri="{FF2B5EF4-FFF2-40B4-BE49-F238E27FC236}">
                <a16:creationId xmlns:a16="http://schemas.microsoft.com/office/drawing/2014/main" id="{D0D93695-EC2E-AABA-1A31-F2FFD5573EE8}"/>
              </a:ext>
            </a:extLst>
          </p:cNvPr>
          <p:cNvGraphicFramePr>
            <a:graphicFrameLocks noGrp="1"/>
          </p:cNvGraphicFramePr>
          <p:nvPr>
            <p:ph idx="1"/>
            <p:extLst>
              <p:ext uri="{D42A27DB-BD31-4B8C-83A1-F6EECF244321}">
                <p14:modId xmlns:p14="http://schemas.microsoft.com/office/powerpoint/2010/main" val="118927778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8720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E4A3D-67FA-74BD-19DA-15FF43573456}"/>
              </a:ext>
            </a:extLst>
          </p:cNvPr>
          <p:cNvSpPr>
            <a:spLocks noGrp="1"/>
          </p:cNvSpPr>
          <p:nvPr>
            <p:ph type="title"/>
          </p:nvPr>
        </p:nvSpPr>
        <p:spPr>
          <a:xfrm>
            <a:off x="550863" y="550800"/>
            <a:ext cx="7308850" cy="986400"/>
          </a:xfrm>
        </p:spPr>
        <p:txBody>
          <a:bodyPr wrap="square" anchor="ctr">
            <a:normAutofit/>
          </a:bodyPr>
          <a:lstStyle/>
          <a:p>
            <a:r>
              <a:rPr lang="en-US"/>
              <a:t>Ethical Practice</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72947A9-EDFD-E286-BC5C-65F9BDC22D9B}"/>
              </a:ext>
            </a:extLst>
          </p:cNvPr>
          <p:cNvGraphicFramePr>
            <a:graphicFrameLocks noGrp="1"/>
          </p:cNvGraphicFramePr>
          <p:nvPr>
            <p:ph idx="1"/>
            <p:extLst>
              <p:ext uri="{D42A27DB-BD31-4B8C-83A1-F6EECF244321}">
                <p14:modId xmlns:p14="http://schemas.microsoft.com/office/powerpoint/2010/main" val="103481363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2508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F3B4A1C-9129-4FC2-BCE7-3C16138C236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02F6F57-C4A8-4FE9-9729-25531FB34BD5}"/>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A46B7852-CF98-4BE3-834D-2DE62D21492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1585E67-2C1A-4C8B-B7CC-002429703571}"/>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8CA563CB-BE7D-4138-9895-5979A02474B2}"/>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32273660-1DB3-4AE5-82E0-BED2BFD4DBB0}"/>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6657C720-0EE1-435A-A0AB-5B2409624C4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711FD0D-AF23-0323-A99E-E98739DA813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E26DF-577E-B1C0-FA5F-90731D2E68D6}"/>
              </a:ext>
            </a:extLst>
          </p:cNvPr>
          <p:cNvSpPr>
            <a:spLocks noGrp="1"/>
          </p:cNvSpPr>
          <p:nvPr>
            <p:ph type="title"/>
          </p:nvPr>
        </p:nvSpPr>
        <p:spPr>
          <a:xfrm>
            <a:off x="550863" y="1520825"/>
            <a:ext cx="4535487" cy="3779838"/>
          </a:xfrm>
        </p:spPr>
        <p:txBody>
          <a:bodyPr anchor="ctr">
            <a:normAutofit/>
          </a:bodyPr>
          <a:lstStyle/>
          <a:p>
            <a:r>
              <a:rPr lang="en-US" sz="6400"/>
              <a:t>Ethical Practice</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F38FFC3D-362C-B10C-919A-E69A7E89421C}"/>
              </a:ext>
            </a:extLst>
          </p:cNvPr>
          <p:cNvGraphicFramePr>
            <a:graphicFrameLocks noGrp="1"/>
          </p:cNvGraphicFramePr>
          <p:nvPr>
            <p:ph idx="1"/>
            <p:extLst>
              <p:ext uri="{D42A27DB-BD31-4B8C-83A1-F6EECF244321}">
                <p14:modId xmlns:p14="http://schemas.microsoft.com/office/powerpoint/2010/main" val="112179967"/>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322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26B1094-F68C-4BD2-A80E-6BC7984812D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7D991713-182B-47C8-A2BF-F741A7C8738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61E6778A-DF06-4D16-B671-AAADE0D4D8F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67535161-7933-45BE-8F72-3EF78F773F4F}"/>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01BAEAEB-B1D3-4381-8E01-909C264DEF58}"/>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37CBE5D7-5D1A-4CDE-B047-EB1318F8BBD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4E394F-AB23-A547-4F32-6B540218E39F}"/>
              </a:ext>
            </a:extLst>
          </p:cNvPr>
          <p:cNvSpPr>
            <a:spLocks noGrp="1"/>
          </p:cNvSpPr>
          <p:nvPr>
            <p:ph type="title"/>
          </p:nvPr>
        </p:nvSpPr>
        <p:spPr>
          <a:xfrm>
            <a:off x="550863" y="550800"/>
            <a:ext cx="7308850" cy="986400"/>
          </a:xfrm>
        </p:spPr>
        <p:txBody>
          <a:bodyPr wrap="square" anchor="ctr">
            <a:normAutofit/>
          </a:bodyPr>
          <a:lstStyle/>
          <a:p>
            <a:r>
              <a:rPr lang="en-US"/>
              <a:t>Scenario</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DFB07E-4A3B-1E06-261D-EC1DA1955883}"/>
              </a:ext>
            </a:extLst>
          </p:cNvPr>
          <p:cNvGraphicFramePr>
            <a:graphicFrameLocks noGrp="1"/>
          </p:cNvGraphicFramePr>
          <p:nvPr>
            <p:ph idx="1"/>
            <p:extLst>
              <p:ext uri="{D42A27DB-BD31-4B8C-83A1-F6EECF244321}">
                <p14:modId xmlns:p14="http://schemas.microsoft.com/office/powerpoint/2010/main" val="674391003"/>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6377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5570F-89A3-202B-7F53-894E03575D62}"/>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r>
              <a:rPr lang="en-US" sz="5600" spc="-100"/>
              <a:t>Equality, Equity and Inclusion</a:t>
            </a:r>
          </a:p>
        </p:txBody>
      </p:sp>
      <p:sp>
        <p:nvSpPr>
          <p:cNvPr id="3" name="Content Placeholder 2">
            <a:extLst>
              <a:ext uri="{FF2B5EF4-FFF2-40B4-BE49-F238E27FC236}">
                <a16:creationId xmlns:a16="http://schemas.microsoft.com/office/drawing/2014/main" id="{41F9B78D-2206-E158-7C9B-DFF6AD054650}"/>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What is equality?</a:t>
            </a:r>
          </a:p>
        </p:txBody>
      </p:sp>
      <p:pic>
        <p:nvPicPr>
          <p:cNvPr id="5" name="Picture 4" descr="A group of yellow figures and a red figure on the other side">
            <a:extLst>
              <a:ext uri="{FF2B5EF4-FFF2-40B4-BE49-F238E27FC236}">
                <a16:creationId xmlns:a16="http://schemas.microsoft.com/office/drawing/2014/main" id="{188A2665-5FF7-757A-339E-B9E7A7438557}"/>
              </a:ext>
            </a:extLst>
          </p:cNvPr>
          <p:cNvPicPr>
            <a:picLocks noChangeAspect="1"/>
          </p:cNvPicPr>
          <p:nvPr/>
        </p:nvPicPr>
        <p:blipFill>
          <a:blip r:embed="rId2"/>
          <a:srcRect l="39595" r="3027" b="-3"/>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2433018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26FAA-5100-000F-8BA4-885185E38BAD}"/>
              </a:ext>
            </a:extLst>
          </p:cNvPr>
          <p:cNvSpPr>
            <a:spLocks noGrp="1"/>
          </p:cNvSpPr>
          <p:nvPr>
            <p:ph type="title"/>
          </p:nvPr>
        </p:nvSpPr>
        <p:spPr>
          <a:xfrm>
            <a:off x="720000" y="619200"/>
            <a:ext cx="4991961" cy="1477328"/>
          </a:xfrm>
        </p:spPr>
        <p:txBody>
          <a:bodyPr wrap="square" anchor="ctr">
            <a:normAutofit/>
          </a:bodyPr>
          <a:lstStyle/>
          <a:p>
            <a:r>
              <a:rPr lang="en-US" dirty="0"/>
              <a:t>Equality, Equity and Inclusion</a:t>
            </a:r>
          </a:p>
        </p:txBody>
      </p:sp>
      <p:sp>
        <p:nvSpPr>
          <p:cNvPr id="3" name="Content Placeholder 2">
            <a:extLst>
              <a:ext uri="{FF2B5EF4-FFF2-40B4-BE49-F238E27FC236}">
                <a16:creationId xmlns:a16="http://schemas.microsoft.com/office/drawing/2014/main" id="{94E419B6-02E0-38EE-3258-2FCFB71ED7BB}"/>
              </a:ext>
            </a:extLst>
          </p:cNvPr>
          <p:cNvSpPr>
            <a:spLocks noGrp="1"/>
          </p:cNvSpPr>
          <p:nvPr>
            <p:ph idx="1"/>
          </p:nvPr>
        </p:nvSpPr>
        <p:spPr>
          <a:xfrm>
            <a:off x="720000" y="2541600"/>
            <a:ext cx="4991962" cy="3216273"/>
          </a:xfrm>
        </p:spPr>
        <p:txBody>
          <a:bodyPr vert="horz" lIns="0" tIns="0" rIns="0" bIns="0" rtlCol="0">
            <a:normAutofit/>
          </a:bodyPr>
          <a:lstStyle/>
          <a:p>
            <a:r>
              <a:rPr lang="en-US"/>
              <a:t>Equality refers to - </a:t>
            </a:r>
          </a:p>
          <a:p>
            <a:r>
              <a:rPr lang="en-US"/>
              <a:t>Equal opportunities</a:t>
            </a:r>
          </a:p>
          <a:p>
            <a:r>
              <a:rPr lang="en-US"/>
              <a:t>The same rights</a:t>
            </a:r>
          </a:p>
          <a:p>
            <a:r>
              <a:rPr lang="en-US"/>
              <a:t>Protection from discrimination</a:t>
            </a:r>
          </a:p>
          <a:p>
            <a:endParaRPr lang="en-US"/>
          </a:p>
        </p:txBody>
      </p:sp>
      <p:pic>
        <p:nvPicPr>
          <p:cNvPr id="5" name="Picture 4" descr="A close up image of chess pawns">
            <a:extLst>
              <a:ext uri="{FF2B5EF4-FFF2-40B4-BE49-F238E27FC236}">
                <a16:creationId xmlns:a16="http://schemas.microsoft.com/office/drawing/2014/main" id="{C6F6D61D-09BC-9F90-1587-435C7BDD24C3}"/>
              </a:ext>
            </a:extLst>
          </p:cNvPr>
          <p:cNvPicPr>
            <a:picLocks noChangeAspect="1"/>
          </p:cNvPicPr>
          <p:nvPr/>
        </p:nvPicPr>
        <p:blipFill>
          <a:blip r:embed="rId2"/>
          <a:srcRect l="33076" r="12654" b="-2"/>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358451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EFEE8-1551-6FD3-D86F-504BEA6FD0AA}"/>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r>
              <a:rPr lang="en-US" sz="5600" spc="-100"/>
              <a:t>Equality, Equity and Inclusion</a:t>
            </a:r>
          </a:p>
        </p:txBody>
      </p:sp>
      <p:sp>
        <p:nvSpPr>
          <p:cNvPr id="3" name="Content Placeholder 2">
            <a:extLst>
              <a:ext uri="{FF2B5EF4-FFF2-40B4-BE49-F238E27FC236}">
                <a16:creationId xmlns:a16="http://schemas.microsoft.com/office/drawing/2014/main" id="{245781DC-64CE-9946-6FFE-B0BA2A4493E7}"/>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So what about equity?</a:t>
            </a:r>
          </a:p>
        </p:txBody>
      </p:sp>
      <p:pic>
        <p:nvPicPr>
          <p:cNvPr id="5" name="Picture 4" descr="A group of yellow figures and a red figure on the other side">
            <a:extLst>
              <a:ext uri="{FF2B5EF4-FFF2-40B4-BE49-F238E27FC236}">
                <a16:creationId xmlns:a16="http://schemas.microsoft.com/office/drawing/2014/main" id="{8F44F6CB-6EE2-EC29-8E06-9BB784E9DC46}"/>
              </a:ext>
            </a:extLst>
          </p:cNvPr>
          <p:cNvPicPr>
            <a:picLocks noChangeAspect="1"/>
          </p:cNvPicPr>
          <p:nvPr/>
        </p:nvPicPr>
        <p:blipFill>
          <a:blip r:embed="rId2"/>
          <a:srcRect l="39595" r="3027" b="-3"/>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3386241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00BAA-37F4-EF47-AA86-23DF729DB606}"/>
              </a:ext>
            </a:extLst>
          </p:cNvPr>
          <p:cNvSpPr>
            <a:spLocks noGrp="1"/>
          </p:cNvSpPr>
          <p:nvPr>
            <p:ph type="title"/>
          </p:nvPr>
        </p:nvSpPr>
        <p:spPr>
          <a:xfrm>
            <a:off x="720000" y="619200"/>
            <a:ext cx="4991961" cy="1477328"/>
          </a:xfrm>
        </p:spPr>
        <p:txBody>
          <a:bodyPr wrap="square" anchor="ctr">
            <a:normAutofit/>
          </a:bodyPr>
          <a:lstStyle/>
          <a:p>
            <a:r>
              <a:rPr lang="en-US" dirty="0"/>
              <a:t>Equality, Equity and Inclusion</a:t>
            </a:r>
          </a:p>
        </p:txBody>
      </p:sp>
      <p:sp>
        <p:nvSpPr>
          <p:cNvPr id="3" name="Content Placeholder 2">
            <a:extLst>
              <a:ext uri="{FF2B5EF4-FFF2-40B4-BE49-F238E27FC236}">
                <a16:creationId xmlns:a16="http://schemas.microsoft.com/office/drawing/2014/main" id="{972E11DB-3D9A-0A0C-FAD5-313D3F6C377C}"/>
              </a:ext>
            </a:extLst>
          </p:cNvPr>
          <p:cNvSpPr>
            <a:spLocks noGrp="1"/>
          </p:cNvSpPr>
          <p:nvPr>
            <p:ph idx="1"/>
          </p:nvPr>
        </p:nvSpPr>
        <p:spPr>
          <a:xfrm>
            <a:off x="720000" y="2541600"/>
            <a:ext cx="4991962" cy="3216273"/>
          </a:xfrm>
        </p:spPr>
        <p:txBody>
          <a:bodyPr vert="horz" lIns="0" tIns="0" rIns="0" bIns="0" rtlCol="0">
            <a:normAutofit/>
          </a:bodyPr>
          <a:lstStyle/>
          <a:p>
            <a:r>
              <a:rPr lang="en-US"/>
              <a:t>Equity refers to fair treatment for people. </a:t>
            </a:r>
          </a:p>
          <a:p>
            <a:r>
              <a:rPr lang="en-US"/>
              <a:t>Equity considers individual circumstances.</a:t>
            </a:r>
          </a:p>
          <a:p>
            <a:r>
              <a:rPr lang="en-US"/>
              <a:t>Treatment is adjusted accordingly, so that the end result is equal.</a:t>
            </a:r>
          </a:p>
          <a:p>
            <a:r>
              <a:rPr lang="en-US"/>
              <a:t>Everyone gets what they need.</a:t>
            </a:r>
          </a:p>
        </p:txBody>
      </p:sp>
      <p:pic>
        <p:nvPicPr>
          <p:cNvPr id="5" name="Picture 4" descr="Colourful carved figures of humans">
            <a:extLst>
              <a:ext uri="{FF2B5EF4-FFF2-40B4-BE49-F238E27FC236}">
                <a16:creationId xmlns:a16="http://schemas.microsoft.com/office/drawing/2014/main" id="{843B179F-B2F2-8A19-5892-B239E9F7FE88}"/>
              </a:ext>
            </a:extLst>
          </p:cNvPr>
          <p:cNvPicPr>
            <a:picLocks noChangeAspect="1"/>
          </p:cNvPicPr>
          <p:nvPr/>
        </p:nvPicPr>
        <p:blipFill>
          <a:blip r:embed="rId2"/>
          <a:srcRect l="20990" r="20178" b="-1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2237927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5AA16-1E6F-61A8-A8D3-64C0E243CBA9}"/>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r>
              <a:rPr lang="en-US" sz="5600" spc="-100"/>
              <a:t>Equality, Equity and Inclusion</a:t>
            </a:r>
          </a:p>
        </p:txBody>
      </p:sp>
      <p:sp>
        <p:nvSpPr>
          <p:cNvPr id="3" name="Content Placeholder 2">
            <a:extLst>
              <a:ext uri="{FF2B5EF4-FFF2-40B4-BE49-F238E27FC236}">
                <a16:creationId xmlns:a16="http://schemas.microsoft.com/office/drawing/2014/main" id="{3A040A17-2EF2-F131-4636-BF99FEB5C4A8}"/>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Now, what about inclusion?</a:t>
            </a:r>
          </a:p>
        </p:txBody>
      </p:sp>
      <p:pic>
        <p:nvPicPr>
          <p:cNvPr id="5" name="Picture 4" descr="A group of yellow figures and a red figure on the other side">
            <a:extLst>
              <a:ext uri="{FF2B5EF4-FFF2-40B4-BE49-F238E27FC236}">
                <a16:creationId xmlns:a16="http://schemas.microsoft.com/office/drawing/2014/main" id="{4270098E-7103-234A-018E-EAFF6723AC36}"/>
              </a:ext>
            </a:extLst>
          </p:cNvPr>
          <p:cNvPicPr>
            <a:picLocks noChangeAspect="1"/>
          </p:cNvPicPr>
          <p:nvPr/>
        </p:nvPicPr>
        <p:blipFill>
          <a:blip r:embed="rId2"/>
          <a:srcRect l="39595" r="3027" b="-3"/>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2073489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03909-3E25-97F6-A078-540A59A3A934}"/>
              </a:ext>
            </a:extLst>
          </p:cNvPr>
          <p:cNvSpPr>
            <a:spLocks noGrp="1"/>
          </p:cNvSpPr>
          <p:nvPr>
            <p:ph type="title"/>
          </p:nvPr>
        </p:nvSpPr>
        <p:spPr>
          <a:xfrm>
            <a:off x="720000" y="619200"/>
            <a:ext cx="4991961" cy="1477328"/>
          </a:xfrm>
        </p:spPr>
        <p:txBody>
          <a:bodyPr wrap="square" anchor="ctr">
            <a:normAutofit/>
          </a:bodyPr>
          <a:lstStyle/>
          <a:p>
            <a:r>
              <a:rPr lang="en-US" dirty="0"/>
              <a:t>Equality, Equity and Inclusion</a:t>
            </a:r>
          </a:p>
        </p:txBody>
      </p:sp>
      <p:sp>
        <p:nvSpPr>
          <p:cNvPr id="3" name="Content Placeholder 2">
            <a:extLst>
              <a:ext uri="{FF2B5EF4-FFF2-40B4-BE49-F238E27FC236}">
                <a16:creationId xmlns:a16="http://schemas.microsoft.com/office/drawing/2014/main" id="{051C4D1F-8059-F670-5FFF-11F114B966A3}"/>
              </a:ext>
            </a:extLst>
          </p:cNvPr>
          <p:cNvSpPr>
            <a:spLocks noGrp="1"/>
          </p:cNvSpPr>
          <p:nvPr>
            <p:ph idx="1"/>
          </p:nvPr>
        </p:nvSpPr>
        <p:spPr>
          <a:xfrm>
            <a:off x="720000" y="2541600"/>
            <a:ext cx="4991962" cy="3216273"/>
          </a:xfrm>
        </p:spPr>
        <p:txBody>
          <a:bodyPr vert="horz" lIns="0" tIns="0" rIns="0" bIns="0" rtlCol="0">
            <a:normAutofit/>
          </a:bodyPr>
          <a:lstStyle/>
          <a:p>
            <a:r>
              <a:rPr lang="en-US"/>
              <a:t>Being included within a group, or society as a whole. </a:t>
            </a:r>
          </a:p>
          <a:p>
            <a:r>
              <a:rPr lang="en-US"/>
              <a:t>Why is this important in today's world? </a:t>
            </a:r>
          </a:p>
          <a:p>
            <a:endParaRPr lang="en-US"/>
          </a:p>
        </p:txBody>
      </p:sp>
      <p:pic>
        <p:nvPicPr>
          <p:cNvPr id="5" name="Picture 4" descr="A person holding a globe">
            <a:extLst>
              <a:ext uri="{FF2B5EF4-FFF2-40B4-BE49-F238E27FC236}">
                <a16:creationId xmlns:a16="http://schemas.microsoft.com/office/drawing/2014/main" id="{C075134C-814A-160C-CF15-ADB0C5F0CA42}"/>
              </a:ext>
            </a:extLst>
          </p:cNvPr>
          <p:cNvPicPr>
            <a:picLocks noChangeAspect="1"/>
          </p:cNvPicPr>
          <p:nvPr/>
        </p:nvPicPr>
        <p:blipFill>
          <a:blip r:embed="rId2"/>
          <a:srcRect l="25740" r="25190" b="-3"/>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3228862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11FEE-6C66-F15A-D326-04E218B2E818}"/>
              </a:ext>
            </a:extLst>
          </p:cNvPr>
          <p:cNvSpPr>
            <a:spLocks noGrp="1"/>
          </p:cNvSpPr>
          <p:nvPr>
            <p:ph type="title"/>
          </p:nvPr>
        </p:nvSpPr>
        <p:spPr>
          <a:xfrm>
            <a:off x="720000" y="619200"/>
            <a:ext cx="4991961" cy="1477328"/>
          </a:xfrm>
        </p:spPr>
        <p:txBody>
          <a:bodyPr wrap="square" anchor="ctr">
            <a:normAutofit/>
          </a:bodyPr>
          <a:lstStyle/>
          <a:p>
            <a:r>
              <a:rPr lang="en-US" dirty="0"/>
              <a:t>Diversity</a:t>
            </a:r>
          </a:p>
        </p:txBody>
      </p:sp>
      <p:sp>
        <p:nvSpPr>
          <p:cNvPr id="3" name="Content Placeholder 2">
            <a:extLst>
              <a:ext uri="{FF2B5EF4-FFF2-40B4-BE49-F238E27FC236}">
                <a16:creationId xmlns:a16="http://schemas.microsoft.com/office/drawing/2014/main" id="{E0606702-0D58-886B-68B0-07F4C9F9539A}"/>
              </a:ext>
            </a:extLst>
          </p:cNvPr>
          <p:cNvSpPr>
            <a:spLocks noGrp="1"/>
          </p:cNvSpPr>
          <p:nvPr>
            <p:ph idx="1"/>
          </p:nvPr>
        </p:nvSpPr>
        <p:spPr>
          <a:xfrm>
            <a:off x="720000" y="2541600"/>
            <a:ext cx="4991962" cy="3216273"/>
          </a:xfrm>
        </p:spPr>
        <p:txBody>
          <a:bodyPr vert="horz" lIns="0" tIns="0" rIns="0" bIns="0" rtlCol="0">
            <a:normAutofit/>
          </a:bodyPr>
          <a:lstStyle/>
          <a:p>
            <a:r>
              <a:rPr lang="en-US"/>
              <a:t>Diversity, what is it? </a:t>
            </a:r>
          </a:p>
          <a:p>
            <a:r>
              <a:rPr lang="en-US"/>
              <a:t>A variety in identity. </a:t>
            </a:r>
          </a:p>
          <a:p>
            <a:r>
              <a:rPr lang="en-US"/>
              <a:t>The degree of difference between two randomly chosen individuals. </a:t>
            </a:r>
          </a:p>
          <a:p>
            <a:endParaRPr lang="en-US"/>
          </a:p>
        </p:txBody>
      </p:sp>
      <p:pic>
        <p:nvPicPr>
          <p:cNvPr id="5" name="Picture 4" descr="Colourful carved figures of humans">
            <a:extLst>
              <a:ext uri="{FF2B5EF4-FFF2-40B4-BE49-F238E27FC236}">
                <a16:creationId xmlns:a16="http://schemas.microsoft.com/office/drawing/2014/main" id="{50F02AA6-08F3-1D73-5852-88D66B1B58E5}"/>
              </a:ext>
            </a:extLst>
          </p:cNvPr>
          <p:cNvPicPr>
            <a:picLocks noChangeAspect="1"/>
          </p:cNvPicPr>
          <p:nvPr/>
        </p:nvPicPr>
        <p:blipFill>
          <a:blip r:embed="rId2"/>
          <a:srcRect l="20990" r="20178" b="-1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316623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610CE-F268-3FBE-320C-9537F31E41CB}"/>
              </a:ext>
            </a:extLst>
          </p:cNvPr>
          <p:cNvSpPr>
            <a:spLocks noGrp="1"/>
          </p:cNvSpPr>
          <p:nvPr>
            <p:ph type="title"/>
          </p:nvPr>
        </p:nvSpPr>
        <p:spPr>
          <a:xfrm>
            <a:off x="720000" y="619200"/>
            <a:ext cx="3107463" cy="5510138"/>
          </a:xfrm>
        </p:spPr>
        <p:txBody>
          <a:bodyPr>
            <a:normAutofit/>
          </a:bodyPr>
          <a:lstStyle/>
          <a:p>
            <a:r>
              <a:rPr lang="en-US" dirty="0"/>
              <a:t>Diversity</a:t>
            </a:r>
          </a:p>
        </p:txBody>
      </p:sp>
      <p:graphicFrame>
        <p:nvGraphicFramePr>
          <p:cNvPr id="5" name="Content Placeholder 2">
            <a:extLst>
              <a:ext uri="{FF2B5EF4-FFF2-40B4-BE49-F238E27FC236}">
                <a16:creationId xmlns:a16="http://schemas.microsoft.com/office/drawing/2014/main" id="{462E57C0-1F7C-12A3-A967-62C77D0D23F2}"/>
              </a:ext>
            </a:extLst>
          </p:cNvPr>
          <p:cNvGraphicFramePr>
            <a:graphicFrameLocks noGrp="1"/>
          </p:cNvGraphicFramePr>
          <p:nvPr>
            <p:ph idx="1"/>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8400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59FBC-2664-AD05-03C6-6C068386BF1D}"/>
              </a:ext>
            </a:extLst>
          </p:cNvPr>
          <p:cNvSpPr>
            <a:spLocks noGrp="1"/>
          </p:cNvSpPr>
          <p:nvPr>
            <p:ph type="title"/>
          </p:nvPr>
        </p:nvSpPr>
        <p:spPr>
          <a:xfrm>
            <a:off x="720000" y="619200"/>
            <a:ext cx="10728322" cy="681586"/>
          </a:xfrm>
        </p:spPr>
        <p:txBody>
          <a:bodyPr wrap="square">
            <a:normAutofit/>
          </a:bodyPr>
          <a:lstStyle/>
          <a:p>
            <a:r>
              <a:rPr lang="en-US" dirty="0"/>
              <a:t>Discrimination</a:t>
            </a:r>
          </a:p>
        </p:txBody>
      </p:sp>
      <p:graphicFrame>
        <p:nvGraphicFramePr>
          <p:cNvPr id="5" name="Content Placeholder 2">
            <a:extLst>
              <a:ext uri="{FF2B5EF4-FFF2-40B4-BE49-F238E27FC236}">
                <a16:creationId xmlns:a16="http://schemas.microsoft.com/office/drawing/2014/main" id="{728A524F-10E2-B8BB-469B-C1A91B80700D}"/>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2238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14ACA-3220-5F71-B2E8-454CC2E55AF4}"/>
              </a:ext>
            </a:extLst>
          </p:cNvPr>
          <p:cNvSpPr>
            <a:spLocks noGrp="1"/>
          </p:cNvSpPr>
          <p:nvPr>
            <p:ph type="title"/>
          </p:nvPr>
        </p:nvSpPr>
        <p:spPr>
          <a:xfrm>
            <a:off x="720000" y="619200"/>
            <a:ext cx="10728322" cy="681586"/>
          </a:xfrm>
        </p:spPr>
        <p:txBody>
          <a:bodyPr wrap="square">
            <a:normAutofit/>
          </a:bodyPr>
          <a:lstStyle/>
          <a:p>
            <a:r>
              <a:rPr lang="en-US" dirty="0"/>
              <a:t>Discrimination</a:t>
            </a:r>
          </a:p>
        </p:txBody>
      </p:sp>
      <p:graphicFrame>
        <p:nvGraphicFramePr>
          <p:cNvPr id="5" name="Content Placeholder 2">
            <a:extLst>
              <a:ext uri="{FF2B5EF4-FFF2-40B4-BE49-F238E27FC236}">
                <a16:creationId xmlns:a16="http://schemas.microsoft.com/office/drawing/2014/main" id="{714CA0FA-E93D-988F-DFF5-C59C8CF77C76}"/>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92377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E9DD6-B585-E9AE-7E77-8FE043FF832B}"/>
              </a:ext>
            </a:extLst>
          </p:cNvPr>
          <p:cNvSpPr>
            <a:spLocks noGrp="1"/>
          </p:cNvSpPr>
          <p:nvPr>
            <p:ph type="title"/>
          </p:nvPr>
        </p:nvSpPr>
        <p:spPr>
          <a:xfrm>
            <a:off x="720000" y="619200"/>
            <a:ext cx="10728322" cy="681586"/>
          </a:xfrm>
        </p:spPr>
        <p:txBody>
          <a:bodyPr wrap="square">
            <a:normAutofit/>
          </a:bodyPr>
          <a:lstStyle/>
          <a:p>
            <a:r>
              <a:rPr lang="en-US"/>
              <a:t>Protected Characteristics</a:t>
            </a:r>
          </a:p>
        </p:txBody>
      </p:sp>
      <p:graphicFrame>
        <p:nvGraphicFramePr>
          <p:cNvPr id="5" name="Content Placeholder 2">
            <a:extLst>
              <a:ext uri="{FF2B5EF4-FFF2-40B4-BE49-F238E27FC236}">
                <a16:creationId xmlns:a16="http://schemas.microsoft.com/office/drawing/2014/main" id="{D10BA839-6108-0E78-009F-5CDD7EFA8241}"/>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6109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77F8-DE64-5F6B-990F-A8831892E62B}"/>
              </a:ext>
            </a:extLst>
          </p:cNvPr>
          <p:cNvSpPr>
            <a:spLocks noGrp="1"/>
          </p:cNvSpPr>
          <p:nvPr>
            <p:ph type="title"/>
          </p:nvPr>
        </p:nvSpPr>
        <p:spPr>
          <a:xfrm>
            <a:off x="720000" y="619200"/>
            <a:ext cx="10728322" cy="681586"/>
          </a:xfrm>
        </p:spPr>
        <p:txBody>
          <a:bodyPr wrap="square">
            <a:normAutofit/>
          </a:bodyPr>
          <a:lstStyle/>
          <a:p>
            <a:r>
              <a:rPr lang="en-US" dirty="0"/>
              <a:t>Protected Characteristics</a:t>
            </a:r>
          </a:p>
        </p:txBody>
      </p:sp>
      <p:graphicFrame>
        <p:nvGraphicFramePr>
          <p:cNvPr id="5" name="Content Placeholder 2">
            <a:extLst>
              <a:ext uri="{FF2B5EF4-FFF2-40B4-BE49-F238E27FC236}">
                <a16:creationId xmlns:a16="http://schemas.microsoft.com/office/drawing/2014/main" id="{205A899D-091E-AB18-45D7-5DDA9F7B9C47}"/>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4492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27D6F-A2D6-4DCD-5C74-E03260C005E4}"/>
              </a:ext>
            </a:extLst>
          </p:cNvPr>
          <p:cNvSpPr>
            <a:spLocks noGrp="1"/>
          </p:cNvSpPr>
          <p:nvPr>
            <p:ph type="title"/>
          </p:nvPr>
        </p:nvSpPr>
        <p:spPr>
          <a:xfrm>
            <a:off x="720000" y="619200"/>
            <a:ext cx="10728322" cy="681586"/>
          </a:xfrm>
        </p:spPr>
        <p:txBody>
          <a:bodyPr wrap="square">
            <a:normAutofit/>
          </a:bodyPr>
          <a:lstStyle/>
          <a:p>
            <a:r>
              <a:rPr lang="en-US" dirty="0"/>
              <a:t>Types of Discrimination</a:t>
            </a:r>
          </a:p>
        </p:txBody>
      </p:sp>
      <p:graphicFrame>
        <p:nvGraphicFramePr>
          <p:cNvPr id="5" name="Content Placeholder 2">
            <a:extLst>
              <a:ext uri="{FF2B5EF4-FFF2-40B4-BE49-F238E27FC236}">
                <a16:creationId xmlns:a16="http://schemas.microsoft.com/office/drawing/2014/main" id="{DCC1A0A9-4339-72F2-893C-68548519EF87}"/>
              </a:ext>
            </a:extLst>
          </p:cNvPr>
          <p:cNvGraphicFramePr>
            <a:graphicFrameLocks noGrp="1"/>
          </p:cNvGraphicFramePr>
          <p:nvPr>
            <p:ph idx="1"/>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1656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78054-5728-4A09-A214-972A690861E1}"/>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r>
              <a:rPr lang="en-US" sz="5200" spc="-100"/>
              <a:t>Direct Discrimination</a:t>
            </a:r>
          </a:p>
        </p:txBody>
      </p:sp>
      <p:sp>
        <p:nvSpPr>
          <p:cNvPr id="3" name="Content Placeholder 2">
            <a:extLst>
              <a:ext uri="{FF2B5EF4-FFF2-40B4-BE49-F238E27FC236}">
                <a16:creationId xmlns:a16="http://schemas.microsoft.com/office/drawing/2014/main" id="{5780B3C8-C51A-83E0-5762-90C5B27BAE90}"/>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Discrimination as a result of one of the protected characteristics.</a:t>
            </a:r>
          </a:p>
        </p:txBody>
      </p:sp>
      <p:pic>
        <p:nvPicPr>
          <p:cNvPr id="5" name="Picture 4" descr="Colourful carved figures of humans">
            <a:extLst>
              <a:ext uri="{FF2B5EF4-FFF2-40B4-BE49-F238E27FC236}">
                <a16:creationId xmlns:a16="http://schemas.microsoft.com/office/drawing/2014/main" id="{13EB0965-1323-F23A-9D2F-E62527DB4437}"/>
              </a:ext>
            </a:extLst>
          </p:cNvPr>
          <p:cNvPicPr>
            <a:picLocks noChangeAspect="1"/>
          </p:cNvPicPr>
          <p:nvPr/>
        </p:nvPicPr>
        <p:blipFill>
          <a:blip r:embed="rId2"/>
          <a:srcRect l="19740" r="18927" b="-10"/>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707618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53925-3F48-DBD7-1E6E-6715D67F355E}"/>
              </a:ext>
            </a:extLst>
          </p:cNvPr>
          <p:cNvSpPr>
            <a:spLocks noGrp="1"/>
          </p:cNvSpPr>
          <p:nvPr>
            <p:ph type="title"/>
          </p:nvPr>
        </p:nvSpPr>
        <p:spPr>
          <a:xfrm>
            <a:off x="720000" y="619200"/>
            <a:ext cx="4991961" cy="1477328"/>
          </a:xfrm>
        </p:spPr>
        <p:txBody>
          <a:bodyPr wrap="square" anchor="ctr">
            <a:normAutofit/>
          </a:bodyPr>
          <a:lstStyle/>
          <a:p>
            <a:r>
              <a:rPr lang="en-US" dirty="0"/>
              <a:t>Indirect Discrimination</a:t>
            </a:r>
          </a:p>
        </p:txBody>
      </p:sp>
      <p:sp>
        <p:nvSpPr>
          <p:cNvPr id="3" name="Content Placeholder 2">
            <a:extLst>
              <a:ext uri="{FF2B5EF4-FFF2-40B4-BE49-F238E27FC236}">
                <a16:creationId xmlns:a16="http://schemas.microsoft.com/office/drawing/2014/main" id="{E55CEF73-3053-7BCC-B1BA-72333AFEC952}"/>
              </a:ext>
            </a:extLst>
          </p:cNvPr>
          <p:cNvSpPr>
            <a:spLocks noGrp="1"/>
          </p:cNvSpPr>
          <p:nvPr>
            <p:ph idx="1"/>
          </p:nvPr>
        </p:nvSpPr>
        <p:spPr>
          <a:xfrm>
            <a:off x="720000" y="2541600"/>
            <a:ext cx="4991962" cy="3216273"/>
          </a:xfrm>
        </p:spPr>
        <p:txBody>
          <a:bodyPr vert="horz" lIns="0" tIns="0" rIns="0" bIns="0" rtlCol="0">
            <a:normAutofit/>
          </a:bodyPr>
          <a:lstStyle/>
          <a:p>
            <a:r>
              <a:rPr lang="en-US" dirty="0"/>
              <a:t>Indirect discrimination occurs when a policy, rule, or practice that applies to everyone has a worse effect on someone with a protected characteristic. </a:t>
            </a:r>
          </a:p>
          <a:p>
            <a:r>
              <a:rPr lang="en-US" dirty="0"/>
              <a:t>This can happen even when the policy or rule seems to treat everyone equally.</a:t>
            </a:r>
          </a:p>
          <a:p>
            <a:r>
              <a:rPr lang="en-US"/>
              <a:t>Any examples?</a:t>
            </a:r>
          </a:p>
        </p:txBody>
      </p:sp>
      <p:pic>
        <p:nvPicPr>
          <p:cNvPr id="5" name="Picture 4" descr="Colourful carved figures of humans">
            <a:extLst>
              <a:ext uri="{FF2B5EF4-FFF2-40B4-BE49-F238E27FC236}">
                <a16:creationId xmlns:a16="http://schemas.microsoft.com/office/drawing/2014/main" id="{16DB15FB-4AA9-1ECD-F4BC-BEA284256091}"/>
              </a:ext>
            </a:extLst>
          </p:cNvPr>
          <p:cNvPicPr>
            <a:picLocks noChangeAspect="1"/>
          </p:cNvPicPr>
          <p:nvPr/>
        </p:nvPicPr>
        <p:blipFill>
          <a:blip r:embed="rId2"/>
          <a:srcRect l="20990" r="20178" b="-1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9458250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4C63C-B76D-94F8-87B0-253C3F79FFCB}"/>
              </a:ext>
            </a:extLst>
          </p:cNvPr>
          <p:cNvSpPr>
            <a:spLocks noGrp="1"/>
          </p:cNvSpPr>
          <p:nvPr>
            <p:ph type="title"/>
          </p:nvPr>
        </p:nvSpPr>
        <p:spPr>
          <a:xfrm>
            <a:off x="720000" y="619200"/>
            <a:ext cx="4186963" cy="5520721"/>
          </a:xfrm>
        </p:spPr>
        <p:txBody>
          <a:bodyPr>
            <a:normAutofit/>
          </a:bodyPr>
          <a:lstStyle/>
          <a:p>
            <a:r>
              <a:rPr lang="en-US" dirty="0"/>
              <a:t>Indirect Discrimination</a:t>
            </a:r>
          </a:p>
        </p:txBody>
      </p:sp>
      <p:graphicFrame>
        <p:nvGraphicFramePr>
          <p:cNvPr id="5" name="Content Placeholder 2">
            <a:extLst>
              <a:ext uri="{FF2B5EF4-FFF2-40B4-BE49-F238E27FC236}">
                <a16:creationId xmlns:a16="http://schemas.microsoft.com/office/drawing/2014/main" id="{AF413BCF-A036-627F-9AB7-3840EAF49C9A}"/>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66392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FD782-06CB-8C7A-5940-B467AD392331}"/>
              </a:ext>
            </a:extLst>
          </p:cNvPr>
          <p:cNvSpPr>
            <a:spLocks noGrp="1"/>
          </p:cNvSpPr>
          <p:nvPr>
            <p:ph type="title"/>
          </p:nvPr>
        </p:nvSpPr>
        <p:spPr>
          <a:xfrm>
            <a:off x="720000" y="619200"/>
            <a:ext cx="4352682" cy="5528723"/>
          </a:xfrm>
        </p:spPr>
        <p:txBody>
          <a:bodyPr>
            <a:normAutofit/>
          </a:bodyPr>
          <a:lstStyle/>
          <a:p>
            <a:r>
              <a:rPr lang="en-US" dirty="0"/>
              <a:t>Harassment </a:t>
            </a:r>
          </a:p>
        </p:txBody>
      </p:sp>
      <p:graphicFrame>
        <p:nvGraphicFramePr>
          <p:cNvPr id="5" name="Content Placeholder 2">
            <a:extLst>
              <a:ext uri="{FF2B5EF4-FFF2-40B4-BE49-F238E27FC236}">
                <a16:creationId xmlns:a16="http://schemas.microsoft.com/office/drawing/2014/main" id="{2CD54663-7B58-DA66-62AF-F9373486E528}"/>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79769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DB9FF-9E6F-7667-EFC6-9BA5EA1195D8}"/>
              </a:ext>
            </a:extLst>
          </p:cNvPr>
          <p:cNvSpPr>
            <a:spLocks noGrp="1"/>
          </p:cNvSpPr>
          <p:nvPr>
            <p:ph type="title"/>
          </p:nvPr>
        </p:nvSpPr>
        <p:spPr>
          <a:xfrm>
            <a:off x="720000" y="619200"/>
            <a:ext cx="4176379" cy="5520721"/>
          </a:xfrm>
        </p:spPr>
        <p:txBody>
          <a:bodyPr>
            <a:normAutofit/>
          </a:bodyPr>
          <a:lstStyle/>
          <a:p>
            <a:r>
              <a:rPr lang="en-US" dirty="0" err="1"/>
              <a:t>Victimisation</a:t>
            </a:r>
          </a:p>
        </p:txBody>
      </p:sp>
      <p:graphicFrame>
        <p:nvGraphicFramePr>
          <p:cNvPr id="5" name="Content Placeholder 2">
            <a:extLst>
              <a:ext uri="{FF2B5EF4-FFF2-40B4-BE49-F238E27FC236}">
                <a16:creationId xmlns:a16="http://schemas.microsoft.com/office/drawing/2014/main" id="{98EBAC36-13C1-6D3F-8B7D-0A5D1D039DF4}"/>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16504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9DD85-BD33-2737-78E6-C0A22D97112D}"/>
              </a:ext>
            </a:extLst>
          </p:cNvPr>
          <p:cNvSpPr>
            <a:spLocks noGrp="1"/>
          </p:cNvSpPr>
          <p:nvPr>
            <p:ph type="title"/>
          </p:nvPr>
        </p:nvSpPr>
        <p:spPr/>
        <p:txBody>
          <a:bodyPr/>
          <a:lstStyle/>
          <a:p>
            <a:r>
              <a:rPr lang="en-US" dirty="0"/>
              <a:t>Case Study</a:t>
            </a:r>
          </a:p>
        </p:txBody>
      </p:sp>
      <p:sp>
        <p:nvSpPr>
          <p:cNvPr id="3" name="Content Placeholder 2">
            <a:extLst>
              <a:ext uri="{FF2B5EF4-FFF2-40B4-BE49-F238E27FC236}">
                <a16:creationId xmlns:a16="http://schemas.microsoft.com/office/drawing/2014/main" id="{4D8AB9E5-CBA2-4DF6-2F51-41826FA074E3}"/>
              </a:ext>
            </a:extLst>
          </p:cNvPr>
          <p:cNvSpPr>
            <a:spLocks noGrp="1"/>
          </p:cNvSpPr>
          <p:nvPr>
            <p:ph idx="1"/>
          </p:nvPr>
        </p:nvSpPr>
        <p:spPr/>
        <p:txBody>
          <a:bodyPr vert="horz" lIns="0" tIns="0" rIns="0" bIns="0" rtlCol="0" anchor="t">
            <a:normAutofit fontScale="85000" lnSpcReduction="10000"/>
          </a:bodyPr>
          <a:lstStyle/>
          <a:p>
            <a:r>
              <a:rPr lang="en-US" dirty="0">
                <a:solidFill>
                  <a:srgbClr val="FFFFFF">
                    <a:alpha val="58000"/>
                  </a:srgbClr>
                </a:solidFill>
              </a:rPr>
              <a:t>Mary is a retired PC living with dementia, who likes to attend in-house group activities</a:t>
            </a:r>
            <a:r>
              <a:rPr lang="en-US" dirty="0">
                <a:solidFill>
                  <a:srgbClr val="FFFFFF">
                    <a:alpha val="58000"/>
                  </a:srgbClr>
                </a:solidFill>
                <a:ea typeface="+mn-lt"/>
                <a:cs typeface="+mn-lt"/>
              </a:rPr>
              <a:t>.</a:t>
            </a:r>
            <a:endParaRPr lang="en-US" dirty="0"/>
          </a:p>
          <a:p>
            <a:r>
              <a:rPr lang="en-US" dirty="0">
                <a:solidFill>
                  <a:srgbClr val="FFFFFF">
                    <a:alpha val="58000"/>
                  </a:srgbClr>
                </a:solidFill>
                <a:ea typeface="+mn-lt"/>
                <a:cs typeface="+mn-lt"/>
              </a:rPr>
              <a:t>In some group activities Mary will try and arrest other people and take them away from the group. This usually disrupts the activity but only for a short while.</a:t>
            </a:r>
            <a:endParaRPr lang="en-US">
              <a:solidFill>
                <a:srgbClr val="FFFFFF">
                  <a:alpha val="58000"/>
                </a:srgbClr>
              </a:solidFill>
            </a:endParaRPr>
          </a:p>
          <a:p>
            <a:r>
              <a:rPr lang="en-US" dirty="0">
                <a:solidFill>
                  <a:srgbClr val="FFFFFF">
                    <a:alpha val="58000"/>
                  </a:srgbClr>
                </a:solidFill>
                <a:ea typeface="+mn-lt"/>
                <a:cs typeface="+mn-lt"/>
              </a:rPr>
              <a:t>An experienced care worker calls Mary her “little PC trouble maker".</a:t>
            </a:r>
          </a:p>
          <a:p>
            <a:r>
              <a:rPr lang="en-US" dirty="0">
                <a:solidFill>
                  <a:srgbClr val="FFFFFF">
                    <a:alpha val="58000"/>
                  </a:srgbClr>
                </a:solidFill>
                <a:ea typeface="+mn-lt"/>
                <a:cs typeface="+mn-lt"/>
              </a:rPr>
              <a:t>This care worker made the decision not to invite Mary to attend the next few group activities so they could run without interruptions. A few weeks have passed and Mary is not given the option to join in group activities.</a:t>
            </a:r>
            <a:endParaRPr lang="en-US" dirty="0"/>
          </a:p>
          <a:p>
            <a:r>
              <a:rPr lang="en-US" dirty="0">
                <a:solidFill>
                  <a:srgbClr val="FFFFFF">
                    <a:alpha val="58000"/>
                  </a:srgbClr>
                </a:solidFill>
                <a:ea typeface="+mn-lt"/>
                <a:cs typeface="+mn-lt"/>
              </a:rPr>
              <a:t>New care workers have joined the team and are guided by other members of the team who also call Mary “PC trouble". Mary is now unable to attend group activities and is not offered a chance to join.  </a:t>
            </a:r>
            <a:endParaRPr lang="en-US"/>
          </a:p>
          <a:p>
            <a:endParaRPr lang="en-US" dirty="0">
              <a:solidFill>
                <a:srgbClr val="FFFFFF">
                  <a:alpha val="58000"/>
                </a:srgbClr>
              </a:solidFill>
            </a:endParaRPr>
          </a:p>
        </p:txBody>
      </p:sp>
    </p:spTree>
    <p:extLst>
      <p:ext uri="{BB962C8B-B14F-4D97-AF65-F5344CB8AC3E}">
        <p14:creationId xmlns:p14="http://schemas.microsoft.com/office/powerpoint/2010/main" val="22918894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B80C8-843C-8229-B717-9A6E0A74B210}"/>
              </a:ext>
            </a:extLst>
          </p:cNvPr>
          <p:cNvSpPr>
            <a:spLocks noGrp="1"/>
          </p:cNvSpPr>
          <p:nvPr>
            <p:ph type="title"/>
          </p:nvPr>
        </p:nvSpPr>
        <p:spPr>
          <a:xfrm>
            <a:off x="720000" y="619200"/>
            <a:ext cx="3107463" cy="5510138"/>
          </a:xfrm>
        </p:spPr>
        <p:txBody>
          <a:bodyPr>
            <a:normAutofit/>
          </a:bodyPr>
          <a:lstStyle/>
          <a:p>
            <a:r>
              <a:rPr lang="en-US" dirty="0"/>
              <a:t>Case Study</a:t>
            </a:r>
          </a:p>
        </p:txBody>
      </p:sp>
      <p:graphicFrame>
        <p:nvGraphicFramePr>
          <p:cNvPr id="5" name="Content Placeholder 2">
            <a:extLst>
              <a:ext uri="{FF2B5EF4-FFF2-40B4-BE49-F238E27FC236}">
                <a16:creationId xmlns:a16="http://schemas.microsoft.com/office/drawing/2014/main" id="{83760562-72DD-0296-F5CF-673D05ACA511}"/>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8471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56F2A-79A9-4CDE-3E58-C9EF948D0E7E}"/>
              </a:ext>
            </a:extLst>
          </p:cNvPr>
          <p:cNvSpPr>
            <a:spLocks noGrp="1"/>
          </p:cNvSpPr>
          <p:nvPr>
            <p:ph type="title"/>
          </p:nvPr>
        </p:nvSpPr>
        <p:spPr>
          <a:xfrm>
            <a:off x="720000" y="619200"/>
            <a:ext cx="4462129" cy="5531304"/>
          </a:xfrm>
        </p:spPr>
        <p:txBody>
          <a:bodyPr>
            <a:normAutofit/>
          </a:bodyPr>
          <a:lstStyle/>
          <a:p>
            <a:r>
              <a:rPr lang="en-US" dirty="0"/>
              <a:t>Causes of Discrimination</a:t>
            </a:r>
          </a:p>
        </p:txBody>
      </p:sp>
      <p:graphicFrame>
        <p:nvGraphicFramePr>
          <p:cNvPr id="5" name="Content Placeholder 2">
            <a:extLst>
              <a:ext uri="{FF2B5EF4-FFF2-40B4-BE49-F238E27FC236}">
                <a16:creationId xmlns:a16="http://schemas.microsoft.com/office/drawing/2014/main" id="{F1CA3321-EB11-557C-03C6-A65F997D372B}"/>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73609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3D59-4F54-433F-A1C9-D1DF0D9AD5DB}"/>
              </a:ext>
            </a:extLst>
          </p:cNvPr>
          <p:cNvSpPr>
            <a:spLocks noGrp="1"/>
          </p:cNvSpPr>
          <p:nvPr>
            <p:ph type="title"/>
          </p:nvPr>
        </p:nvSpPr>
        <p:spPr>
          <a:xfrm>
            <a:off x="720000" y="619200"/>
            <a:ext cx="4197546" cy="5520721"/>
          </a:xfrm>
        </p:spPr>
        <p:txBody>
          <a:bodyPr>
            <a:normAutofit/>
          </a:bodyPr>
          <a:lstStyle/>
          <a:p>
            <a:r>
              <a:rPr lang="en-US" dirty="0"/>
              <a:t>Causes of Discrimination</a:t>
            </a:r>
          </a:p>
        </p:txBody>
      </p:sp>
      <p:graphicFrame>
        <p:nvGraphicFramePr>
          <p:cNvPr id="5" name="Content Placeholder 2">
            <a:extLst>
              <a:ext uri="{FF2B5EF4-FFF2-40B4-BE49-F238E27FC236}">
                <a16:creationId xmlns:a16="http://schemas.microsoft.com/office/drawing/2014/main" id="{8B6D2A9D-7130-276B-07F5-768260DF526F}"/>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03449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06238-5C2C-33D0-96F7-11AB359DEEB6}"/>
              </a:ext>
            </a:extLst>
          </p:cNvPr>
          <p:cNvSpPr>
            <a:spLocks noGrp="1"/>
          </p:cNvSpPr>
          <p:nvPr>
            <p:ph type="title"/>
          </p:nvPr>
        </p:nvSpPr>
        <p:spPr/>
        <p:txBody>
          <a:bodyPr/>
          <a:lstStyle/>
          <a:p>
            <a:r>
              <a:rPr lang="en-US" dirty="0"/>
              <a:t>Culture</a:t>
            </a:r>
          </a:p>
        </p:txBody>
      </p:sp>
      <p:sp>
        <p:nvSpPr>
          <p:cNvPr id="3" name="Content Placeholder 2">
            <a:extLst>
              <a:ext uri="{FF2B5EF4-FFF2-40B4-BE49-F238E27FC236}">
                <a16:creationId xmlns:a16="http://schemas.microsoft.com/office/drawing/2014/main" id="{9C292391-10F5-10C9-36A8-B3EDA14F04E8}"/>
              </a:ext>
            </a:extLst>
          </p:cNvPr>
          <p:cNvSpPr>
            <a:spLocks noGrp="1"/>
          </p:cNvSpPr>
          <p:nvPr>
            <p:ph idx="1"/>
          </p:nvPr>
        </p:nvSpPr>
        <p:spPr/>
        <p:txBody>
          <a:bodyPr vert="horz" lIns="0" tIns="0" rIns="0" bIns="0" rtlCol="0" anchor="t">
            <a:normAutofit lnSpcReduction="10000"/>
          </a:bodyPr>
          <a:lstStyle/>
          <a:p>
            <a:r>
              <a:rPr lang="en-US" dirty="0">
                <a:solidFill>
                  <a:srgbClr val="FFFFFF">
                    <a:alpha val="58000"/>
                  </a:srgbClr>
                </a:solidFill>
              </a:rPr>
              <a:t>Racial/gender/ perceptions and stereotypes</a:t>
            </a:r>
          </a:p>
          <a:p>
            <a:r>
              <a:rPr lang="en-US" dirty="0">
                <a:solidFill>
                  <a:srgbClr val="FFFFFF">
                    <a:alpha val="58000"/>
                  </a:srgbClr>
                </a:solidFill>
                <a:ea typeface="+mn-lt"/>
                <a:cs typeface="+mn-lt"/>
              </a:rPr>
              <a:t>Culture influences stereotyping and prejudice because members of a culture hold sets of beliefs in common, including beliefs about behaviors, values, attitudes, and opinions. </a:t>
            </a:r>
          </a:p>
          <a:p>
            <a:r>
              <a:rPr lang="en-US" dirty="0">
                <a:solidFill>
                  <a:srgbClr val="FFFFFF">
                    <a:alpha val="58000"/>
                  </a:srgbClr>
                </a:solidFill>
                <a:ea typeface="+mn-lt"/>
                <a:cs typeface="+mn-lt"/>
              </a:rPr>
              <a:t>An important concept is that people operate within their cultural context, but are often unaware of it. </a:t>
            </a:r>
          </a:p>
          <a:p>
            <a:r>
              <a:rPr lang="en-US" dirty="0">
                <a:solidFill>
                  <a:srgbClr val="FFFFFF">
                    <a:alpha val="58000"/>
                  </a:srgbClr>
                </a:solidFill>
                <a:ea typeface="+mn-lt"/>
                <a:cs typeface="+mn-lt"/>
              </a:rPr>
              <a:t>This lack of awareness is like a fish’s understanding of the notion of water: Because fish are completely surrounded by water, they are unaware of its importance to their very survival</a:t>
            </a:r>
            <a:endParaRPr lang="en-US">
              <a:solidFill>
                <a:srgbClr val="FFFFFF">
                  <a:alpha val="58000"/>
                </a:srgbClr>
              </a:solidFill>
            </a:endParaRPr>
          </a:p>
          <a:p>
            <a:endParaRPr lang="en-US" dirty="0">
              <a:solidFill>
                <a:srgbClr val="FFFFFF">
                  <a:alpha val="58000"/>
                </a:srgbClr>
              </a:solidFill>
            </a:endParaRPr>
          </a:p>
        </p:txBody>
      </p:sp>
    </p:spTree>
    <p:extLst>
      <p:ext uri="{BB962C8B-B14F-4D97-AF65-F5344CB8AC3E}">
        <p14:creationId xmlns:p14="http://schemas.microsoft.com/office/powerpoint/2010/main" val="8761956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50E27-2538-0E20-7404-C45B4B86DF99}"/>
              </a:ext>
            </a:extLst>
          </p:cNvPr>
          <p:cNvSpPr>
            <a:spLocks noGrp="1"/>
          </p:cNvSpPr>
          <p:nvPr>
            <p:ph type="title"/>
          </p:nvPr>
        </p:nvSpPr>
        <p:spPr>
          <a:xfrm>
            <a:off x="6480000" y="619200"/>
            <a:ext cx="4991961" cy="1477328"/>
          </a:xfrm>
        </p:spPr>
        <p:txBody>
          <a:bodyPr wrap="square" anchor="ctr">
            <a:normAutofit/>
          </a:bodyPr>
          <a:lstStyle/>
          <a:p>
            <a:r>
              <a:rPr lang="en-US" dirty="0"/>
              <a:t>Group Privilege</a:t>
            </a:r>
          </a:p>
        </p:txBody>
      </p:sp>
      <p:pic>
        <p:nvPicPr>
          <p:cNvPr id="5" name="Picture 4" descr="Hands holding each other's wrists and interlinked to form a circle">
            <a:extLst>
              <a:ext uri="{FF2B5EF4-FFF2-40B4-BE49-F238E27FC236}">
                <a16:creationId xmlns:a16="http://schemas.microsoft.com/office/drawing/2014/main" id="{50806977-9DB2-BAE0-7260-BD10B48387DF}"/>
              </a:ext>
            </a:extLst>
          </p:cNvPr>
          <p:cNvPicPr>
            <a:picLocks noChangeAspect="1"/>
          </p:cNvPicPr>
          <p:nvPr/>
        </p:nvPicPr>
        <p:blipFill>
          <a:blip r:embed="rId2"/>
          <a:srcRect l="20616" r="22006" b="-3"/>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9E22DD20-69F9-C2FE-9104-82896A432BB8}"/>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US"/>
              <a:t>Being part of the dominant group can lead to a sense of privilege, whether conscious or unconscious. </a:t>
            </a:r>
          </a:p>
          <a:p>
            <a:pPr>
              <a:lnSpc>
                <a:spcPct val="110000"/>
              </a:lnSpc>
            </a:pPr>
            <a:r>
              <a:rPr lang="en-US"/>
              <a:t>Derald Wing Sue asked a group of white adults 'What does it mean to be white?' </a:t>
            </a:r>
          </a:p>
          <a:p>
            <a:pPr>
              <a:lnSpc>
                <a:spcPct val="110000"/>
              </a:lnSpc>
            </a:pPr>
            <a:r>
              <a:rPr lang="en-US"/>
              <a:t>The participants could not answer. </a:t>
            </a:r>
          </a:p>
          <a:p>
            <a:pPr>
              <a:lnSpc>
                <a:spcPct val="110000"/>
              </a:lnSpc>
            </a:pPr>
            <a:r>
              <a:rPr lang="en-US"/>
              <a:t>The invisible whiteness of being. </a:t>
            </a:r>
          </a:p>
        </p:txBody>
      </p:sp>
    </p:spTree>
    <p:extLst>
      <p:ext uri="{BB962C8B-B14F-4D97-AF65-F5344CB8AC3E}">
        <p14:creationId xmlns:p14="http://schemas.microsoft.com/office/powerpoint/2010/main" val="34511047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E6458-FDDD-838B-A2FE-DFC256CA61DE}"/>
              </a:ext>
            </a:extLst>
          </p:cNvPr>
          <p:cNvSpPr>
            <a:spLocks noGrp="1"/>
          </p:cNvSpPr>
          <p:nvPr>
            <p:ph type="title"/>
          </p:nvPr>
        </p:nvSpPr>
        <p:spPr>
          <a:xfrm>
            <a:off x="720000" y="619200"/>
            <a:ext cx="3107463" cy="5510138"/>
          </a:xfrm>
        </p:spPr>
        <p:txBody>
          <a:bodyPr>
            <a:normAutofit/>
          </a:bodyPr>
          <a:lstStyle/>
          <a:p>
            <a:r>
              <a:rPr lang="en-US" dirty="0"/>
              <a:t>Group Privilege</a:t>
            </a:r>
          </a:p>
        </p:txBody>
      </p:sp>
      <p:graphicFrame>
        <p:nvGraphicFramePr>
          <p:cNvPr id="5" name="Content Placeholder 2">
            <a:extLst>
              <a:ext uri="{FF2B5EF4-FFF2-40B4-BE49-F238E27FC236}">
                <a16:creationId xmlns:a16="http://schemas.microsoft.com/office/drawing/2014/main" id="{91743C67-EFB3-60DA-B0EA-0E8BFF01603C}"/>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29358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91807-1A59-0573-7771-6A41FAC7AF3D}"/>
              </a:ext>
            </a:extLst>
          </p:cNvPr>
          <p:cNvSpPr>
            <a:spLocks noGrp="1"/>
          </p:cNvSpPr>
          <p:nvPr>
            <p:ph type="title"/>
          </p:nvPr>
        </p:nvSpPr>
        <p:spPr>
          <a:xfrm>
            <a:off x="720000" y="619200"/>
            <a:ext cx="3107463" cy="5510138"/>
          </a:xfrm>
        </p:spPr>
        <p:txBody>
          <a:bodyPr>
            <a:normAutofit/>
          </a:bodyPr>
          <a:lstStyle/>
          <a:p>
            <a:r>
              <a:rPr lang="en-US" dirty="0"/>
              <a:t>Group Privilege</a:t>
            </a:r>
          </a:p>
        </p:txBody>
      </p:sp>
      <p:graphicFrame>
        <p:nvGraphicFramePr>
          <p:cNvPr id="5" name="Content Placeholder 2">
            <a:extLst>
              <a:ext uri="{FF2B5EF4-FFF2-40B4-BE49-F238E27FC236}">
                <a16:creationId xmlns:a16="http://schemas.microsoft.com/office/drawing/2014/main" id="{21966A57-AAEA-BD8D-A6EA-5844BB524D7D}"/>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81575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9C8DB-6665-37B7-6163-7006D2D4921D}"/>
              </a:ext>
            </a:extLst>
          </p:cNvPr>
          <p:cNvSpPr>
            <a:spLocks noGrp="1"/>
          </p:cNvSpPr>
          <p:nvPr>
            <p:ph type="title"/>
          </p:nvPr>
        </p:nvSpPr>
        <p:spPr>
          <a:xfrm>
            <a:off x="720000" y="619200"/>
            <a:ext cx="3107463" cy="5510138"/>
          </a:xfrm>
        </p:spPr>
        <p:txBody>
          <a:bodyPr>
            <a:normAutofit/>
          </a:bodyPr>
          <a:lstStyle/>
          <a:p>
            <a:r>
              <a:rPr lang="en-US" dirty="0"/>
              <a:t>Group Privilege</a:t>
            </a:r>
          </a:p>
        </p:txBody>
      </p:sp>
      <p:graphicFrame>
        <p:nvGraphicFramePr>
          <p:cNvPr id="5" name="Content Placeholder 2">
            <a:extLst>
              <a:ext uri="{FF2B5EF4-FFF2-40B4-BE49-F238E27FC236}">
                <a16:creationId xmlns:a16="http://schemas.microsoft.com/office/drawing/2014/main" id="{1E053F06-98BB-9A2C-DCF0-352C74F59487}"/>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48199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AD408-BC86-D7E1-3F6E-708D43D4A35B}"/>
              </a:ext>
            </a:extLst>
          </p:cNvPr>
          <p:cNvSpPr>
            <a:spLocks noGrp="1"/>
          </p:cNvSpPr>
          <p:nvPr>
            <p:ph type="title"/>
          </p:nvPr>
        </p:nvSpPr>
        <p:spPr>
          <a:xfrm>
            <a:off x="720000" y="619200"/>
            <a:ext cx="3107463" cy="5510138"/>
          </a:xfrm>
        </p:spPr>
        <p:txBody>
          <a:bodyPr>
            <a:normAutofit/>
          </a:bodyPr>
          <a:lstStyle/>
          <a:p>
            <a:r>
              <a:rPr lang="en-US" dirty="0"/>
              <a:t>Group Privilege</a:t>
            </a:r>
          </a:p>
        </p:txBody>
      </p:sp>
      <p:graphicFrame>
        <p:nvGraphicFramePr>
          <p:cNvPr id="5" name="Content Placeholder 2">
            <a:extLst>
              <a:ext uri="{FF2B5EF4-FFF2-40B4-BE49-F238E27FC236}">
                <a16:creationId xmlns:a16="http://schemas.microsoft.com/office/drawing/2014/main" id="{751BB2C4-ADEC-5A22-14D4-A2090A9BA8C2}"/>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75804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EAC97-5A3A-9F95-EF54-BC89BB18DEEE}"/>
              </a:ext>
            </a:extLst>
          </p:cNvPr>
          <p:cNvSpPr>
            <a:spLocks noGrp="1"/>
          </p:cNvSpPr>
          <p:nvPr>
            <p:ph type="title"/>
          </p:nvPr>
        </p:nvSpPr>
        <p:spPr>
          <a:xfrm>
            <a:off x="720000" y="619200"/>
            <a:ext cx="3107463" cy="5510138"/>
          </a:xfrm>
        </p:spPr>
        <p:txBody>
          <a:bodyPr>
            <a:normAutofit/>
          </a:bodyPr>
          <a:lstStyle/>
          <a:p>
            <a:r>
              <a:rPr lang="en-US" dirty="0"/>
              <a:t>Group Privilege</a:t>
            </a:r>
          </a:p>
        </p:txBody>
      </p:sp>
      <p:graphicFrame>
        <p:nvGraphicFramePr>
          <p:cNvPr id="5" name="Content Placeholder 2">
            <a:extLst>
              <a:ext uri="{FF2B5EF4-FFF2-40B4-BE49-F238E27FC236}">
                <a16:creationId xmlns:a16="http://schemas.microsoft.com/office/drawing/2014/main" id="{0A2A5E03-1394-3459-E306-4AD14A5557AA}"/>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07897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69DAB-5508-ABF8-0027-7D2083F28E4D}"/>
              </a:ext>
            </a:extLst>
          </p:cNvPr>
          <p:cNvSpPr>
            <a:spLocks noGrp="1"/>
          </p:cNvSpPr>
          <p:nvPr>
            <p:ph type="title"/>
          </p:nvPr>
        </p:nvSpPr>
        <p:spPr>
          <a:xfrm>
            <a:off x="720000" y="619200"/>
            <a:ext cx="3739365" cy="5528723"/>
          </a:xfrm>
        </p:spPr>
        <p:txBody>
          <a:bodyPr>
            <a:normAutofit/>
          </a:bodyPr>
          <a:lstStyle/>
          <a:p>
            <a:r>
              <a:rPr lang="en-US" dirty="0"/>
              <a:t>Stereotypes</a:t>
            </a:r>
          </a:p>
        </p:txBody>
      </p:sp>
      <p:graphicFrame>
        <p:nvGraphicFramePr>
          <p:cNvPr id="5" name="Content Placeholder 2">
            <a:extLst>
              <a:ext uri="{FF2B5EF4-FFF2-40B4-BE49-F238E27FC236}">
                <a16:creationId xmlns:a16="http://schemas.microsoft.com/office/drawing/2014/main" id="{5675608B-CF77-C793-463C-AF59E93EABD4}"/>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54435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2239-AF6F-D39A-F69B-EFF434805552}"/>
              </a:ext>
            </a:extLst>
          </p:cNvPr>
          <p:cNvSpPr>
            <a:spLocks noGrp="1"/>
          </p:cNvSpPr>
          <p:nvPr>
            <p:ph type="title"/>
          </p:nvPr>
        </p:nvSpPr>
        <p:spPr>
          <a:xfrm>
            <a:off x="720000" y="619200"/>
            <a:ext cx="3922379" cy="5520721"/>
          </a:xfrm>
        </p:spPr>
        <p:txBody>
          <a:bodyPr>
            <a:normAutofit/>
          </a:bodyPr>
          <a:lstStyle/>
          <a:p>
            <a:r>
              <a:rPr lang="en-US" dirty="0"/>
              <a:t>Stereotypes</a:t>
            </a:r>
          </a:p>
        </p:txBody>
      </p:sp>
      <p:graphicFrame>
        <p:nvGraphicFramePr>
          <p:cNvPr id="5" name="Content Placeholder 2">
            <a:extLst>
              <a:ext uri="{FF2B5EF4-FFF2-40B4-BE49-F238E27FC236}">
                <a16:creationId xmlns:a16="http://schemas.microsoft.com/office/drawing/2014/main" id="{270BA3CB-BA88-BA44-9270-0B3FF5769FBF}"/>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77149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12D6-6528-E3AE-A21B-E907EE330A66}"/>
              </a:ext>
            </a:extLst>
          </p:cNvPr>
          <p:cNvSpPr>
            <a:spLocks noGrp="1"/>
          </p:cNvSpPr>
          <p:nvPr>
            <p:ph type="title"/>
          </p:nvPr>
        </p:nvSpPr>
        <p:spPr>
          <a:xfrm>
            <a:off x="720000" y="619200"/>
            <a:ext cx="3816546" cy="5520721"/>
          </a:xfrm>
        </p:spPr>
        <p:txBody>
          <a:bodyPr>
            <a:normAutofit/>
          </a:bodyPr>
          <a:lstStyle/>
          <a:p>
            <a:r>
              <a:rPr lang="en-US" dirty="0"/>
              <a:t>Implicit Stereotypes</a:t>
            </a:r>
          </a:p>
        </p:txBody>
      </p:sp>
      <p:graphicFrame>
        <p:nvGraphicFramePr>
          <p:cNvPr id="5" name="Content Placeholder 2">
            <a:extLst>
              <a:ext uri="{FF2B5EF4-FFF2-40B4-BE49-F238E27FC236}">
                <a16:creationId xmlns:a16="http://schemas.microsoft.com/office/drawing/2014/main" id="{1A0B98BD-249C-A4B9-375C-F8D28B7A840B}"/>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51654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7F00F-C428-E26A-64D8-7A11A5120B4D}"/>
              </a:ext>
            </a:extLst>
          </p:cNvPr>
          <p:cNvSpPr>
            <a:spLocks noGrp="1"/>
          </p:cNvSpPr>
          <p:nvPr>
            <p:ph type="title"/>
          </p:nvPr>
        </p:nvSpPr>
        <p:spPr>
          <a:xfrm>
            <a:off x="720000" y="619200"/>
            <a:ext cx="3594296" cy="5520721"/>
          </a:xfrm>
        </p:spPr>
        <p:txBody>
          <a:bodyPr>
            <a:normAutofit/>
          </a:bodyPr>
          <a:lstStyle/>
          <a:p>
            <a:r>
              <a:rPr lang="en-US" dirty="0"/>
              <a:t>Stereotypes</a:t>
            </a:r>
          </a:p>
        </p:txBody>
      </p:sp>
      <p:graphicFrame>
        <p:nvGraphicFramePr>
          <p:cNvPr id="5" name="Content Placeholder 2">
            <a:extLst>
              <a:ext uri="{FF2B5EF4-FFF2-40B4-BE49-F238E27FC236}">
                <a16:creationId xmlns:a16="http://schemas.microsoft.com/office/drawing/2014/main" id="{64C9B3A2-CA51-58EB-7CB1-217FE4210D04}"/>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59966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DE6A3-17A1-676A-94C2-9A639B29394A}"/>
              </a:ext>
            </a:extLst>
          </p:cNvPr>
          <p:cNvSpPr>
            <a:spLocks noGrp="1"/>
          </p:cNvSpPr>
          <p:nvPr>
            <p:ph type="title"/>
          </p:nvPr>
        </p:nvSpPr>
        <p:spPr>
          <a:xfrm>
            <a:off x="720000" y="619200"/>
            <a:ext cx="3107463" cy="5510138"/>
          </a:xfrm>
        </p:spPr>
        <p:txBody>
          <a:bodyPr>
            <a:normAutofit/>
          </a:bodyPr>
          <a:lstStyle/>
          <a:p>
            <a:r>
              <a:rPr lang="en-US" dirty="0"/>
              <a:t>Prejudice</a:t>
            </a:r>
          </a:p>
        </p:txBody>
      </p:sp>
      <p:graphicFrame>
        <p:nvGraphicFramePr>
          <p:cNvPr id="5" name="Content Placeholder 2">
            <a:extLst>
              <a:ext uri="{FF2B5EF4-FFF2-40B4-BE49-F238E27FC236}">
                <a16:creationId xmlns:a16="http://schemas.microsoft.com/office/drawing/2014/main" id="{AA089E45-FCCA-AF50-9906-634A199D68D7}"/>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9262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7FBBB-E5B4-8447-AB79-53C145AF9C7C}"/>
              </a:ext>
            </a:extLst>
          </p:cNvPr>
          <p:cNvSpPr>
            <a:spLocks noGrp="1"/>
          </p:cNvSpPr>
          <p:nvPr>
            <p:ph type="title"/>
          </p:nvPr>
        </p:nvSpPr>
        <p:spPr>
          <a:xfrm>
            <a:off x="720000" y="619200"/>
            <a:ext cx="3107463" cy="5510138"/>
          </a:xfrm>
        </p:spPr>
        <p:txBody>
          <a:bodyPr>
            <a:normAutofit/>
          </a:bodyPr>
          <a:lstStyle/>
          <a:p>
            <a:r>
              <a:rPr lang="en-US" dirty="0"/>
              <a:t>Prejudice</a:t>
            </a:r>
          </a:p>
        </p:txBody>
      </p:sp>
      <p:graphicFrame>
        <p:nvGraphicFramePr>
          <p:cNvPr id="5" name="Content Placeholder 2">
            <a:extLst>
              <a:ext uri="{FF2B5EF4-FFF2-40B4-BE49-F238E27FC236}">
                <a16:creationId xmlns:a16="http://schemas.microsoft.com/office/drawing/2014/main" id="{78AABE3D-829C-7397-917C-18C8E0C30439}"/>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70310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group of yellow figures and a red figure on the other side">
            <a:extLst>
              <a:ext uri="{FF2B5EF4-FFF2-40B4-BE49-F238E27FC236}">
                <a16:creationId xmlns:a16="http://schemas.microsoft.com/office/drawing/2014/main" id="{E41910AC-A046-4383-DC32-47830F13196C}"/>
              </a:ext>
            </a:extLst>
          </p:cNvPr>
          <p:cNvPicPr>
            <a:picLocks noChangeAspect="1"/>
          </p:cNvPicPr>
          <p:nvPr/>
        </p:nvPicPr>
        <p:blipFill>
          <a:blip r:embed="rId2"/>
          <a:srcRect l="44673" r="8105" b="-3"/>
          <a:stretch/>
        </p:blipFill>
        <p:spPr>
          <a:xfrm>
            <a:off x="7333307" y="10"/>
            <a:ext cx="4858695" cy="6857990"/>
          </a:xfrm>
          <a:custGeom>
            <a:avLst/>
            <a:gdLst/>
            <a:ahLst/>
            <a:cxnLst/>
            <a:rect l="l" t="t" r="r" b="b"/>
            <a:pathLst>
              <a:path w="4858695" h="6858000">
                <a:moveTo>
                  <a:pt x="492746" y="0"/>
                </a:moveTo>
                <a:lnTo>
                  <a:pt x="4858695" y="0"/>
                </a:lnTo>
                <a:lnTo>
                  <a:pt x="4858695" y="6858000"/>
                </a:lnTo>
                <a:lnTo>
                  <a:pt x="0" y="6858000"/>
                </a:lnTo>
                <a:lnTo>
                  <a:pt x="8292" y="6849586"/>
                </a:lnTo>
                <a:cubicBezTo>
                  <a:pt x="364724" y="6471364"/>
                  <a:pt x="1039362" y="5693031"/>
                  <a:pt x="1267733" y="4893468"/>
                </a:cubicBezTo>
                <a:cubicBezTo>
                  <a:pt x="1496104" y="4093905"/>
                  <a:pt x="1464141" y="2947616"/>
                  <a:pt x="1378520" y="2052209"/>
                </a:cubicBezTo>
                <a:cubicBezTo>
                  <a:pt x="1292899" y="1156802"/>
                  <a:pt x="980727" y="345663"/>
                  <a:pt x="492746" y="0"/>
                </a:cubicBezTo>
                <a:close/>
              </a:path>
            </a:pathLst>
          </a:custGeom>
        </p:spPr>
      </p:pic>
      <p:sp>
        <p:nvSpPr>
          <p:cNvPr id="2" name="Title 1">
            <a:extLst>
              <a:ext uri="{FF2B5EF4-FFF2-40B4-BE49-F238E27FC236}">
                <a16:creationId xmlns:a16="http://schemas.microsoft.com/office/drawing/2014/main" id="{FF4FDA02-E8DA-9430-345D-6C9F7C67326A}"/>
              </a:ext>
            </a:extLst>
          </p:cNvPr>
          <p:cNvSpPr>
            <a:spLocks noGrp="1"/>
          </p:cNvSpPr>
          <p:nvPr>
            <p:ph type="title"/>
          </p:nvPr>
        </p:nvSpPr>
        <p:spPr>
          <a:xfrm>
            <a:off x="720000" y="619200"/>
            <a:ext cx="6923812" cy="1477328"/>
          </a:xfrm>
        </p:spPr>
        <p:txBody>
          <a:bodyPr wrap="square" anchor="ctr">
            <a:normAutofit/>
          </a:bodyPr>
          <a:lstStyle/>
          <a:p>
            <a:r>
              <a:rPr lang="en-US" dirty="0"/>
              <a:t>Prejudice</a:t>
            </a:r>
          </a:p>
        </p:txBody>
      </p:sp>
      <p:sp>
        <p:nvSpPr>
          <p:cNvPr id="3" name="Content Placeholder 2">
            <a:extLst>
              <a:ext uri="{FF2B5EF4-FFF2-40B4-BE49-F238E27FC236}">
                <a16:creationId xmlns:a16="http://schemas.microsoft.com/office/drawing/2014/main" id="{6CF2C413-AFE6-6780-0462-BDB326E62D76}"/>
              </a:ext>
            </a:extLst>
          </p:cNvPr>
          <p:cNvSpPr>
            <a:spLocks noGrp="1"/>
          </p:cNvSpPr>
          <p:nvPr>
            <p:ph idx="1"/>
          </p:nvPr>
        </p:nvSpPr>
        <p:spPr>
          <a:xfrm>
            <a:off x="719999" y="2541600"/>
            <a:ext cx="6923813" cy="3216273"/>
          </a:xfrm>
        </p:spPr>
        <p:txBody>
          <a:bodyPr vert="horz" lIns="0" tIns="0" rIns="0" bIns="0" rtlCol="0">
            <a:normAutofit/>
          </a:bodyPr>
          <a:lstStyle/>
          <a:p>
            <a:pPr>
              <a:lnSpc>
                <a:spcPct val="110000"/>
              </a:lnSpc>
            </a:pPr>
            <a:r>
              <a:rPr lang="en-US" sz="1400">
                <a:ea typeface="+mn-lt"/>
                <a:cs typeface="+mn-lt"/>
              </a:rPr>
              <a:t>Emotional reactions to social groups can originate from several sources. </a:t>
            </a:r>
          </a:p>
          <a:p>
            <a:pPr>
              <a:lnSpc>
                <a:spcPct val="110000"/>
              </a:lnSpc>
            </a:pPr>
            <a:r>
              <a:rPr lang="en-US" sz="1400">
                <a:ea typeface="+mn-lt"/>
                <a:cs typeface="+mn-lt"/>
              </a:rPr>
              <a:t>When people perceive that another social group threatens their own group, for example, they may experience fear, anxiety, or hostility (Cuddy et al., 2007). </a:t>
            </a:r>
          </a:p>
          <a:p>
            <a:pPr>
              <a:lnSpc>
                <a:spcPct val="110000"/>
              </a:lnSpc>
            </a:pPr>
            <a:r>
              <a:rPr lang="en-US" sz="1400">
                <a:ea typeface="+mn-lt"/>
                <a:cs typeface="+mn-lt"/>
              </a:rPr>
              <a:t>Other groups can be threatening if they are perceived to interfere with the goals of one’s own group.</a:t>
            </a:r>
          </a:p>
          <a:p>
            <a:pPr>
              <a:lnSpc>
                <a:spcPct val="110000"/>
              </a:lnSpc>
            </a:pPr>
            <a:r>
              <a:rPr lang="en-US" sz="1400">
                <a:ea typeface="+mn-lt"/>
                <a:cs typeface="+mn-lt"/>
              </a:rPr>
              <a:t>Other groups can be seen as threatening by having different goals from one’s own group.</a:t>
            </a:r>
          </a:p>
          <a:p>
            <a:pPr>
              <a:lnSpc>
                <a:spcPct val="110000"/>
              </a:lnSpc>
            </a:pPr>
            <a:r>
              <a:rPr lang="en-US" sz="1400">
                <a:ea typeface="+mn-lt"/>
                <a:cs typeface="+mn-lt"/>
              </a:rPr>
              <a:t>People also report that they are disgusted by members of some social groups, such as drug addicts, homeless people, and the obese (Vartanian, 2010). </a:t>
            </a:r>
            <a:endParaRPr lang="en-US" sz="1400"/>
          </a:p>
        </p:txBody>
      </p:sp>
    </p:spTree>
    <p:extLst>
      <p:ext uri="{BB962C8B-B14F-4D97-AF65-F5344CB8AC3E}">
        <p14:creationId xmlns:p14="http://schemas.microsoft.com/office/powerpoint/2010/main" val="40840312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D9B17-CC04-1505-4C2B-F9F2CE3F95F6}"/>
              </a:ext>
            </a:extLst>
          </p:cNvPr>
          <p:cNvSpPr>
            <a:spLocks noGrp="1"/>
          </p:cNvSpPr>
          <p:nvPr>
            <p:ph type="title"/>
          </p:nvPr>
        </p:nvSpPr>
        <p:spPr>
          <a:xfrm>
            <a:off x="720000" y="619200"/>
            <a:ext cx="3107463" cy="5510138"/>
          </a:xfrm>
        </p:spPr>
        <p:txBody>
          <a:bodyPr>
            <a:normAutofit/>
          </a:bodyPr>
          <a:lstStyle/>
          <a:p>
            <a:r>
              <a:rPr lang="en-US" dirty="0"/>
              <a:t>Prejudice</a:t>
            </a:r>
          </a:p>
        </p:txBody>
      </p:sp>
      <p:graphicFrame>
        <p:nvGraphicFramePr>
          <p:cNvPr id="5" name="Content Placeholder 2">
            <a:extLst>
              <a:ext uri="{FF2B5EF4-FFF2-40B4-BE49-F238E27FC236}">
                <a16:creationId xmlns:a16="http://schemas.microsoft.com/office/drawing/2014/main" id="{553E56A2-DF33-19C6-8DF1-CC7363692EEA}"/>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96567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F73A3-5850-3B9C-CAED-AE4A9157310F}"/>
              </a:ext>
            </a:extLst>
          </p:cNvPr>
          <p:cNvSpPr>
            <a:spLocks noGrp="1"/>
          </p:cNvSpPr>
          <p:nvPr>
            <p:ph type="title"/>
          </p:nvPr>
        </p:nvSpPr>
        <p:spPr/>
        <p:txBody>
          <a:bodyPr/>
          <a:lstStyle/>
          <a:p>
            <a:r>
              <a:rPr lang="en-US"/>
              <a:t>Closure of the Module</a:t>
            </a:r>
          </a:p>
        </p:txBody>
      </p:sp>
      <p:sp>
        <p:nvSpPr>
          <p:cNvPr id="3" name="Content Placeholder 2">
            <a:extLst>
              <a:ext uri="{FF2B5EF4-FFF2-40B4-BE49-F238E27FC236}">
                <a16:creationId xmlns:a16="http://schemas.microsoft.com/office/drawing/2014/main" id="{4B658884-1DB7-FC61-F7B9-99D6B4791BEA}"/>
              </a:ext>
            </a:extLst>
          </p:cNvPr>
          <p:cNvSpPr>
            <a:spLocks noGrp="1"/>
          </p:cNvSpPr>
          <p:nvPr>
            <p:ph idx="1"/>
          </p:nvPr>
        </p:nvSpPr>
        <p:spPr/>
        <p:txBody>
          <a:bodyPr vert="horz" wrap="square" lIns="0" tIns="0" rIns="0" bIns="0" rtlCol="0" anchor="t">
            <a:normAutofit lnSpcReduction="10000"/>
          </a:bodyPr>
          <a:lstStyle/>
          <a:p>
            <a:r>
              <a:rPr lang="en-US">
                <a:solidFill>
                  <a:srgbClr val="FFFFFF">
                    <a:alpha val="60000"/>
                  </a:srgbClr>
                </a:solidFill>
              </a:rPr>
              <a:t>What makes someone a true changemaker?</a:t>
            </a:r>
          </a:p>
          <a:p>
            <a:r>
              <a:rPr lang="en-US">
                <a:solidFill>
                  <a:srgbClr val="FFFFFF">
                    <a:alpha val="60000"/>
                  </a:srgbClr>
                </a:solidFill>
                <a:ea typeface="+mn-lt"/>
                <a:cs typeface="+mn-lt"/>
              </a:rPr>
              <a:t>Leadership</a:t>
            </a:r>
            <a:endParaRPr lang="en-US" dirty="0">
              <a:solidFill>
                <a:srgbClr val="FFFFFF">
                  <a:alpha val="60000"/>
                </a:srgbClr>
              </a:solidFill>
            </a:endParaRPr>
          </a:p>
          <a:p>
            <a:r>
              <a:rPr lang="en-US">
                <a:solidFill>
                  <a:srgbClr val="FFFFFF">
                    <a:alpha val="60000"/>
                  </a:srgbClr>
                </a:solidFill>
                <a:ea typeface="+mn-lt"/>
                <a:cs typeface="+mn-lt"/>
              </a:rPr>
              <a:t>Creativity</a:t>
            </a:r>
            <a:endParaRPr lang="en-US"/>
          </a:p>
          <a:p>
            <a:r>
              <a:rPr lang="en-US">
                <a:solidFill>
                  <a:srgbClr val="FFFFFF">
                    <a:alpha val="60000"/>
                  </a:srgbClr>
                </a:solidFill>
                <a:ea typeface="+mn-lt"/>
                <a:cs typeface="+mn-lt"/>
              </a:rPr>
              <a:t>Confidence</a:t>
            </a:r>
            <a:endParaRPr lang="en-US"/>
          </a:p>
          <a:p>
            <a:r>
              <a:rPr lang="en-US">
                <a:solidFill>
                  <a:srgbClr val="FFFFFF">
                    <a:alpha val="60000"/>
                  </a:srgbClr>
                </a:solidFill>
                <a:ea typeface="+mn-lt"/>
                <a:cs typeface="+mn-lt"/>
              </a:rPr>
              <a:t>Resilience</a:t>
            </a:r>
            <a:endParaRPr lang="en-US"/>
          </a:p>
          <a:p>
            <a:r>
              <a:rPr lang="en-US">
                <a:solidFill>
                  <a:srgbClr val="FFFFFF">
                    <a:alpha val="60000"/>
                  </a:srgbClr>
                </a:solidFill>
                <a:ea typeface="+mn-lt"/>
                <a:cs typeface="+mn-lt"/>
              </a:rPr>
              <a:t>Empathy</a:t>
            </a:r>
            <a:endParaRPr lang="en-US"/>
          </a:p>
          <a:p>
            <a:r>
              <a:rPr lang="en-US">
                <a:solidFill>
                  <a:srgbClr val="FFFFFF">
                    <a:alpha val="60000"/>
                  </a:srgbClr>
                </a:solidFill>
                <a:ea typeface="+mn-lt"/>
                <a:cs typeface="+mn-lt"/>
              </a:rPr>
              <a:t>Courage</a:t>
            </a:r>
            <a:endParaRPr lang="en-US"/>
          </a:p>
        </p:txBody>
      </p:sp>
    </p:spTree>
    <p:extLst>
      <p:ext uri="{BB962C8B-B14F-4D97-AF65-F5344CB8AC3E}">
        <p14:creationId xmlns:p14="http://schemas.microsoft.com/office/powerpoint/2010/main" val="23386628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63E6AC-48C5-E60B-1565-641D35DB7A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9C648C-0D5C-D763-26FF-CC2C92F117A0}"/>
              </a:ext>
            </a:extLst>
          </p:cNvPr>
          <p:cNvSpPr>
            <a:spLocks noGrp="1"/>
          </p:cNvSpPr>
          <p:nvPr>
            <p:ph type="title"/>
          </p:nvPr>
        </p:nvSpPr>
        <p:spPr/>
        <p:txBody>
          <a:bodyPr/>
          <a:lstStyle/>
          <a:p>
            <a:r>
              <a:rPr lang="en-US"/>
              <a:t>Closure of the Module</a:t>
            </a:r>
          </a:p>
        </p:txBody>
      </p:sp>
      <p:sp>
        <p:nvSpPr>
          <p:cNvPr id="3" name="Content Placeholder 2">
            <a:extLst>
              <a:ext uri="{FF2B5EF4-FFF2-40B4-BE49-F238E27FC236}">
                <a16:creationId xmlns:a16="http://schemas.microsoft.com/office/drawing/2014/main" id="{DADB6B24-4008-8D42-7153-1F7AF12D858F}"/>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Come</a:t>
            </a:r>
            <a:r>
              <a:rPr lang="en-US" dirty="0">
                <a:solidFill>
                  <a:srgbClr val="FFFFFF">
                    <a:alpha val="60000"/>
                  </a:srgbClr>
                </a:solidFill>
                <a:ea typeface="+mn-lt"/>
                <a:cs typeface="+mn-lt"/>
              </a:rPr>
              <a:t> back to </a:t>
            </a:r>
            <a:r>
              <a:rPr lang="en-US" err="1">
                <a:solidFill>
                  <a:srgbClr val="FFFFFF">
                    <a:alpha val="60000"/>
                  </a:srgbClr>
                </a:solidFill>
                <a:ea typeface="+mn-lt"/>
                <a:cs typeface="+mn-lt"/>
              </a:rPr>
              <a:t>yo</a:t>
            </a:r>
            <a:r>
              <a:rPr lang="en-US">
                <a:solidFill>
                  <a:srgbClr val="FFFFFF">
                    <a:alpha val="60000"/>
                  </a:srgbClr>
                </a:solidFill>
                <a:ea typeface="+mn-lt"/>
                <a:cs typeface="+mn-lt"/>
              </a:rPr>
              <a:t>ur skills audits. </a:t>
            </a:r>
          </a:p>
          <a:p>
            <a:r>
              <a:rPr lang="en-US">
                <a:solidFill>
                  <a:srgbClr val="FFFFFF">
                    <a:alpha val="60000"/>
                  </a:srgbClr>
                </a:solidFill>
              </a:rPr>
              <a:t>Have you progressed?</a:t>
            </a:r>
          </a:p>
          <a:p>
            <a:r>
              <a:rPr lang="en-US">
                <a:solidFill>
                  <a:srgbClr val="FFFFFF">
                    <a:alpha val="60000"/>
                  </a:srgbClr>
                </a:solidFill>
              </a:rPr>
              <a:t>Changed?</a:t>
            </a:r>
            <a:endParaRPr lang="en-US" dirty="0">
              <a:solidFill>
                <a:srgbClr val="FFFFFF">
                  <a:alpha val="60000"/>
                </a:srgbClr>
              </a:solidFill>
            </a:endParaRPr>
          </a:p>
        </p:txBody>
      </p:sp>
    </p:spTree>
    <p:extLst>
      <p:ext uri="{BB962C8B-B14F-4D97-AF65-F5344CB8AC3E}">
        <p14:creationId xmlns:p14="http://schemas.microsoft.com/office/powerpoint/2010/main" val="37413350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E8769-8A36-8537-FF34-702F6AB6AAE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5864A045-1465-1B77-78AC-B13FAE286833}"/>
              </a:ext>
            </a:extLst>
          </p:cNvPr>
          <p:cNvSpPr>
            <a:spLocks noGrp="1"/>
          </p:cNvSpPr>
          <p:nvPr>
            <p:ph idx="1"/>
          </p:nvPr>
        </p:nvSpPr>
        <p:spPr/>
        <p:txBody>
          <a:bodyPr vert="horz" wrap="square" lIns="0" tIns="0" rIns="0" bIns="0" rtlCol="0" anchor="t">
            <a:normAutofit/>
          </a:bodyPr>
          <a:lstStyle/>
          <a:p>
            <a:pPr>
              <a:lnSpc>
                <a:spcPct val="120000"/>
              </a:lnSpc>
              <a:spcAft>
                <a:spcPts val="0"/>
              </a:spcAft>
            </a:pPr>
            <a:r>
              <a:rPr lang="en-US" sz="1700" dirty="0">
                <a:solidFill>
                  <a:srgbClr val="FFFFFF">
                    <a:alpha val="60000"/>
                  </a:srgbClr>
                </a:solidFill>
              </a:rPr>
              <a:t>Cuddy, A.J.C., Fiske, S.T., and Glick, P. (2007). The BIAS map: Behaviors from intergroup affect </a:t>
            </a:r>
            <a:r>
              <a:rPr lang="en-US" sz="1700">
                <a:solidFill>
                  <a:srgbClr val="FFFFFF">
                    <a:alpha val="60000"/>
                  </a:srgbClr>
                </a:solidFill>
              </a:rPr>
              <a:t>and stereotypes</a:t>
            </a:r>
            <a:r>
              <a:rPr lang="en-US" sz="1700" dirty="0">
                <a:solidFill>
                  <a:srgbClr val="FFFFFF">
                    <a:alpha val="60000"/>
                  </a:srgbClr>
                </a:solidFill>
              </a:rPr>
              <a:t>. </a:t>
            </a:r>
            <a:r>
              <a:rPr lang="en-US" sz="1700" i="1" dirty="0">
                <a:solidFill>
                  <a:srgbClr val="FFFFFF">
                    <a:alpha val="60000"/>
                  </a:srgbClr>
                </a:solidFill>
              </a:rPr>
              <a:t>Journal of Personality and Social Psychology</a:t>
            </a:r>
            <a:r>
              <a:rPr lang="en-US" sz="1700" dirty="0">
                <a:solidFill>
                  <a:srgbClr val="FFFFFF">
                    <a:alpha val="60000"/>
                  </a:srgbClr>
                </a:solidFill>
              </a:rPr>
              <a:t>, 92, pp.631–648.</a:t>
            </a:r>
          </a:p>
          <a:p>
            <a:pPr>
              <a:lnSpc>
                <a:spcPct val="120000"/>
              </a:lnSpc>
              <a:spcAft>
                <a:spcPts val="0"/>
              </a:spcAft>
            </a:pPr>
            <a:r>
              <a:rPr lang="en-US" sz="1700" dirty="0">
                <a:solidFill>
                  <a:srgbClr val="FFFFFF">
                    <a:alpha val="60000"/>
                  </a:srgbClr>
                </a:solidFill>
              </a:rPr>
              <a:t>Cuddy, A.J.C., Fiske, S.T., Kwan, V.S.Y., Glick, P., Demoulin, S., </a:t>
            </a:r>
            <a:r>
              <a:rPr lang="en-US" sz="1700" dirty="0" err="1">
                <a:solidFill>
                  <a:srgbClr val="FFFFFF">
                    <a:alpha val="60000"/>
                  </a:srgbClr>
                </a:solidFill>
              </a:rPr>
              <a:t>Leyens</a:t>
            </a:r>
            <a:r>
              <a:rPr lang="en-US" sz="1700" dirty="0">
                <a:solidFill>
                  <a:srgbClr val="FFFFFF">
                    <a:alpha val="60000"/>
                  </a:srgbClr>
                </a:solidFill>
              </a:rPr>
              <a:t>, J.-P. and Ziegler, R. (2009).Stereotype content model across cultures: Towards universal similarities and some differences. </a:t>
            </a:r>
            <a:r>
              <a:rPr lang="en-US" sz="1700" i="1">
                <a:solidFill>
                  <a:srgbClr val="FFFFFF">
                    <a:alpha val="60000"/>
                  </a:srgbClr>
                </a:solidFill>
              </a:rPr>
              <a:t>British Journal</a:t>
            </a:r>
            <a:r>
              <a:rPr lang="en-US" sz="1700" i="1" dirty="0">
                <a:solidFill>
                  <a:srgbClr val="FFFFFF">
                    <a:alpha val="60000"/>
                  </a:srgbClr>
                </a:solidFill>
              </a:rPr>
              <a:t> of Social Psycholog</a:t>
            </a:r>
            <a:r>
              <a:rPr lang="en-US" sz="1700" dirty="0">
                <a:solidFill>
                  <a:srgbClr val="FFFFFF">
                    <a:alpha val="60000"/>
                  </a:srgbClr>
                </a:solidFill>
              </a:rPr>
              <a:t>y, 48, pp.1–33</a:t>
            </a:r>
          </a:p>
          <a:p>
            <a:pPr>
              <a:lnSpc>
                <a:spcPct val="120000"/>
              </a:lnSpc>
              <a:spcAft>
                <a:spcPts val="0"/>
              </a:spcAft>
            </a:pPr>
            <a:r>
              <a:rPr lang="en-US" sz="1700" dirty="0">
                <a:solidFill>
                  <a:srgbClr val="FFFFFF">
                    <a:alpha val="60000"/>
                  </a:srgbClr>
                </a:solidFill>
              </a:rPr>
              <a:t>Hinton, P., (2017). Implicit stereotypes and the predictive brain: cognition and culture in “biased” </a:t>
            </a:r>
            <a:r>
              <a:rPr lang="en-US" sz="1700">
                <a:solidFill>
                  <a:srgbClr val="FFFFFF">
                    <a:alpha val="60000"/>
                  </a:srgbClr>
                </a:solidFill>
              </a:rPr>
              <a:t>person perception</a:t>
            </a:r>
            <a:r>
              <a:rPr lang="en-US" sz="1700" dirty="0">
                <a:solidFill>
                  <a:srgbClr val="FFFFFF">
                    <a:alpha val="60000"/>
                  </a:srgbClr>
                </a:solidFill>
              </a:rPr>
              <a:t>. </a:t>
            </a:r>
            <a:r>
              <a:rPr lang="en-US" sz="1700" i="1" dirty="0">
                <a:solidFill>
                  <a:srgbClr val="FFFFFF">
                    <a:alpha val="60000"/>
                  </a:srgbClr>
                </a:solidFill>
              </a:rPr>
              <a:t>Palgrave Communications</a:t>
            </a:r>
            <a:r>
              <a:rPr lang="en-US" sz="1700" dirty="0">
                <a:solidFill>
                  <a:srgbClr val="FFFFFF">
                    <a:alpha val="60000"/>
                  </a:srgbClr>
                </a:solidFill>
              </a:rPr>
              <a:t>, 3(1), pp.1-9.</a:t>
            </a:r>
          </a:p>
          <a:p>
            <a:pPr>
              <a:lnSpc>
                <a:spcPct val="120000"/>
              </a:lnSpc>
              <a:spcAft>
                <a:spcPts val="0"/>
              </a:spcAft>
            </a:pPr>
            <a:r>
              <a:rPr lang="en-US" sz="1700">
                <a:solidFill>
                  <a:srgbClr val="FFFFFF">
                    <a:alpha val="60000"/>
                  </a:srgbClr>
                </a:solidFill>
              </a:rPr>
              <a:t>Schneider, D.J. (2004). </a:t>
            </a:r>
            <a:r>
              <a:rPr lang="en-US" sz="1700" i="1">
                <a:solidFill>
                  <a:srgbClr val="FFFFFF">
                    <a:alpha val="60000"/>
                  </a:srgbClr>
                </a:solidFill>
              </a:rPr>
              <a:t>The psychology of stereotyping</a:t>
            </a:r>
            <a:r>
              <a:rPr lang="en-US" sz="1700">
                <a:solidFill>
                  <a:srgbClr val="FFFFFF">
                    <a:alpha val="60000"/>
                  </a:srgbClr>
                </a:solidFill>
              </a:rPr>
              <a:t>. New York: Guilford.</a:t>
            </a:r>
          </a:p>
          <a:p>
            <a:pPr>
              <a:lnSpc>
                <a:spcPct val="120000"/>
              </a:lnSpc>
              <a:spcAft>
                <a:spcPts val="0"/>
              </a:spcAft>
            </a:pPr>
            <a:r>
              <a:rPr lang="en-US" sz="1700" dirty="0">
                <a:solidFill>
                  <a:srgbClr val="FFFFFF">
                    <a:alpha val="60000"/>
                  </a:srgbClr>
                </a:solidFill>
              </a:rPr>
              <a:t>Vartanian, L. R. (2010). Disgust and perceived control in attitudes toward obese people. </a:t>
            </a:r>
            <a:r>
              <a:rPr lang="en-US" sz="1700" i="1">
                <a:solidFill>
                  <a:srgbClr val="FFFFFF">
                    <a:alpha val="60000"/>
                  </a:srgbClr>
                </a:solidFill>
              </a:rPr>
              <a:t>International Journal</a:t>
            </a:r>
            <a:r>
              <a:rPr lang="en-US" sz="1700" i="1" dirty="0">
                <a:solidFill>
                  <a:srgbClr val="FFFFFF">
                    <a:alpha val="60000"/>
                  </a:srgbClr>
                </a:solidFill>
              </a:rPr>
              <a:t> of Obesity</a:t>
            </a:r>
            <a:r>
              <a:rPr lang="en-US" sz="1700" dirty="0">
                <a:solidFill>
                  <a:srgbClr val="FFFFFF">
                    <a:alpha val="60000"/>
                  </a:srgbClr>
                </a:solidFill>
              </a:rPr>
              <a:t>, 34, pp.1302–1307.</a:t>
            </a:r>
          </a:p>
          <a:p>
            <a:endParaRPr lang="en-US" dirty="0">
              <a:solidFill>
                <a:srgbClr val="FFFFFF">
                  <a:alpha val="60000"/>
                </a:srgbClr>
              </a:solidFill>
            </a:endParaRPr>
          </a:p>
        </p:txBody>
      </p:sp>
    </p:spTree>
    <p:extLst>
      <p:ext uri="{BB962C8B-B14F-4D97-AF65-F5344CB8AC3E}">
        <p14:creationId xmlns:p14="http://schemas.microsoft.com/office/powerpoint/2010/main" val="2650404400"/>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47</Slides>
  <Notes>0</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3DFloatVTI</vt:lpstr>
      <vt:lpstr>Creating Change Responsibly</vt:lpstr>
      <vt:lpstr>Aims and Objectives</vt:lpstr>
      <vt:lpstr>Question</vt:lpstr>
      <vt:lpstr>Reflection on Changemakers</vt:lpstr>
      <vt:lpstr>Ethical Practice</vt:lpstr>
      <vt:lpstr>Ethical Practice</vt:lpstr>
      <vt:lpstr>Scenario</vt:lpstr>
      <vt:lpstr>Equality, Equity and Inclusion</vt:lpstr>
      <vt:lpstr>Equality, Equity and Inclusion</vt:lpstr>
      <vt:lpstr>Equality, Equity and Inclusion</vt:lpstr>
      <vt:lpstr>Equality, Equity and Inclusion</vt:lpstr>
      <vt:lpstr>Equality, Equity and Inclusion</vt:lpstr>
      <vt:lpstr>Equality, Equity and Inclusion</vt:lpstr>
      <vt:lpstr>Diversity</vt:lpstr>
      <vt:lpstr>Diversity</vt:lpstr>
      <vt:lpstr>Discrimination</vt:lpstr>
      <vt:lpstr>Discrimination</vt:lpstr>
      <vt:lpstr>Protected Characteristics</vt:lpstr>
      <vt:lpstr>Protected Characteristics</vt:lpstr>
      <vt:lpstr>Types of Discrimination</vt:lpstr>
      <vt:lpstr>Direct Discrimination</vt:lpstr>
      <vt:lpstr>Indirect Discrimination</vt:lpstr>
      <vt:lpstr>Indirect Discrimination</vt:lpstr>
      <vt:lpstr>Harassment </vt:lpstr>
      <vt:lpstr>Victimisation</vt:lpstr>
      <vt:lpstr>Case Study</vt:lpstr>
      <vt:lpstr>Case Study</vt:lpstr>
      <vt:lpstr>Causes of Discrimination</vt:lpstr>
      <vt:lpstr>Causes of Discrimination</vt:lpstr>
      <vt:lpstr>Culture</vt:lpstr>
      <vt:lpstr>Group Privilege</vt:lpstr>
      <vt:lpstr>Group Privilege</vt:lpstr>
      <vt:lpstr>Group Privilege</vt:lpstr>
      <vt:lpstr>Group Privilege</vt:lpstr>
      <vt:lpstr>Group Privilege</vt:lpstr>
      <vt:lpstr>Group Privilege</vt:lpstr>
      <vt:lpstr>Stereotypes</vt:lpstr>
      <vt:lpstr>Stereotypes</vt:lpstr>
      <vt:lpstr>Implicit Stereotypes</vt:lpstr>
      <vt:lpstr>Stereotypes</vt:lpstr>
      <vt:lpstr>Prejudice</vt:lpstr>
      <vt:lpstr>Prejudice</vt:lpstr>
      <vt:lpstr>Prejudice</vt:lpstr>
      <vt:lpstr>Prejudice</vt:lpstr>
      <vt:lpstr>Closure of the Module</vt:lpstr>
      <vt:lpstr>Closure of the Module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51</cp:revision>
  <dcterms:created xsi:type="dcterms:W3CDTF">2026-08-14T13:34:06Z</dcterms:created>
  <dcterms:modified xsi:type="dcterms:W3CDTF">2026-08-14T13:42:00Z</dcterms:modified>
</cp:coreProperties>
</file>