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35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555EF3-FB13-50FD-DFE9-74B0341E7C3E}" v="1" dt="2026-10-23T12:09:18.7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A488322-F2BA-4B5B-9748-0D474271808F}" styleName="Medium Style 3 –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9"/>
    <p:restoredTop sz="94672"/>
  </p:normalViewPr>
  <p:slideViewPr>
    <p:cSldViewPr snapToGrid="0">
      <p:cViewPr varScale="1">
        <p:scale>
          <a:sx n="53" d="100"/>
          <a:sy n="53" d="100"/>
        </p:scale>
        <p:origin x="31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6D330-8685-9742-B02A-4FF360E37B86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FBE97-7C36-1545-8424-3530223333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343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EFBE97-7C36-1545-8424-3530223333A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79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677" y="1799610"/>
            <a:ext cx="3665259" cy="698113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675" y="9002643"/>
            <a:ext cx="3312414" cy="2577389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1575">
                <a:solidFill>
                  <a:schemeClr val="tx1"/>
                </a:solidFill>
              </a:defRPr>
            </a:lvl1pPr>
            <a:lvl2pPr marL="360061" indent="0" algn="ctr">
              <a:buNone/>
              <a:defRPr sz="1575"/>
            </a:lvl2pPr>
            <a:lvl3pPr marL="720123" indent="0" algn="ctr">
              <a:buNone/>
              <a:defRPr sz="1418"/>
            </a:lvl3pPr>
            <a:lvl4pPr marL="1080185" indent="0" algn="ctr">
              <a:buNone/>
              <a:defRPr sz="1260"/>
            </a:lvl4pPr>
            <a:lvl5pPr marL="1440246" indent="0" algn="ctr">
              <a:buNone/>
              <a:defRPr sz="1260"/>
            </a:lvl5pPr>
            <a:lvl6pPr marL="1800307" indent="0" algn="ctr">
              <a:buNone/>
              <a:defRPr sz="1260"/>
            </a:lvl6pPr>
            <a:lvl7pPr marL="2160369" indent="0" algn="ctr">
              <a:buNone/>
              <a:defRPr sz="1260"/>
            </a:lvl7pPr>
            <a:lvl8pPr marL="2520431" indent="0" algn="ctr">
              <a:buNone/>
              <a:defRPr sz="1260"/>
            </a:lvl8pPr>
            <a:lvl9pPr marL="2880493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62484" y="1799609"/>
            <a:ext cx="4255083" cy="9816667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6749976" y="8946263"/>
            <a:ext cx="5052488" cy="287536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8113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4" y="682752"/>
            <a:ext cx="8458657" cy="211354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3" y="3096205"/>
            <a:ext cx="8489861" cy="9193333"/>
          </a:xfrm>
        </p:spPr>
        <p:txBody>
          <a:bodyPr>
            <a:normAutofit/>
          </a:bodyPr>
          <a:lstStyle>
            <a:lvl1pPr>
              <a:defRPr sz="1418">
                <a:solidFill>
                  <a:schemeClr val="tx1"/>
                </a:solidFill>
              </a:defRPr>
            </a:lvl1pPr>
            <a:lvl2pPr>
              <a:defRPr sz="1260">
                <a:solidFill>
                  <a:schemeClr val="tx1"/>
                </a:solidFill>
              </a:defRPr>
            </a:lvl2pPr>
            <a:lvl3pPr>
              <a:defRPr sz="1103">
                <a:solidFill>
                  <a:schemeClr val="tx1"/>
                </a:solidFill>
              </a:defRPr>
            </a:lvl3pPr>
            <a:lvl4pPr>
              <a:defRPr sz="945">
                <a:solidFill>
                  <a:schemeClr val="tx1"/>
                </a:solidFill>
              </a:defRPr>
            </a:lvl4pPr>
            <a:lvl5pPr>
              <a:defRPr sz="945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874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060" y="9740330"/>
            <a:ext cx="8641080" cy="1467917"/>
          </a:xfrm>
        </p:spPr>
        <p:txBody>
          <a:bodyPr anchor="b">
            <a:normAutofit/>
          </a:bodyPr>
          <a:lstStyle>
            <a:lvl1pPr algn="ctr">
              <a:defRPr sz="3465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060" y="11148909"/>
            <a:ext cx="8641080" cy="896696"/>
          </a:xfrm>
        </p:spPr>
        <p:txBody>
          <a:bodyPr anchor="t">
            <a:normAutofit/>
          </a:bodyPr>
          <a:lstStyle>
            <a:lvl1pPr marL="0" indent="0" algn="ctr">
              <a:buNone/>
              <a:defRPr sz="1575">
                <a:solidFill>
                  <a:schemeClr val="tx1"/>
                </a:solidFill>
              </a:defRPr>
            </a:lvl1pPr>
            <a:lvl2pPr marL="360061" indent="0" algn="ctr">
              <a:buNone/>
              <a:defRPr sz="1575"/>
            </a:lvl2pPr>
            <a:lvl3pPr marL="720123" indent="0" algn="ctr">
              <a:buNone/>
              <a:defRPr sz="1418"/>
            </a:lvl3pPr>
            <a:lvl4pPr marL="1080185" indent="0" algn="ctr">
              <a:buNone/>
              <a:defRPr sz="1260"/>
            </a:lvl4pPr>
            <a:lvl5pPr marL="1440246" indent="0" algn="ctr">
              <a:buNone/>
              <a:defRPr sz="1260"/>
            </a:lvl5pPr>
            <a:lvl6pPr marL="1800307" indent="0" algn="ctr">
              <a:buNone/>
              <a:defRPr sz="1260"/>
            </a:lvl6pPr>
            <a:lvl7pPr marL="2160369" indent="0" algn="ctr">
              <a:buNone/>
              <a:defRPr sz="1260"/>
            </a:lvl7pPr>
            <a:lvl8pPr marL="2520431" indent="0" algn="ctr">
              <a:buNone/>
              <a:defRPr sz="1260"/>
            </a:lvl8pPr>
            <a:lvl9pPr marL="2880493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3"/>
            <a:ext cx="9601200" cy="9307993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1123176" y="10999776"/>
            <a:ext cx="2806429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9314555"/>
            <a:ext cx="96011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618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4813404"/>
            <a:ext cx="6204976" cy="6706241"/>
          </a:xfrm>
        </p:spPr>
        <p:txBody>
          <a:bodyPr>
            <a:normAutofit/>
          </a:bodyPr>
          <a:lstStyle>
            <a:lvl1pPr>
              <a:defRPr sz="472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3200400"/>
            <a:ext cx="96011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140393" y="687496"/>
            <a:ext cx="5808226" cy="1893571"/>
          </a:xfrm>
        </p:spPr>
        <p:txBody>
          <a:bodyPr anchor="ctr">
            <a:normAutofit/>
          </a:bodyPr>
          <a:lstStyle>
            <a:lvl1pPr algn="r">
              <a:defRPr sz="1575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1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2" y="1604468"/>
            <a:ext cx="7517740" cy="6861652"/>
          </a:xfrm>
        </p:spPr>
        <p:txBody>
          <a:bodyPr anchor="t">
            <a:normAutofit/>
          </a:bodyPr>
          <a:lstStyle>
            <a:lvl1pPr>
              <a:defRPr sz="472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9601200"/>
            <a:ext cx="96011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886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85" y="2419356"/>
            <a:ext cx="3428244" cy="7962892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46357" y="2419356"/>
            <a:ext cx="3406026" cy="7962892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180031" indent="0">
              <a:buNone/>
              <a:defRPr>
                <a:solidFill>
                  <a:schemeClr val="tx1"/>
                </a:solidFill>
              </a:defRPr>
            </a:lvl2pPr>
            <a:lvl3pPr marL="360061" indent="0">
              <a:buNone/>
              <a:defRPr>
                <a:solidFill>
                  <a:schemeClr val="tx1"/>
                </a:solidFill>
              </a:defRPr>
            </a:lvl3pPr>
            <a:lvl4pPr marL="540092" indent="0">
              <a:buNone/>
              <a:defRPr>
                <a:solidFill>
                  <a:schemeClr val="tx1"/>
                </a:solidFill>
              </a:defRPr>
            </a:lvl4pPr>
            <a:lvl5pPr marL="720123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7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05" y="8602680"/>
            <a:ext cx="3283610" cy="3004109"/>
          </a:xfrm>
        </p:spPr>
        <p:txBody>
          <a:bodyPr anchor="t" anchorCtr="0">
            <a:noAutofit/>
          </a:bodyPr>
          <a:lstStyle>
            <a:lvl1pPr algn="ctr">
              <a:defRPr sz="3465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990125" y="2048257"/>
            <a:ext cx="2973970" cy="5913787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2520">
                <a:solidFill>
                  <a:schemeClr val="tx1"/>
                </a:solidFill>
              </a:defRPr>
            </a:lvl1pPr>
            <a:lvl2pPr marL="360061" indent="0">
              <a:buNone/>
              <a:defRPr sz="2205"/>
            </a:lvl2pPr>
            <a:lvl3pPr marL="720123" indent="0">
              <a:buNone/>
              <a:defRPr sz="1890"/>
            </a:lvl3pPr>
            <a:lvl4pPr marL="1080185" indent="0">
              <a:buNone/>
              <a:defRPr sz="1575"/>
            </a:lvl4pPr>
            <a:lvl5pPr marL="1440246" indent="0">
              <a:buNone/>
              <a:defRPr sz="1575"/>
            </a:lvl5pPr>
            <a:lvl6pPr marL="1800307" indent="0">
              <a:buNone/>
              <a:defRPr sz="1575"/>
            </a:lvl6pPr>
            <a:lvl7pPr marL="2160369" indent="0">
              <a:buNone/>
              <a:defRPr sz="1575"/>
            </a:lvl7pPr>
            <a:lvl8pPr marL="2520431" indent="0">
              <a:buNone/>
              <a:defRPr sz="1575"/>
            </a:lvl8pPr>
            <a:lvl9pPr marL="2880493" indent="0">
              <a:buNone/>
              <a:defRPr sz="1575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3906" y="1570330"/>
            <a:ext cx="3319615" cy="995111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958955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551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281" y="4881679"/>
            <a:ext cx="3002775" cy="6639763"/>
          </a:xfrm>
        </p:spPr>
        <p:txBody>
          <a:bodyPr>
            <a:norm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46795" y="1570330"/>
            <a:ext cx="3902988" cy="66378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103">
                <a:solidFill>
                  <a:schemeClr val="tx1"/>
                </a:solidFill>
              </a:defRPr>
            </a:lvl2pPr>
            <a:lvl3pPr>
              <a:defRPr sz="1103">
                <a:solidFill>
                  <a:schemeClr val="tx1"/>
                </a:solidFill>
              </a:defRPr>
            </a:lvl3pPr>
            <a:lvl4pPr>
              <a:defRPr sz="1103">
                <a:solidFill>
                  <a:schemeClr val="tx1"/>
                </a:solidFill>
              </a:defRPr>
            </a:lvl4pPr>
            <a:lvl5pPr>
              <a:defRPr sz="1103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3950260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2240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1570329"/>
            <a:ext cx="2361895" cy="9678010"/>
          </a:xfrm>
        </p:spPr>
        <p:txBody>
          <a:bodyPr anchor="t" anchorCtr="0">
            <a:norm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75207" y="1570329"/>
            <a:ext cx="4929871" cy="967801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103">
                <a:solidFill>
                  <a:schemeClr val="tx1"/>
                </a:solidFill>
              </a:defRPr>
            </a:lvl2pPr>
            <a:lvl3pPr>
              <a:defRPr sz="1103">
                <a:solidFill>
                  <a:schemeClr val="tx1"/>
                </a:solidFill>
              </a:defRPr>
            </a:lvl3pPr>
            <a:lvl4pPr>
              <a:defRPr sz="1103">
                <a:solidFill>
                  <a:schemeClr val="tx1"/>
                </a:solidFill>
              </a:defRPr>
            </a:lvl4pPr>
            <a:lvl5pPr>
              <a:defRPr sz="1103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3293490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0055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535" y="1848956"/>
            <a:ext cx="2020405" cy="3470023"/>
          </a:xfrm>
        </p:spPr>
        <p:txBody>
          <a:bodyPr anchor="b"/>
          <a:lstStyle>
            <a:lvl1pPr>
              <a:defRPr lang="en-US" sz="252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" y="0"/>
            <a:ext cx="6556979" cy="128016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5414" y="5621162"/>
            <a:ext cx="2015982" cy="495833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180031" indent="0">
              <a:buNone/>
              <a:defRPr lang="en-US" sz="1103" dirty="0"/>
            </a:lvl2pPr>
            <a:lvl3pPr marL="360061" indent="0">
              <a:buNone/>
              <a:defRPr lang="en-US" sz="1103" dirty="0"/>
            </a:lvl3pPr>
            <a:lvl4pPr marL="540092" indent="0">
              <a:buNone/>
              <a:defRPr lang="en-US" sz="1103" dirty="0"/>
            </a:lvl4pPr>
            <a:lvl5pPr marL="720123" indent="0">
              <a:buNone/>
              <a:defRPr lang="en-US" sz="1103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6500932" y="3170541"/>
            <a:ext cx="5550574" cy="287536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6749976" y="8946263"/>
            <a:ext cx="5052488" cy="2875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9065936" y="11865192"/>
            <a:ext cx="452513" cy="6815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552449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255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6525" y="1024129"/>
            <a:ext cx="4798415" cy="2133600"/>
          </a:xfrm>
        </p:spPr>
        <p:txBody>
          <a:bodyPr anchor="b">
            <a:no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"/>
            <a:ext cx="3775184" cy="128016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76522" y="3413761"/>
            <a:ext cx="4781398" cy="838078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77759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6749976" y="8946263"/>
            <a:ext cx="5052488" cy="287536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6500933" y="3170539"/>
            <a:ext cx="5550574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990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1024129"/>
            <a:ext cx="4831804" cy="2133600"/>
          </a:xfrm>
        </p:spPr>
        <p:txBody>
          <a:bodyPr anchor="b">
            <a:no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6072" y="3413761"/>
            <a:ext cx="4831804" cy="838078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7928" y="0"/>
            <a:ext cx="3773272" cy="128016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813343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2246209" y="8946263"/>
            <a:ext cx="5052488" cy="287536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2495252" y="3170539"/>
            <a:ext cx="5550574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0258" y="11865192"/>
            <a:ext cx="452513" cy="681567"/>
          </a:xfrm>
        </p:spPr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5412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3" y="597409"/>
            <a:ext cx="5400675" cy="1741018"/>
          </a:xfrm>
        </p:spPr>
        <p:txBody>
          <a:bodyPr anchor="b">
            <a:no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6073" y="2577390"/>
            <a:ext cx="5400675" cy="93024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72240" y="0"/>
            <a:ext cx="3228960" cy="128016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361237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2246209" y="8946263"/>
            <a:ext cx="5052488" cy="287536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2495252" y="3170539"/>
            <a:ext cx="5550574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0258" y="11865192"/>
            <a:ext cx="452513" cy="681567"/>
          </a:xfrm>
        </p:spPr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2187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4" y="1089039"/>
            <a:ext cx="3434829" cy="2356926"/>
          </a:xfrm>
        </p:spPr>
        <p:txBody>
          <a:bodyPr anchor="b">
            <a:no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6073" y="3694999"/>
            <a:ext cx="3434180" cy="80812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24568" y="0"/>
            <a:ext cx="5076635" cy="128016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14049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2246209" y="8946263"/>
            <a:ext cx="5052488" cy="287536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2495252" y="3170539"/>
            <a:ext cx="5550574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0258" y="11865192"/>
            <a:ext cx="452513" cy="681567"/>
          </a:xfrm>
        </p:spPr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189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597409"/>
            <a:ext cx="3600450" cy="1741018"/>
          </a:xfrm>
        </p:spPr>
        <p:txBody>
          <a:bodyPr anchor="b"/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6072" y="2577390"/>
            <a:ext cx="3600450" cy="93024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60208" y="0"/>
            <a:ext cx="4940995" cy="128016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55483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2246209" y="8946263"/>
            <a:ext cx="5052488" cy="287536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2495252" y="3170539"/>
            <a:ext cx="5550574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0258" y="11865192"/>
            <a:ext cx="452513" cy="681567"/>
          </a:xfrm>
        </p:spPr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072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9356237"/>
            <a:ext cx="2945168" cy="2595283"/>
          </a:xfrm>
        </p:spPr>
        <p:txBody>
          <a:bodyPr anchor="t">
            <a:normAutofit/>
          </a:bodyPr>
          <a:lstStyle>
            <a:lvl1pPr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9601200" cy="8652246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1315222" y="10807729"/>
            <a:ext cx="3190523" cy="287536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6477" y="9356236"/>
            <a:ext cx="5040630" cy="259528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418">
                <a:solidFill>
                  <a:schemeClr val="tx1"/>
                </a:solidFill>
              </a:defRPr>
            </a:lvl1pPr>
            <a:lvl2pPr marL="180031" indent="0">
              <a:buFont typeface="Arial" panose="020B0604020202020204" pitchFamily="34" charset="0"/>
              <a:buNone/>
              <a:defRPr sz="1260">
                <a:solidFill>
                  <a:schemeClr val="tx1"/>
                </a:solidFill>
              </a:defRPr>
            </a:lvl2pPr>
            <a:lvl3pPr marL="360061" indent="0">
              <a:buFont typeface="Arial" panose="020B0604020202020204" pitchFamily="34" charset="0"/>
              <a:buNone/>
              <a:defRPr sz="1103">
                <a:solidFill>
                  <a:schemeClr val="tx1"/>
                </a:solidFill>
              </a:defRPr>
            </a:lvl3pPr>
            <a:lvl4pPr marL="540092" indent="0">
              <a:buFont typeface="Arial" panose="020B0604020202020204" pitchFamily="34" charset="0"/>
              <a:buNone/>
              <a:defRPr sz="945">
                <a:solidFill>
                  <a:schemeClr val="tx1"/>
                </a:solidFill>
              </a:defRPr>
            </a:lvl4pPr>
            <a:lvl5pPr marL="720123" indent="0">
              <a:buFont typeface="Arial" panose="020B0604020202020204" pitchFamily="34" charset="0"/>
              <a:buNone/>
              <a:defRPr sz="866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8146203" y="10342489"/>
            <a:ext cx="2260037" cy="2875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3" y="8658029"/>
            <a:ext cx="96011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95050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65" y="9114744"/>
            <a:ext cx="2880362" cy="2713939"/>
          </a:xfrm>
        </p:spPr>
        <p:txBody>
          <a:bodyPr anchor="t">
            <a:normAutofit/>
          </a:bodyPr>
          <a:lstStyle>
            <a:lvl1pPr algn="ctr">
              <a:defRPr sz="252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6072" y="1024133"/>
            <a:ext cx="2748514" cy="754440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88487" y="1025318"/>
            <a:ext cx="5166896" cy="1075097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658817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4601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554" y="1044103"/>
            <a:ext cx="8470090" cy="174101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2495252" y="3170539"/>
            <a:ext cx="5550574" cy="2875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2246210" y="8774252"/>
            <a:ext cx="5052488" cy="287536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9750" y="11693181"/>
            <a:ext cx="452513" cy="6815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070" y="3198823"/>
            <a:ext cx="3454772" cy="86108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56410" y="3198825"/>
            <a:ext cx="5144793" cy="9602781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25039" lvl="0" indent="-225039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76397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207" y="9217154"/>
            <a:ext cx="5502685" cy="252618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788"/>
              </a:spcBef>
              <a:defRPr sz="2205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20204" y="1024840"/>
            <a:ext cx="7445931" cy="8089900"/>
          </a:xfrm>
        </p:spPr>
        <p:txBody>
          <a:bodyPr anchor="b">
            <a:normAutofit/>
          </a:bodyPr>
          <a:lstStyle>
            <a:lvl1pPr>
              <a:defRPr sz="18271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080135" y="0"/>
            <a:ext cx="0" cy="128016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4726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2461" y="-2292501"/>
            <a:ext cx="8389049" cy="2116531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66511" y="4234998"/>
            <a:ext cx="5468183" cy="7381276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3465" b="0" cap="all" baseline="0">
                <a:solidFill>
                  <a:schemeClr val="tx1"/>
                </a:solidFill>
              </a:defRPr>
            </a:lvl1pPr>
            <a:lvl2pPr marL="180031" indent="0" algn="ctr">
              <a:lnSpc>
                <a:spcPct val="110000"/>
              </a:lnSpc>
              <a:buNone/>
              <a:defRPr sz="3465" b="0" cap="all" baseline="0">
                <a:solidFill>
                  <a:schemeClr val="tx1"/>
                </a:solidFill>
              </a:defRPr>
            </a:lvl2pPr>
            <a:lvl3pPr marL="360061" indent="0" algn="ctr">
              <a:lnSpc>
                <a:spcPct val="110000"/>
              </a:lnSpc>
              <a:buNone/>
              <a:defRPr sz="3465" b="0" cap="all" baseline="0">
                <a:solidFill>
                  <a:schemeClr val="tx1"/>
                </a:solidFill>
              </a:defRPr>
            </a:lvl3pPr>
            <a:lvl4pPr marL="540092" indent="0" algn="ctr">
              <a:lnSpc>
                <a:spcPct val="110000"/>
              </a:lnSpc>
              <a:buNone/>
              <a:defRPr sz="3465" b="0" cap="all" baseline="0">
                <a:solidFill>
                  <a:schemeClr val="tx1"/>
                </a:solidFill>
              </a:defRPr>
            </a:lvl4pPr>
            <a:lvl5pPr marL="720123" indent="0" algn="ctr">
              <a:lnSpc>
                <a:spcPct val="110000"/>
              </a:lnSpc>
              <a:buNone/>
              <a:defRPr sz="3465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-871815" y="3001360"/>
            <a:ext cx="11344835" cy="8277180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418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3715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15385" y="10582660"/>
            <a:ext cx="4970435" cy="870509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788"/>
              </a:spcBef>
              <a:defRPr sz="1418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45244" y="3256551"/>
            <a:ext cx="5510712" cy="6548091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4725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-1330690" y="2531717"/>
            <a:ext cx="12262585" cy="8277180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418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1559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4" y="682752"/>
            <a:ext cx="8458657" cy="21135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76322" y="3926419"/>
            <a:ext cx="4080510" cy="81224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49397" y="3925828"/>
            <a:ext cx="4080510" cy="81224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4085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4" y="682752"/>
            <a:ext cx="8458657" cy="21135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4" y="3925826"/>
            <a:ext cx="4061757" cy="104502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575" b="0" cap="all" baseline="0">
                <a:solidFill>
                  <a:schemeClr val="tx1"/>
                </a:solidFill>
              </a:defRPr>
            </a:lvl1pPr>
            <a:lvl2pPr marL="360061" indent="0">
              <a:buNone/>
              <a:defRPr sz="1575" b="1"/>
            </a:lvl2pPr>
            <a:lvl3pPr marL="720123" indent="0">
              <a:buNone/>
              <a:defRPr sz="1418" b="1"/>
            </a:lvl3pPr>
            <a:lvl4pPr marL="1080185" indent="0">
              <a:buNone/>
              <a:defRPr sz="1260" b="1"/>
            </a:lvl4pPr>
            <a:lvl5pPr marL="1440246" indent="0">
              <a:buNone/>
              <a:defRPr sz="1260" b="1"/>
            </a:lvl5pPr>
            <a:lvl6pPr marL="1800307" indent="0">
              <a:buNone/>
              <a:defRPr sz="1260" b="1"/>
            </a:lvl6pPr>
            <a:lvl7pPr marL="2160369" indent="0">
              <a:buNone/>
              <a:defRPr sz="1260" b="1"/>
            </a:lvl7pPr>
            <a:lvl8pPr marL="2520431" indent="0">
              <a:buNone/>
              <a:defRPr sz="1260" b="1"/>
            </a:lvl8pPr>
            <a:lvl9pPr marL="2880493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76323" y="5120642"/>
            <a:ext cx="4061286" cy="70260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68624" y="3925826"/>
            <a:ext cx="4081761" cy="104502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575" b="0" cap="all" baseline="0">
                <a:solidFill>
                  <a:schemeClr val="tx1"/>
                </a:solidFill>
              </a:defRPr>
            </a:lvl1pPr>
            <a:lvl2pPr marL="360061" indent="0">
              <a:buNone/>
              <a:defRPr sz="1575" b="1"/>
            </a:lvl2pPr>
            <a:lvl3pPr marL="720123" indent="0">
              <a:buNone/>
              <a:defRPr sz="1418" b="1"/>
            </a:lvl3pPr>
            <a:lvl4pPr marL="1080185" indent="0">
              <a:buNone/>
              <a:defRPr sz="1260" b="1"/>
            </a:lvl4pPr>
            <a:lvl5pPr marL="1440246" indent="0">
              <a:buNone/>
              <a:defRPr sz="1260" b="1"/>
            </a:lvl5pPr>
            <a:lvl6pPr marL="1800307" indent="0">
              <a:buNone/>
              <a:defRPr sz="1260" b="1"/>
            </a:lvl6pPr>
            <a:lvl7pPr marL="2160369" indent="0">
              <a:buNone/>
              <a:defRPr sz="1260" b="1"/>
            </a:lvl7pPr>
            <a:lvl8pPr marL="2520431" indent="0">
              <a:buNone/>
              <a:defRPr sz="1260" b="1"/>
            </a:lvl8pPr>
            <a:lvl9pPr marL="2880493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68625" y="5120642"/>
            <a:ext cx="4081761" cy="70260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6055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4" y="682752"/>
            <a:ext cx="8458657" cy="21135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314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3508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484" y="853441"/>
            <a:ext cx="5782067" cy="2116531"/>
          </a:xfrm>
          <a:noFill/>
        </p:spPr>
        <p:txBody>
          <a:bodyPr anchor="b">
            <a:noAutofit/>
          </a:bodyPr>
          <a:lstStyle>
            <a:lvl1pPr>
              <a:defRPr sz="4725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2483" y="4898746"/>
            <a:ext cx="8209026" cy="597408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180031" indent="0">
              <a:buNone/>
              <a:defRPr>
                <a:solidFill>
                  <a:schemeClr val="tx1"/>
                </a:solidFill>
              </a:defRPr>
            </a:lvl2pPr>
            <a:lvl3pPr marL="360061" indent="0">
              <a:buNone/>
              <a:defRPr>
                <a:solidFill>
                  <a:schemeClr val="tx1"/>
                </a:solidFill>
              </a:defRPr>
            </a:lvl3pPr>
            <a:lvl4pPr marL="540092" indent="0">
              <a:buNone/>
              <a:defRPr>
                <a:solidFill>
                  <a:schemeClr val="tx1"/>
                </a:solidFill>
              </a:defRPr>
            </a:lvl4pPr>
            <a:lvl5pPr marL="720123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110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4" y="682752"/>
            <a:ext cx="8458657" cy="211354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6073" y="4296761"/>
            <a:ext cx="8458656" cy="7319508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180031" indent="0">
              <a:buNone/>
              <a:defRPr>
                <a:solidFill>
                  <a:schemeClr val="tx1"/>
                </a:solidFill>
              </a:defRPr>
            </a:lvl2pPr>
            <a:lvl3pPr marL="360061" indent="0">
              <a:buNone/>
              <a:defRPr>
                <a:solidFill>
                  <a:schemeClr val="tx1"/>
                </a:solidFill>
              </a:defRPr>
            </a:lvl3pPr>
            <a:lvl4pPr marL="540092" indent="0">
              <a:buNone/>
              <a:defRPr>
                <a:solidFill>
                  <a:schemeClr val="tx1"/>
                </a:solidFill>
              </a:defRPr>
            </a:lvl4pPr>
            <a:lvl5pPr marL="720123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8005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462" y="2133603"/>
            <a:ext cx="6838455" cy="577761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725" dirty="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462" y="8397855"/>
            <a:ext cx="5419147" cy="189463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18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2460" y="11842055"/>
            <a:ext cx="2209256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74441" y="11842055"/>
            <a:ext cx="2264113" cy="681567"/>
          </a:xfrm>
        </p:spPr>
        <p:txBody>
          <a:bodyPr/>
          <a:lstStyle/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61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5" y="1091983"/>
            <a:ext cx="8281035" cy="20847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2495252" y="3170539"/>
            <a:ext cx="5550574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88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085" y="3848076"/>
            <a:ext cx="8281035" cy="7680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6749976" y="8946263"/>
            <a:ext cx="5052488" cy="2875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88">
                <a:solidFill>
                  <a:schemeClr val="tx1"/>
                </a:solidFill>
              </a:defRPr>
            </a:lvl1pPr>
          </a:lstStyle>
          <a:p>
            <a:fld id="{0F85BCBF-1CFF-DD47-8903-30EA30EBEAAA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5936" y="11865192"/>
            <a:ext cx="452513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788">
                <a:solidFill>
                  <a:schemeClr val="tx1"/>
                </a:solidFill>
              </a:defRPr>
            </a:lvl1pPr>
          </a:lstStyle>
          <a:p>
            <a:fld id="{52FDE7F2-EC5F-E149-809F-9A38C79676B3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3405007"/>
            <a:ext cx="96011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493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6" r:id="rId1"/>
    <p:sldLayoutId id="2147484237" r:id="rId2"/>
    <p:sldLayoutId id="2147484238" r:id="rId3"/>
    <p:sldLayoutId id="2147484239" r:id="rId4"/>
    <p:sldLayoutId id="2147484240" r:id="rId5"/>
    <p:sldLayoutId id="2147484241" r:id="rId6"/>
    <p:sldLayoutId id="2147484242" r:id="rId7"/>
    <p:sldLayoutId id="2147484243" r:id="rId8"/>
    <p:sldLayoutId id="2147484244" r:id="rId9"/>
    <p:sldLayoutId id="2147484245" r:id="rId10"/>
    <p:sldLayoutId id="2147484246" r:id="rId11"/>
    <p:sldLayoutId id="2147484247" r:id="rId12"/>
    <p:sldLayoutId id="2147484248" r:id="rId13"/>
    <p:sldLayoutId id="2147484249" r:id="rId14"/>
    <p:sldLayoutId id="2147484250" r:id="rId15"/>
    <p:sldLayoutId id="2147484251" r:id="rId16"/>
    <p:sldLayoutId id="2147484252" r:id="rId17"/>
    <p:sldLayoutId id="2147484253" r:id="rId18"/>
    <p:sldLayoutId id="2147484254" r:id="rId19"/>
    <p:sldLayoutId id="2147484255" r:id="rId20"/>
    <p:sldLayoutId id="2147484256" r:id="rId21"/>
    <p:sldLayoutId id="2147484257" r:id="rId22"/>
    <p:sldLayoutId id="2147484258" r:id="rId23"/>
    <p:sldLayoutId id="2147484259" r:id="rId24"/>
    <p:sldLayoutId id="2147484260" r:id="rId25"/>
    <p:sldLayoutId id="2147484261" r:id="rId26"/>
    <p:sldLayoutId id="2147484262" r:id="rId27"/>
    <p:sldLayoutId id="2147484263" r:id="rId28"/>
  </p:sldLayoutIdLst>
  <p:txStyles>
    <p:titleStyle>
      <a:lvl1pPr algn="l" defTabSz="720123" rtl="0" eaLnBrk="1" latinLnBrk="0" hangingPunct="1">
        <a:lnSpc>
          <a:spcPct val="90000"/>
        </a:lnSpc>
        <a:spcBef>
          <a:spcPct val="0"/>
        </a:spcBef>
        <a:buNone/>
        <a:defRPr sz="3465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720123" rtl="0" eaLnBrk="1" latinLnBrk="0" hangingPunct="1">
        <a:lnSpc>
          <a:spcPct val="110000"/>
        </a:lnSpc>
        <a:spcBef>
          <a:spcPts val="788"/>
        </a:spcBef>
        <a:buSzPct val="80000"/>
        <a:buFont typeface="Arial" panose="020B0604020202020204" pitchFamily="34" charset="0"/>
        <a:buNone/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96069" indent="-180031" algn="l" defTabSz="720123" rtl="0" eaLnBrk="1" latinLnBrk="0" hangingPunct="1">
        <a:lnSpc>
          <a:spcPct val="110000"/>
        </a:lnSpc>
        <a:spcBef>
          <a:spcPts val="394"/>
        </a:spcBef>
        <a:buSzPct val="80000"/>
        <a:buFont typeface="Goudy Old Style" panose="02020502050305020303" pitchFamily="18" charset="0"/>
        <a:buChar char="–"/>
        <a:defRPr sz="126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648111" indent="-180031" algn="l" defTabSz="720123" rtl="0" eaLnBrk="1" latinLnBrk="0" hangingPunct="1">
        <a:lnSpc>
          <a:spcPct val="110000"/>
        </a:lnSpc>
        <a:spcBef>
          <a:spcPts val="394"/>
        </a:spcBef>
        <a:buSzPct val="80000"/>
        <a:buFont typeface="Arial" panose="020B0604020202020204" pitchFamily="34" charset="0"/>
        <a:buChar char="•"/>
        <a:defRPr sz="1103" kern="1200">
          <a:solidFill>
            <a:schemeClr val="tx1"/>
          </a:solidFill>
          <a:latin typeface="+mn-lt"/>
          <a:ea typeface="+mn-ea"/>
          <a:cs typeface="+mn-cs"/>
        </a:defRPr>
      </a:lvl3pPr>
      <a:lvl4pPr marL="864149" indent="-180031" algn="l" defTabSz="720123" rtl="0" eaLnBrk="1" latinLnBrk="0" hangingPunct="1">
        <a:lnSpc>
          <a:spcPct val="110000"/>
        </a:lnSpc>
        <a:spcBef>
          <a:spcPts val="394"/>
        </a:spcBef>
        <a:buSzPct val="80000"/>
        <a:buFont typeface="Goudy Old Style" panose="02020502050305020303" pitchFamily="18" charset="0"/>
        <a:buChar char="–"/>
        <a:defRPr sz="1103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080185" indent="-180031" algn="l" defTabSz="720123" rtl="0" eaLnBrk="1" latinLnBrk="0" hangingPunct="1">
        <a:lnSpc>
          <a:spcPct val="110000"/>
        </a:lnSpc>
        <a:spcBef>
          <a:spcPts val="394"/>
        </a:spcBef>
        <a:buSzPct val="80000"/>
        <a:buFont typeface="Arial" panose="020B0604020202020204" pitchFamily="34" charset="0"/>
        <a:buChar char="•"/>
        <a:defRPr sz="1103" kern="1200">
          <a:solidFill>
            <a:schemeClr val="tx1"/>
          </a:solidFill>
          <a:latin typeface="+mn-lt"/>
          <a:ea typeface="+mn-ea"/>
          <a:cs typeface="+mn-cs"/>
        </a:defRPr>
      </a:lvl5pPr>
      <a:lvl6pPr marL="1980339" indent="-180031" algn="l" defTabSz="720123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400" indent="-180031" algn="l" defTabSz="720123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462" indent="-180031" algn="l" defTabSz="720123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524" indent="-180031" algn="l" defTabSz="720123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61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123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85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246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307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369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431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493" algn="l" defTabSz="720123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 userDrawn="1">
          <p15:clr>
            <a:srgbClr val="F26B43"/>
          </p15:clr>
        </p15:guide>
        <p15:guide id="2" pos="528" userDrawn="1">
          <p15:clr>
            <a:srgbClr val="F26B43"/>
          </p15:clr>
        </p15:guide>
        <p15:guide id="3" orient="horz" pos="3792" userDrawn="1">
          <p15:clr>
            <a:srgbClr val="F26B43"/>
          </p15:clr>
        </p15:guide>
        <p15:guide id="4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CB07AEA-7A54-1996-FE68-47D9965A5EDB}"/>
              </a:ext>
            </a:extLst>
          </p:cNvPr>
          <p:cNvSpPr txBox="1"/>
          <p:nvPr/>
        </p:nvSpPr>
        <p:spPr>
          <a:xfrm>
            <a:off x="0" y="192506"/>
            <a:ext cx="9601200" cy="13234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/>
              <a:t> </a:t>
            </a:r>
            <a:r>
              <a:rPr lang="en-US" sz="4000"/>
              <a:t>Reflective Practice in the Early Years</a:t>
            </a:r>
          </a:p>
          <a:p>
            <a:pPr algn="ctr"/>
            <a:r>
              <a:rPr lang="en-US" sz="4000"/>
              <a:t>                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C303641-B8E8-08DF-316C-55E81A5724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6336882"/>
              </p:ext>
            </p:extLst>
          </p:nvPr>
        </p:nvGraphicFramePr>
        <p:xfrm>
          <a:off x="-1" y="992724"/>
          <a:ext cx="9601200" cy="3220609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1454974714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1502746664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749325911"/>
                    </a:ext>
                  </a:extLst>
                </a:gridCol>
              </a:tblGrid>
              <a:tr h="3220609">
                <a:tc>
                  <a:txBody>
                    <a:bodyPr/>
                    <a:lstStyle/>
                    <a:p>
                      <a:endParaRPr lang="en-US" sz="150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  </a:t>
                      </a:r>
                      <a:r>
                        <a:rPr lang="en-US" sz="1600"/>
                        <a:t>     The Theory of Reflection</a:t>
                      </a:r>
                    </a:p>
                    <a:p>
                      <a:endParaRPr lang="en-US" sz="160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248598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20662B6A-5A46-BCD8-139E-404A3CB97D43}"/>
              </a:ext>
            </a:extLst>
          </p:cNvPr>
          <p:cNvSpPr txBox="1"/>
          <p:nvPr/>
        </p:nvSpPr>
        <p:spPr>
          <a:xfrm>
            <a:off x="-2" y="992725"/>
            <a:ext cx="341697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/>
              <a:t>What is Reflection and Reflective Practice?  </a:t>
            </a:r>
            <a:r>
              <a:rPr lang="en-US" sz="1300"/>
              <a:t>                                       </a:t>
            </a:r>
            <a:endParaRPr lang="en-US" sz="1300" b="1"/>
          </a:p>
          <a:p>
            <a:r>
              <a:rPr lang="en-US" sz="1300" b="1"/>
              <a:t>                  </a:t>
            </a:r>
          </a:p>
          <a:p>
            <a:r>
              <a:rPr lang="en-US" sz="1600" b="1"/>
              <a:t>                                                                                                                                                    </a:t>
            </a:r>
          </a:p>
          <a:p>
            <a:r>
              <a:rPr lang="en-US" sz="1600" b="1"/>
              <a:t>                                  </a:t>
            </a:r>
            <a:endParaRPr lang="en-US" sz="16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10B70B-A93D-CFBE-44FC-E74BF24F4576}"/>
              </a:ext>
            </a:extLst>
          </p:cNvPr>
          <p:cNvSpPr txBox="1"/>
          <p:nvPr/>
        </p:nvSpPr>
        <p:spPr>
          <a:xfrm>
            <a:off x="3416969" y="992725"/>
            <a:ext cx="28394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/>
              <a:t>Why reflective practice matters in                   	Early Years</a:t>
            </a:r>
          </a:p>
        </p:txBody>
      </p:sp>
      <p:pic>
        <p:nvPicPr>
          <p:cNvPr id="4" name="Picture 3" descr="Pastel ombre vertical waves">
            <a:extLst>
              <a:ext uri="{FF2B5EF4-FFF2-40B4-BE49-F238E27FC236}">
                <a16:creationId xmlns:a16="http://schemas.microsoft.com/office/drawing/2014/main" id="{607507D4-A0DA-9D05-9D34-581400F81E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2422" y="192504"/>
            <a:ext cx="962526" cy="7700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660C16-D1B2-E21A-6127-2EF7D39B7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124" y="1520932"/>
            <a:ext cx="2476500" cy="2692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453A53-3DEB-7F21-2D6B-A0B9E682822F}"/>
              </a:ext>
            </a:extLst>
          </p:cNvPr>
          <p:cNvSpPr txBox="1"/>
          <p:nvPr/>
        </p:nvSpPr>
        <p:spPr>
          <a:xfrm>
            <a:off x="84220" y="4454751"/>
            <a:ext cx="3789949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/>
              <a:t>Analysis of Different Reflective Models</a:t>
            </a:r>
          </a:p>
        </p:txBody>
      </p:sp>
      <p:pic>
        <p:nvPicPr>
          <p:cNvPr id="21" name="Picture 20" descr="Pastel ombre vertical waves">
            <a:extLst>
              <a:ext uri="{FF2B5EF4-FFF2-40B4-BE49-F238E27FC236}">
                <a16:creationId xmlns:a16="http://schemas.microsoft.com/office/drawing/2014/main" id="{FB70D7FB-A8D9-5C1A-1931-D968B91B7A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5" y="188276"/>
            <a:ext cx="962526" cy="770020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3ADA92C-9596-AE98-4D62-EE5032FD9A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2638632"/>
              </p:ext>
            </p:extLst>
          </p:nvPr>
        </p:nvGraphicFramePr>
        <p:xfrm>
          <a:off x="-1" y="4824084"/>
          <a:ext cx="9504948" cy="6701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16">
                  <a:extLst>
                    <a:ext uri="{9D8B030D-6E8A-4147-A177-3AD203B41FA5}">
                      <a16:colId xmlns:a16="http://schemas.microsoft.com/office/drawing/2014/main" val="3191255937"/>
                    </a:ext>
                  </a:extLst>
                </a:gridCol>
                <a:gridCol w="3168316">
                  <a:extLst>
                    <a:ext uri="{9D8B030D-6E8A-4147-A177-3AD203B41FA5}">
                      <a16:colId xmlns:a16="http://schemas.microsoft.com/office/drawing/2014/main" val="3261818078"/>
                    </a:ext>
                  </a:extLst>
                </a:gridCol>
                <a:gridCol w="3168316">
                  <a:extLst>
                    <a:ext uri="{9D8B030D-6E8A-4147-A177-3AD203B41FA5}">
                      <a16:colId xmlns:a16="http://schemas.microsoft.com/office/drawing/2014/main" val="77485416"/>
                    </a:ext>
                  </a:extLst>
                </a:gridCol>
              </a:tblGrid>
              <a:tr h="50184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>
                          <a:solidFill>
                            <a:schemeClr val="tx1"/>
                          </a:solidFill>
                        </a:rPr>
                        <a:t>Kolb’s Cycle of Reflective Practice 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Gibb’s  Reflective Cycle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806231"/>
                  </a:ext>
                </a:extLst>
              </a:tr>
              <a:tr h="1115897">
                <a:tc>
                  <a:txBody>
                    <a:bodyPr/>
                    <a:lstStyle/>
                    <a:p>
                      <a:r>
                        <a:rPr lang="en-US" b="1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Learning by doing. Real world practical activities.</a:t>
                      </a:r>
                    </a:p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Learning process through a cycle of phases that result from an individual experience of something new and unexplained.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Reflecting on an experience in depth.</a:t>
                      </a:r>
                    </a:p>
                    <a:p>
                      <a:r>
                        <a:rPr lang="en-US"/>
                        <a:t>Slowing down thought </a:t>
                      </a:r>
                    </a:p>
                    <a:p>
                      <a:r>
                        <a:rPr lang="en-US"/>
                        <a:t>Encourages focus on feelings about the experience both during and after.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093091"/>
                  </a:ext>
                </a:extLst>
              </a:tr>
              <a:tr h="2554817">
                <a:tc>
                  <a:txBody>
                    <a:bodyPr/>
                    <a:lstStyle/>
                    <a:p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Four stages-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Concrete Experience 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having a new experience or carrying out an activity.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Reflective Observation 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thinking about and reviewing what happened.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Abstract Conceptualisation 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drawing conclusions and linking the experience to theory or knowledge.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Active Experimentation 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applying what has been learned to future situations. 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Six stages-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Description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What happened?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Feelings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What were you thinking and feeling?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Evaluation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What was good and bad about the experience?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Analysis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Why did it happen? What sense can you make of the situation?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Conclusion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What have you learned? What could you have done differently?</a:t>
                      </a:r>
                    </a:p>
                    <a:p>
                      <a:pPr lvl="0"/>
                      <a:r>
                        <a:rPr lang="en-GB" sz="1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Action Plan</a:t>
                      </a:r>
                      <a:r>
                        <a:rPr lang="en-GB" sz="14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What would you do if the situation happened again?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7789897"/>
                  </a:ext>
                </a:extLst>
              </a:tr>
              <a:tr h="70740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Learner centered approach.</a:t>
                      </a:r>
                    </a:p>
                    <a:p>
                      <a:r>
                        <a:rPr lang="en-US"/>
                        <a:t>Encourages self-awareness..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Detailed comprehensive reflection.</a:t>
                      </a:r>
                    </a:p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Considers feelings. 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176670"/>
                  </a:ext>
                </a:extLst>
              </a:tr>
              <a:tr h="68293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Lacking in understanding of the effect emotion can play. Too simplistic.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Can be time-consuming and repetitive with stages overlapping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462094"/>
                  </a:ext>
                </a:extLst>
              </a:tr>
              <a:tr h="70740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Improving an activity after evaluating it.</a:t>
                      </a:r>
                    </a:p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Understanding how children learn through doing.</a:t>
                      </a:r>
                    </a:p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72012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/>
                        <a:t>Useful  when reflecting on a specific incident or experience. 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178823"/>
                  </a:ext>
                </a:extLst>
              </a:tr>
            </a:tbl>
          </a:graphicData>
        </a:graphic>
      </p:graphicFrame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CC8416B-C2CA-0D71-2FEB-4D53504C75AC}"/>
              </a:ext>
            </a:extLst>
          </p:cNvPr>
          <p:cNvCxnSpPr/>
          <p:nvPr/>
        </p:nvCxnSpPr>
        <p:spPr>
          <a:xfrm>
            <a:off x="48125" y="4171719"/>
            <a:ext cx="95530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59354CF1-35F8-1A6A-2827-73848523A2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6225" y="1285112"/>
            <a:ext cx="2882900" cy="16002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C4A9E0D7-BCAF-A6DE-4043-AF0C556F71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2434" y="11280667"/>
            <a:ext cx="1945880" cy="144238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CBF8458-62B3-1DC8-56A8-30E5A94542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3531" y="11202119"/>
            <a:ext cx="2075459" cy="151469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03E4ACB3-5CD2-8C5C-8B6D-752C1F5D9237}"/>
              </a:ext>
            </a:extLst>
          </p:cNvPr>
          <p:cNvSpPr txBox="1"/>
          <p:nvPr/>
        </p:nvSpPr>
        <p:spPr>
          <a:xfrm>
            <a:off x="5291886" y="12501372"/>
            <a:ext cx="41388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/>
              <a:t>(Nickerson,2026.)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D0B6059-24DA-905A-FB78-0A51662A3047}"/>
              </a:ext>
            </a:extLst>
          </p:cNvPr>
          <p:cNvSpPr txBox="1"/>
          <p:nvPr/>
        </p:nvSpPr>
        <p:spPr>
          <a:xfrm>
            <a:off x="8229600" y="12555233"/>
            <a:ext cx="41388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/>
              <a:t>(Nickerson,2026.)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91E3F2AC-3854-9B53-5083-FA6D1F7806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6835" y="2879890"/>
            <a:ext cx="3266240" cy="1770709"/>
          </a:xfrm>
          <a:prstGeom prst="rect">
            <a:avLst/>
          </a:prstGeom>
        </p:spPr>
      </p:pic>
      <p:sp>
        <p:nvSpPr>
          <p:cNvPr id="23" name="Pentagon 22">
            <a:extLst>
              <a:ext uri="{FF2B5EF4-FFF2-40B4-BE49-F238E27FC236}">
                <a16:creationId xmlns:a16="http://schemas.microsoft.com/office/drawing/2014/main" id="{85C13A9C-A5BF-9978-F533-A4A5B3C1A85C}"/>
              </a:ext>
            </a:extLst>
          </p:cNvPr>
          <p:cNvSpPr/>
          <p:nvPr/>
        </p:nvSpPr>
        <p:spPr>
          <a:xfrm>
            <a:off x="272075" y="5678905"/>
            <a:ext cx="2476500" cy="505327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Pentagon 23">
            <a:extLst>
              <a:ext uri="{FF2B5EF4-FFF2-40B4-BE49-F238E27FC236}">
                <a16:creationId xmlns:a16="http://schemas.microsoft.com/office/drawing/2014/main" id="{4980F2F5-4D1E-1D7B-2969-A0D5B30EBD2E}"/>
              </a:ext>
            </a:extLst>
          </p:cNvPr>
          <p:cNvSpPr/>
          <p:nvPr/>
        </p:nvSpPr>
        <p:spPr>
          <a:xfrm>
            <a:off x="272075" y="6658988"/>
            <a:ext cx="2476500" cy="2062743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entagon 24">
            <a:extLst>
              <a:ext uri="{FF2B5EF4-FFF2-40B4-BE49-F238E27FC236}">
                <a16:creationId xmlns:a16="http://schemas.microsoft.com/office/drawing/2014/main" id="{B0C5CBCA-6ED9-15A9-479A-9122EA40765C}"/>
              </a:ext>
            </a:extLst>
          </p:cNvPr>
          <p:cNvSpPr/>
          <p:nvPr/>
        </p:nvSpPr>
        <p:spPr>
          <a:xfrm>
            <a:off x="397758" y="9389455"/>
            <a:ext cx="2225133" cy="369332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D31F346-3524-6E5B-7E2A-F291E5CA7B08}"/>
              </a:ext>
            </a:extLst>
          </p:cNvPr>
          <p:cNvSpPr txBox="1"/>
          <p:nvPr/>
        </p:nvSpPr>
        <p:spPr>
          <a:xfrm>
            <a:off x="529388" y="5678905"/>
            <a:ext cx="1991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Main Focus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D8E15D2-231D-27EC-2983-9CF9842EE2E7}"/>
              </a:ext>
            </a:extLst>
          </p:cNvPr>
          <p:cNvSpPr txBox="1"/>
          <p:nvPr/>
        </p:nvSpPr>
        <p:spPr>
          <a:xfrm>
            <a:off x="529388" y="7569774"/>
            <a:ext cx="1721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 Structure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A682070-CCB0-9D58-353B-E89F2FC12F20}"/>
              </a:ext>
            </a:extLst>
          </p:cNvPr>
          <p:cNvSpPr txBox="1"/>
          <p:nvPr/>
        </p:nvSpPr>
        <p:spPr>
          <a:xfrm>
            <a:off x="462253" y="9435184"/>
            <a:ext cx="1412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      Strengths</a:t>
            </a:r>
          </a:p>
        </p:txBody>
      </p:sp>
      <p:sp>
        <p:nvSpPr>
          <p:cNvPr id="36" name="Pentagon 35">
            <a:extLst>
              <a:ext uri="{FF2B5EF4-FFF2-40B4-BE49-F238E27FC236}">
                <a16:creationId xmlns:a16="http://schemas.microsoft.com/office/drawing/2014/main" id="{E3048518-9FE3-E2EB-A7EB-61134B9CC576}"/>
              </a:ext>
            </a:extLst>
          </p:cNvPr>
          <p:cNvSpPr/>
          <p:nvPr/>
        </p:nvSpPr>
        <p:spPr>
          <a:xfrm>
            <a:off x="296137" y="10074045"/>
            <a:ext cx="2225133" cy="396372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Pentagon 36">
            <a:extLst>
              <a:ext uri="{FF2B5EF4-FFF2-40B4-BE49-F238E27FC236}">
                <a16:creationId xmlns:a16="http://schemas.microsoft.com/office/drawing/2014/main" id="{284ECBE6-4E85-9C16-1181-1897B009A131}"/>
              </a:ext>
            </a:extLst>
          </p:cNvPr>
          <p:cNvSpPr/>
          <p:nvPr/>
        </p:nvSpPr>
        <p:spPr>
          <a:xfrm>
            <a:off x="296137" y="10684797"/>
            <a:ext cx="2476500" cy="369332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818FB17-34FD-E807-5526-BF116F0FB9DC}"/>
              </a:ext>
            </a:extLst>
          </p:cNvPr>
          <p:cNvSpPr txBox="1"/>
          <p:nvPr/>
        </p:nvSpPr>
        <p:spPr>
          <a:xfrm>
            <a:off x="540070" y="10101085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    Limitations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E1EAC8D-EA2C-D953-6859-A32A85958964}"/>
              </a:ext>
            </a:extLst>
          </p:cNvPr>
          <p:cNvSpPr txBox="1"/>
          <p:nvPr/>
        </p:nvSpPr>
        <p:spPr>
          <a:xfrm>
            <a:off x="462253" y="10684796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Early Years Application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E22CB91-B267-A3C8-43CE-1225D117E8EB}"/>
              </a:ext>
            </a:extLst>
          </p:cNvPr>
          <p:cNvSpPr/>
          <p:nvPr/>
        </p:nvSpPr>
        <p:spPr>
          <a:xfrm>
            <a:off x="3381" y="11268507"/>
            <a:ext cx="3742436" cy="15487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0A7CAA2-6482-3A1C-676E-85278CE147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0451" y="11347033"/>
            <a:ext cx="3340100" cy="1435100"/>
          </a:xfrm>
          <a:prstGeom prst="rect">
            <a:avLst/>
          </a:prstGeom>
        </p:spPr>
      </p:pic>
      <p:pic>
        <p:nvPicPr>
          <p:cNvPr id="14" name="Picture 13" descr="A white rectangular box with black text&#10;&#10;AI-generated content may be incorrect.">
            <a:extLst>
              <a:ext uri="{FF2B5EF4-FFF2-40B4-BE49-F238E27FC236}">
                <a16:creationId xmlns:a16="http://schemas.microsoft.com/office/drawing/2014/main" id="{A0B0DEF7-528E-952E-08AF-C5F080B8BE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42023" y="1269066"/>
            <a:ext cx="3272679" cy="105055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69BC2E8-A900-13D5-52C9-E48034F2CCD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0451" y="2400989"/>
            <a:ext cx="2900303" cy="177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05394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0</TotalTime>
  <Words>297</Words>
  <Application>Microsoft Macintosh PowerPoint</Application>
  <PresentationFormat>A3 Paper (297x420 mm)</PresentationFormat>
  <Paragraphs>46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Felix Titling</vt:lpstr>
      <vt:lpstr>Goudy Old Style</vt:lpstr>
      <vt:lpstr>Archway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 Collins</dc:creator>
  <cp:lastModifiedBy>Victoria Collins (2603829)</cp:lastModifiedBy>
  <cp:revision>1</cp:revision>
  <dcterms:created xsi:type="dcterms:W3CDTF">2026-10-02T10:46:09Z</dcterms:created>
  <dcterms:modified xsi:type="dcterms:W3CDTF">2026-10-23T12:28:45Z</dcterms:modified>
</cp:coreProperties>
</file>