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1"/>
  </p:sldMasterIdLst>
  <p:sldIdLst>
    <p:sldId id="256" r:id="rId2"/>
    <p:sldId id="258" r:id="rId3"/>
    <p:sldId id="261" r:id="rId4"/>
    <p:sldId id="262" r:id="rId5"/>
    <p:sldId id="264" r:id="rId6"/>
    <p:sldId id="266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4C8F0E-312B-425A-B61C-51A32DCA2E29}" v="156" dt="2023-10-26T20:17:51.8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4" autoAdjust="0"/>
    <p:restoredTop sz="94660"/>
  </p:normalViewPr>
  <p:slideViewPr>
    <p:cSldViewPr snapToGrid="0">
      <p:cViewPr varScale="1">
        <p:scale>
          <a:sx n="74" d="100"/>
          <a:sy n="74" d="100"/>
        </p:scale>
        <p:origin x="965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na Begum" userId="a73a9d76cc0eef9b" providerId="LiveId" clId="{864C8F0E-312B-425A-B61C-51A32DCA2E29}"/>
    <pc:docChg chg="undo redo custSel addSld delSld modSld sldOrd addSection delSection modSection">
      <pc:chgData name="Shabna Begum" userId="a73a9d76cc0eef9b" providerId="LiveId" clId="{864C8F0E-312B-425A-B61C-51A32DCA2E29}" dt="2023-10-27T02:41:13.010" v="6332"/>
      <pc:docMkLst>
        <pc:docMk/>
      </pc:docMkLst>
      <pc:sldChg chg="addSp delSp modSp mod setBg setClrOvrMap delDesignElem chgLayout">
        <pc:chgData name="Shabna Begum" userId="a73a9d76cc0eef9b" providerId="LiveId" clId="{864C8F0E-312B-425A-B61C-51A32DCA2E29}" dt="2023-10-27T02:41:13.010" v="6332"/>
        <pc:sldMkLst>
          <pc:docMk/>
          <pc:sldMk cId="1022028461" sldId="256"/>
        </pc:sldMkLst>
        <pc:spChg chg="mod ord">
          <ac:chgData name="Shabna Begum" userId="a73a9d76cc0eef9b" providerId="LiveId" clId="{864C8F0E-312B-425A-B61C-51A32DCA2E29}" dt="2023-10-26T22:55:50.477" v="6323" actId="113"/>
          <ac:spMkLst>
            <pc:docMk/>
            <pc:sldMk cId="1022028461" sldId="256"/>
            <ac:spMk id="2" creationId="{42A1E8E7-84CB-C4BA-1906-4196FC7E6E76}"/>
          </ac:spMkLst>
        </pc:spChg>
        <pc:spChg chg="add mod ord">
          <ac:chgData name="Shabna Begum" userId="a73a9d76cc0eef9b" providerId="LiveId" clId="{864C8F0E-312B-425A-B61C-51A32DCA2E29}" dt="2023-10-27T02:41:13.010" v="6332"/>
          <ac:spMkLst>
            <pc:docMk/>
            <pc:sldMk cId="1022028461" sldId="256"/>
            <ac:spMk id="3" creationId="{0DECE3A8-EA95-156C-D615-FC5EBFD50105}"/>
          </ac:spMkLst>
        </pc:spChg>
        <pc:spChg chg="del mod">
          <ac:chgData name="Shabna Begum" userId="a73a9d76cc0eef9b" providerId="LiveId" clId="{864C8F0E-312B-425A-B61C-51A32DCA2E29}" dt="2023-10-26T18:52:28.650" v="5355" actId="478"/>
          <ac:spMkLst>
            <pc:docMk/>
            <pc:sldMk cId="1022028461" sldId="256"/>
            <ac:spMk id="3" creationId="{ED60B317-93AD-E4F2-7A17-F4E195297C23}"/>
          </ac:spMkLst>
        </pc:spChg>
        <pc:spChg chg="add del mod">
          <ac:chgData name="Shabna Begum" userId="a73a9d76cc0eef9b" providerId="LiveId" clId="{864C8F0E-312B-425A-B61C-51A32DCA2E29}" dt="2023-10-26T18:52:35.362" v="5358" actId="478"/>
          <ac:spMkLst>
            <pc:docMk/>
            <pc:sldMk cId="1022028461" sldId="256"/>
            <ac:spMk id="7" creationId="{55EF9142-8250-D1FE-C3DD-5010608BD019}"/>
          </ac:spMkLst>
        </pc:spChg>
        <pc:spChg chg="add">
          <ac:chgData name="Shabna Begum" userId="a73a9d76cc0eef9b" providerId="LiveId" clId="{864C8F0E-312B-425A-B61C-51A32DCA2E29}" dt="2023-10-26T22:54:28.831" v="6316" actId="26606"/>
          <ac:spMkLst>
            <pc:docMk/>
            <pc:sldMk cId="1022028461" sldId="256"/>
            <ac:spMk id="8" creationId="{0D187C4E-14B9-4504-B200-5127823FA78C}"/>
          </ac:spMkLst>
        </pc:spChg>
        <pc:spChg chg="add del">
          <ac:chgData name="Shabna Begum" userId="a73a9d76cc0eef9b" providerId="LiveId" clId="{864C8F0E-312B-425A-B61C-51A32DCA2E29}" dt="2023-10-26T14:23:23.202" v="2238" actId="26606"/>
          <ac:spMkLst>
            <pc:docMk/>
            <pc:sldMk cId="1022028461" sldId="256"/>
            <ac:spMk id="15" creationId="{DAD27A50-88D7-4E2A-8488-F2879768AF35}"/>
          </ac:spMkLst>
        </pc:spChg>
        <pc:spChg chg="add del">
          <ac:chgData name="Shabna Begum" userId="a73a9d76cc0eef9b" providerId="LiveId" clId="{864C8F0E-312B-425A-B61C-51A32DCA2E29}" dt="2023-10-26T14:23:23.202" v="2238" actId="26606"/>
          <ac:spMkLst>
            <pc:docMk/>
            <pc:sldMk cId="1022028461" sldId="256"/>
            <ac:spMk id="21" creationId="{7C704F0F-1CD8-4DC1-AEE9-225958232415}"/>
          </ac:spMkLst>
        </pc:spChg>
        <pc:spChg chg="add del">
          <ac:chgData name="Shabna Begum" userId="a73a9d76cc0eef9b" providerId="LiveId" clId="{864C8F0E-312B-425A-B61C-51A32DCA2E29}" dt="2023-10-26T14:23:23.202" v="2238" actId="26606"/>
          <ac:spMkLst>
            <pc:docMk/>
            <pc:sldMk cId="1022028461" sldId="256"/>
            <ac:spMk id="23" creationId="{AC546BE4-C7A3-4A47-9FA5-0866D5E656B4}"/>
          </ac:spMkLst>
        </pc:spChg>
        <pc:spChg chg="del">
          <ac:chgData name="Shabna Begum" userId="a73a9d76cc0eef9b" providerId="LiveId" clId="{864C8F0E-312B-425A-B61C-51A32DCA2E29}" dt="2023-10-26T01:21:10.075" v="436"/>
          <ac:spMkLst>
            <pc:docMk/>
            <pc:sldMk cId="1022028461" sldId="256"/>
            <ac:spMk id="35" creationId="{2293296F-4C3A-4530-98F5-F83646ACE913}"/>
          </ac:spMkLst>
        </pc:spChg>
        <pc:spChg chg="del">
          <ac:chgData name="Shabna Begum" userId="a73a9d76cc0eef9b" providerId="LiveId" clId="{864C8F0E-312B-425A-B61C-51A32DCA2E29}" dt="2023-10-26T01:21:10.075" v="436"/>
          <ac:spMkLst>
            <pc:docMk/>
            <pc:sldMk cId="1022028461" sldId="256"/>
            <ac:spMk id="36" creationId="{AE6FDE22-1F54-452D-A9BA-1BE9FDB53450}"/>
          </ac:spMkLst>
        </pc:spChg>
        <pc:spChg chg="del">
          <ac:chgData name="Shabna Begum" userId="a73a9d76cc0eef9b" providerId="LiveId" clId="{864C8F0E-312B-425A-B61C-51A32DCA2E29}" dt="2023-10-26T01:21:10.075" v="436"/>
          <ac:spMkLst>
            <pc:docMk/>
            <pc:sldMk cId="1022028461" sldId="256"/>
            <ac:spMk id="38" creationId="{E24727BA-2777-4823-88E1-1B4B61968504}"/>
          </ac:spMkLst>
        </pc:spChg>
        <pc:spChg chg="del">
          <ac:chgData name="Shabna Begum" userId="a73a9d76cc0eef9b" providerId="LiveId" clId="{864C8F0E-312B-425A-B61C-51A32DCA2E29}" dt="2023-10-26T01:21:10.075" v="436"/>
          <ac:spMkLst>
            <pc:docMk/>
            <pc:sldMk cId="1022028461" sldId="256"/>
            <ac:spMk id="40" creationId="{2AB0E0E5-A956-4B80-A317-E670B96CB03B}"/>
          </ac:spMkLst>
        </pc:spChg>
        <pc:grpChg chg="del">
          <ac:chgData name="Shabna Begum" userId="a73a9d76cc0eef9b" providerId="LiveId" clId="{864C8F0E-312B-425A-B61C-51A32DCA2E29}" dt="2023-10-26T01:21:10.075" v="436"/>
          <ac:grpSpMkLst>
            <pc:docMk/>
            <pc:sldMk cId="1022028461" sldId="256"/>
            <ac:grpSpMk id="37" creationId="{3914D2BD-3C47-433D-81FE-DC6C39595F0E}"/>
          </ac:grpSpMkLst>
        </pc:grpChg>
        <pc:grpChg chg="del">
          <ac:chgData name="Shabna Begum" userId="a73a9d76cc0eef9b" providerId="LiveId" clId="{864C8F0E-312B-425A-B61C-51A32DCA2E29}" dt="2023-10-26T01:21:10.075" v="436"/>
          <ac:grpSpMkLst>
            <pc:docMk/>
            <pc:sldMk cId="1022028461" sldId="256"/>
            <ac:grpSpMk id="42" creationId="{B42A1F82-CCEE-4C0C-A877-4479E6E697D6}"/>
          </ac:grpSpMkLst>
        </pc:grpChg>
        <pc:picChg chg="add del mod">
          <ac:chgData name="Shabna Begum" userId="a73a9d76cc0eef9b" providerId="LiveId" clId="{864C8F0E-312B-425A-B61C-51A32DCA2E29}" dt="2023-10-26T14:23:23.662" v="2239"/>
          <ac:picMkLst>
            <pc:docMk/>
            <pc:sldMk cId="1022028461" sldId="256"/>
            <ac:picMk id="4" creationId="{C11E7BFC-5404-C1FF-329D-C7D40E8C64F5}"/>
          </ac:picMkLst>
        </pc:picChg>
        <pc:picChg chg="mod ord">
          <ac:chgData name="Shabna Begum" userId="a73a9d76cc0eef9b" providerId="LiveId" clId="{864C8F0E-312B-425A-B61C-51A32DCA2E29}" dt="2023-10-26T23:49:19.877" v="6329" actId="1036"/>
          <ac:picMkLst>
            <pc:docMk/>
            <pc:sldMk cId="1022028461" sldId="256"/>
            <ac:picMk id="6" creationId="{F574430F-2763-9F3A-8A2C-D5EF4E02BA36}"/>
          </ac:picMkLst>
        </pc:picChg>
        <pc:picChg chg="add del">
          <ac:chgData name="Shabna Begum" userId="a73a9d76cc0eef9b" providerId="LiveId" clId="{864C8F0E-312B-425A-B61C-51A32DCA2E29}" dt="2023-10-26T14:23:23.202" v="2238" actId="26606"/>
          <ac:picMkLst>
            <pc:docMk/>
            <pc:sldMk cId="1022028461" sldId="256"/>
            <ac:picMk id="11" creationId="{94DDC893-E5EF-4CDE-B040-BA5B53AADD78}"/>
          </ac:picMkLst>
        </pc:picChg>
        <pc:picChg chg="add del">
          <ac:chgData name="Shabna Begum" userId="a73a9d76cc0eef9b" providerId="LiveId" clId="{864C8F0E-312B-425A-B61C-51A32DCA2E29}" dt="2023-10-26T14:23:23.202" v="2238" actId="26606"/>
          <ac:picMkLst>
            <pc:docMk/>
            <pc:sldMk cId="1022028461" sldId="256"/>
            <ac:picMk id="13" creationId="{85F1A06D-D369-4974-8208-56120C5E7A97}"/>
          </ac:picMkLst>
        </pc:picChg>
        <pc:picChg chg="add del">
          <ac:chgData name="Shabna Begum" userId="a73a9d76cc0eef9b" providerId="LiveId" clId="{864C8F0E-312B-425A-B61C-51A32DCA2E29}" dt="2023-10-26T14:23:23.202" v="2238" actId="26606"/>
          <ac:picMkLst>
            <pc:docMk/>
            <pc:sldMk cId="1022028461" sldId="256"/>
            <ac:picMk id="17" creationId="{A47C6ACD-2325-48C6-B9F3-C21563A05EA5}"/>
          </ac:picMkLst>
        </pc:picChg>
        <pc:picChg chg="add del">
          <ac:chgData name="Shabna Begum" userId="a73a9d76cc0eef9b" providerId="LiveId" clId="{864C8F0E-312B-425A-B61C-51A32DCA2E29}" dt="2023-10-26T14:23:23.202" v="2238" actId="26606"/>
          <ac:picMkLst>
            <pc:docMk/>
            <pc:sldMk cId="1022028461" sldId="256"/>
            <ac:picMk id="19" creationId="{1081DF83-4F35-4560-87E6-0DE8AAAC33DB}"/>
          </ac:picMkLst>
        </pc:picChg>
      </pc:sldChg>
      <pc:sldChg chg="addSp delSp modSp new del mod setBg setClrOvrMap delDesignElem">
        <pc:chgData name="Shabna Begum" userId="a73a9d76cc0eef9b" providerId="LiveId" clId="{864C8F0E-312B-425A-B61C-51A32DCA2E29}" dt="2023-10-26T02:05:43.031" v="957" actId="47"/>
        <pc:sldMkLst>
          <pc:docMk/>
          <pc:sldMk cId="2430906696" sldId="257"/>
        </pc:sldMkLst>
        <pc:spChg chg="mod">
          <ac:chgData name="Shabna Begum" userId="a73a9d76cc0eef9b" providerId="LiveId" clId="{864C8F0E-312B-425A-B61C-51A32DCA2E29}" dt="2023-10-26T01:22:03.697" v="441" actId="207"/>
          <ac:spMkLst>
            <pc:docMk/>
            <pc:sldMk cId="2430906696" sldId="257"/>
            <ac:spMk id="2" creationId="{871AEAC4-3E93-809D-4E36-3FBE6F515304}"/>
          </ac:spMkLst>
        </pc:spChg>
        <pc:spChg chg="add del mod">
          <ac:chgData name="Shabna Begum" userId="a73a9d76cc0eef9b" providerId="LiveId" clId="{864C8F0E-312B-425A-B61C-51A32DCA2E29}" dt="2023-10-26T01:22:13.505" v="443" actId="207"/>
          <ac:spMkLst>
            <pc:docMk/>
            <pc:sldMk cId="2430906696" sldId="257"/>
            <ac:spMk id="3" creationId="{F09F357F-2412-ECEF-2075-CCAF94FF94E8}"/>
          </ac:spMkLst>
        </pc:spChg>
        <pc:spChg chg="add mod">
          <ac:chgData name="Shabna Begum" userId="a73a9d76cc0eef9b" providerId="LiveId" clId="{864C8F0E-312B-425A-B61C-51A32DCA2E29}" dt="2023-10-26T01:22:25.247" v="445" actId="207"/>
          <ac:spMkLst>
            <pc:docMk/>
            <pc:sldMk cId="2430906696" sldId="257"/>
            <ac:spMk id="4" creationId="{D37827AD-A43A-5BF9-6889-B8AF11638933}"/>
          </ac:spMkLst>
        </pc:spChg>
        <pc:spChg chg="add">
          <ac:chgData name="Shabna Begum" userId="a73a9d76cc0eef9b" providerId="LiveId" clId="{864C8F0E-312B-425A-B61C-51A32DCA2E29}" dt="2023-10-26T01:21:45.312" v="440" actId="26606"/>
          <ac:spMkLst>
            <pc:docMk/>
            <pc:sldMk cId="2430906696" sldId="257"/>
            <ac:spMk id="8" creationId="{AEBE9F1A-B38D-446E-83AE-14B17CE77FF2}"/>
          </ac:spMkLst>
        </pc:spChg>
        <pc:spChg chg="add del">
          <ac:chgData name="Shabna Begum" userId="a73a9d76cc0eef9b" providerId="LiveId" clId="{864C8F0E-312B-425A-B61C-51A32DCA2E29}" dt="2023-10-26T01:16:02.676" v="128" actId="26606"/>
          <ac:spMkLst>
            <pc:docMk/>
            <pc:sldMk cId="2430906696" sldId="257"/>
            <ac:spMk id="9" creationId="{B62E0F97-3B68-4A9A-81FD-184E8051D278}"/>
          </ac:spMkLst>
        </pc:spChg>
        <pc:spChg chg="add del">
          <ac:chgData name="Shabna Begum" userId="a73a9d76cc0eef9b" providerId="LiveId" clId="{864C8F0E-312B-425A-B61C-51A32DCA2E29}" dt="2023-10-26T01:21:30.492" v="439"/>
          <ac:spMkLst>
            <pc:docMk/>
            <pc:sldMk cId="2430906696" sldId="257"/>
            <ac:spMk id="10" creationId="{ABE6F9A3-300E-47F5-B41C-C8C5E758DE7C}"/>
          </ac:spMkLst>
        </pc:spChg>
        <pc:spChg chg="add del">
          <ac:chgData name="Shabna Begum" userId="a73a9d76cc0eef9b" providerId="LiveId" clId="{864C8F0E-312B-425A-B61C-51A32DCA2E29}" dt="2023-10-26T01:16:02.676" v="128" actId="26606"/>
          <ac:spMkLst>
            <pc:docMk/>
            <pc:sldMk cId="2430906696" sldId="257"/>
            <ac:spMk id="11" creationId="{1A9C0995-256A-4F90-97D6-FB8958A5D433}"/>
          </ac:spMkLst>
        </pc:spChg>
        <pc:spChg chg="add del">
          <ac:chgData name="Shabna Begum" userId="a73a9d76cc0eef9b" providerId="LiveId" clId="{864C8F0E-312B-425A-B61C-51A32DCA2E29}" dt="2023-10-26T01:21:30.492" v="439"/>
          <ac:spMkLst>
            <pc:docMk/>
            <pc:sldMk cId="2430906696" sldId="257"/>
            <ac:spMk id="12" creationId="{61B4701B-39FE-43B8-86AA-D6B8789C2207}"/>
          </ac:spMkLst>
        </pc:spChg>
        <pc:spChg chg="add del">
          <ac:chgData name="Shabna Begum" userId="a73a9d76cc0eef9b" providerId="LiveId" clId="{864C8F0E-312B-425A-B61C-51A32DCA2E29}" dt="2023-10-26T01:21:30.492" v="439"/>
          <ac:spMkLst>
            <pc:docMk/>
            <pc:sldMk cId="2430906696" sldId="257"/>
            <ac:spMk id="14" creationId="{E9A7EF13-49FA-4355-971A-34B065F35022}"/>
          </ac:spMkLst>
        </pc:spChg>
        <pc:spChg chg="add del">
          <ac:chgData name="Shabna Begum" userId="a73a9d76cc0eef9b" providerId="LiveId" clId="{864C8F0E-312B-425A-B61C-51A32DCA2E29}" dt="2023-10-26T01:21:30.492" v="439"/>
          <ac:spMkLst>
            <pc:docMk/>
            <pc:sldMk cId="2430906696" sldId="257"/>
            <ac:spMk id="16" creationId="{92CF3C3E-0F7B-4F0C-8EBD-BDD38E9C66F5}"/>
          </ac:spMkLst>
        </pc:spChg>
        <pc:spChg chg="add">
          <ac:chgData name="Shabna Begum" userId="a73a9d76cc0eef9b" providerId="LiveId" clId="{864C8F0E-312B-425A-B61C-51A32DCA2E29}" dt="2023-10-26T01:21:45.312" v="440" actId="26606"/>
          <ac:spMkLst>
            <pc:docMk/>
            <pc:sldMk cId="2430906696" sldId="257"/>
            <ac:spMk id="20" creationId="{5E3EB826-A471-488F-9E8A-D65528A3C0CA}"/>
          </ac:spMkLst>
        </pc:spChg>
        <pc:spChg chg="add del">
          <ac:chgData name="Shabna Begum" userId="a73a9d76cc0eef9b" providerId="LiveId" clId="{864C8F0E-312B-425A-B61C-51A32DCA2E29}" dt="2023-10-26T01:27:14.389" v="447" actId="22"/>
          <ac:spMkLst>
            <pc:docMk/>
            <pc:sldMk cId="2430906696" sldId="257"/>
            <ac:spMk id="21" creationId="{F551EC7B-AE8E-A8B2-CD93-A5785EFA42D3}"/>
          </ac:spMkLst>
        </pc:spChg>
        <pc:spChg chg="add">
          <ac:chgData name="Shabna Begum" userId="a73a9d76cc0eef9b" providerId="LiveId" clId="{864C8F0E-312B-425A-B61C-51A32DCA2E29}" dt="2023-10-26T01:21:45.312" v="440" actId="26606"/>
          <ac:spMkLst>
            <pc:docMk/>
            <pc:sldMk cId="2430906696" sldId="257"/>
            <ac:spMk id="22" creationId="{4309F268-A45B-4517-B03F-2774BAEFFBA6}"/>
          </ac:spMkLst>
        </pc:spChg>
        <pc:spChg chg="add del">
          <ac:chgData name="Shabna Begum" userId="a73a9d76cc0eef9b" providerId="LiveId" clId="{864C8F0E-312B-425A-B61C-51A32DCA2E29}" dt="2023-10-26T01:27:41.968" v="449" actId="22"/>
          <ac:spMkLst>
            <pc:docMk/>
            <pc:sldMk cId="2430906696" sldId="257"/>
            <ac:spMk id="24" creationId="{2EAC1B25-6EEC-DEB8-1086-3A40B5BC2ABA}"/>
          </ac:spMkLst>
        </pc:spChg>
        <pc:spChg chg="add del">
          <ac:chgData name="Shabna Begum" userId="a73a9d76cc0eef9b" providerId="LiveId" clId="{864C8F0E-312B-425A-B61C-51A32DCA2E29}" dt="2023-10-26T01:39:26.534" v="451" actId="478"/>
          <ac:spMkLst>
            <pc:docMk/>
            <pc:sldMk cId="2430906696" sldId="257"/>
            <ac:spMk id="26" creationId="{69A3298C-D41C-D2CB-D7C4-598909E084A6}"/>
          </ac:spMkLst>
        </pc:spChg>
        <pc:grpChg chg="add del">
          <ac:chgData name="Shabna Begum" userId="a73a9d76cc0eef9b" providerId="LiveId" clId="{864C8F0E-312B-425A-B61C-51A32DCA2E29}" dt="2023-10-26T01:16:02.676" v="128" actId="26606"/>
          <ac:grpSpMkLst>
            <pc:docMk/>
            <pc:sldMk cId="2430906696" sldId="257"/>
            <ac:grpSpMk id="13" creationId="{2C500373-6BCD-49C7-86D2-7DC695C43C83}"/>
          </ac:grpSpMkLst>
        </pc:grpChg>
        <pc:graphicFrameChg chg="add del">
          <ac:chgData name="Shabna Begum" userId="a73a9d76cc0eef9b" providerId="LiveId" clId="{864C8F0E-312B-425A-B61C-51A32DCA2E29}" dt="2023-10-26T01:16:02.676" v="128" actId="26606"/>
          <ac:graphicFrameMkLst>
            <pc:docMk/>
            <pc:sldMk cId="2430906696" sldId="257"/>
            <ac:graphicFrameMk id="5" creationId="{C117A457-F1FA-3656-6D92-543F6D29FB7F}"/>
          </ac:graphicFrameMkLst>
        </pc:graphicFrameChg>
        <pc:picChg chg="add">
          <ac:chgData name="Shabna Begum" userId="a73a9d76cc0eef9b" providerId="LiveId" clId="{864C8F0E-312B-425A-B61C-51A32DCA2E29}" dt="2023-10-26T01:21:45.312" v="440" actId="26606"/>
          <ac:picMkLst>
            <pc:docMk/>
            <pc:sldMk cId="2430906696" sldId="257"/>
            <ac:picMk id="6" creationId="{C9ECDD5C-152A-4CC7-8333-0F367B3A62EA}"/>
          </ac:picMkLst>
        </pc:picChg>
        <pc:picChg chg="add">
          <ac:chgData name="Shabna Begum" userId="a73a9d76cc0eef9b" providerId="LiveId" clId="{864C8F0E-312B-425A-B61C-51A32DCA2E29}" dt="2023-10-26T01:21:45.312" v="440" actId="26606"/>
          <ac:picMkLst>
            <pc:docMk/>
            <pc:sldMk cId="2430906696" sldId="257"/>
            <ac:picMk id="7" creationId="{7F5C92A3-369B-43F3-BDCE-E560B1B0EC89}"/>
          </ac:picMkLst>
        </pc:picChg>
        <pc:picChg chg="add">
          <ac:chgData name="Shabna Begum" userId="a73a9d76cc0eef9b" providerId="LiveId" clId="{864C8F0E-312B-425A-B61C-51A32DCA2E29}" dt="2023-10-26T01:21:45.312" v="440" actId="26606"/>
          <ac:picMkLst>
            <pc:docMk/>
            <pc:sldMk cId="2430906696" sldId="257"/>
            <ac:picMk id="15" creationId="{915B5014-A7EC-4BA6-9C83-8840CF81DB28}"/>
          </ac:picMkLst>
        </pc:picChg>
        <pc:picChg chg="add">
          <ac:chgData name="Shabna Begum" userId="a73a9d76cc0eef9b" providerId="LiveId" clId="{864C8F0E-312B-425A-B61C-51A32DCA2E29}" dt="2023-10-26T01:21:45.312" v="440" actId="26606"/>
          <ac:picMkLst>
            <pc:docMk/>
            <pc:sldMk cId="2430906696" sldId="257"/>
            <ac:picMk id="18" creationId="{022C43AB-86D7-420D-8AD7-DC0A15FDD0AF}"/>
          </ac:picMkLst>
        </pc:picChg>
      </pc:sldChg>
      <pc:sldChg chg="addSp delSp modSp new add del mod setBg">
        <pc:chgData name="Shabna Begum" userId="a73a9d76cc0eef9b" providerId="LiveId" clId="{864C8F0E-312B-425A-B61C-51A32DCA2E29}" dt="2023-10-26T14:34:51.104" v="2319" actId="26606"/>
        <pc:sldMkLst>
          <pc:docMk/>
          <pc:sldMk cId="3594508960" sldId="258"/>
        </pc:sldMkLst>
        <pc:spChg chg="mod">
          <ac:chgData name="Shabna Begum" userId="a73a9d76cc0eef9b" providerId="LiveId" clId="{864C8F0E-312B-425A-B61C-51A32DCA2E29}" dt="2023-10-26T14:34:51.104" v="2319" actId="26606"/>
          <ac:spMkLst>
            <pc:docMk/>
            <pc:sldMk cId="3594508960" sldId="258"/>
            <ac:spMk id="2" creationId="{EEE7B6F2-9A2A-883B-3E07-F79B6E8765B8}"/>
          </ac:spMkLst>
        </pc:spChg>
        <pc:spChg chg="mod">
          <ac:chgData name="Shabna Begum" userId="a73a9d76cc0eef9b" providerId="LiveId" clId="{864C8F0E-312B-425A-B61C-51A32DCA2E29}" dt="2023-10-26T14:34:51.104" v="2319" actId="26606"/>
          <ac:spMkLst>
            <pc:docMk/>
            <pc:sldMk cId="3594508960" sldId="258"/>
            <ac:spMk id="3" creationId="{ACBDE5F7-59C7-2D2F-6785-4FDF5825C097}"/>
          </ac:spMkLst>
        </pc:spChg>
        <pc:spChg chg="add del mod">
          <ac:chgData name="Shabna Begum" userId="a73a9d76cc0eef9b" providerId="LiveId" clId="{864C8F0E-312B-425A-B61C-51A32DCA2E29}" dt="2023-10-26T14:34:51.104" v="2319" actId="26606"/>
          <ac:spMkLst>
            <pc:docMk/>
            <pc:sldMk cId="3594508960" sldId="258"/>
            <ac:spMk id="4" creationId="{31392E90-6662-DBD6-1212-018180295CD3}"/>
          </ac:spMkLst>
        </pc:spChg>
        <pc:spChg chg="add mod">
          <ac:chgData name="Shabna Begum" userId="a73a9d76cc0eef9b" providerId="LiveId" clId="{864C8F0E-312B-425A-B61C-51A32DCA2E29}" dt="2023-10-26T14:34:51.104" v="2319" actId="26606"/>
          <ac:spMkLst>
            <pc:docMk/>
            <pc:sldMk cId="3594508960" sldId="258"/>
            <ac:spMk id="5" creationId="{9DF21641-7461-6C3C-BF1A-D40A83818B0F}"/>
          </ac:spMkLst>
        </pc:spChg>
        <pc:spChg chg="add del mod">
          <ac:chgData name="Shabna Begum" userId="a73a9d76cc0eef9b" providerId="LiveId" clId="{864C8F0E-312B-425A-B61C-51A32DCA2E29}" dt="2023-10-26T14:21:13.929" v="2217" actId="478"/>
          <ac:spMkLst>
            <pc:docMk/>
            <pc:sldMk cId="3594508960" sldId="258"/>
            <ac:spMk id="9" creationId="{CE2D2B76-A529-B4A5-2F63-50E875993FE5}"/>
          </ac:spMkLst>
        </pc:spChg>
        <pc:spChg chg="add">
          <ac:chgData name="Shabna Begum" userId="a73a9d76cc0eef9b" providerId="LiveId" clId="{864C8F0E-312B-425A-B61C-51A32DCA2E29}" dt="2023-10-26T14:34:51.104" v="2319" actId="26606"/>
          <ac:spMkLst>
            <pc:docMk/>
            <pc:sldMk cId="3594508960" sldId="258"/>
            <ac:spMk id="2059" creationId="{AEBE9F1A-B38D-446E-83AE-14B17CE77FF2}"/>
          </ac:spMkLst>
        </pc:spChg>
        <pc:spChg chg="add">
          <ac:chgData name="Shabna Begum" userId="a73a9d76cc0eef9b" providerId="LiveId" clId="{864C8F0E-312B-425A-B61C-51A32DCA2E29}" dt="2023-10-26T14:34:51.104" v="2319" actId="26606"/>
          <ac:spMkLst>
            <pc:docMk/>
            <pc:sldMk cId="3594508960" sldId="258"/>
            <ac:spMk id="2065" creationId="{5E3EB826-A471-488F-9E8A-D65528A3C0CA}"/>
          </ac:spMkLst>
        </pc:spChg>
        <pc:spChg chg="add">
          <ac:chgData name="Shabna Begum" userId="a73a9d76cc0eef9b" providerId="LiveId" clId="{864C8F0E-312B-425A-B61C-51A32DCA2E29}" dt="2023-10-26T14:34:51.104" v="2319" actId="26606"/>
          <ac:spMkLst>
            <pc:docMk/>
            <pc:sldMk cId="3594508960" sldId="258"/>
            <ac:spMk id="2067" creationId="{4309F268-A45B-4517-B03F-2774BAEFFBA6}"/>
          </ac:spMkLst>
        </pc:spChg>
        <pc:graphicFrameChg chg="add del">
          <ac:chgData name="Shabna Begum" userId="a73a9d76cc0eef9b" providerId="LiveId" clId="{864C8F0E-312B-425A-B61C-51A32DCA2E29}" dt="2023-10-26T11:15:35.850" v="1972" actId="26606"/>
          <ac:graphicFrameMkLst>
            <pc:docMk/>
            <pc:sldMk cId="3594508960" sldId="258"/>
            <ac:graphicFrameMk id="11" creationId="{FECF1691-330B-F133-C36C-0AC18168BFCD}"/>
          </ac:graphicFrameMkLst>
        </pc:graphicFrameChg>
        <pc:graphicFrameChg chg="add del">
          <ac:chgData name="Shabna Begum" userId="a73a9d76cc0eef9b" providerId="LiveId" clId="{864C8F0E-312B-425A-B61C-51A32DCA2E29}" dt="2023-10-26T11:15:38.927" v="1974" actId="26606"/>
          <ac:graphicFrameMkLst>
            <pc:docMk/>
            <pc:sldMk cId="3594508960" sldId="258"/>
            <ac:graphicFrameMk id="13" creationId="{CBD614E7-49CD-D1B4-231E-2C8EC671ACDB}"/>
          </ac:graphicFrameMkLst>
        </pc:graphicFrameChg>
        <pc:graphicFrameChg chg="add del">
          <ac:chgData name="Shabna Begum" userId="a73a9d76cc0eef9b" providerId="LiveId" clId="{864C8F0E-312B-425A-B61C-51A32DCA2E29}" dt="2023-10-26T11:15:46.121" v="1976" actId="26606"/>
          <ac:graphicFrameMkLst>
            <pc:docMk/>
            <pc:sldMk cId="3594508960" sldId="258"/>
            <ac:graphicFrameMk id="15" creationId="{70856A2A-7BDB-D258-AB2B-57824A5CF0DF}"/>
          </ac:graphicFrameMkLst>
        </pc:graphicFrameChg>
        <pc:graphicFrameChg chg="add del">
          <ac:chgData name="Shabna Begum" userId="a73a9d76cc0eef9b" providerId="LiveId" clId="{864C8F0E-312B-425A-B61C-51A32DCA2E29}" dt="2023-10-26T11:15:51.283" v="1978" actId="26606"/>
          <ac:graphicFrameMkLst>
            <pc:docMk/>
            <pc:sldMk cId="3594508960" sldId="258"/>
            <ac:graphicFrameMk id="17" creationId="{3435A85C-02B2-3B1C-9E5F-FAF70E770B51}"/>
          </ac:graphicFrameMkLst>
        </pc:graphicFrameChg>
        <pc:graphicFrameChg chg="add del">
          <ac:chgData name="Shabna Begum" userId="a73a9d76cc0eef9b" providerId="LiveId" clId="{864C8F0E-312B-425A-B61C-51A32DCA2E29}" dt="2023-10-26T11:15:58.724" v="1980" actId="26606"/>
          <ac:graphicFrameMkLst>
            <pc:docMk/>
            <pc:sldMk cId="3594508960" sldId="258"/>
            <ac:graphicFrameMk id="19" creationId="{CBD614E7-49CD-D1B4-231E-2C8EC671ACDB}"/>
          </ac:graphicFrameMkLst>
        </pc:graphicFrameChg>
        <pc:picChg chg="add del mod">
          <ac:chgData name="Shabna Begum" userId="a73a9d76cc0eef9b" providerId="LiveId" clId="{864C8F0E-312B-425A-B61C-51A32DCA2E29}" dt="2023-10-26T14:34:45.901" v="2318" actId="478"/>
          <ac:picMkLst>
            <pc:docMk/>
            <pc:sldMk cId="3594508960" sldId="258"/>
            <ac:picMk id="6" creationId="{6602835D-7AAD-4109-8222-EAC853BAA589}"/>
          </ac:picMkLst>
        </pc:picChg>
        <pc:picChg chg="add del mod">
          <ac:chgData name="Shabna Begum" userId="a73a9d76cc0eef9b" providerId="LiveId" clId="{864C8F0E-312B-425A-B61C-51A32DCA2E29}" dt="2023-10-26T02:03:28.972" v="884" actId="478"/>
          <ac:picMkLst>
            <pc:docMk/>
            <pc:sldMk cId="3594508960" sldId="258"/>
            <ac:picMk id="6" creationId="{F6AB94B8-9740-965D-32B7-7155302D78CC}"/>
          </ac:picMkLst>
        </pc:picChg>
        <pc:picChg chg="add del mod">
          <ac:chgData name="Shabna Begum" userId="a73a9d76cc0eef9b" providerId="LiveId" clId="{864C8F0E-312B-425A-B61C-51A32DCA2E29}" dt="2023-10-26T14:19:38.866" v="2064" actId="478"/>
          <ac:picMkLst>
            <pc:docMk/>
            <pc:sldMk cId="3594508960" sldId="258"/>
            <ac:picMk id="8" creationId="{90C246AB-2FD9-8CEA-FFC5-191DA9524A9D}"/>
          </ac:picMkLst>
        </pc:picChg>
        <pc:picChg chg="add del mod">
          <ac:chgData name="Shabna Begum" userId="a73a9d76cc0eef9b" providerId="LiveId" clId="{864C8F0E-312B-425A-B61C-51A32DCA2E29}" dt="2023-10-26T14:34:51.104" v="2319" actId="26606"/>
          <ac:picMkLst>
            <pc:docMk/>
            <pc:sldMk cId="3594508960" sldId="258"/>
            <ac:picMk id="2050" creationId="{A920BE0E-1490-2EBF-E244-2D6B2F980D1F}"/>
          </ac:picMkLst>
        </pc:picChg>
        <pc:picChg chg="add">
          <ac:chgData name="Shabna Begum" userId="a73a9d76cc0eef9b" providerId="LiveId" clId="{864C8F0E-312B-425A-B61C-51A32DCA2E29}" dt="2023-10-26T14:34:51.104" v="2319" actId="26606"/>
          <ac:picMkLst>
            <pc:docMk/>
            <pc:sldMk cId="3594508960" sldId="258"/>
            <ac:picMk id="2055" creationId="{C9ECDD5C-152A-4CC7-8333-0F367B3A62EA}"/>
          </ac:picMkLst>
        </pc:picChg>
        <pc:picChg chg="add">
          <ac:chgData name="Shabna Begum" userId="a73a9d76cc0eef9b" providerId="LiveId" clId="{864C8F0E-312B-425A-B61C-51A32DCA2E29}" dt="2023-10-26T14:34:51.104" v="2319" actId="26606"/>
          <ac:picMkLst>
            <pc:docMk/>
            <pc:sldMk cId="3594508960" sldId="258"/>
            <ac:picMk id="2057" creationId="{7F5C92A3-369B-43F3-BDCE-E560B1B0EC89}"/>
          </ac:picMkLst>
        </pc:picChg>
        <pc:picChg chg="add">
          <ac:chgData name="Shabna Begum" userId="a73a9d76cc0eef9b" providerId="LiveId" clId="{864C8F0E-312B-425A-B61C-51A32DCA2E29}" dt="2023-10-26T14:34:51.104" v="2319" actId="26606"/>
          <ac:picMkLst>
            <pc:docMk/>
            <pc:sldMk cId="3594508960" sldId="258"/>
            <ac:picMk id="2061" creationId="{915B5014-A7EC-4BA6-9C83-8840CF81DB28}"/>
          </ac:picMkLst>
        </pc:picChg>
        <pc:picChg chg="add">
          <ac:chgData name="Shabna Begum" userId="a73a9d76cc0eef9b" providerId="LiveId" clId="{864C8F0E-312B-425A-B61C-51A32DCA2E29}" dt="2023-10-26T14:34:51.104" v="2319" actId="26606"/>
          <ac:picMkLst>
            <pc:docMk/>
            <pc:sldMk cId="3594508960" sldId="258"/>
            <ac:picMk id="2063" creationId="{022C43AB-86D7-420D-8AD7-DC0A15FDD0AF}"/>
          </ac:picMkLst>
        </pc:picChg>
      </pc:sldChg>
      <pc:sldChg chg="addSp modSp new del mod">
        <pc:chgData name="Shabna Begum" userId="a73a9d76cc0eef9b" providerId="LiveId" clId="{864C8F0E-312B-425A-B61C-51A32DCA2E29}" dt="2023-10-26T11:18:57.450" v="2030" actId="47"/>
        <pc:sldMkLst>
          <pc:docMk/>
          <pc:sldMk cId="4291197862" sldId="259"/>
        </pc:sldMkLst>
        <pc:spChg chg="mod">
          <ac:chgData name="Shabna Begum" userId="a73a9d76cc0eef9b" providerId="LiveId" clId="{864C8F0E-312B-425A-B61C-51A32DCA2E29}" dt="2023-10-26T02:07:17.970" v="1010" actId="1076"/>
          <ac:spMkLst>
            <pc:docMk/>
            <pc:sldMk cId="4291197862" sldId="259"/>
            <ac:spMk id="2" creationId="{684759C0-773F-6F9D-E689-A50224084B09}"/>
          </ac:spMkLst>
        </pc:spChg>
        <pc:spChg chg="mod">
          <ac:chgData name="Shabna Begum" userId="a73a9d76cc0eef9b" providerId="LiveId" clId="{864C8F0E-312B-425A-B61C-51A32DCA2E29}" dt="2023-10-26T11:07:57.501" v="1684" actId="20577"/>
          <ac:spMkLst>
            <pc:docMk/>
            <pc:sldMk cId="4291197862" sldId="259"/>
            <ac:spMk id="3" creationId="{EE074A39-CF99-F043-1404-2CC7145C98D1}"/>
          </ac:spMkLst>
        </pc:spChg>
        <pc:picChg chg="add mod">
          <ac:chgData name="Shabna Begum" userId="a73a9d76cc0eef9b" providerId="LiveId" clId="{864C8F0E-312B-425A-B61C-51A32DCA2E29}" dt="2023-10-26T02:06:08.883" v="961" actId="1076"/>
          <ac:picMkLst>
            <pc:docMk/>
            <pc:sldMk cId="4291197862" sldId="259"/>
            <ac:picMk id="4" creationId="{CAC66E4F-E834-74EA-DAFA-064974FFC168}"/>
          </ac:picMkLst>
        </pc:picChg>
      </pc:sldChg>
      <pc:sldChg chg="addSp delSp modSp new mod ord">
        <pc:chgData name="Shabna Begum" userId="a73a9d76cc0eef9b" providerId="LiveId" clId="{864C8F0E-312B-425A-B61C-51A32DCA2E29}" dt="2023-10-26T20:18:36.929" v="6129" actId="1036"/>
        <pc:sldMkLst>
          <pc:docMk/>
          <pc:sldMk cId="2358559440" sldId="260"/>
        </pc:sldMkLst>
        <pc:spChg chg="mod">
          <ac:chgData name="Shabna Begum" userId="a73a9d76cc0eef9b" providerId="LiveId" clId="{864C8F0E-312B-425A-B61C-51A32DCA2E29}" dt="2023-10-26T20:16:12.439" v="5965" actId="1076"/>
          <ac:spMkLst>
            <pc:docMk/>
            <pc:sldMk cId="2358559440" sldId="260"/>
            <ac:spMk id="2" creationId="{F0B74851-7D73-5D5D-3C0E-284E8552B973}"/>
          </ac:spMkLst>
        </pc:spChg>
        <pc:spChg chg="mod">
          <ac:chgData name="Shabna Begum" userId="a73a9d76cc0eef9b" providerId="LiveId" clId="{864C8F0E-312B-425A-B61C-51A32DCA2E29}" dt="2023-10-26T20:18:36.929" v="6129" actId="1036"/>
          <ac:spMkLst>
            <pc:docMk/>
            <pc:sldMk cId="2358559440" sldId="260"/>
            <ac:spMk id="3" creationId="{03CB78F4-D914-8A9B-757F-F9F4191F6536}"/>
          </ac:spMkLst>
        </pc:spChg>
        <pc:spChg chg="add del">
          <ac:chgData name="Shabna Begum" userId="a73a9d76cc0eef9b" providerId="LiveId" clId="{864C8F0E-312B-425A-B61C-51A32DCA2E29}" dt="2023-10-26T16:34:06.767" v="4906" actId="22"/>
          <ac:spMkLst>
            <pc:docMk/>
            <pc:sldMk cId="2358559440" sldId="260"/>
            <ac:spMk id="5" creationId="{53A70B66-8F76-2154-3063-58D8355A9BD9}"/>
          </ac:spMkLst>
        </pc:spChg>
      </pc:sldChg>
      <pc:sldChg chg="addSp delSp modSp new mod ord setBg setClrOvrMap">
        <pc:chgData name="Shabna Begum" userId="a73a9d76cc0eef9b" providerId="LiveId" clId="{864C8F0E-312B-425A-B61C-51A32DCA2E29}" dt="2023-10-26T20:15:52.968" v="5963" actId="20577"/>
        <pc:sldMkLst>
          <pc:docMk/>
          <pc:sldMk cId="3284727476" sldId="261"/>
        </pc:sldMkLst>
        <pc:spChg chg="mod">
          <ac:chgData name="Shabna Begum" userId="a73a9d76cc0eef9b" providerId="LiveId" clId="{864C8F0E-312B-425A-B61C-51A32DCA2E29}" dt="2023-10-26T15:13:46.176" v="2691" actId="26606"/>
          <ac:spMkLst>
            <pc:docMk/>
            <pc:sldMk cId="3284727476" sldId="261"/>
            <ac:spMk id="2" creationId="{09387C75-E0AD-67AE-0F8F-EBFF79922619}"/>
          </ac:spMkLst>
        </pc:spChg>
        <pc:spChg chg="add del mod">
          <ac:chgData name="Shabna Begum" userId="a73a9d76cc0eef9b" providerId="LiveId" clId="{864C8F0E-312B-425A-B61C-51A32DCA2E29}" dt="2023-10-26T11:16:02.083" v="1982" actId="26606"/>
          <ac:spMkLst>
            <pc:docMk/>
            <pc:sldMk cId="3284727476" sldId="261"/>
            <ac:spMk id="3" creationId="{3E828970-28AF-403D-7858-588333CFDBD9}"/>
          </ac:spMkLst>
        </pc:spChg>
        <pc:spChg chg="add del mod">
          <ac:chgData name="Shabna Begum" userId="a73a9d76cc0eef9b" providerId="LiveId" clId="{864C8F0E-312B-425A-B61C-51A32DCA2E29}" dt="2023-10-26T11:11:08.630" v="1857" actId="478"/>
          <ac:spMkLst>
            <pc:docMk/>
            <pc:sldMk cId="3284727476" sldId="261"/>
            <ac:spMk id="5" creationId="{24F15097-99C9-5FF9-A514-FF37BA96143E}"/>
          </ac:spMkLst>
        </pc:spChg>
        <pc:spChg chg="add del">
          <ac:chgData name="Shabna Begum" userId="a73a9d76cc0eef9b" providerId="LiveId" clId="{864C8F0E-312B-425A-B61C-51A32DCA2E29}" dt="2023-10-26T11:09:58.600" v="1765" actId="26606"/>
          <ac:spMkLst>
            <pc:docMk/>
            <pc:sldMk cId="3284727476" sldId="261"/>
            <ac:spMk id="10" creationId="{8D489E29-742E-4D34-AB08-CE3217805B81}"/>
          </ac:spMkLst>
        </pc:spChg>
        <pc:spChg chg="add del mod">
          <ac:chgData name="Shabna Begum" userId="a73a9d76cc0eef9b" providerId="LiveId" clId="{864C8F0E-312B-425A-B61C-51A32DCA2E29}" dt="2023-10-26T14:22:01.675" v="2231" actId="478"/>
          <ac:spMkLst>
            <pc:docMk/>
            <pc:sldMk cId="3284727476" sldId="261"/>
            <ac:spMk id="13" creationId="{BCAE1236-865A-321F-A07D-4A646F3BBE9C}"/>
          </ac:spMkLst>
        </pc:spChg>
        <pc:spChg chg="add del mod">
          <ac:chgData name="Shabna Begum" userId="a73a9d76cc0eef9b" providerId="LiveId" clId="{864C8F0E-312B-425A-B61C-51A32DCA2E29}" dt="2023-10-26T15:13:46.176" v="2691" actId="26606"/>
          <ac:spMkLst>
            <pc:docMk/>
            <pc:sldMk cId="3284727476" sldId="261"/>
            <ac:spMk id="15" creationId="{2BDB5CBF-3B74-D9D8-4AFB-86ED5D1369ED}"/>
          </ac:spMkLst>
        </pc:spChg>
        <pc:spChg chg="add del">
          <ac:chgData name="Shabna Begum" userId="a73a9d76cc0eef9b" providerId="LiveId" clId="{864C8F0E-312B-425A-B61C-51A32DCA2E29}" dt="2023-10-26T11:17:27.818" v="1993" actId="26606"/>
          <ac:spMkLst>
            <pc:docMk/>
            <pc:sldMk cId="3284727476" sldId="261"/>
            <ac:spMk id="16" creationId="{C8A3C342-1D03-412F-8DD3-BF519E8E0AE9}"/>
          </ac:spMkLst>
        </pc:spChg>
        <pc:spChg chg="add del">
          <ac:chgData name="Shabna Begum" userId="a73a9d76cc0eef9b" providerId="LiveId" clId="{864C8F0E-312B-425A-B61C-51A32DCA2E29}" dt="2023-10-26T11:17:27.818" v="1993" actId="26606"/>
          <ac:spMkLst>
            <pc:docMk/>
            <pc:sldMk cId="3284727476" sldId="261"/>
            <ac:spMk id="18" creationId="{81CC9B02-E087-4350-AEBD-2C3CF001AF01}"/>
          </ac:spMkLst>
        </pc:spChg>
        <pc:spChg chg="add del">
          <ac:chgData name="Shabna Begum" userId="a73a9d76cc0eef9b" providerId="LiveId" clId="{864C8F0E-312B-425A-B61C-51A32DCA2E29}" dt="2023-10-26T15:13:46.066" v="2690" actId="26606"/>
          <ac:spMkLst>
            <pc:docMk/>
            <pc:sldMk cId="3284727476" sldId="261"/>
            <ac:spMk id="20" creationId="{923E8915-D2AA-4327-A45A-972C3CA9574B}"/>
          </ac:spMkLst>
        </pc:spChg>
        <pc:spChg chg="add del">
          <ac:chgData name="Shabna Begum" userId="a73a9d76cc0eef9b" providerId="LiveId" clId="{864C8F0E-312B-425A-B61C-51A32DCA2E29}" dt="2023-10-26T14:57:23.052" v="2602" actId="26606"/>
          <ac:spMkLst>
            <pc:docMk/>
            <pc:sldMk cId="3284727476" sldId="261"/>
            <ac:spMk id="21" creationId="{C8A3C342-1D03-412F-8DD3-BF519E8E0AE9}"/>
          </ac:spMkLst>
        </pc:spChg>
        <pc:spChg chg="add del">
          <ac:chgData name="Shabna Begum" userId="a73a9d76cc0eef9b" providerId="LiveId" clId="{864C8F0E-312B-425A-B61C-51A32DCA2E29}" dt="2023-10-26T14:57:23.052" v="2602" actId="26606"/>
          <ac:spMkLst>
            <pc:docMk/>
            <pc:sldMk cId="3284727476" sldId="261"/>
            <ac:spMk id="23" creationId="{81CC9B02-E087-4350-AEBD-2C3CF001AF01}"/>
          </ac:spMkLst>
        </pc:spChg>
        <pc:spChg chg="add del">
          <ac:chgData name="Shabna Begum" userId="a73a9d76cc0eef9b" providerId="LiveId" clId="{864C8F0E-312B-425A-B61C-51A32DCA2E29}" dt="2023-10-26T15:13:40.952" v="2688" actId="26606"/>
          <ac:spMkLst>
            <pc:docMk/>
            <pc:sldMk cId="3284727476" sldId="261"/>
            <ac:spMk id="25" creationId="{12F7E335-851A-4CAE-B09F-E657819D4600}"/>
          </ac:spMkLst>
        </pc:spChg>
        <pc:spChg chg="add del">
          <ac:chgData name="Shabna Begum" userId="a73a9d76cc0eef9b" providerId="LiveId" clId="{864C8F0E-312B-425A-B61C-51A32DCA2E29}" dt="2023-10-26T15:13:40.952" v="2688" actId="26606"/>
          <ac:spMkLst>
            <pc:docMk/>
            <pc:sldMk cId="3284727476" sldId="261"/>
            <ac:spMk id="27" creationId="{10B541F0-7F6E-402E-84D8-CF96EACA5FBC}"/>
          </ac:spMkLst>
        </pc:spChg>
        <pc:spChg chg="add del">
          <ac:chgData name="Shabna Begum" userId="a73a9d76cc0eef9b" providerId="LiveId" clId="{864C8F0E-312B-425A-B61C-51A32DCA2E29}" dt="2023-10-26T15:13:40.952" v="2688" actId="26606"/>
          <ac:spMkLst>
            <pc:docMk/>
            <pc:sldMk cId="3284727476" sldId="261"/>
            <ac:spMk id="28" creationId="{F747F1B4-B831-4277-8AB0-32767F7EB7BF}"/>
          </ac:spMkLst>
        </pc:spChg>
        <pc:spChg chg="add del">
          <ac:chgData name="Shabna Begum" userId="a73a9d76cc0eef9b" providerId="LiveId" clId="{864C8F0E-312B-425A-B61C-51A32DCA2E29}" dt="2023-10-26T15:13:40.952" v="2688" actId="26606"/>
          <ac:spMkLst>
            <pc:docMk/>
            <pc:sldMk cId="3284727476" sldId="261"/>
            <ac:spMk id="29" creationId="{D80CFA21-AB7C-4BEB-9BFF-05764FBBF3C6}"/>
          </ac:spMkLst>
        </pc:spChg>
        <pc:spChg chg="add mod">
          <ac:chgData name="Shabna Begum" userId="a73a9d76cc0eef9b" providerId="LiveId" clId="{864C8F0E-312B-425A-B61C-51A32DCA2E29}" dt="2023-10-26T20:15:52.968" v="5963" actId="20577"/>
          <ac:spMkLst>
            <pc:docMk/>
            <pc:sldMk cId="3284727476" sldId="261"/>
            <ac:spMk id="31" creationId="{A6887B94-1872-A083-A95C-6574742BBD64}"/>
          </ac:spMkLst>
        </pc:spChg>
        <pc:spChg chg="add del">
          <ac:chgData name="Shabna Begum" userId="a73a9d76cc0eef9b" providerId="LiveId" clId="{864C8F0E-312B-425A-B61C-51A32DCA2E29}" dt="2023-10-26T15:13:46.066" v="2690" actId="26606"/>
          <ac:spMkLst>
            <pc:docMk/>
            <pc:sldMk cId="3284727476" sldId="261"/>
            <ac:spMk id="32" creationId="{8302FC3C-9804-4950-B721-5FD704BA6065}"/>
          </ac:spMkLst>
        </pc:spChg>
        <pc:spChg chg="add del">
          <ac:chgData name="Shabna Begum" userId="a73a9d76cc0eef9b" providerId="LiveId" clId="{864C8F0E-312B-425A-B61C-51A32DCA2E29}" dt="2023-10-26T15:13:46.066" v="2690" actId="26606"/>
          <ac:spMkLst>
            <pc:docMk/>
            <pc:sldMk cId="3284727476" sldId="261"/>
            <ac:spMk id="35" creationId="{F3798573-F27B-47EB-8EA4-7EE34954C2D6}"/>
          </ac:spMkLst>
        </pc:spChg>
        <pc:spChg chg="add del">
          <ac:chgData name="Shabna Begum" userId="a73a9d76cc0eef9b" providerId="LiveId" clId="{864C8F0E-312B-425A-B61C-51A32DCA2E29}" dt="2023-10-26T15:13:46.066" v="2690" actId="26606"/>
          <ac:spMkLst>
            <pc:docMk/>
            <pc:sldMk cId="3284727476" sldId="261"/>
            <ac:spMk id="36" creationId="{2BDB5CBF-3B74-D9D8-4AFB-86ED5D1369ED}"/>
          </ac:spMkLst>
        </pc:spChg>
        <pc:graphicFrameChg chg="add del">
          <ac:chgData name="Shabna Begum" userId="a73a9d76cc0eef9b" providerId="LiveId" clId="{864C8F0E-312B-425A-B61C-51A32DCA2E29}" dt="2023-10-26T11:14:54.532" v="1969" actId="26606"/>
          <ac:graphicFrameMkLst>
            <pc:docMk/>
            <pc:sldMk cId="3284727476" sldId="261"/>
            <ac:graphicFrameMk id="8" creationId="{0909768F-3D13-293B-12C0-C892C121523B}"/>
          </ac:graphicFrameMkLst>
        </pc:graphicFrameChg>
        <pc:graphicFrameChg chg="add del mod ord modGraphic">
          <ac:chgData name="Shabna Begum" userId="a73a9d76cc0eef9b" providerId="LiveId" clId="{864C8F0E-312B-425A-B61C-51A32DCA2E29}" dt="2023-10-26T14:54:01.082" v="2324" actId="478"/>
          <ac:graphicFrameMkLst>
            <pc:docMk/>
            <pc:sldMk cId="3284727476" sldId="261"/>
            <ac:graphicFrameMk id="11" creationId="{601E5DC1-6C3C-296B-5148-E46A4037E935}"/>
          </ac:graphicFrameMkLst>
        </pc:graphicFrameChg>
        <pc:graphicFrameChg chg="add del">
          <ac:chgData name="Shabna Begum" userId="a73a9d76cc0eef9b" providerId="LiveId" clId="{864C8F0E-312B-425A-B61C-51A32DCA2E29}" dt="2023-10-26T15:13:19.531" v="2680" actId="26606"/>
          <ac:graphicFrameMkLst>
            <pc:docMk/>
            <pc:sldMk cId="3284727476" sldId="261"/>
            <ac:graphicFrameMk id="19" creationId="{56543600-6781-98EB-BB3F-00B4BBBB4F2C}"/>
          </ac:graphicFrameMkLst>
        </pc:graphicFrameChg>
        <pc:graphicFrameChg chg="add del">
          <ac:chgData name="Shabna Begum" userId="a73a9d76cc0eef9b" providerId="LiveId" clId="{864C8F0E-312B-425A-B61C-51A32DCA2E29}" dt="2023-10-26T15:13:23.254" v="2682" actId="26606"/>
          <ac:graphicFrameMkLst>
            <pc:docMk/>
            <pc:sldMk cId="3284727476" sldId="261"/>
            <ac:graphicFrameMk id="22" creationId="{DCC101C6-6489-D43F-A003-C8181C75C707}"/>
          </ac:graphicFrameMkLst>
        </pc:graphicFrameChg>
        <pc:graphicFrameChg chg="add del">
          <ac:chgData name="Shabna Begum" userId="a73a9d76cc0eef9b" providerId="LiveId" clId="{864C8F0E-312B-425A-B61C-51A32DCA2E29}" dt="2023-10-26T15:13:26.323" v="2684" actId="26606"/>
          <ac:graphicFrameMkLst>
            <pc:docMk/>
            <pc:sldMk cId="3284727476" sldId="261"/>
            <ac:graphicFrameMk id="24" creationId="{60C0DB90-4C25-63FD-A41C-901EB2AE6A7C}"/>
          </ac:graphicFrameMkLst>
        </pc:graphicFrameChg>
        <pc:graphicFrameChg chg="add del">
          <ac:chgData name="Shabna Begum" userId="a73a9d76cc0eef9b" providerId="LiveId" clId="{864C8F0E-312B-425A-B61C-51A32DCA2E29}" dt="2023-10-26T15:13:35.904" v="2686" actId="26606"/>
          <ac:graphicFrameMkLst>
            <pc:docMk/>
            <pc:sldMk cId="3284727476" sldId="261"/>
            <ac:graphicFrameMk id="26" creationId="{DCC101C6-6489-D43F-A003-C8181C75C707}"/>
          </ac:graphicFrameMkLst>
        </pc:graphicFrameChg>
        <pc:graphicFrameChg chg="add del">
          <ac:chgData name="Shabna Begum" userId="a73a9d76cc0eef9b" providerId="LiveId" clId="{864C8F0E-312B-425A-B61C-51A32DCA2E29}" dt="2023-10-26T15:13:40.952" v="2688" actId="26606"/>
          <ac:graphicFrameMkLst>
            <pc:docMk/>
            <pc:sldMk cId="3284727476" sldId="261"/>
            <ac:graphicFrameMk id="30" creationId="{CFE6654B-6F2D-6F3A-8B71-28C1A02AA5EA}"/>
          </ac:graphicFrameMkLst>
        </pc:graphicFrameChg>
        <pc:graphicFrameChg chg="add mod">
          <ac:chgData name="Shabna Begum" userId="a73a9d76cc0eef9b" providerId="LiveId" clId="{864C8F0E-312B-425A-B61C-51A32DCA2E29}" dt="2023-10-26T20:02:43.825" v="5949" actId="478"/>
          <ac:graphicFrameMkLst>
            <pc:docMk/>
            <pc:sldMk cId="3284727476" sldId="261"/>
            <ac:graphicFrameMk id="38" creationId="{56543600-6781-98EB-BB3F-00B4BBBB4F2C}"/>
          </ac:graphicFrameMkLst>
        </pc:graphicFrameChg>
        <pc:picChg chg="add del mod ord">
          <ac:chgData name="Shabna Begum" userId="a73a9d76cc0eef9b" providerId="LiveId" clId="{864C8F0E-312B-425A-B61C-51A32DCA2E29}" dt="2023-10-26T11:11:02.097" v="1852" actId="478"/>
          <ac:picMkLst>
            <pc:docMk/>
            <pc:sldMk cId="3284727476" sldId="261"/>
            <ac:picMk id="4" creationId="{BF06E4F2-1697-A40C-FD90-BDBCAA44D3ED}"/>
          </ac:picMkLst>
        </pc:picChg>
        <pc:picChg chg="add del">
          <ac:chgData name="Shabna Begum" userId="a73a9d76cc0eef9b" providerId="LiveId" clId="{864C8F0E-312B-425A-B61C-51A32DCA2E29}" dt="2023-10-26T11:14:12.294" v="1967" actId="26606"/>
          <ac:picMkLst>
            <pc:docMk/>
            <pc:sldMk cId="3284727476" sldId="261"/>
            <ac:picMk id="6" creationId="{042DB621-9617-7FFA-7567-A92EFBA98143}"/>
          </ac:picMkLst>
        </pc:picChg>
        <pc:picChg chg="add del mod">
          <ac:chgData name="Shabna Begum" userId="a73a9d76cc0eef9b" providerId="LiveId" clId="{864C8F0E-312B-425A-B61C-51A32DCA2E29}" dt="2023-10-26T14:21:53.765" v="2227" actId="478"/>
          <ac:picMkLst>
            <pc:docMk/>
            <pc:sldMk cId="3284727476" sldId="261"/>
            <ac:picMk id="7" creationId="{880F11EA-5D83-FAEC-8B52-5A316F20B374}"/>
          </ac:picMkLst>
        </pc:picChg>
        <pc:picChg chg="add del mod">
          <ac:chgData name="Shabna Begum" userId="a73a9d76cc0eef9b" providerId="LiveId" clId="{864C8F0E-312B-425A-B61C-51A32DCA2E29}" dt="2023-10-26T11:16:42.900" v="1988" actId="478"/>
          <ac:picMkLst>
            <pc:docMk/>
            <pc:sldMk cId="3284727476" sldId="261"/>
            <ac:picMk id="9" creationId="{F6B7BE88-46C8-1D97-A4F0-C0298173F922}"/>
          </ac:picMkLst>
        </pc:picChg>
        <pc:picChg chg="add del mod">
          <ac:chgData name="Shabna Begum" userId="a73a9d76cc0eef9b" providerId="LiveId" clId="{864C8F0E-312B-425A-B61C-51A32DCA2E29}" dt="2023-10-26T11:16:46.606" v="1990" actId="478"/>
          <ac:picMkLst>
            <pc:docMk/>
            <pc:sldMk cId="3284727476" sldId="261"/>
            <ac:picMk id="12" creationId="{32117B17-556E-E092-678E-49375B21953D}"/>
          </ac:picMkLst>
        </pc:picChg>
        <pc:picChg chg="add del">
          <ac:chgData name="Shabna Begum" userId="a73a9d76cc0eef9b" providerId="LiveId" clId="{864C8F0E-312B-425A-B61C-51A32DCA2E29}" dt="2023-10-26T14:57:23.052" v="2602" actId="26606"/>
          <ac:picMkLst>
            <pc:docMk/>
            <pc:sldMk cId="3284727476" sldId="261"/>
            <ac:picMk id="17" creationId="{95678BA5-CF3E-CF68-A345-3957AE9EB419}"/>
          </ac:picMkLst>
        </pc:picChg>
        <pc:picChg chg="add del">
          <ac:chgData name="Shabna Begum" userId="a73a9d76cc0eef9b" providerId="LiveId" clId="{864C8F0E-312B-425A-B61C-51A32DCA2E29}" dt="2023-10-26T15:13:46.066" v="2690" actId="26606"/>
          <ac:picMkLst>
            <pc:docMk/>
            <pc:sldMk cId="3284727476" sldId="261"/>
            <ac:picMk id="34" creationId="{3BC6EBB2-9BDC-4075-BA6B-43A9FBF9C86C}"/>
          </ac:picMkLst>
        </pc:picChg>
        <pc:cxnChg chg="add del">
          <ac:chgData name="Shabna Begum" userId="a73a9d76cc0eef9b" providerId="LiveId" clId="{864C8F0E-312B-425A-B61C-51A32DCA2E29}" dt="2023-10-26T15:13:46.066" v="2690" actId="26606"/>
          <ac:cxnSpMkLst>
            <pc:docMk/>
            <pc:sldMk cId="3284727476" sldId="261"/>
            <ac:cxnSpMk id="33" creationId="{6B9695BD-ECF6-49CA-8877-8C493193C65D}"/>
          </ac:cxnSpMkLst>
        </pc:cxnChg>
      </pc:sldChg>
      <pc:sldChg chg="addSp delSp modSp new mod ord setBg modClrScheme setClrOvrMap chgLayout">
        <pc:chgData name="Shabna Begum" userId="a73a9d76cc0eef9b" providerId="LiveId" clId="{864C8F0E-312B-425A-B61C-51A32DCA2E29}" dt="2023-10-26T20:43:15.717" v="6199" actId="20577"/>
        <pc:sldMkLst>
          <pc:docMk/>
          <pc:sldMk cId="3062039934" sldId="262"/>
        </pc:sldMkLst>
        <pc:spChg chg="mod ord">
          <ac:chgData name="Shabna Begum" userId="a73a9d76cc0eef9b" providerId="LiveId" clId="{864C8F0E-312B-425A-B61C-51A32DCA2E29}" dt="2023-10-26T16:00:35.151" v="3959" actId="26606"/>
          <ac:spMkLst>
            <pc:docMk/>
            <pc:sldMk cId="3062039934" sldId="262"/>
            <ac:spMk id="2" creationId="{540A8D70-22C7-B536-F5D1-AA32FF5E1AF1}"/>
          </ac:spMkLst>
        </pc:spChg>
        <pc:spChg chg="del">
          <ac:chgData name="Shabna Begum" userId="a73a9d76cc0eef9b" providerId="LiveId" clId="{864C8F0E-312B-425A-B61C-51A32DCA2E29}" dt="2023-10-26T11:49:09.656" v="2050" actId="26606"/>
          <ac:spMkLst>
            <pc:docMk/>
            <pc:sldMk cId="3062039934" sldId="262"/>
            <ac:spMk id="3" creationId="{3BD43695-63D2-A95C-9976-C89281CFD370}"/>
          </ac:spMkLst>
        </pc:spChg>
        <pc:spChg chg="add mod ord">
          <ac:chgData name="Shabna Begum" userId="a73a9d76cc0eef9b" providerId="LiveId" clId="{864C8F0E-312B-425A-B61C-51A32DCA2E29}" dt="2023-10-26T20:37:41.503" v="6150" actId="1076"/>
          <ac:spMkLst>
            <pc:docMk/>
            <pc:sldMk cId="3062039934" sldId="262"/>
            <ac:spMk id="4" creationId="{12B0C48C-D9C4-D666-0152-1BA3A33A5B81}"/>
          </ac:spMkLst>
        </pc:spChg>
        <pc:spChg chg="add del mod ord">
          <ac:chgData name="Shabna Begum" userId="a73a9d76cc0eef9b" providerId="LiveId" clId="{864C8F0E-312B-425A-B61C-51A32DCA2E29}" dt="2023-10-26T15:55:50.906" v="3921" actId="478"/>
          <ac:spMkLst>
            <pc:docMk/>
            <pc:sldMk cId="3062039934" sldId="262"/>
            <ac:spMk id="5" creationId="{64D8926E-BBF9-1978-4BE7-6EA65CDDAFE6}"/>
          </ac:spMkLst>
        </pc:spChg>
        <pc:spChg chg="add del mod ord">
          <ac:chgData name="Shabna Begum" userId="a73a9d76cc0eef9b" providerId="LiveId" clId="{864C8F0E-312B-425A-B61C-51A32DCA2E29}" dt="2023-10-26T15:55:53.730" v="3922" actId="478"/>
          <ac:spMkLst>
            <pc:docMk/>
            <pc:sldMk cId="3062039934" sldId="262"/>
            <ac:spMk id="6" creationId="{AC536CC2-1372-FFC0-DA04-105C11D43B10}"/>
          </ac:spMkLst>
        </pc:spChg>
        <pc:spChg chg="add del mod">
          <ac:chgData name="Shabna Begum" userId="a73a9d76cc0eef9b" providerId="LiveId" clId="{864C8F0E-312B-425A-B61C-51A32DCA2E29}" dt="2023-10-26T15:55:37.777" v="3917" actId="478"/>
          <ac:spMkLst>
            <pc:docMk/>
            <pc:sldMk cId="3062039934" sldId="262"/>
            <ac:spMk id="8" creationId="{297CDDD6-87D5-427E-384F-1F25F71E80DA}"/>
          </ac:spMkLst>
        </pc:spChg>
        <pc:spChg chg="add del">
          <ac:chgData name="Shabna Begum" userId="a73a9d76cc0eef9b" providerId="LiveId" clId="{864C8F0E-312B-425A-B61C-51A32DCA2E29}" dt="2023-10-26T11:49:45.214" v="2053" actId="26606"/>
          <ac:spMkLst>
            <pc:docMk/>
            <pc:sldMk cId="3062039934" sldId="262"/>
            <ac:spMk id="1035" creationId="{4AC0CD9D-7610-4620-93B4-798CCD9AB581}"/>
          </ac:spMkLst>
        </pc:spChg>
        <pc:spChg chg="add del">
          <ac:chgData name="Shabna Begum" userId="a73a9d76cc0eef9b" providerId="LiveId" clId="{864C8F0E-312B-425A-B61C-51A32DCA2E29}" dt="2023-10-26T11:49:45.214" v="2053" actId="26606"/>
          <ac:spMkLst>
            <pc:docMk/>
            <pc:sldMk cId="3062039934" sldId="262"/>
            <ac:spMk id="1041" creationId="{DE4D62F9-188E-4530-84C2-24BDEE4BEB82}"/>
          </ac:spMkLst>
        </pc:spChg>
        <pc:spChg chg="add del">
          <ac:chgData name="Shabna Begum" userId="a73a9d76cc0eef9b" providerId="LiveId" clId="{864C8F0E-312B-425A-B61C-51A32DCA2E29}" dt="2023-10-26T11:49:45.214" v="2053" actId="26606"/>
          <ac:spMkLst>
            <pc:docMk/>
            <pc:sldMk cId="3062039934" sldId="262"/>
            <ac:spMk id="1043" creationId="{757B325C-3E35-45CF-9D07-3BCB281F3B9C}"/>
          </ac:spMkLst>
        </pc:spChg>
        <pc:spChg chg="add del">
          <ac:chgData name="Shabna Begum" userId="a73a9d76cc0eef9b" providerId="LiveId" clId="{864C8F0E-312B-425A-B61C-51A32DCA2E29}" dt="2023-10-26T11:49:45.214" v="2053" actId="26606"/>
          <ac:spMkLst>
            <pc:docMk/>
            <pc:sldMk cId="3062039934" sldId="262"/>
            <ac:spMk id="1045" creationId="{C24BEC42-AFF3-40D1-93A2-A27A42E1E23C}"/>
          </ac:spMkLst>
        </pc:spChg>
        <pc:spChg chg="add del">
          <ac:chgData name="Shabna Begum" userId="a73a9d76cc0eef9b" providerId="LiveId" clId="{864C8F0E-312B-425A-B61C-51A32DCA2E29}" dt="2023-10-26T11:49:45.214" v="2053" actId="26606"/>
          <ac:spMkLst>
            <pc:docMk/>
            <pc:sldMk cId="3062039934" sldId="262"/>
            <ac:spMk id="1047" creationId="{608F427C-1EC9-4280-9367-F2B3AA063E82}"/>
          </ac:spMkLst>
        </pc:spChg>
        <pc:spChg chg="add del">
          <ac:chgData name="Shabna Begum" userId="a73a9d76cc0eef9b" providerId="LiveId" clId="{864C8F0E-312B-425A-B61C-51A32DCA2E29}" dt="2023-10-26T11:49:45.214" v="2053" actId="26606"/>
          <ac:spMkLst>
            <pc:docMk/>
            <pc:sldMk cId="3062039934" sldId="262"/>
            <ac:spMk id="1049" creationId="{F98810A7-E114-447A-A7D6-69B27CFB5650}"/>
          </ac:spMkLst>
        </pc:spChg>
        <pc:spChg chg="add mod ord">
          <ac:chgData name="Shabna Begum" userId="a73a9d76cc0eef9b" providerId="LiveId" clId="{864C8F0E-312B-425A-B61C-51A32DCA2E29}" dt="2023-10-26T20:43:15.717" v="6199" actId="20577"/>
          <ac:spMkLst>
            <pc:docMk/>
            <pc:sldMk cId="3062039934" sldId="262"/>
            <ac:spMk id="1053" creationId="{D26237BE-88E1-7257-E9A9-F43EAF41EA31}"/>
          </ac:spMkLst>
        </pc:spChg>
        <pc:spChg chg="add del">
          <ac:chgData name="Shabna Begum" userId="a73a9d76cc0eef9b" providerId="LiveId" clId="{864C8F0E-312B-425A-B61C-51A32DCA2E29}" dt="2023-10-26T11:49:55.081" v="2055" actId="26606"/>
          <ac:spMkLst>
            <pc:docMk/>
            <pc:sldMk cId="3062039934" sldId="262"/>
            <ac:spMk id="1056" creationId="{A93A089E-0A16-452C-B341-0F769780D262}"/>
          </ac:spMkLst>
        </pc:spChg>
        <pc:spChg chg="add del">
          <ac:chgData name="Shabna Begum" userId="a73a9d76cc0eef9b" providerId="LiveId" clId="{864C8F0E-312B-425A-B61C-51A32DCA2E29}" dt="2023-10-26T16:00:35.151" v="3959" actId="26606"/>
          <ac:spMkLst>
            <pc:docMk/>
            <pc:sldMk cId="3062039934" sldId="262"/>
            <ac:spMk id="1058" creationId="{B5541CD5-D7AC-4686-8783-CF5D1D4FC266}"/>
          </ac:spMkLst>
        </pc:spChg>
        <pc:spChg chg="add del">
          <ac:chgData name="Shabna Begum" userId="a73a9d76cc0eef9b" providerId="LiveId" clId="{864C8F0E-312B-425A-B61C-51A32DCA2E29}" dt="2023-10-26T16:00:35.151" v="3959" actId="26606"/>
          <ac:spMkLst>
            <pc:docMk/>
            <pc:sldMk cId="3062039934" sldId="262"/>
            <ac:spMk id="1060" creationId="{0420923D-0C6E-4656-9A01-EE9FB6345EB3}"/>
          </ac:spMkLst>
        </pc:spChg>
        <pc:spChg chg="add del">
          <ac:chgData name="Shabna Begum" userId="a73a9d76cc0eef9b" providerId="LiveId" clId="{864C8F0E-312B-425A-B61C-51A32DCA2E29}" dt="2023-10-26T16:00:35.151" v="3959" actId="26606"/>
          <ac:spMkLst>
            <pc:docMk/>
            <pc:sldMk cId="3062039934" sldId="262"/>
            <ac:spMk id="1062" creationId="{904D0A95-DEAA-4B8D-A340-BEC3A5DBCDDB}"/>
          </ac:spMkLst>
        </pc:spChg>
        <pc:picChg chg="add del mod ord">
          <ac:chgData name="Shabna Begum" userId="a73a9d76cc0eef9b" providerId="LiveId" clId="{864C8F0E-312B-425A-B61C-51A32DCA2E29}" dt="2023-10-26T15:16:12.916" v="2787" actId="478"/>
          <ac:picMkLst>
            <pc:docMk/>
            <pc:sldMk cId="3062039934" sldId="262"/>
            <ac:picMk id="1026" creationId="{1F8A907F-78B7-1D51-4012-8297B595B4AB}"/>
          </ac:picMkLst>
        </pc:picChg>
        <pc:picChg chg="add mod">
          <ac:chgData name="Shabna Begum" userId="a73a9d76cc0eef9b" providerId="LiveId" clId="{864C8F0E-312B-425A-B61C-51A32DCA2E29}" dt="2023-10-26T16:00:35.151" v="3959" actId="26606"/>
          <ac:picMkLst>
            <pc:docMk/>
            <pc:sldMk cId="3062039934" sldId="262"/>
            <ac:picMk id="1028" creationId="{1B9421C0-83DF-CEBE-57E2-AECA62C55041}"/>
          </ac:picMkLst>
        </pc:picChg>
        <pc:picChg chg="add del">
          <ac:chgData name="Shabna Begum" userId="a73a9d76cc0eef9b" providerId="LiveId" clId="{864C8F0E-312B-425A-B61C-51A32DCA2E29}" dt="2023-10-26T11:49:45.214" v="2053" actId="26606"/>
          <ac:picMkLst>
            <pc:docMk/>
            <pc:sldMk cId="3062039934" sldId="262"/>
            <ac:picMk id="1031" creationId="{41B68C77-138E-4BF7-A276-BD0C78A4219F}"/>
          </ac:picMkLst>
        </pc:picChg>
        <pc:picChg chg="add del">
          <ac:chgData name="Shabna Begum" userId="a73a9d76cc0eef9b" providerId="LiveId" clId="{864C8F0E-312B-425A-B61C-51A32DCA2E29}" dt="2023-10-26T11:49:45.214" v="2053" actId="26606"/>
          <ac:picMkLst>
            <pc:docMk/>
            <pc:sldMk cId="3062039934" sldId="262"/>
            <ac:picMk id="1033" creationId="{7C268552-D473-46ED-B1B8-422042C4DEF1}"/>
          </ac:picMkLst>
        </pc:picChg>
        <pc:picChg chg="add del">
          <ac:chgData name="Shabna Begum" userId="a73a9d76cc0eef9b" providerId="LiveId" clId="{864C8F0E-312B-425A-B61C-51A32DCA2E29}" dt="2023-10-26T11:49:45.214" v="2053" actId="26606"/>
          <ac:picMkLst>
            <pc:docMk/>
            <pc:sldMk cId="3062039934" sldId="262"/>
            <ac:picMk id="1037" creationId="{B9238B3E-24AA-439A-B527-6C5DF6D72145}"/>
          </ac:picMkLst>
        </pc:picChg>
        <pc:picChg chg="add del">
          <ac:chgData name="Shabna Begum" userId="a73a9d76cc0eef9b" providerId="LiveId" clId="{864C8F0E-312B-425A-B61C-51A32DCA2E29}" dt="2023-10-26T11:49:45.214" v="2053" actId="26606"/>
          <ac:picMkLst>
            <pc:docMk/>
            <pc:sldMk cId="3062039934" sldId="262"/>
            <ac:picMk id="1039" creationId="{69F01145-BEA3-4CBF-AA21-10077B948CA8}"/>
          </ac:picMkLst>
        </pc:picChg>
      </pc:sldChg>
      <pc:sldChg chg="addSp delSp modSp new del mod setBg">
        <pc:chgData name="Shabna Begum" userId="a73a9d76cc0eef9b" providerId="LiveId" clId="{864C8F0E-312B-425A-B61C-51A32DCA2E29}" dt="2023-10-26T15:51:39.453" v="3712" actId="47"/>
        <pc:sldMkLst>
          <pc:docMk/>
          <pc:sldMk cId="316937214" sldId="263"/>
        </pc:sldMkLst>
        <pc:spChg chg="mod">
          <ac:chgData name="Shabna Begum" userId="a73a9d76cc0eef9b" providerId="LiveId" clId="{864C8F0E-312B-425A-B61C-51A32DCA2E29}" dt="2023-10-26T14:32:50.115" v="2312" actId="20577"/>
          <ac:spMkLst>
            <pc:docMk/>
            <pc:sldMk cId="316937214" sldId="263"/>
            <ac:spMk id="2" creationId="{A94A6D1E-49AF-EFD1-5FB7-A7EC2D17458F}"/>
          </ac:spMkLst>
        </pc:spChg>
        <pc:spChg chg="add del">
          <ac:chgData name="Shabna Begum" userId="a73a9d76cc0eef9b" providerId="LiveId" clId="{864C8F0E-312B-425A-B61C-51A32DCA2E29}" dt="2023-10-26T14:32:26.135" v="2301" actId="26606"/>
          <ac:spMkLst>
            <pc:docMk/>
            <pc:sldMk cId="316937214" sldId="263"/>
            <ac:spMk id="3" creationId="{4E7567EE-81A3-43FE-0CF4-77BCC6182655}"/>
          </ac:spMkLst>
        </pc:spChg>
        <pc:spChg chg="add del">
          <ac:chgData name="Shabna Begum" userId="a73a9d76cc0eef9b" providerId="LiveId" clId="{864C8F0E-312B-425A-B61C-51A32DCA2E29}" dt="2023-10-26T14:32:26.055" v="2300" actId="26606"/>
          <ac:spMkLst>
            <pc:docMk/>
            <pc:sldMk cId="316937214" sldId="263"/>
            <ac:spMk id="13" creationId="{989BE678-777B-482A-A616-FEDC47B162E5}"/>
          </ac:spMkLst>
        </pc:spChg>
        <pc:spChg chg="add del">
          <ac:chgData name="Shabna Begum" userId="a73a9d76cc0eef9b" providerId="LiveId" clId="{864C8F0E-312B-425A-B61C-51A32DCA2E29}" dt="2023-10-26T14:32:26.055" v="2300" actId="26606"/>
          <ac:spMkLst>
            <pc:docMk/>
            <pc:sldMk cId="316937214" sldId="263"/>
            <ac:spMk id="19" creationId="{D28BE0C3-2102-4820-B88B-A448B1840D14}"/>
          </ac:spMkLst>
        </pc:spChg>
        <pc:spChg chg="add">
          <ac:chgData name="Shabna Begum" userId="a73a9d76cc0eef9b" providerId="LiveId" clId="{864C8F0E-312B-425A-B61C-51A32DCA2E29}" dt="2023-10-26T14:32:26.135" v="2301" actId="26606"/>
          <ac:spMkLst>
            <pc:docMk/>
            <pc:sldMk cId="316937214" sldId="263"/>
            <ac:spMk id="21" creationId="{BFEFF673-A9DE-416D-A04E-1D50904542A9}"/>
          </ac:spMkLst>
        </pc:spChg>
        <pc:spChg chg="add">
          <ac:chgData name="Shabna Begum" userId="a73a9d76cc0eef9b" providerId="LiveId" clId="{864C8F0E-312B-425A-B61C-51A32DCA2E29}" dt="2023-10-26T14:32:26.135" v="2301" actId="26606"/>
          <ac:spMkLst>
            <pc:docMk/>
            <pc:sldMk cId="316937214" sldId="263"/>
            <ac:spMk id="24" creationId="{989BE678-777B-482A-A616-FEDC47B162E5}"/>
          </ac:spMkLst>
        </pc:spChg>
        <pc:spChg chg="add">
          <ac:chgData name="Shabna Begum" userId="a73a9d76cc0eef9b" providerId="LiveId" clId="{864C8F0E-312B-425A-B61C-51A32DCA2E29}" dt="2023-10-26T14:32:26.135" v="2301" actId="26606"/>
          <ac:spMkLst>
            <pc:docMk/>
            <pc:sldMk cId="316937214" sldId="263"/>
            <ac:spMk id="27" creationId="{D28BE0C3-2102-4820-B88B-A448B1840D14}"/>
          </ac:spMkLst>
        </pc:spChg>
        <pc:picChg chg="add del">
          <ac:chgData name="Shabna Begum" userId="a73a9d76cc0eef9b" providerId="LiveId" clId="{864C8F0E-312B-425A-B61C-51A32DCA2E29}" dt="2023-10-26T14:32:26.055" v="2300" actId="26606"/>
          <ac:picMkLst>
            <pc:docMk/>
            <pc:sldMk cId="316937214" sldId="263"/>
            <ac:picMk id="5" creationId="{E2552319-75C2-5EF3-D94C-935B8445C9CC}"/>
          </ac:picMkLst>
        </pc:picChg>
        <pc:picChg chg="add del">
          <ac:chgData name="Shabna Begum" userId="a73a9d76cc0eef9b" providerId="LiveId" clId="{864C8F0E-312B-425A-B61C-51A32DCA2E29}" dt="2023-10-26T14:32:26.055" v="2300" actId="26606"/>
          <ac:picMkLst>
            <pc:docMk/>
            <pc:sldMk cId="316937214" sldId="263"/>
            <ac:picMk id="9" creationId="{DF19BAF3-7E20-4B9D-B544-BABAEEA1FA75}"/>
          </ac:picMkLst>
        </pc:picChg>
        <pc:picChg chg="add del">
          <ac:chgData name="Shabna Begum" userId="a73a9d76cc0eef9b" providerId="LiveId" clId="{864C8F0E-312B-425A-B61C-51A32DCA2E29}" dt="2023-10-26T14:32:26.055" v="2300" actId="26606"/>
          <ac:picMkLst>
            <pc:docMk/>
            <pc:sldMk cId="316937214" sldId="263"/>
            <ac:picMk id="11" creationId="{950648F4-ABCD-4DF0-8641-76CFB2354721}"/>
          </ac:picMkLst>
        </pc:picChg>
        <pc:picChg chg="add del">
          <ac:chgData name="Shabna Begum" userId="a73a9d76cc0eef9b" providerId="LiveId" clId="{864C8F0E-312B-425A-B61C-51A32DCA2E29}" dt="2023-10-26T14:32:26.055" v="2300" actId="26606"/>
          <ac:picMkLst>
            <pc:docMk/>
            <pc:sldMk cId="316937214" sldId="263"/>
            <ac:picMk id="15" creationId="{CF1EB4BD-9C7E-4AA3-9681-C7EB0DA6250B}"/>
          </ac:picMkLst>
        </pc:picChg>
        <pc:picChg chg="add del">
          <ac:chgData name="Shabna Begum" userId="a73a9d76cc0eef9b" providerId="LiveId" clId="{864C8F0E-312B-425A-B61C-51A32DCA2E29}" dt="2023-10-26T14:32:26.055" v="2300" actId="26606"/>
          <ac:picMkLst>
            <pc:docMk/>
            <pc:sldMk cId="316937214" sldId="263"/>
            <ac:picMk id="17" creationId="{94AAE3AA-3759-4D28-B0EF-575F25A5146C}"/>
          </ac:picMkLst>
        </pc:picChg>
        <pc:picChg chg="add">
          <ac:chgData name="Shabna Begum" userId="a73a9d76cc0eef9b" providerId="LiveId" clId="{864C8F0E-312B-425A-B61C-51A32DCA2E29}" dt="2023-10-26T14:32:26.135" v="2301" actId="26606"/>
          <ac:picMkLst>
            <pc:docMk/>
            <pc:sldMk cId="316937214" sldId="263"/>
            <ac:picMk id="22" creationId="{DF19BAF3-7E20-4B9D-B544-BABAEEA1FA75}"/>
          </ac:picMkLst>
        </pc:picChg>
        <pc:picChg chg="add">
          <ac:chgData name="Shabna Begum" userId="a73a9d76cc0eef9b" providerId="LiveId" clId="{864C8F0E-312B-425A-B61C-51A32DCA2E29}" dt="2023-10-26T14:32:26.135" v="2301" actId="26606"/>
          <ac:picMkLst>
            <pc:docMk/>
            <pc:sldMk cId="316937214" sldId="263"/>
            <ac:picMk id="23" creationId="{950648F4-ABCD-4DF0-8641-76CFB2354721}"/>
          </ac:picMkLst>
        </pc:picChg>
        <pc:picChg chg="add">
          <ac:chgData name="Shabna Begum" userId="a73a9d76cc0eef9b" providerId="LiveId" clId="{864C8F0E-312B-425A-B61C-51A32DCA2E29}" dt="2023-10-26T14:32:26.135" v="2301" actId="26606"/>
          <ac:picMkLst>
            <pc:docMk/>
            <pc:sldMk cId="316937214" sldId="263"/>
            <ac:picMk id="25" creationId="{CF1EB4BD-9C7E-4AA3-9681-C7EB0DA6250B}"/>
          </ac:picMkLst>
        </pc:picChg>
        <pc:picChg chg="add">
          <ac:chgData name="Shabna Begum" userId="a73a9d76cc0eef9b" providerId="LiveId" clId="{864C8F0E-312B-425A-B61C-51A32DCA2E29}" dt="2023-10-26T14:32:26.135" v="2301" actId="26606"/>
          <ac:picMkLst>
            <pc:docMk/>
            <pc:sldMk cId="316937214" sldId="263"/>
            <ac:picMk id="26" creationId="{94AAE3AA-3759-4D28-B0EF-575F25A5146C}"/>
          </ac:picMkLst>
        </pc:picChg>
        <pc:picChg chg="add">
          <ac:chgData name="Shabna Begum" userId="a73a9d76cc0eef9b" providerId="LiveId" clId="{864C8F0E-312B-425A-B61C-51A32DCA2E29}" dt="2023-10-26T14:32:26.135" v="2301" actId="26606"/>
          <ac:picMkLst>
            <pc:docMk/>
            <pc:sldMk cId="316937214" sldId="263"/>
            <ac:picMk id="28" creationId="{3E63660D-B726-6D28-0DC3-45CFB541F0F0}"/>
          </ac:picMkLst>
        </pc:picChg>
      </pc:sldChg>
      <pc:sldChg chg="addSp delSp modSp new mod setBg setClrOvrMap">
        <pc:chgData name="Shabna Begum" userId="a73a9d76cc0eef9b" providerId="LiveId" clId="{864C8F0E-312B-425A-B61C-51A32DCA2E29}" dt="2023-10-26T20:44:28.541" v="6204" actId="27636"/>
        <pc:sldMkLst>
          <pc:docMk/>
          <pc:sldMk cId="3280866182" sldId="264"/>
        </pc:sldMkLst>
        <pc:spChg chg="mod">
          <ac:chgData name="Shabna Begum" userId="a73a9d76cc0eef9b" providerId="LiveId" clId="{864C8F0E-312B-425A-B61C-51A32DCA2E29}" dt="2023-10-26T19:11:47.156" v="5592" actId="26606"/>
          <ac:spMkLst>
            <pc:docMk/>
            <pc:sldMk cId="3280866182" sldId="264"/>
            <ac:spMk id="2" creationId="{451F12F1-A55A-9F74-2E58-7D50DC3EF80D}"/>
          </ac:spMkLst>
        </pc:spChg>
        <pc:spChg chg="mod">
          <ac:chgData name="Shabna Begum" userId="a73a9d76cc0eef9b" providerId="LiveId" clId="{864C8F0E-312B-425A-B61C-51A32DCA2E29}" dt="2023-10-26T20:44:28.541" v="6204" actId="27636"/>
          <ac:spMkLst>
            <pc:docMk/>
            <pc:sldMk cId="3280866182" sldId="264"/>
            <ac:spMk id="3" creationId="{926D06B9-9853-04AD-8600-701773D09B79}"/>
          </ac:spMkLst>
        </pc:spChg>
        <pc:spChg chg="add del">
          <ac:chgData name="Shabna Begum" userId="a73a9d76cc0eef9b" providerId="LiveId" clId="{864C8F0E-312B-425A-B61C-51A32DCA2E29}" dt="2023-10-26T19:11:47.156" v="5592" actId="26606"/>
          <ac:spMkLst>
            <pc:docMk/>
            <pc:sldMk cId="3280866182" sldId="264"/>
            <ac:spMk id="6" creationId="{C8A3C342-1D03-412F-8DD3-BF519E8E0AE9}"/>
          </ac:spMkLst>
        </pc:spChg>
        <pc:spChg chg="add del">
          <ac:chgData name="Shabna Begum" userId="a73a9d76cc0eef9b" providerId="LiveId" clId="{864C8F0E-312B-425A-B61C-51A32DCA2E29}" dt="2023-10-26T19:11:47.156" v="5592" actId="26606"/>
          <ac:spMkLst>
            <pc:docMk/>
            <pc:sldMk cId="3280866182" sldId="264"/>
            <ac:spMk id="7" creationId="{81CC9B02-E087-4350-AEBD-2C3CF001AF01}"/>
          </ac:spMkLst>
        </pc:spChg>
        <pc:spChg chg="add del">
          <ac:chgData name="Shabna Begum" userId="a73a9d76cc0eef9b" providerId="LiveId" clId="{864C8F0E-312B-425A-B61C-51A32DCA2E29}" dt="2023-10-26T15:53:04.711" v="3770" actId="26606"/>
          <ac:spMkLst>
            <pc:docMk/>
            <pc:sldMk cId="3280866182" sldId="264"/>
            <ac:spMk id="9" creationId="{EE4E366E-272A-409E-840F-9A6A64A9E3FF}"/>
          </ac:spMkLst>
        </pc:spChg>
        <pc:spChg chg="add del">
          <ac:chgData name="Shabna Begum" userId="a73a9d76cc0eef9b" providerId="LiveId" clId="{864C8F0E-312B-425A-B61C-51A32DCA2E29}" dt="2023-10-26T15:53:04.711" v="3770" actId="26606"/>
          <ac:spMkLst>
            <pc:docMk/>
            <pc:sldMk cId="3280866182" sldId="264"/>
            <ac:spMk id="11" creationId="{A721560C-E4AB-4287-A29C-3F6916794CB9}"/>
          </ac:spMkLst>
        </pc:spChg>
        <pc:spChg chg="add del">
          <ac:chgData name="Shabna Begum" userId="a73a9d76cc0eef9b" providerId="LiveId" clId="{864C8F0E-312B-425A-B61C-51A32DCA2E29}" dt="2023-10-26T15:53:04.711" v="3770" actId="26606"/>
          <ac:spMkLst>
            <pc:docMk/>
            <pc:sldMk cId="3280866182" sldId="264"/>
            <ac:spMk id="13" creationId="{DF6CFF07-D953-4F9C-9A0E-E0A6AACB6158}"/>
          </ac:spMkLst>
        </pc:spChg>
        <pc:spChg chg="add del">
          <ac:chgData name="Shabna Begum" userId="a73a9d76cc0eef9b" providerId="LiveId" clId="{864C8F0E-312B-425A-B61C-51A32DCA2E29}" dt="2023-10-26T15:53:04.711" v="3770" actId="26606"/>
          <ac:spMkLst>
            <pc:docMk/>
            <pc:sldMk cId="3280866182" sldId="264"/>
            <ac:spMk id="15" creationId="{DAA4FEEE-0B5F-41BF-825D-60F9FB089568}"/>
          </ac:spMkLst>
        </pc:spChg>
        <pc:graphicFrameChg chg="add del mod modGraphic">
          <ac:chgData name="Shabna Begum" userId="a73a9d76cc0eef9b" providerId="LiveId" clId="{864C8F0E-312B-425A-B61C-51A32DCA2E29}" dt="2023-10-26T19:12:23.264" v="5603" actId="478"/>
          <ac:graphicFrameMkLst>
            <pc:docMk/>
            <pc:sldMk cId="3280866182" sldId="264"/>
            <ac:graphicFrameMk id="4" creationId="{A00EA476-0271-D8B6-9929-C757E2847AD8}"/>
          </ac:graphicFrameMkLst>
        </pc:graphicFrameChg>
        <pc:picChg chg="add del">
          <ac:chgData name="Shabna Begum" userId="a73a9d76cc0eef9b" providerId="LiveId" clId="{864C8F0E-312B-425A-B61C-51A32DCA2E29}" dt="2023-10-26T19:11:47.156" v="5592" actId="26606"/>
          <ac:picMkLst>
            <pc:docMk/>
            <pc:sldMk cId="3280866182" sldId="264"/>
            <ac:picMk id="5" creationId="{05B1B73D-2304-BBCA-2570-9F22041FE220}"/>
          </ac:picMkLst>
        </pc:picChg>
      </pc:sldChg>
      <pc:sldChg chg="addSp delSp modSp new del mod ord setBg setClrOvrMap">
        <pc:chgData name="Shabna Begum" userId="a73a9d76cc0eef9b" providerId="LiveId" clId="{864C8F0E-312B-425A-B61C-51A32DCA2E29}" dt="2023-10-26T18:28:11.322" v="5048" actId="47"/>
        <pc:sldMkLst>
          <pc:docMk/>
          <pc:sldMk cId="144661743" sldId="265"/>
        </pc:sldMkLst>
        <pc:spChg chg="mod">
          <ac:chgData name="Shabna Begum" userId="a73a9d76cc0eef9b" providerId="LiveId" clId="{864C8F0E-312B-425A-B61C-51A32DCA2E29}" dt="2023-10-26T15:16:01.818" v="2784" actId="26606"/>
          <ac:spMkLst>
            <pc:docMk/>
            <pc:sldMk cId="144661743" sldId="265"/>
            <ac:spMk id="2" creationId="{5C7CFF43-92E1-99F0-E17B-66F3D6936432}"/>
          </ac:spMkLst>
        </pc:spChg>
        <pc:spChg chg="add del">
          <ac:chgData name="Shabna Begum" userId="a73a9d76cc0eef9b" providerId="LiveId" clId="{864C8F0E-312B-425A-B61C-51A32DCA2E29}" dt="2023-10-26T15:16:01.110" v="2781" actId="26606"/>
          <ac:spMkLst>
            <pc:docMk/>
            <pc:sldMk cId="144661743" sldId="265"/>
            <ac:spMk id="12" creationId="{989BE678-777B-482A-A616-FEDC47B162E5}"/>
          </ac:spMkLst>
        </pc:spChg>
        <pc:spChg chg="add del">
          <ac:chgData name="Shabna Begum" userId="a73a9d76cc0eef9b" providerId="LiveId" clId="{864C8F0E-312B-425A-B61C-51A32DCA2E29}" dt="2023-10-26T15:16:01.110" v="2781" actId="26606"/>
          <ac:spMkLst>
            <pc:docMk/>
            <pc:sldMk cId="144661743" sldId="265"/>
            <ac:spMk id="18" creationId="{D28BE0C3-2102-4820-B88B-A448B1840D14}"/>
          </ac:spMkLst>
        </pc:spChg>
        <pc:spChg chg="add del">
          <ac:chgData name="Shabna Begum" userId="a73a9d76cc0eef9b" providerId="LiveId" clId="{864C8F0E-312B-425A-B61C-51A32DCA2E29}" dt="2023-10-26T15:16:01.110" v="2781" actId="26606"/>
          <ac:spMkLst>
            <pc:docMk/>
            <pc:sldMk cId="144661743" sldId="265"/>
            <ac:spMk id="20" creationId="{F3F4807A-5068-4492-8025-D75F320E908D}"/>
          </ac:spMkLst>
        </pc:spChg>
        <pc:spChg chg="add del">
          <ac:chgData name="Shabna Begum" userId="a73a9d76cc0eef9b" providerId="LiveId" clId="{864C8F0E-312B-425A-B61C-51A32DCA2E29}" dt="2023-10-26T15:16:01.110" v="2781" actId="26606"/>
          <ac:spMkLst>
            <pc:docMk/>
            <pc:sldMk cId="144661743" sldId="265"/>
            <ac:spMk id="22" creationId="{B24996F8-180C-4DCB-8A26-DFA336CDEFBC}"/>
          </ac:spMkLst>
        </pc:spChg>
        <pc:spChg chg="add del">
          <ac:chgData name="Shabna Begum" userId="a73a9d76cc0eef9b" providerId="LiveId" clId="{864C8F0E-312B-425A-B61C-51A32DCA2E29}" dt="2023-10-26T15:16:01.110" v="2781" actId="26606"/>
          <ac:spMkLst>
            <pc:docMk/>
            <pc:sldMk cId="144661743" sldId="265"/>
            <ac:spMk id="24" creationId="{630182B0-3559-41D5-9EBC-0BD86BEDAD09}"/>
          </ac:spMkLst>
        </pc:spChg>
        <pc:spChg chg="add del">
          <ac:chgData name="Shabna Begum" userId="a73a9d76cc0eef9b" providerId="LiveId" clId="{864C8F0E-312B-425A-B61C-51A32DCA2E29}" dt="2023-10-26T15:16:01.771" v="2783" actId="26606"/>
          <ac:spMkLst>
            <pc:docMk/>
            <pc:sldMk cId="144661743" sldId="265"/>
            <ac:spMk id="28" creationId="{989BE678-777B-482A-A616-FEDC47B162E5}"/>
          </ac:spMkLst>
        </pc:spChg>
        <pc:spChg chg="add del">
          <ac:chgData name="Shabna Begum" userId="a73a9d76cc0eef9b" providerId="LiveId" clId="{864C8F0E-312B-425A-B61C-51A32DCA2E29}" dt="2023-10-26T15:16:01.771" v="2783" actId="26606"/>
          <ac:spMkLst>
            <pc:docMk/>
            <pc:sldMk cId="144661743" sldId="265"/>
            <ac:spMk id="31" creationId="{D28BE0C3-2102-4820-B88B-A448B1840D14}"/>
          </ac:spMkLst>
        </pc:spChg>
        <pc:spChg chg="add del">
          <ac:chgData name="Shabna Begum" userId="a73a9d76cc0eef9b" providerId="LiveId" clId="{864C8F0E-312B-425A-B61C-51A32DCA2E29}" dt="2023-10-26T15:16:01.771" v="2783" actId="26606"/>
          <ac:spMkLst>
            <pc:docMk/>
            <pc:sldMk cId="144661743" sldId="265"/>
            <ac:spMk id="32" creationId="{BFEFF673-A9DE-416D-A04E-1D50904542A9}"/>
          </ac:spMkLst>
        </pc:spChg>
        <pc:spChg chg="add">
          <ac:chgData name="Shabna Begum" userId="a73a9d76cc0eef9b" providerId="LiveId" clId="{864C8F0E-312B-425A-B61C-51A32DCA2E29}" dt="2023-10-26T15:16:01.818" v="2784" actId="26606"/>
          <ac:spMkLst>
            <pc:docMk/>
            <pc:sldMk cId="144661743" sldId="265"/>
            <ac:spMk id="36" creationId="{4AC0CD9D-7610-4620-93B4-798CCD9AB581}"/>
          </ac:spMkLst>
        </pc:spChg>
        <pc:spChg chg="add">
          <ac:chgData name="Shabna Begum" userId="a73a9d76cc0eef9b" providerId="LiveId" clId="{864C8F0E-312B-425A-B61C-51A32DCA2E29}" dt="2023-10-26T15:16:01.818" v="2784" actId="26606"/>
          <ac:spMkLst>
            <pc:docMk/>
            <pc:sldMk cId="144661743" sldId="265"/>
            <ac:spMk id="39" creationId="{DE4D62F9-188E-4530-84C2-24BDEE4BEB82}"/>
          </ac:spMkLst>
        </pc:spChg>
        <pc:spChg chg="add">
          <ac:chgData name="Shabna Begum" userId="a73a9d76cc0eef9b" providerId="LiveId" clId="{864C8F0E-312B-425A-B61C-51A32DCA2E29}" dt="2023-10-26T15:16:01.818" v="2784" actId="26606"/>
          <ac:spMkLst>
            <pc:docMk/>
            <pc:sldMk cId="144661743" sldId="265"/>
            <ac:spMk id="40" creationId="{757B325C-3E35-45CF-9D07-3BCB281F3B9C}"/>
          </ac:spMkLst>
        </pc:spChg>
        <pc:spChg chg="add">
          <ac:chgData name="Shabna Begum" userId="a73a9d76cc0eef9b" providerId="LiveId" clId="{864C8F0E-312B-425A-B61C-51A32DCA2E29}" dt="2023-10-26T15:16:01.818" v="2784" actId="26606"/>
          <ac:spMkLst>
            <pc:docMk/>
            <pc:sldMk cId="144661743" sldId="265"/>
            <ac:spMk id="41" creationId="{C24BEC42-AFF3-40D1-93A2-A27A42E1E23C}"/>
          </ac:spMkLst>
        </pc:spChg>
        <pc:spChg chg="add">
          <ac:chgData name="Shabna Begum" userId="a73a9d76cc0eef9b" providerId="LiveId" clId="{864C8F0E-312B-425A-B61C-51A32DCA2E29}" dt="2023-10-26T15:16:01.818" v="2784" actId="26606"/>
          <ac:spMkLst>
            <pc:docMk/>
            <pc:sldMk cId="144661743" sldId="265"/>
            <ac:spMk id="42" creationId="{608F427C-1EC9-4280-9367-F2B3AA063E82}"/>
          </ac:spMkLst>
        </pc:spChg>
        <pc:spChg chg="add">
          <ac:chgData name="Shabna Begum" userId="a73a9d76cc0eef9b" providerId="LiveId" clId="{864C8F0E-312B-425A-B61C-51A32DCA2E29}" dt="2023-10-26T15:16:01.818" v="2784" actId="26606"/>
          <ac:spMkLst>
            <pc:docMk/>
            <pc:sldMk cId="144661743" sldId="265"/>
            <ac:spMk id="43" creationId="{F98810A7-E114-447A-A7D6-69B27CFB5650}"/>
          </ac:spMkLst>
        </pc:spChg>
        <pc:picChg chg="add mod">
          <ac:chgData name="Shabna Begum" userId="a73a9d76cc0eef9b" providerId="LiveId" clId="{864C8F0E-312B-425A-B61C-51A32DCA2E29}" dt="2023-10-26T15:16:01.818" v="2784" actId="26606"/>
          <ac:picMkLst>
            <pc:docMk/>
            <pc:sldMk cId="144661743" sldId="265"/>
            <ac:picMk id="3" creationId="{9C46C596-2A2D-3857-C253-FFFE2737C7F9}"/>
          </ac:picMkLst>
        </pc:picChg>
        <pc:picChg chg="add del">
          <ac:chgData name="Shabna Begum" userId="a73a9d76cc0eef9b" providerId="LiveId" clId="{864C8F0E-312B-425A-B61C-51A32DCA2E29}" dt="2023-10-26T15:16:01.110" v="2781" actId="26606"/>
          <ac:picMkLst>
            <pc:docMk/>
            <pc:sldMk cId="144661743" sldId="265"/>
            <ac:picMk id="8" creationId="{DF19BAF3-7E20-4B9D-B544-BABAEEA1FA75}"/>
          </ac:picMkLst>
        </pc:picChg>
        <pc:picChg chg="add del">
          <ac:chgData name="Shabna Begum" userId="a73a9d76cc0eef9b" providerId="LiveId" clId="{864C8F0E-312B-425A-B61C-51A32DCA2E29}" dt="2023-10-26T15:16:01.110" v="2781" actId="26606"/>
          <ac:picMkLst>
            <pc:docMk/>
            <pc:sldMk cId="144661743" sldId="265"/>
            <ac:picMk id="10" creationId="{950648F4-ABCD-4DF0-8641-76CFB2354721}"/>
          </ac:picMkLst>
        </pc:picChg>
        <pc:picChg chg="add del">
          <ac:chgData name="Shabna Begum" userId="a73a9d76cc0eef9b" providerId="LiveId" clId="{864C8F0E-312B-425A-B61C-51A32DCA2E29}" dt="2023-10-26T15:16:01.110" v="2781" actId="26606"/>
          <ac:picMkLst>
            <pc:docMk/>
            <pc:sldMk cId="144661743" sldId="265"/>
            <ac:picMk id="14" creationId="{CF1EB4BD-9C7E-4AA3-9681-C7EB0DA6250B}"/>
          </ac:picMkLst>
        </pc:picChg>
        <pc:picChg chg="add del">
          <ac:chgData name="Shabna Begum" userId="a73a9d76cc0eef9b" providerId="LiveId" clId="{864C8F0E-312B-425A-B61C-51A32DCA2E29}" dt="2023-10-26T15:16:01.110" v="2781" actId="26606"/>
          <ac:picMkLst>
            <pc:docMk/>
            <pc:sldMk cId="144661743" sldId="265"/>
            <ac:picMk id="16" creationId="{94AAE3AA-3759-4D28-B0EF-575F25A5146C}"/>
          </ac:picMkLst>
        </pc:picChg>
        <pc:picChg chg="add del">
          <ac:chgData name="Shabna Begum" userId="a73a9d76cc0eef9b" providerId="LiveId" clId="{864C8F0E-312B-425A-B61C-51A32DCA2E29}" dt="2023-10-26T15:16:01.771" v="2783" actId="26606"/>
          <ac:picMkLst>
            <pc:docMk/>
            <pc:sldMk cId="144661743" sldId="265"/>
            <ac:picMk id="26" creationId="{DF19BAF3-7E20-4B9D-B544-BABAEEA1FA75}"/>
          </ac:picMkLst>
        </pc:picChg>
        <pc:picChg chg="add del">
          <ac:chgData name="Shabna Begum" userId="a73a9d76cc0eef9b" providerId="LiveId" clId="{864C8F0E-312B-425A-B61C-51A32DCA2E29}" dt="2023-10-26T15:16:01.771" v="2783" actId="26606"/>
          <ac:picMkLst>
            <pc:docMk/>
            <pc:sldMk cId="144661743" sldId="265"/>
            <ac:picMk id="27" creationId="{950648F4-ABCD-4DF0-8641-76CFB2354721}"/>
          </ac:picMkLst>
        </pc:picChg>
        <pc:picChg chg="add del">
          <ac:chgData name="Shabna Begum" userId="a73a9d76cc0eef9b" providerId="LiveId" clId="{864C8F0E-312B-425A-B61C-51A32DCA2E29}" dt="2023-10-26T15:16:01.771" v="2783" actId="26606"/>
          <ac:picMkLst>
            <pc:docMk/>
            <pc:sldMk cId="144661743" sldId="265"/>
            <ac:picMk id="29" creationId="{CF1EB4BD-9C7E-4AA3-9681-C7EB0DA6250B}"/>
          </ac:picMkLst>
        </pc:picChg>
        <pc:picChg chg="add del">
          <ac:chgData name="Shabna Begum" userId="a73a9d76cc0eef9b" providerId="LiveId" clId="{864C8F0E-312B-425A-B61C-51A32DCA2E29}" dt="2023-10-26T15:16:01.771" v="2783" actId="26606"/>
          <ac:picMkLst>
            <pc:docMk/>
            <pc:sldMk cId="144661743" sldId="265"/>
            <ac:picMk id="30" creationId="{94AAE3AA-3759-4D28-B0EF-575F25A5146C}"/>
          </ac:picMkLst>
        </pc:picChg>
        <pc:picChg chg="add">
          <ac:chgData name="Shabna Begum" userId="a73a9d76cc0eef9b" providerId="LiveId" clId="{864C8F0E-312B-425A-B61C-51A32DCA2E29}" dt="2023-10-26T15:16:01.818" v="2784" actId="26606"/>
          <ac:picMkLst>
            <pc:docMk/>
            <pc:sldMk cId="144661743" sldId="265"/>
            <ac:picMk id="34" creationId="{41B68C77-138E-4BF7-A276-BD0C78A4219F}"/>
          </ac:picMkLst>
        </pc:picChg>
        <pc:picChg chg="add">
          <ac:chgData name="Shabna Begum" userId="a73a9d76cc0eef9b" providerId="LiveId" clId="{864C8F0E-312B-425A-B61C-51A32DCA2E29}" dt="2023-10-26T15:16:01.818" v="2784" actId="26606"/>
          <ac:picMkLst>
            <pc:docMk/>
            <pc:sldMk cId="144661743" sldId="265"/>
            <ac:picMk id="35" creationId="{7C268552-D473-46ED-B1B8-422042C4DEF1}"/>
          </ac:picMkLst>
        </pc:picChg>
        <pc:picChg chg="add">
          <ac:chgData name="Shabna Begum" userId="a73a9d76cc0eef9b" providerId="LiveId" clId="{864C8F0E-312B-425A-B61C-51A32DCA2E29}" dt="2023-10-26T15:16:01.818" v="2784" actId="26606"/>
          <ac:picMkLst>
            <pc:docMk/>
            <pc:sldMk cId="144661743" sldId="265"/>
            <ac:picMk id="37" creationId="{B9238B3E-24AA-439A-B527-6C5DF6D72145}"/>
          </ac:picMkLst>
        </pc:picChg>
        <pc:picChg chg="add">
          <ac:chgData name="Shabna Begum" userId="a73a9d76cc0eef9b" providerId="LiveId" clId="{864C8F0E-312B-425A-B61C-51A32DCA2E29}" dt="2023-10-26T15:16:01.818" v="2784" actId="26606"/>
          <ac:picMkLst>
            <pc:docMk/>
            <pc:sldMk cId="144661743" sldId="265"/>
            <ac:picMk id="38" creationId="{69F01145-BEA3-4CBF-AA21-10077B948CA8}"/>
          </ac:picMkLst>
        </pc:picChg>
      </pc:sldChg>
      <pc:sldChg chg="addSp delSp modSp new add del mod modClrScheme chgLayout">
        <pc:chgData name="Shabna Begum" userId="a73a9d76cc0eef9b" providerId="LiveId" clId="{864C8F0E-312B-425A-B61C-51A32DCA2E29}" dt="2023-10-26T19:50:37.559" v="5791" actId="20577"/>
        <pc:sldMkLst>
          <pc:docMk/>
          <pc:sldMk cId="2267801419" sldId="266"/>
        </pc:sldMkLst>
        <pc:spChg chg="mod ord">
          <ac:chgData name="Shabna Begum" userId="a73a9d76cc0eef9b" providerId="LiveId" clId="{864C8F0E-312B-425A-B61C-51A32DCA2E29}" dt="2023-10-26T16:20:42.080" v="4457" actId="20577"/>
          <ac:spMkLst>
            <pc:docMk/>
            <pc:sldMk cId="2267801419" sldId="266"/>
            <ac:spMk id="2" creationId="{6B691F0F-0784-3760-F4ED-60B57CA831A0}"/>
          </ac:spMkLst>
        </pc:spChg>
        <pc:spChg chg="del mod ord">
          <ac:chgData name="Shabna Begum" userId="a73a9d76cc0eef9b" providerId="LiveId" clId="{864C8F0E-312B-425A-B61C-51A32DCA2E29}" dt="2023-10-26T16:20:05.855" v="4414" actId="700"/>
          <ac:spMkLst>
            <pc:docMk/>
            <pc:sldMk cId="2267801419" sldId="266"/>
            <ac:spMk id="3" creationId="{1E16A321-92C0-D664-6A94-E27D5B60E79C}"/>
          </ac:spMkLst>
        </pc:spChg>
        <pc:spChg chg="add mod ord">
          <ac:chgData name="Shabna Begum" userId="a73a9d76cc0eef9b" providerId="LiveId" clId="{864C8F0E-312B-425A-B61C-51A32DCA2E29}" dt="2023-10-26T19:33:51.681" v="5674" actId="27636"/>
          <ac:spMkLst>
            <pc:docMk/>
            <pc:sldMk cId="2267801419" sldId="266"/>
            <ac:spMk id="4" creationId="{5D4B22F1-A683-5F12-313E-3BF5544F8180}"/>
          </ac:spMkLst>
        </pc:spChg>
        <pc:spChg chg="add mod ord">
          <ac:chgData name="Shabna Begum" userId="a73a9d76cc0eef9b" providerId="LiveId" clId="{864C8F0E-312B-425A-B61C-51A32DCA2E29}" dt="2023-10-26T19:50:37.559" v="5791" actId="20577"/>
          <ac:spMkLst>
            <pc:docMk/>
            <pc:sldMk cId="2267801419" sldId="266"/>
            <ac:spMk id="5" creationId="{AB56D1CA-082D-B24C-9365-126F75D3C367}"/>
          </ac:spMkLst>
        </pc:spChg>
      </pc:sldChg>
      <pc:sldChg chg="addSp delSp modSp new del mod ord setBg modClrScheme chgLayout">
        <pc:chgData name="Shabna Begum" userId="a73a9d76cc0eef9b" providerId="LiveId" clId="{864C8F0E-312B-425A-B61C-51A32DCA2E29}" dt="2023-10-26T22:55:57.684" v="6324" actId="47"/>
        <pc:sldMkLst>
          <pc:docMk/>
          <pc:sldMk cId="2004845183" sldId="267"/>
        </pc:sldMkLst>
        <pc:spChg chg="del mod ord">
          <ac:chgData name="Shabna Begum" userId="a73a9d76cc0eef9b" providerId="LiveId" clId="{864C8F0E-312B-425A-B61C-51A32DCA2E29}" dt="2023-10-26T18:49:32.259" v="5194" actId="700"/>
          <ac:spMkLst>
            <pc:docMk/>
            <pc:sldMk cId="2004845183" sldId="267"/>
            <ac:spMk id="2" creationId="{CA2394D4-34CC-7400-8315-118129B4C07F}"/>
          </ac:spMkLst>
        </pc:spChg>
        <pc:spChg chg="del mod ord">
          <ac:chgData name="Shabna Begum" userId="a73a9d76cc0eef9b" providerId="LiveId" clId="{864C8F0E-312B-425A-B61C-51A32DCA2E29}" dt="2023-10-26T18:49:52.276" v="5213" actId="478"/>
          <ac:spMkLst>
            <pc:docMk/>
            <pc:sldMk cId="2004845183" sldId="267"/>
            <ac:spMk id="3" creationId="{48E51601-CB37-2806-EC01-75B1A9AEEC15}"/>
          </ac:spMkLst>
        </pc:spChg>
        <pc:spChg chg="add mod ord">
          <ac:chgData name="Shabna Begum" userId="a73a9d76cc0eef9b" providerId="LiveId" clId="{864C8F0E-312B-425A-B61C-51A32DCA2E29}" dt="2023-10-26T21:30:49.734" v="6208" actId="20577"/>
          <ac:spMkLst>
            <pc:docMk/>
            <pc:sldMk cId="2004845183" sldId="267"/>
            <ac:spMk id="4" creationId="{DFADA0A1-043B-5C31-4DEE-6E87A09461F7}"/>
          </ac:spMkLst>
        </pc:spChg>
        <pc:spChg chg="add del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14" creationId="{989BE678-777B-482A-A616-FEDC47B162E5}"/>
          </ac:spMkLst>
        </pc:spChg>
        <pc:spChg chg="add del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20" creationId="{D28BE0C3-2102-4820-B88B-A448B1840D14}"/>
          </ac:spMkLst>
        </pc:spChg>
        <pc:spChg chg="add del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22" creationId="{A4322390-8B58-46BE-88EB-D9FD30C08743}"/>
          </ac:spMkLst>
        </pc:spChg>
        <pc:spChg chg="add del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24" creationId="{C885E190-58DD-42DD-A4A8-401E15C92A52}"/>
          </ac:spMkLst>
        </pc:spChg>
        <pc:spChg chg="add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33" creationId="{989BE678-777B-482A-A616-FEDC47B162E5}"/>
          </ac:spMkLst>
        </pc:spChg>
        <pc:spChg chg="add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39" creationId="{D28BE0C3-2102-4820-B88B-A448B1840D14}"/>
          </ac:spMkLst>
        </pc:spChg>
        <pc:spChg chg="add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41" creationId="{C6A81905-F480-46A4-BC10-215D24EA1AE6}"/>
          </ac:spMkLst>
        </pc:spChg>
        <pc:spChg chg="add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43" creationId="{36FD4D9D-3784-41E8-8405-A42B72F51331}"/>
          </ac:spMkLst>
        </pc:spChg>
        <pc:spChg chg="add">
          <ac:chgData name="Shabna Begum" userId="a73a9d76cc0eef9b" providerId="LiveId" clId="{864C8F0E-312B-425A-B61C-51A32DCA2E29}" dt="2023-10-26T18:49:55.948" v="5214" actId="26606"/>
          <ac:spMkLst>
            <pc:docMk/>
            <pc:sldMk cId="2004845183" sldId="267"/>
            <ac:spMk id="45" creationId="{60817A52-B891-4228-A61E-0C0A57632DDA}"/>
          </ac:spMkLst>
        </pc:spChg>
        <pc:picChg chg="add mod ord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6" creationId="{3525D697-F539-ECC0-3BEC-92FC426D9CF7}"/>
          </ac:picMkLst>
        </pc:picChg>
        <pc:picChg chg="add del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10" creationId="{DF19BAF3-7E20-4B9D-B544-BABAEEA1FA75}"/>
          </ac:picMkLst>
        </pc:picChg>
        <pc:picChg chg="add del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12" creationId="{950648F4-ABCD-4DF0-8641-76CFB2354721}"/>
          </ac:picMkLst>
        </pc:picChg>
        <pc:picChg chg="add del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16" creationId="{CF1EB4BD-9C7E-4AA3-9681-C7EB0DA6250B}"/>
          </ac:picMkLst>
        </pc:picChg>
        <pc:picChg chg="add del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18" creationId="{94AAE3AA-3759-4D28-B0EF-575F25A5146C}"/>
          </ac:picMkLst>
        </pc:picChg>
        <pc:picChg chg="add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29" creationId="{DF19BAF3-7E20-4B9D-B544-BABAEEA1FA75}"/>
          </ac:picMkLst>
        </pc:picChg>
        <pc:picChg chg="add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31" creationId="{950648F4-ABCD-4DF0-8641-76CFB2354721}"/>
          </ac:picMkLst>
        </pc:picChg>
        <pc:picChg chg="add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35" creationId="{CF1EB4BD-9C7E-4AA3-9681-C7EB0DA6250B}"/>
          </ac:picMkLst>
        </pc:picChg>
        <pc:picChg chg="add">
          <ac:chgData name="Shabna Begum" userId="a73a9d76cc0eef9b" providerId="LiveId" clId="{864C8F0E-312B-425A-B61C-51A32DCA2E29}" dt="2023-10-26T18:49:55.948" v="5214" actId="26606"/>
          <ac:picMkLst>
            <pc:docMk/>
            <pc:sldMk cId="2004845183" sldId="267"/>
            <ac:picMk id="37" creationId="{94AAE3AA-3759-4D28-B0EF-575F25A5146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D52633-AD39-4FC7-AAD3-3EF041E7AC4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C2E473B-C5D9-407B-B75E-71078349C6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Communication skills</a:t>
          </a:r>
          <a:endParaRPr lang="en-US"/>
        </a:p>
      </dgm:t>
    </dgm:pt>
    <dgm:pt modelId="{2C240BF7-A36D-490B-A663-14CF5B108CD4}" type="parTrans" cxnId="{93B73FFD-51DD-4E02-B79C-957689CB4D67}">
      <dgm:prSet/>
      <dgm:spPr/>
      <dgm:t>
        <a:bodyPr/>
        <a:lstStyle/>
        <a:p>
          <a:endParaRPr lang="en-US"/>
        </a:p>
      </dgm:t>
    </dgm:pt>
    <dgm:pt modelId="{A061051C-7136-43C0-8085-4AAD0439D809}" type="sibTrans" cxnId="{93B73FFD-51DD-4E02-B79C-957689CB4D67}">
      <dgm:prSet/>
      <dgm:spPr/>
      <dgm:t>
        <a:bodyPr/>
        <a:lstStyle/>
        <a:p>
          <a:endParaRPr lang="en-US"/>
        </a:p>
      </dgm:t>
    </dgm:pt>
    <dgm:pt modelId="{9A495722-BC66-4A10-AEF3-89F7F3B79D5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4 essential language skills: listening, speaking, reading and writing</a:t>
          </a:r>
          <a:endParaRPr lang="en-US"/>
        </a:p>
      </dgm:t>
    </dgm:pt>
    <dgm:pt modelId="{C9763D23-306D-4A11-9378-92A8B3275C47}" type="parTrans" cxnId="{9DA41EC5-8A42-4FA6-B09F-86A0978D8986}">
      <dgm:prSet/>
      <dgm:spPr/>
      <dgm:t>
        <a:bodyPr/>
        <a:lstStyle/>
        <a:p>
          <a:endParaRPr lang="en-US"/>
        </a:p>
      </dgm:t>
    </dgm:pt>
    <dgm:pt modelId="{70E8F679-885F-49D1-953A-860724A324B7}" type="sibTrans" cxnId="{9DA41EC5-8A42-4FA6-B09F-86A0978D8986}">
      <dgm:prSet/>
      <dgm:spPr/>
      <dgm:t>
        <a:bodyPr/>
        <a:lstStyle/>
        <a:p>
          <a:endParaRPr lang="en-US"/>
        </a:p>
      </dgm:t>
    </dgm:pt>
    <dgm:pt modelId="{0DC095F6-4C09-472B-9227-0CB4475EBAB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Being able to communicate in more than one language</a:t>
          </a:r>
          <a:endParaRPr lang="en-US"/>
        </a:p>
      </dgm:t>
    </dgm:pt>
    <dgm:pt modelId="{6AFDDACF-7121-46F0-A7C0-4D7E8482C55E}" type="parTrans" cxnId="{911555C9-0ECB-4ACE-8229-89510C4E8C67}">
      <dgm:prSet/>
      <dgm:spPr/>
      <dgm:t>
        <a:bodyPr/>
        <a:lstStyle/>
        <a:p>
          <a:endParaRPr lang="en-US"/>
        </a:p>
      </dgm:t>
    </dgm:pt>
    <dgm:pt modelId="{6A3FEA7C-9B9D-4D7B-9D90-E594FBD5C5F5}" type="sibTrans" cxnId="{911555C9-0ECB-4ACE-8229-89510C4E8C67}">
      <dgm:prSet/>
      <dgm:spPr/>
      <dgm:t>
        <a:bodyPr/>
        <a:lstStyle/>
        <a:p>
          <a:endParaRPr lang="en-US"/>
        </a:p>
      </dgm:t>
    </dgm:pt>
    <dgm:pt modelId="{1F1D8816-D133-4792-B46B-B6A3D432DC1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Intercultural understanding</a:t>
          </a:r>
          <a:endParaRPr lang="en-US"/>
        </a:p>
      </dgm:t>
    </dgm:pt>
    <dgm:pt modelId="{B7A6CD41-9CF3-46D0-A203-D3A03235B98F}" type="parTrans" cxnId="{96445350-0657-4B1E-830B-1BE8FD8F856C}">
      <dgm:prSet/>
      <dgm:spPr/>
      <dgm:t>
        <a:bodyPr/>
        <a:lstStyle/>
        <a:p>
          <a:endParaRPr lang="en-US"/>
        </a:p>
      </dgm:t>
    </dgm:pt>
    <dgm:pt modelId="{54776068-6724-45E8-89A5-582EE9B21A7B}" type="sibTrans" cxnId="{96445350-0657-4B1E-830B-1BE8FD8F856C}">
      <dgm:prSet/>
      <dgm:spPr/>
      <dgm:t>
        <a:bodyPr/>
        <a:lstStyle/>
        <a:p>
          <a:endParaRPr lang="en-US"/>
        </a:p>
      </dgm:t>
    </dgm:pt>
    <dgm:pt modelId="{B9060C0F-BB0E-495F-9404-4CD4C338A8E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Recognising culture and developing respect</a:t>
          </a:r>
          <a:endParaRPr lang="en-US"/>
        </a:p>
      </dgm:t>
    </dgm:pt>
    <dgm:pt modelId="{77525979-D505-4F45-9B9A-BDFBFBF23A14}" type="parTrans" cxnId="{B8831C23-CB73-41E3-8520-AC1997BDA8F2}">
      <dgm:prSet/>
      <dgm:spPr/>
      <dgm:t>
        <a:bodyPr/>
        <a:lstStyle/>
        <a:p>
          <a:endParaRPr lang="en-US"/>
        </a:p>
      </dgm:t>
    </dgm:pt>
    <dgm:pt modelId="{B0CC2F40-6014-4E57-AF0B-CCCE05A94846}" type="sibTrans" cxnId="{B8831C23-CB73-41E3-8520-AC1997BDA8F2}">
      <dgm:prSet/>
      <dgm:spPr/>
      <dgm:t>
        <a:bodyPr/>
        <a:lstStyle/>
        <a:p>
          <a:endParaRPr lang="en-US"/>
        </a:p>
      </dgm:t>
    </dgm:pt>
    <dgm:pt modelId="{F7BD47DB-D227-4950-A0C0-F604F818963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Interacting and emphasising </a:t>
          </a:r>
          <a:endParaRPr lang="en-US"/>
        </a:p>
      </dgm:t>
    </dgm:pt>
    <dgm:pt modelId="{7F54577D-65FB-4813-9077-97543E124F78}" type="sibTrans" cxnId="{46B4E092-32B8-463D-A25E-3F357654AFE2}">
      <dgm:prSet/>
      <dgm:spPr/>
      <dgm:t>
        <a:bodyPr/>
        <a:lstStyle/>
        <a:p>
          <a:endParaRPr lang="en-US"/>
        </a:p>
      </dgm:t>
    </dgm:pt>
    <dgm:pt modelId="{15493513-0FD7-4FEF-9F95-C53A246294D0}" type="parTrans" cxnId="{46B4E092-32B8-463D-A25E-3F357654AFE2}">
      <dgm:prSet/>
      <dgm:spPr/>
      <dgm:t>
        <a:bodyPr/>
        <a:lstStyle/>
        <a:p>
          <a:endParaRPr lang="en-US"/>
        </a:p>
      </dgm:t>
    </dgm:pt>
    <dgm:pt modelId="{2DF1CAEB-A852-4592-9A55-22BA9EE34DF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Reflection on intercultural experiences</a:t>
          </a:r>
          <a:endParaRPr lang="en-US"/>
        </a:p>
      </dgm:t>
    </dgm:pt>
    <dgm:pt modelId="{06623B41-721B-4A95-B8C0-1E52B8F35ABD}" type="sibTrans" cxnId="{C1CEC4A7-C8C9-4B65-909D-E31EE7D3DF03}">
      <dgm:prSet/>
      <dgm:spPr/>
      <dgm:t>
        <a:bodyPr/>
        <a:lstStyle/>
        <a:p>
          <a:endParaRPr lang="en-US"/>
        </a:p>
      </dgm:t>
    </dgm:pt>
    <dgm:pt modelId="{FB5460BA-7DE1-45D6-9149-0033ACE8848B}" type="parTrans" cxnId="{C1CEC4A7-C8C9-4B65-909D-E31EE7D3DF03}">
      <dgm:prSet/>
      <dgm:spPr/>
      <dgm:t>
        <a:bodyPr/>
        <a:lstStyle/>
        <a:p>
          <a:endParaRPr lang="en-US"/>
        </a:p>
      </dgm:t>
    </dgm:pt>
    <dgm:pt modelId="{CEE51C8F-D618-4180-96A5-0558696C7488}" type="pres">
      <dgm:prSet presAssocID="{44D52633-AD39-4FC7-AAD3-3EF041E7AC43}" presName="root" presStyleCnt="0">
        <dgm:presLayoutVars>
          <dgm:dir/>
          <dgm:resizeHandles val="exact"/>
        </dgm:presLayoutVars>
      </dgm:prSet>
      <dgm:spPr/>
    </dgm:pt>
    <dgm:pt modelId="{8E2F2D0E-7652-48AB-8D3E-BA8476A8AE6A}" type="pres">
      <dgm:prSet presAssocID="{CC2E473B-C5D9-407B-B75E-71078349C68C}" presName="compNode" presStyleCnt="0"/>
      <dgm:spPr/>
    </dgm:pt>
    <dgm:pt modelId="{2BC1FCD2-77D2-42D5-9851-DED22FC07BC8}" type="pres">
      <dgm:prSet presAssocID="{CC2E473B-C5D9-407B-B75E-71078349C68C}" presName="iconBgRect" presStyleLbl="bgShp" presStyleIdx="0" presStyleCnt="7"/>
      <dgm:spPr/>
    </dgm:pt>
    <dgm:pt modelId="{236448C7-75B3-48A2-8CC5-A97CD48303AF}" type="pres">
      <dgm:prSet presAssocID="{CC2E473B-C5D9-407B-B75E-71078349C68C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125279F-D9E5-4817-BFE2-7672FBECC035}" type="pres">
      <dgm:prSet presAssocID="{CC2E473B-C5D9-407B-B75E-71078349C68C}" presName="spaceRect" presStyleCnt="0"/>
      <dgm:spPr/>
    </dgm:pt>
    <dgm:pt modelId="{ACABDAFF-CFE9-43C7-8F8E-D2DED0A38D00}" type="pres">
      <dgm:prSet presAssocID="{CC2E473B-C5D9-407B-B75E-71078349C68C}" presName="textRect" presStyleLbl="revTx" presStyleIdx="0" presStyleCnt="7">
        <dgm:presLayoutVars>
          <dgm:chMax val="1"/>
          <dgm:chPref val="1"/>
        </dgm:presLayoutVars>
      </dgm:prSet>
      <dgm:spPr/>
    </dgm:pt>
    <dgm:pt modelId="{6556872E-E377-4824-92E8-1FDEDA017C85}" type="pres">
      <dgm:prSet presAssocID="{A061051C-7136-43C0-8085-4AAD0439D809}" presName="sibTrans" presStyleCnt="0"/>
      <dgm:spPr/>
    </dgm:pt>
    <dgm:pt modelId="{5D8E4F7A-8DE9-4532-8477-E897FA51BBE5}" type="pres">
      <dgm:prSet presAssocID="{9A495722-BC66-4A10-AEF3-89F7F3B79D5D}" presName="compNode" presStyleCnt="0"/>
      <dgm:spPr/>
    </dgm:pt>
    <dgm:pt modelId="{E6ABFDAF-D63A-47E6-81C9-3EF0502C0554}" type="pres">
      <dgm:prSet presAssocID="{9A495722-BC66-4A10-AEF3-89F7F3B79D5D}" presName="iconBgRect" presStyleLbl="bgShp" presStyleIdx="1" presStyleCnt="7"/>
      <dgm:spPr/>
    </dgm:pt>
    <dgm:pt modelId="{A2C809EA-2597-405F-9025-0737C101841E}" type="pres">
      <dgm:prSet presAssocID="{9A495722-BC66-4A10-AEF3-89F7F3B79D5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6D12034-70E3-4C0D-94F1-9537AB4737DD}" type="pres">
      <dgm:prSet presAssocID="{9A495722-BC66-4A10-AEF3-89F7F3B79D5D}" presName="spaceRect" presStyleCnt="0"/>
      <dgm:spPr/>
    </dgm:pt>
    <dgm:pt modelId="{1E29E0DB-1D9D-49C7-9344-514D18F923B8}" type="pres">
      <dgm:prSet presAssocID="{9A495722-BC66-4A10-AEF3-89F7F3B79D5D}" presName="textRect" presStyleLbl="revTx" presStyleIdx="1" presStyleCnt="7">
        <dgm:presLayoutVars>
          <dgm:chMax val="1"/>
          <dgm:chPref val="1"/>
        </dgm:presLayoutVars>
      </dgm:prSet>
      <dgm:spPr/>
    </dgm:pt>
    <dgm:pt modelId="{E7B7EC76-41A4-4272-9CF4-F14C38BC7A77}" type="pres">
      <dgm:prSet presAssocID="{70E8F679-885F-49D1-953A-860724A324B7}" presName="sibTrans" presStyleCnt="0"/>
      <dgm:spPr/>
    </dgm:pt>
    <dgm:pt modelId="{08AF54AF-9084-47F7-9445-B8965A753586}" type="pres">
      <dgm:prSet presAssocID="{0DC095F6-4C09-472B-9227-0CB4475EBABB}" presName="compNode" presStyleCnt="0"/>
      <dgm:spPr/>
    </dgm:pt>
    <dgm:pt modelId="{F0728E7F-E624-4ECB-A16A-21DF01342C38}" type="pres">
      <dgm:prSet presAssocID="{0DC095F6-4C09-472B-9227-0CB4475EBABB}" presName="iconBgRect" presStyleLbl="bgShp" presStyleIdx="2" presStyleCnt="7"/>
      <dgm:spPr/>
    </dgm:pt>
    <dgm:pt modelId="{72C78CA4-995D-42FB-865F-ED2806B3DB09}" type="pres">
      <dgm:prSet presAssocID="{0DC095F6-4C09-472B-9227-0CB4475EBAB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F29C34-BFFD-4043-AFDE-399715E9E42C}" type="pres">
      <dgm:prSet presAssocID="{0DC095F6-4C09-472B-9227-0CB4475EBABB}" presName="spaceRect" presStyleCnt="0"/>
      <dgm:spPr/>
    </dgm:pt>
    <dgm:pt modelId="{F1E19032-79F1-4CE3-AAF7-C5963C3108E3}" type="pres">
      <dgm:prSet presAssocID="{0DC095F6-4C09-472B-9227-0CB4475EBABB}" presName="textRect" presStyleLbl="revTx" presStyleIdx="2" presStyleCnt="7">
        <dgm:presLayoutVars>
          <dgm:chMax val="1"/>
          <dgm:chPref val="1"/>
        </dgm:presLayoutVars>
      </dgm:prSet>
      <dgm:spPr/>
    </dgm:pt>
    <dgm:pt modelId="{9D18A5F1-8FCB-4A2E-9432-0566B3366618}" type="pres">
      <dgm:prSet presAssocID="{6A3FEA7C-9B9D-4D7B-9D90-E594FBD5C5F5}" presName="sibTrans" presStyleCnt="0"/>
      <dgm:spPr/>
    </dgm:pt>
    <dgm:pt modelId="{80441DFA-B5B1-474C-A143-CA8ECFC3CB12}" type="pres">
      <dgm:prSet presAssocID="{1F1D8816-D133-4792-B46B-B6A3D432DC1F}" presName="compNode" presStyleCnt="0"/>
      <dgm:spPr/>
    </dgm:pt>
    <dgm:pt modelId="{9170952A-1A0F-443E-9A32-B401B82B0015}" type="pres">
      <dgm:prSet presAssocID="{1F1D8816-D133-4792-B46B-B6A3D432DC1F}" presName="iconBgRect" presStyleLbl="bgShp" presStyleIdx="3" presStyleCnt="7"/>
      <dgm:spPr/>
    </dgm:pt>
    <dgm:pt modelId="{8D88FCB5-4F24-4E11-A0F1-F3B5CB065A09}" type="pres">
      <dgm:prSet presAssocID="{1F1D8816-D133-4792-B46B-B6A3D432DC1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B144DDF2-B57B-453F-80EA-961303BD9A09}" type="pres">
      <dgm:prSet presAssocID="{1F1D8816-D133-4792-B46B-B6A3D432DC1F}" presName="spaceRect" presStyleCnt="0"/>
      <dgm:spPr/>
    </dgm:pt>
    <dgm:pt modelId="{306E8675-9735-4FA3-8B59-EF4F9FF97B4B}" type="pres">
      <dgm:prSet presAssocID="{1F1D8816-D133-4792-B46B-B6A3D432DC1F}" presName="textRect" presStyleLbl="revTx" presStyleIdx="3" presStyleCnt="7">
        <dgm:presLayoutVars>
          <dgm:chMax val="1"/>
          <dgm:chPref val="1"/>
        </dgm:presLayoutVars>
      </dgm:prSet>
      <dgm:spPr/>
    </dgm:pt>
    <dgm:pt modelId="{D37D517C-4CA4-4D09-8298-F3FEE93FF929}" type="pres">
      <dgm:prSet presAssocID="{54776068-6724-45E8-89A5-582EE9B21A7B}" presName="sibTrans" presStyleCnt="0"/>
      <dgm:spPr/>
    </dgm:pt>
    <dgm:pt modelId="{5F610565-59F2-4569-A4E3-77BEAD664EC1}" type="pres">
      <dgm:prSet presAssocID="{B9060C0F-BB0E-495F-9404-4CD4C338A8E2}" presName="compNode" presStyleCnt="0"/>
      <dgm:spPr/>
    </dgm:pt>
    <dgm:pt modelId="{3AD01271-065C-4C89-890B-01180F8BC31C}" type="pres">
      <dgm:prSet presAssocID="{B9060C0F-BB0E-495F-9404-4CD4C338A8E2}" presName="iconBgRect" presStyleLbl="bgShp" presStyleIdx="4" presStyleCnt="7"/>
      <dgm:spPr/>
    </dgm:pt>
    <dgm:pt modelId="{BF30BE49-7921-46A6-9EB9-0F831A5263A7}" type="pres">
      <dgm:prSet presAssocID="{B9060C0F-BB0E-495F-9404-4CD4C338A8E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882D6C7-F538-4F90-B751-73DE767449D3}" type="pres">
      <dgm:prSet presAssocID="{B9060C0F-BB0E-495F-9404-4CD4C338A8E2}" presName="spaceRect" presStyleCnt="0"/>
      <dgm:spPr/>
    </dgm:pt>
    <dgm:pt modelId="{15B9A807-B8E8-4DA8-84FB-960E5F7E0B43}" type="pres">
      <dgm:prSet presAssocID="{B9060C0F-BB0E-495F-9404-4CD4C338A8E2}" presName="textRect" presStyleLbl="revTx" presStyleIdx="4" presStyleCnt="7">
        <dgm:presLayoutVars>
          <dgm:chMax val="1"/>
          <dgm:chPref val="1"/>
        </dgm:presLayoutVars>
      </dgm:prSet>
      <dgm:spPr/>
    </dgm:pt>
    <dgm:pt modelId="{D5425020-B19E-40B1-BAAE-EBCC4A4C6181}" type="pres">
      <dgm:prSet presAssocID="{B0CC2F40-6014-4E57-AF0B-CCCE05A94846}" presName="sibTrans" presStyleCnt="0"/>
      <dgm:spPr/>
    </dgm:pt>
    <dgm:pt modelId="{7CA6126C-5D8A-42A0-83B6-FBAF1EBAEFD6}" type="pres">
      <dgm:prSet presAssocID="{F7BD47DB-D227-4950-A0C0-F604F8189633}" presName="compNode" presStyleCnt="0"/>
      <dgm:spPr/>
    </dgm:pt>
    <dgm:pt modelId="{F6702674-462E-4C8B-AB90-3B763477DF5F}" type="pres">
      <dgm:prSet presAssocID="{F7BD47DB-D227-4950-A0C0-F604F8189633}" presName="iconBgRect" presStyleLbl="bgShp" presStyleIdx="5" presStyleCnt="7"/>
      <dgm:spPr/>
    </dgm:pt>
    <dgm:pt modelId="{8F4D05C0-234D-4414-8952-56591DC5A034}" type="pres">
      <dgm:prSet presAssocID="{F7BD47DB-D227-4950-A0C0-F604F818963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106696B-E282-4ED2-8C30-1A132BF37ECB}" type="pres">
      <dgm:prSet presAssocID="{F7BD47DB-D227-4950-A0C0-F604F8189633}" presName="spaceRect" presStyleCnt="0"/>
      <dgm:spPr/>
    </dgm:pt>
    <dgm:pt modelId="{044E563E-826C-424D-9C32-B188DF16EC78}" type="pres">
      <dgm:prSet presAssocID="{F7BD47DB-D227-4950-A0C0-F604F8189633}" presName="textRect" presStyleLbl="revTx" presStyleIdx="5" presStyleCnt="7">
        <dgm:presLayoutVars>
          <dgm:chMax val="1"/>
          <dgm:chPref val="1"/>
        </dgm:presLayoutVars>
      </dgm:prSet>
      <dgm:spPr/>
    </dgm:pt>
    <dgm:pt modelId="{0822F8F8-A333-490D-B83F-D0069A81D045}" type="pres">
      <dgm:prSet presAssocID="{7F54577D-65FB-4813-9077-97543E124F78}" presName="sibTrans" presStyleCnt="0"/>
      <dgm:spPr/>
    </dgm:pt>
    <dgm:pt modelId="{C5A592A7-A6D1-4D1A-9877-DE0803A440D1}" type="pres">
      <dgm:prSet presAssocID="{2DF1CAEB-A852-4592-9A55-22BA9EE34DF9}" presName="compNode" presStyleCnt="0"/>
      <dgm:spPr/>
    </dgm:pt>
    <dgm:pt modelId="{3534B6E3-7DAB-442B-B576-B9AC3B6AB2B9}" type="pres">
      <dgm:prSet presAssocID="{2DF1CAEB-A852-4592-9A55-22BA9EE34DF9}" presName="iconBgRect" presStyleLbl="bgShp" presStyleIdx="6" presStyleCnt="7"/>
      <dgm:spPr/>
    </dgm:pt>
    <dgm:pt modelId="{64D218B8-091C-4D80-9DEC-8168F74DA8D5}" type="pres">
      <dgm:prSet presAssocID="{2DF1CAEB-A852-4592-9A55-22BA9EE34DF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2F12FE42-3DD7-40B4-AF97-000782D8C0AD}" type="pres">
      <dgm:prSet presAssocID="{2DF1CAEB-A852-4592-9A55-22BA9EE34DF9}" presName="spaceRect" presStyleCnt="0"/>
      <dgm:spPr/>
    </dgm:pt>
    <dgm:pt modelId="{399CA72B-2C6D-43B1-BAE8-7F537DDF1185}" type="pres">
      <dgm:prSet presAssocID="{2DF1CAEB-A852-4592-9A55-22BA9EE34DF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B8831C23-CB73-41E3-8520-AC1997BDA8F2}" srcId="{44D52633-AD39-4FC7-AAD3-3EF041E7AC43}" destId="{B9060C0F-BB0E-495F-9404-4CD4C338A8E2}" srcOrd="4" destOrd="0" parTransId="{77525979-D505-4F45-9B9A-BDFBFBF23A14}" sibTransId="{B0CC2F40-6014-4E57-AF0B-CCCE05A94846}"/>
    <dgm:cxn modelId="{96445350-0657-4B1E-830B-1BE8FD8F856C}" srcId="{44D52633-AD39-4FC7-AAD3-3EF041E7AC43}" destId="{1F1D8816-D133-4792-B46B-B6A3D432DC1F}" srcOrd="3" destOrd="0" parTransId="{B7A6CD41-9CF3-46D0-A203-D3A03235B98F}" sibTransId="{54776068-6724-45E8-89A5-582EE9B21A7B}"/>
    <dgm:cxn modelId="{B67D8478-B87B-43C0-9CA2-8327672677ED}" type="presOf" srcId="{44D52633-AD39-4FC7-AAD3-3EF041E7AC43}" destId="{CEE51C8F-D618-4180-96A5-0558696C7488}" srcOrd="0" destOrd="0" presId="urn:microsoft.com/office/officeart/2018/5/layout/IconCircleLabelList"/>
    <dgm:cxn modelId="{C9B26F86-E57B-46EC-97E7-5BF6C835BE9B}" type="presOf" srcId="{B9060C0F-BB0E-495F-9404-4CD4C338A8E2}" destId="{15B9A807-B8E8-4DA8-84FB-960E5F7E0B43}" srcOrd="0" destOrd="0" presId="urn:microsoft.com/office/officeart/2018/5/layout/IconCircleLabelList"/>
    <dgm:cxn modelId="{46B4E092-32B8-463D-A25E-3F357654AFE2}" srcId="{44D52633-AD39-4FC7-AAD3-3EF041E7AC43}" destId="{F7BD47DB-D227-4950-A0C0-F604F8189633}" srcOrd="5" destOrd="0" parTransId="{15493513-0FD7-4FEF-9F95-C53A246294D0}" sibTransId="{7F54577D-65FB-4813-9077-97543E124F78}"/>
    <dgm:cxn modelId="{3FC5FEA2-FB39-446B-BCBD-046F269C0177}" type="presOf" srcId="{0DC095F6-4C09-472B-9227-0CB4475EBABB}" destId="{F1E19032-79F1-4CE3-AAF7-C5963C3108E3}" srcOrd="0" destOrd="0" presId="urn:microsoft.com/office/officeart/2018/5/layout/IconCircleLabelList"/>
    <dgm:cxn modelId="{C1CEC4A7-C8C9-4B65-909D-E31EE7D3DF03}" srcId="{44D52633-AD39-4FC7-AAD3-3EF041E7AC43}" destId="{2DF1CAEB-A852-4592-9A55-22BA9EE34DF9}" srcOrd="6" destOrd="0" parTransId="{FB5460BA-7DE1-45D6-9149-0033ACE8848B}" sibTransId="{06623B41-721B-4A95-B8C0-1E52B8F35ABD}"/>
    <dgm:cxn modelId="{2D4ECFBC-2748-4CBC-AB74-13DF236ACCCA}" type="presOf" srcId="{9A495722-BC66-4A10-AEF3-89F7F3B79D5D}" destId="{1E29E0DB-1D9D-49C7-9344-514D18F923B8}" srcOrd="0" destOrd="0" presId="urn:microsoft.com/office/officeart/2018/5/layout/IconCircleLabelList"/>
    <dgm:cxn modelId="{C58D0FC0-2F29-49C2-9DE8-201876621F14}" type="presOf" srcId="{CC2E473B-C5D9-407B-B75E-71078349C68C}" destId="{ACABDAFF-CFE9-43C7-8F8E-D2DED0A38D00}" srcOrd="0" destOrd="0" presId="urn:microsoft.com/office/officeart/2018/5/layout/IconCircleLabelList"/>
    <dgm:cxn modelId="{9DA41EC5-8A42-4FA6-B09F-86A0978D8986}" srcId="{44D52633-AD39-4FC7-AAD3-3EF041E7AC43}" destId="{9A495722-BC66-4A10-AEF3-89F7F3B79D5D}" srcOrd="1" destOrd="0" parTransId="{C9763D23-306D-4A11-9378-92A8B3275C47}" sibTransId="{70E8F679-885F-49D1-953A-860724A324B7}"/>
    <dgm:cxn modelId="{911555C9-0ECB-4ACE-8229-89510C4E8C67}" srcId="{44D52633-AD39-4FC7-AAD3-3EF041E7AC43}" destId="{0DC095F6-4C09-472B-9227-0CB4475EBABB}" srcOrd="2" destOrd="0" parTransId="{6AFDDACF-7121-46F0-A7C0-4D7E8482C55E}" sibTransId="{6A3FEA7C-9B9D-4D7B-9D90-E594FBD5C5F5}"/>
    <dgm:cxn modelId="{A2FE86D6-D70E-4223-B0EC-EFEC8ACEFB01}" type="presOf" srcId="{1F1D8816-D133-4792-B46B-B6A3D432DC1F}" destId="{306E8675-9735-4FA3-8B59-EF4F9FF97B4B}" srcOrd="0" destOrd="0" presId="urn:microsoft.com/office/officeart/2018/5/layout/IconCircleLabelList"/>
    <dgm:cxn modelId="{3C199EDA-5272-4FD9-93CC-82F631B92BC1}" type="presOf" srcId="{2DF1CAEB-A852-4592-9A55-22BA9EE34DF9}" destId="{399CA72B-2C6D-43B1-BAE8-7F537DDF1185}" srcOrd="0" destOrd="0" presId="urn:microsoft.com/office/officeart/2018/5/layout/IconCircleLabelList"/>
    <dgm:cxn modelId="{2DE54EDC-909E-46BF-9EB1-1CC5FD7899E8}" type="presOf" srcId="{F7BD47DB-D227-4950-A0C0-F604F8189633}" destId="{044E563E-826C-424D-9C32-B188DF16EC78}" srcOrd="0" destOrd="0" presId="urn:microsoft.com/office/officeart/2018/5/layout/IconCircleLabelList"/>
    <dgm:cxn modelId="{93B73FFD-51DD-4E02-B79C-957689CB4D67}" srcId="{44D52633-AD39-4FC7-AAD3-3EF041E7AC43}" destId="{CC2E473B-C5D9-407B-B75E-71078349C68C}" srcOrd="0" destOrd="0" parTransId="{2C240BF7-A36D-490B-A663-14CF5B108CD4}" sibTransId="{A061051C-7136-43C0-8085-4AAD0439D809}"/>
    <dgm:cxn modelId="{63478CEB-7DB3-44B9-BE3D-185ECEC1BF3E}" type="presParOf" srcId="{CEE51C8F-D618-4180-96A5-0558696C7488}" destId="{8E2F2D0E-7652-48AB-8D3E-BA8476A8AE6A}" srcOrd="0" destOrd="0" presId="urn:microsoft.com/office/officeart/2018/5/layout/IconCircleLabelList"/>
    <dgm:cxn modelId="{F88DF2AC-D1CC-4D36-A9CE-58745517EDFD}" type="presParOf" srcId="{8E2F2D0E-7652-48AB-8D3E-BA8476A8AE6A}" destId="{2BC1FCD2-77D2-42D5-9851-DED22FC07BC8}" srcOrd="0" destOrd="0" presId="urn:microsoft.com/office/officeart/2018/5/layout/IconCircleLabelList"/>
    <dgm:cxn modelId="{6A39F9C2-2DDB-492E-B043-77B177226869}" type="presParOf" srcId="{8E2F2D0E-7652-48AB-8D3E-BA8476A8AE6A}" destId="{236448C7-75B3-48A2-8CC5-A97CD48303AF}" srcOrd="1" destOrd="0" presId="urn:microsoft.com/office/officeart/2018/5/layout/IconCircleLabelList"/>
    <dgm:cxn modelId="{0D3553EA-7E3B-4D22-AAA1-8215C89777A1}" type="presParOf" srcId="{8E2F2D0E-7652-48AB-8D3E-BA8476A8AE6A}" destId="{E125279F-D9E5-4817-BFE2-7672FBECC035}" srcOrd="2" destOrd="0" presId="urn:microsoft.com/office/officeart/2018/5/layout/IconCircleLabelList"/>
    <dgm:cxn modelId="{B206251C-E052-4AC4-8DFF-9C8359F64AB7}" type="presParOf" srcId="{8E2F2D0E-7652-48AB-8D3E-BA8476A8AE6A}" destId="{ACABDAFF-CFE9-43C7-8F8E-D2DED0A38D00}" srcOrd="3" destOrd="0" presId="urn:microsoft.com/office/officeart/2018/5/layout/IconCircleLabelList"/>
    <dgm:cxn modelId="{A9FC3DFD-77B5-43C6-8B8D-4DAD759F13E1}" type="presParOf" srcId="{CEE51C8F-D618-4180-96A5-0558696C7488}" destId="{6556872E-E377-4824-92E8-1FDEDA017C85}" srcOrd="1" destOrd="0" presId="urn:microsoft.com/office/officeart/2018/5/layout/IconCircleLabelList"/>
    <dgm:cxn modelId="{F173DE7C-F789-4D9B-AFB1-237197EEE9A4}" type="presParOf" srcId="{CEE51C8F-D618-4180-96A5-0558696C7488}" destId="{5D8E4F7A-8DE9-4532-8477-E897FA51BBE5}" srcOrd="2" destOrd="0" presId="urn:microsoft.com/office/officeart/2018/5/layout/IconCircleLabelList"/>
    <dgm:cxn modelId="{4265122C-E099-4D53-8F95-23C649BC83E2}" type="presParOf" srcId="{5D8E4F7A-8DE9-4532-8477-E897FA51BBE5}" destId="{E6ABFDAF-D63A-47E6-81C9-3EF0502C0554}" srcOrd="0" destOrd="0" presId="urn:microsoft.com/office/officeart/2018/5/layout/IconCircleLabelList"/>
    <dgm:cxn modelId="{E9B4297F-EA1D-47CC-9341-5800CFE2661C}" type="presParOf" srcId="{5D8E4F7A-8DE9-4532-8477-E897FA51BBE5}" destId="{A2C809EA-2597-405F-9025-0737C101841E}" srcOrd="1" destOrd="0" presId="urn:microsoft.com/office/officeart/2018/5/layout/IconCircleLabelList"/>
    <dgm:cxn modelId="{A594B2B3-2A0E-4699-BB35-5DD4E8CEC6A5}" type="presParOf" srcId="{5D8E4F7A-8DE9-4532-8477-E897FA51BBE5}" destId="{86D12034-70E3-4C0D-94F1-9537AB4737DD}" srcOrd="2" destOrd="0" presId="urn:microsoft.com/office/officeart/2018/5/layout/IconCircleLabelList"/>
    <dgm:cxn modelId="{89B68A80-65E4-46E3-8BE7-1534350E895B}" type="presParOf" srcId="{5D8E4F7A-8DE9-4532-8477-E897FA51BBE5}" destId="{1E29E0DB-1D9D-49C7-9344-514D18F923B8}" srcOrd="3" destOrd="0" presId="urn:microsoft.com/office/officeart/2018/5/layout/IconCircleLabelList"/>
    <dgm:cxn modelId="{26C5067C-0A3A-4359-9AED-91ABF472F205}" type="presParOf" srcId="{CEE51C8F-D618-4180-96A5-0558696C7488}" destId="{E7B7EC76-41A4-4272-9CF4-F14C38BC7A77}" srcOrd="3" destOrd="0" presId="urn:microsoft.com/office/officeart/2018/5/layout/IconCircleLabelList"/>
    <dgm:cxn modelId="{EE1A6BA4-38A5-47CF-804F-6198DC23B325}" type="presParOf" srcId="{CEE51C8F-D618-4180-96A5-0558696C7488}" destId="{08AF54AF-9084-47F7-9445-B8965A753586}" srcOrd="4" destOrd="0" presId="urn:microsoft.com/office/officeart/2018/5/layout/IconCircleLabelList"/>
    <dgm:cxn modelId="{90462D6D-1CF7-4057-9FB1-3AE76C649FC0}" type="presParOf" srcId="{08AF54AF-9084-47F7-9445-B8965A753586}" destId="{F0728E7F-E624-4ECB-A16A-21DF01342C38}" srcOrd="0" destOrd="0" presId="urn:microsoft.com/office/officeart/2018/5/layout/IconCircleLabelList"/>
    <dgm:cxn modelId="{D4580848-F905-4F2E-ACDA-EA73E1842515}" type="presParOf" srcId="{08AF54AF-9084-47F7-9445-B8965A753586}" destId="{72C78CA4-995D-42FB-865F-ED2806B3DB09}" srcOrd="1" destOrd="0" presId="urn:microsoft.com/office/officeart/2018/5/layout/IconCircleLabelList"/>
    <dgm:cxn modelId="{5AEE4955-D1B4-4D2C-BD07-8298CD30FB87}" type="presParOf" srcId="{08AF54AF-9084-47F7-9445-B8965A753586}" destId="{F4F29C34-BFFD-4043-AFDE-399715E9E42C}" srcOrd="2" destOrd="0" presId="urn:microsoft.com/office/officeart/2018/5/layout/IconCircleLabelList"/>
    <dgm:cxn modelId="{94F6268A-8270-4587-BC13-A35696385DA1}" type="presParOf" srcId="{08AF54AF-9084-47F7-9445-B8965A753586}" destId="{F1E19032-79F1-4CE3-AAF7-C5963C3108E3}" srcOrd="3" destOrd="0" presId="urn:microsoft.com/office/officeart/2018/5/layout/IconCircleLabelList"/>
    <dgm:cxn modelId="{7EDE077F-EF44-4387-9B9D-D9B07632F554}" type="presParOf" srcId="{CEE51C8F-D618-4180-96A5-0558696C7488}" destId="{9D18A5F1-8FCB-4A2E-9432-0566B3366618}" srcOrd="5" destOrd="0" presId="urn:microsoft.com/office/officeart/2018/5/layout/IconCircleLabelList"/>
    <dgm:cxn modelId="{9D222348-9662-4035-8DC6-3578E3F0118B}" type="presParOf" srcId="{CEE51C8F-D618-4180-96A5-0558696C7488}" destId="{80441DFA-B5B1-474C-A143-CA8ECFC3CB12}" srcOrd="6" destOrd="0" presId="urn:microsoft.com/office/officeart/2018/5/layout/IconCircleLabelList"/>
    <dgm:cxn modelId="{CE6A81A4-5C22-4B0C-8750-268DAB72CAD3}" type="presParOf" srcId="{80441DFA-B5B1-474C-A143-CA8ECFC3CB12}" destId="{9170952A-1A0F-443E-9A32-B401B82B0015}" srcOrd="0" destOrd="0" presId="urn:microsoft.com/office/officeart/2018/5/layout/IconCircleLabelList"/>
    <dgm:cxn modelId="{37D27C8B-0BA6-4C36-B483-0070A108BD17}" type="presParOf" srcId="{80441DFA-B5B1-474C-A143-CA8ECFC3CB12}" destId="{8D88FCB5-4F24-4E11-A0F1-F3B5CB065A09}" srcOrd="1" destOrd="0" presId="urn:microsoft.com/office/officeart/2018/5/layout/IconCircleLabelList"/>
    <dgm:cxn modelId="{289D3EC1-0070-41DA-81D0-5B1267F2BD92}" type="presParOf" srcId="{80441DFA-B5B1-474C-A143-CA8ECFC3CB12}" destId="{B144DDF2-B57B-453F-80EA-961303BD9A09}" srcOrd="2" destOrd="0" presId="urn:microsoft.com/office/officeart/2018/5/layout/IconCircleLabelList"/>
    <dgm:cxn modelId="{1432FBDB-F79B-405C-A271-4D5FAF27CF8C}" type="presParOf" srcId="{80441DFA-B5B1-474C-A143-CA8ECFC3CB12}" destId="{306E8675-9735-4FA3-8B59-EF4F9FF97B4B}" srcOrd="3" destOrd="0" presId="urn:microsoft.com/office/officeart/2018/5/layout/IconCircleLabelList"/>
    <dgm:cxn modelId="{C2F1C9D9-77EB-4446-9832-4927306E6C39}" type="presParOf" srcId="{CEE51C8F-D618-4180-96A5-0558696C7488}" destId="{D37D517C-4CA4-4D09-8298-F3FEE93FF929}" srcOrd="7" destOrd="0" presId="urn:microsoft.com/office/officeart/2018/5/layout/IconCircleLabelList"/>
    <dgm:cxn modelId="{1975980E-DFAD-4CD1-93D0-A2C6DB12696B}" type="presParOf" srcId="{CEE51C8F-D618-4180-96A5-0558696C7488}" destId="{5F610565-59F2-4569-A4E3-77BEAD664EC1}" srcOrd="8" destOrd="0" presId="urn:microsoft.com/office/officeart/2018/5/layout/IconCircleLabelList"/>
    <dgm:cxn modelId="{43D9C13A-FB92-4CFD-A8FD-3C16D56E33DA}" type="presParOf" srcId="{5F610565-59F2-4569-A4E3-77BEAD664EC1}" destId="{3AD01271-065C-4C89-890B-01180F8BC31C}" srcOrd="0" destOrd="0" presId="urn:microsoft.com/office/officeart/2018/5/layout/IconCircleLabelList"/>
    <dgm:cxn modelId="{0A0C9846-D5BB-4CF7-AE2A-8F83868E5F37}" type="presParOf" srcId="{5F610565-59F2-4569-A4E3-77BEAD664EC1}" destId="{BF30BE49-7921-46A6-9EB9-0F831A5263A7}" srcOrd="1" destOrd="0" presId="urn:microsoft.com/office/officeart/2018/5/layout/IconCircleLabelList"/>
    <dgm:cxn modelId="{7DF7D459-54A6-420E-807E-A53ABF0F4CDF}" type="presParOf" srcId="{5F610565-59F2-4569-A4E3-77BEAD664EC1}" destId="{0882D6C7-F538-4F90-B751-73DE767449D3}" srcOrd="2" destOrd="0" presId="urn:microsoft.com/office/officeart/2018/5/layout/IconCircleLabelList"/>
    <dgm:cxn modelId="{27F60D7A-3D03-4972-8098-F56A5A458A2C}" type="presParOf" srcId="{5F610565-59F2-4569-A4E3-77BEAD664EC1}" destId="{15B9A807-B8E8-4DA8-84FB-960E5F7E0B43}" srcOrd="3" destOrd="0" presId="urn:microsoft.com/office/officeart/2018/5/layout/IconCircleLabelList"/>
    <dgm:cxn modelId="{EE8F984A-B492-4B14-B4AE-0D4C1D235CEB}" type="presParOf" srcId="{CEE51C8F-D618-4180-96A5-0558696C7488}" destId="{D5425020-B19E-40B1-BAAE-EBCC4A4C6181}" srcOrd="9" destOrd="0" presId="urn:microsoft.com/office/officeart/2018/5/layout/IconCircleLabelList"/>
    <dgm:cxn modelId="{D37BDEBE-57B8-4D65-BAE1-20C964EB29A3}" type="presParOf" srcId="{CEE51C8F-D618-4180-96A5-0558696C7488}" destId="{7CA6126C-5D8A-42A0-83B6-FBAF1EBAEFD6}" srcOrd="10" destOrd="0" presId="urn:microsoft.com/office/officeart/2018/5/layout/IconCircleLabelList"/>
    <dgm:cxn modelId="{AB2DE414-0199-40FC-9AE6-F562817E82DA}" type="presParOf" srcId="{7CA6126C-5D8A-42A0-83B6-FBAF1EBAEFD6}" destId="{F6702674-462E-4C8B-AB90-3B763477DF5F}" srcOrd="0" destOrd="0" presId="urn:microsoft.com/office/officeart/2018/5/layout/IconCircleLabelList"/>
    <dgm:cxn modelId="{E5E23356-214B-441B-A0B7-1BD1A05B811D}" type="presParOf" srcId="{7CA6126C-5D8A-42A0-83B6-FBAF1EBAEFD6}" destId="{8F4D05C0-234D-4414-8952-56591DC5A034}" srcOrd="1" destOrd="0" presId="urn:microsoft.com/office/officeart/2018/5/layout/IconCircleLabelList"/>
    <dgm:cxn modelId="{AD9B50F8-1AD1-4FBB-A565-CC2AC9B3A25A}" type="presParOf" srcId="{7CA6126C-5D8A-42A0-83B6-FBAF1EBAEFD6}" destId="{A106696B-E282-4ED2-8C30-1A132BF37ECB}" srcOrd="2" destOrd="0" presId="urn:microsoft.com/office/officeart/2018/5/layout/IconCircleLabelList"/>
    <dgm:cxn modelId="{F0178B81-7833-4B75-BB4C-90BE0CBE570C}" type="presParOf" srcId="{7CA6126C-5D8A-42A0-83B6-FBAF1EBAEFD6}" destId="{044E563E-826C-424D-9C32-B188DF16EC78}" srcOrd="3" destOrd="0" presId="urn:microsoft.com/office/officeart/2018/5/layout/IconCircleLabelList"/>
    <dgm:cxn modelId="{04A941B6-CC59-4F9A-90CB-EAD634AE0CD7}" type="presParOf" srcId="{CEE51C8F-D618-4180-96A5-0558696C7488}" destId="{0822F8F8-A333-490D-B83F-D0069A81D045}" srcOrd="11" destOrd="0" presId="urn:microsoft.com/office/officeart/2018/5/layout/IconCircleLabelList"/>
    <dgm:cxn modelId="{B690EC89-1DCD-4821-8E2A-B87329AC15DE}" type="presParOf" srcId="{CEE51C8F-D618-4180-96A5-0558696C7488}" destId="{C5A592A7-A6D1-4D1A-9877-DE0803A440D1}" srcOrd="12" destOrd="0" presId="urn:microsoft.com/office/officeart/2018/5/layout/IconCircleLabelList"/>
    <dgm:cxn modelId="{BE106DED-88BE-451F-A0F0-895EA944DF3F}" type="presParOf" srcId="{C5A592A7-A6D1-4D1A-9877-DE0803A440D1}" destId="{3534B6E3-7DAB-442B-B576-B9AC3B6AB2B9}" srcOrd="0" destOrd="0" presId="urn:microsoft.com/office/officeart/2018/5/layout/IconCircleLabelList"/>
    <dgm:cxn modelId="{96785343-B0E6-4F25-8BF3-EC0AEA942DB2}" type="presParOf" srcId="{C5A592A7-A6D1-4D1A-9877-DE0803A440D1}" destId="{64D218B8-091C-4D80-9DEC-8168F74DA8D5}" srcOrd="1" destOrd="0" presId="urn:microsoft.com/office/officeart/2018/5/layout/IconCircleLabelList"/>
    <dgm:cxn modelId="{2E596146-CA9D-4FA4-AF3C-C0AA6B28AB4F}" type="presParOf" srcId="{C5A592A7-A6D1-4D1A-9877-DE0803A440D1}" destId="{2F12FE42-3DD7-40B4-AF97-000782D8C0AD}" srcOrd="2" destOrd="0" presId="urn:microsoft.com/office/officeart/2018/5/layout/IconCircleLabelList"/>
    <dgm:cxn modelId="{B65BFEC0-37C4-4052-BF7B-76F32D217017}" type="presParOf" srcId="{C5A592A7-A6D1-4D1A-9877-DE0803A440D1}" destId="{399CA72B-2C6D-43B1-BAE8-7F537DDF118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1FCD2-77D2-42D5-9851-DED22FC07BC8}">
      <dsp:nvSpPr>
        <dsp:cNvPr id="0" name=""/>
        <dsp:cNvSpPr/>
      </dsp:nvSpPr>
      <dsp:spPr>
        <a:xfrm>
          <a:off x="651226" y="1692"/>
          <a:ext cx="930726" cy="93072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6448C7-75B3-48A2-8CC5-A97CD48303AF}">
      <dsp:nvSpPr>
        <dsp:cNvPr id="0" name=""/>
        <dsp:cNvSpPr/>
      </dsp:nvSpPr>
      <dsp:spPr>
        <a:xfrm>
          <a:off x="849578" y="200044"/>
          <a:ext cx="534023" cy="5340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ABDAFF-CFE9-43C7-8F8E-D2DED0A38D00}">
      <dsp:nvSpPr>
        <dsp:cNvPr id="0" name=""/>
        <dsp:cNvSpPr/>
      </dsp:nvSpPr>
      <dsp:spPr>
        <a:xfrm>
          <a:off x="353699" y="1222317"/>
          <a:ext cx="1525781" cy="61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Communication skills</a:t>
          </a:r>
          <a:endParaRPr lang="en-US" sz="1100" kern="1200"/>
        </a:p>
      </dsp:txBody>
      <dsp:txXfrm>
        <a:off x="353699" y="1222317"/>
        <a:ext cx="1525781" cy="610312"/>
      </dsp:txXfrm>
    </dsp:sp>
    <dsp:sp modelId="{E6ABFDAF-D63A-47E6-81C9-3EF0502C0554}">
      <dsp:nvSpPr>
        <dsp:cNvPr id="0" name=""/>
        <dsp:cNvSpPr/>
      </dsp:nvSpPr>
      <dsp:spPr>
        <a:xfrm>
          <a:off x="2444019" y="1692"/>
          <a:ext cx="930726" cy="93072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C809EA-2597-405F-9025-0737C101841E}">
      <dsp:nvSpPr>
        <dsp:cNvPr id="0" name=""/>
        <dsp:cNvSpPr/>
      </dsp:nvSpPr>
      <dsp:spPr>
        <a:xfrm>
          <a:off x="2642371" y="200044"/>
          <a:ext cx="534023" cy="5340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9E0DB-1D9D-49C7-9344-514D18F923B8}">
      <dsp:nvSpPr>
        <dsp:cNvPr id="0" name=""/>
        <dsp:cNvSpPr/>
      </dsp:nvSpPr>
      <dsp:spPr>
        <a:xfrm>
          <a:off x="2146492" y="1222317"/>
          <a:ext cx="1525781" cy="61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4 essential language skills: listening, speaking, reading and writing</a:t>
          </a:r>
          <a:endParaRPr lang="en-US" sz="1100" kern="1200"/>
        </a:p>
      </dsp:txBody>
      <dsp:txXfrm>
        <a:off x="2146492" y="1222317"/>
        <a:ext cx="1525781" cy="610312"/>
      </dsp:txXfrm>
    </dsp:sp>
    <dsp:sp modelId="{F0728E7F-E624-4ECB-A16A-21DF01342C38}">
      <dsp:nvSpPr>
        <dsp:cNvPr id="0" name=""/>
        <dsp:cNvSpPr/>
      </dsp:nvSpPr>
      <dsp:spPr>
        <a:xfrm>
          <a:off x="4236812" y="1692"/>
          <a:ext cx="930726" cy="93072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C78CA4-995D-42FB-865F-ED2806B3DB09}">
      <dsp:nvSpPr>
        <dsp:cNvPr id="0" name=""/>
        <dsp:cNvSpPr/>
      </dsp:nvSpPr>
      <dsp:spPr>
        <a:xfrm>
          <a:off x="4435164" y="200044"/>
          <a:ext cx="534023" cy="5340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19032-79F1-4CE3-AAF7-C5963C3108E3}">
      <dsp:nvSpPr>
        <dsp:cNvPr id="0" name=""/>
        <dsp:cNvSpPr/>
      </dsp:nvSpPr>
      <dsp:spPr>
        <a:xfrm>
          <a:off x="3939285" y="1222317"/>
          <a:ext cx="1525781" cy="61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Being able to communicate in more than one language</a:t>
          </a:r>
          <a:endParaRPr lang="en-US" sz="1100" kern="1200"/>
        </a:p>
      </dsp:txBody>
      <dsp:txXfrm>
        <a:off x="3939285" y="1222317"/>
        <a:ext cx="1525781" cy="610312"/>
      </dsp:txXfrm>
    </dsp:sp>
    <dsp:sp modelId="{9170952A-1A0F-443E-9A32-B401B82B0015}">
      <dsp:nvSpPr>
        <dsp:cNvPr id="0" name=""/>
        <dsp:cNvSpPr/>
      </dsp:nvSpPr>
      <dsp:spPr>
        <a:xfrm>
          <a:off x="6029605" y="1692"/>
          <a:ext cx="930726" cy="93072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8FCB5-4F24-4E11-A0F1-F3B5CB065A09}">
      <dsp:nvSpPr>
        <dsp:cNvPr id="0" name=""/>
        <dsp:cNvSpPr/>
      </dsp:nvSpPr>
      <dsp:spPr>
        <a:xfrm>
          <a:off x="6227957" y="200044"/>
          <a:ext cx="534023" cy="5340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E8675-9735-4FA3-8B59-EF4F9FF97B4B}">
      <dsp:nvSpPr>
        <dsp:cNvPr id="0" name=""/>
        <dsp:cNvSpPr/>
      </dsp:nvSpPr>
      <dsp:spPr>
        <a:xfrm>
          <a:off x="5732078" y="1222317"/>
          <a:ext cx="1525781" cy="61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Intercultural understanding</a:t>
          </a:r>
          <a:endParaRPr lang="en-US" sz="1100" kern="1200"/>
        </a:p>
      </dsp:txBody>
      <dsp:txXfrm>
        <a:off x="5732078" y="1222317"/>
        <a:ext cx="1525781" cy="610312"/>
      </dsp:txXfrm>
    </dsp:sp>
    <dsp:sp modelId="{3AD01271-065C-4C89-890B-01180F8BC31C}">
      <dsp:nvSpPr>
        <dsp:cNvPr id="0" name=""/>
        <dsp:cNvSpPr/>
      </dsp:nvSpPr>
      <dsp:spPr>
        <a:xfrm>
          <a:off x="7822398" y="1692"/>
          <a:ext cx="930726" cy="93072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30BE49-7921-46A6-9EB9-0F831A5263A7}">
      <dsp:nvSpPr>
        <dsp:cNvPr id="0" name=""/>
        <dsp:cNvSpPr/>
      </dsp:nvSpPr>
      <dsp:spPr>
        <a:xfrm>
          <a:off x="8020750" y="200044"/>
          <a:ext cx="534023" cy="5340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9A807-B8E8-4DA8-84FB-960E5F7E0B43}">
      <dsp:nvSpPr>
        <dsp:cNvPr id="0" name=""/>
        <dsp:cNvSpPr/>
      </dsp:nvSpPr>
      <dsp:spPr>
        <a:xfrm>
          <a:off x="7524871" y="1222317"/>
          <a:ext cx="1525781" cy="61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Recognising culture and developing respect</a:t>
          </a:r>
          <a:endParaRPr lang="en-US" sz="1100" kern="1200"/>
        </a:p>
      </dsp:txBody>
      <dsp:txXfrm>
        <a:off x="7524871" y="1222317"/>
        <a:ext cx="1525781" cy="610312"/>
      </dsp:txXfrm>
    </dsp:sp>
    <dsp:sp modelId="{F6702674-462E-4C8B-AB90-3B763477DF5F}">
      <dsp:nvSpPr>
        <dsp:cNvPr id="0" name=""/>
        <dsp:cNvSpPr/>
      </dsp:nvSpPr>
      <dsp:spPr>
        <a:xfrm>
          <a:off x="3340416" y="2214075"/>
          <a:ext cx="930726" cy="93072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D05C0-234D-4414-8952-56591DC5A034}">
      <dsp:nvSpPr>
        <dsp:cNvPr id="0" name=""/>
        <dsp:cNvSpPr/>
      </dsp:nvSpPr>
      <dsp:spPr>
        <a:xfrm>
          <a:off x="3538767" y="2412427"/>
          <a:ext cx="534023" cy="53402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4E563E-826C-424D-9C32-B188DF16EC78}">
      <dsp:nvSpPr>
        <dsp:cNvPr id="0" name=""/>
        <dsp:cNvSpPr/>
      </dsp:nvSpPr>
      <dsp:spPr>
        <a:xfrm>
          <a:off x="3042888" y="3434700"/>
          <a:ext cx="1525781" cy="61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Interacting and emphasising </a:t>
          </a:r>
          <a:endParaRPr lang="en-US" sz="1100" kern="1200"/>
        </a:p>
      </dsp:txBody>
      <dsp:txXfrm>
        <a:off x="3042888" y="3434700"/>
        <a:ext cx="1525781" cy="610312"/>
      </dsp:txXfrm>
    </dsp:sp>
    <dsp:sp modelId="{3534B6E3-7DAB-442B-B576-B9AC3B6AB2B9}">
      <dsp:nvSpPr>
        <dsp:cNvPr id="0" name=""/>
        <dsp:cNvSpPr/>
      </dsp:nvSpPr>
      <dsp:spPr>
        <a:xfrm>
          <a:off x="5133209" y="2214075"/>
          <a:ext cx="930726" cy="93072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218B8-091C-4D80-9DEC-8168F74DA8D5}">
      <dsp:nvSpPr>
        <dsp:cNvPr id="0" name=""/>
        <dsp:cNvSpPr/>
      </dsp:nvSpPr>
      <dsp:spPr>
        <a:xfrm>
          <a:off x="5331560" y="2412427"/>
          <a:ext cx="534023" cy="53402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CA72B-2C6D-43B1-BAE8-7F537DDF1185}">
      <dsp:nvSpPr>
        <dsp:cNvPr id="0" name=""/>
        <dsp:cNvSpPr/>
      </dsp:nvSpPr>
      <dsp:spPr>
        <a:xfrm>
          <a:off x="4835681" y="3434700"/>
          <a:ext cx="1525781" cy="610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Reflection on intercultural experiences</a:t>
          </a:r>
          <a:endParaRPr lang="en-US" sz="1100" kern="1200"/>
        </a:p>
      </dsp:txBody>
      <dsp:txXfrm>
        <a:off x="4835681" y="3434700"/>
        <a:ext cx="1525781" cy="610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9D6DC-E1CB-4874-BF52-C3407230D20E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98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224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045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540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10/26/2023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951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829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050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498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581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07688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869150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872140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90793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86295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09778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992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696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9450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  <p:sldLayoutId id="2147483815" r:id="rId14"/>
    <p:sldLayoutId id="2147483816" r:id="rId15"/>
    <p:sldLayoutId id="2147483817" r:id="rId16"/>
    <p:sldLayoutId id="214748381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126655_student_uwtsd_ac_uk/Documents/Recording-20231027_033604.webm?csf=1&amp;web=1&amp;e=Hhgv3N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anguagetesting.com/blog/exploring-a-world-of-opportunities-in-the-hospitality-sector-with-your-language-skills/" TargetMode="External"/><Relationship Id="rId3" Type="http://schemas.openxmlformats.org/officeDocument/2006/relationships/hyperlink" Target="https://www.elac.edu/academic-services/academic-labs/language-lab/benefits" TargetMode="External"/><Relationship Id="rId7" Type="http://schemas.openxmlformats.org/officeDocument/2006/relationships/hyperlink" Target="https://www.babbel.com/en/magazine/how-many-people-speak-italian-where-spoken" TargetMode="External"/><Relationship Id="rId2" Type="http://schemas.openxmlformats.org/officeDocument/2006/relationships/hyperlink" Target="https://ling-app.com/it/business-etiquette-in-ital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alianpod101.com/blog/2020/12/18/is-italian-hard-to-learn/#:~:text=Is%20Italian%20hard%20to%20learn%20for%20English%2Dspeakers%3F,hours)%20to%20acquire%20basic%20fluency" TargetMode="External"/><Relationship Id="rId5" Type="http://schemas.openxmlformats.org/officeDocument/2006/relationships/hyperlink" Target="https://lingopie.com/blog/is-italian-hard-to-learn-for-english-speakers/" TargetMode="External"/><Relationship Id="rId10" Type="http://schemas.openxmlformats.org/officeDocument/2006/relationships/hyperlink" Target="https://hospitalityinsights.ehl.edu/key-language-skills-international-hotel-management-career" TargetMode="External"/><Relationship Id="rId4" Type="http://schemas.openxmlformats.org/officeDocument/2006/relationships/hyperlink" Target="https://www.europelanguagejobs.com/blog/benefits-of-multilingualism" TargetMode="External"/><Relationship Id="rId9" Type="http://schemas.openxmlformats.org/officeDocument/2006/relationships/hyperlink" Target="https://www.todaytranslations.com/consultancy-services/business-culture-and-etiquette/doing-business-in-italy/#:~:text=Also%2C%20always%20shake%20hands%20using,(good%20afternoon%2Fevening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uilding in a corner">
            <a:extLst>
              <a:ext uri="{FF2B5EF4-FFF2-40B4-BE49-F238E27FC236}">
                <a16:creationId xmlns:a16="http://schemas.microsoft.com/office/drawing/2014/main" id="{F574430F-2763-9F3A-8A2C-D5EF4E02BA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1968" b="3763"/>
          <a:stretch/>
        </p:blipFill>
        <p:spPr>
          <a:xfrm>
            <a:off x="20" y="-10392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A1E8E7-84CB-C4BA-1906-4196FC7E6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725" y="915521"/>
            <a:ext cx="9404723" cy="140053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b="1" dirty="0"/>
              <a:t>Diversity hotel &amp; Spa London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CE3A8-EA95-156C-D615-FC5EBFD50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3231573"/>
            <a:ext cx="8946541" cy="301682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Module: Foreign Languages</a:t>
            </a:r>
          </a:p>
          <a:p>
            <a:pPr algn="ctr"/>
            <a:r>
              <a:rPr lang="en-GB" dirty="0"/>
              <a:t>BMIH5003</a:t>
            </a:r>
          </a:p>
          <a:p>
            <a:pPr algn="ctr"/>
            <a:r>
              <a:rPr lang="en-GB" dirty="0"/>
              <a:t>Syeda Shabna Begum</a:t>
            </a:r>
          </a:p>
          <a:p>
            <a:pPr algn="ctr"/>
            <a:r>
              <a:rPr lang="en-GB" dirty="0"/>
              <a:t>2126655</a:t>
            </a:r>
          </a:p>
          <a:p>
            <a:pPr algn="ctr"/>
            <a:r>
              <a:rPr lang="en-GB" dirty="0"/>
              <a:t>Lecturer: Giulia </a:t>
            </a:r>
            <a:r>
              <a:rPr lang="en-GB" dirty="0" err="1"/>
              <a:t>Chifari</a:t>
            </a:r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>
                <a:hlinkClick r:id="rId3"/>
              </a:rPr>
              <a:t>Recording-20231027_033604.webm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0284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2054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57" name="Picture 2056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59" name="Oval 2058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61" name="Picture 2060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63" name="Picture 2062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65" name="Rectangle 2064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4309F268-A45B-4517-B03F-2774BAE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7B6F2-9A2A-883B-3E07-F79B6E876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2289" y="1055794"/>
            <a:ext cx="8618194" cy="1283402"/>
          </a:xfrm>
        </p:spPr>
        <p:txBody>
          <a:bodyPr>
            <a:normAutofit/>
          </a:bodyPr>
          <a:lstStyle/>
          <a:p>
            <a:pPr defTabSz="416052"/>
            <a:r>
              <a:rPr lang="en-GB" sz="3822" b="0" i="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Multilingualism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E5F7-59C7-2D2F-6785-4FDF5825C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2289" y="2876114"/>
            <a:ext cx="2958535" cy="3338419"/>
          </a:xfrm>
        </p:spPr>
        <p:txBody>
          <a:bodyPr/>
          <a:lstStyle/>
          <a:p>
            <a:pPr marL="0" indent="0" defTabSz="357805">
              <a:spcBef>
                <a:spcPts val="783"/>
              </a:spcBef>
              <a:buNone/>
            </a:pP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of Multilingualism</a:t>
            </a:r>
          </a:p>
          <a:p>
            <a:pPr marL="268354" indent="-268354" defTabSz="357805">
              <a:spcBef>
                <a:spcPts val="783"/>
              </a:spcBef>
            </a:pP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Communication</a:t>
            </a:r>
          </a:p>
          <a:p>
            <a:pPr marL="268354" indent="-268354" defTabSz="357805">
              <a:spcBef>
                <a:spcPts val="783"/>
              </a:spcBef>
            </a:pP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Cultural understanding</a:t>
            </a:r>
          </a:p>
          <a:p>
            <a:pPr marL="268354" indent="-268354" defTabSz="357805">
              <a:spcBef>
                <a:spcPts val="783"/>
              </a:spcBef>
            </a:pP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Career advancements</a:t>
            </a:r>
          </a:p>
          <a:p>
            <a:pPr marL="268354" indent="-268354" defTabSz="357805">
              <a:spcBef>
                <a:spcPts val="783"/>
              </a:spcBef>
            </a:pP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Enhanced cognitive skills</a:t>
            </a:r>
          </a:p>
          <a:p>
            <a:pPr marL="268354" indent="-268354" defTabSz="357805">
              <a:spcBef>
                <a:spcPts val="783"/>
              </a:spcBef>
            </a:pP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Personal growth</a:t>
            </a:r>
          </a:p>
          <a:p>
            <a:pPr marL="0" indent="0" defTabSz="357805">
              <a:spcBef>
                <a:spcPts val="783"/>
              </a:spcBef>
              <a:buNone/>
            </a:pP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GB" sz="1565" b="0" i="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elac</a:t>
            </a: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2023)</a:t>
            </a:r>
          </a:p>
          <a:p>
            <a:pPr marL="0" indent="0" defTabSz="357805">
              <a:spcBef>
                <a:spcPts val="783"/>
              </a:spcBef>
              <a:buNone/>
            </a:pP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GB" sz="1565" b="0" i="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europe</a:t>
            </a:r>
            <a:r>
              <a:rPr lang="en-GB" sz="1565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language jobs, 2023)</a:t>
            </a:r>
          </a:p>
          <a:p>
            <a:pPr marL="268354" indent="-268354" defTabSz="357805">
              <a:spcBef>
                <a:spcPts val="783"/>
              </a:spcBef>
            </a:pPr>
            <a:endParaRPr lang="en-GB" sz="1565" b="0" i="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392E90-6662-DBD6-1212-018180295CD3}"/>
              </a:ext>
            </a:extLst>
          </p:cNvPr>
          <p:cNvSpPr txBox="1"/>
          <p:nvPr/>
        </p:nvSpPr>
        <p:spPr>
          <a:xfrm>
            <a:off x="5869436" y="2799938"/>
            <a:ext cx="4740275" cy="30083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357805">
              <a:lnSpc>
                <a:spcPct val="150000"/>
              </a:lnSpc>
              <a:spcAft>
                <a:spcPts val="546"/>
              </a:spcAft>
            </a:pPr>
            <a:r>
              <a:rPr lang="en-GB" sz="1565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Benefits of multilingualism in the hotel industry</a:t>
            </a:r>
          </a:p>
          <a:p>
            <a:pPr marL="223628" indent="-223628" defTabSz="357805">
              <a:lnSpc>
                <a:spcPct val="150000"/>
              </a:lnSpc>
              <a:spcAft>
                <a:spcPts val="546"/>
              </a:spcAft>
              <a:buFont typeface="Arial" panose="020B0604020202020204" pitchFamily="34" charset="0"/>
              <a:buChar char="•"/>
            </a:pPr>
            <a:r>
              <a:rPr lang="en-GB" sz="1565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Effective communication with diverse guests</a:t>
            </a:r>
          </a:p>
          <a:p>
            <a:pPr marL="223628" indent="-223628" defTabSz="357805">
              <a:lnSpc>
                <a:spcPct val="150000"/>
              </a:lnSpc>
              <a:spcAft>
                <a:spcPts val="546"/>
              </a:spcAft>
              <a:buFont typeface="Arial" panose="020B0604020202020204" pitchFamily="34" charset="0"/>
              <a:buChar char="•"/>
            </a:pPr>
            <a:r>
              <a:rPr lang="en-GB" sz="1565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Provide personalised service</a:t>
            </a:r>
          </a:p>
          <a:p>
            <a:pPr marL="223628" indent="-223628" defTabSz="357805">
              <a:lnSpc>
                <a:spcPct val="150000"/>
              </a:lnSpc>
              <a:spcAft>
                <a:spcPts val="546"/>
              </a:spcAft>
              <a:buFont typeface="Arial" panose="020B0604020202020204" pitchFamily="34" charset="0"/>
              <a:buChar char="•"/>
            </a:pPr>
            <a:r>
              <a:rPr lang="en-GB" sz="1565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Guest satisfaction</a:t>
            </a:r>
          </a:p>
          <a:p>
            <a:pPr marL="223628" indent="-223628" defTabSz="357805">
              <a:lnSpc>
                <a:spcPct val="150000"/>
              </a:lnSpc>
              <a:spcAft>
                <a:spcPts val="546"/>
              </a:spcAft>
              <a:buFont typeface="Arial" panose="020B0604020202020204" pitchFamily="34" charset="0"/>
              <a:buChar char="•"/>
            </a:pPr>
            <a:r>
              <a:rPr lang="en-GB" sz="1565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Resolves issues and misunderstandings</a:t>
            </a:r>
          </a:p>
          <a:p>
            <a:pPr marL="223628" indent="-223628" defTabSz="357805">
              <a:lnSpc>
                <a:spcPct val="150000"/>
              </a:lnSpc>
              <a:spcAft>
                <a:spcPts val="546"/>
              </a:spcAft>
              <a:buFont typeface="Arial" panose="020B0604020202020204" pitchFamily="34" charset="0"/>
              <a:buChar char="•"/>
            </a:pPr>
            <a:r>
              <a:rPr lang="en-GB" sz="1565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Assist guest in their native language</a:t>
            </a:r>
          </a:p>
          <a:p>
            <a:pPr defTabSz="357805">
              <a:lnSpc>
                <a:spcPct val="150000"/>
              </a:lnSpc>
              <a:spcAft>
                <a:spcPts val="546"/>
              </a:spcAft>
            </a:pPr>
            <a:r>
              <a:rPr lang="en-GB" sz="1565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(Martinez, 2022)</a:t>
            </a:r>
            <a:endParaRPr lang="en-GB" sz="1720" dirty="0"/>
          </a:p>
        </p:txBody>
      </p:sp>
      <p:pic>
        <p:nvPicPr>
          <p:cNvPr id="2050" name="Picture 2" descr="The best spa hotels in the UK, reviewed by Good Housekeeping">
            <a:extLst>
              <a:ext uri="{FF2B5EF4-FFF2-40B4-BE49-F238E27FC236}">
                <a16:creationId xmlns:a16="http://schemas.microsoft.com/office/drawing/2014/main" id="{A920BE0E-1490-2EBF-E244-2D6B2F980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776" y="643467"/>
            <a:ext cx="3076358" cy="173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F21641-7461-6C3C-BF1A-D40A83818B0F}"/>
              </a:ext>
            </a:extLst>
          </p:cNvPr>
          <p:cNvSpPr txBox="1"/>
          <p:nvPr/>
        </p:nvSpPr>
        <p:spPr>
          <a:xfrm>
            <a:off x="7758169" y="724933"/>
            <a:ext cx="2613140" cy="592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16052">
              <a:spcAft>
                <a:spcPts val="600"/>
              </a:spcAft>
            </a:pPr>
            <a:r>
              <a:rPr lang="en-GB" sz="1638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Diversity Hotel &amp; Spa London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508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87C75-E0AD-67AE-0F8F-EBFF79922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Importance of language awareness skills</a:t>
            </a:r>
            <a:endParaRPr lang="en-GB" dirty="0"/>
          </a:p>
        </p:txBody>
      </p:sp>
      <p:graphicFrame>
        <p:nvGraphicFramePr>
          <p:cNvPr id="38" name="Content Placeholder 14">
            <a:extLst>
              <a:ext uri="{FF2B5EF4-FFF2-40B4-BE49-F238E27FC236}">
                <a16:creationId xmlns:a16="http://schemas.microsoft.com/office/drawing/2014/main" id="{56543600-6781-98EB-BB3F-00B4BBBB4F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3758037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A6887B94-1872-A083-A95C-6574742BBD64}"/>
              </a:ext>
            </a:extLst>
          </p:cNvPr>
          <p:cNvSpPr txBox="1"/>
          <p:nvPr/>
        </p:nvSpPr>
        <p:spPr>
          <a:xfrm>
            <a:off x="9101470" y="5816009"/>
            <a:ext cx="2477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(Willi, 2023)</a:t>
            </a:r>
          </a:p>
        </p:txBody>
      </p:sp>
    </p:spTree>
    <p:extLst>
      <p:ext uri="{BB962C8B-B14F-4D97-AF65-F5344CB8AC3E}">
        <p14:creationId xmlns:p14="http://schemas.microsoft.com/office/powerpoint/2010/main" val="3284727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A8D70-22C7-B536-F5D1-AA32FF5E1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 sz="3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Italian Language </a:t>
            </a:r>
            <a:endParaRPr lang="en-US" sz="3600" b="0" i="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53" name="Content Placeholder 1052">
            <a:extLst>
              <a:ext uri="{FF2B5EF4-FFF2-40B4-BE49-F238E27FC236}">
                <a16:creationId xmlns:a16="http://schemas.microsoft.com/office/drawing/2014/main" id="{D26237BE-88E1-7257-E9A9-F43EAF41E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412" y="1606464"/>
            <a:ext cx="8946541" cy="4195481"/>
          </a:xfrm>
        </p:spPr>
        <p:txBody>
          <a:bodyPr>
            <a:normAutofit/>
          </a:bodyPr>
          <a:lstStyle/>
          <a:p>
            <a:r>
              <a:rPr lang="en-US" sz="1800" dirty="0"/>
              <a:t>Modern Italian, like many other languages originated from Latin.</a:t>
            </a:r>
          </a:p>
          <a:p>
            <a:r>
              <a:rPr lang="en-GB" sz="1800" dirty="0"/>
              <a:t>It is estimated that 63 million individuals speak Italian as their mother tongue</a:t>
            </a:r>
            <a:r>
              <a:rPr lang="en-US" sz="1800" dirty="0"/>
              <a:t>.</a:t>
            </a:r>
          </a:p>
          <a:p>
            <a:r>
              <a:rPr lang="en-GB" sz="1800" dirty="0"/>
              <a:t>Three million more people speak Italian as a second language</a:t>
            </a:r>
            <a:r>
              <a:rPr lang="en-US" sz="1800" dirty="0"/>
              <a:t>.</a:t>
            </a:r>
          </a:p>
          <a:p>
            <a:r>
              <a:rPr lang="en-GB" sz="1800" dirty="0"/>
              <a:t>In the globe, it is the 20th most spoken language</a:t>
            </a:r>
            <a:r>
              <a:rPr lang="en-US" sz="1800" dirty="0"/>
              <a:t>.</a:t>
            </a:r>
          </a:p>
          <a:p>
            <a:r>
              <a:rPr lang="en-GB" sz="1800" dirty="0"/>
              <a:t>Around the world, more than 30 nations have Italian speakers.</a:t>
            </a:r>
          </a:p>
          <a:p>
            <a:r>
              <a:rPr lang="en-GB" sz="1800" dirty="0"/>
              <a:t>Officially used in Vatican City, San Marino, Italy, and Switzerland</a:t>
            </a:r>
            <a:r>
              <a:rPr lang="en-US" sz="1800" dirty="0"/>
              <a:t>.</a:t>
            </a:r>
          </a:p>
          <a:p>
            <a:r>
              <a:rPr lang="en-US" sz="1800" dirty="0"/>
              <a:t>Also, one of the official languages of: Croatia &amp; Slovenia.</a:t>
            </a:r>
          </a:p>
          <a:p>
            <a:r>
              <a:rPr lang="en-GB" sz="1800" dirty="0"/>
              <a:t>There are numerous other nations with a sizable population of Italian speakers.</a:t>
            </a:r>
          </a:p>
          <a:p>
            <a:pPr marL="0" indent="0">
              <a:buNone/>
            </a:pPr>
            <a:r>
              <a:rPr lang="en-US" sz="1800" dirty="0"/>
              <a:t>(Lyons, 2018)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B0C48C-D9C4-D666-0152-1BA3A33A5B8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0" y="1152983"/>
            <a:ext cx="4852988" cy="4572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Where is the language spoken:</a:t>
            </a:r>
          </a:p>
        </p:txBody>
      </p:sp>
      <p:pic>
        <p:nvPicPr>
          <p:cNvPr id="1028" name="Picture 4" descr="Image result for italian flag">
            <a:extLst>
              <a:ext uri="{FF2B5EF4-FFF2-40B4-BE49-F238E27FC236}">
                <a16:creationId xmlns:a16="http://schemas.microsoft.com/office/drawing/2014/main" id="{1B9421C0-83DF-CEBE-57E2-AECA62C55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9842" y="5043310"/>
            <a:ext cx="3102158" cy="1814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039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F12F1-A55A-9F74-2E58-7D50DC3EF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Italian language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D06B9-9853-04AD-8600-701773D09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63" y="1711842"/>
            <a:ext cx="7113182" cy="453655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Is it hard to learn:</a:t>
            </a:r>
          </a:p>
          <a:p>
            <a:r>
              <a:rPr lang="en-GB" dirty="0"/>
              <a:t>Italian is a reasonably simple language to learn.</a:t>
            </a:r>
          </a:p>
          <a:p>
            <a:r>
              <a:rPr lang="en-GB" dirty="0"/>
              <a:t>FSI considers Italian one of the easiest languages to learn for English-speakers.</a:t>
            </a:r>
          </a:p>
          <a:p>
            <a:r>
              <a:rPr lang="en-GB" dirty="0"/>
              <a:t>Basic fluency estimation of just 24 weeks needed or (600 hours).</a:t>
            </a:r>
          </a:p>
          <a:p>
            <a:r>
              <a:rPr lang="en-GB" dirty="0"/>
              <a:t>Closest and very similar to Spanish, French and Romanian. </a:t>
            </a:r>
          </a:p>
          <a:p>
            <a:r>
              <a:rPr lang="en-GB" dirty="0"/>
              <a:t>Many of English words are closely linked to Latin.</a:t>
            </a:r>
          </a:p>
          <a:p>
            <a:r>
              <a:rPr lang="en-GB" dirty="0"/>
              <a:t>They have the same alphabet as English.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(Innovative language, 2023)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Garcette</a:t>
            </a:r>
            <a:r>
              <a:rPr lang="en-GB" dirty="0"/>
              <a:t>, 2022)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866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91F0F-0784-3760-F4ED-60B57CA83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Italian business context, what is considered: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4B22F1-A683-5F12-313E-3BF5544F81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Polite</a:t>
            </a:r>
          </a:p>
          <a:p>
            <a:r>
              <a:rPr lang="en-GB" dirty="0"/>
              <a:t>Introduction/ departure shake hands </a:t>
            </a:r>
          </a:p>
          <a:p>
            <a:r>
              <a:rPr lang="en-GB" dirty="0"/>
              <a:t>Use </a:t>
            </a:r>
            <a:r>
              <a:rPr lang="en-GB" dirty="0" err="1"/>
              <a:t>Signora</a:t>
            </a:r>
            <a:r>
              <a:rPr lang="en-GB" dirty="0"/>
              <a:t>, </a:t>
            </a:r>
            <a:r>
              <a:rPr lang="en-GB" dirty="0" err="1"/>
              <a:t>Signore</a:t>
            </a:r>
            <a:r>
              <a:rPr lang="en-GB" dirty="0"/>
              <a:t>, or Signorina.</a:t>
            </a:r>
          </a:p>
          <a:p>
            <a:r>
              <a:rPr lang="en-GB" dirty="0"/>
              <a:t>Use of formal greetings and titles:</a:t>
            </a:r>
          </a:p>
          <a:p>
            <a:pPr marL="0" indent="0">
              <a:buNone/>
            </a:pPr>
            <a:r>
              <a:rPr lang="en-GB" dirty="0"/>
              <a:t>“</a:t>
            </a:r>
            <a:r>
              <a:rPr lang="en-GB" dirty="0" err="1"/>
              <a:t>Buongiorna</a:t>
            </a:r>
            <a:r>
              <a:rPr lang="en-GB" dirty="0"/>
              <a:t>” (Good morning), “</a:t>
            </a:r>
            <a:r>
              <a:rPr lang="en-GB" dirty="0" err="1"/>
              <a:t>Buonasera</a:t>
            </a:r>
            <a:r>
              <a:rPr lang="en-GB" dirty="0"/>
              <a:t>” (Good evening”</a:t>
            </a:r>
          </a:p>
          <a:p>
            <a:r>
              <a:rPr lang="en-GB" dirty="0"/>
              <a:t>Use a person’s title and surname</a:t>
            </a:r>
          </a:p>
          <a:p>
            <a:r>
              <a:rPr lang="en-GB" dirty="0"/>
              <a:t>Maintain a professional demeanour</a:t>
            </a:r>
          </a:p>
          <a:p>
            <a:r>
              <a:rPr lang="en-GB" dirty="0"/>
              <a:t>Show respect</a:t>
            </a:r>
          </a:p>
          <a:p>
            <a:pPr marL="0" indent="0">
              <a:buNone/>
            </a:pPr>
            <a:r>
              <a:rPr lang="en-GB" dirty="0"/>
              <a:t>(Today’s translations, 2023)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B56D1CA-082D-B24C-9365-126F75D3C36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Impolite</a:t>
            </a:r>
          </a:p>
          <a:p>
            <a:r>
              <a:rPr lang="en-GB" dirty="0"/>
              <a:t>Speaking loudly</a:t>
            </a:r>
          </a:p>
          <a:p>
            <a:r>
              <a:rPr lang="en-GB" dirty="0"/>
              <a:t>Rude or dismissive to guests </a:t>
            </a:r>
          </a:p>
          <a:p>
            <a:r>
              <a:rPr lang="en-GB" dirty="0"/>
              <a:t>Not addressing by their proper titles</a:t>
            </a:r>
          </a:p>
          <a:p>
            <a:r>
              <a:rPr lang="en-GB" dirty="0"/>
              <a:t>Ignoring their requests or concerns</a:t>
            </a:r>
          </a:p>
          <a:p>
            <a:r>
              <a:rPr lang="en-GB" dirty="0"/>
              <a:t>Refusing an invitation</a:t>
            </a:r>
          </a:p>
          <a:p>
            <a:r>
              <a:rPr lang="en-GB" dirty="0"/>
              <a:t>Body language: chewing, slouching, leaning </a:t>
            </a:r>
          </a:p>
          <a:p>
            <a:r>
              <a:rPr lang="en-GB" dirty="0"/>
              <a:t>Eating with hands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(Clegg, 2023)</a:t>
            </a:r>
          </a:p>
        </p:txBody>
      </p:sp>
    </p:spTree>
    <p:extLst>
      <p:ext uri="{BB962C8B-B14F-4D97-AF65-F5344CB8AC3E}">
        <p14:creationId xmlns:p14="http://schemas.microsoft.com/office/powerpoint/2010/main" val="2267801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74851-7D73-5D5D-3C0E-284E8552B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093" y="0"/>
            <a:ext cx="9404723" cy="140053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B78F4-D914-8A9B-757F-F9F4191F6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093" y="776179"/>
            <a:ext cx="11017805" cy="5954231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/>
              <a:t>Clegg, T. (2023) </a:t>
            </a:r>
            <a:r>
              <a:rPr lang="en-GB" sz="1800" i="1" dirty="0"/>
              <a:t>‘Better Business Etiquette In Italy: 10 Ways To Impress’, </a:t>
            </a:r>
            <a:r>
              <a:rPr lang="en-GB" sz="1800" dirty="0"/>
              <a:t>27 July. Available at: </a:t>
            </a:r>
            <a:r>
              <a:rPr lang="en-GB" sz="1800" dirty="0">
                <a:hlinkClick r:id="rId2"/>
              </a:rPr>
              <a:t>https://ling-app.com/it/business-etiquette-in-italy/</a:t>
            </a:r>
            <a:r>
              <a:rPr lang="en-GB" sz="1800" dirty="0"/>
              <a:t> (Accessed: 23 October 2023).</a:t>
            </a:r>
          </a:p>
          <a:p>
            <a:r>
              <a:rPr lang="en-GB" sz="1800" dirty="0" err="1"/>
              <a:t>Elac</a:t>
            </a:r>
            <a:r>
              <a:rPr lang="en-GB" sz="1800" dirty="0"/>
              <a:t> (2023) </a:t>
            </a:r>
            <a:r>
              <a:rPr lang="en-GB" sz="1800" i="1" dirty="0"/>
              <a:t>‘Benefits of Multilingualism’ </a:t>
            </a:r>
            <a:r>
              <a:rPr lang="en-GB" sz="1800" dirty="0"/>
              <a:t>Available at: </a:t>
            </a:r>
            <a:r>
              <a:rPr lang="en-GB" sz="1800" dirty="0">
                <a:hlinkClick r:id="rId3"/>
              </a:rPr>
              <a:t>https://www.elac.edu/academic-services/academic-labs/language-lab/benefits</a:t>
            </a:r>
            <a:r>
              <a:rPr lang="en-GB" sz="1800" dirty="0"/>
              <a:t> (Accessed: 21 October 2023).</a:t>
            </a:r>
          </a:p>
          <a:p>
            <a:r>
              <a:rPr lang="en-GB" sz="1800" dirty="0"/>
              <a:t>Europe language jobs (2023) ‘</a:t>
            </a:r>
            <a:r>
              <a:rPr lang="en-GB" sz="1800" i="1" dirty="0"/>
              <a:t>THE BENEFITS OF MULTILINGUALISM’. </a:t>
            </a:r>
            <a:r>
              <a:rPr lang="en-GB" sz="1800" dirty="0"/>
              <a:t>Available at: </a:t>
            </a:r>
            <a:r>
              <a:rPr lang="en-GB" sz="1800" dirty="0">
                <a:hlinkClick r:id="rId4"/>
              </a:rPr>
              <a:t>https://www.europelanguagejobs.com/blog/benefits-of-multilingualism</a:t>
            </a:r>
            <a:r>
              <a:rPr lang="en-GB" sz="1800" dirty="0"/>
              <a:t> (Accessed: 21 October 2023).</a:t>
            </a:r>
          </a:p>
          <a:p>
            <a:r>
              <a:rPr lang="en-GB" sz="1800" dirty="0" err="1"/>
              <a:t>Garcette</a:t>
            </a:r>
            <a:r>
              <a:rPr lang="en-GB" sz="1800" dirty="0"/>
              <a:t>, S (2022) </a:t>
            </a:r>
            <a:r>
              <a:rPr lang="en-GB" sz="1800" i="1" dirty="0"/>
              <a:t>‘Is Italian Hard to learn For English Speakers?’</a:t>
            </a:r>
            <a:r>
              <a:rPr lang="en-GB" sz="1800" dirty="0"/>
              <a:t>, 22 March. Available at: </a:t>
            </a:r>
            <a:r>
              <a:rPr lang="en-GB" sz="1800" dirty="0">
                <a:hlinkClick r:id="rId5"/>
              </a:rPr>
              <a:t>https://lingopie.com/blog/is-italian-hard-to-learn-for-english-speakers/</a:t>
            </a:r>
            <a:r>
              <a:rPr lang="en-GB" sz="1800" dirty="0"/>
              <a:t> (Accessed: 23 October 2023).</a:t>
            </a:r>
          </a:p>
          <a:p>
            <a:r>
              <a:rPr lang="en-GB" sz="1800" dirty="0"/>
              <a:t>Innovative Language (2023) </a:t>
            </a:r>
            <a:r>
              <a:rPr lang="en-GB" sz="1800" i="1" dirty="0"/>
              <a:t>‘Is Italian Hard To Learn?’</a:t>
            </a:r>
            <a:r>
              <a:rPr lang="en-GB" sz="1800" dirty="0"/>
              <a:t>, 18 December. Available at: </a:t>
            </a:r>
            <a:r>
              <a:rPr lang="en-GB" sz="1800" dirty="0">
                <a:hlinkClick r:id="rId6"/>
              </a:rPr>
              <a:t>https://www.italianpod101.com/blog/2020/12/18/is-italian-hard-to-learn/#:~:text=Is%20Italian%20hard%20to%20learn%20for%20English%2Dspeakers%3F,hours)%20to%20acquire%20basic%20fluency</a:t>
            </a:r>
            <a:r>
              <a:rPr lang="en-GB" sz="1800" dirty="0"/>
              <a:t>. (Accessed: 23 October 2023).</a:t>
            </a:r>
          </a:p>
          <a:p>
            <a:r>
              <a:rPr lang="en-GB" sz="1800" dirty="0"/>
              <a:t>Lyons, D. (2018) </a:t>
            </a:r>
            <a:r>
              <a:rPr lang="en-GB" sz="1800" i="1" dirty="0"/>
              <a:t>‘How Many Speak Italian, And Where Is It Spoken?’ </a:t>
            </a:r>
            <a:r>
              <a:rPr lang="en-GB" sz="1800" dirty="0"/>
              <a:t>Available at: </a:t>
            </a:r>
            <a:r>
              <a:rPr lang="en-GB" sz="1800" dirty="0">
                <a:hlinkClick r:id="rId7"/>
              </a:rPr>
              <a:t>https://www.babbel.com/en/magazine/how-many-people-speak-italian-where-spoken</a:t>
            </a:r>
            <a:r>
              <a:rPr lang="en-GB" sz="1800" dirty="0"/>
              <a:t> (Accessed: 23 October 2023).</a:t>
            </a:r>
            <a:r>
              <a:rPr lang="en-GB" sz="1800" i="1" dirty="0"/>
              <a:t> </a:t>
            </a:r>
            <a:endParaRPr lang="en-GB" sz="1800" dirty="0"/>
          </a:p>
          <a:p>
            <a:r>
              <a:rPr lang="en-GB" sz="1800" dirty="0"/>
              <a:t>Martinez, M (2022) </a:t>
            </a:r>
            <a:r>
              <a:rPr lang="en-GB" sz="1800" i="1" dirty="0"/>
              <a:t>‘Exploring a World of Opportunities in the Hospitality Sector with Your Language Skills’ </a:t>
            </a:r>
            <a:r>
              <a:rPr lang="en-GB" sz="1800" dirty="0"/>
              <a:t>Available at: </a:t>
            </a:r>
            <a:r>
              <a:rPr lang="en-GB" sz="1800" dirty="0">
                <a:hlinkClick r:id="rId8"/>
              </a:rPr>
              <a:t>https://www.languagetesting.com/blog/exploring-a-world-of-opportunities-in-the-hospitality-sector-with-your-language-skills/</a:t>
            </a:r>
            <a:r>
              <a:rPr lang="en-GB" sz="1800" dirty="0"/>
              <a:t> (Accessed: 22 October 2023).</a:t>
            </a:r>
          </a:p>
          <a:p>
            <a:r>
              <a:rPr lang="en-GB" sz="1800" dirty="0"/>
              <a:t>Today’s Translations (2023) </a:t>
            </a:r>
            <a:r>
              <a:rPr lang="en-GB" sz="1800" i="1" dirty="0"/>
              <a:t>‘Doing Business In Italy’. </a:t>
            </a:r>
            <a:r>
              <a:rPr lang="en-GB" sz="1800" dirty="0"/>
              <a:t>Available at: </a:t>
            </a:r>
            <a:r>
              <a:rPr lang="en-GB" sz="1800" dirty="0">
                <a:hlinkClick r:id="rId9"/>
              </a:rPr>
              <a:t>https://www.todaytranslations.com/consultancy-services/business-culture-and-etiquette/doing-business-in-italy/#:~:text=Also%2C%20always%20shake%20hands%20using,(good%20afternoon%2Fevening)</a:t>
            </a:r>
            <a:r>
              <a:rPr lang="en-GB" sz="1800" dirty="0"/>
              <a:t>. (Accessed 24 October 2023).</a:t>
            </a:r>
          </a:p>
          <a:p>
            <a:r>
              <a:rPr lang="en-GB" sz="1800" dirty="0"/>
              <a:t>Willi, R. (2023) ‘</a:t>
            </a:r>
            <a:r>
              <a:rPr lang="en-GB" sz="1800" i="1" dirty="0"/>
              <a:t>Language Skills for an international hotel management career’.</a:t>
            </a:r>
            <a:r>
              <a:rPr lang="en-GB" sz="1800" dirty="0"/>
              <a:t> Available at: </a:t>
            </a:r>
            <a:r>
              <a:rPr lang="en-GB" sz="1800" dirty="0">
                <a:hlinkClick r:id="rId10"/>
              </a:rPr>
              <a:t>https://hospitalityinsights.ehl.edu/key-language-skills-international-hotel-management-career</a:t>
            </a:r>
            <a:r>
              <a:rPr lang="en-GB" sz="1800" dirty="0"/>
              <a:t> (Accessed: 24 October 2023).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58559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1517</TotalTime>
  <Words>822</Words>
  <Application>Microsoft Office PowerPoint</Application>
  <PresentationFormat>Widescreen</PresentationFormat>
  <Paragraphs>90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Diversity hotel &amp; Spa London</vt:lpstr>
      <vt:lpstr>Multilingualism</vt:lpstr>
      <vt:lpstr>Importance of language awareness skills</vt:lpstr>
      <vt:lpstr>Italian Language </vt:lpstr>
      <vt:lpstr>Italian language </vt:lpstr>
      <vt:lpstr>In Italian business context, what is considered: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Diversity hotel &amp; Spa London</dc:title>
  <dc:creator>Shabna Begum</dc:creator>
  <cp:lastModifiedBy>Shabna Begum</cp:lastModifiedBy>
  <cp:revision>1</cp:revision>
  <dcterms:created xsi:type="dcterms:W3CDTF">2023-10-25T18:00:18Z</dcterms:created>
  <dcterms:modified xsi:type="dcterms:W3CDTF">2023-10-27T02:41:18Z</dcterms:modified>
</cp:coreProperties>
</file>