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67" r:id="rId4"/>
    <p:sldId id="259" r:id="rId5"/>
    <p:sldId id="265" r:id="rId6"/>
    <p:sldId id="258" r:id="rId7"/>
    <p:sldId id="260" r:id="rId8"/>
    <p:sldId id="261" r:id="rId9"/>
    <p:sldId id="262" r:id="rId10"/>
    <p:sldId id="264" r:id="rId11"/>
    <p:sldId id="268" r:id="rId12"/>
    <p:sldId id="266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DD0D98-1625-5ABB-6ADC-51C75648920D}" v="4" dt="2026-02-13T12:33:51.079"/>
    <p1510:client id="{882E055A-B08B-00E2-6525-C0EA5F11721C}" v="186" dt="2026-02-13T11:22:09.260"/>
    <p1510:client id="{BA2EBBBF-5B2F-88D3-B5E8-4E5C46999859}" v="87" dt="2026-02-13T10:59:01.992"/>
    <p1510:client id="{C7139803-A50A-060E-8BAA-03897C7D6B22}" v="1157" dt="2026-02-13T16:51:53.0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jwinder Kaur (2432689)" userId="S::2432689@student.uwtsd.ac.uk::02ecbd19-aaf6-4c4d-97be-174895f4e21c" providerId="AD" clId="Web-{87DD0D98-1625-5ABB-6ADC-51C75648920D}"/>
    <pc:docChg chg="modSld modMainMaster">
      <pc:chgData name="Rajwinder Kaur (2432689)" userId="S::2432689@student.uwtsd.ac.uk::02ecbd19-aaf6-4c4d-97be-174895f4e21c" providerId="AD" clId="Web-{87DD0D98-1625-5ABB-6ADC-51C75648920D}" dt="2026-02-13T12:33:51.079" v="3" actId="20577"/>
      <pc:docMkLst>
        <pc:docMk/>
      </pc:docMkLst>
      <pc:sldChg chg="mod">
        <pc:chgData name="Rajwinder Kaur (2432689)" userId="S::2432689@student.uwtsd.ac.uk::02ecbd19-aaf6-4c4d-97be-174895f4e21c" providerId="AD" clId="Web-{87DD0D98-1625-5ABB-6ADC-51C75648920D}" dt="2026-02-13T12:31:56.368" v="0"/>
        <pc:sldMkLst>
          <pc:docMk/>
          <pc:sldMk cId="109857222" sldId="256"/>
        </pc:sldMkLst>
      </pc:sldChg>
      <pc:sldChg chg="modSp mod setBg">
        <pc:chgData name="Rajwinder Kaur (2432689)" userId="S::2432689@student.uwtsd.ac.uk::02ecbd19-aaf6-4c4d-97be-174895f4e21c" providerId="AD" clId="Web-{87DD0D98-1625-5ABB-6ADC-51C75648920D}" dt="2026-02-13T12:33:51.079" v="3" actId="20577"/>
        <pc:sldMkLst>
          <pc:docMk/>
          <pc:sldMk cId="647533766" sldId="257"/>
        </pc:sldMkLst>
        <pc:spChg chg="mod">
          <ac:chgData name="Rajwinder Kaur (2432689)" userId="S::2432689@student.uwtsd.ac.uk::02ecbd19-aaf6-4c4d-97be-174895f4e21c" providerId="AD" clId="Web-{87DD0D98-1625-5ABB-6ADC-51C75648920D}" dt="2026-02-13T12:33:51.079" v="3" actId="20577"/>
          <ac:spMkLst>
            <pc:docMk/>
            <pc:sldMk cId="647533766" sldId="257"/>
            <ac:spMk id="2" creationId="{AF8B0EA3-0D2F-8765-76B2-2651279A5CC7}"/>
          </ac:spMkLst>
        </pc:spChg>
      </pc:sldChg>
      <pc:sldChg chg="mod">
        <pc:chgData name="Rajwinder Kaur (2432689)" userId="S::2432689@student.uwtsd.ac.uk::02ecbd19-aaf6-4c4d-97be-174895f4e21c" providerId="AD" clId="Web-{87DD0D98-1625-5ABB-6ADC-51C75648920D}" dt="2026-02-13T12:31:56.368" v="0"/>
        <pc:sldMkLst>
          <pc:docMk/>
          <pc:sldMk cId="3709455260" sldId="258"/>
        </pc:sldMkLst>
      </pc:sldChg>
      <pc:sldChg chg="mod">
        <pc:chgData name="Rajwinder Kaur (2432689)" userId="S::2432689@student.uwtsd.ac.uk::02ecbd19-aaf6-4c4d-97be-174895f4e21c" providerId="AD" clId="Web-{87DD0D98-1625-5ABB-6ADC-51C75648920D}" dt="2026-02-13T12:31:56.368" v="0"/>
        <pc:sldMkLst>
          <pc:docMk/>
          <pc:sldMk cId="2458065877" sldId="259"/>
        </pc:sldMkLst>
      </pc:sldChg>
      <pc:sldChg chg="mod">
        <pc:chgData name="Rajwinder Kaur (2432689)" userId="S::2432689@student.uwtsd.ac.uk::02ecbd19-aaf6-4c4d-97be-174895f4e21c" providerId="AD" clId="Web-{87DD0D98-1625-5ABB-6ADC-51C75648920D}" dt="2026-02-13T12:31:56.368" v="0"/>
        <pc:sldMkLst>
          <pc:docMk/>
          <pc:sldMk cId="403426789" sldId="260"/>
        </pc:sldMkLst>
      </pc:sldChg>
      <pc:sldChg chg="mod">
        <pc:chgData name="Rajwinder Kaur (2432689)" userId="S::2432689@student.uwtsd.ac.uk::02ecbd19-aaf6-4c4d-97be-174895f4e21c" providerId="AD" clId="Web-{87DD0D98-1625-5ABB-6ADC-51C75648920D}" dt="2026-02-13T12:31:56.368" v="0"/>
        <pc:sldMkLst>
          <pc:docMk/>
          <pc:sldMk cId="411280434" sldId="261"/>
        </pc:sldMkLst>
      </pc:sldChg>
      <pc:sldChg chg="mod">
        <pc:chgData name="Rajwinder Kaur (2432689)" userId="S::2432689@student.uwtsd.ac.uk::02ecbd19-aaf6-4c4d-97be-174895f4e21c" providerId="AD" clId="Web-{87DD0D98-1625-5ABB-6ADC-51C75648920D}" dt="2026-02-13T12:31:56.368" v="0"/>
        <pc:sldMkLst>
          <pc:docMk/>
          <pc:sldMk cId="3832594355" sldId="262"/>
        </pc:sldMkLst>
      </pc:sldChg>
      <pc:sldChg chg="mod">
        <pc:chgData name="Rajwinder Kaur (2432689)" userId="S::2432689@student.uwtsd.ac.uk::02ecbd19-aaf6-4c4d-97be-174895f4e21c" providerId="AD" clId="Web-{87DD0D98-1625-5ABB-6ADC-51C75648920D}" dt="2026-02-13T12:31:56.368" v="0"/>
        <pc:sldMkLst>
          <pc:docMk/>
          <pc:sldMk cId="1854361528" sldId="263"/>
        </pc:sldMkLst>
      </pc:sldChg>
      <pc:sldChg chg="mod">
        <pc:chgData name="Rajwinder Kaur (2432689)" userId="S::2432689@student.uwtsd.ac.uk::02ecbd19-aaf6-4c4d-97be-174895f4e21c" providerId="AD" clId="Web-{87DD0D98-1625-5ABB-6ADC-51C75648920D}" dt="2026-02-13T12:31:56.368" v="0"/>
        <pc:sldMkLst>
          <pc:docMk/>
          <pc:sldMk cId="1050171963" sldId="264"/>
        </pc:sldMkLst>
      </pc:sldChg>
      <pc:sldChg chg="mod">
        <pc:chgData name="Rajwinder Kaur (2432689)" userId="S::2432689@student.uwtsd.ac.uk::02ecbd19-aaf6-4c4d-97be-174895f4e21c" providerId="AD" clId="Web-{87DD0D98-1625-5ABB-6ADC-51C75648920D}" dt="2026-02-13T12:31:56.368" v="0"/>
        <pc:sldMkLst>
          <pc:docMk/>
          <pc:sldMk cId="1772653662" sldId="265"/>
        </pc:sldMkLst>
      </pc:sldChg>
      <pc:sldChg chg="mod">
        <pc:chgData name="Rajwinder Kaur (2432689)" userId="S::2432689@student.uwtsd.ac.uk::02ecbd19-aaf6-4c4d-97be-174895f4e21c" providerId="AD" clId="Web-{87DD0D98-1625-5ABB-6ADC-51C75648920D}" dt="2026-02-13T12:31:56.368" v="0"/>
        <pc:sldMkLst>
          <pc:docMk/>
          <pc:sldMk cId="366987991" sldId="266"/>
        </pc:sldMkLst>
      </pc:sldChg>
      <pc:sldChg chg="mod">
        <pc:chgData name="Rajwinder Kaur (2432689)" userId="S::2432689@student.uwtsd.ac.uk::02ecbd19-aaf6-4c4d-97be-174895f4e21c" providerId="AD" clId="Web-{87DD0D98-1625-5ABB-6ADC-51C75648920D}" dt="2026-02-13T12:31:56.368" v="0"/>
        <pc:sldMkLst>
          <pc:docMk/>
          <pc:sldMk cId="271534378" sldId="267"/>
        </pc:sldMkLst>
      </pc:sldChg>
      <pc:sldMasterChg chg="mod setBg modSldLayout">
        <pc:chgData name="Rajwinder Kaur (2432689)" userId="S::2432689@student.uwtsd.ac.uk::02ecbd19-aaf6-4c4d-97be-174895f4e21c" providerId="AD" clId="Web-{87DD0D98-1625-5ABB-6ADC-51C75648920D}" dt="2026-02-13T12:31:56.368" v="0"/>
        <pc:sldMasterMkLst>
          <pc:docMk/>
          <pc:sldMasterMk cId="1068547976" sldId="2147483708"/>
        </pc:sldMasterMkLst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2128762000" sldId="2147483709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1246797994" sldId="2147483710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1697795098" sldId="2147483711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4002084049" sldId="2147483712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1852953092" sldId="2147483713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469371821" sldId="2147483714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1522630260" sldId="2147483715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1310371310" sldId="2147483716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4089057707" sldId="2147483717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815411484" sldId="2147483718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3436938151" sldId="2147483719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1886404037" sldId="2147483720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3202352077" sldId="2147483721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34896725" sldId="2147483722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3615336082" sldId="2147483723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2786718263" sldId="2147483724"/>
          </pc:sldLayoutMkLst>
        </pc:sldLayoutChg>
        <pc:sldLayoutChg chg="mod">
          <pc:chgData name="Rajwinder Kaur (2432689)" userId="S::2432689@student.uwtsd.ac.uk::02ecbd19-aaf6-4c4d-97be-174895f4e21c" providerId="AD" clId="Web-{87DD0D98-1625-5ABB-6ADC-51C75648920D}" dt="2026-02-13T12:31:56.368" v="0"/>
          <pc:sldLayoutMkLst>
            <pc:docMk/>
            <pc:sldMasterMk cId="1068547976" sldId="2147483708"/>
            <pc:sldLayoutMk cId="1368000746" sldId="2147483725"/>
          </pc:sldLayoutMkLst>
        </pc:sldLayoutChg>
      </pc:sldMasterChg>
    </pc:docChg>
  </pc:docChgLst>
  <pc:docChgLst>
    <pc:chgData name="Gurtek Kaur (2432269)" userId="S::2432269@student.uwtsd.ac.uk::8b8d872c-8e4a-4fe9-90bb-c06ec7db97ab" providerId="AD" clId="Web-{BA2EBBBF-5B2F-88D3-B5E8-4E5C46999859}"/>
    <pc:docChg chg="addSld modSld">
      <pc:chgData name="Gurtek Kaur (2432269)" userId="S::2432269@student.uwtsd.ac.uk::8b8d872c-8e4a-4fe9-90bb-c06ec7db97ab" providerId="AD" clId="Web-{BA2EBBBF-5B2F-88D3-B5E8-4E5C46999859}" dt="2026-02-13T10:59:01.992" v="80" actId="20577"/>
      <pc:docMkLst>
        <pc:docMk/>
      </pc:docMkLst>
      <pc:sldChg chg="modSp addAnim delAnim">
        <pc:chgData name="Gurtek Kaur (2432269)" userId="S::2432269@student.uwtsd.ac.uk::8b8d872c-8e4a-4fe9-90bb-c06ec7db97ab" providerId="AD" clId="Web-{BA2EBBBF-5B2F-88D3-B5E8-4E5C46999859}" dt="2026-02-13T10:56:42.316" v="55" actId="1076"/>
        <pc:sldMkLst>
          <pc:docMk/>
          <pc:sldMk cId="109857222" sldId="256"/>
        </pc:sldMkLst>
        <pc:spChg chg="mod">
          <ac:chgData name="Gurtek Kaur (2432269)" userId="S::2432269@student.uwtsd.ac.uk::8b8d872c-8e4a-4fe9-90bb-c06ec7db97ab" providerId="AD" clId="Web-{BA2EBBBF-5B2F-88D3-B5E8-4E5C46999859}" dt="2026-02-13T10:56:42.316" v="55" actId="1076"/>
          <ac:spMkLst>
            <pc:docMk/>
            <pc:sldMk cId="109857222" sldId="256"/>
            <ac:spMk id="6" creationId="{B4DDA678-B35B-477F-8755-BF3EF9012F0D}"/>
          </ac:spMkLst>
        </pc:spChg>
        <pc:picChg chg="mod ord">
          <ac:chgData name="Gurtek Kaur (2432269)" userId="S::2432269@student.uwtsd.ac.uk::8b8d872c-8e4a-4fe9-90bb-c06ec7db97ab" providerId="AD" clId="Web-{BA2EBBBF-5B2F-88D3-B5E8-4E5C46999859}" dt="2026-02-13T10:56:27.050" v="54" actId="14100"/>
          <ac:picMkLst>
            <pc:docMk/>
            <pc:sldMk cId="109857222" sldId="256"/>
            <ac:picMk id="5" creationId="{751E29F1-ED2C-BDBB-8AAE-EB65FB7672FF}"/>
          </ac:picMkLst>
        </pc:picChg>
      </pc:sldChg>
      <pc:sldChg chg="modSp addAnim">
        <pc:chgData name="Gurtek Kaur (2432269)" userId="S::2432269@student.uwtsd.ac.uk::8b8d872c-8e4a-4fe9-90bb-c06ec7db97ab" providerId="AD" clId="Web-{BA2EBBBF-5B2F-88D3-B5E8-4E5C46999859}" dt="2026-02-13T09:35:10.814" v="46" actId="20577"/>
        <pc:sldMkLst>
          <pc:docMk/>
          <pc:sldMk cId="647533766" sldId="257"/>
        </pc:sldMkLst>
        <pc:spChg chg="mod">
          <ac:chgData name="Gurtek Kaur (2432269)" userId="S::2432269@student.uwtsd.ac.uk::8b8d872c-8e4a-4fe9-90bb-c06ec7db97ab" providerId="AD" clId="Web-{BA2EBBBF-5B2F-88D3-B5E8-4E5C46999859}" dt="2026-02-13T09:35:10.814" v="46" actId="20577"/>
          <ac:spMkLst>
            <pc:docMk/>
            <pc:sldMk cId="647533766" sldId="257"/>
            <ac:spMk id="3" creationId="{0AFD601A-5B03-E7FB-9D54-5385A6FA14AE}"/>
          </ac:spMkLst>
        </pc:spChg>
      </pc:sldChg>
      <pc:sldChg chg="modTransition">
        <pc:chgData name="Gurtek Kaur (2432269)" userId="S::2432269@student.uwtsd.ac.uk::8b8d872c-8e4a-4fe9-90bb-c06ec7db97ab" providerId="AD" clId="Web-{BA2EBBBF-5B2F-88D3-B5E8-4E5C46999859}" dt="2026-02-13T09:21:28.576" v="5"/>
        <pc:sldMkLst>
          <pc:docMk/>
          <pc:sldMk cId="2458065877" sldId="259"/>
        </pc:sldMkLst>
      </pc:sldChg>
      <pc:sldChg chg="addSp delSp modSp modTransition">
        <pc:chgData name="Gurtek Kaur (2432269)" userId="S::2432269@student.uwtsd.ac.uk::8b8d872c-8e4a-4fe9-90bb-c06ec7db97ab" providerId="AD" clId="Web-{BA2EBBBF-5B2F-88D3-B5E8-4E5C46999859}" dt="2026-02-13T09:24:24.309" v="32"/>
        <pc:sldMkLst>
          <pc:docMk/>
          <pc:sldMk cId="403426789" sldId="260"/>
        </pc:sldMkLst>
        <pc:spChg chg="mod">
          <ac:chgData name="Gurtek Kaur (2432269)" userId="S::2432269@student.uwtsd.ac.uk::8b8d872c-8e4a-4fe9-90bb-c06ec7db97ab" providerId="AD" clId="Web-{BA2EBBBF-5B2F-88D3-B5E8-4E5C46999859}" dt="2026-02-13T09:23:38.790" v="29" actId="1076"/>
          <ac:spMkLst>
            <pc:docMk/>
            <pc:sldMk cId="403426789" sldId="260"/>
            <ac:spMk id="3" creationId="{121496FB-E565-74AD-1897-E1487FEB9D1E}"/>
          </ac:spMkLst>
        </pc:spChg>
        <pc:spChg chg="add del">
          <ac:chgData name="Gurtek Kaur (2432269)" userId="S::2432269@student.uwtsd.ac.uk::8b8d872c-8e4a-4fe9-90bb-c06ec7db97ab" providerId="AD" clId="Web-{BA2EBBBF-5B2F-88D3-B5E8-4E5C46999859}" dt="2026-02-13T09:22:24.456" v="10"/>
          <ac:spMkLst>
            <pc:docMk/>
            <pc:sldMk cId="403426789" sldId="260"/>
            <ac:spMk id="4" creationId="{8D1D9E88-C0E6-E5C3-1099-F9CF0AF8123A}"/>
          </ac:spMkLst>
        </pc:spChg>
        <pc:spChg chg="add mod">
          <ac:chgData name="Gurtek Kaur (2432269)" userId="S::2432269@student.uwtsd.ac.uk::8b8d872c-8e4a-4fe9-90bb-c06ec7db97ab" providerId="AD" clId="Web-{BA2EBBBF-5B2F-88D3-B5E8-4E5C46999859}" dt="2026-02-13T09:23:51.573" v="31" actId="1076"/>
          <ac:spMkLst>
            <pc:docMk/>
            <pc:sldMk cId="403426789" sldId="260"/>
            <ac:spMk id="5" creationId="{A6226F45-6484-BED0-7E38-A16624EA2744}"/>
          </ac:spMkLst>
        </pc:spChg>
      </pc:sldChg>
      <pc:sldChg chg="modTransition">
        <pc:chgData name="Gurtek Kaur (2432269)" userId="S::2432269@student.uwtsd.ac.uk::8b8d872c-8e4a-4fe9-90bb-c06ec7db97ab" providerId="AD" clId="Web-{BA2EBBBF-5B2F-88D3-B5E8-4E5C46999859}" dt="2026-02-13T09:24:37.935" v="33"/>
        <pc:sldMkLst>
          <pc:docMk/>
          <pc:sldMk cId="411280434" sldId="261"/>
        </pc:sldMkLst>
      </pc:sldChg>
      <pc:sldChg chg="modTransition">
        <pc:chgData name="Gurtek Kaur (2432269)" userId="S::2432269@student.uwtsd.ac.uk::8b8d872c-8e4a-4fe9-90bb-c06ec7db97ab" providerId="AD" clId="Web-{BA2EBBBF-5B2F-88D3-B5E8-4E5C46999859}" dt="2026-02-13T09:24:55.467" v="34"/>
        <pc:sldMkLst>
          <pc:docMk/>
          <pc:sldMk cId="3832594355" sldId="262"/>
        </pc:sldMkLst>
      </pc:sldChg>
      <pc:sldChg chg="modSp modTransition">
        <pc:chgData name="Gurtek Kaur (2432269)" userId="S::2432269@student.uwtsd.ac.uk::8b8d872c-8e4a-4fe9-90bb-c06ec7db97ab" providerId="AD" clId="Web-{BA2EBBBF-5B2F-88D3-B5E8-4E5C46999859}" dt="2026-02-13T09:27:05.474" v="44"/>
        <pc:sldMkLst>
          <pc:docMk/>
          <pc:sldMk cId="1854361528" sldId="263"/>
        </pc:sldMkLst>
        <pc:spChg chg="mod">
          <ac:chgData name="Gurtek Kaur (2432269)" userId="S::2432269@student.uwtsd.ac.uk::8b8d872c-8e4a-4fe9-90bb-c06ec7db97ab" providerId="AD" clId="Web-{BA2EBBBF-5B2F-88D3-B5E8-4E5C46999859}" dt="2026-02-13T09:26:55.176" v="43" actId="14100"/>
          <ac:spMkLst>
            <pc:docMk/>
            <pc:sldMk cId="1854361528" sldId="263"/>
            <ac:spMk id="2" creationId="{0310554E-17E4-4F6D-2EB5-5607387A55A8}"/>
          </ac:spMkLst>
        </pc:spChg>
        <pc:spChg chg="mod">
          <ac:chgData name="Gurtek Kaur (2432269)" userId="S::2432269@student.uwtsd.ac.uk::8b8d872c-8e4a-4fe9-90bb-c06ec7db97ab" providerId="AD" clId="Web-{BA2EBBBF-5B2F-88D3-B5E8-4E5C46999859}" dt="2026-02-13T09:26:50.239" v="42" actId="1076"/>
          <ac:spMkLst>
            <pc:docMk/>
            <pc:sldMk cId="1854361528" sldId="263"/>
            <ac:spMk id="3" creationId="{155A5E1F-C411-8831-8FCC-7CFF1B1AD0A0}"/>
          </ac:spMkLst>
        </pc:spChg>
      </pc:sldChg>
      <pc:sldChg chg="modSp modTransition">
        <pc:chgData name="Gurtek Kaur (2432269)" userId="S::2432269@student.uwtsd.ac.uk::8b8d872c-8e4a-4fe9-90bb-c06ec7db97ab" providerId="AD" clId="Web-{BA2EBBBF-5B2F-88D3-B5E8-4E5C46999859}" dt="2026-02-13T09:25:22.609" v="37"/>
        <pc:sldMkLst>
          <pc:docMk/>
          <pc:sldMk cId="1050171963" sldId="264"/>
        </pc:sldMkLst>
        <pc:spChg chg="mod">
          <ac:chgData name="Gurtek Kaur (2432269)" userId="S::2432269@student.uwtsd.ac.uk::8b8d872c-8e4a-4fe9-90bb-c06ec7db97ab" providerId="AD" clId="Web-{BA2EBBBF-5B2F-88D3-B5E8-4E5C46999859}" dt="2026-02-13T09:25:13.296" v="36" actId="1076"/>
          <ac:spMkLst>
            <pc:docMk/>
            <pc:sldMk cId="1050171963" sldId="264"/>
            <ac:spMk id="3" creationId="{20BB9845-4E5C-6396-C112-1C89C1961491}"/>
          </ac:spMkLst>
        </pc:spChg>
      </pc:sldChg>
      <pc:sldChg chg="modTransition">
        <pc:chgData name="Gurtek Kaur (2432269)" userId="S::2432269@student.uwtsd.ac.uk::8b8d872c-8e4a-4fe9-90bb-c06ec7db97ab" providerId="AD" clId="Web-{BA2EBBBF-5B2F-88D3-B5E8-4E5C46999859}" dt="2026-02-13T09:25:43.564" v="38"/>
        <pc:sldMkLst>
          <pc:docMk/>
          <pc:sldMk cId="1772653662" sldId="265"/>
        </pc:sldMkLst>
      </pc:sldChg>
      <pc:sldChg chg="modSp modTransition">
        <pc:chgData name="Gurtek Kaur (2432269)" userId="S::2432269@student.uwtsd.ac.uk::8b8d872c-8e4a-4fe9-90bb-c06ec7db97ab" providerId="AD" clId="Web-{BA2EBBBF-5B2F-88D3-B5E8-4E5C46999859}" dt="2026-02-13T09:26:26.753" v="40"/>
        <pc:sldMkLst>
          <pc:docMk/>
          <pc:sldMk cId="366987991" sldId="266"/>
        </pc:sldMkLst>
        <pc:spChg chg="mod">
          <ac:chgData name="Gurtek Kaur (2432269)" userId="S::2432269@student.uwtsd.ac.uk::8b8d872c-8e4a-4fe9-90bb-c06ec7db97ab" providerId="AD" clId="Web-{BA2EBBBF-5B2F-88D3-B5E8-4E5C46999859}" dt="2026-02-13T09:26:02.330" v="39" actId="14100"/>
          <ac:spMkLst>
            <pc:docMk/>
            <pc:sldMk cId="366987991" sldId="266"/>
            <ac:spMk id="2" creationId="{4D3F301D-D522-FC33-22E9-5AF87F2CF8F3}"/>
          </ac:spMkLst>
        </pc:spChg>
      </pc:sldChg>
      <pc:sldChg chg="modSp new">
        <pc:chgData name="Gurtek Kaur (2432269)" userId="S::2432269@student.uwtsd.ac.uk::8b8d872c-8e4a-4fe9-90bb-c06ec7db97ab" providerId="AD" clId="Web-{BA2EBBBF-5B2F-88D3-B5E8-4E5C46999859}" dt="2026-02-13T10:59:01.992" v="80" actId="20577"/>
        <pc:sldMkLst>
          <pc:docMk/>
          <pc:sldMk cId="271534378" sldId="267"/>
        </pc:sldMkLst>
        <pc:spChg chg="mod">
          <ac:chgData name="Gurtek Kaur (2432269)" userId="S::2432269@student.uwtsd.ac.uk::8b8d872c-8e4a-4fe9-90bb-c06ec7db97ab" providerId="AD" clId="Web-{BA2EBBBF-5B2F-88D3-B5E8-4E5C46999859}" dt="2026-02-13T10:58:59.257" v="79" actId="20577"/>
          <ac:spMkLst>
            <pc:docMk/>
            <pc:sldMk cId="271534378" sldId="267"/>
            <ac:spMk id="2" creationId="{077D20B6-6680-4B58-A952-686FB2CE22F5}"/>
          </ac:spMkLst>
        </pc:spChg>
        <pc:spChg chg="mod">
          <ac:chgData name="Gurtek Kaur (2432269)" userId="S::2432269@student.uwtsd.ac.uk::8b8d872c-8e4a-4fe9-90bb-c06ec7db97ab" providerId="AD" clId="Web-{BA2EBBBF-5B2F-88D3-B5E8-4E5C46999859}" dt="2026-02-13T10:59:01.992" v="80" actId="20577"/>
          <ac:spMkLst>
            <pc:docMk/>
            <pc:sldMk cId="271534378" sldId="267"/>
            <ac:spMk id="3" creationId="{07DDCFE5-6750-1382-069C-74A5F95C0F20}"/>
          </ac:spMkLst>
        </pc:spChg>
      </pc:sldChg>
    </pc:docChg>
  </pc:docChgLst>
  <pc:docChgLst>
    <pc:chgData name="Gurtek Kaur (2432269)" userId="S::2432269@student.uwtsd.ac.uk::8b8d872c-8e4a-4fe9-90bb-c06ec7db97ab" providerId="AD" clId="Web-{CB3F6F99-880A-CBF4-BD7C-42B4C7CA4D4B}"/>
    <pc:docChg chg="addSld modSld">
      <pc:chgData name="Gurtek Kaur (2432269)" userId="S::2432269@student.uwtsd.ac.uk::8b8d872c-8e4a-4fe9-90bb-c06ec7db97ab" providerId="AD" clId="Web-{CB3F6F99-880A-CBF4-BD7C-42B4C7CA4D4B}" dt="2026-02-10T16:32:40.703" v="3562" actId="14100"/>
      <pc:docMkLst>
        <pc:docMk/>
      </pc:docMkLst>
      <pc:sldChg chg="addSp delSp modSp mod setBg">
        <pc:chgData name="Gurtek Kaur (2432269)" userId="S::2432269@student.uwtsd.ac.uk::8b8d872c-8e4a-4fe9-90bb-c06ec7db97ab" providerId="AD" clId="Web-{CB3F6F99-880A-CBF4-BD7C-42B4C7CA4D4B}" dt="2026-02-10T11:57:31.562" v="311" actId="20577"/>
        <pc:sldMkLst>
          <pc:docMk/>
          <pc:sldMk cId="109857222" sldId="256"/>
        </pc:sldMkLst>
        <pc:spChg chg="mod">
          <ac:chgData name="Gurtek Kaur (2432269)" userId="S::2432269@student.uwtsd.ac.uk::8b8d872c-8e4a-4fe9-90bb-c06ec7db97ab" providerId="AD" clId="Web-{CB3F6F99-880A-CBF4-BD7C-42B4C7CA4D4B}" dt="2026-02-10T11:57:31.562" v="31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urtek Kaur (2432269)" userId="S::2432269@student.uwtsd.ac.uk::8b8d872c-8e4a-4fe9-90bb-c06ec7db97ab" providerId="AD" clId="Web-{CB3F6F99-880A-CBF4-BD7C-42B4C7CA4D4B}" dt="2026-02-10T11:42:53.309" v="182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Gurtek Kaur (2432269)" userId="S::2432269@student.uwtsd.ac.uk::8b8d872c-8e4a-4fe9-90bb-c06ec7db97ab" providerId="AD" clId="Web-{CB3F6F99-880A-CBF4-BD7C-42B4C7CA4D4B}" dt="2026-02-10T11:49:18.966" v="203" actId="1076"/>
          <ac:spMkLst>
            <pc:docMk/>
            <pc:sldMk cId="109857222" sldId="256"/>
            <ac:spMk id="6" creationId="{B4DDA678-B35B-477F-8755-BF3EF9012F0D}"/>
          </ac:spMkLst>
        </pc:spChg>
        <pc:picChg chg="add mod">
          <ac:chgData name="Gurtek Kaur (2432269)" userId="S::2432269@student.uwtsd.ac.uk::8b8d872c-8e4a-4fe9-90bb-c06ec7db97ab" providerId="AD" clId="Web-{CB3F6F99-880A-CBF4-BD7C-42B4C7CA4D4B}" dt="2026-02-10T11:48:13.138" v="191" actId="1076"/>
          <ac:picMkLst>
            <pc:docMk/>
            <pc:sldMk cId="109857222" sldId="256"/>
            <ac:picMk id="5" creationId="{751E29F1-ED2C-BDBB-8AAE-EB65FB7672FF}"/>
          </ac:picMkLst>
        </pc:picChg>
      </pc:sldChg>
      <pc:sldChg chg="modSp new">
        <pc:chgData name="Gurtek Kaur (2432269)" userId="S::2432269@student.uwtsd.ac.uk::8b8d872c-8e4a-4fe9-90bb-c06ec7db97ab" providerId="AD" clId="Web-{CB3F6F99-880A-CBF4-BD7C-42B4C7CA4D4B}" dt="2026-02-10T14:18:24.165" v="1782" actId="1076"/>
        <pc:sldMkLst>
          <pc:docMk/>
          <pc:sldMk cId="647533766" sldId="257"/>
        </pc:sldMkLst>
        <pc:spChg chg="mod">
          <ac:chgData name="Gurtek Kaur (2432269)" userId="S::2432269@student.uwtsd.ac.uk::8b8d872c-8e4a-4fe9-90bb-c06ec7db97ab" providerId="AD" clId="Web-{CB3F6F99-880A-CBF4-BD7C-42B4C7CA4D4B}" dt="2026-02-10T14:17:50.399" v="1779" actId="1076"/>
          <ac:spMkLst>
            <pc:docMk/>
            <pc:sldMk cId="647533766" sldId="257"/>
            <ac:spMk id="2" creationId="{AF8B0EA3-0D2F-8765-76B2-2651279A5CC7}"/>
          </ac:spMkLst>
        </pc:spChg>
        <pc:spChg chg="mod">
          <ac:chgData name="Gurtek Kaur (2432269)" userId="S::2432269@student.uwtsd.ac.uk::8b8d872c-8e4a-4fe9-90bb-c06ec7db97ab" providerId="AD" clId="Web-{CB3F6F99-880A-CBF4-BD7C-42B4C7CA4D4B}" dt="2026-02-10T14:18:24.165" v="1782" actId="1076"/>
          <ac:spMkLst>
            <pc:docMk/>
            <pc:sldMk cId="647533766" sldId="257"/>
            <ac:spMk id="3" creationId="{0AFD601A-5B03-E7FB-9D54-5385A6FA14AE}"/>
          </ac:spMkLst>
        </pc:spChg>
      </pc:sldChg>
      <pc:sldChg chg="modSp new">
        <pc:chgData name="Gurtek Kaur (2432269)" userId="S::2432269@student.uwtsd.ac.uk::8b8d872c-8e4a-4fe9-90bb-c06ec7db97ab" providerId="AD" clId="Web-{CB3F6F99-880A-CBF4-BD7C-42B4C7CA4D4B}" dt="2026-02-10T12:35:07.884" v="1095" actId="20577"/>
        <pc:sldMkLst>
          <pc:docMk/>
          <pc:sldMk cId="3709455260" sldId="258"/>
        </pc:sldMkLst>
        <pc:spChg chg="mod">
          <ac:chgData name="Gurtek Kaur (2432269)" userId="S::2432269@student.uwtsd.ac.uk::8b8d872c-8e4a-4fe9-90bb-c06ec7db97ab" providerId="AD" clId="Web-{CB3F6F99-880A-CBF4-BD7C-42B4C7CA4D4B}" dt="2026-02-10T12:09:10.316" v="751" actId="20577"/>
          <ac:spMkLst>
            <pc:docMk/>
            <pc:sldMk cId="3709455260" sldId="258"/>
            <ac:spMk id="2" creationId="{2F45D3DA-3018-6003-F3A7-552C61CA742A}"/>
          </ac:spMkLst>
        </pc:spChg>
        <pc:spChg chg="mod">
          <ac:chgData name="Gurtek Kaur (2432269)" userId="S::2432269@student.uwtsd.ac.uk::8b8d872c-8e4a-4fe9-90bb-c06ec7db97ab" providerId="AD" clId="Web-{CB3F6F99-880A-CBF4-BD7C-42B4C7CA4D4B}" dt="2026-02-10T12:35:07.884" v="1095" actId="20577"/>
          <ac:spMkLst>
            <pc:docMk/>
            <pc:sldMk cId="3709455260" sldId="258"/>
            <ac:spMk id="3" creationId="{7E19C1EB-27AA-D489-8E99-A5B26F48FB7E}"/>
          </ac:spMkLst>
        </pc:spChg>
      </pc:sldChg>
      <pc:sldChg chg="modSp new">
        <pc:chgData name="Gurtek Kaur (2432269)" userId="S::2432269@student.uwtsd.ac.uk::8b8d872c-8e4a-4fe9-90bb-c06ec7db97ab" providerId="AD" clId="Web-{CB3F6F99-880A-CBF4-BD7C-42B4C7CA4D4B}" dt="2026-02-10T14:42:20.097" v="1793" actId="20577"/>
        <pc:sldMkLst>
          <pc:docMk/>
          <pc:sldMk cId="2458065877" sldId="259"/>
        </pc:sldMkLst>
        <pc:spChg chg="mod">
          <ac:chgData name="Gurtek Kaur (2432269)" userId="S::2432269@student.uwtsd.ac.uk::8b8d872c-8e4a-4fe9-90bb-c06ec7db97ab" providerId="AD" clId="Web-{CB3F6F99-880A-CBF4-BD7C-42B4C7CA4D4B}" dt="2026-02-10T13:32:20.208" v="1116" actId="20577"/>
          <ac:spMkLst>
            <pc:docMk/>
            <pc:sldMk cId="2458065877" sldId="259"/>
            <ac:spMk id="2" creationId="{BF523F2C-2F52-C521-AD64-B2E78AA57722}"/>
          </ac:spMkLst>
        </pc:spChg>
      </pc:sldChg>
      <pc:sldChg chg="modSp new">
        <pc:chgData name="Gurtek Kaur (2432269)" userId="S::2432269@student.uwtsd.ac.uk::8b8d872c-8e4a-4fe9-90bb-c06ec7db97ab" providerId="AD" clId="Web-{CB3F6F99-880A-CBF4-BD7C-42B4C7CA4D4B}" dt="2026-02-10T15:53:46.617" v="3525" actId="20577"/>
        <pc:sldMkLst>
          <pc:docMk/>
          <pc:sldMk cId="403426789" sldId="260"/>
        </pc:sldMkLst>
        <pc:spChg chg="mod">
          <ac:chgData name="Gurtek Kaur (2432269)" userId="S::2432269@student.uwtsd.ac.uk::8b8d872c-8e4a-4fe9-90bb-c06ec7db97ab" providerId="AD" clId="Web-{CB3F6F99-880A-CBF4-BD7C-42B4C7CA4D4B}" dt="2026-02-10T13:43:47.540" v="1427" actId="20577"/>
          <ac:spMkLst>
            <pc:docMk/>
            <pc:sldMk cId="403426789" sldId="260"/>
            <ac:spMk id="2" creationId="{A56594BB-CDC8-38CB-2CDC-F927FDC2B4CC}"/>
          </ac:spMkLst>
        </pc:spChg>
        <pc:spChg chg="mod">
          <ac:chgData name="Gurtek Kaur (2432269)" userId="S::2432269@student.uwtsd.ac.uk::8b8d872c-8e4a-4fe9-90bb-c06ec7db97ab" providerId="AD" clId="Web-{CB3F6F99-880A-CBF4-BD7C-42B4C7CA4D4B}" dt="2026-02-10T15:53:46.617" v="3525" actId="20577"/>
          <ac:spMkLst>
            <pc:docMk/>
            <pc:sldMk cId="403426789" sldId="260"/>
            <ac:spMk id="3" creationId="{121496FB-E565-74AD-1897-E1487FEB9D1E}"/>
          </ac:spMkLst>
        </pc:spChg>
      </pc:sldChg>
      <pc:sldChg chg="addSp delSp modSp new">
        <pc:chgData name="Gurtek Kaur (2432269)" userId="S::2432269@student.uwtsd.ac.uk::8b8d872c-8e4a-4fe9-90bb-c06ec7db97ab" providerId="AD" clId="Web-{CB3F6F99-880A-CBF4-BD7C-42B4C7CA4D4B}" dt="2026-02-10T15:56:24.150" v="3538" actId="1076"/>
        <pc:sldMkLst>
          <pc:docMk/>
          <pc:sldMk cId="411280434" sldId="261"/>
        </pc:sldMkLst>
        <pc:spChg chg="add mod">
          <ac:chgData name="Gurtek Kaur (2432269)" userId="S::2432269@student.uwtsd.ac.uk::8b8d872c-8e4a-4fe9-90bb-c06ec7db97ab" providerId="AD" clId="Web-{CB3F6F99-880A-CBF4-BD7C-42B4C7CA4D4B}" dt="2026-02-10T15:04:52.711" v="2010" actId="1076"/>
          <ac:spMkLst>
            <pc:docMk/>
            <pc:sldMk cId="411280434" sldId="261"/>
            <ac:spMk id="11" creationId="{F63660DF-4299-3E3C-2074-63DD1C0C33E8}"/>
          </ac:spMkLst>
        </pc:spChg>
        <pc:spChg chg="add mod">
          <ac:chgData name="Gurtek Kaur (2432269)" userId="S::2432269@student.uwtsd.ac.uk::8b8d872c-8e4a-4fe9-90bb-c06ec7db97ab" providerId="AD" clId="Web-{CB3F6F99-880A-CBF4-BD7C-42B4C7CA4D4B}" dt="2026-02-10T15:56:05.743" v="3534" actId="1076"/>
          <ac:spMkLst>
            <pc:docMk/>
            <pc:sldMk cId="411280434" sldId="261"/>
            <ac:spMk id="12" creationId="{8AD8BE28-4C5D-4565-08B7-AF027E49E9F8}"/>
          </ac:spMkLst>
        </pc:spChg>
        <pc:spChg chg="add mod">
          <ac:chgData name="Gurtek Kaur (2432269)" userId="S::2432269@student.uwtsd.ac.uk::8b8d872c-8e4a-4fe9-90bb-c06ec7db97ab" providerId="AD" clId="Web-{CB3F6F99-880A-CBF4-BD7C-42B4C7CA4D4B}" dt="2026-02-10T15:56:24.150" v="3538" actId="1076"/>
          <ac:spMkLst>
            <pc:docMk/>
            <pc:sldMk cId="411280434" sldId="261"/>
            <ac:spMk id="13" creationId="{9756E1F1-7EB6-02B0-3344-07B6B832D7D0}"/>
          </ac:spMkLst>
        </pc:spChg>
        <pc:graphicFrameChg chg="add mod ord modGraphic">
          <ac:chgData name="Gurtek Kaur (2432269)" userId="S::2432269@student.uwtsd.ac.uk::8b8d872c-8e4a-4fe9-90bb-c06ec7db97ab" providerId="AD" clId="Web-{CB3F6F99-880A-CBF4-BD7C-42B4C7CA4D4B}" dt="2026-02-10T15:15:18.435" v="2357" actId="1076"/>
          <ac:graphicFrameMkLst>
            <pc:docMk/>
            <pc:sldMk cId="411280434" sldId="261"/>
            <ac:graphicFrameMk id="7" creationId="{4C5598E7-155B-8AED-3DDB-37DDA33230EF}"/>
          </ac:graphicFrameMkLst>
        </pc:graphicFrameChg>
        <pc:picChg chg="add mod ord">
          <ac:chgData name="Gurtek Kaur (2432269)" userId="S::2432269@student.uwtsd.ac.uk::8b8d872c-8e4a-4fe9-90bb-c06ec7db97ab" providerId="AD" clId="Web-{CB3F6F99-880A-CBF4-BD7C-42B4C7CA4D4B}" dt="2026-02-10T15:15:32.357" v="2360" actId="1076"/>
          <ac:picMkLst>
            <pc:docMk/>
            <pc:sldMk cId="411280434" sldId="261"/>
            <ac:picMk id="9" creationId="{568DDB14-C25B-7E46-8E28-CDC4682E8DFF}"/>
          </ac:picMkLst>
        </pc:picChg>
      </pc:sldChg>
      <pc:sldChg chg="modSp new">
        <pc:chgData name="Gurtek Kaur (2432269)" userId="S::2432269@student.uwtsd.ac.uk::8b8d872c-8e4a-4fe9-90bb-c06ec7db97ab" providerId="AD" clId="Web-{CB3F6F99-880A-CBF4-BD7C-42B4C7CA4D4B}" dt="2026-02-10T15:23:00.972" v="2511" actId="14100"/>
        <pc:sldMkLst>
          <pc:docMk/>
          <pc:sldMk cId="3832594355" sldId="262"/>
        </pc:sldMkLst>
        <pc:spChg chg="mod">
          <ac:chgData name="Gurtek Kaur (2432269)" userId="S::2432269@student.uwtsd.ac.uk::8b8d872c-8e4a-4fe9-90bb-c06ec7db97ab" providerId="AD" clId="Web-{CB3F6F99-880A-CBF4-BD7C-42B4C7CA4D4B}" dt="2026-02-10T15:20:10.361" v="2383" actId="20577"/>
          <ac:spMkLst>
            <pc:docMk/>
            <pc:sldMk cId="3832594355" sldId="262"/>
            <ac:spMk id="2" creationId="{38258120-6E8A-A6D1-F5AA-CA82EA97071E}"/>
          </ac:spMkLst>
        </pc:spChg>
        <pc:spChg chg="mod">
          <ac:chgData name="Gurtek Kaur (2432269)" userId="S::2432269@student.uwtsd.ac.uk::8b8d872c-8e4a-4fe9-90bb-c06ec7db97ab" providerId="AD" clId="Web-{CB3F6F99-880A-CBF4-BD7C-42B4C7CA4D4B}" dt="2026-02-10T15:23:00.972" v="2511" actId="14100"/>
          <ac:spMkLst>
            <pc:docMk/>
            <pc:sldMk cId="3832594355" sldId="262"/>
            <ac:spMk id="3" creationId="{B7E3AAE9-C292-3D32-94EF-1F44068615CE}"/>
          </ac:spMkLst>
        </pc:spChg>
      </pc:sldChg>
      <pc:sldChg chg="modSp new">
        <pc:chgData name="Gurtek Kaur (2432269)" userId="S::2432269@student.uwtsd.ac.uk::8b8d872c-8e4a-4fe9-90bb-c06ec7db97ab" providerId="AD" clId="Web-{CB3F6F99-880A-CBF4-BD7C-42B4C7CA4D4B}" dt="2026-02-10T16:32:40.703" v="3562" actId="14100"/>
        <pc:sldMkLst>
          <pc:docMk/>
          <pc:sldMk cId="1854361528" sldId="263"/>
        </pc:sldMkLst>
        <pc:spChg chg="mod">
          <ac:chgData name="Gurtek Kaur (2432269)" userId="S::2432269@student.uwtsd.ac.uk::8b8d872c-8e4a-4fe9-90bb-c06ec7db97ab" providerId="AD" clId="Web-{CB3F6F99-880A-CBF4-BD7C-42B4C7CA4D4B}" dt="2026-02-10T15:58:09.916" v="3552" actId="1076"/>
          <ac:spMkLst>
            <pc:docMk/>
            <pc:sldMk cId="1854361528" sldId="263"/>
            <ac:spMk id="2" creationId="{0310554E-17E4-4F6D-2EB5-5607387A55A8}"/>
          </ac:spMkLst>
        </pc:spChg>
        <pc:spChg chg="mod">
          <ac:chgData name="Gurtek Kaur (2432269)" userId="S::2432269@student.uwtsd.ac.uk::8b8d872c-8e4a-4fe9-90bb-c06ec7db97ab" providerId="AD" clId="Web-{CB3F6F99-880A-CBF4-BD7C-42B4C7CA4D4B}" dt="2026-02-10T16:32:40.703" v="3562" actId="14100"/>
          <ac:spMkLst>
            <pc:docMk/>
            <pc:sldMk cId="1854361528" sldId="263"/>
            <ac:spMk id="3" creationId="{155A5E1F-C411-8831-8FCC-7CFF1B1AD0A0}"/>
          </ac:spMkLst>
        </pc:spChg>
      </pc:sldChg>
      <pc:sldChg chg="delSp modSp new">
        <pc:chgData name="Gurtek Kaur (2432269)" userId="S::2432269@student.uwtsd.ac.uk::8b8d872c-8e4a-4fe9-90bb-c06ec7db97ab" providerId="AD" clId="Web-{CB3F6F99-880A-CBF4-BD7C-42B4C7CA4D4B}" dt="2026-02-10T15:28:11.500" v="2672" actId="14100"/>
        <pc:sldMkLst>
          <pc:docMk/>
          <pc:sldMk cId="1050171963" sldId="264"/>
        </pc:sldMkLst>
        <pc:spChg chg="mod">
          <ac:chgData name="Gurtek Kaur (2432269)" userId="S::2432269@student.uwtsd.ac.uk::8b8d872c-8e4a-4fe9-90bb-c06ec7db97ab" providerId="AD" clId="Web-{CB3F6F99-880A-CBF4-BD7C-42B4C7CA4D4B}" dt="2026-02-10T15:28:11.500" v="2672" actId="14100"/>
          <ac:spMkLst>
            <pc:docMk/>
            <pc:sldMk cId="1050171963" sldId="264"/>
            <ac:spMk id="3" creationId="{20BB9845-4E5C-6396-C112-1C89C1961491}"/>
          </ac:spMkLst>
        </pc:spChg>
      </pc:sldChg>
      <pc:sldChg chg="addSp delSp modSp new">
        <pc:chgData name="Gurtek Kaur (2432269)" userId="S::2432269@student.uwtsd.ac.uk::8b8d872c-8e4a-4fe9-90bb-c06ec7db97ab" providerId="AD" clId="Web-{CB3F6F99-880A-CBF4-BD7C-42B4C7CA4D4B}" dt="2026-02-10T15:46:47.702" v="3301"/>
        <pc:sldMkLst>
          <pc:docMk/>
          <pc:sldMk cId="1772653662" sldId="265"/>
        </pc:sldMkLst>
        <pc:spChg chg="mod">
          <ac:chgData name="Gurtek Kaur (2432269)" userId="S::2432269@student.uwtsd.ac.uk::8b8d872c-8e4a-4fe9-90bb-c06ec7db97ab" providerId="AD" clId="Web-{CB3F6F99-880A-CBF4-BD7C-42B4C7CA4D4B}" dt="2026-02-10T15:35:05.355" v="2789" actId="20577"/>
          <ac:spMkLst>
            <pc:docMk/>
            <pc:sldMk cId="1772653662" sldId="265"/>
            <ac:spMk id="2" creationId="{93E0F8C3-5DAE-E1B0-A25F-A882D7D93F18}"/>
          </ac:spMkLst>
        </pc:spChg>
        <pc:graphicFrameChg chg="add mod ord modGraphic">
          <ac:chgData name="Gurtek Kaur (2432269)" userId="S::2432269@student.uwtsd.ac.uk::8b8d872c-8e4a-4fe9-90bb-c06ec7db97ab" providerId="AD" clId="Web-{CB3F6F99-880A-CBF4-BD7C-42B4C7CA4D4B}" dt="2026-02-10T15:46:47.702" v="3301"/>
          <ac:graphicFrameMkLst>
            <pc:docMk/>
            <pc:sldMk cId="1772653662" sldId="265"/>
            <ac:graphicFrameMk id="4" creationId="{C23174F8-8D8B-4B8F-DF87-A213C6E4CE63}"/>
          </ac:graphicFrameMkLst>
        </pc:graphicFrameChg>
      </pc:sldChg>
      <pc:sldChg chg="modSp new">
        <pc:chgData name="Gurtek Kaur (2432269)" userId="S::2432269@student.uwtsd.ac.uk::8b8d872c-8e4a-4fe9-90bb-c06ec7db97ab" providerId="AD" clId="Web-{CB3F6F99-880A-CBF4-BD7C-42B4C7CA4D4B}" dt="2026-02-10T15:51:20.130" v="3524" actId="20577"/>
        <pc:sldMkLst>
          <pc:docMk/>
          <pc:sldMk cId="366987991" sldId="266"/>
        </pc:sldMkLst>
        <pc:spChg chg="mod">
          <ac:chgData name="Gurtek Kaur (2432269)" userId="S::2432269@student.uwtsd.ac.uk::8b8d872c-8e4a-4fe9-90bb-c06ec7db97ab" providerId="AD" clId="Web-{CB3F6F99-880A-CBF4-BD7C-42B4C7CA4D4B}" dt="2026-02-10T15:32:05.836" v="2770" actId="1076"/>
          <ac:spMkLst>
            <pc:docMk/>
            <pc:sldMk cId="366987991" sldId="266"/>
            <ac:spMk id="2" creationId="{4D3F301D-D522-FC33-22E9-5AF87F2CF8F3}"/>
          </ac:spMkLst>
        </pc:spChg>
        <pc:spChg chg="mod">
          <ac:chgData name="Gurtek Kaur (2432269)" userId="S::2432269@student.uwtsd.ac.uk::8b8d872c-8e4a-4fe9-90bb-c06ec7db97ab" providerId="AD" clId="Web-{CB3F6F99-880A-CBF4-BD7C-42B4C7CA4D4B}" dt="2026-02-10T15:51:20.130" v="3524" actId="20577"/>
          <ac:spMkLst>
            <pc:docMk/>
            <pc:sldMk cId="366987991" sldId="266"/>
            <ac:spMk id="3" creationId="{17B33DBF-3758-3D77-7F64-115BB2D71963}"/>
          </ac:spMkLst>
        </pc:spChg>
      </pc:sldChg>
    </pc:docChg>
  </pc:docChgLst>
  <pc:docChgLst>
    <pc:chgData name="Gurtek Kaur (2432269)" userId="S::2432269@student.uwtsd.ac.uk::8b8d872c-8e4a-4fe9-90bb-c06ec7db97ab" providerId="AD" clId="Web-{C7139803-A50A-060E-8BAA-03897C7D6B22}"/>
    <pc:docChg chg="addSld modSld">
      <pc:chgData name="Gurtek Kaur (2432269)" userId="S::2432269@student.uwtsd.ac.uk::8b8d872c-8e4a-4fe9-90bb-c06ec7db97ab" providerId="AD" clId="Web-{C7139803-A50A-060E-8BAA-03897C7D6B22}" dt="2026-02-13T16:51:53.065" v="1165" actId="1076"/>
      <pc:docMkLst>
        <pc:docMk/>
      </pc:docMkLst>
      <pc:sldChg chg="modSp mod setBg">
        <pc:chgData name="Gurtek Kaur (2432269)" userId="S::2432269@student.uwtsd.ac.uk::8b8d872c-8e4a-4fe9-90bb-c06ec7db97ab" providerId="AD" clId="Web-{C7139803-A50A-060E-8BAA-03897C7D6B22}" dt="2026-02-13T14:17:28.430" v="4" actId="20577"/>
        <pc:sldMkLst>
          <pc:docMk/>
          <pc:sldMk cId="647533766" sldId="257"/>
        </pc:sldMkLst>
        <pc:spChg chg="mod">
          <ac:chgData name="Gurtek Kaur (2432269)" userId="S::2432269@student.uwtsd.ac.uk::8b8d872c-8e4a-4fe9-90bb-c06ec7db97ab" providerId="AD" clId="Web-{C7139803-A50A-060E-8BAA-03897C7D6B22}" dt="2026-02-13T14:17:28.430" v="4" actId="20577"/>
          <ac:spMkLst>
            <pc:docMk/>
            <pc:sldMk cId="647533766" sldId="257"/>
            <ac:spMk id="2" creationId="{AF8B0EA3-0D2F-8765-76B2-2651279A5CC7}"/>
          </ac:spMkLst>
        </pc:spChg>
        <pc:spChg chg="mod">
          <ac:chgData name="Gurtek Kaur (2432269)" userId="S::2432269@student.uwtsd.ac.uk::8b8d872c-8e4a-4fe9-90bb-c06ec7db97ab" providerId="AD" clId="Web-{C7139803-A50A-060E-8BAA-03897C7D6B22}" dt="2026-02-13T14:17:16.523" v="2" actId="1076"/>
          <ac:spMkLst>
            <pc:docMk/>
            <pc:sldMk cId="647533766" sldId="257"/>
            <ac:spMk id="3" creationId="{0AFD601A-5B03-E7FB-9D54-5385A6FA14AE}"/>
          </ac:spMkLst>
        </pc:spChg>
      </pc:sldChg>
      <pc:sldChg chg="modSp">
        <pc:chgData name="Gurtek Kaur (2432269)" userId="S::2432269@student.uwtsd.ac.uk::8b8d872c-8e4a-4fe9-90bb-c06ec7db97ab" providerId="AD" clId="Web-{C7139803-A50A-060E-8BAA-03897C7D6B22}" dt="2026-02-13T16:46:28.890" v="1161" actId="20577"/>
        <pc:sldMkLst>
          <pc:docMk/>
          <pc:sldMk cId="2458065877" sldId="259"/>
        </pc:sldMkLst>
        <pc:spChg chg="mod">
          <ac:chgData name="Gurtek Kaur (2432269)" userId="S::2432269@student.uwtsd.ac.uk::8b8d872c-8e4a-4fe9-90bb-c06ec7db97ab" providerId="AD" clId="Web-{C7139803-A50A-060E-8BAA-03897C7D6B22}" dt="2026-02-13T16:46:28.890" v="1161" actId="20577"/>
          <ac:spMkLst>
            <pc:docMk/>
            <pc:sldMk cId="2458065877" sldId="259"/>
            <ac:spMk id="2" creationId="{BF523F2C-2F52-C521-AD64-B2E78AA57722}"/>
          </ac:spMkLst>
        </pc:spChg>
        <pc:graphicFrameChg chg="mod modGraphic">
          <ac:chgData name="Gurtek Kaur (2432269)" userId="S::2432269@student.uwtsd.ac.uk::8b8d872c-8e4a-4fe9-90bb-c06ec7db97ab" providerId="AD" clId="Web-{C7139803-A50A-060E-8BAA-03897C7D6B22}" dt="2026-02-13T16:44:58.264" v="1160"/>
          <ac:graphicFrameMkLst>
            <pc:docMk/>
            <pc:sldMk cId="2458065877" sldId="259"/>
            <ac:graphicFrameMk id="5" creationId="{B16C0458-8E20-F354-58A4-ECCBC7DACC5A}"/>
          </ac:graphicFrameMkLst>
        </pc:graphicFrameChg>
      </pc:sldChg>
      <pc:sldChg chg="modSp">
        <pc:chgData name="Gurtek Kaur (2432269)" userId="S::2432269@student.uwtsd.ac.uk::8b8d872c-8e4a-4fe9-90bb-c06ec7db97ab" providerId="AD" clId="Web-{C7139803-A50A-060E-8BAA-03897C7D6B22}" dt="2026-02-13T14:50:40.230" v="484" actId="20577"/>
        <pc:sldMkLst>
          <pc:docMk/>
          <pc:sldMk cId="403426789" sldId="260"/>
        </pc:sldMkLst>
        <pc:spChg chg="mod">
          <ac:chgData name="Gurtek Kaur (2432269)" userId="S::2432269@student.uwtsd.ac.uk::8b8d872c-8e4a-4fe9-90bb-c06ec7db97ab" providerId="AD" clId="Web-{C7139803-A50A-060E-8BAA-03897C7D6B22}" dt="2026-02-13T14:50:40.230" v="484" actId="20577"/>
          <ac:spMkLst>
            <pc:docMk/>
            <pc:sldMk cId="403426789" sldId="260"/>
            <ac:spMk id="2" creationId="{A56594BB-CDC8-38CB-2CDC-F927FDC2B4CC}"/>
          </ac:spMkLst>
        </pc:spChg>
      </pc:sldChg>
      <pc:sldChg chg="modSp">
        <pc:chgData name="Gurtek Kaur (2432269)" userId="S::2432269@student.uwtsd.ac.uk::8b8d872c-8e4a-4fe9-90bb-c06ec7db97ab" providerId="AD" clId="Web-{C7139803-A50A-060E-8BAA-03897C7D6B22}" dt="2026-02-13T16:37:30.859" v="1136" actId="20577"/>
        <pc:sldMkLst>
          <pc:docMk/>
          <pc:sldMk cId="1854361528" sldId="263"/>
        </pc:sldMkLst>
        <pc:spChg chg="mod">
          <ac:chgData name="Gurtek Kaur (2432269)" userId="S::2432269@student.uwtsd.ac.uk::8b8d872c-8e4a-4fe9-90bb-c06ec7db97ab" providerId="AD" clId="Web-{C7139803-A50A-060E-8BAA-03897C7D6B22}" dt="2026-02-13T16:37:30.859" v="1136" actId="20577"/>
          <ac:spMkLst>
            <pc:docMk/>
            <pc:sldMk cId="1854361528" sldId="263"/>
            <ac:spMk id="3" creationId="{155A5E1F-C411-8831-8FCC-7CFF1B1AD0A0}"/>
          </ac:spMkLst>
        </pc:spChg>
      </pc:sldChg>
      <pc:sldChg chg="modSp">
        <pc:chgData name="Gurtek Kaur (2432269)" userId="S::2432269@student.uwtsd.ac.uk::8b8d872c-8e4a-4fe9-90bb-c06ec7db97ab" providerId="AD" clId="Web-{C7139803-A50A-060E-8BAA-03897C7D6B22}" dt="2026-02-13T15:56:27.693" v="545" actId="20577"/>
        <pc:sldMkLst>
          <pc:docMk/>
          <pc:sldMk cId="366987991" sldId="266"/>
        </pc:sldMkLst>
        <pc:spChg chg="mod">
          <ac:chgData name="Gurtek Kaur (2432269)" userId="S::2432269@student.uwtsd.ac.uk::8b8d872c-8e4a-4fe9-90bb-c06ec7db97ab" providerId="AD" clId="Web-{C7139803-A50A-060E-8BAA-03897C7D6B22}" dt="2026-02-13T15:56:27.693" v="545" actId="20577"/>
          <ac:spMkLst>
            <pc:docMk/>
            <pc:sldMk cId="366987991" sldId="266"/>
            <ac:spMk id="3" creationId="{17B33DBF-3758-3D77-7F64-115BB2D71963}"/>
          </ac:spMkLst>
        </pc:spChg>
      </pc:sldChg>
      <pc:sldChg chg="modSp">
        <pc:chgData name="Gurtek Kaur (2432269)" userId="S::2432269@student.uwtsd.ac.uk::8b8d872c-8e4a-4fe9-90bb-c06ec7db97ab" providerId="AD" clId="Web-{C7139803-A50A-060E-8BAA-03897C7D6B22}" dt="2026-02-13T16:43:38.981" v="1143" actId="14100"/>
        <pc:sldMkLst>
          <pc:docMk/>
          <pc:sldMk cId="271534378" sldId="267"/>
        </pc:sldMkLst>
        <pc:spChg chg="mod">
          <ac:chgData name="Gurtek Kaur (2432269)" userId="S::2432269@student.uwtsd.ac.uk::8b8d872c-8e4a-4fe9-90bb-c06ec7db97ab" providerId="AD" clId="Web-{C7139803-A50A-060E-8BAA-03897C7D6B22}" dt="2026-02-13T14:34:14.048" v="453" actId="1076"/>
          <ac:spMkLst>
            <pc:docMk/>
            <pc:sldMk cId="271534378" sldId="267"/>
            <ac:spMk id="2" creationId="{077D20B6-6680-4B58-A952-686FB2CE22F5}"/>
          </ac:spMkLst>
        </pc:spChg>
        <pc:spChg chg="mod">
          <ac:chgData name="Gurtek Kaur (2432269)" userId="S::2432269@student.uwtsd.ac.uk::8b8d872c-8e4a-4fe9-90bb-c06ec7db97ab" providerId="AD" clId="Web-{C7139803-A50A-060E-8BAA-03897C7D6B22}" dt="2026-02-13T16:43:38.981" v="1143" actId="14100"/>
          <ac:spMkLst>
            <pc:docMk/>
            <pc:sldMk cId="271534378" sldId="267"/>
            <ac:spMk id="3" creationId="{07DDCFE5-6750-1382-069C-74A5F95C0F20}"/>
          </ac:spMkLst>
        </pc:spChg>
      </pc:sldChg>
      <pc:sldChg chg="modSp new">
        <pc:chgData name="Gurtek Kaur (2432269)" userId="S::2432269@student.uwtsd.ac.uk::8b8d872c-8e4a-4fe9-90bb-c06ec7db97ab" providerId="AD" clId="Web-{C7139803-A50A-060E-8BAA-03897C7D6B22}" dt="2026-02-13T16:51:53.065" v="1165" actId="1076"/>
        <pc:sldMkLst>
          <pc:docMk/>
          <pc:sldMk cId="1172771940" sldId="268"/>
        </pc:sldMkLst>
        <pc:spChg chg="mod">
          <ac:chgData name="Gurtek Kaur (2432269)" userId="S::2432269@student.uwtsd.ac.uk::8b8d872c-8e4a-4fe9-90bb-c06ec7db97ab" providerId="AD" clId="Web-{C7139803-A50A-060E-8BAA-03897C7D6B22}" dt="2026-02-13T16:51:45.409" v="1163" actId="14100"/>
          <ac:spMkLst>
            <pc:docMk/>
            <pc:sldMk cId="1172771940" sldId="268"/>
            <ac:spMk id="2" creationId="{D317B200-2B7E-E162-B073-7D2845D4FBF7}"/>
          </ac:spMkLst>
        </pc:spChg>
        <pc:spChg chg="mod">
          <ac:chgData name="Gurtek Kaur (2432269)" userId="S::2432269@student.uwtsd.ac.uk::8b8d872c-8e4a-4fe9-90bb-c06ec7db97ab" providerId="AD" clId="Web-{C7139803-A50A-060E-8BAA-03897C7D6B22}" dt="2026-02-13T16:51:53.065" v="1165" actId="1076"/>
          <ac:spMkLst>
            <pc:docMk/>
            <pc:sldMk cId="1172771940" sldId="268"/>
            <ac:spMk id="3" creationId="{942A05B2-5893-A391-0A11-94086F5C4E6E}"/>
          </ac:spMkLst>
        </pc:spChg>
      </pc:sldChg>
    </pc:docChg>
  </pc:docChgLst>
  <pc:docChgLst>
    <pc:chgData name="Gurtek Kaur (2432269)" userId="S::2432269@student.uwtsd.ac.uk::8b8d872c-8e4a-4fe9-90bb-c06ec7db97ab" providerId="AD" clId="Web-{882E055A-B08B-00E2-6525-C0EA5F11721C}"/>
    <pc:docChg chg="modSld sldOrd">
      <pc:chgData name="Gurtek Kaur (2432269)" userId="S::2432269@student.uwtsd.ac.uk::8b8d872c-8e4a-4fe9-90bb-c06ec7db97ab" providerId="AD" clId="Web-{882E055A-B08B-00E2-6525-C0EA5F11721C}" dt="2026-02-13T11:22:09.260" v="185"/>
      <pc:docMkLst>
        <pc:docMk/>
      </pc:docMkLst>
      <pc:sldChg chg="ord">
        <pc:chgData name="Gurtek Kaur (2432269)" userId="S::2432269@student.uwtsd.ac.uk::8b8d872c-8e4a-4fe9-90bb-c06ec7db97ab" providerId="AD" clId="Web-{882E055A-B08B-00E2-6525-C0EA5F11721C}" dt="2026-02-13T11:19:45.788" v="178"/>
        <pc:sldMkLst>
          <pc:docMk/>
          <pc:sldMk cId="647533766" sldId="257"/>
        </pc:sldMkLst>
      </pc:sldChg>
      <pc:sldChg chg="ord">
        <pc:chgData name="Gurtek Kaur (2432269)" userId="S::2432269@student.uwtsd.ac.uk::8b8d872c-8e4a-4fe9-90bb-c06ec7db97ab" providerId="AD" clId="Web-{882E055A-B08B-00E2-6525-C0EA5F11721C}" dt="2026-02-13T11:22:09.260" v="185"/>
        <pc:sldMkLst>
          <pc:docMk/>
          <pc:sldMk cId="2458065877" sldId="259"/>
        </pc:sldMkLst>
      </pc:sldChg>
      <pc:sldChg chg="modSp">
        <pc:chgData name="Gurtek Kaur (2432269)" userId="S::2432269@student.uwtsd.ac.uk::8b8d872c-8e4a-4fe9-90bb-c06ec7db97ab" providerId="AD" clId="Web-{882E055A-B08B-00E2-6525-C0EA5F11721C}" dt="2026-02-13T11:14:57.563" v="172" actId="14100"/>
        <pc:sldMkLst>
          <pc:docMk/>
          <pc:sldMk cId="1854361528" sldId="263"/>
        </pc:sldMkLst>
        <pc:spChg chg="mod">
          <ac:chgData name="Gurtek Kaur (2432269)" userId="S::2432269@student.uwtsd.ac.uk::8b8d872c-8e4a-4fe9-90bb-c06ec7db97ab" providerId="AD" clId="Web-{882E055A-B08B-00E2-6525-C0EA5F11721C}" dt="2026-02-13T11:14:57.563" v="172" actId="14100"/>
          <ac:spMkLst>
            <pc:docMk/>
            <pc:sldMk cId="1854361528" sldId="263"/>
            <ac:spMk id="3" creationId="{155A5E1F-C411-8831-8FCC-7CFF1B1AD0A0}"/>
          </ac:spMkLst>
        </pc:spChg>
      </pc:sldChg>
      <pc:sldChg chg="ord">
        <pc:chgData name="Gurtek Kaur (2432269)" userId="S::2432269@student.uwtsd.ac.uk::8b8d872c-8e4a-4fe9-90bb-c06ec7db97ab" providerId="AD" clId="Web-{882E055A-B08B-00E2-6525-C0EA5F11721C}" dt="2026-02-13T11:21:04.945" v="181"/>
        <pc:sldMkLst>
          <pc:docMk/>
          <pc:sldMk cId="1772653662" sldId="265"/>
        </pc:sldMkLst>
      </pc:sldChg>
      <pc:sldChg chg="modSp ord">
        <pc:chgData name="Gurtek Kaur (2432269)" userId="S::2432269@student.uwtsd.ac.uk::8b8d872c-8e4a-4fe9-90bb-c06ec7db97ab" providerId="AD" clId="Web-{882E055A-B08B-00E2-6525-C0EA5F11721C}" dt="2026-02-13T11:21:52.461" v="184"/>
        <pc:sldMkLst>
          <pc:docMk/>
          <pc:sldMk cId="271534378" sldId="267"/>
        </pc:sldMkLst>
        <pc:spChg chg="mod">
          <ac:chgData name="Gurtek Kaur (2432269)" userId="S::2432269@student.uwtsd.ac.uk::8b8d872c-8e4a-4fe9-90bb-c06ec7db97ab" providerId="AD" clId="Web-{882E055A-B08B-00E2-6525-C0EA5F11721C}" dt="2026-02-13T11:15:15.689" v="173" actId="14100"/>
          <ac:spMkLst>
            <pc:docMk/>
            <pc:sldMk cId="271534378" sldId="267"/>
            <ac:spMk id="3" creationId="{07DDCFE5-6750-1382-069C-74A5F95C0F20}"/>
          </ac:spMkLst>
        </pc:spChg>
      </pc:sldChg>
    </pc:docChg>
  </pc:docChgLst>
  <pc:docChgLst>
    <pc:chgData name="Gurtek Kaur (2432269)" userId="S::2432269@student.uwtsd.ac.uk::8b8d872c-8e4a-4fe9-90bb-c06ec7db97ab" providerId="AD" clId="Web-{8E54BB20-1F7E-1E39-13C6-1D40C687CA1F}"/>
    <pc:docChg chg="mod modSld addMainMaster delMainMaster">
      <pc:chgData name="Gurtek Kaur (2432269)" userId="S::2432269@student.uwtsd.ac.uk::8b8d872c-8e4a-4fe9-90bb-c06ec7db97ab" providerId="AD" clId="Web-{8E54BB20-1F7E-1E39-13C6-1D40C687CA1F}" dt="2026-02-10T19:39:45.338" v="489"/>
      <pc:docMkLst>
        <pc:docMk/>
      </pc:docMkLst>
      <pc:sldChg chg="addSp delSp modSp mod setBg modClrScheme setClrOvrMap delDesignElem chgLayout">
        <pc:chgData name="Gurtek Kaur (2432269)" userId="S::2432269@student.uwtsd.ac.uk::8b8d872c-8e4a-4fe9-90bb-c06ec7db97ab" providerId="AD" clId="Web-{8E54BB20-1F7E-1E39-13C6-1D40C687CA1F}" dt="2026-02-10T19:01:20.492" v="26" actId="1076"/>
        <pc:sldMkLst>
          <pc:docMk/>
          <pc:sldMk cId="109857222" sldId="256"/>
        </pc:sldMkLst>
        <pc:spChg chg="mod ord">
          <ac:chgData name="Gurtek Kaur (2432269)" userId="S::2432269@student.uwtsd.ac.uk::8b8d872c-8e4a-4fe9-90bb-c06ec7db97ab" providerId="AD" clId="Web-{8E54BB20-1F7E-1E39-13C6-1D40C687CA1F}" dt="2026-02-10T18:59:52.203" v="1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Gurtek Kaur (2432269)" userId="S::2432269@student.uwtsd.ac.uk::8b8d872c-8e4a-4fe9-90bb-c06ec7db97ab" providerId="AD" clId="Web-{8E54BB20-1F7E-1E39-13C6-1D40C687CA1F}" dt="2026-02-10T18:59:52.203" v="18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Gurtek Kaur (2432269)" userId="S::2432269@student.uwtsd.ac.uk::8b8d872c-8e4a-4fe9-90bb-c06ec7db97ab" providerId="AD" clId="Web-{8E54BB20-1F7E-1E39-13C6-1D40C687CA1F}" dt="2026-02-10T19:01:20.492" v="26" actId="1076"/>
          <ac:spMkLst>
            <pc:docMk/>
            <pc:sldMk cId="109857222" sldId="256"/>
            <ac:spMk id="6" creationId="{B4DDA678-B35B-477F-8755-BF3EF9012F0D}"/>
          </ac:spMkLst>
        </pc:spChg>
        <pc:picChg chg="mod">
          <ac:chgData name="Gurtek Kaur (2432269)" userId="S::2432269@student.uwtsd.ac.uk::8b8d872c-8e4a-4fe9-90bb-c06ec7db97ab" providerId="AD" clId="Web-{8E54BB20-1F7E-1E39-13C6-1D40C687CA1F}" dt="2026-02-10T19:00:28.237" v="22" actId="1076"/>
          <ac:picMkLst>
            <pc:docMk/>
            <pc:sldMk cId="109857222" sldId="256"/>
            <ac:picMk id="5" creationId="{751E29F1-ED2C-BDBB-8AAE-EB65FB7672FF}"/>
          </ac:picMkLst>
        </pc:picChg>
        <pc:picChg chg="add">
          <ac:chgData name="Gurtek Kaur (2432269)" userId="S::2432269@student.uwtsd.ac.uk::8b8d872c-8e4a-4fe9-90bb-c06ec7db97ab" providerId="AD" clId="Web-{8E54BB20-1F7E-1E39-13C6-1D40C687CA1F}" dt="2026-02-10T18:59:52.234" v="19"/>
          <ac:picMkLst>
            <pc:docMk/>
            <pc:sldMk cId="109857222" sldId="256"/>
            <ac:picMk id="106" creationId="{A53ED3FC-3BE8-4F1F-BEF1-74B1C721718A}"/>
          </ac:picMkLst>
        </pc:picChg>
      </pc:sldChg>
      <pc:sldChg chg="modSp mod modClrScheme chgLayout">
        <pc:chgData name="Gurtek Kaur (2432269)" userId="S::2432269@student.uwtsd.ac.uk::8b8d872c-8e4a-4fe9-90bb-c06ec7db97ab" providerId="AD" clId="Web-{8E54BB20-1F7E-1E39-13C6-1D40C687CA1F}" dt="2026-02-10T19:01:56.979" v="31" actId="14100"/>
        <pc:sldMkLst>
          <pc:docMk/>
          <pc:sldMk cId="647533766" sldId="257"/>
        </pc:sldMkLst>
        <pc:spChg chg="mod ord">
          <ac:chgData name="Gurtek Kaur (2432269)" userId="S::2432269@student.uwtsd.ac.uk::8b8d872c-8e4a-4fe9-90bb-c06ec7db97ab" providerId="AD" clId="Web-{8E54BB20-1F7E-1E39-13C6-1D40C687CA1F}" dt="2026-02-10T18:59:38.217" v="16"/>
          <ac:spMkLst>
            <pc:docMk/>
            <pc:sldMk cId="647533766" sldId="257"/>
            <ac:spMk id="2" creationId="{AF8B0EA3-0D2F-8765-76B2-2651279A5CC7}"/>
          </ac:spMkLst>
        </pc:spChg>
        <pc:spChg chg="mod ord">
          <ac:chgData name="Gurtek Kaur (2432269)" userId="S::2432269@student.uwtsd.ac.uk::8b8d872c-8e4a-4fe9-90bb-c06ec7db97ab" providerId="AD" clId="Web-{8E54BB20-1F7E-1E39-13C6-1D40C687CA1F}" dt="2026-02-10T19:01:56.979" v="31" actId="14100"/>
          <ac:spMkLst>
            <pc:docMk/>
            <pc:sldMk cId="647533766" sldId="257"/>
            <ac:spMk id="3" creationId="{0AFD601A-5B03-E7FB-9D54-5385A6FA14AE}"/>
          </ac:spMkLst>
        </pc:spChg>
      </pc:sldChg>
      <pc:sldChg chg="modSp mod modClrScheme chgLayout">
        <pc:chgData name="Gurtek Kaur (2432269)" userId="S::2432269@student.uwtsd.ac.uk::8b8d872c-8e4a-4fe9-90bb-c06ec7db97ab" providerId="AD" clId="Web-{8E54BB20-1F7E-1E39-13C6-1D40C687CA1F}" dt="2026-02-10T19:03:01.670" v="41" actId="20577"/>
        <pc:sldMkLst>
          <pc:docMk/>
          <pc:sldMk cId="3709455260" sldId="258"/>
        </pc:sldMkLst>
        <pc:spChg chg="mod ord">
          <ac:chgData name="Gurtek Kaur (2432269)" userId="S::2432269@student.uwtsd.ac.uk::8b8d872c-8e4a-4fe9-90bb-c06ec7db97ab" providerId="AD" clId="Web-{8E54BB20-1F7E-1E39-13C6-1D40C687CA1F}" dt="2026-02-10T19:02:34.231" v="36" actId="14100"/>
          <ac:spMkLst>
            <pc:docMk/>
            <pc:sldMk cId="3709455260" sldId="258"/>
            <ac:spMk id="2" creationId="{2F45D3DA-3018-6003-F3A7-552C61CA742A}"/>
          </ac:spMkLst>
        </pc:spChg>
        <pc:spChg chg="mod ord">
          <ac:chgData name="Gurtek Kaur (2432269)" userId="S::2432269@student.uwtsd.ac.uk::8b8d872c-8e4a-4fe9-90bb-c06ec7db97ab" providerId="AD" clId="Web-{8E54BB20-1F7E-1E39-13C6-1D40C687CA1F}" dt="2026-02-10T19:03:01.670" v="41" actId="20577"/>
          <ac:spMkLst>
            <pc:docMk/>
            <pc:sldMk cId="3709455260" sldId="258"/>
            <ac:spMk id="3" creationId="{7E19C1EB-27AA-D489-8E99-A5B26F48FB7E}"/>
          </ac:spMkLst>
        </pc:spChg>
      </pc:sldChg>
      <pc:sldChg chg="addSp delSp modSp mod modClrScheme chgLayout">
        <pc:chgData name="Gurtek Kaur (2432269)" userId="S::2432269@student.uwtsd.ac.uk::8b8d872c-8e4a-4fe9-90bb-c06ec7db97ab" providerId="AD" clId="Web-{8E54BB20-1F7E-1E39-13C6-1D40C687CA1F}" dt="2026-02-10T19:32:39.721" v="436"/>
        <pc:sldMkLst>
          <pc:docMk/>
          <pc:sldMk cId="2458065877" sldId="259"/>
        </pc:sldMkLst>
        <pc:spChg chg="mod ord">
          <ac:chgData name="Gurtek Kaur (2432269)" userId="S::2432269@student.uwtsd.ac.uk::8b8d872c-8e4a-4fe9-90bb-c06ec7db97ab" providerId="AD" clId="Web-{8E54BB20-1F7E-1E39-13C6-1D40C687CA1F}" dt="2026-02-10T19:27:02.762" v="393" actId="1076"/>
          <ac:spMkLst>
            <pc:docMk/>
            <pc:sldMk cId="2458065877" sldId="259"/>
            <ac:spMk id="2" creationId="{BF523F2C-2F52-C521-AD64-B2E78AA57722}"/>
          </ac:spMkLst>
        </pc:spChg>
        <pc:graphicFrameChg chg="add del mod modGraphic">
          <ac:chgData name="Gurtek Kaur (2432269)" userId="S::2432269@student.uwtsd.ac.uk::8b8d872c-8e4a-4fe9-90bb-c06ec7db97ab" providerId="AD" clId="Web-{8E54BB20-1F7E-1E39-13C6-1D40C687CA1F}" dt="2026-02-10T19:32:39.721" v="436"/>
          <ac:graphicFrameMkLst>
            <pc:docMk/>
            <pc:sldMk cId="2458065877" sldId="259"/>
            <ac:graphicFrameMk id="5" creationId="{B16C0458-8E20-F354-58A4-ECCBC7DACC5A}"/>
          </ac:graphicFrameMkLst>
        </pc:graphicFrameChg>
      </pc:sldChg>
      <pc:sldChg chg="modSp mod modClrScheme chgLayout">
        <pc:chgData name="Gurtek Kaur (2432269)" userId="S::2432269@student.uwtsd.ac.uk::8b8d872c-8e4a-4fe9-90bb-c06ec7db97ab" providerId="AD" clId="Web-{8E54BB20-1F7E-1E39-13C6-1D40C687CA1F}" dt="2026-02-10T19:29:09.999" v="410" actId="14100"/>
        <pc:sldMkLst>
          <pc:docMk/>
          <pc:sldMk cId="403426789" sldId="260"/>
        </pc:sldMkLst>
        <pc:spChg chg="mod ord">
          <ac:chgData name="Gurtek Kaur (2432269)" userId="S::2432269@student.uwtsd.ac.uk::8b8d872c-8e4a-4fe9-90bb-c06ec7db97ab" providerId="AD" clId="Web-{8E54BB20-1F7E-1E39-13C6-1D40C687CA1F}" dt="2026-02-10T19:29:02.155" v="408" actId="14100"/>
          <ac:spMkLst>
            <pc:docMk/>
            <pc:sldMk cId="403426789" sldId="260"/>
            <ac:spMk id="2" creationId="{A56594BB-CDC8-38CB-2CDC-F927FDC2B4CC}"/>
          </ac:spMkLst>
        </pc:spChg>
        <pc:spChg chg="mod ord">
          <ac:chgData name="Gurtek Kaur (2432269)" userId="S::2432269@student.uwtsd.ac.uk::8b8d872c-8e4a-4fe9-90bb-c06ec7db97ab" providerId="AD" clId="Web-{8E54BB20-1F7E-1E39-13C6-1D40C687CA1F}" dt="2026-02-10T19:29:09.999" v="410" actId="14100"/>
          <ac:spMkLst>
            <pc:docMk/>
            <pc:sldMk cId="403426789" sldId="260"/>
            <ac:spMk id="3" creationId="{121496FB-E565-74AD-1897-E1487FEB9D1E}"/>
          </ac:spMkLst>
        </pc:spChg>
      </pc:sldChg>
      <pc:sldChg chg="modSp mod modClrScheme chgLayout">
        <pc:chgData name="Gurtek Kaur (2432269)" userId="S::2432269@student.uwtsd.ac.uk::8b8d872c-8e4a-4fe9-90bb-c06ec7db97ab" providerId="AD" clId="Web-{8E54BB20-1F7E-1E39-13C6-1D40C687CA1F}" dt="2026-02-10T19:31:38.282" v="427"/>
        <pc:sldMkLst>
          <pc:docMk/>
          <pc:sldMk cId="411280434" sldId="261"/>
        </pc:sldMkLst>
        <pc:graphicFrameChg chg="mod ord modGraphic">
          <ac:chgData name="Gurtek Kaur (2432269)" userId="S::2432269@student.uwtsd.ac.uk::8b8d872c-8e4a-4fe9-90bb-c06ec7db97ab" providerId="AD" clId="Web-{8E54BB20-1F7E-1E39-13C6-1D40C687CA1F}" dt="2026-02-10T19:31:38.282" v="427"/>
          <ac:graphicFrameMkLst>
            <pc:docMk/>
            <pc:sldMk cId="411280434" sldId="261"/>
            <ac:graphicFrameMk id="7" creationId="{4C5598E7-155B-8AED-3DDB-37DDA33230EF}"/>
          </ac:graphicFrameMkLst>
        </pc:graphicFrameChg>
      </pc:sldChg>
      <pc:sldChg chg="modSp mod modClrScheme chgLayout">
        <pc:chgData name="Gurtek Kaur (2432269)" userId="S::2432269@student.uwtsd.ac.uk::8b8d872c-8e4a-4fe9-90bb-c06ec7db97ab" providerId="AD" clId="Web-{8E54BB20-1F7E-1E39-13C6-1D40C687CA1F}" dt="2026-02-10T19:36:46.158" v="467" actId="20577"/>
        <pc:sldMkLst>
          <pc:docMk/>
          <pc:sldMk cId="3832594355" sldId="262"/>
        </pc:sldMkLst>
        <pc:spChg chg="mod ord">
          <ac:chgData name="Gurtek Kaur (2432269)" userId="S::2432269@student.uwtsd.ac.uk::8b8d872c-8e4a-4fe9-90bb-c06ec7db97ab" providerId="AD" clId="Web-{8E54BB20-1F7E-1E39-13C6-1D40C687CA1F}" dt="2026-02-10T19:33:15.409" v="437" actId="1076"/>
          <ac:spMkLst>
            <pc:docMk/>
            <pc:sldMk cId="3832594355" sldId="262"/>
            <ac:spMk id="2" creationId="{38258120-6E8A-A6D1-F5AA-CA82EA97071E}"/>
          </ac:spMkLst>
        </pc:spChg>
        <pc:spChg chg="mod ord">
          <ac:chgData name="Gurtek Kaur (2432269)" userId="S::2432269@student.uwtsd.ac.uk::8b8d872c-8e4a-4fe9-90bb-c06ec7db97ab" providerId="AD" clId="Web-{8E54BB20-1F7E-1E39-13C6-1D40C687CA1F}" dt="2026-02-10T19:36:46.158" v="467" actId="20577"/>
          <ac:spMkLst>
            <pc:docMk/>
            <pc:sldMk cId="3832594355" sldId="262"/>
            <ac:spMk id="3" creationId="{B7E3AAE9-C292-3D32-94EF-1F44068615CE}"/>
          </ac:spMkLst>
        </pc:spChg>
      </pc:sldChg>
      <pc:sldChg chg="modSp mod modClrScheme chgLayout">
        <pc:chgData name="Gurtek Kaur (2432269)" userId="S::2432269@student.uwtsd.ac.uk::8b8d872c-8e4a-4fe9-90bb-c06ec7db97ab" providerId="AD" clId="Web-{8E54BB20-1F7E-1E39-13C6-1D40C687CA1F}" dt="2026-02-10T18:59:38.217" v="16"/>
        <pc:sldMkLst>
          <pc:docMk/>
          <pc:sldMk cId="1854361528" sldId="263"/>
        </pc:sldMkLst>
        <pc:spChg chg="mod ord">
          <ac:chgData name="Gurtek Kaur (2432269)" userId="S::2432269@student.uwtsd.ac.uk::8b8d872c-8e4a-4fe9-90bb-c06ec7db97ab" providerId="AD" clId="Web-{8E54BB20-1F7E-1E39-13C6-1D40C687CA1F}" dt="2026-02-10T18:59:38.217" v="16"/>
          <ac:spMkLst>
            <pc:docMk/>
            <pc:sldMk cId="1854361528" sldId="263"/>
            <ac:spMk id="2" creationId="{0310554E-17E4-4F6D-2EB5-5607387A55A8}"/>
          </ac:spMkLst>
        </pc:spChg>
        <pc:spChg chg="mod ord">
          <ac:chgData name="Gurtek Kaur (2432269)" userId="S::2432269@student.uwtsd.ac.uk::8b8d872c-8e4a-4fe9-90bb-c06ec7db97ab" providerId="AD" clId="Web-{8E54BB20-1F7E-1E39-13C6-1D40C687CA1F}" dt="2026-02-10T18:59:38.217" v="16"/>
          <ac:spMkLst>
            <pc:docMk/>
            <pc:sldMk cId="1854361528" sldId="263"/>
            <ac:spMk id="3" creationId="{155A5E1F-C411-8831-8FCC-7CFF1B1AD0A0}"/>
          </ac:spMkLst>
        </pc:spChg>
      </pc:sldChg>
      <pc:sldChg chg="modSp mod modClrScheme chgLayout">
        <pc:chgData name="Gurtek Kaur (2432269)" userId="S::2432269@student.uwtsd.ac.uk::8b8d872c-8e4a-4fe9-90bb-c06ec7db97ab" providerId="AD" clId="Web-{8E54BB20-1F7E-1E39-13C6-1D40C687CA1F}" dt="2026-02-10T19:37:37.723" v="473" actId="20577"/>
        <pc:sldMkLst>
          <pc:docMk/>
          <pc:sldMk cId="1050171963" sldId="264"/>
        </pc:sldMkLst>
        <pc:spChg chg="mod ord">
          <ac:chgData name="Gurtek Kaur (2432269)" userId="S::2432269@student.uwtsd.ac.uk::8b8d872c-8e4a-4fe9-90bb-c06ec7db97ab" providerId="AD" clId="Web-{8E54BB20-1F7E-1E39-13C6-1D40C687CA1F}" dt="2026-02-10T19:37:37.723" v="473" actId="20577"/>
          <ac:spMkLst>
            <pc:docMk/>
            <pc:sldMk cId="1050171963" sldId="264"/>
            <ac:spMk id="3" creationId="{20BB9845-4E5C-6396-C112-1C89C1961491}"/>
          </ac:spMkLst>
        </pc:spChg>
      </pc:sldChg>
      <pc:sldChg chg="modSp mod modClrScheme chgLayout">
        <pc:chgData name="Gurtek Kaur (2432269)" userId="S::2432269@student.uwtsd.ac.uk::8b8d872c-8e4a-4fe9-90bb-c06ec7db97ab" providerId="AD" clId="Web-{8E54BB20-1F7E-1E39-13C6-1D40C687CA1F}" dt="2026-02-10T19:39:45.338" v="489"/>
        <pc:sldMkLst>
          <pc:docMk/>
          <pc:sldMk cId="1772653662" sldId="265"/>
        </pc:sldMkLst>
        <pc:spChg chg="mod ord">
          <ac:chgData name="Gurtek Kaur (2432269)" userId="S::2432269@student.uwtsd.ac.uk::8b8d872c-8e4a-4fe9-90bb-c06ec7db97ab" providerId="AD" clId="Web-{8E54BB20-1F7E-1E39-13C6-1D40C687CA1F}" dt="2026-02-10T19:37:53.490" v="474" actId="1076"/>
          <ac:spMkLst>
            <pc:docMk/>
            <pc:sldMk cId="1772653662" sldId="265"/>
            <ac:spMk id="2" creationId="{93E0F8C3-5DAE-E1B0-A25F-A882D7D93F18}"/>
          </ac:spMkLst>
        </pc:spChg>
        <pc:graphicFrameChg chg="mod ord modGraphic">
          <ac:chgData name="Gurtek Kaur (2432269)" userId="S::2432269@student.uwtsd.ac.uk::8b8d872c-8e4a-4fe9-90bb-c06ec7db97ab" providerId="AD" clId="Web-{8E54BB20-1F7E-1E39-13C6-1D40C687CA1F}" dt="2026-02-10T19:39:45.338" v="489"/>
          <ac:graphicFrameMkLst>
            <pc:docMk/>
            <pc:sldMk cId="1772653662" sldId="265"/>
            <ac:graphicFrameMk id="4" creationId="{C23174F8-8D8B-4B8F-DF87-A213C6E4CE63}"/>
          </ac:graphicFrameMkLst>
        </pc:graphicFrameChg>
      </pc:sldChg>
      <pc:sldChg chg="modSp mod modClrScheme chgLayout">
        <pc:chgData name="Gurtek Kaur (2432269)" userId="S::2432269@student.uwtsd.ac.uk::8b8d872c-8e4a-4fe9-90bb-c06ec7db97ab" providerId="AD" clId="Web-{8E54BB20-1F7E-1E39-13C6-1D40C687CA1F}" dt="2026-02-10T18:59:38.217" v="16"/>
        <pc:sldMkLst>
          <pc:docMk/>
          <pc:sldMk cId="366987991" sldId="266"/>
        </pc:sldMkLst>
        <pc:spChg chg="mod ord">
          <ac:chgData name="Gurtek Kaur (2432269)" userId="S::2432269@student.uwtsd.ac.uk::8b8d872c-8e4a-4fe9-90bb-c06ec7db97ab" providerId="AD" clId="Web-{8E54BB20-1F7E-1E39-13C6-1D40C687CA1F}" dt="2026-02-10T18:59:38.217" v="16"/>
          <ac:spMkLst>
            <pc:docMk/>
            <pc:sldMk cId="366987991" sldId="266"/>
            <ac:spMk id="2" creationId="{4D3F301D-D522-FC33-22E9-5AF87F2CF8F3}"/>
          </ac:spMkLst>
        </pc:spChg>
        <pc:spChg chg="mod ord">
          <ac:chgData name="Gurtek Kaur (2432269)" userId="S::2432269@student.uwtsd.ac.uk::8b8d872c-8e4a-4fe9-90bb-c06ec7db97ab" providerId="AD" clId="Web-{8E54BB20-1F7E-1E39-13C6-1D40C687CA1F}" dt="2026-02-10T18:59:38.217" v="16"/>
          <ac:spMkLst>
            <pc:docMk/>
            <pc:sldMk cId="366987991" sldId="266"/>
            <ac:spMk id="3" creationId="{17B33DBF-3758-3D77-7F64-115BB2D71963}"/>
          </ac:spMkLst>
        </pc:spChg>
      </pc:sldChg>
      <pc:sldMasterChg chg="add addSldLayout modSldLayout">
        <pc:chgData name="Gurtek Kaur (2432269)" userId="S::2432269@student.uwtsd.ac.uk::8b8d872c-8e4a-4fe9-90bb-c06ec7db97ab" providerId="AD" clId="Web-{8E54BB20-1F7E-1E39-13C6-1D40C687CA1F}" dt="2026-02-10T18:59:38.217" v="16"/>
        <pc:sldMasterMkLst>
          <pc:docMk/>
          <pc:sldMasterMk cId="1068547976" sldId="2147483708"/>
        </pc:sldMasterMkLst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2128762000" sldId="2147483709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1246797994" sldId="2147483710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1697795098" sldId="2147483711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4002084049" sldId="2147483712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1852953092" sldId="2147483713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469371821" sldId="2147483714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1522630260" sldId="2147483715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1310371310" sldId="2147483716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4089057707" sldId="2147483717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815411484" sldId="2147483718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3436938151" sldId="2147483719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1886404037" sldId="2147483720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3202352077" sldId="2147483721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34896725" sldId="2147483722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3615336082" sldId="2147483723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2786718263" sldId="2147483724"/>
          </pc:sldLayoutMkLst>
        </pc:sldLayoutChg>
        <pc:sldLayoutChg chg="add mod replId">
          <pc:chgData name="Gurtek Kaur (2432269)" userId="S::2432269@student.uwtsd.ac.uk::8b8d872c-8e4a-4fe9-90bb-c06ec7db97ab" providerId="AD" clId="Web-{8E54BB20-1F7E-1E39-13C6-1D40C687CA1F}" dt="2026-02-10T18:59:38.217" v="16"/>
          <pc:sldLayoutMkLst>
            <pc:docMk/>
            <pc:sldMasterMk cId="1068547976" sldId="2147483708"/>
            <pc:sldLayoutMk cId="1368000746" sldId="214748372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7620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797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795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084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953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371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630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371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057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411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9381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4040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352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67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3360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867182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000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5479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arkson.edu/psychology" TargetMode="External"/><Relationship Id="rId2" Type="http://schemas.openxmlformats.org/officeDocument/2006/relationships/hyperlink" Target="https://www.instituteofcaninebiology.org/blog/is-it-nuture-or-natur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health-topics/adolescent-health#tab=tab_1" TargetMode="External"/><Relationship Id="rId4" Type="http://schemas.openxmlformats.org/officeDocument/2006/relationships/hyperlink" Target="https://www.simplypsychology.org/vygotsk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sychology Department | Clarkson University">
            <a:extLst>
              <a:ext uri="{FF2B5EF4-FFF2-40B4-BE49-F238E27FC236}">
                <a16:creationId xmlns:a16="http://schemas.microsoft.com/office/drawing/2014/main" id="{751E29F1-ED2C-BDBB-8AAE-EB65FB7672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2" y="-15402"/>
            <a:ext cx="12169503" cy="6870137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6" name="Picture 105">
            <a:extLst>
              <a:ext uri="{FF2B5EF4-FFF2-40B4-BE49-F238E27FC236}">
                <a16:creationId xmlns:a16="http://schemas.microsoft.com/office/drawing/2014/main" id="{A53ED3FC-3BE8-4F1F-BEF1-74B1C7217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5909" y="808055"/>
            <a:ext cx="3979205" cy="14533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300" b="1" i="1"/>
              <a:t>Supporting a Young Carer: A lifespan Development Perspective Using Vygotsky's Sociocultural Theory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178" y="2261420"/>
            <a:ext cx="4002936" cy="36379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buFont typeface="Arial"/>
              <a:buChar char="•"/>
            </a:pPr>
            <a:endParaRPr lang="en-US" i="1" cap="none"/>
          </a:p>
          <a:p>
            <a:pPr algn="l">
              <a:buFont typeface="Arial"/>
              <a:buChar char="•"/>
            </a:pPr>
            <a:r>
              <a:rPr lang="en-US" i="1" cap="none"/>
              <a:t>Module: LCHS4010 </a:t>
            </a:r>
          </a:p>
          <a:p>
            <a:pPr algn="l">
              <a:buFont typeface="Arial"/>
              <a:buChar char="•"/>
            </a:pPr>
            <a:r>
              <a:rPr lang="en-US" i="1" cap="none"/>
              <a:t>Psychology in Health and Social Care </a:t>
            </a:r>
          </a:p>
          <a:p>
            <a:pPr algn="l">
              <a:buFont typeface="Arial"/>
              <a:buChar char="•"/>
            </a:pPr>
            <a:r>
              <a:rPr lang="en-US" i="1" cap="none"/>
              <a:t>Gurtek Kaur – 02/02/2026</a:t>
            </a:r>
          </a:p>
          <a:p>
            <a:pPr algn="l">
              <a:buFont typeface="Arial"/>
              <a:buChar char="•"/>
            </a:pPr>
            <a:endParaRPr lang="en-US" b="1" cap="none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DDA678-B35B-477F-8755-BF3EF9012F0D}"/>
              </a:ext>
            </a:extLst>
          </p:cNvPr>
          <p:cNvSpPr txBox="1"/>
          <p:nvPr/>
        </p:nvSpPr>
        <p:spPr>
          <a:xfrm>
            <a:off x="6377549" y="5430303"/>
            <a:ext cx="4042067" cy="46365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 (Clarkson.edu, 2025)</a:t>
            </a:r>
          </a:p>
          <a:p>
            <a:pPr algn="ctr">
              <a:spcAft>
                <a:spcPts val="600"/>
              </a:spcAft>
            </a:pPr>
            <a:endParaRPr lang="en-US" sz="13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B0EA3-0D2F-8765-76B2-2651279A5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0"/>
            <a:ext cx="10515600" cy="1325563"/>
          </a:xfrm>
        </p:spPr>
        <p:txBody>
          <a:bodyPr/>
          <a:lstStyle/>
          <a:p>
            <a:pPr algn="ctr"/>
            <a:r>
              <a:rPr lang="en-US"/>
              <a:t>Scenario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D601A-5B03-E7FB-9D54-5385A6FA14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447" y="1251158"/>
            <a:ext cx="11599521" cy="5602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b="1">
                <a:latin typeface="Arial"/>
                <a:cs typeface="Arial"/>
              </a:rPr>
              <a:t>Jenny's Situation: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Jenny is 16 years old and has been a young carer for 5 years.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Primary carer for her mother following the death of her father.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Caring duty involves domestic tasks (cooking, cleaning, shopping)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Administrative Tasks 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Limited adult support 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b="1">
                <a:latin typeface="Arial"/>
                <a:cs typeface="Arial"/>
              </a:rPr>
              <a:t>Key Development Concern: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Caring responsibilities during adolescence, a critical developmental stage.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b="1">
                <a:latin typeface="Arial"/>
                <a:cs typeface="Arial"/>
              </a:rPr>
              <a:t>Aim of Presentation: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To explore the impact of Jenny's experiences on her development.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To propose a community support plan applying Vygotsky's Sociocultural Theory.</a:t>
            </a:r>
          </a:p>
          <a:p>
            <a:pPr marL="0" indent="0">
              <a:buNone/>
            </a:pP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>
              <a:latin typeface="Aptos" panose="020B00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7533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D20B6-6680-4B58-A952-686FB2CE2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149" y="256208"/>
            <a:ext cx="10131425" cy="1456267"/>
          </a:xfrm>
        </p:spPr>
        <p:txBody>
          <a:bodyPr/>
          <a:lstStyle/>
          <a:p>
            <a:pPr algn="ctr"/>
            <a:r>
              <a:rPr lang="en-US" err="1">
                <a:ea typeface="Calibri Light"/>
                <a:cs typeface="Calibri Light"/>
              </a:rPr>
              <a:t>VygOtskys</a:t>
            </a:r>
            <a:r>
              <a:rPr lang="en-US">
                <a:ea typeface="Calibri Light"/>
                <a:cs typeface="Calibri Light"/>
              </a:rPr>
              <a:t> 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DCFE5-6750-1382-069C-74A5F95C0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673" y="1209205"/>
            <a:ext cx="11887335" cy="5200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>
                <a:ea typeface="Calibri" panose="020F0502020204030204"/>
                <a:cs typeface="Calibri" panose="020F0502020204030204"/>
              </a:rPr>
              <a:t>Lev Vygotsky's sociocultural theory proposes that learning and cognitive development are deeply influenced by social interaction and the cultural environment in which a person grows and participates. </a:t>
            </a:r>
          </a:p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Stages of theory development:</a:t>
            </a:r>
          </a:p>
          <a:p>
            <a:pPr>
              <a:buFont typeface="Calibri"/>
              <a:buChar char="-"/>
            </a:pPr>
            <a:r>
              <a:rPr lang="en-US" sz="2000">
                <a:ea typeface="+mn-lt"/>
                <a:cs typeface="+mn-lt"/>
              </a:rPr>
              <a:t>Learning happens socially first – interaction with parents, teachers, peers</a:t>
            </a: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en-US" sz="2000">
                <a:ea typeface="+mn-lt"/>
                <a:cs typeface="+mn-lt"/>
              </a:rPr>
              <a:t>Learning  Is then </a:t>
            </a:r>
            <a:r>
              <a:rPr lang="en-US" sz="2000" err="1">
                <a:ea typeface="+mn-lt"/>
                <a:cs typeface="+mn-lt"/>
              </a:rPr>
              <a:t>internalised</a:t>
            </a:r>
            <a:r>
              <a:rPr lang="en-US" sz="2000">
                <a:ea typeface="+mn-lt"/>
                <a:cs typeface="+mn-lt"/>
              </a:rPr>
              <a:t> – individuals think independently.</a:t>
            </a: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en-US" sz="2000">
                <a:ea typeface="+mn-lt"/>
                <a:cs typeface="+mn-lt"/>
              </a:rPr>
              <a:t>Culture influences – language, beliefs, social norms shape how we perceive the world.</a:t>
            </a: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en-US" sz="2000">
                <a:ea typeface="+mn-lt"/>
                <a:cs typeface="+mn-lt"/>
              </a:rPr>
              <a:t>Development depends on guidance from a MKO (More </a:t>
            </a:r>
            <a:r>
              <a:rPr lang="en-US" sz="2000" err="1">
                <a:ea typeface="+mn-lt"/>
                <a:cs typeface="+mn-lt"/>
              </a:rPr>
              <a:t>Knowedleable</a:t>
            </a:r>
            <a:r>
              <a:rPr lang="en-US" sz="2000">
                <a:ea typeface="+mn-lt"/>
                <a:cs typeface="+mn-lt"/>
              </a:rPr>
              <a:t> Other)</a:t>
            </a: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en-US" sz="2000">
                <a:ea typeface="+mn-lt"/>
                <a:cs typeface="+mn-lt"/>
              </a:rPr>
              <a:t>Learning is strongest within the (ZPD) Zone of Proximal Development – tasks a person can do with support but not yet alone.</a:t>
            </a: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en-US" sz="2000">
                <a:ea typeface="+mn-lt"/>
                <a:cs typeface="+mn-lt"/>
              </a:rPr>
              <a:t>Scaffolding – support given to help someone progress, which is grad</a:t>
            </a:r>
            <a:r>
              <a:rPr lang="en-US">
                <a:ea typeface="+mn-lt"/>
                <a:cs typeface="+mn-lt"/>
              </a:rPr>
              <a:t>ually reduced.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(McLeod, 2025)</a:t>
            </a:r>
          </a:p>
        </p:txBody>
      </p:sp>
    </p:spTree>
    <p:extLst>
      <p:ext uri="{BB962C8B-B14F-4D97-AF65-F5344CB8AC3E}">
        <p14:creationId xmlns:p14="http://schemas.microsoft.com/office/powerpoint/2010/main" val="271534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23F2C-2F52-C521-AD64-B2E78AA57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291" y="451450"/>
            <a:ext cx="10418972" cy="1254984"/>
          </a:xfrm>
        </p:spPr>
        <p:txBody>
          <a:bodyPr/>
          <a:lstStyle/>
          <a:p>
            <a:r>
              <a:rPr lang="en-US" sz="3000" b="1"/>
              <a:t>Overview &amp; </a:t>
            </a:r>
            <a:r>
              <a:rPr lang="en-US" sz="2600" b="1"/>
              <a:t>relevance</a:t>
            </a:r>
            <a:r>
              <a:rPr lang="en-US" sz="3000" b="1"/>
              <a:t> of Vygotsky's Sociocultural Theory 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16C0458-8E20-F354-58A4-ECCBC7DACC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1658850"/>
              </p:ext>
            </p:extLst>
          </p:nvPr>
        </p:nvGraphicFramePr>
        <p:xfrm>
          <a:off x="632602" y="1710905"/>
          <a:ext cx="10904241" cy="36711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4747">
                  <a:extLst>
                    <a:ext uri="{9D8B030D-6E8A-4147-A177-3AD203B41FA5}">
                      <a16:colId xmlns:a16="http://schemas.microsoft.com/office/drawing/2014/main" val="1357817506"/>
                    </a:ext>
                  </a:extLst>
                </a:gridCol>
                <a:gridCol w="3634747">
                  <a:extLst>
                    <a:ext uri="{9D8B030D-6E8A-4147-A177-3AD203B41FA5}">
                      <a16:colId xmlns:a16="http://schemas.microsoft.com/office/drawing/2014/main" val="2445593890"/>
                    </a:ext>
                  </a:extLst>
                </a:gridCol>
                <a:gridCol w="3634747">
                  <a:extLst>
                    <a:ext uri="{9D8B030D-6E8A-4147-A177-3AD203B41FA5}">
                      <a16:colId xmlns:a16="http://schemas.microsoft.com/office/drawing/2014/main" val="745846624"/>
                    </a:ext>
                  </a:extLst>
                </a:gridCol>
              </a:tblGrid>
              <a:tr h="821891">
                <a:tc>
                  <a:txBody>
                    <a:bodyPr/>
                    <a:lstStyle/>
                    <a:p>
                      <a:pPr algn="ctr"/>
                      <a:endParaRPr lang="en-US" sz="180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chemeClr val="tx1"/>
                          </a:solidFill>
                          <a:latin typeface="Arial"/>
                        </a:rPr>
                        <a:t>Core Beliefs: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chemeClr val="tx1"/>
                          </a:solidFill>
                          <a:latin typeface="Arial"/>
                        </a:rPr>
                        <a:t>Key Concepts: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US" sz="180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US" sz="1800" b="1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Relevance of Theory: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8047699"/>
                  </a:ext>
                </a:extLst>
              </a:tr>
              <a:tr h="2849231">
                <a:tc>
                  <a:txBody>
                    <a:bodyPr/>
                    <a:lstStyle/>
                    <a:p>
                      <a:pPr marL="457200" marR="0" lvl="0" indent="-4572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endParaRPr lang="en-US" sz="1400" b="0" i="0" u="none" strike="noStrike" noProof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latin typeface="Arial"/>
                      </a:endParaRPr>
                    </a:p>
                    <a:p>
                      <a:pPr marL="457200" marR="0" lvl="0" indent="-4572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400" b="0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Development is shaped by </a:t>
                      </a:r>
                      <a:r>
                        <a:rPr lang="en-US" sz="1400" b="1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social interaction and culture.</a:t>
                      </a:r>
                      <a:endParaRPr lang="en-US" sz="1400" b="0" i="0" u="none" strike="noStrike" noProof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latin typeface="Arial"/>
                      </a:endParaRPr>
                    </a:p>
                    <a:p>
                      <a:pPr marL="457200" marR="0" lvl="0" indent="-4572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400" b="0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Learning occurs first </a:t>
                      </a:r>
                      <a:r>
                        <a:rPr lang="en-US" sz="1400" b="1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socially, then internally.</a:t>
                      </a:r>
                      <a:endParaRPr lang="en-US" sz="1400" b="0" i="0" u="none" strike="noStrike" noProof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latin typeface="Arial"/>
                      </a:endParaRPr>
                    </a:p>
                    <a:p>
                      <a:pPr marL="457200" marR="0" lvl="0" indent="-4572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400" b="0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Cognitive development depends on </a:t>
                      </a:r>
                      <a:r>
                        <a:rPr lang="en-US" sz="1400" b="1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support from others.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US" sz="1400" b="0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ptos"/>
                        </a:rPr>
                        <a:t>(McLeod, 2025)</a:t>
                      </a:r>
                      <a:endParaRPr lang="en-US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endParaRPr lang="en-US" sz="1400" b="1" i="0" u="none" strike="noStrike" noProof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latin typeface="Arial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endParaRPr lang="en-US" sz="1400" b="0" i="0" u="none" strike="noStrike" noProof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latin typeface="Arial"/>
                      </a:endParaRP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400" b="0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Zone of Proximal Development </a:t>
                      </a:r>
                      <a:r>
                        <a:rPr lang="en-US" sz="1400" b="1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(ZPD)</a:t>
                      </a:r>
                      <a:endParaRPr lang="en-US" sz="1400" b="0" i="0" u="none" strike="noStrike" noProof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latin typeface="Arial"/>
                      </a:endParaRP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400" b="0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Scaffolding 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400" b="0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Language and social interaction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400" b="0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More Knowledgeable Other </a:t>
                      </a:r>
                      <a:r>
                        <a:rPr lang="en-US" sz="1400" b="1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(MKO)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US" sz="1400" b="0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Calibri"/>
                        </a:rPr>
                        <a:t>(McLeod, 2025)</a:t>
                      </a:r>
                      <a:endParaRPr lang="en-US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endParaRPr lang="en-US" sz="1400" b="0" i="0" u="none" strike="noStrike" noProof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latin typeface="Calibri"/>
                      </a:endParaRP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400" b="0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Focuses on </a:t>
                      </a:r>
                      <a:r>
                        <a:rPr lang="en-US" sz="1400" b="1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environment, relationships, and social roles.</a:t>
                      </a:r>
                      <a:endParaRPr lang="en-US" sz="1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>
                          <a:srgbClr val="000000"/>
                        </a:buClr>
                        <a:buFont typeface="Calibri,Sans-Serif"/>
                        <a:buChar char="-"/>
                      </a:pPr>
                      <a:r>
                        <a:rPr lang="en-US" sz="1400" b="0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Highly relevant to </a:t>
                      </a:r>
                      <a:r>
                        <a:rPr lang="en-US" sz="1400" b="1" i="0" u="none" strike="noStrike" noProof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Arial"/>
                        </a:rPr>
                        <a:t>health and social care contexts.</a:t>
                      </a:r>
                      <a:endParaRPr lang="en-US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53629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80658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0F8C3-5DAE-E1B0-A25F-A882D7D93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844" y="410817"/>
            <a:ext cx="10131425" cy="1456267"/>
          </a:xfrm>
        </p:spPr>
        <p:txBody>
          <a:bodyPr>
            <a:normAutofit/>
          </a:bodyPr>
          <a:lstStyle/>
          <a:p>
            <a:pPr algn="ctr"/>
            <a:r>
              <a:rPr lang="en-US" sz="3000" b="1">
                <a:latin typeface="Arial"/>
                <a:cs typeface="Arial"/>
              </a:rPr>
              <a:t>Critical Evaluation of Vygotsky's Theory 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23174F8-8D8B-4B8F-DF87-A213C6E4CE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5824622"/>
              </p:ext>
            </p:extLst>
          </p:nvPr>
        </p:nvGraphicFramePr>
        <p:xfrm>
          <a:off x="445698" y="1869056"/>
          <a:ext cx="11273677" cy="43518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3315">
                  <a:extLst>
                    <a:ext uri="{9D8B030D-6E8A-4147-A177-3AD203B41FA5}">
                      <a16:colId xmlns:a16="http://schemas.microsoft.com/office/drawing/2014/main" val="363214296"/>
                    </a:ext>
                  </a:extLst>
                </a:gridCol>
                <a:gridCol w="3803315">
                  <a:extLst>
                    <a:ext uri="{9D8B030D-6E8A-4147-A177-3AD203B41FA5}">
                      <a16:colId xmlns:a16="http://schemas.microsoft.com/office/drawing/2014/main" val="4179547583"/>
                    </a:ext>
                  </a:extLst>
                </a:gridCol>
                <a:gridCol w="3667047">
                  <a:extLst>
                    <a:ext uri="{9D8B030D-6E8A-4147-A177-3AD203B41FA5}">
                      <a16:colId xmlns:a16="http://schemas.microsoft.com/office/drawing/2014/main" val="2548716632"/>
                    </a:ext>
                  </a:extLst>
                </a:gridCol>
              </a:tblGrid>
              <a:tr h="55662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800"/>
                        <a:t>Strengths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/>
                        <a:t>Limitations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/>
                        <a:t>Balanced Judgement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4067701"/>
                  </a:ext>
                </a:extLst>
              </a:tr>
              <a:tr h="3795193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endParaRPr lang="en-US" sz="2400">
                        <a:solidFill>
                          <a:schemeClr val="tx1"/>
                        </a:solidFill>
                      </a:endParaRP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Emphasis social context and relationships 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Applicable to real-world care environments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Supports intervention-based practice 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endParaRPr lang="en-US" sz="2400">
                        <a:solidFill>
                          <a:schemeClr val="tx1"/>
                        </a:solidFill>
                      </a:endParaRP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Underplays biological and emotional factors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Assumes availability of supportive MKOs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Increasingly useful for planning support</a:t>
                      </a:r>
                    </a:p>
                    <a:p>
                      <a:pPr lvl="0">
                        <a:buNone/>
                      </a:pP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Best used alongside attachment-based (how relationships shape us) or trauma-based (how harmful experiences shape us) informed approaches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20259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265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5D3DA-3018-6003-F3A7-552C61CA7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952" y="178280"/>
            <a:ext cx="7974821" cy="1125587"/>
          </a:xfrm>
        </p:spPr>
        <p:txBody>
          <a:bodyPr/>
          <a:lstStyle/>
          <a:p>
            <a:r>
              <a:rPr lang="en-US" sz="3000" b="1"/>
              <a:t>Adolescence as a Lifespan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9C1EB-27AA-D489-8E99-A5B26F48FB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4709"/>
            <a:ext cx="10515600" cy="458325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1800" b="1">
                <a:latin typeface="Arial"/>
                <a:cs typeface="Arial"/>
              </a:rPr>
              <a:t>Adolescence: 10 – 19 years (</a:t>
            </a:r>
            <a:r>
              <a:rPr lang="en-US" sz="1800" b="1">
                <a:latin typeface="Arial"/>
                <a:ea typeface="+mn-lt"/>
                <a:cs typeface="+mn-lt"/>
              </a:rPr>
              <a:t>WHO, 2025)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Period of rapid biological, cognitive, and social development.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Identity formation, autonomy, peer relationships.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Increased emotional regulation and abstract thinking.</a:t>
            </a:r>
          </a:p>
          <a:p>
            <a:pPr marL="0" indent="0">
              <a:buNone/>
            </a:pP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b="1">
                <a:latin typeface="Arial"/>
                <a:cs typeface="Arial"/>
              </a:rPr>
              <a:t>Risks for Young Carers: </a:t>
            </a:r>
            <a:r>
              <a:rPr lang="en-US" sz="1800" b="1">
                <a:latin typeface="Arial"/>
                <a:ea typeface="+mn-lt"/>
                <a:cs typeface="Arial"/>
              </a:rPr>
              <a:t>(Dharampal and Ani, 2019)</a:t>
            </a:r>
            <a:endParaRPr lang="en-US" sz="1800" b="1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Increased levels of: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Stress and emotional burden</a:t>
            </a:r>
            <a:endParaRPr lang="en-US">
              <a:latin typeface="Aptos" panose="020B0004020202020204"/>
              <a:cs typeface="Arial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Social isolation</a:t>
            </a:r>
            <a:endParaRPr lang="en-US">
              <a:latin typeface="Aptos" panose="020B0004020202020204"/>
              <a:cs typeface="Arial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Educational disadvantage</a:t>
            </a:r>
            <a:endParaRPr lang="en-US">
              <a:latin typeface="Aptos" panose="020B0004020202020204"/>
              <a:cs typeface="Arial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Mental Health difficulties.</a:t>
            </a:r>
            <a:endParaRPr lang="en-US"/>
          </a:p>
          <a:p>
            <a:pPr marL="0" indent="0">
              <a:buNone/>
            </a:pPr>
            <a:endParaRPr lang="en-US" sz="18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b="1">
                <a:solidFill>
                  <a:srgbClr val="FF0000"/>
                </a:solidFill>
                <a:latin typeface="Arial"/>
                <a:cs typeface="Arial"/>
              </a:rPr>
              <a:t>Jenny's caregiving role may conflict with age-appropriate development needs.</a:t>
            </a:r>
          </a:p>
          <a:p>
            <a:pPr marL="0" indent="0">
              <a:buNone/>
            </a:pPr>
            <a:endParaRPr lang="en-US" sz="1800" b="1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09455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594BB-CDC8-38CB-2CDC-F927FDC2B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62112" y="-53009"/>
            <a:ext cx="12649338" cy="1511484"/>
          </a:xfrm>
        </p:spPr>
        <p:txBody>
          <a:bodyPr/>
          <a:lstStyle/>
          <a:p>
            <a:pPr algn="ctr"/>
            <a:r>
              <a:rPr lang="en-US" sz="3000" b="1"/>
              <a:t>Applying Vygotsky THEORY to Jenny's Past Experiences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496FB-E565-74AD-1897-E1487FEB9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240" y="1708527"/>
            <a:ext cx="5024480" cy="417171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b="1">
                <a:latin typeface="Arial"/>
                <a:cs typeface="Arial"/>
              </a:rPr>
              <a:t>Loss of MKO </a:t>
            </a:r>
            <a:r>
              <a:rPr lang="en-US" sz="1600" b="1">
                <a:ea typeface="+mn-lt"/>
                <a:cs typeface="+mn-lt"/>
              </a:rPr>
              <a:t>More knowledgeable Other</a:t>
            </a:r>
            <a:r>
              <a:rPr lang="en-US" sz="1600" b="1">
                <a:latin typeface="Arial"/>
                <a:ea typeface="+mn-lt"/>
                <a:cs typeface="Arial"/>
              </a:rPr>
              <a:t>:</a:t>
            </a:r>
            <a:endParaRPr lang="en-US" sz="1600" b="1">
              <a:latin typeface="Arial"/>
              <a:cs typeface="Arial"/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Father previously acted as primary caregiver and MKO (</a:t>
            </a:r>
            <a:r>
              <a:rPr lang="en-US" sz="1600" err="1">
                <a:latin typeface="Arial"/>
                <a:cs typeface="Arial"/>
              </a:rPr>
              <a:t>e.g</a:t>
            </a:r>
            <a:r>
              <a:rPr lang="en-US" sz="1600">
                <a:latin typeface="Arial"/>
                <a:cs typeface="Arial"/>
              </a:rPr>
              <a:t> Parent, Teacher)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Father death removed a crucial source of guidance and support.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b="1">
                <a:latin typeface="Arial"/>
                <a:cs typeface="Arial"/>
              </a:rPr>
              <a:t>Role Reversal:</a:t>
            </a:r>
            <a:endParaRPr lang="en-US" sz="1600">
              <a:latin typeface="Arial"/>
              <a:cs typeface="Arial"/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Jenny adopted adult responsibilities before developmental readiness.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600">
                <a:latin typeface="Arial"/>
                <a:cs typeface="Arial"/>
              </a:rPr>
              <a:t>Learning occurred through necessity rather than supported progression.</a:t>
            </a:r>
          </a:p>
          <a:p>
            <a:pPr marL="0" indent="0">
              <a:buNone/>
            </a:pPr>
            <a:endParaRPr lang="en-US" sz="1600">
              <a:latin typeface="Arial"/>
              <a:cs typeface="Arial"/>
            </a:endParaRPr>
          </a:p>
          <a:p>
            <a:pPr marL="0" indent="0">
              <a:buNone/>
            </a:pPr>
            <a:endParaRPr lang="en-US" sz="1600" b="1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26F45-6484-BED0-7E38-A16624EA2744}"/>
              </a:ext>
            </a:extLst>
          </p:cNvPr>
          <p:cNvSpPr txBox="1"/>
          <p:nvPr/>
        </p:nvSpPr>
        <p:spPr>
          <a:xfrm>
            <a:off x="6099684" y="2810861"/>
            <a:ext cx="5471670" cy="36112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1000"/>
              </a:spcAft>
            </a:pPr>
            <a:endParaRPr lang="en-US" sz="1600">
              <a:latin typeface="Arial"/>
              <a:cs typeface="Arial"/>
            </a:endParaRPr>
          </a:p>
          <a:p>
            <a:pPr>
              <a:spcAft>
                <a:spcPts val="1000"/>
              </a:spcAft>
            </a:pPr>
            <a:r>
              <a:rPr lang="en-US" sz="1600" b="1">
                <a:latin typeface="Arial"/>
                <a:cs typeface="Arial"/>
              </a:rPr>
              <a:t>Impact on ZPD:</a:t>
            </a:r>
            <a:endParaRPr lang="en-US" sz="1600">
              <a:latin typeface="Arial"/>
              <a:cs typeface="Arial"/>
            </a:endParaRPr>
          </a:p>
          <a:p>
            <a:pPr marL="457200" indent="-457200">
              <a:spcAft>
                <a:spcPts val="1000"/>
              </a:spcAft>
              <a:buFont typeface="Calibri,Sans-Serif"/>
              <a:buChar char="-"/>
            </a:pPr>
            <a:r>
              <a:rPr lang="en-US" sz="1600">
                <a:latin typeface="Arial"/>
                <a:cs typeface="Arial"/>
              </a:rPr>
              <a:t>Tasks may have exceeded Jenny's ZDP.</a:t>
            </a:r>
          </a:p>
          <a:p>
            <a:pPr marL="457200" indent="-457200">
              <a:spcAft>
                <a:spcPts val="1000"/>
              </a:spcAft>
              <a:buFont typeface="Calibri,Sans-Serif"/>
              <a:buChar char="-"/>
            </a:pPr>
            <a:r>
              <a:rPr lang="en-US" sz="1600">
                <a:latin typeface="Arial"/>
                <a:cs typeface="Arial"/>
              </a:rPr>
              <a:t>Lack of Scaffolding &gt; Increased stress and cognitive overload.</a:t>
            </a:r>
            <a:endParaRPr lang="en-US"/>
          </a:p>
          <a:p>
            <a:pPr>
              <a:spcAft>
                <a:spcPts val="1000"/>
              </a:spcAft>
            </a:pPr>
            <a:r>
              <a:rPr lang="en-US" sz="1600" b="1">
                <a:latin typeface="Arial"/>
                <a:cs typeface="Arial"/>
              </a:rPr>
              <a:t>Potential Outcomes: </a:t>
            </a:r>
            <a:endParaRPr lang="en-US" sz="1600">
              <a:latin typeface="Arial"/>
              <a:cs typeface="Arial"/>
            </a:endParaRPr>
          </a:p>
          <a:p>
            <a:pPr marL="457200" indent="-457200">
              <a:spcAft>
                <a:spcPts val="1000"/>
              </a:spcAft>
              <a:buFont typeface="Calibri,Sans-Serif"/>
              <a:buChar char="-"/>
            </a:pPr>
            <a:r>
              <a:rPr lang="en-US" sz="1600">
                <a:latin typeface="Arial"/>
                <a:cs typeface="Arial"/>
              </a:rPr>
              <a:t>Accelerated maturity but emotional strain.</a:t>
            </a:r>
          </a:p>
          <a:p>
            <a:pPr marL="457200" indent="-457200">
              <a:spcAft>
                <a:spcPts val="1000"/>
              </a:spcAft>
              <a:buFont typeface="Calibri,Sans-Serif"/>
              <a:buChar char="-"/>
            </a:pPr>
            <a:r>
              <a:rPr lang="en-US" sz="1600">
                <a:latin typeface="Arial"/>
                <a:cs typeface="Arial"/>
              </a:rPr>
              <a:t>Reduced </a:t>
            </a:r>
            <a:r>
              <a:rPr lang="en-GB" sz="1600">
                <a:latin typeface="Arial"/>
                <a:cs typeface="Arial"/>
              </a:rPr>
              <a:t>opportunities</a:t>
            </a:r>
            <a:r>
              <a:rPr lang="en-US" sz="1600">
                <a:latin typeface="Arial"/>
                <a:cs typeface="Arial"/>
              </a:rPr>
              <a:t> for peer-based learning.</a:t>
            </a:r>
          </a:p>
          <a:p>
            <a:pPr marL="457200" indent="-457200">
              <a:spcAft>
                <a:spcPts val="1000"/>
              </a:spcAft>
              <a:buFont typeface="Calibri,Sans-Serif"/>
              <a:buChar char="-"/>
            </a:pPr>
            <a:r>
              <a:rPr lang="en-US" sz="1600">
                <a:latin typeface="Arial"/>
                <a:cs typeface="Arial"/>
              </a:rPr>
              <a:t>Risk of </a:t>
            </a:r>
            <a:r>
              <a:rPr lang="en-US" sz="1600" err="1">
                <a:latin typeface="Arial"/>
                <a:cs typeface="Arial"/>
              </a:rPr>
              <a:t>internalising</a:t>
            </a:r>
            <a:r>
              <a:rPr lang="en-US" sz="1600">
                <a:latin typeface="Arial"/>
                <a:cs typeface="Arial"/>
              </a:rPr>
              <a:t> stress and anxiety.</a:t>
            </a: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34267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Picture">
            <a:extLst>
              <a:ext uri="{FF2B5EF4-FFF2-40B4-BE49-F238E27FC236}">
                <a16:creationId xmlns:a16="http://schemas.microsoft.com/office/drawing/2014/main" id="{568DDB14-C25B-7E46-8E28-CDC4682E8D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5762" y="506352"/>
            <a:ext cx="3534854" cy="148895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C5598E7-155B-8AED-3DDB-37DDA33230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2909632"/>
              </p:ext>
            </p:extLst>
          </p:nvPr>
        </p:nvGraphicFramePr>
        <p:xfrm>
          <a:off x="833886" y="2458528"/>
          <a:ext cx="11112190" cy="22450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34852259"/>
                    </a:ext>
                  </a:extLst>
                </a:gridCol>
                <a:gridCol w="5854390">
                  <a:extLst>
                    <a:ext uri="{9D8B030D-6E8A-4147-A177-3AD203B41FA5}">
                      <a16:colId xmlns:a16="http://schemas.microsoft.com/office/drawing/2014/main" val="3333600362"/>
                    </a:ext>
                  </a:extLst>
                </a:gridCol>
              </a:tblGrid>
              <a:tr h="538803">
                <a:tc>
                  <a:txBody>
                    <a:bodyPr/>
                    <a:lstStyle/>
                    <a:p>
                      <a:pPr algn="ctr"/>
                      <a:r>
                        <a:rPr lang="en-US" sz="2800"/>
                        <a:t>Nature: Biological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/>
                        <a:t>Nurture: Environmental 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5387371"/>
                  </a:ext>
                </a:extLst>
              </a:tr>
              <a:tr h="1706203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ü"/>
                      </a:pPr>
                      <a:endParaRPr lang="en-US"/>
                    </a:p>
                    <a:p>
                      <a:pPr marL="285750" lvl="0" indent="-285750">
                        <a:buFont typeface="Wingdings"/>
                        <a:buChar char="ü"/>
                      </a:pPr>
                      <a:r>
                        <a:rPr lang="en-US"/>
                        <a:t>Adolescent brain still developing (emotional regulation)</a:t>
                      </a:r>
                    </a:p>
                    <a:p>
                      <a:pPr marL="285750" lvl="0" indent="-285750">
                        <a:buFont typeface="Wingdings"/>
                        <a:buChar char="ü"/>
                      </a:pPr>
                      <a:r>
                        <a:rPr lang="en-US"/>
                        <a:t>Heightened sensitivity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ü"/>
                      </a:pPr>
                      <a:endParaRPr lang="en-US"/>
                    </a:p>
                    <a:p>
                      <a:pPr marL="285750" lvl="0" indent="-285750">
                        <a:buFont typeface="Wingdings"/>
                        <a:buChar char="ü"/>
                      </a:pPr>
                      <a:r>
                        <a:rPr lang="en-US"/>
                        <a:t>Bereavement </a:t>
                      </a:r>
                    </a:p>
                    <a:p>
                      <a:pPr marL="285750" lvl="0" indent="-285750">
                        <a:buFont typeface="Wingdings"/>
                        <a:buChar char="ü"/>
                      </a:pPr>
                      <a:r>
                        <a:rPr lang="en-US"/>
                        <a:t>Long-term caregiving responsibilities </a:t>
                      </a:r>
                    </a:p>
                    <a:p>
                      <a:pPr marL="285750" lvl="0" indent="-285750">
                        <a:buFont typeface="Wingdings"/>
                        <a:buChar char="ü"/>
                      </a:pPr>
                      <a:r>
                        <a:rPr lang="en-US"/>
                        <a:t>Limited adult support </a:t>
                      </a:r>
                    </a:p>
                    <a:p>
                      <a:pPr marL="285750" lvl="0" indent="-285750">
                        <a:buFont typeface="Wingdings"/>
                        <a:buChar char="ü"/>
                      </a:pPr>
                      <a:r>
                        <a:rPr lang="en-US"/>
                        <a:t>Reduced time for education and peers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24759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F63660DF-4299-3E3C-2074-63DD1C0C33E8}"/>
              </a:ext>
            </a:extLst>
          </p:cNvPr>
          <p:cNvSpPr txBox="1"/>
          <p:nvPr/>
        </p:nvSpPr>
        <p:spPr>
          <a:xfrm>
            <a:off x="8180718" y="2005642"/>
            <a:ext cx="265981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cs typeface="Arial"/>
              </a:rPr>
              <a:t>(Beuchat, 2016)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AD8BE28-4C5D-4565-08B7-AF027E49E9F8}"/>
              </a:ext>
            </a:extLst>
          </p:cNvPr>
          <p:cNvSpPr txBox="1"/>
          <p:nvPr/>
        </p:nvSpPr>
        <p:spPr>
          <a:xfrm>
            <a:off x="313889" y="5161581"/>
            <a:ext cx="921012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Vygotsky's emphasis:</a:t>
            </a: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 sz="2400"/>
              <a:t>Developmental difficulties arise from insufficient social mediation.</a:t>
            </a:r>
          </a:p>
          <a:p>
            <a:pPr marL="285750" indent="-285750">
              <a:buFont typeface="Calibri"/>
              <a:buChar char="-"/>
            </a:pPr>
            <a:r>
              <a:rPr lang="en-US" sz="2400"/>
              <a:t>Jenny's environment has restricted healthy scaffolding.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56E1F1-7EB6-02B0-3344-07B6B832D7D0}"/>
              </a:ext>
            </a:extLst>
          </p:cNvPr>
          <p:cNvSpPr txBox="1"/>
          <p:nvPr/>
        </p:nvSpPr>
        <p:spPr>
          <a:xfrm>
            <a:off x="6096000" y="4708585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Roboto"/>
                <a:cs typeface="Roboto"/>
              </a:rPr>
              <a:t> (IHPE Position Statement: Young Carers and Young Adult Carers (UK focus) KEY INFORMATION Definition, n.d.)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  <a:latin typeface="Arial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8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58120-6E8A-A6D1-F5AA-CA82EA970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497" y="256209"/>
            <a:ext cx="10131425" cy="1456267"/>
          </a:xfrm>
        </p:spPr>
        <p:txBody>
          <a:bodyPr/>
          <a:lstStyle/>
          <a:p>
            <a:r>
              <a:rPr lang="en-US" sz="4000" b="1"/>
              <a:t>Community Support Plan Using Vygotsky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3AAE9-C292-3D32-94EF-1F4406861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62" y="1710607"/>
            <a:ext cx="11148203" cy="46388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1. Support through Scaffolding and MKOs</a:t>
            </a:r>
            <a:endParaRPr lang="en-US" b="1">
              <a:ea typeface="Calibri" panose="020F0502020204030204"/>
              <a:cs typeface="Calibri" panose="020F0502020204030204"/>
            </a:endParaRPr>
          </a:p>
          <a:p>
            <a:pPr>
              <a:buFont typeface="Calibri"/>
              <a:buChar char="-"/>
            </a:pPr>
            <a:r>
              <a:rPr lang="en-US"/>
              <a:t>Professional MKOs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Calibri"/>
              <a:buChar char="-"/>
            </a:pPr>
            <a:r>
              <a:rPr lang="en-US"/>
              <a:t>Social worker to coordinate care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Calibri"/>
              <a:buChar char="-"/>
            </a:pPr>
            <a:r>
              <a:rPr lang="en-US"/>
              <a:t>Youth Worker to provide developmental and emotional support.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457200" indent="-457200">
              <a:buFont typeface="Calibri"/>
              <a:buChar char="-"/>
            </a:pPr>
            <a:endParaRPr lang="en-US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b="1"/>
              <a:t>2. Practical Scaffolding</a:t>
            </a:r>
            <a:endParaRPr lang="en-US" b="1">
              <a:ea typeface="Calibri"/>
              <a:cs typeface="Calibri"/>
            </a:endParaRPr>
          </a:p>
          <a:p>
            <a:pPr>
              <a:buFont typeface="Calibri"/>
              <a:buChar char="-"/>
            </a:pPr>
            <a:r>
              <a:rPr lang="en-US"/>
              <a:t>Home care services for mother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Calibri"/>
              <a:buChar char="-"/>
            </a:pPr>
            <a:r>
              <a:rPr lang="en-US"/>
              <a:t>Administrative support services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Calibri"/>
              <a:buChar char="-"/>
            </a:pPr>
            <a:r>
              <a:rPr lang="en-US"/>
              <a:t>Reduces Jenny's cognitive and emotional load</a:t>
            </a:r>
            <a:endParaRPr lang="en-US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32594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B9845-4E5C-6396-C112-1C89C1961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560" y="732947"/>
            <a:ext cx="10716881" cy="53865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b="1"/>
              <a:t>3. Educational Support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School awareness of young carer status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Flexible deadlines and mentoring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Learning support within Jenny's ZPD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/>
          </a:p>
          <a:p>
            <a:pPr marL="0" indent="0">
              <a:buNone/>
            </a:pPr>
            <a:r>
              <a:rPr lang="en-US" b="1"/>
              <a:t>4. Peer Interaction</a:t>
            </a:r>
            <a:endParaRPr lang="en-US" b="1">
              <a:ea typeface="Calibri"/>
              <a:cs typeface="Calibri"/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Young carers support groups 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Restores social learning and identity development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/>
          </a:p>
          <a:p>
            <a:pPr marL="0" indent="0">
              <a:buNone/>
            </a:pPr>
            <a:r>
              <a:rPr lang="en-US" b="1"/>
              <a:t>Outcome:</a:t>
            </a:r>
            <a:endParaRPr lang="en-US" b="1">
              <a:ea typeface="Calibri"/>
              <a:cs typeface="Calibri"/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Gradual reduction of responsibility 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Development resumes within appropriate developmental boundaries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17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7B200-2B7E-E162-B073-7D2845D4F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018" y="200992"/>
            <a:ext cx="9954730" cy="1147050"/>
          </a:xfrm>
        </p:spPr>
        <p:txBody>
          <a:bodyPr/>
          <a:lstStyle/>
          <a:p>
            <a:pPr algn="ctr"/>
            <a:r>
              <a:rPr lang="en-US">
                <a:ea typeface="Calibri Light"/>
                <a:cs typeface="Calibri Light"/>
              </a:rPr>
              <a:t>VYGOTSKY VS PIAGET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A05B2-5893-A391-0A11-94086F5C4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85" y="1346938"/>
            <a:ext cx="11942553" cy="462095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>
                <a:ea typeface="Calibri"/>
                <a:cs typeface="Calibri"/>
              </a:rPr>
              <a:t>  </a:t>
            </a:r>
          </a:p>
          <a:p>
            <a:pPr>
              <a:buNone/>
            </a:pPr>
            <a:r>
              <a:rPr lang="en-US" dirty="0">
                <a:ea typeface="Calibri"/>
                <a:cs typeface="Calibri"/>
              </a:rPr>
              <a:t>  Vygotsky's social theory explains learning as a social process shaped and enhanced by interaction and culture. Unlike Piaget, who believed children learn mainly by exploring their environment independently, Vygotsky </a:t>
            </a:r>
            <a:r>
              <a:rPr lang="en-US" dirty="0" err="1">
                <a:ea typeface="Calibri"/>
                <a:cs typeface="Calibri"/>
              </a:rPr>
              <a:t>emphasised</a:t>
            </a:r>
            <a:r>
              <a:rPr lang="en-US" dirty="0">
                <a:ea typeface="Calibri"/>
                <a:cs typeface="Calibri"/>
              </a:rPr>
              <a:t> that learning occurs through communication and social interaction with others. Although both theories agreed that children actively construct knowledge, Vygotsky argued that culture plays a central role in development. He believed language is the most vital tool for learning, as it supports thinking and guides children's as they grow, </a:t>
            </a:r>
          </a:p>
          <a:p>
            <a:pPr>
              <a:buNone/>
            </a:pPr>
            <a:endParaRPr lang="en-US" b="1" dirty="0">
              <a:ea typeface="Calibri"/>
              <a:cs typeface="Calibri"/>
            </a:endParaRPr>
          </a:p>
          <a:p>
            <a:pPr>
              <a:buNone/>
            </a:pPr>
            <a:r>
              <a:rPr lang="en-US" b="1" dirty="0">
                <a:ea typeface="Calibri"/>
                <a:cs typeface="Calibri"/>
              </a:rPr>
              <a:t>Pia</a:t>
            </a:r>
            <a:r>
              <a:rPr lang="en-US" b="1">
                <a:ea typeface="Calibri"/>
                <a:cs typeface="Calibri"/>
              </a:rPr>
              <a:t>get      </a:t>
            </a:r>
            <a:r>
              <a:rPr lang="en-US">
                <a:ea typeface="Calibri"/>
                <a:cs typeface="Calibri"/>
              </a:rPr>
              <a:t>            </a:t>
            </a:r>
            <a:r>
              <a:rPr lang="en-US" b="1">
                <a:ea typeface="Calibri"/>
                <a:cs typeface="Calibri"/>
              </a:rPr>
              <a:t>   Vygotsky </a:t>
            </a:r>
            <a:endParaRPr lang="en-US" b="1" dirty="0">
              <a:ea typeface="Calibri"/>
              <a:cs typeface="Calibri"/>
            </a:endParaRPr>
          </a:p>
          <a:p>
            <a:pPr>
              <a:buNone/>
            </a:pPr>
            <a:r>
              <a:rPr lang="en-US" dirty="0">
                <a:ea typeface="Calibri"/>
                <a:cs typeface="Calibri"/>
              </a:rPr>
              <a:t>Minimal </a:t>
            </a:r>
            <a:r>
              <a:rPr lang="en-US">
                <a:ea typeface="Calibri"/>
                <a:cs typeface="Calibri"/>
              </a:rPr>
              <a:t>emphasis of culture               Strong emphasis on culture shaping development</a:t>
            </a:r>
          </a:p>
          <a:p>
            <a:pPr>
              <a:buNone/>
            </a:pPr>
            <a:r>
              <a:rPr lang="en-US" dirty="0">
                <a:ea typeface="Calibri"/>
                <a:cs typeface="Calibri"/>
              </a:rPr>
              <a:t>Children learn mainly on their own          Main learning occurs with others</a:t>
            </a:r>
          </a:p>
          <a:p>
            <a:pPr>
              <a:buNone/>
            </a:pPr>
            <a:r>
              <a:rPr lang="en-US">
                <a:ea typeface="Calibri"/>
                <a:cs typeface="Calibri"/>
              </a:rPr>
              <a:t>Language develops after thinking             Language is essential for thinking and developing</a:t>
            </a:r>
            <a:endParaRPr lang="en-US" dirty="0">
              <a:ea typeface="Calibri"/>
              <a:cs typeface="Calibri"/>
            </a:endParaRPr>
          </a:p>
          <a:p>
            <a:pPr>
              <a:buNone/>
            </a:pPr>
            <a:endParaRPr lang="en-US" dirty="0">
              <a:ea typeface="Calibri"/>
              <a:cs typeface="Calibri"/>
            </a:endParaRPr>
          </a:p>
          <a:p>
            <a:pPr>
              <a:buNone/>
            </a:pPr>
            <a:r>
              <a:rPr lang="en-US">
                <a:ea typeface="Calibri"/>
                <a:cs typeface="Calibri"/>
              </a:rPr>
              <a:t>              </a:t>
            </a:r>
            <a:r>
              <a:rPr lang="en-US">
                <a:ea typeface="+mn-lt"/>
                <a:cs typeface="+mn-lt"/>
              </a:rPr>
              <a:t>                     (Huang, 2021)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72771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F301D-D522-FC33-22E9-5AF87F2CF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125" y="480144"/>
            <a:ext cx="3283789" cy="1052393"/>
          </a:xfrm>
        </p:spPr>
        <p:txBody>
          <a:bodyPr>
            <a:normAutofit/>
          </a:bodyPr>
          <a:lstStyle/>
          <a:p>
            <a:r>
              <a:rPr lang="en-US" sz="3800" b="1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33DBF-3758-3D77-7F64-115BB2D71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408" y="1653097"/>
            <a:ext cx="11076316" cy="45813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Key Points</a:t>
            </a:r>
            <a:endParaRPr lang="en-US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Jenny's caregiving role has significantly shaped her development.</a:t>
            </a:r>
          </a:p>
          <a:p>
            <a:pPr marL="457200" indent="-457200">
              <a:buClr>
                <a:srgbClr val="FFFFFF"/>
              </a:buClr>
              <a:buFont typeface="Calibri" panose="020B0604020202020204" pitchFamily="34" charset="0"/>
              <a:buChar char="-"/>
            </a:pPr>
            <a:r>
              <a:rPr lang="en-US" dirty="0">
                <a:ea typeface="Calibri" panose="020F0502020204030204"/>
                <a:cs typeface="Calibri" panose="020F0502020204030204"/>
              </a:rPr>
              <a:t>Vygotsky's theo</a:t>
            </a:r>
            <a:r>
              <a:rPr lang="en-US" dirty="0"/>
              <a:t>ry argues that cognitive </a:t>
            </a:r>
            <a:r>
              <a:rPr lang="en-US"/>
              <a:t>development is shaped by social interaction, culture context, and guided</a:t>
            </a:r>
            <a:r>
              <a:rPr lang="en-US" dirty="0"/>
              <a:t> </a:t>
            </a:r>
            <a:r>
              <a:rPr lang="en-US"/>
              <a:t>support from others. </a:t>
            </a:r>
            <a:r>
              <a:rPr lang="en-US">
                <a:ea typeface="+mn-lt"/>
                <a:cs typeface="+mn-lt"/>
              </a:rPr>
              <a:t>(Daniels, 2016)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Vygotsky's theory explains how lack of scaffolding affected her ZDP.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Target community support can restore healthy development.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b="1"/>
              <a:t>Final Recommendation: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A multi-agency, scaffolded support plan is essential.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Support Jenny's well-being while upholding family stability.</a:t>
            </a:r>
          </a:p>
        </p:txBody>
      </p:sp>
    </p:spTree>
    <p:extLst>
      <p:ext uri="{BB962C8B-B14F-4D97-AF65-F5344CB8AC3E}">
        <p14:creationId xmlns:p14="http://schemas.microsoft.com/office/powerpoint/2010/main" val="36698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0554E-17E4-4F6D-2EB5-5607387A5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591" y="464516"/>
            <a:ext cx="4565040" cy="1176997"/>
          </a:xfrm>
        </p:spPr>
        <p:txBody>
          <a:bodyPr>
            <a:normAutofit/>
          </a:bodyPr>
          <a:lstStyle/>
          <a:p>
            <a:r>
              <a:rPr lang="en-US" sz="4000" b="1">
                <a:latin typeface="Arial"/>
                <a:cs typeface="Arial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A5E1F-C411-8831-8FCC-7CFF1B1AD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06" y="1890636"/>
            <a:ext cx="11919369" cy="450948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>
                <a:latin typeface="Arial"/>
                <a:ea typeface="+mn-lt"/>
                <a:cs typeface="+mn-lt"/>
              </a:rPr>
              <a:t>Beuchat, C. (2016). </a:t>
            </a:r>
            <a:r>
              <a:rPr lang="en-US" sz="1400" i="1">
                <a:latin typeface="Arial"/>
                <a:ea typeface="+mn-lt"/>
                <a:cs typeface="+mn-lt"/>
              </a:rPr>
              <a:t>Is it Nuture or Nature?</a:t>
            </a:r>
            <a:r>
              <a:rPr lang="en-US" sz="1400">
                <a:latin typeface="Arial"/>
                <a:ea typeface="+mn-lt"/>
                <a:cs typeface="+mn-lt"/>
              </a:rPr>
              <a:t> [online] The Institute of Canine Biology. Available at: </a:t>
            </a:r>
            <a:r>
              <a:rPr lang="en-US" sz="1400" dirty="0">
                <a:latin typeface="Arial"/>
                <a:ea typeface="+mn-lt"/>
                <a:cs typeface="+mn-lt"/>
                <a:hlinkClick r:id="rId2"/>
              </a:rPr>
              <a:t>https://www.instituteofcaninebiology.org/blog/is-it-nuture-or-nature</a:t>
            </a:r>
            <a:endParaRPr lang="en-US" sz="14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>
                <a:latin typeface="Arial"/>
                <a:ea typeface="+mn-lt"/>
                <a:cs typeface="+mn-lt"/>
              </a:rPr>
              <a:t>Clarkson.edu. (2025). </a:t>
            </a:r>
            <a:r>
              <a:rPr lang="en-US" sz="1400" i="1">
                <a:latin typeface="Arial"/>
                <a:ea typeface="+mn-lt"/>
                <a:cs typeface="+mn-lt"/>
              </a:rPr>
              <a:t>Psychology Department | Clarkson University</a:t>
            </a:r>
            <a:r>
              <a:rPr lang="en-US" sz="1400">
                <a:latin typeface="Arial"/>
                <a:ea typeface="+mn-lt"/>
                <a:cs typeface="+mn-lt"/>
              </a:rPr>
              <a:t>. [online] Available at: </a:t>
            </a:r>
            <a:r>
              <a:rPr lang="en-US" sz="1400" dirty="0">
                <a:latin typeface="Arial"/>
                <a:ea typeface="+mn-lt"/>
                <a:cs typeface="+mn-lt"/>
                <a:hlinkClick r:id="rId3"/>
              </a:rPr>
              <a:t>https://www.clarkson.edu/psychology</a:t>
            </a:r>
            <a:r>
              <a:rPr lang="en-US" sz="1400">
                <a:latin typeface="Arial"/>
                <a:ea typeface="+mn-lt"/>
                <a:cs typeface="+mn-lt"/>
              </a:rPr>
              <a:t>. (Accessed: 03.02.26)</a:t>
            </a: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Daniels, H. (2016). </a:t>
            </a:r>
            <a:r>
              <a:rPr lang="en-US" sz="1400" i="1">
                <a:ea typeface="+mn-lt"/>
                <a:cs typeface="+mn-lt"/>
              </a:rPr>
              <a:t>Vygotsky and Pedagogy</a:t>
            </a:r>
            <a:r>
              <a:rPr lang="en-US" sz="1400">
                <a:ea typeface="+mn-lt"/>
                <a:cs typeface="+mn-lt"/>
              </a:rPr>
              <a:t>. Routledge.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latin typeface="Arial"/>
                <a:ea typeface="+mn-lt"/>
                <a:cs typeface="+mn-lt"/>
              </a:rPr>
              <a:t>Dharampal, R. and Ani, C. (2019). The Emotional and Mental Health Needs of Young carers: What Psychiatry Can Do. </a:t>
            </a:r>
            <a:r>
              <a:rPr lang="en-US" sz="1400" i="1" dirty="0" err="1">
                <a:latin typeface="Arial"/>
                <a:ea typeface="+mn-lt"/>
                <a:cs typeface="+mn-lt"/>
              </a:rPr>
              <a:t>BJPsych</a:t>
            </a:r>
            <a:r>
              <a:rPr lang="en-US" sz="1400" i="1" dirty="0">
                <a:latin typeface="Arial"/>
                <a:ea typeface="+mn-lt"/>
                <a:cs typeface="+mn-lt"/>
              </a:rPr>
              <a:t> Bulletin</a:t>
            </a:r>
            <a:r>
              <a:rPr lang="en-US" sz="1400" dirty="0">
                <a:latin typeface="Arial"/>
                <a:ea typeface="+mn-lt"/>
                <a:cs typeface="+mn-lt"/>
              </a:rPr>
              <a:t>, [online] 44(3), pp.112–120. </a:t>
            </a:r>
            <a:r>
              <a:rPr lang="en-US" sz="1400" dirty="0" err="1">
                <a:latin typeface="Arial"/>
                <a:ea typeface="+mn-lt"/>
                <a:cs typeface="+mn-lt"/>
              </a:rPr>
              <a:t>doi:https</a:t>
            </a:r>
            <a:r>
              <a:rPr lang="en-US" sz="1400" dirty="0">
                <a:latin typeface="Arial"/>
                <a:ea typeface="+mn-lt"/>
                <a:cs typeface="+mn-lt"/>
              </a:rPr>
              <a:t>://doi.org/10.1192/bjb.2019.78. (Accessed 04.02.26)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Huang, Y.-C. (2021). </a:t>
            </a:r>
            <a:r>
              <a:rPr lang="en-US" sz="1400" i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Comparison and Contrast of Piaget and Vygotsky’s Theories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. [online] www.atlantis-press.com. </a:t>
            </a:r>
            <a:r>
              <a:rPr lang="en-US" sz="1400" dirty="0" err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doi:https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://doi.org/10.2991/assehr.k.210519.007. (Accessed 13.02.26)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Calibri"/>
              </a:rPr>
              <a:t>IHPE Position Statement: Young Carers and Young Adult Carers (UK focus) KEY INFORMATION Definition. (n.d.). Available at: 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Calibri"/>
              </a:rPr>
              <a:t>https://ihpe.org.uk/wp-content/uploads/2025/07/IHPE-Position-Statement-Young-Carers-and-Young-Adult-Carers-UK.pdf.</a:t>
            </a:r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>
                <a:latin typeface="Arial"/>
                <a:ea typeface="+mn-lt"/>
                <a:cs typeface="+mn-lt"/>
              </a:rPr>
              <a:t>McLeod, S. (2025). </a:t>
            </a:r>
            <a:r>
              <a:rPr lang="en-US" sz="1400" i="1">
                <a:latin typeface="Arial"/>
                <a:ea typeface="+mn-lt"/>
                <a:cs typeface="+mn-lt"/>
              </a:rPr>
              <a:t>Vygotsky’s sociocultural theory of cognitive development</a:t>
            </a:r>
            <a:r>
              <a:rPr lang="en-US" sz="1400">
                <a:latin typeface="Arial"/>
                <a:ea typeface="+mn-lt"/>
                <a:cs typeface="+mn-lt"/>
              </a:rPr>
              <a:t>. [online] Simply Psychology. Available at: </a:t>
            </a:r>
            <a:r>
              <a:rPr lang="en-US" sz="1400" dirty="0">
                <a:latin typeface="Arial"/>
                <a:ea typeface="+mn-lt"/>
                <a:cs typeface="+mn-lt"/>
                <a:hlinkClick r:id="rId4"/>
              </a:rPr>
              <a:t>https://www.simplypsychology.org/vygotsky.html</a:t>
            </a:r>
            <a:r>
              <a:rPr lang="en-US" sz="1400">
                <a:latin typeface="Arial"/>
                <a:ea typeface="+mn-lt"/>
                <a:cs typeface="+mn-lt"/>
              </a:rPr>
              <a:t>. (Accessed 12.02.26)</a:t>
            </a:r>
          </a:p>
          <a:p>
            <a:pPr marL="0" indent="0">
              <a:buNone/>
            </a:pPr>
            <a:r>
              <a:rPr lang="en-US" sz="1400">
                <a:latin typeface="Arial"/>
                <a:ea typeface="+mn-lt"/>
                <a:cs typeface="+mn-lt"/>
              </a:rPr>
              <a:t>WHO (2025). </a:t>
            </a:r>
            <a:r>
              <a:rPr lang="en-US" sz="1400" i="1">
                <a:latin typeface="Arial"/>
                <a:ea typeface="+mn-lt"/>
                <a:cs typeface="+mn-lt"/>
              </a:rPr>
              <a:t>Adolescent Health</a:t>
            </a:r>
            <a:r>
              <a:rPr lang="en-US" sz="1400">
                <a:latin typeface="Arial"/>
                <a:ea typeface="+mn-lt"/>
                <a:cs typeface="+mn-lt"/>
              </a:rPr>
              <a:t>. [online] World Health Organization. Available at: </a:t>
            </a:r>
            <a:r>
              <a:rPr lang="en-US" sz="1400" dirty="0">
                <a:latin typeface="Arial"/>
                <a:ea typeface="+mn-lt"/>
                <a:cs typeface="+mn-lt"/>
                <a:hlinkClick r:id="rId5"/>
              </a:rPr>
              <a:t>https://www.who.int/health-topics/adolescent-health#tab=tab_1</a:t>
            </a:r>
            <a:r>
              <a:rPr lang="en-US" sz="1400" dirty="0">
                <a:latin typeface="Arial"/>
                <a:ea typeface="+mn-lt"/>
                <a:cs typeface="+mn-lt"/>
              </a:rPr>
              <a:t>. </a:t>
            </a:r>
            <a:r>
              <a:rPr lang="en-US" sz="1400">
                <a:latin typeface="Arial"/>
                <a:ea typeface="+mn-lt"/>
                <a:cs typeface="+mn-lt"/>
              </a:rPr>
              <a:t>(Accessed 03.02.26)</a:t>
            </a:r>
            <a:endParaRPr lang="en-US" sz="1400">
              <a:latin typeface="Arial"/>
            </a:endParaRPr>
          </a:p>
          <a:p>
            <a:pPr marL="0" indent="0">
              <a:buNone/>
            </a:pPr>
            <a:endParaRPr lang="en-US" sz="18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43615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Celestial</vt:lpstr>
      <vt:lpstr>Supporting a Young Carer: A lifespan Development Perspective Using Vygotsky's Sociocultural Theory</vt:lpstr>
      <vt:lpstr>Scenario Overview</vt:lpstr>
      <vt:lpstr>VygOtskys cultural THEORY</vt:lpstr>
      <vt:lpstr>Overview &amp; relevance of Vygotsky's Sociocultural Theory </vt:lpstr>
      <vt:lpstr>Critical Evaluation of Vygotsky's Theory </vt:lpstr>
      <vt:lpstr>Adolescence as a Lifespan Stage</vt:lpstr>
      <vt:lpstr>Applying Vygotsky THEORY to Jenny's Past Experiences </vt:lpstr>
      <vt:lpstr>PowerPoint Presentation</vt:lpstr>
      <vt:lpstr>Community Support Plan Using Vygotsky </vt:lpstr>
      <vt:lpstr>PowerPoint Presentation</vt:lpstr>
      <vt:lpstr>VYGOTSKY VS PIAGET</vt:lpstr>
      <vt:lpstr>Conclusion 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145</cp:revision>
  <dcterms:created xsi:type="dcterms:W3CDTF">2026-02-10T11:11:35Z</dcterms:created>
  <dcterms:modified xsi:type="dcterms:W3CDTF">2026-02-13T16:51:53Z</dcterms:modified>
</cp:coreProperties>
</file>