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65"/>
  </p:notesMasterIdLst>
  <p:sldIdLst>
    <p:sldId id="256" r:id="rId5"/>
    <p:sldId id="263" r:id="rId6"/>
    <p:sldId id="257" r:id="rId7"/>
    <p:sldId id="258" r:id="rId8"/>
    <p:sldId id="266" r:id="rId9"/>
    <p:sldId id="259" r:id="rId10"/>
    <p:sldId id="271" r:id="rId11"/>
    <p:sldId id="273" r:id="rId12"/>
    <p:sldId id="311" r:id="rId13"/>
    <p:sldId id="261" r:id="rId14"/>
    <p:sldId id="305" r:id="rId15"/>
    <p:sldId id="306" r:id="rId16"/>
    <p:sldId id="320" r:id="rId17"/>
    <p:sldId id="274" r:id="rId18"/>
    <p:sldId id="304" r:id="rId19"/>
    <p:sldId id="275" r:id="rId20"/>
    <p:sldId id="319" r:id="rId21"/>
    <p:sldId id="276" r:id="rId22"/>
    <p:sldId id="308" r:id="rId23"/>
    <p:sldId id="277" r:id="rId24"/>
    <p:sldId id="262" r:id="rId25"/>
    <p:sldId id="298" r:id="rId26"/>
    <p:sldId id="299" r:id="rId27"/>
    <p:sldId id="310" r:id="rId28"/>
    <p:sldId id="268" r:id="rId29"/>
    <p:sldId id="278" r:id="rId30"/>
    <p:sldId id="269" r:id="rId31"/>
    <p:sldId id="279" r:id="rId32"/>
    <p:sldId id="321" r:id="rId33"/>
    <p:sldId id="322" r:id="rId34"/>
    <p:sldId id="270" r:id="rId35"/>
    <p:sldId id="280" r:id="rId36"/>
    <p:sldId id="281" r:id="rId37"/>
    <p:sldId id="314" r:id="rId38"/>
    <p:sldId id="292" r:id="rId39"/>
    <p:sldId id="282" r:id="rId40"/>
    <p:sldId id="289" r:id="rId41"/>
    <p:sldId id="290" r:id="rId42"/>
    <p:sldId id="291" r:id="rId43"/>
    <p:sldId id="286" r:id="rId44"/>
    <p:sldId id="287" r:id="rId45"/>
    <p:sldId id="302" r:id="rId46"/>
    <p:sldId id="300" r:id="rId47"/>
    <p:sldId id="301" r:id="rId48"/>
    <p:sldId id="297" r:id="rId49"/>
    <p:sldId id="303" r:id="rId50"/>
    <p:sldId id="288" r:id="rId51"/>
    <p:sldId id="316" r:id="rId52"/>
    <p:sldId id="317" r:id="rId53"/>
    <p:sldId id="283" r:id="rId54"/>
    <p:sldId id="284" r:id="rId55"/>
    <p:sldId id="285" r:id="rId56"/>
    <p:sldId id="312" r:id="rId57"/>
    <p:sldId id="313" r:id="rId58"/>
    <p:sldId id="293" r:id="rId59"/>
    <p:sldId id="318" r:id="rId60"/>
    <p:sldId id="264" r:id="rId61"/>
    <p:sldId id="265" r:id="rId62"/>
    <p:sldId id="267" r:id="rId63"/>
    <p:sldId id="315" r:id="rId6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20FB90-59B9-4E9E-9E25-E5B21536C1C5}" v="387" dt="2018-12-03T10:29:32.762"/>
    <p1510:client id="{742A0F8B-388F-421B-9A66-03D775B8EB3A}" v="197" dt="2018-12-03T10:13:51.4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9" d="100"/>
          <a:sy n="69" d="100"/>
        </p:scale>
        <p:origin x="756" y="6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theme" Target="theme/theme1.xml"/><Relationship Id="rId7" Type="http://schemas.openxmlformats.org/officeDocument/2006/relationships/slide" Target="slides/slide3.xml"/><Relationship Id="rId71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presProps" Target="presProps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tableStyles" Target="tableStyle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viewProps" Target="view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 Farrant (St Thomas Community Primary School)" userId="S::farrantc@hwbcymru.net::511b0ece-047e-440e-87a4-7972a2b2a49a" providerId="AD" clId="Web-{D5990EF4-01B7-4E2D-B6D2-7418859D4AF0}"/>
    <pc:docChg chg="addSld delSld modSld">
      <pc:chgData name="C Farrant (St Thomas Community Primary School)" userId="S::farrantc@hwbcymru.net::511b0ece-047e-440e-87a4-7972a2b2a49a" providerId="AD" clId="Web-{D5990EF4-01B7-4E2D-B6D2-7418859D4AF0}" dt="2018-11-28T22:03:12.128" v="192" actId="1076"/>
      <pc:docMkLst>
        <pc:docMk/>
      </pc:docMkLst>
      <pc:sldChg chg="addSp delSp modSp">
        <pc:chgData name="C Farrant (St Thomas Community Primary School)" userId="S::farrantc@hwbcymru.net::511b0ece-047e-440e-87a4-7972a2b2a49a" providerId="AD" clId="Web-{D5990EF4-01B7-4E2D-B6D2-7418859D4AF0}" dt="2018-11-28T21:59:58.878" v="140" actId="20577"/>
        <pc:sldMkLst>
          <pc:docMk/>
          <pc:sldMk cId="2013320104" sldId="281"/>
        </pc:sldMkLst>
        <pc:spChg chg="add del mod">
          <ac:chgData name="C Farrant (St Thomas Community Primary School)" userId="S::farrantc@hwbcymru.net::511b0ece-047e-440e-87a4-7972a2b2a49a" providerId="AD" clId="Web-{D5990EF4-01B7-4E2D-B6D2-7418859D4AF0}" dt="2018-11-28T21:59:34.800" v="67"/>
          <ac:spMkLst>
            <pc:docMk/>
            <pc:sldMk cId="2013320104" sldId="281"/>
            <ac:spMk id="8" creationId="{529EDB2E-8316-4079-B542-164377BF9520}"/>
          </ac:spMkLst>
        </pc:spChg>
        <pc:spChg chg="add mod">
          <ac:chgData name="C Farrant (St Thomas Community Primary School)" userId="S::farrantc@hwbcymru.net::511b0ece-047e-440e-87a4-7972a2b2a49a" providerId="AD" clId="Web-{D5990EF4-01B7-4E2D-B6D2-7418859D4AF0}" dt="2018-11-28T21:59:58.878" v="140" actId="20577"/>
          <ac:spMkLst>
            <pc:docMk/>
            <pc:sldMk cId="2013320104" sldId="281"/>
            <ac:spMk id="10" creationId="{53429069-A3D6-4AF2-A2EE-0FD28A01F95F}"/>
          </ac:spMkLst>
        </pc:spChg>
        <pc:picChg chg="mod">
          <ac:chgData name="C Farrant (St Thomas Community Primary School)" userId="S::farrantc@hwbcymru.net::511b0ece-047e-440e-87a4-7972a2b2a49a" providerId="AD" clId="Web-{D5990EF4-01B7-4E2D-B6D2-7418859D4AF0}" dt="2018-11-28T21:59:36.581" v="68" actId="1076"/>
          <ac:picMkLst>
            <pc:docMk/>
            <pc:sldMk cId="2013320104" sldId="281"/>
            <ac:picMk id="4" creationId="{06A914A7-BEC3-4BF8-A7AE-4434D341E76C}"/>
          </ac:picMkLst>
        </pc:picChg>
      </pc:sldChg>
      <pc:sldChg chg="addSp modSp">
        <pc:chgData name="C Farrant (St Thomas Community Primary School)" userId="S::farrantc@hwbcymru.net::511b0ece-047e-440e-87a4-7972a2b2a49a" providerId="AD" clId="Web-{D5990EF4-01B7-4E2D-B6D2-7418859D4AF0}" dt="2018-11-28T22:01:08.050" v="177" actId="1076"/>
        <pc:sldMkLst>
          <pc:docMk/>
          <pc:sldMk cId="3001672433" sldId="282"/>
        </pc:sldMkLst>
        <pc:spChg chg="mod">
          <ac:chgData name="C Farrant (St Thomas Community Primary School)" userId="S::farrantc@hwbcymru.net::511b0ece-047e-440e-87a4-7972a2b2a49a" providerId="AD" clId="Web-{D5990EF4-01B7-4E2D-B6D2-7418859D4AF0}" dt="2018-11-28T22:01:00.940" v="172" actId="20577"/>
          <ac:spMkLst>
            <pc:docMk/>
            <pc:sldMk cId="3001672433" sldId="282"/>
            <ac:spMk id="3" creationId="{00000000-0000-0000-0000-000000000000}"/>
          </ac:spMkLst>
        </pc:spChg>
        <pc:picChg chg="add mod">
          <ac:chgData name="C Farrant (St Thomas Community Primary School)" userId="S::farrantc@hwbcymru.net::511b0ece-047e-440e-87a4-7972a2b2a49a" providerId="AD" clId="Web-{D5990EF4-01B7-4E2D-B6D2-7418859D4AF0}" dt="2018-11-28T22:01:08.050" v="177" actId="1076"/>
          <ac:picMkLst>
            <pc:docMk/>
            <pc:sldMk cId="3001672433" sldId="282"/>
            <ac:picMk id="4" creationId="{055318C3-81F4-412D-A442-CD73A279B2CC}"/>
          </ac:picMkLst>
        </pc:picChg>
      </pc:sldChg>
      <pc:sldChg chg="add replId">
        <pc:chgData name="C Farrant (St Thomas Community Primary School)" userId="S::farrantc@hwbcymru.net::511b0ece-047e-440e-87a4-7972a2b2a49a" providerId="AD" clId="Web-{D5990EF4-01B7-4E2D-B6D2-7418859D4AF0}" dt="2018-11-28T22:00:04.175" v="142"/>
        <pc:sldMkLst>
          <pc:docMk/>
          <pc:sldMk cId="1784468778" sldId="286"/>
        </pc:sldMkLst>
      </pc:sldChg>
      <pc:sldChg chg="add replId">
        <pc:chgData name="C Farrant (St Thomas Community Primary School)" userId="S::farrantc@hwbcymru.net::511b0ece-047e-440e-87a4-7972a2b2a49a" providerId="AD" clId="Web-{D5990EF4-01B7-4E2D-B6D2-7418859D4AF0}" dt="2018-11-28T22:00:06.737" v="143"/>
        <pc:sldMkLst>
          <pc:docMk/>
          <pc:sldMk cId="1497125442" sldId="287"/>
        </pc:sldMkLst>
      </pc:sldChg>
      <pc:sldChg chg="add replId">
        <pc:chgData name="C Farrant (St Thomas Community Primary School)" userId="S::farrantc@hwbcymru.net::511b0ece-047e-440e-87a4-7972a2b2a49a" providerId="AD" clId="Web-{D5990EF4-01B7-4E2D-B6D2-7418859D4AF0}" dt="2018-11-28T22:00:06.800" v="144"/>
        <pc:sldMkLst>
          <pc:docMk/>
          <pc:sldMk cId="1713389437" sldId="288"/>
        </pc:sldMkLst>
      </pc:sldChg>
      <pc:sldChg chg="addSp delSp modSp add replId">
        <pc:chgData name="C Farrant (St Thomas Community Primary School)" userId="S::farrantc@hwbcymru.net::511b0ece-047e-440e-87a4-7972a2b2a49a" providerId="AD" clId="Web-{D5990EF4-01B7-4E2D-B6D2-7418859D4AF0}" dt="2018-11-28T22:03:12.128" v="192" actId="1076"/>
        <pc:sldMkLst>
          <pc:docMk/>
          <pc:sldMk cId="140555494" sldId="289"/>
        </pc:sldMkLst>
        <pc:spChg chg="mod">
          <ac:chgData name="C Farrant (St Thomas Community Primary School)" userId="S::farrantc@hwbcymru.net::511b0ece-047e-440e-87a4-7972a2b2a49a" providerId="AD" clId="Web-{D5990EF4-01B7-4E2D-B6D2-7418859D4AF0}" dt="2018-11-28T22:03:12.081" v="191" actId="1076"/>
          <ac:spMkLst>
            <pc:docMk/>
            <pc:sldMk cId="140555494" sldId="289"/>
            <ac:spMk id="3" creationId="{00000000-0000-0000-0000-000000000000}"/>
          </ac:spMkLst>
        </pc:spChg>
        <pc:picChg chg="del">
          <ac:chgData name="C Farrant (St Thomas Community Primary School)" userId="S::farrantc@hwbcymru.net::511b0ece-047e-440e-87a4-7972a2b2a49a" providerId="AD" clId="Web-{D5990EF4-01B7-4E2D-B6D2-7418859D4AF0}" dt="2018-11-28T22:01:17.550" v="182"/>
          <ac:picMkLst>
            <pc:docMk/>
            <pc:sldMk cId="140555494" sldId="289"/>
            <ac:picMk id="4" creationId="{055318C3-81F4-412D-A442-CD73A279B2CC}"/>
          </ac:picMkLst>
        </pc:picChg>
        <pc:picChg chg="add mod">
          <ac:chgData name="C Farrant (St Thomas Community Primary School)" userId="S::farrantc@hwbcymru.net::511b0ece-047e-440e-87a4-7972a2b2a49a" providerId="AD" clId="Web-{D5990EF4-01B7-4E2D-B6D2-7418859D4AF0}" dt="2018-11-28T22:03:12.128" v="192" actId="1076"/>
          <ac:picMkLst>
            <pc:docMk/>
            <pc:sldMk cId="140555494" sldId="289"/>
            <ac:picMk id="7" creationId="{86819910-F999-43DB-9165-50666C8B0F1D}"/>
          </ac:picMkLst>
        </pc:picChg>
      </pc:sldChg>
      <pc:sldChg chg="delSp modSp add replId">
        <pc:chgData name="C Farrant (St Thomas Community Primary School)" userId="S::farrantc@hwbcymru.net::511b0ece-047e-440e-87a4-7972a2b2a49a" providerId="AD" clId="Web-{D5990EF4-01B7-4E2D-B6D2-7418859D4AF0}" dt="2018-11-28T22:01:20.034" v="184"/>
        <pc:sldMkLst>
          <pc:docMk/>
          <pc:sldMk cId="1618934208" sldId="290"/>
        </pc:sldMkLst>
        <pc:picChg chg="del mod">
          <ac:chgData name="C Farrant (St Thomas Community Primary School)" userId="S::farrantc@hwbcymru.net::511b0ece-047e-440e-87a4-7972a2b2a49a" providerId="AD" clId="Web-{D5990EF4-01B7-4E2D-B6D2-7418859D4AF0}" dt="2018-11-28T22:01:20.034" v="184"/>
          <ac:picMkLst>
            <pc:docMk/>
            <pc:sldMk cId="1618934208" sldId="290"/>
            <ac:picMk id="4" creationId="{055318C3-81F4-412D-A442-CD73A279B2CC}"/>
          </ac:picMkLst>
        </pc:picChg>
      </pc:sldChg>
      <pc:sldChg chg="delSp add replId">
        <pc:chgData name="C Farrant (St Thomas Community Primary School)" userId="S::farrantc@hwbcymru.net::511b0ece-047e-440e-87a4-7972a2b2a49a" providerId="AD" clId="Web-{D5990EF4-01B7-4E2D-B6D2-7418859D4AF0}" dt="2018-11-28T22:01:15.440" v="181"/>
        <pc:sldMkLst>
          <pc:docMk/>
          <pc:sldMk cId="1342321745" sldId="291"/>
        </pc:sldMkLst>
        <pc:picChg chg="del">
          <ac:chgData name="C Farrant (St Thomas Community Primary School)" userId="S::farrantc@hwbcymru.net::511b0ece-047e-440e-87a4-7972a2b2a49a" providerId="AD" clId="Web-{D5990EF4-01B7-4E2D-B6D2-7418859D4AF0}" dt="2018-11-28T22:01:15.440" v="181"/>
          <ac:picMkLst>
            <pc:docMk/>
            <pc:sldMk cId="1342321745" sldId="291"/>
            <ac:picMk id="4" creationId="{055318C3-81F4-412D-A442-CD73A279B2CC}"/>
          </ac:picMkLst>
        </pc:picChg>
      </pc:sldChg>
      <pc:sldChg chg="add del replId">
        <pc:chgData name="C Farrant (St Thomas Community Primary School)" userId="S::farrantc@hwbcymru.net::511b0ece-047e-440e-87a4-7972a2b2a49a" providerId="AD" clId="Web-{D5990EF4-01B7-4E2D-B6D2-7418859D4AF0}" dt="2018-11-28T22:01:47.284" v="186"/>
        <pc:sldMkLst>
          <pc:docMk/>
          <pc:sldMk cId="127905359" sldId="292"/>
        </pc:sldMkLst>
      </pc:sldChg>
    </pc:docChg>
  </pc:docChgLst>
  <pc:docChgLst>
    <pc:chgData name="C Farrant (St Thomas Community Primary School)" userId="S::farrantc@hwbcymru.net::511b0ece-047e-440e-87a4-7972a2b2a49a" providerId="AD" clId="Web-{F502FC01-C2EC-4221-B32F-621B8A208CD4}"/>
    <pc:docChg chg="delSld modSld">
      <pc:chgData name="C Farrant (St Thomas Community Primary School)" userId="S::farrantc@hwbcymru.net::511b0ece-047e-440e-87a4-7972a2b2a49a" providerId="AD" clId="Web-{F502FC01-C2EC-4221-B32F-621B8A208CD4}" dt="2018-11-30T14:22:31.230" v="32"/>
      <pc:docMkLst>
        <pc:docMk/>
      </pc:docMkLst>
      <pc:sldChg chg="addSp delSp modSp del">
        <pc:chgData name="C Farrant (St Thomas Community Primary School)" userId="S::farrantc@hwbcymru.net::511b0ece-047e-440e-87a4-7972a2b2a49a" providerId="AD" clId="Web-{F502FC01-C2EC-4221-B32F-621B8A208CD4}" dt="2018-11-30T14:22:30.371" v="31"/>
        <pc:sldMkLst>
          <pc:docMk/>
          <pc:sldMk cId="491754340" sldId="295"/>
        </pc:sldMkLst>
        <pc:spChg chg="del">
          <ac:chgData name="C Farrant (St Thomas Community Primary School)" userId="S::farrantc@hwbcymru.net::511b0ece-047e-440e-87a4-7972a2b2a49a" providerId="AD" clId="Web-{F502FC01-C2EC-4221-B32F-621B8A208CD4}" dt="2018-11-30T14:21:45.762" v="0"/>
          <ac:spMkLst>
            <pc:docMk/>
            <pc:sldMk cId="491754340" sldId="295"/>
            <ac:spMk id="7" creationId="{DC37711A-A4B3-4000-90DB-E2AB77F7BD1D}"/>
          </ac:spMkLst>
        </pc:spChg>
        <pc:spChg chg="add mod">
          <ac:chgData name="C Farrant (St Thomas Community Primary School)" userId="S::farrantc@hwbcymru.net::511b0ece-047e-440e-87a4-7972a2b2a49a" providerId="AD" clId="Web-{F502FC01-C2EC-4221-B32F-621B8A208CD4}" dt="2018-11-30T14:21:59.996" v="5"/>
          <ac:spMkLst>
            <pc:docMk/>
            <pc:sldMk cId="491754340" sldId="295"/>
            <ac:spMk id="9" creationId="{EE62A5BE-69C5-4B50-BA4C-C08D30B10B1E}"/>
          </ac:spMkLst>
        </pc:spChg>
        <pc:picChg chg="add del mod ord">
          <ac:chgData name="C Farrant (St Thomas Community Primary School)" userId="S::farrantc@hwbcymru.net::511b0ece-047e-440e-87a4-7972a2b2a49a" providerId="AD" clId="Web-{F502FC01-C2EC-4221-B32F-621B8A208CD4}" dt="2018-11-30T14:21:59.996" v="5"/>
          <ac:picMkLst>
            <pc:docMk/>
            <pc:sldMk cId="491754340" sldId="295"/>
            <ac:picMk id="3" creationId="{4DA1E1A8-8008-4C4A-8C79-1BC717E61A5E}"/>
          </ac:picMkLst>
        </pc:picChg>
      </pc:sldChg>
      <pc:sldChg chg="del">
        <pc:chgData name="C Farrant (St Thomas Community Primary School)" userId="S::farrantc@hwbcymru.net::511b0ece-047e-440e-87a4-7972a2b2a49a" providerId="AD" clId="Web-{F502FC01-C2EC-4221-B32F-621B8A208CD4}" dt="2018-11-30T14:22:31.230" v="32"/>
        <pc:sldMkLst>
          <pc:docMk/>
          <pc:sldMk cId="2273329013" sldId="296"/>
        </pc:sldMkLst>
      </pc:sldChg>
      <pc:sldChg chg="addSp modSp">
        <pc:chgData name="C Farrant (St Thomas Community Primary School)" userId="S::farrantc@hwbcymru.net::511b0ece-047e-440e-87a4-7972a2b2a49a" providerId="AD" clId="Web-{F502FC01-C2EC-4221-B32F-621B8A208CD4}" dt="2018-11-30T14:22:27.496" v="30" actId="1076"/>
        <pc:sldMkLst>
          <pc:docMk/>
          <pc:sldMk cId="1993299590" sldId="297"/>
        </pc:sldMkLst>
        <pc:spChg chg="mod">
          <ac:chgData name="C Farrant (St Thomas Community Primary School)" userId="S::farrantc@hwbcymru.net::511b0ece-047e-440e-87a4-7972a2b2a49a" providerId="AD" clId="Web-{F502FC01-C2EC-4221-B32F-621B8A208CD4}" dt="2018-11-30T14:22:18.371" v="24" actId="20577"/>
          <ac:spMkLst>
            <pc:docMk/>
            <pc:sldMk cId="1993299590" sldId="297"/>
            <ac:spMk id="7" creationId="{7077DC9E-2C96-4B48-A605-C41EF0A5929E}"/>
          </ac:spMkLst>
        </pc:spChg>
        <pc:picChg chg="add mod">
          <ac:chgData name="C Farrant (St Thomas Community Primary School)" userId="S::farrantc@hwbcymru.net::511b0ece-047e-440e-87a4-7972a2b2a49a" providerId="AD" clId="Web-{F502FC01-C2EC-4221-B32F-621B8A208CD4}" dt="2018-11-30T14:22:27.496" v="30" actId="1076"/>
          <ac:picMkLst>
            <pc:docMk/>
            <pc:sldMk cId="1993299590" sldId="297"/>
            <ac:picMk id="3" creationId="{C32008A2-6399-4B5A-8D91-6CB7D0F94B44}"/>
          </ac:picMkLst>
        </pc:picChg>
      </pc:sldChg>
    </pc:docChg>
  </pc:docChgLst>
  <pc:docChgLst>
    <pc:chgData name="C Farrant (St Thomas Community Primary School)" userId="S::farrantc@hwbcymru.net::511b0ece-047e-440e-87a4-7972a2b2a49a" providerId="AD" clId="Web-{7F485740-D853-4222-AA78-73A9C737DF1E}"/>
    <pc:docChg chg="addSld modSld sldOrd">
      <pc:chgData name="C Farrant (St Thomas Community Primary School)" userId="S::farrantc@hwbcymru.net::511b0ece-047e-440e-87a4-7972a2b2a49a" providerId="AD" clId="Web-{7F485740-D853-4222-AA78-73A9C737DF1E}" dt="2018-12-02T07:15:09.685" v="602" actId="1076"/>
      <pc:docMkLst>
        <pc:docMk/>
      </pc:docMkLst>
      <pc:sldChg chg="modSp">
        <pc:chgData name="C Farrant (St Thomas Community Primary School)" userId="S::farrantc@hwbcymru.net::511b0ece-047e-440e-87a4-7972a2b2a49a" providerId="AD" clId="Web-{7F485740-D853-4222-AA78-73A9C737DF1E}" dt="2018-12-02T06:56:38.793" v="87" actId="20577"/>
        <pc:sldMkLst>
          <pc:docMk/>
          <pc:sldMk cId="593099993" sldId="256"/>
        </pc:sldMkLst>
        <pc:spChg chg="mod">
          <ac:chgData name="C Farrant (St Thomas Community Primary School)" userId="S::farrantc@hwbcymru.net::511b0ece-047e-440e-87a4-7972a2b2a49a" providerId="AD" clId="Web-{7F485740-D853-4222-AA78-73A9C737DF1E}" dt="2018-12-02T06:56:38.793" v="87" actId="20577"/>
          <ac:spMkLst>
            <pc:docMk/>
            <pc:sldMk cId="593099993" sldId="256"/>
            <ac:spMk id="2" creationId="{00000000-0000-0000-0000-000000000000}"/>
          </ac:spMkLst>
        </pc:spChg>
      </pc:sldChg>
      <pc:sldChg chg="delSp modSp">
        <pc:chgData name="C Farrant (St Thomas Community Primary School)" userId="S::farrantc@hwbcymru.net::511b0ece-047e-440e-87a4-7972a2b2a49a" providerId="AD" clId="Web-{7F485740-D853-4222-AA78-73A9C737DF1E}" dt="2018-12-02T06:57:24.277" v="132" actId="1076"/>
        <pc:sldMkLst>
          <pc:docMk/>
          <pc:sldMk cId="1476714015" sldId="263"/>
        </pc:sldMkLst>
        <pc:spChg chg="mod">
          <ac:chgData name="C Farrant (St Thomas Community Primary School)" userId="S::farrantc@hwbcymru.net::511b0ece-047e-440e-87a4-7972a2b2a49a" providerId="AD" clId="Web-{7F485740-D853-4222-AA78-73A9C737DF1E}" dt="2018-12-02T06:57:14.465" v="125" actId="20577"/>
          <ac:spMkLst>
            <pc:docMk/>
            <pc:sldMk cId="1476714015" sldId="263"/>
            <ac:spMk id="3" creationId="{00000000-0000-0000-0000-000000000000}"/>
          </ac:spMkLst>
        </pc:spChg>
        <pc:picChg chg="mod">
          <ac:chgData name="C Farrant (St Thomas Community Primary School)" userId="S::farrantc@hwbcymru.net::511b0ece-047e-440e-87a4-7972a2b2a49a" providerId="AD" clId="Web-{7F485740-D853-4222-AA78-73A9C737DF1E}" dt="2018-12-02T06:57:22.652" v="131" actId="1076"/>
          <ac:picMkLst>
            <pc:docMk/>
            <pc:sldMk cId="1476714015" sldId="263"/>
            <ac:picMk id="7" creationId="{B356E957-80CE-44EB-8F08-0421E5450BC5}"/>
          </ac:picMkLst>
        </pc:picChg>
        <pc:picChg chg="mod">
          <ac:chgData name="C Farrant (St Thomas Community Primary School)" userId="S::farrantc@hwbcymru.net::511b0ece-047e-440e-87a4-7972a2b2a49a" providerId="AD" clId="Web-{7F485740-D853-4222-AA78-73A9C737DF1E}" dt="2018-12-02T06:57:24.277" v="132" actId="1076"/>
          <ac:picMkLst>
            <pc:docMk/>
            <pc:sldMk cId="1476714015" sldId="263"/>
            <ac:picMk id="9" creationId="{B20ECB81-CA64-4C7A-8887-21102C3B09D6}"/>
          </ac:picMkLst>
        </pc:picChg>
        <pc:picChg chg="del">
          <ac:chgData name="C Farrant (St Thomas Community Primary School)" userId="S::farrantc@hwbcymru.net::511b0ece-047e-440e-87a4-7972a2b2a49a" providerId="AD" clId="Web-{7F485740-D853-4222-AA78-73A9C737DF1E}" dt="2018-12-02T06:56:50.418" v="90"/>
          <ac:picMkLst>
            <pc:docMk/>
            <pc:sldMk cId="1476714015" sldId="263"/>
            <ac:picMk id="11" creationId="{673E1085-A0B0-4A67-A654-95700A1F08A4}"/>
          </ac:picMkLst>
        </pc:picChg>
        <pc:picChg chg="del">
          <ac:chgData name="C Farrant (St Thomas Community Primary School)" userId="S::farrantc@hwbcymru.net::511b0ece-047e-440e-87a4-7972a2b2a49a" providerId="AD" clId="Web-{7F485740-D853-4222-AA78-73A9C737DF1E}" dt="2018-12-02T06:56:49.840" v="89"/>
          <ac:picMkLst>
            <pc:docMk/>
            <pc:sldMk cId="1476714015" sldId="263"/>
            <ac:picMk id="15" creationId="{1ECD2C38-22AA-4F5E-9508-89C2E324D7AC}"/>
          </ac:picMkLst>
        </pc:picChg>
      </pc:sldChg>
      <pc:sldChg chg="modSp">
        <pc:chgData name="C Farrant (St Thomas Community Primary School)" userId="S::farrantc@hwbcymru.net::511b0ece-047e-440e-87a4-7972a2b2a49a" providerId="AD" clId="Web-{7F485740-D853-4222-AA78-73A9C737DF1E}" dt="2018-12-02T07:15:09.685" v="602" actId="1076"/>
        <pc:sldMkLst>
          <pc:docMk/>
          <pc:sldMk cId="1900618523" sldId="264"/>
        </pc:sldMkLst>
        <pc:spChg chg="mod">
          <ac:chgData name="C Farrant (St Thomas Community Primary School)" userId="S::farrantc@hwbcymru.net::511b0ece-047e-440e-87a4-7972a2b2a49a" providerId="AD" clId="Web-{7F485740-D853-4222-AA78-73A9C737DF1E}" dt="2018-12-02T07:15:09.685" v="602" actId="1076"/>
          <ac:spMkLst>
            <pc:docMk/>
            <pc:sldMk cId="1900618523" sldId="264"/>
            <ac:spMk id="3" creationId="{00000000-0000-0000-0000-000000000000}"/>
          </ac:spMkLst>
        </pc:spChg>
      </pc:sldChg>
      <pc:sldChg chg="modSp">
        <pc:chgData name="C Farrant (St Thomas Community Primary School)" userId="S::farrantc@hwbcymru.net::511b0ece-047e-440e-87a4-7972a2b2a49a" providerId="AD" clId="Web-{7F485740-D853-4222-AA78-73A9C737DF1E}" dt="2018-12-02T07:04:12.269" v="461" actId="1076"/>
        <pc:sldMkLst>
          <pc:docMk/>
          <pc:sldMk cId="1758497402" sldId="279"/>
        </pc:sldMkLst>
        <pc:picChg chg="mod ord">
          <ac:chgData name="C Farrant (St Thomas Community Primary School)" userId="S::farrantc@hwbcymru.net::511b0ece-047e-440e-87a4-7972a2b2a49a" providerId="AD" clId="Web-{7F485740-D853-4222-AA78-73A9C737DF1E}" dt="2018-12-02T07:04:12.269" v="461" actId="1076"/>
          <ac:picMkLst>
            <pc:docMk/>
            <pc:sldMk cId="1758497402" sldId="279"/>
            <ac:picMk id="7" creationId="{DDE689A9-F816-456A-967B-D16BB5754E8A}"/>
          </ac:picMkLst>
        </pc:picChg>
      </pc:sldChg>
      <pc:sldChg chg="modSp">
        <pc:chgData name="C Farrant (St Thomas Community Primary School)" userId="S::farrantc@hwbcymru.net::511b0ece-047e-440e-87a4-7972a2b2a49a" providerId="AD" clId="Web-{7F485740-D853-4222-AA78-73A9C737DF1E}" dt="2018-12-02T07:12:26.779" v="499" actId="1076"/>
        <pc:sldMkLst>
          <pc:docMk/>
          <pc:sldMk cId="629116348" sldId="285"/>
        </pc:sldMkLst>
        <pc:spChg chg="mod">
          <ac:chgData name="C Farrant (St Thomas Community Primary School)" userId="S::farrantc@hwbcymru.net::511b0ece-047e-440e-87a4-7972a2b2a49a" providerId="AD" clId="Web-{7F485740-D853-4222-AA78-73A9C737DF1E}" dt="2018-12-02T07:12:26.779" v="499" actId="1076"/>
          <ac:spMkLst>
            <pc:docMk/>
            <pc:sldMk cId="629116348" sldId="285"/>
            <ac:spMk id="3" creationId="{00000000-0000-0000-0000-000000000000}"/>
          </ac:spMkLst>
        </pc:spChg>
      </pc:sldChg>
      <pc:sldChg chg="modSp">
        <pc:chgData name="C Farrant (St Thomas Community Primary School)" userId="S::farrantc@hwbcymru.net::511b0ece-047e-440e-87a4-7972a2b2a49a" providerId="AD" clId="Web-{7F485740-D853-4222-AA78-73A9C737DF1E}" dt="2018-12-02T06:59:11.543" v="224" actId="1076"/>
        <pc:sldMkLst>
          <pc:docMk/>
          <pc:sldMk cId="1784468778" sldId="286"/>
        </pc:sldMkLst>
        <pc:spChg chg="mod">
          <ac:chgData name="C Farrant (St Thomas Community Primary School)" userId="S::farrantc@hwbcymru.net::511b0ece-047e-440e-87a4-7972a2b2a49a" providerId="AD" clId="Web-{7F485740-D853-4222-AA78-73A9C737DF1E}" dt="2018-12-02T06:59:11.543" v="224" actId="1076"/>
          <ac:spMkLst>
            <pc:docMk/>
            <pc:sldMk cId="1784468778" sldId="286"/>
            <ac:spMk id="3" creationId="{00000000-0000-0000-0000-000000000000}"/>
          </ac:spMkLst>
        </pc:spChg>
        <pc:picChg chg="mod">
          <ac:chgData name="C Farrant (St Thomas Community Primary School)" userId="S::farrantc@hwbcymru.net::511b0ece-047e-440e-87a4-7972a2b2a49a" providerId="AD" clId="Web-{7F485740-D853-4222-AA78-73A9C737DF1E}" dt="2018-12-02T06:58:50.199" v="183" actId="1076"/>
          <ac:picMkLst>
            <pc:docMk/>
            <pc:sldMk cId="1784468778" sldId="286"/>
            <ac:picMk id="4" creationId="{33C84510-6F8B-4564-8254-89C37EAF1E0F}"/>
          </ac:picMkLst>
        </pc:picChg>
      </pc:sldChg>
      <pc:sldChg chg="modSp">
        <pc:chgData name="C Farrant (St Thomas Community Primary School)" userId="S::farrantc@hwbcymru.net::511b0ece-047e-440e-87a4-7972a2b2a49a" providerId="AD" clId="Web-{7F485740-D853-4222-AA78-73A9C737DF1E}" dt="2018-12-02T07:14:42.748" v="568" actId="20577"/>
        <pc:sldMkLst>
          <pc:docMk/>
          <pc:sldMk cId="1964588425" sldId="293"/>
        </pc:sldMkLst>
        <pc:spChg chg="mod">
          <ac:chgData name="C Farrant (St Thomas Community Primary School)" userId="S::farrantc@hwbcymru.net::511b0ece-047e-440e-87a4-7972a2b2a49a" providerId="AD" clId="Web-{7F485740-D853-4222-AA78-73A9C737DF1E}" dt="2018-12-02T07:14:42.748" v="568" actId="20577"/>
          <ac:spMkLst>
            <pc:docMk/>
            <pc:sldMk cId="1964588425" sldId="293"/>
            <ac:spMk id="3" creationId="{00000000-0000-0000-0000-000000000000}"/>
          </ac:spMkLst>
        </pc:spChg>
      </pc:sldChg>
      <pc:sldChg chg="delSp modSp">
        <pc:chgData name="C Farrant (St Thomas Community Primary School)" userId="S::farrantc@hwbcymru.net::511b0ece-047e-440e-87a4-7972a2b2a49a" providerId="AD" clId="Web-{7F485740-D853-4222-AA78-73A9C737DF1E}" dt="2018-12-02T07:03:35.893" v="453" actId="20577"/>
        <pc:sldMkLst>
          <pc:docMk/>
          <pc:sldMk cId="1993299590" sldId="297"/>
        </pc:sldMkLst>
        <pc:spChg chg="mod">
          <ac:chgData name="C Farrant (St Thomas Community Primary School)" userId="S::farrantc@hwbcymru.net::511b0ece-047e-440e-87a4-7972a2b2a49a" providerId="AD" clId="Web-{7F485740-D853-4222-AA78-73A9C737DF1E}" dt="2018-12-02T07:03:35.893" v="453" actId="20577"/>
          <ac:spMkLst>
            <pc:docMk/>
            <pc:sldMk cId="1993299590" sldId="297"/>
            <ac:spMk id="7" creationId="{7077DC9E-2C96-4B48-A605-C41EF0A5929E}"/>
          </ac:spMkLst>
        </pc:spChg>
        <pc:picChg chg="del">
          <ac:chgData name="C Farrant (St Thomas Community Primary School)" userId="S::farrantc@hwbcymru.net::511b0ece-047e-440e-87a4-7972a2b2a49a" providerId="AD" clId="Web-{7F485740-D853-4222-AA78-73A9C737DF1E}" dt="2018-12-02T07:01:27.621" v="232"/>
          <ac:picMkLst>
            <pc:docMk/>
            <pc:sldMk cId="1993299590" sldId="297"/>
            <ac:picMk id="3" creationId="{C32008A2-6399-4B5A-8D91-6CB7D0F94B44}"/>
          </ac:picMkLst>
        </pc:picChg>
      </pc:sldChg>
      <pc:sldChg chg="addSp delSp modSp add replId">
        <pc:chgData name="C Farrant (St Thomas Community Primary School)" userId="S::farrantc@hwbcymru.net::511b0ece-047e-440e-87a4-7972a2b2a49a" providerId="AD" clId="Web-{7F485740-D853-4222-AA78-73A9C737DF1E}" dt="2018-12-02T06:54:39.824" v="39" actId="1076"/>
        <pc:sldMkLst>
          <pc:docMk/>
          <pc:sldMk cId="3586592043" sldId="298"/>
        </pc:sldMkLst>
        <pc:spChg chg="mod">
          <ac:chgData name="C Farrant (St Thomas Community Primary School)" userId="S::farrantc@hwbcymru.net::511b0ece-047e-440e-87a4-7972a2b2a49a" providerId="AD" clId="Web-{7F485740-D853-4222-AA78-73A9C737DF1E}" dt="2018-12-02T06:54:08.043" v="29" actId="20577"/>
          <ac:spMkLst>
            <pc:docMk/>
            <pc:sldMk cId="3586592043" sldId="298"/>
            <ac:spMk id="3" creationId="{00000000-0000-0000-0000-000000000000}"/>
          </ac:spMkLst>
        </pc:spChg>
        <pc:picChg chg="add mod">
          <ac:chgData name="C Farrant (St Thomas Community Primary School)" userId="S::farrantc@hwbcymru.net::511b0ece-047e-440e-87a4-7972a2b2a49a" providerId="AD" clId="Web-{7F485740-D853-4222-AA78-73A9C737DF1E}" dt="2018-12-02T06:54:39.824" v="39" actId="1076"/>
          <ac:picMkLst>
            <pc:docMk/>
            <pc:sldMk cId="3586592043" sldId="298"/>
            <ac:picMk id="4" creationId="{17C04738-C06B-4F85-8B3B-131D55DB6DCC}"/>
          </ac:picMkLst>
        </pc:picChg>
        <pc:picChg chg="add del">
          <ac:chgData name="C Farrant (St Thomas Community Primary School)" userId="S::farrantc@hwbcymru.net::511b0ece-047e-440e-87a4-7972a2b2a49a" providerId="AD" clId="Web-{7F485740-D853-4222-AA78-73A9C737DF1E}" dt="2018-12-02T06:54:30.840" v="35"/>
          <ac:picMkLst>
            <pc:docMk/>
            <pc:sldMk cId="3586592043" sldId="298"/>
            <ac:picMk id="9" creationId="{32B950EB-0732-484C-836A-7DFC79F41840}"/>
          </ac:picMkLst>
        </pc:picChg>
      </pc:sldChg>
      <pc:sldChg chg="delSp modSp add replId">
        <pc:chgData name="C Farrant (St Thomas Community Primary School)" userId="S::farrantc@hwbcymru.net::511b0ece-047e-440e-87a4-7972a2b2a49a" providerId="AD" clId="Web-{7F485740-D853-4222-AA78-73A9C737DF1E}" dt="2018-12-02T06:54:47.824" v="42" actId="1076"/>
        <pc:sldMkLst>
          <pc:docMk/>
          <pc:sldMk cId="161314478" sldId="299"/>
        </pc:sldMkLst>
        <pc:picChg chg="del">
          <ac:chgData name="C Farrant (St Thomas Community Primary School)" userId="S::farrantc@hwbcymru.net::511b0ece-047e-440e-87a4-7972a2b2a49a" providerId="AD" clId="Web-{7F485740-D853-4222-AA78-73A9C737DF1E}" dt="2018-12-02T06:54:28.324" v="34"/>
          <ac:picMkLst>
            <pc:docMk/>
            <pc:sldMk cId="161314478" sldId="299"/>
            <ac:picMk id="4" creationId="{17C04738-C06B-4F85-8B3B-131D55DB6DCC}"/>
          </ac:picMkLst>
        </pc:picChg>
        <pc:picChg chg="mod">
          <ac:chgData name="C Farrant (St Thomas Community Primary School)" userId="S::farrantc@hwbcymru.net::511b0ece-047e-440e-87a4-7972a2b2a49a" providerId="AD" clId="Web-{7F485740-D853-4222-AA78-73A9C737DF1E}" dt="2018-12-02T06:54:47.824" v="42" actId="1076"/>
          <ac:picMkLst>
            <pc:docMk/>
            <pc:sldMk cId="161314478" sldId="299"/>
            <ac:picMk id="9" creationId="{32B950EB-0732-484C-836A-7DFC79F41840}"/>
          </ac:picMkLst>
        </pc:picChg>
      </pc:sldChg>
      <pc:sldChg chg="addSp delSp modSp add ord replId">
        <pc:chgData name="C Farrant (St Thomas Community Primary School)" userId="S::farrantc@hwbcymru.net::511b0ece-047e-440e-87a4-7972a2b2a49a" providerId="AD" clId="Web-{7F485740-D853-4222-AA78-73A9C737DF1E}" dt="2018-12-02T07:11:34.260" v="471" actId="1076"/>
        <pc:sldMkLst>
          <pc:docMk/>
          <pc:sldMk cId="3202818419" sldId="300"/>
        </pc:sldMkLst>
        <pc:spChg chg="del">
          <ac:chgData name="C Farrant (St Thomas Community Primary School)" userId="S::farrantc@hwbcymru.net::511b0ece-047e-440e-87a4-7972a2b2a49a" providerId="AD" clId="Web-{7F485740-D853-4222-AA78-73A9C737DF1E}" dt="2018-12-02T07:00:49.996" v="228"/>
          <ac:spMkLst>
            <pc:docMk/>
            <pc:sldMk cId="3202818419" sldId="300"/>
            <ac:spMk id="3" creationId="{00000000-0000-0000-0000-000000000000}"/>
          </ac:spMkLst>
        </pc:spChg>
        <pc:spChg chg="add del mod">
          <ac:chgData name="C Farrant (St Thomas Community Primary School)" userId="S::farrantc@hwbcymru.net::511b0ece-047e-440e-87a4-7972a2b2a49a" providerId="AD" clId="Web-{7F485740-D853-4222-AA78-73A9C737DF1E}" dt="2018-12-02T07:08:39.253" v="462"/>
          <ac:spMkLst>
            <pc:docMk/>
            <pc:sldMk cId="3202818419" sldId="300"/>
            <ac:spMk id="7" creationId="{FC77417A-28E9-443B-9C7A-8BC45B6DD660}"/>
          </ac:spMkLst>
        </pc:spChg>
        <pc:picChg chg="add mod ord">
          <ac:chgData name="C Farrant (St Thomas Community Primary School)" userId="S::farrantc@hwbcymru.net::511b0ece-047e-440e-87a4-7972a2b2a49a" providerId="AD" clId="Web-{7F485740-D853-4222-AA78-73A9C737DF1E}" dt="2018-12-02T07:11:34.260" v="471" actId="1076"/>
          <ac:picMkLst>
            <pc:docMk/>
            <pc:sldMk cId="3202818419" sldId="300"/>
            <ac:picMk id="8" creationId="{9DACC2B1-7CFD-40B8-A13D-F61C671FE648}"/>
          </ac:picMkLst>
        </pc:picChg>
      </pc:sldChg>
      <pc:sldChg chg="addSp delSp modSp add replId">
        <pc:chgData name="C Farrant (St Thomas Community Primary School)" userId="S::farrantc@hwbcymru.net::511b0ece-047e-440e-87a4-7972a2b2a49a" providerId="AD" clId="Web-{7F485740-D853-4222-AA78-73A9C737DF1E}" dt="2018-12-02T07:11:53.201" v="474" actId="1076"/>
        <pc:sldMkLst>
          <pc:docMk/>
          <pc:sldMk cId="2714238597" sldId="301"/>
        </pc:sldMkLst>
        <pc:spChg chg="del">
          <ac:chgData name="C Farrant (St Thomas Community Primary School)" userId="S::farrantc@hwbcymru.net::511b0ece-047e-440e-87a4-7972a2b2a49a" providerId="AD" clId="Web-{7F485740-D853-4222-AA78-73A9C737DF1E}" dt="2018-12-02T07:00:54.090" v="229"/>
          <ac:spMkLst>
            <pc:docMk/>
            <pc:sldMk cId="2714238597" sldId="301"/>
            <ac:spMk id="3" creationId="{00000000-0000-0000-0000-000000000000}"/>
          </ac:spMkLst>
        </pc:spChg>
        <pc:spChg chg="add del mod">
          <ac:chgData name="C Farrant (St Thomas Community Primary School)" userId="S::farrantc@hwbcymru.net::511b0ece-047e-440e-87a4-7972a2b2a49a" providerId="AD" clId="Web-{7F485740-D853-4222-AA78-73A9C737DF1E}" dt="2018-12-02T07:09:05.035" v="464"/>
          <ac:spMkLst>
            <pc:docMk/>
            <pc:sldMk cId="2714238597" sldId="301"/>
            <ac:spMk id="7" creationId="{ABCC2735-6828-47C6-A5A2-378877E6486F}"/>
          </ac:spMkLst>
        </pc:spChg>
        <pc:picChg chg="add mod ord">
          <ac:chgData name="C Farrant (St Thomas Community Primary School)" userId="S::farrantc@hwbcymru.net::511b0ece-047e-440e-87a4-7972a2b2a49a" providerId="AD" clId="Web-{7F485740-D853-4222-AA78-73A9C737DF1E}" dt="2018-12-02T07:11:53.201" v="474" actId="1076"/>
          <ac:picMkLst>
            <pc:docMk/>
            <pc:sldMk cId="2714238597" sldId="301"/>
            <ac:picMk id="8" creationId="{5D85561C-50A2-4051-BB05-6DA8B334A273}"/>
          </ac:picMkLst>
        </pc:picChg>
      </pc:sldChg>
      <pc:sldChg chg="addSp delSp modSp add replId">
        <pc:chgData name="C Farrant (St Thomas Community Primary School)" userId="S::farrantc@hwbcymru.net::511b0ece-047e-440e-87a4-7972a2b2a49a" providerId="AD" clId="Web-{7F485740-D853-4222-AA78-73A9C737DF1E}" dt="2018-12-02T07:11:33.994" v="468" actId="1076"/>
        <pc:sldMkLst>
          <pc:docMk/>
          <pc:sldMk cId="419202136" sldId="302"/>
        </pc:sldMkLst>
        <pc:spChg chg="del">
          <ac:chgData name="C Farrant (St Thomas Community Primary School)" userId="S::farrantc@hwbcymru.net::511b0ece-047e-440e-87a4-7972a2b2a49a" providerId="AD" clId="Web-{7F485740-D853-4222-AA78-73A9C737DF1E}" dt="2018-12-02T07:00:56.855" v="230"/>
          <ac:spMkLst>
            <pc:docMk/>
            <pc:sldMk cId="419202136" sldId="302"/>
            <ac:spMk id="3" creationId="{00000000-0000-0000-0000-000000000000}"/>
          </ac:spMkLst>
        </pc:spChg>
        <pc:spChg chg="add del mod">
          <ac:chgData name="C Farrant (St Thomas Community Primary School)" userId="S::farrantc@hwbcymru.net::511b0ece-047e-440e-87a4-7972a2b2a49a" providerId="AD" clId="Web-{7F485740-D853-4222-AA78-73A9C737DF1E}" dt="2018-12-02T07:10:52.426" v="465"/>
          <ac:spMkLst>
            <pc:docMk/>
            <pc:sldMk cId="419202136" sldId="302"/>
            <ac:spMk id="7" creationId="{22C69024-408B-49C8-86DC-1DEBC7AA9152}"/>
          </ac:spMkLst>
        </pc:spChg>
        <pc:picChg chg="add mod ord">
          <ac:chgData name="C Farrant (St Thomas Community Primary School)" userId="S::farrantc@hwbcymru.net::511b0ece-047e-440e-87a4-7972a2b2a49a" providerId="AD" clId="Web-{7F485740-D853-4222-AA78-73A9C737DF1E}" dt="2018-12-02T07:11:33.994" v="468" actId="1076"/>
          <ac:picMkLst>
            <pc:docMk/>
            <pc:sldMk cId="419202136" sldId="302"/>
            <ac:picMk id="8" creationId="{BB27559E-56D8-4CC7-AAA8-EC45E2E10E4B}"/>
          </ac:picMkLst>
        </pc:picChg>
      </pc:sldChg>
      <pc:sldChg chg="modSp add replId">
        <pc:chgData name="C Farrant (St Thomas Community Primary School)" userId="S::farrantc@hwbcymru.net::511b0ece-047e-440e-87a4-7972a2b2a49a" providerId="AD" clId="Web-{7F485740-D853-4222-AA78-73A9C737DF1E}" dt="2018-12-02T07:11:53.623" v="480" actId="1076"/>
        <pc:sldMkLst>
          <pc:docMk/>
          <pc:sldMk cId="1917966526" sldId="303"/>
        </pc:sldMkLst>
        <pc:spChg chg="mod">
          <ac:chgData name="C Farrant (St Thomas Community Primary School)" userId="S::farrantc@hwbcymru.net::511b0ece-047e-440e-87a4-7972a2b2a49a" providerId="AD" clId="Web-{7F485740-D853-4222-AA78-73A9C737DF1E}" dt="2018-12-02T07:11:53.310" v="475" actId="1076"/>
          <ac:spMkLst>
            <pc:docMk/>
            <pc:sldMk cId="1917966526" sldId="303"/>
            <ac:spMk id="7" creationId="{7077DC9E-2C96-4B48-A605-C41EF0A5929E}"/>
          </ac:spMkLst>
        </pc:spChg>
        <pc:picChg chg="mod">
          <ac:chgData name="C Farrant (St Thomas Community Primary School)" userId="S::farrantc@hwbcymru.net::511b0ece-047e-440e-87a4-7972a2b2a49a" providerId="AD" clId="Web-{7F485740-D853-4222-AA78-73A9C737DF1E}" dt="2018-12-02T07:11:53.623" v="480" actId="1076"/>
          <ac:picMkLst>
            <pc:docMk/>
            <pc:sldMk cId="1917966526" sldId="303"/>
            <ac:picMk id="3" creationId="{C32008A2-6399-4B5A-8D91-6CB7D0F94B44}"/>
          </ac:picMkLst>
        </pc:picChg>
      </pc:sldChg>
    </pc:docChg>
  </pc:docChgLst>
  <pc:docChgLst>
    <pc:chgData name="C Farrant (St Thomas Community Primary School)" userId="S::farrantc@hwbcymru.net::511b0ece-047e-440e-87a4-7972a2b2a49a" providerId="AD" clId="Web-{3B0D63DA-A81C-4C21-A2DE-163279EBEB78}"/>
    <pc:docChg chg="modSld">
      <pc:chgData name="C Farrant (St Thomas Community Primary School)" userId="S::farrantc@hwbcymru.net::511b0ece-047e-440e-87a4-7972a2b2a49a" providerId="AD" clId="Web-{3B0D63DA-A81C-4C21-A2DE-163279EBEB78}" dt="2018-11-29T16:14:04.669" v="61" actId="20577"/>
      <pc:docMkLst>
        <pc:docMk/>
      </pc:docMkLst>
      <pc:sldChg chg="modSp">
        <pc:chgData name="C Farrant (St Thomas Community Primary School)" userId="S::farrantc@hwbcymru.net::511b0ece-047e-440e-87a4-7972a2b2a49a" providerId="AD" clId="Web-{3B0D63DA-A81C-4C21-A2DE-163279EBEB78}" dt="2018-11-29T16:08:12.345" v="8" actId="20577"/>
        <pc:sldMkLst>
          <pc:docMk/>
          <pc:sldMk cId="1912311376" sldId="259"/>
        </pc:sldMkLst>
        <pc:spChg chg="mod">
          <ac:chgData name="C Farrant (St Thomas Community Primary School)" userId="S::farrantc@hwbcymru.net::511b0ece-047e-440e-87a4-7972a2b2a49a" providerId="AD" clId="Web-{3B0D63DA-A81C-4C21-A2DE-163279EBEB78}" dt="2018-11-29T16:08:12.345" v="8" actId="20577"/>
          <ac:spMkLst>
            <pc:docMk/>
            <pc:sldMk cId="1912311376" sldId="259"/>
            <ac:spMk id="3" creationId="{00000000-0000-0000-0000-000000000000}"/>
          </ac:spMkLst>
        </pc:spChg>
      </pc:sldChg>
      <pc:sldChg chg="modSp">
        <pc:chgData name="C Farrant (St Thomas Community Primary School)" userId="S::farrantc@hwbcymru.net::511b0ece-047e-440e-87a4-7972a2b2a49a" providerId="AD" clId="Web-{3B0D63DA-A81C-4C21-A2DE-163279EBEB78}" dt="2018-11-29T16:08:41.063" v="16" actId="20577"/>
        <pc:sldMkLst>
          <pc:docMk/>
          <pc:sldMk cId="2987612139" sldId="268"/>
        </pc:sldMkLst>
        <pc:spChg chg="mod">
          <ac:chgData name="C Farrant (St Thomas Community Primary School)" userId="S::farrantc@hwbcymru.net::511b0ece-047e-440e-87a4-7972a2b2a49a" providerId="AD" clId="Web-{3B0D63DA-A81C-4C21-A2DE-163279EBEB78}" dt="2018-11-29T16:08:41.063" v="16" actId="20577"/>
          <ac:spMkLst>
            <pc:docMk/>
            <pc:sldMk cId="2987612139" sldId="268"/>
            <ac:spMk id="3" creationId="{00000000-0000-0000-0000-000000000000}"/>
          </ac:spMkLst>
        </pc:spChg>
      </pc:sldChg>
      <pc:sldChg chg="modSp">
        <pc:chgData name="C Farrant (St Thomas Community Primary School)" userId="S::farrantc@hwbcymru.net::511b0ece-047e-440e-87a4-7972a2b2a49a" providerId="AD" clId="Web-{3B0D63DA-A81C-4C21-A2DE-163279EBEB78}" dt="2018-11-29T16:08:59.891" v="24" actId="20577"/>
        <pc:sldMkLst>
          <pc:docMk/>
          <pc:sldMk cId="3001672433" sldId="282"/>
        </pc:sldMkLst>
        <pc:spChg chg="mod">
          <ac:chgData name="C Farrant (St Thomas Community Primary School)" userId="S::farrantc@hwbcymru.net::511b0ece-047e-440e-87a4-7972a2b2a49a" providerId="AD" clId="Web-{3B0D63DA-A81C-4C21-A2DE-163279EBEB78}" dt="2018-11-29T16:08:59.891" v="24" actId="20577"/>
          <ac:spMkLst>
            <pc:docMk/>
            <pc:sldMk cId="3001672433" sldId="282"/>
            <ac:spMk id="3" creationId="{00000000-0000-0000-0000-000000000000}"/>
          </ac:spMkLst>
        </pc:spChg>
      </pc:sldChg>
      <pc:sldChg chg="modSp">
        <pc:chgData name="C Farrant (St Thomas Community Primary School)" userId="S::farrantc@hwbcymru.net::511b0ece-047e-440e-87a4-7972a2b2a49a" providerId="AD" clId="Web-{3B0D63DA-A81C-4C21-A2DE-163279EBEB78}" dt="2018-11-29T16:13:53.106" v="53" actId="20577"/>
        <pc:sldMkLst>
          <pc:docMk/>
          <pc:sldMk cId="140555494" sldId="289"/>
        </pc:sldMkLst>
        <pc:spChg chg="mod">
          <ac:chgData name="C Farrant (St Thomas Community Primary School)" userId="S::farrantc@hwbcymru.net::511b0ece-047e-440e-87a4-7972a2b2a49a" providerId="AD" clId="Web-{3B0D63DA-A81C-4C21-A2DE-163279EBEB78}" dt="2018-11-29T16:13:53.106" v="53" actId="20577"/>
          <ac:spMkLst>
            <pc:docMk/>
            <pc:sldMk cId="140555494" sldId="289"/>
            <ac:spMk id="3" creationId="{00000000-0000-0000-0000-000000000000}"/>
          </ac:spMkLst>
        </pc:spChg>
      </pc:sldChg>
      <pc:sldChg chg="modSp">
        <pc:chgData name="C Farrant (St Thomas Community Primary School)" userId="S::farrantc@hwbcymru.net::511b0ece-047e-440e-87a4-7972a2b2a49a" providerId="AD" clId="Web-{3B0D63DA-A81C-4C21-A2DE-163279EBEB78}" dt="2018-11-29T16:13:57.841" v="56" actId="20577"/>
        <pc:sldMkLst>
          <pc:docMk/>
          <pc:sldMk cId="1618934208" sldId="290"/>
        </pc:sldMkLst>
        <pc:spChg chg="mod">
          <ac:chgData name="C Farrant (St Thomas Community Primary School)" userId="S::farrantc@hwbcymru.net::511b0ece-047e-440e-87a4-7972a2b2a49a" providerId="AD" clId="Web-{3B0D63DA-A81C-4C21-A2DE-163279EBEB78}" dt="2018-11-29T16:13:57.841" v="56" actId="20577"/>
          <ac:spMkLst>
            <pc:docMk/>
            <pc:sldMk cId="1618934208" sldId="290"/>
            <ac:spMk id="3" creationId="{00000000-0000-0000-0000-000000000000}"/>
          </ac:spMkLst>
        </pc:spChg>
      </pc:sldChg>
      <pc:sldChg chg="modSp">
        <pc:chgData name="C Farrant (St Thomas Community Primary School)" userId="S::farrantc@hwbcymru.net::511b0ece-047e-440e-87a4-7972a2b2a49a" providerId="AD" clId="Web-{3B0D63DA-A81C-4C21-A2DE-163279EBEB78}" dt="2018-11-29T16:14:03.341" v="59" actId="20577"/>
        <pc:sldMkLst>
          <pc:docMk/>
          <pc:sldMk cId="1342321745" sldId="291"/>
        </pc:sldMkLst>
        <pc:spChg chg="mod">
          <ac:chgData name="C Farrant (St Thomas Community Primary School)" userId="S::farrantc@hwbcymru.net::511b0ece-047e-440e-87a4-7972a2b2a49a" providerId="AD" clId="Web-{3B0D63DA-A81C-4C21-A2DE-163279EBEB78}" dt="2018-11-29T16:14:03.341" v="59" actId="20577"/>
          <ac:spMkLst>
            <pc:docMk/>
            <pc:sldMk cId="1342321745" sldId="291"/>
            <ac:spMk id="3" creationId="{00000000-0000-0000-0000-000000000000}"/>
          </ac:spMkLst>
        </pc:spChg>
      </pc:sldChg>
      <pc:sldChg chg="modSp">
        <pc:chgData name="C Farrant (St Thomas Community Primary School)" userId="S::farrantc@hwbcymru.net::511b0ece-047e-440e-87a4-7972a2b2a49a" providerId="AD" clId="Web-{3B0D63DA-A81C-4C21-A2DE-163279EBEB78}" dt="2018-11-29T16:13:48.653" v="51" actId="20577"/>
        <pc:sldMkLst>
          <pc:docMk/>
          <pc:sldMk cId="2601817479" sldId="292"/>
        </pc:sldMkLst>
        <pc:spChg chg="mod">
          <ac:chgData name="C Farrant (St Thomas Community Primary School)" userId="S::farrantc@hwbcymru.net::511b0ece-047e-440e-87a4-7972a2b2a49a" providerId="AD" clId="Web-{3B0D63DA-A81C-4C21-A2DE-163279EBEB78}" dt="2018-11-29T16:13:48.653" v="51" actId="20577"/>
          <ac:spMkLst>
            <pc:docMk/>
            <pc:sldMk cId="2601817479" sldId="292"/>
            <ac:spMk id="3" creationId="{00000000-0000-0000-0000-000000000000}"/>
          </ac:spMkLst>
        </pc:spChg>
      </pc:sldChg>
    </pc:docChg>
  </pc:docChgLst>
  <pc:docChgLst>
    <pc:chgData name="C Farrant (St Thomas Community Primary School)" userId="S::farrantc@hwbcymru.net::511b0ece-047e-440e-87a4-7972a2b2a49a" providerId="AD" clId="Web-{1620FB90-59B9-4E9E-9E25-E5B21536C1C5}"/>
    <pc:docChg chg="addSld modSld sldOrd">
      <pc:chgData name="C Farrant (St Thomas Community Primary School)" userId="S::farrantc@hwbcymru.net::511b0ece-047e-440e-87a4-7972a2b2a49a" providerId="AD" clId="Web-{1620FB90-59B9-4E9E-9E25-E5B21536C1C5}" dt="2018-12-03T11:15:25.070" v="1128"/>
      <pc:docMkLst>
        <pc:docMk/>
      </pc:docMkLst>
      <pc:sldChg chg="modSp addAnim modAnim">
        <pc:chgData name="C Farrant (St Thomas Community Primary School)" userId="S::farrantc@hwbcymru.net::511b0ece-047e-440e-87a4-7972a2b2a49a" providerId="AD" clId="Web-{1620FB90-59B9-4E9E-9E25-E5B21536C1C5}" dt="2018-12-03T11:15:25.070" v="1128"/>
        <pc:sldMkLst>
          <pc:docMk/>
          <pc:sldMk cId="1565939321" sldId="258"/>
        </pc:sldMkLst>
        <pc:spChg chg="mod">
          <ac:chgData name="C Farrant (St Thomas Community Primary School)" userId="S::farrantc@hwbcymru.net::511b0ece-047e-440e-87a4-7972a2b2a49a" providerId="AD" clId="Web-{1620FB90-59B9-4E9E-9E25-E5B21536C1C5}" dt="2018-12-03T10:50:35.152" v="996" actId="20577"/>
          <ac:spMkLst>
            <pc:docMk/>
            <pc:sldMk cId="1565939321" sldId="258"/>
            <ac:spMk id="3" creationId="{00000000-0000-0000-0000-000000000000}"/>
          </ac:spMkLst>
        </pc:spChg>
      </pc:sldChg>
      <pc:sldChg chg="modSp">
        <pc:chgData name="C Farrant (St Thomas Community Primary School)" userId="S::farrantc@hwbcymru.net::511b0ece-047e-440e-87a4-7972a2b2a49a" providerId="AD" clId="Web-{1620FB90-59B9-4E9E-9E25-E5B21536C1C5}" dt="2018-12-03T10:52:38.604" v="1051" actId="20577"/>
        <pc:sldMkLst>
          <pc:docMk/>
          <pc:sldMk cId="1912311376" sldId="259"/>
        </pc:sldMkLst>
        <pc:spChg chg="mod">
          <ac:chgData name="C Farrant (St Thomas Community Primary School)" userId="S::farrantc@hwbcymru.net::511b0ece-047e-440e-87a4-7972a2b2a49a" providerId="AD" clId="Web-{1620FB90-59B9-4E9E-9E25-E5B21536C1C5}" dt="2018-12-03T10:52:38.604" v="1051" actId="20577"/>
          <ac:spMkLst>
            <pc:docMk/>
            <pc:sldMk cId="1912311376" sldId="259"/>
            <ac:spMk id="3" creationId="{00000000-0000-0000-0000-000000000000}"/>
          </ac:spMkLst>
        </pc:spChg>
      </pc:sldChg>
      <pc:sldChg chg="modSp">
        <pc:chgData name="C Farrant (St Thomas Community Primary School)" userId="S::farrantc@hwbcymru.net::511b0ece-047e-440e-87a4-7972a2b2a49a" providerId="AD" clId="Web-{1620FB90-59B9-4E9E-9E25-E5B21536C1C5}" dt="2018-12-03T10:07:44.082" v="258" actId="20577"/>
        <pc:sldMkLst>
          <pc:docMk/>
          <pc:sldMk cId="437051874" sldId="262"/>
        </pc:sldMkLst>
        <pc:spChg chg="mod">
          <ac:chgData name="C Farrant (St Thomas Community Primary School)" userId="S::farrantc@hwbcymru.net::511b0ece-047e-440e-87a4-7972a2b2a49a" providerId="AD" clId="Web-{1620FB90-59B9-4E9E-9E25-E5B21536C1C5}" dt="2018-12-03T10:07:44.082" v="258" actId="20577"/>
          <ac:spMkLst>
            <pc:docMk/>
            <pc:sldMk cId="437051874" sldId="262"/>
            <ac:spMk id="3" creationId="{00000000-0000-0000-0000-000000000000}"/>
          </ac:spMkLst>
        </pc:spChg>
      </pc:sldChg>
      <pc:sldChg chg="addAnim modAnim">
        <pc:chgData name="C Farrant (St Thomas Community Primary School)" userId="S::farrantc@hwbcymru.net::511b0ece-047e-440e-87a4-7972a2b2a49a" providerId="AD" clId="Web-{1620FB90-59B9-4E9E-9E25-E5B21536C1C5}" dt="2018-12-03T11:06:43.030" v="1087"/>
        <pc:sldMkLst>
          <pc:docMk/>
          <pc:sldMk cId="1900618523" sldId="264"/>
        </pc:sldMkLst>
      </pc:sldChg>
      <pc:sldChg chg="modSp">
        <pc:chgData name="C Farrant (St Thomas Community Primary School)" userId="S::farrantc@hwbcymru.net::511b0ece-047e-440e-87a4-7972a2b2a49a" providerId="AD" clId="Web-{1620FB90-59B9-4E9E-9E25-E5B21536C1C5}" dt="2018-12-03T09:42:45.383" v="58" actId="1076"/>
        <pc:sldMkLst>
          <pc:docMk/>
          <pc:sldMk cId="3039340150" sldId="267"/>
        </pc:sldMkLst>
        <pc:picChg chg="mod">
          <ac:chgData name="C Farrant (St Thomas Community Primary School)" userId="S::farrantc@hwbcymru.net::511b0ece-047e-440e-87a4-7972a2b2a49a" providerId="AD" clId="Web-{1620FB90-59B9-4E9E-9E25-E5B21536C1C5}" dt="2018-12-03T09:42:45.383" v="58" actId="1076"/>
          <ac:picMkLst>
            <pc:docMk/>
            <pc:sldMk cId="3039340150" sldId="267"/>
            <ac:picMk id="11" creationId="{B3C6C63F-1418-46D0-9B7F-C15C2B99DE5F}"/>
          </ac:picMkLst>
        </pc:picChg>
      </pc:sldChg>
      <pc:sldChg chg="modSp">
        <pc:chgData name="C Farrant (St Thomas Community Primary School)" userId="S::farrantc@hwbcymru.net::511b0ece-047e-440e-87a4-7972a2b2a49a" providerId="AD" clId="Web-{1620FB90-59B9-4E9E-9E25-E5B21536C1C5}" dt="2018-12-03T09:41:33.477" v="56" actId="20577"/>
        <pc:sldMkLst>
          <pc:docMk/>
          <pc:sldMk cId="1261006485" sldId="270"/>
        </pc:sldMkLst>
        <pc:spChg chg="mod">
          <ac:chgData name="C Farrant (St Thomas Community Primary School)" userId="S::farrantc@hwbcymru.net::511b0ece-047e-440e-87a4-7972a2b2a49a" providerId="AD" clId="Web-{1620FB90-59B9-4E9E-9E25-E5B21536C1C5}" dt="2018-12-03T09:41:33.477" v="56" actId="20577"/>
          <ac:spMkLst>
            <pc:docMk/>
            <pc:sldMk cId="1261006485" sldId="270"/>
            <ac:spMk id="3" creationId="{00000000-0000-0000-0000-000000000000}"/>
          </ac:spMkLst>
        </pc:spChg>
      </pc:sldChg>
      <pc:sldChg chg="addSp modSp">
        <pc:chgData name="C Farrant (St Thomas Community Primary School)" userId="S::farrantc@hwbcymru.net::511b0ece-047e-440e-87a4-7972a2b2a49a" providerId="AD" clId="Web-{1620FB90-59B9-4E9E-9E25-E5B21536C1C5}" dt="2018-12-03T09:44:29.272" v="59" actId="1076"/>
        <pc:sldMkLst>
          <pc:docMk/>
          <pc:sldMk cId="3596758442" sldId="278"/>
        </pc:sldMkLst>
        <pc:spChg chg="add mod">
          <ac:chgData name="C Farrant (St Thomas Community Primary School)" userId="S::farrantc@hwbcymru.net::511b0ece-047e-440e-87a4-7972a2b2a49a" providerId="AD" clId="Web-{1620FB90-59B9-4E9E-9E25-E5B21536C1C5}" dt="2018-12-03T09:36:53.465" v="25" actId="20577"/>
          <ac:spMkLst>
            <pc:docMk/>
            <pc:sldMk cId="3596758442" sldId="278"/>
            <ac:spMk id="3" creationId="{62A08649-D558-455C-903A-966182816991}"/>
          </ac:spMkLst>
        </pc:spChg>
        <pc:picChg chg="mod">
          <ac:chgData name="C Farrant (St Thomas Community Primary School)" userId="S::farrantc@hwbcymru.net::511b0ece-047e-440e-87a4-7972a2b2a49a" providerId="AD" clId="Web-{1620FB90-59B9-4E9E-9E25-E5B21536C1C5}" dt="2018-12-03T09:44:29.272" v="59" actId="1076"/>
          <ac:picMkLst>
            <pc:docMk/>
            <pc:sldMk cId="3596758442" sldId="278"/>
            <ac:picMk id="9" creationId="{98409F9A-3401-489D-A2D8-1B346C74664F}"/>
          </ac:picMkLst>
        </pc:picChg>
      </pc:sldChg>
      <pc:sldChg chg="addSp modSp">
        <pc:chgData name="C Farrant (St Thomas Community Primary School)" userId="S::farrantc@hwbcymru.net::511b0ece-047e-440e-87a4-7972a2b2a49a" providerId="AD" clId="Web-{1620FB90-59B9-4E9E-9E25-E5B21536C1C5}" dt="2018-12-03T09:39:17.854" v="48" actId="1076"/>
        <pc:sldMkLst>
          <pc:docMk/>
          <pc:sldMk cId="1758497402" sldId="279"/>
        </pc:sldMkLst>
        <pc:spChg chg="add mod">
          <ac:chgData name="C Farrant (St Thomas Community Primary School)" userId="S::farrantc@hwbcymru.net::511b0ece-047e-440e-87a4-7972a2b2a49a" providerId="AD" clId="Web-{1620FB90-59B9-4E9E-9E25-E5B21536C1C5}" dt="2018-12-03T09:39:17.854" v="48" actId="1076"/>
          <ac:spMkLst>
            <pc:docMk/>
            <pc:sldMk cId="1758497402" sldId="279"/>
            <ac:spMk id="3" creationId="{868DCDE4-8B3F-4260-B15E-ED142987ED8C}"/>
          </ac:spMkLst>
        </pc:spChg>
        <pc:picChg chg="mod">
          <ac:chgData name="C Farrant (St Thomas Community Primary School)" userId="S::farrantc@hwbcymru.net::511b0ece-047e-440e-87a4-7972a2b2a49a" providerId="AD" clId="Web-{1620FB90-59B9-4E9E-9E25-E5B21536C1C5}" dt="2018-12-03T09:37:26.715" v="28" actId="1076"/>
          <ac:picMkLst>
            <pc:docMk/>
            <pc:sldMk cId="1758497402" sldId="279"/>
            <ac:picMk id="4" creationId="{38058547-C73D-41BD-A2A5-64CDA203C0D6}"/>
          </ac:picMkLst>
        </pc:picChg>
        <pc:picChg chg="mod">
          <ac:chgData name="C Farrant (St Thomas Community Primary School)" userId="S::farrantc@hwbcymru.net::511b0ece-047e-440e-87a4-7972a2b2a49a" providerId="AD" clId="Web-{1620FB90-59B9-4E9E-9E25-E5B21536C1C5}" dt="2018-12-03T09:37:24.496" v="27" actId="1076"/>
          <ac:picMkLst>
            <pc:docMk/>
            <pc:sldMk cId="1758497402" sldId="279"/>
            <ac:picMk id="7" creationId="{DDE689A9-F816-456A-967B-D16BB5754E8A}"/>
          </ac:picMkLst>
        </pc:picChg>
      </pc:sldChg>
      <pc:sldChg chg="addSp delSp modSp">
        <pc:chgData name="C Farrant (St Thomas Community Primary School)" userId="S::farrantc@hwbcymru.net::511b0ece-047e-440e-87a4-7972a2b2a49a" providerId="AD" clId="Web-{1620FB90-59B9-4E9E-9E25-E5B21536C1C5}" dt="2018-12-03T10:34:49.867" v="897"/>
        <pc:sldMkLst>
          <pc:docMk/>
          <pc:sldMk cId="2013320104" sldId="281"/>
        </pc:sldMkLst>
        <pc:picChg chg="add del mod">
          <ac:chgData name="C Farrant (St Thomas Community Primary School)" userId="S::farrantc@hwbcymru.net::511b0ece-047e-440e-87a4-7972a2b2a49a" providerId="AD" clId="Web-{1620FB90-59B9-4E9E-9E25-E5B21536C1C5}" dt="2018-12-03T10:34:49.867" v="897"/>
          <ac:picMkLst>
            <pc:docMk/>
            <pc:sldMk cId="2013320104" sldId="281"/>
            <ac:picMk id="7" creationId="{2F63248A-1FCF-4C66-BD54-4A2FE7CAFEF5}"/>
          </ac:picMkLst>
        </pc:picChg>
      </pc:sldChg>
      <pc:sldChg chg="modSp">
        <pc:chgData name="C Farrant (St Thomas Community Primary School)" userId="S::farrantc@hwbcymru.net::511b0ece-047e-440e-87a4-7972a2b2a49a" providerId="AD" clId="Web-{1620FB90-59B9-4E9E-9E25-E5B21536C1C5}" dt="2018-12-03T11:06:02.249" v="1077" actId="20577"/>
        <pc:sldMkLst>
          <pc:docMk/>
          <pc:sldMk cId="629116348" sldId="285"/>
        </pc:sldMkLst>
        <pc:spChg chg="mod">
          <ac:chgData name="C Farrant (St Thomas Community Primary School)" userId="S::farrantc@hwbcymru.net::511b0ece-047e-440e-87a4-7972a2b2a49a" providerId="AD" clId="Web-{1620FB90-59B9-4E9E-9E25-E5B21536C1C5}" dt="2018-12-03T11:06:02.249" v="1077" actId="20577"/>
          <ac:spMkLst>
            <pc:docMk/>
            <pc:sldMk cId="629116348" sldId="285"/>
            <ac:spMk id="3" creationId="{00000000-0000-0000-0000-000000000000}"/>
          </ac:spMkLst>
        </pc:spChg>
      </pc:sldChg>
      <pc:sldChg chg="delSp modSp ord">
        <pc:chgData name="C Farrant (St Thomas Community Primary School)" userId="S::farrantc@hwbcymru.net::511b0ece-047e-440e-87a4-7972a2b2a49a" providerId="AD" clId="Web-{1620FB90-59B9-4E9E-9E25-E5B21536C1C5}" dt="2018-12-03T10:42:46.439" v="954"/>
        <pc:sldMkLst>
          <pc:docMk/>
          <pc:sldMk cId="2601817479" sldId="292"/>
        </pc:sldMkLst>
        <pc:spChg chg="mod">
          <ac:chgData name="C Farrant (St Thomas Community Primary School)" userId="S::farrantc@hwbcymru.net::511b0ece-047e-440e-87a4-7972a2b2a49a" providerId="AD" clId="Web-{1620FB90-59B9-4E9E-9E25-E5B21536C1C5}" dt="2018-12-03T09:59:51.557" v="187" actId="20577"/>
          <ac:spMkLst>
            <pc:docMk/>
            <pc:sldMk cId="2601817479" sldId="292"/>
            <ac:spMk id="3" creationId="{00000000-0000-0000-0000-000000000000}"/>
          </ac:spMkLst>
        </pc:spChg>
        <pc:picChg chg="del mod">
          <ac:chgData name="C Farrant (St Thomas Community Primary School)" userId="S::farrantc@hwbcymru.net::511b0ece-047e-440e-87a4-7972a2b2a49a" providerId="AD" clId="Web-{1620FB90-59B9-4E9E-9E25-E5B21536C1C5}" dt="2018-12-03T09:59:37.760" v="178"/>
          <ac:picMkLst>
            <pc:docMk/>
            <pc:sldMk cId="2601817479" sldId="292"/>
            <ac:picMk id="7" creationId="{B6F8E314-3F56-4906-8D54-5CA192194AD4}"/>
          </ac:picMkLst>
        </pc:picChg>
      </pc:sldChg>
      <pc:sldChg chg="addSp delSp modSp">
        <pc:chgData name="C Farrant (St Thomas Community Primary School)" userId="S::farrantc@hwbcymru.net::511b0ece-047e-440e-87a4-7972a2b2a49a" providerId="AD" clId="Web-{1620FB90-59B9-4E9E-9E25-E5B21536C1C5}" dt="2018-12-03T11:02:34.549" v="1056" actId="14100"/>
        <pc:sldMkLst>
          <pc:docMk/>
          <pc:sldMk cId="161314478" sldId="299"/>
        </pc:sldMkLst>
        <pc:picChg chg="add mod">
          <ac:chgData name="C Farrant (St Thomas Community Primary School)" userId="S::farrantc@hwbcymru.net::511b0ece-047e-440e-87a4-7972a2b2a49a" providerId="AD" clId="Web-{1620FB90-59B9-4E9E-9E25-E5B21536C1C5}" dt="2018-12-03T11:02:34.549" v="1056" actId="14100"/>
          <ac:picMkLst>
            <pc:docMk/>
            <pc:sldMk cId="161314478" sldId="299"/>
            <ac:picMk id="4" creationId="{DFE0B3A5-31AD-492E-9CC7-009A39A85215}"/>
          </ac:picMkLst>
        </pc:picChg>
        <pc:picChg chg="del">
          <ac:chgData name="C Farrant (St Thomas Community Primary School)" userId="S::farrantc@hwbcymru.net::511b0ece-047e-440e-87a4-7972a2b2a49a" providerId="AD" clId="Web-{1620FB90-59B9-4E9E-9E25-E5B21536C1C5}" dt="2018-12-03T11:00:31.035" v="1053"/>
          <ac:picMkLst>
            <pc:docMk/>
            <pc:sldMk cId="161314478" sldId="299"/>
            <ac:picMk id="9" creationId="{32B950EB-0732-484C-836A-7DFC79F41840}"/>
          </ac:picMkLst>
        </pc:picChg>
      </pc:sldChg>
      <pc:sldChg chg="addSp modSp ord">
        <pc:chgData name="C Farrant (St Thomas Community Primary School)" userId="S::farrantc@hwbcymru.net::511b0ece-047e-440e-87a4-7972a2b2a49a" providerId="AD" clId="Web-{1620FB90-59B9-4E9E-9E25-E5B21536C1C5}" dt="2018-12-03T10:17:32.705" v="516" actId="20577"/>
        <pc:sldMkLst>
          <pc:docMk/>
          <pc:sldMk cId="3202818419" sldId="300"/>
        </pc:sldMkLst>
        <pc:spChg chg="add mod">
          <ac:chgData name="C Farrant (St Thomas Community Primary School)" userId="S::farrantc@hwbcymru.net::511b0ece-047e-440e-87a4-7972a2b2a49a" providerId="AD" clId="Web-{1620FB90-59B9-4E9E-9E25-E5B21536C1C5}" dt="2018-12-03T10:15:43.283" v="450" actId="1076"/>
          <ac:spMkLst>
            <pc:docMk/>
            <pc:sldMk cId="3202818419" sldId="300"/>
            <ac:spMk id="3" creationId="{1BCA33EC-C718-437F-BD93-0D961760B293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17:32.705" v="516" actId="20577"/>
          <ac:spMkLst>
            <pc:docMk/>
            <pc:sldMk cId="3202818419" sldId="300"/>
            <ac:spMk id="4" creationId="{00F8C96E-0C96-4FEA-8E04-B24A8112A4A9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15:52.413" v="454" actId="1076"/>
          <ac:spMkLst>
            <pc:docMk/>
            <pc:sldMk cId="3202818419" sldId="300"/>
            <ac:spMk id="9" creationId="{A7E5C2B2-462C-4118-9494-6917E86325BB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15:49.588" v="453" actId="1076"/>
          <ac:spMkLst>
            <pc:docMk/>
            <pc:sldMk cId="3202818419" sldId="300"/>
            <ac:spMk id="10" creationId="{B8580FE9-0E2C-45B1-A997-529F5E06D09D}"/>
          </ac:spMkLst>
        </pc:spChg>
        <pc:picChg chg="mod">
          <ac:chgData name="C Farrant (St Thomas Community Primary School)" userId="S::farrantc@hwbcymru.net::511b0ece-047e-440e-87a4-7972a2b2a49a" providerId="AD" clId="Web-{1620FB90-59B9-4E9E-9E25-E5B21536C1C5}" dt="2018-12-03T10:15:39.799" v="449" actId="1076"/>
          <ac:picMkLst>
            <pc:docMk/>
            <pc:sldMk cId="3202818419" sldId="300"/>
            <ac:picMk id="8" creationId="{9DACC2B1-7CFD-40B8-A13D-F61C671FE648}"/>
          </ac:picMkLst>
        </pc:picChg>
      </pc:sldChg>
      <pc:sldChg chg="addSp modSp ord">
        <pc:chgData name="C Farrant (St Thomas Community Primary School)" userId="S::farrantc@hwbcymru.net::511b0ece-047e-440e-87a4-7972a2b2a49a" providerId="AD" clId="Web-{1620FB90-59B9-4E9E-9E25-E5B21536C1C5}" dt="2018-12-03T10:18:17.269" v="587" actId="14100"/>
        <pc:sldMkLst>
          <pc:docMk/>
          <pc:sldMk cId="2714238597" sldId="301"/>
        </pc:sldMkLst>
        <pc:spChg chg="add mod">
          <ac:chgData name="C Farrant (St Thomas Community Primary School)" userId="S::farrantc@hwbcymru.net::511b0ece-047e-440e-87a4-7972a2b2a49a" providerId="AD" clId="Web-{1620FB90-59B9-4E9E-9E25-E5B21536C1C5}" dt="2018-12-03T10:16:07.550" v="456" actId="1076"/>
          <ac:spMkLst>
            <pc:docMk/>
            <pc:sldMk cId="2714238597" sldId="301"/>
            <ac:spMk id="3" creationId="{3B9B7EB1-708C-4789-A5F1-444858F7105D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16:21.205" v="461" actId="14100"/>
          <ac:spMkLst>
            <pc:docMk/>
            <pc:sldMk cId="2714238597" sldId="301"/>
            <ac:spMk id="4" creationId="{B47998D0-74C1-43DB-A3FC-A1D43C18B8E6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16:54.286" v="471" actId="1076"/>
          <ac:spMkLst>
            <pc:docMk/>
            <pc:sldMk cId="2714238597" sldId="301"/>
            <ac:spMk id="11" creationId="{903E2692-34B8-4485-8A0E-4E347F98FF73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16:42.869" v="468" actId="1076"/>
          <ac:spMkLst>
            <pc:docMk/>
            <pc:sldMk cId="2714238597" sldId="301"/>
            <ac:spMk id="13" creationId="{FB21829B-5D2B-4B71-8F5F-627A62F1C780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16:51.682" v="470" actId="1076"/>
          <ac:spMkLst>
            <pc:docMk/>
            <pc:sldMk cId="2714238597" sldId="301"/>
            <ac:spMk id="15" creationId="{EC7272B7-A73B-442E-9B89-9B06DECF9399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18:17.269" v="587" actId="14100"/>
          <ac:spMkLst>
            <pc:docMk/>
            <pc:sldMk cId="2714238597" sldId="301"/>
            <ac:spMk id="17" creationId="{BA4B6358-D947-4213-9A00-760BDD2BF759}"/>
          </ac:spMkLst>
        </pc:spChg>
        <pc:picChg chg="mod">
          <ac:chgData name="C Farrant (St Thomas Community Primary School)" userId="S::farrantc@hwbcymru.net::511b0ece-047e-440e-87a4-7972a2b2a49a" providerId="AD" clId="Web-{1620FB90-59B9-4E9E-9E25-E5B21536C1C5}" dt="2018-12-03T10:16:13.605" v="459" actId="1076"/>
          <ac:picMkLst>
            <pc:docMk/>
            <pc:sldMk cId="2714238597" sldId="301"/>
            <ac:picMk id="8" creationId="{5D85561C-50A2-4051-BB05-6DA8B334A273}"/>
          </ac:picMkLst>
        </pc:picChg>
      </pc:sldChg>
      <pc:sldChg chg="addSp delSp modSp">
        <pc:chgData name="C Farrant (St Thomas Community Primary School)" userId="S::farrantc@hwbcymru.net::511b0ece-047e-440e-87a4-7972a2b2a49a" providerId="AD" clId="Web-{1620FB90-59B9-4E9E-9E25-E5B21536C1C5}" dt="2018-12-03T10:15:30.933" v="446" actId="1076"/>
        <pc:sldMkLst>
          <pc:docMk/>
          <pc:sldMk cId="419202136" sldId="302"/>
        </pc:sldMkLst>
        <pc:spChg chg="add del">
          <ac:chgData name="C Farrant (St Thomas Community Primary School)" userId="S::farrantc@hwbcymru.net::511b0ece-047e-440e-87a4-7972a2b2a49a" providerId="AD" clId="Web-{1620FB90-59B9-4E9E-9E25-E5B21536C1C5}" dt="2018-12-03T10:10:20.018" v="343"/>
          <ac:spMkLst>
            <pc:docMk/>
            <pc:sldMk cId="419202136" sldId="302"/>
            <ac:spMk id="3" creationId="{7B6C0792-1463-4F82-9D4F-EC05169CE2F9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10:14.471" v="342" actId="14100"/>
          <ac:spMkLst>
            <pc:docMk/>
            <pc:sldMk cId="419202136" sldId="302"/>
            <ac:spMk id="4" creationId="{6CD43CE0-FC58-4EBD-9B4D-F29CC62FD51A}"/>
          </ac:spMkLst>
        </pc:spChg>
        <pc:spChg chg="add del mod">
          <ac:chgData name="C Farrant (St Thomas Community Primary School)" userId="S::farrantc@hwbcymru.net::511b0ece-047e-440e-87a4-7972a2b2a49a" providerId="AD" clId="Web-{1620FB90-59B9-4E9E-9E25-E5B21536C1C5}" dt="2018-12-03T10:11:21.958" v="379"/>
          <ac:spMkLst>
            <pc:docMk/>
            <pc:sldMk cId="419202136" sldId="302"/>
            <ac:spMk id="7" creationId="{10587F41-1782-4889-84B8-DA11E2DD5AC1}"/>
          </ac:spMkLst>
        </pc:spChg>
        <pc:spChg chg="add del">
          <ac:chgData name="C Farrant (St Thomas Community Primary School)" userId="S::farrantc@hwbcymru.net::511b0ece-047e-440e-87a4-7972a2b2a49a" providerId="AD" clId="Web-{1620FB90-59B9-4E9E-9E25-E5B21536C1C5}" dt="2018-12-03T10:11:22.618" v="380"/>
          <ac:spMkLst>
            <pc:docMk/>
            <pc:sldMk cId="419202136" sldId="302"/>
            <ac:spMk id="9" creationId="{305D0C15-0836-46A8-BAC7-D89667062E41}"/>
          </ac:spMkLst>
        </pc:spChg>
        <pc:spChg chg="add del">
          <ac:chgData name="C Farrant (St Thomas Community Primary School)" userId="S::farrantc@hwbcymru.net::511b0ece-047e-440e-87a4-7972a2b2a49a" providerId="AD" clId="Web-{1620FB90-59B9-4E9E-9E25-E5B21536C1C5}" dt="2018-12-03T10:11:21.082" v="378"/>
          <ac:spMkLst>
            <pc:docMk/>
            <pc:sldMk cId="419202136" sldId="302"/>
            <ac:spMk id="10" creationId="{1FEAAA35-0A45-4EB6-A7D2-C454F0301DA4}"/>
          </ac:spMkLst>
        </pc:spChg>
        <pc:spChg chg="add del">
          <ac:chgData name="C Farrant (St Thomas Community Primary School)" userId="S::farrantc@hwbcymru.net::511b0ece-047e-440e-87a4-7972a2b2a49a" providerId="AD" clId="Web-{1620FB90-59B9-4E9E-9E25-E5B21536C1C5}" dt="2018-12-03T10:11:23.153" v="381"/>
          <ac:spMkLst>
            <pc:docMk/>
            <pc:sldMk cId="419202136" sldId="302"/>
            <ac:spMk id="11" creationId="{158F771D-D670-4834-8BF5-692AD1668B1B}"/>
          </ac:spMkLst>
        </pc:spChg>
        <pc:spChg chg="add del">
          <ac:chgData name="C Farrant (St Thomas Community Primary School)" userId="S::farrantc@hwbcymru.net::511b0ece-047e-440e-87a4-7972a2b2a49a" providerId="AD" clId="Web-{1620FB90-59B9-4E9E-9E25-E5B21536C1C5}" dt="2018-12-03T10:11:20.457" v="377"/>
          <ac:spMkLst>
            <pc:docMk/>
            <pc:sldMk cId="419202136" sldId="302"/>
            <ac:spMk id="12" creationId="{67B08D28-7845-4186-88E3-72B915624432}"/>
          </ac:spMkLst>
        </pc:spChg>
        <pc:spChg chg="add del">
          <ac:chgData name="C Farrant (St Thomas Community Primary School)" userId="S::farrantc@hwbcymru.net::511b0ece-047e-440e-87a4-7972a2b2a49a" providerId="AD" clId="Web-{1620FB90-59B9-4E9E-9E25-E5B21536C1C5}" dt="2018-12-03T10:11:20.015" v="375"/>
          <ac:spMkLst>
            <pc:docMk/>
            <pc:sldMk cId="419202136" sldId="302"/>
            <ac:spMk id="13" creationId="{871B2BA2-6931-4481-A629-63BD552BEA5C}"/>
          </ac:spMkLst>
        </pc:spChg>
        <pc:spChg chg="add del">
          <ac:chgData name="C Farrant (St Thomas Community Primary School)" userId="S::farrantc@hwbcymru.net::511b0ece-047e-440e-87a4-7972a2b2a49a" providerId="AD" clId="Web-{1620FB90-59B9-4E9E-9E25-E5B21536C1C5}" dt="2018-12-03T10:11:18.545" v="374"/>
          <ac:spMkLst>
            <pc:docMk/>
            <pc:sldMk cId="419202136" sldId="302"/>
            <ac:spMk id="14" creationId="{965356B7-60D7-4633-9B8A-D6664608FBE8}"/>
          </ac:spMkLst>
        </pc:spChg>
        <pc:spChg chg="add del">
          <ac:chgData name="C Farrant (St Thomas Community Primary School)" userId="S::farrantc@hwbcymru.net::511b0ece-047e-440e-87a4-7972a2b2a49a" providerId="AD" clId="Web-{1620FB90-59B9-4E9E-9E25-E5B21536C1C5}" dt="2018-12-03T10:11:12.285" v="369"/>
          <ac:spMkLst>
            <pc:docMk/>
            <pc:sldMk cId="419202136" sldId="302"/>
            <ac:spMk id="15" creationId="{56B5647F-8BB2-439B-8971-BB250F5E2537}"/>
          </ac:spMkLst>
        </pc:spChg>
        <pc:spChg chg="add del">
          <ac:chgData name="C Farrant (St Thomas Community Primary School)" userId="S::farrantc@hwbcymru.net::511b0ece-047e-440e-87a4-7972a2b2a49a" providerId="AD" clId="Web-{1620FB90-59B9-4E9E-9E25-E5B21536C1C5}" dt="2018-12-03T10:11:16.997" v="372"/>
          <ac:spMkLst>
            <pc:docMk/>
            <pc:sldMk cId="419202136" sldId="302"/>
            <ac:spMk id="16" creationId="{7252FDC8-531C-4E5D-B7D6-8271A9927AD2}"/>
          </ac:spMkLst>
        </pc:spChg>
        <pc:spChg chg="add del">
          <ac:chgData name="C Farrant (St Thomas Community Primary School)" userId="S::farrantc@hwbcymru.net::511b0ece-047e-440e-87a4-7972a2b2a49a" providerId="AD" clId="Web-{1620FB90-59B9-4E9E-9E25-E5B21536C1C5}" dt="2018-12-03T10:11:18.416" v="373"/>
          <ac:spMkLst>
            <pc:docMk/>
            <pc:sldMk cId="419202136" sldId="302"/>
            <ac:spMk id="17" creationId="{6476D629-5F5E-45FB-BE81-E664FF32E085}"/>
          </ac:spMkLst>
        </pc:spChg>
        <pc:spChg chg="add del">
          <ac:chgData name="C Farrant (St Thomas Community Primary School)" userId="S::farrantc@hwbcymru.net::511b0ece-047e-440e-87a4-7972a2b2a49a" providerId="AD" clId="Web-{1620FB90-59B9-4E9E-9E25-E5B21536C1C5}" dt="2018-12-03T10:11:20.091" v="376"/>
          <ac:spMkLst>
            <pc:docMk/>
            <pc:sldMk cId="419202136" sldId="302"/>
            <ac:spMk id="18" creationId="{ED53FFAE-3B7A-4282-AE29-0EFB2E8AEE82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12:04.492" v="400" actId="1076"/>
          <ac:spMkLst>
            <pc:docMk/>
            <pc:sldMk cId="419202136" sldId="302"/>
            <ac:spMk id="19" creationId="{A6E3DE8E-7304-4C35-BFDF-F55C15031E15}"/>
          </ac:spMkLst>
        </pc:spChg>
        <pc:spChg chg="add del">
          <ac:chgData name="C Farrant (St Thomas Community Primary School)" userId="S::farrantc@hwbcymru.net::511b0ece-047e-440e-87a4-7972a2b2a49a" providerId="AD" clId="Web-{1620FB90-59B9-4E9E-9E25-E5B21536C1C5}" dt="2018-12-03T10:11:11.908" v="368"/>
          <ac:spMkLst>
            <pc:docMk/>
            <pc:sldMk cId="419202136" sldId="302"/>
            <ac:spMk id="20" creationId="{9793FB7F-BE24-4E8A-AD68-904ED299EA55}"/>
          </ac:spMkLst>
        </pc:spChg>
        <pc:spChg chg="add del mod">
          <ac:chgData name="C Farrant (St Thomas Community Primary School)" userId="S::farrantc@hwbcymru.net::511b0ece-047e-440e-87a4-7972a2b2a49a" providerId="AD" clId="Web-{1620FB90-59B9-4E9E-9E25-E5B21536C1C5}" dt="2018-12-03T10:11:14.387" v="371"/>
          <ac:spMkLst>
            <pc:docMk/>
            <pc:sldMk cId="419202136" sldId="302"/>
            <ac:spMk id="22" creationId="{2CAE8B9C-41D7-4D99-8FF9-6C919C41A467}"/>
          </ac:spMkLst>
        </pc:spChg>
        <pc:spChg chg="add del mod">
          <ac:chgData name="C Farrant (St Thomas Community Primary School)" userId="S::farrantc@hwbcymru.net::511b0ece-047e-440e-87a4-7972a2b2a49a" providerId="AD" clId="Web-{1620FB90-59B9-4E9E-9E25-E5B21536C1C5}" dt="2018-12-03T10:11:51.470" v="393"/>
          <ac:spMkLst>
            <pc:docMk/>
            <pc:sldMk cId="419202136" sldId="302"/>
            <ac:spMk id="23" creationId="{2FA4A7A6-9BC7-45ED-849D-BBF0E9F412BE}"/>
          </ac:spMkLst>
        </pc:spChg>
        <pc:spChg chg="add del mod">
          <ac:chgData name="C Farrant (St Thomas Community Primary School)" userId="S::farrantc@hwbcymru.net::511b0ece-047e-440e-87a4-7972a2b2a49a" providerId="AD" clId="Web-{1620FB90-59B9-4E9E-9E25-E5B21536C1C5}" dt="2018-12-03T10:11:55.554" v="396"/>
          <ac:spMkLst>
            <pc:docMk/>
            <pc:sldMk cId="419202136" sldId="302"/>
            <ac:spMk id="24" creationId="{B1A64CEF-D216-47BB-92AF-F2F30BE22328}"/>
          </ac:spMkLst>
        </pc:spChg>
        <pc:spChg chg="add del mod">
          <ac:chgData name="C Farrant (St Thomas Community Primary School)" userId="S::farrantc@hwbcymru.net::511b0ece-047e-440e-87a4-7972a2b2a49a" providerId="AD" clId="Web-{1620FB90-59B9-4E9E-9E25-E5B21536C1C5}" dt="2018-12-03T10:11:56.652" v="397"/>
          <ac:spMkLst>
            <pc:docMk/>
            <pc:sldMk cId="419202136" sldId="302"/>
            <ac:spMk id="25" creationId="{ECAA71B4-10FA-45A7-97D0-388149A856DE}"/>
          </ac:spMkLst>
        </pc:spChg>
        <pc:spChg chg="add del mod">
          <ac:chgData name="C Farrant (St Thomas Community Primary School)" userId="S::farrantc@hwbcymru.net::511b0ece-047e-440e-87a4-7972a2b2a49a" providerId="AD" clId="Web-{1620FB90-59B9-4E9E-9E25-E5B21536C1C5}" dt="2018-12-03T10:11:58.368" v="398"/>
          <ac:spMkLst>
            <pc:docMk/>
            <pc:sldMk cId="419202136" sldId="302"/>
            <ac:spMk id="26" creationId="{A005DB30-8EDC-42EE-8606-403308BECCD3}"/>
          </ac:spMkLst>
        </pc:spChg>
        <pc:spChg chg="add del mod">
          <ac:chgData name="C Farrant (St Thomas Community Primary School)" userId="S::farrantc@hwbcymru.net::511b0ece-047e-440e-87a4-7972a2b2a49a" providerId="AD" clId="Web-{1620FB90-59B9-4E9E-9E25-E5B21536C1C5}" dt="2018-12-03T10:11:47.620" v="392"/>
          <ac:spMkLst>
            <pc:docMk/>
            <pc:sldMk cId="419202136" sldId="302"/>
            <ac:spMk id="28" creationId="{FA10D755-9B48-47AE-BAD3-BC8E6815CF5A}"/>
          </ac:spMkLst>
        </pc:spChg>
        <pc:spChg chg="add del mod">
          <ac:chgData name="C Farrant (St Thomas Community Primary School)" userId="S::farrantc@hwbcymru.net::511b0ece-047e-440e-87a4-7972a2b2a49a" providerId="AD" clId="Web-{1620FB90-59B9-4E9E-9E25-E5B21536C1C5}" dt="2018-12-03T10:11:53.849" v="395"/>
          <ac:spMkLst>
            <pc:docMk/>
            <pc:sldMk cId="419202136" sldId="302"/>
            <ac:spMk id="30" creationId="{ADBE47E5-0A99-4C82-A88A-6F9192F85012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12:11.007" v="402" actId="1076"/>
          <ac:spMkLst>
            <pc:docMk/>
            <pc:sldMk cId="419202136" sldId="302"/>
            <ac:spMk id="31" creationId="{286CAA42-3A00-45DC-AC48-DD80F9078EE4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12:15.837" v="404" actId="1076"/>
          <ac:spMkLst>
            <pc:docMk/>
            <pc:sldMk cId="419202136" sldId="302"/>
            <ac:spMk id="32" creationId="{FBEF14D3-97CC-47E4-A171-A9AEE1A89C96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12:19.481" v="406" actId="1076"/>
          <ac:spMkLst>
            <pc:docMk/>
            <pc:sldMk cId="419202136" sldId="302"/>
            <ac:spMk id="33" creationId="{EA0D1B7B-3633-47FE-BC20-988BAA842244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12:24.931" v="408" actId="1076"/>
          <ac:spMkLst>
            <pc:docMk/>
            <pc:sldMk cId="419202136" sldId="302"/>
            <ac:spMk id="34" creationId="{C0D7BF97-7D5A-4034-A7C5-2CCFE8463151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12:28.694" v="410" actId="1076"/>
          <ac:spMkLst>
            <pc:docMk/>
            <pc:sldMk cId="419202136" sldId="302"/>
            <ac:spMk id="35" creationId="{24A305EB-63D0-46FC-96F5-38DF0BBB6C43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13:43.784" v="430" actId="1076"/>
          <ac:spMkLst>
            <pc:docMk/>
            <pc:sldMk cId="419202136" sldId="302"/>
            <ac:spMk id="36" creationId="{C5593765-48E1-4BF3-8B10-52E6C8D0AA14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15:07.018" v="442" actId="1076"/>
          <ac:spMkLst>
            <pc:docMk/>
            <pc:sldMk cId="419202136" sldId="302"/>
            <ac:spMk id="37" creationId="{849AAAF1-12DA-4F06-9796-BECBDAA4F959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13:51.655" v="432" actId="1076"/>
          <ac:spMkLst>
            <pc:docMk/>
            <pc:sldMk cId="419202136" sldId="302"/>
            <ac:spMk id="38" creationId="{E436FB04-95DE-4E17-9023-E619CD2CF477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13:56.772" v="433" actId="1076"/>
          <ac:spMkLst>
            <pc:docMk/>
            <pc:sldMk cId="419202136" sldId="302"/>
            <ac:spMk id="39" creationId="{788093EA-ECA4-4108-AD28-4AF58A0AD6DC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13:59.363" v="434" actId="1076"/>
          <ac:spMkLst>
            <pc:docMk/>
            <pc:sldMk cId="419202136" sldId="302"/>
            <ac:spMk id="40" creationId="{A16AA362-01E7-4B5F-B950-8E5899DD366A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14:22.835" v="438" actId="1076"/>
          <ac:spMkLst>
            <pc:docMk/>
            <pc:sldMk cId="419202136" sldId="302"/>
            <ac:spMk id="41" creationId="{D4B96105-F631-4C45-82A0-381095CC09C8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14:05.146" v="435" actId="1076"/>
          <ac:spMkLst>
            <pc:docMk/>
            <pc:sldMk cId="419202136" sldId="302"/>
            <ac:spMk id="42" creationId="{489E961F-5A66-4CC1-80F1-D4428ECB6653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14:11.153" v="436" actId="1076"/>
          <ac:spMkLst>
            <pc:docMk/>
            <pc:sldMk cId="419202136" sldId="302"/>
            <ac:spMk id="43" creationId="{4610E580-C108-4B57-A4EF-206D2714E099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12:55.789" v="422" actId="1076"/>
          <ac:spMkLst>
            <pc:docMk/>
            <pc:sldMk cId="419202136" sldId="302"/>
            <ac:spMk id="44" creationId="{7779DF58-A7B9-445E-8251-2F49A4318594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13:01.477" v="424" actId="1076"/>
          <ac:spMkLst>
            <pc:docMk/>
            <pc:sldMk cId="419202136" sldId="302"/>
            <ac:spMk id="45" creationId="{681FFA03-A41B-4F9B-884E-3289E4C23C33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14:31.577" v="440" actId="1076"/>
          <ac:spMkLst>
            <pc:docMk/>
            <pc:sldMk cId="419202136" sldId="302"/>
            <ac:spMk id="46" creationId="{F1B5D14E-363A-401C-B40E-FF29B30031B8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15:18.420" v="444" actId="1076"/>
          <ac:spMkLst>
            <pc:docMk/>
            <pc:sldMk cId="419202136" sldId="302"/>
            <ac:spMk id="47" creationId="{72AD2921-BED1-4267-B0EB-6DE85356A746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15:30.933" v="446" actId="1076"/>
          <ac:spMkLst>
            <pc:docMk/>
            <pc:sldMk cId="419202136" sldId="302"/>
            <ac:spMk id="48" creationId="{5D41AE0F-4C84-454E-9A04-178D120D05AE}"/>
          </ac:spMkLst>
        </pc:spChg>
        <pc:picChg chg="add del mod">
          <ac:chgData name="C Farrant (St Thomas Community Primary School)" userId="S::farrantc@hwbcymru.net::511b0ece-047e-440e-87a4-7972a2b2a49a" providerId="AD" clId="Web-{1620FB90-59B9-4E9E-9E25-E5B21536C1C5}" dt="2018-12-03T10:15:14.789" v="443" actId="1076"/>
          <ac:picMkLst>
            <pc:docMk/>
            <pc:sldMk cId="419202136" sldId="302"/>
            <ac:picMk id="8" creationId="{BB27559E-56D8-4CC7-AAA8-EC45E2E10E4B}"/>
          </ac:picMkLst>
        </pc:picChg>
      </pc:sldChg>
      <pc:sldChg chg="addSp modSp">
        <pc:chgData name="C Farrant (St Thomas Community Primary School)" userId="S::farrantc@hwbcymru.net::511b0ece-047e-440e-87a4-7972a2b2a49a" providerId="AD" clId="Web-{1620FB90-59B9-4E9E-9E25-E5B21536C1C5}" dt="2018-12-03T10:22:04.346" v="616"/>
        <pc:sldMkLst>
          <pc:docMk/>
          <pc:sldMk cId="1917966526" sldId="303"/>
        </pc:sldMkLst>
        <pc:spChg chg="add mod">
          <ac:chgData name="C Farrant (St Thomas Community Primary School)" userId="S::farrantc@hwbcymru.net::511b0ece-047e-440e-87a4-7972a2b2a49a" providerId="AD" clId="Web-{1620FB90-59B9-4E9E-9E25-E5B21536C1C5}" dt="2018-12-03T10:22:04.331" v="612"/>
          <ac:spMkLst>
            <pc:docMk/>
            <pc:sldMk cId="1917966526" sldId="303"/>
            <ac:spMk id="4" creationId="{9D8B467C-34F5-41E0-BEFB-3D1297DADCC9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22:04.331" v="613"/>
          <ac:spMkLst>
            <pc:docMk/>
            <pc:sldMk cId="1917966526" sldId="303"/>
            <ac:spMk id="8" creationId="{36F458A9-12D3-444E-8D06-E5DC9D19CF30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22:04.346" v="614"/>
          <ac:spMkLst>
            <pc:docMk/>
            <pc:sldMk cId="1917966526" sldId="303"/>
            <ac:spMk id="9" creationId="{D525B20B-D475-45D1-8CF2-0D038C1BDDAB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22:04.346" v="615"/>
          <ac:spMkLst>
            <pc:docMk/>
            <pc:sldMk cId="1917966526" sldId="303"/>
            <ac:spMk id="10" creationId="{A8A293DC-6AD6-4646-9ED8-A71AD2618296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22:04.346" v="616"/>
          <ac:spMkLst>
            <pc:docMk/>
            <pc:sldMk cId="1917966526" sldId="303"/>
            <ac:spMk id="11" creationId="{049A7695-2C30-4EEA-B744-F23ADF88D262}"/>
          </ac:spMkLst>
        </pc:spChg>
        <pc:picChg chg="mod">
          <ac:chgData name="C Farrant (St Thomas Community Primary School)" userId="S::farrantc@hwbcymru.net::511b0ece-047e-440e-87a4-7972a2b2a49a" providerId="AD" clId="Web-{1620FB90-59B9-4E9E-9E25-E5B21536C1C5}" dt="2018-12-03T10:21:17.394" v="601" actId="1076"/>
          <ac:picMkLst>
            <pc:docMk/>
            <pc:sldMk cId="1917966526" sldId="303"/>
            <ac:picMk id="3" creationId="{C32008A2-6399-4B5A-8D91-6CB7D0F94B44}"/>
          </ac:picMkLst>
        </pc:picChg>
      </pc:sldChg>
      <pc:sldChg chg="addSp">
        <pc:chgData name="C Farrant (St Thomas Community Primary School)" userId="S::farrantc@hwbcymru.net::511b0ece-047e-440e-87a4-7972a2b2a49a" providerId="AD" clId="Web-{1620FB90-59B9-4E9E-9E25-E5B21536C1C5}" dt="2018-12-03T10:06:36.145" v="236"/>
        <pc:sldMkLst>
          <pc:docMk/>
          <pc:sldMk cId="3063025386" sldId="306"/>
        </pc:sldMkLst>
        <pc:spChg chg="add">
          <ac:chgData name="C Farrant (St Thomas Community Primary School)" userId="S::farrantc@hwbcymru.net::511b0ece-047e-440e-87a4-7972a2b2a49a" providerId="AD" clId="Web-{1620FB90-59B9-4E9E-9E25-E5B21536C1C5}" dt="2018-12-03T10:06:36.145" v="236"/>
          <ac:spMkLst>
            <pc:docMk/>
            <pc:sldMk cId="3063025386" sldId="306"/>
            <ac:spMk id="8" creationId="{8059DB35-E28D-497A-B72C-E7149635F231}"/>
          </ac:spMkLst>
        </pc:spChg>
      </pc:sldChg>
      <pc:sldChg chg="addSp delSp modSp">
        <pc:chgData name="C Farrant (St Thomas Community Primary School)" userId="S::farrantc@hwbcymru.net::511b0ece-047e-440e-87a4-7972a2b2a49a" providerId="AD" clId="Web-{1620FB90-59B9-4E9E-9E25-E5B21536C1C5}" dt="2018-12-03T10:06:31.567" v="235" actId="1076"/>
        <pc:sldMkLst>
          <pc:docMk/>
          <pc:sldMk cId="327203529" sldId="309"/>
        </pc:sldMkLst>
        <pc:spChg chg="mod">
          <ac:chgData name="C Farrant (St Thomas Community Primary School)" userId="S::farrantc@hwbcymru.net::511b0ece-047e-440e-87a4-7972a2b2a49a" providerId="AD" clId="Web-{1620FB90-59B9-4E9E-9E25-E5B21536C1C5}" dt="2018-12-03T10:00:54.009" v="194" actId="14100"/>
          <ac:spMkLst>
            <pc:docMk/>
            <pc:sldMk cId="327203529" sldId="309"/>
            <ac:spMk id="3" creationId="{00000000-0000-0000-0000-000000000000}"/>
          </ac:spMkLst>
        </pc:spChg>
        <pc:spChg chg="add del mod">
          <ac:chgData name="C Farrant (St Thomas Community Primary School)" userId="S::farrantc@hwbcymru.net::511b0ece-047e-440e-87a4-7972a2b2a49a" providerId="AD" clId="Web-{1620FB90-59B9-4E9E-9E25-E5B21536C1C5}" dt="2018-12-03T10:02:26.602" v="222"/>
          <ac:spMkLst>
            <pc:docMk/>
            <pc:sldMk cId="327203529" sldId="309"/>
            <ac:spMk id="4" creationId="{E9CDF56E-4D43-4985-B513-FED11169A0A7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06:31.567" v="235" actId="1076"/>
          <ac:spMkLst>
            <pc:docMk/>
            <pc:sldMk cId="327203529" sldId="309"/>
            <ac:spMk id="10" creationId="{9E129FAD-C20B-4A8A-868E-6752A343C73A}"/>
          </ac:spMkLst>
        </pc:spChg>
        <pc:picChg chg="add del mod">
          <ac:chgData name="C Farrant (St Thomas Community Primary School)" userId="S::farrantc@hwbcymru.net::511b0ece-047e-440e-87a4-7972a2b2a49a" providerId="AD" clId="Web-{1620FB90-59B9-4E9E-9E25-E5B21536C1C5}" dt="2018-12-03T10:01:37.446" v="215"/>
          <ac:picMkLst>
            <pc:docMk/>
            <pc:sldMk cId="327203529" sldId="309"/>
            <ac:picMk id="8" creationId="{52DDC8E7-1B49-483D-823D-AF5E76F65864}"/>
          </ac:picMkLst>
        </pc:picChg>
      </pc:sldChg>
      <pc:sldChg chg="addSp delSp modSp add ord replId">
        <pc:chgData name="C Farrant (St Thomas Community Primary School)" userId="S::farrantc@hwbcymru.net::511b0ece-047e-440e-87a4-7972a2b2a49a" providerId="AD" clId="Web-{1620FB90-59B9-4E9E-9E25-E5B21536C1C5}" dt="2018-12-03T09:56:46.575" v="79" actId="1076"/>
        <pc:sldMkLst>
          <pc:docMk/>
          <pc:sldMk cId="3459228307" sldId="310"/>
        </pc:sldMkLst>
        <pc:picChg chg="del">
          <ac:chgData name="C Farrant (St Thomas Community Primary School)" userId="S::farrantc@hwbcymru.net::511b0ece-047e-440e-87a4-7972a2b2a49a" providerId="AD" clId="Web-{1620FB90-59B9-4E9E-9E25-E5B21536C1C5}" dt="2018-12-03T09:55:05.748" v="62"/>
          <ac:picMkLst>
            <pc:docMk/>
            <pc:sldMk cId="3459228307" sldId="310"/>
            <ac:picMk id="4" creationId="{17C04738-C06B-4F85-8B3B-131D55DB6DCC}"/>
          </ac:picMkLst>
        </pc:picChg>
        <pc:picChg chg="add del mod">
          <ac:chgData name="C Farrant (St Thomas Community Primary School)" userId="S::farrantc@hwbcymru.net::511b0ece-047e-440e-87a4-7972a2b2a49a" providerId="AD" clId="Web-{1620FB90-59B9-4E9E-9E25-E5B21536C1C5}" dt="2018-12-03T09:55:33.232" v="70"/>
          <ac:picMkLst>
            <pc:docMk/>
            <pc:sldMk cId="3459228307" sldId="310"/>
            <ac:picMk id="7" creationId="{953E3E12-F81B-4188-964D-F60ECED850F8}"/>
          </ac:picMkLst>
        </pc:picChg>
        <pc:picChg chg="add del mod">
          <ac:chgData name="C Farrant (St Thomas Community Primary School)" userId="S::farrantc@hwbcymru.net::511b0ece-047e-440e-87a4-7972a2b2a49a" providerId="AD" clId="Web-{1620FB90-59B9-4E9E-9E25-E5B21536C1C5}" dt="2018-12-03T09:56:08.810" v="75"/>
          <ac:picMkLst>
            <pc:docMk/>
            <pc:sldMk cId="3459228307" sldId="310"/>
            <ac:picMk id="9" creationId="{8720E61B-9D74-4762-9127-B323947E03AA}"/>
          </ac:picMkLst>
        </pc:picChg>
        <pc:picChg chg="add mod">
          <ac:chgData name="C Farrant (St Thomas Community Primary School)" userId="S::farrantc@hwbcymru.net::511b0ece-047e-440e-87a4-7972a2b2a49a" providerId="AD" clId="Web-{1620FB90-59B9-4E9E-9E25-E5B21536C1C5}" dt="2018-12-03T09:56:46.575" v="79" actId="1076"/>
          <ac:picMkLst>
            <pc:docMk/>
            <pc:sldMk cId="3459228307" sldId="310"/>
            <ac:picMk id="11" creationId="{706E0BC4-D5C6-4196-AF5B-5570A0DAEE39}"/>
          </ac:picMkLst>
        </pc:picChg>
      </pc:sldChg>
      <pc:sldChg chg="modSp add replId">
        <pc:chgData name="C Farrant (St Thomas Community Primary School)" userId="S::farrantc@hwbcymru.net::511b0ece-047e-440e-87a4-7972a2b2a49a" providerId="AD" clId="Web-{1620FB90-59B9-4E9E-9E25-E5B21536C1C5}" dt="2018-12-03T11:06:10.578" v="1084" actId="20577"/>
        <pc:sldMkLst>
          <pc:docMk/>
          <pc:sldMk cId="1324659265" sldId="312"/>
        </pc:sldMkLst>
        <pc:spChg chg="mod">
          <ac:chgData name="C Farrant (St Thomas Community Primary School)" userId="S::farrantc@hwbcymru.net::511b0ece-047e-440e-87a4-7972a2b2a49a" providerId="AD" clId="Web-{1620FB90-59B9-4E9E-9E25-E5B21536C1C5}" dt="2018-12-03T11:06:10.578" v="1084" actId="20577"/>
          <ac:spMkLst>
            <pc:docMk/>
            <pc:sldMk cId="1324659265" sldId="312"/>
            <ac:spMk id="3" creationId="{00000000-0000-0000-0000-000000000000}"/>
          </ac:spMkLst>
        </pc:spChg>
      </pc:sldChg>
      <pc:sldChg chg="addSp delSp modSp add replId">
        <pc:chgData name="C Farrant (St Thomas Community Primary School)" userId="S::farrantc@hwbcymru.net::511b0ece-047e-440e-87a4-7972a2b2a49a" providerId="AD" clId="Web-{1620FB90-59B9-4E9E-9E25-E5B21536C1C5}" dt="2018-12-03T10:40:44.254" v="941" actId="1076"/>
        <pc:sldMkLst>
          <pc:docMk/>
          <pc:sldMk cId="2818021785" sldId="313"/>
        </pc:sldMkLst>
        <pc:spChg chg="del">
          <ac:chgData name="C Farrant (St Thomas Community Primary School)" userId="S::farrantc@hwbcymru.net::511b0ece-047e-440e-87a4-7972a2b2a49a" providerId="AD" clId="Web-{1620FB90-59B9-4E9E-9E25-E5B21536C1C5}" dt="2018-12-03T10:33:24.650" v="887"/>
          <ac:spMkLst>
            <pc:docMk/>
            <pc:sldMk cId="2818021785" sldId="313"/>
            <ac:spMk id="3" creationId="{00000000-0000-0000-0000-000000000000}"/>
          </ac:spMkLst>
        </pc:spChg>
        <pc:spChg chg="add del mod">
          <ac:chgData name="C Farrant (St Thomas Community Primary School)" userId="S::farrantc@hwbcymru.net::511b0ece-047e-440e-87a4-7972a2b2a49a" providerId="AD" clId="Web-{1620FB90-59B9-4E9E-9E25-E5B21536C1C5}" dt="2018-12-03T10:40:35.676" v="937"/>
          <ac:spMkLst>
            <pc:docMk/>
            <pc:sldMk cId="2818021785" sldId="313"/>
            <ac:spMk id="7" creationId="{701FE43C-4B1D-468F-8239-EB388511AAF1}"/>
          </ac:spMkLst>
        </pc:spChg>
        <pc:picChg chg="add mod ord">
          <ac:chgData name="C Farrant (St Thomas Community Primary School)" userId="S::farrantc@hwbcymru.net::511b0ece-047e-440e-87a4-7972a2b2a49a" providerId="AD" clId="Web-{1620FB90-59B9-4E9E-9E25-E5B21536C1C5}" dt="2018-12-03T10:40:44.254" v="941" actId="1076"/>
          <ac:picMkLst>
            <pc:docMk/>
            <pc:sldMk cId="2818021785" sldId="313"/>
            <ac:picMk id="8" creationId="{E1026F86-063C-4425-8941-1842C8D73230}"/>
          </ac:picMkLst>
        </pc:picChg>
      </pc:sldChg>
      <pc:sldChg chg="addSp delSp modSp add replId">
        <pc:chgData name="C Farrant (St Thomas Community Primary School)" userId="S::farrantc@hwbcymru.net::511b0ece-047e-440e-87a4-7972a2b2a49a" providerId="AD" clId="Web-{1620FB90-59B9-4E9E-9E25-E5B21536C1C5}" dt="2018-12-03T10:43:26.126" v="995" actId="1076"/>
        <pc:sldMkLst>
          <pc:docMk/>
          <pc:sldMk cId="2230250117" sldId="314"/>
        </pc:sldMkLst>
        <pc:spChg chg="mod">
          <ac:chgData name="C Farrant (St Thomas Community Primary School)" userId="S::farrantc@hwbcymru.net::511b0ece-047e-440e-87a4-7972a2b2a49a" providerId="AD" clId="Web-{1620FB90-59B9-4E9E-9E25-E5B21536C1C5}" dt="2018-12-03T10:43:22.408" v="992" actId="20577"/>
          <ac:spMkLst>
            <pc:docMk/>
            <pc:sldMk cId="2230250117" sldId="314"/>
            <ac:spMk id="10" creationId="{53429069-A3D6-4AF2-A2EE-0FD28A01F95F}"/>
          </ac:spMkLst>
        </pc:spChg>
        <pc:picChg chg="del">
          <ac:chgData name="C Farrant (St Thomas Community Primary School)" userId="S::farrantc@hwbcymru.net::511b0ece-047e-440e-87a4-7972a2b2a49a" providerId="AD" clId="Web-{1620FB90-59B9-4E9E-9E25-E5B21536C1C5}" dt="2018-12-03T10:35:13.492" v="924"/>
          <ac:picMkLst>
            <pc:docMk/>
            <pc:sldMk cId="2230250117" sldId="314"/>
            <ac:picMk id="4" creationId="{06A914A7-BEC3-4BF8-A7AE-4434D341E76C}"/>
          </ac:picMkLst>
        </pc:picChg>
        <pc:picChg chg="add mod">
          <ac:chgData name="C Farrant (St Thomas Community Primary School)" userId="S::farrantc@hwbcymru.net::511b0ece-047e-440e-87a4-7972a2b2a49a" providerId="AD" clId="Web-{1620FB90-59B9-4E9E-9E25-E5B21536C1C5}" dt="2018-12-03T10:43:26.126" v="995" actId="1076"/>
          <ac:picMkLst>
            <pc:docMk/>
            <pc:sldMk cId="2230250117" sldId="314"/>
            <ac:picMk id="7" creationId="{39465DE4-4D8D-472F-B5B8-8FD84FFA58FD}"/>
          </ac:picMkLst>
        </pc:picChg>
        <pc:picChg chg="add mod">
          <ac:chgData name="C Farrant (St Thomas Community Primary School)" userId="S::farrantc@hwbcymru.net::511b0ece-047e-440e-87a4-7972a2b2a49a" providerId="AD" clId="Web-{1620FB90-59B9-4E9E-9E25-E5B21536C1C5}" dt="2018-12-03T10:42:16.862" v="944" actId="1076"/>
          <ac:picMkLst>
            <pc:docMk/>
            <pc:sldMk cId="2230250117" sldId="314"/>
            <ac:picMk id="9" creationId="{747953ED-45F8-4DFB-A9FC-8356E4AC1C41}"/>
          </ac:picMkLst>
        </pc:picChg>
        <pc:picChg chg="add mod">
          <ac:chgData name="C Farrant (St Thomas Community Primary School)" userId="S::farrantc@hwbcymru.net::511b0ece-047e-440e-87a4-7972a2b2a49a" providerId="AD" clId="Web-{1620FB90-59B9-4E9E-9E25-E5B21536C1C5}" dt="2018-12-03T10:42:22.315" v="946" actId="1076"/>
          <ac:picMkLst>
            <pc:docMk/>
            <pc:sldMk cId="2230250117" sldId="314"/>
            <ac:picMk id="12" creationId="{F49684FF-D7B8-4008-81AF-B044DBD19D88}"/>
          </ac:picMkLst>
        </pc:picChg>
      </pc:sldChg>
      <pc:sldChg chg="addSp delSp modSp add replId">
        <pc:chgData name="C Farrant (St Thomas Community Primary School)" userId="S::farrantc@hwbcymru.net::511b0ece-047e-440e-87a4-7972a2b2a49a" providerId="AD" clId="Web-{1620FB90-59B9-4E9E-9E25-E5B21536C1C5}" dt="2018-12-03T11:12:04.464" v="1123" actId="20577"/>
        <pc:sldMkLst>
          <pc:docMk/>
          <pc:sldMk cId="3819398459" sldId="315"/>
        </pc:sldMkLst>
        <pc:spChg chg="add mod">
          <ac:chgData name="C Farrant (St Thomas Community Primary School)" userId="S::farrantc@hwbcymru.net::511b0ece-047e-440e-87a4-7972a2b2a49a" providerId="AD" clId="Web-{1620FB90-59B9-4E9E-9E25-E5B21536C1C5}" dt="2018-12-03T11:12:04.464" v="1123" actId="20577"/>
          <ac:spMkLst>
            <pc:docMk/>
            <pc:sldMk cId="3819398459" sldId="315"/>
            <ac:spMk id="4" creationId="{E1E563FB-BEBF-4BE8-B46C-07021A509F51}"/>
          </ac:spMkLst>
        </pc:spChg>
        <pc:picChg chg="del">
          <ac:chgData name="C Farrant (St Thomas Community Primary School)" userId="S::farrantc@hwbcymru.net::511b0ece-047e-440e-87a4-7972a2b2a49a" providerId="AD" clId="Web-{1620FB90-59B9-4E9E-9E25-E5B21536C1C5}" dt="2018-12-03T11:11:25.136" v="1089"/>
          <ac:picMkLst>
            <pc:docMk/>
            <pc:sldMk cId="3819398459" sldId="315"/>
            <ac:picMk id="11" creationId="{B3C6C63F-1418-46D0-9B7F-C15C2B99DE5F}"/>
          </ac:picMkLst>
        </pc:picChg>
      </pc:sldChg>
    </pc:docChg>
  </pc:docChgLst>
  <pc:docChgLst>
    <pc:chgData name="C Farrant (St Thomas Community Primary School)" userId="S::farrantc@hwbcymru.net::511b0ece-047e-440e-87a4-7972a2b2a49a" providerId="AD" clId="Web-{9136438C-424E-4085-BF6C-245DCC6BB22C}"/>
    <pc:docChg chg="modSld">
      <pc:chgData name="C Farrant (St Thomas Community Primary School)" userId="S::farrantc@hwbcymru.net::511b0ece-047e-440e-87a4-7972a2b2a49a" providerId="AD" clId="Web-{9136438C-424E-4085-BF6C-245DCC6BB22C}" dt="2018-12-03T20:53:09.311" v="280" actId="20577"/>
      <pc:docMkLst>
        <pc:docMk/>
      </pc:docMkLst>
      <pc:sldChg chg="modSp">
        <pc:chgData name="C Farrant (St Thomas Community Primary School)" userId="S::farrantc@hwbcymru.net::511b0ece-047e-440e-87a4-7972a2b2a49a" providerId="AD" clId="Web-{9136438C-424E-4085-BF6C-245DCC6BB22C}" dt="2018-12-03T20:50:22.266" v="160" actId="20577"/>
        <pc:sldMkLst>
          <pc:docMk/>
          <pc:sldMk cId="1912311376" sldId="259"/>
        </pc:sldMkLst>
        <pc:spChg chg="mod">
          <ac:chgData name="C Farrant (St Thomas Community Primary School)" userId="S::farrantc@hwbcymru.net::511b0ece-047e-440e-87a4-7972a2b2a49a" providerId="AD" clId="Web-{9136438C-424E-4085-BF6C-245DCC6BB22C}" dt="2018-12-03T20:50:22.266" v="160" actId="20577"/>
          <ac:spMkLst>
            <pc:docMk/>
            <pc:sldMk cId="1912311376" sldId="259"/>
            <ac:spMk id="3" creationId="{00000000-0000-0000-0000-000000000000}"/>
          </ac:spMkLst>
        </pc:spChg>
      </pc:sldChg>
      <pc:sldChg chg="delSp modSp">
        <pc:chgData name="C Farrant (St Thomas Community Primary School)" userId="S::farrantc@hwbcymru.net::511b0ece-047e-440e-87a4-7972a2b2a49a" providerId="AD" clId="Web-{9136438C-424E-4085-BF6C-245DCC6BB22C}" dt="2018-12-03T20:53:09.311" v="279" actId="20577"/>
        <pc:sldMkLst>
          <pc:docMk/>
          <pc:sldMk cId="3459228307" sldId="310"/>
        </pc:sldMkLst>
        <pc:spChg chg="mod">
          <ac:chgData name="C Farrant (St Thomas Community Primary School)" userId="S::farrantc@hwbcymru.net::511b0ece-047e-440e-87a4-7972a2b2a49a" providerId="AD" clId="Web-{9136438C-424E-4085-BF6C-245DCC6BB22C}" dt="2018-12-03T20:53:09.311" v="279" actId="20577"/>
          <ac:spMkLst>
            <pc:docMk/>
            <pc:sldMk cId="3459228307" sldId="310"/>
            <ac:spMk id="3" creationId="{00000000-0000-0000-0000-000000000000}"/>
          </ac:spMkLst>
        </pc:spChg>
        <pc:picChg chg="del">
          <ac:chgData name="C Farrant (St Thomas Community Primary School)" userId="S::farrantc@hwbcymru.net::511b0ece-047e-440e-87a4-7972a2b2a49a" providerId="AD" clId="Web-{9136438C-424E-4085-BF6C-245DCC6BB22C}" dt="2018-12-03T20:51:23.844" v="175"/>
          <ac:picMkLst>
            <pc:docMk/>
            <pc:sldMk cId="3459228307" sldId="310"/>
            <ac:picMk id="11" creationId="{706E0BC4-D5C6-4196-AF5B-5570A0DAEE39}"/>
          </ac:picMkLst>
        </pc:picChg>
      </pc:sldChg>
    </pc:docChg>
  </pc:docChgLst>
  <pc:docChgLst>
    <pc:chgData name="C Farrant (St Thomas Community Primary School)" userId="S::farrantc@hwbcymru.net::511b0ece-047e-440e-87a4-7972a2b2a49a" providerId="AD" clId="Web-{7D75F021-71A6-476A-9F29-989B47DCE142}"/>
    <pc:docChg chg="addSld delSld modSld">
      <pc:chgData name="C Farrant (St Thomas Community Primary School)" userId="S::farrantc@hwbcymru.net::511b0ece-047e-440e-87a4-7972a2b2a49a" providerId="AD" clId="Web-{7D75F021-71A6-476A-9F29-989B47DCE142}" dt="2018-12-03T11:31:48.670" v="391" actId="1076"/>
      <pc:docMkLst>
        <pc:docMk/>
      </pc:docMkLst>
      <pc:sldChg chg="new del">
        <pc:chgData name="C Farrant (St Thomas Community Primary School)" userId="S::farrantc@hwbcymru.net::511b0ece-047e-440e-87a4-7972a2b2a49a" providerId="AD" clId="Web-{7D75F021-71A6-476A-9F29-989B47DCE142}" dt="2018-12-03T11:19:13.412" v="1"/>
        <pc:sldMkLst>
          <pc:docMk/>
          <pc:sldMk cId="28262495" sldId="316"/>
        </pc:sldMkLst>
      </pc:sldChg>
      <pc:sldChg chg="addSp delSp modSp add replId">
        <pc:chgData name="C Farrant (St Thomas Community Primary School)" userId="S::farrantc@hwbcymru.net::511b0ece-047e-440e-87a4-7972a2b2a49a" providerId="AD" clId="Web-{7D75F021-71A6-476A-9F29-989B47DCE142}" dt="2018-12-03T11:27:02.939" v="224" actId="1076"/>
        <pc:sldMkLst>
          <pc:docMk/>
          <pc:sldMk cId="1991703127" sldId="316"/>
        </pc:sldMkLst>
        <pc:spChg chg="mod">
          <ac:chgData name="C Farrant (St Thomas Community Primary School)" userId="S::farrantc@hwbcymru.net::511b0ece-047e-440e-87a4-7972a2b2a49a" providerId="AD" clId="Web-{7D75F021-71A6-476A-9F29-989B47DCE142}" dt="2018-12-03T11:27:02.939" v="224" actId="1076"/>
          <ac:spMkLst>
            <pc:docMk/>
            <pc:sldMk cId="1991703127" sldId="316"/>
            <ac:spMk id="3" creationId="{00000000-0000-0000-0000-000000000000}"/>
          </ac:spMkLst>
        </pc:spChg>
        <pc:picChg chg="del">
          <ac:chgData name="C Farrant (St Thomas Community Primary School)" userId="S::farrantc@hwbcymru.net::511b0ece-047e-440e-87a4-7972a2b2a49a" providerId="AD" clId="Web-{7D75F021-71A6-476A-9F29-989B47DCE142}" dt="2018-12-03T11:19:18.241" v="3"/>
          <ac:picMkLst>
            <pc:docMk/>
            <pc:sldMk cId="1991703127" sldId="316"/>
            <ac:picMk id="4" creationId="{49CC1BD4-F7E7-46F5-B3F7-3DDB27C4BDF2}"/>
          </ac:picMkLst>
        </pc:picChg>
        <pc:picChg chg="add mod">
          <ac:chgData name="C Farrant (St Thomas Community Primary School)" userId="S::farrantc@hwbcymru.net::511b0ece-047e-440e-87a4-7972a2b2a49a" providerId="AD" clId="Web-{7D75F021-71A6-476A-9F29-989B47DCE142}" dt="2018-12-03T11:26:59.236" v="223" actId="1076"/>
          <ac:picMkLst>
            <pc:docMk/>
            <pc:sldMk cId="1991703127" sldId="316"/>
            <ac:picMk id="7" creationId="{09C0A39F-7E98-4DD4-B6BF-666AAEC8FFB0}"/>
          </ac:picMkLst>
        </pc:picChg>
      </pc:sldChg>
      <pc:sldChg chg="addSp delSp modSp add replId">
        <pc:chgData name="C Farrant (St Thomas Community Primary School)" userId="S::farrantc@hwbcymru.net::511b0ece-047e-440e-87a4-7972a2b2a49a" providerId="AD" clId="Web-{7D75F021-71A6-476A-9F29-989B47DCE142}" dt="2018-12-03T11:29:35.656" v="364" actId="1076"/>
        <pc:sldMkLst>
          <pc:docMk/>
          <pc:sldMk cId="147372583" sldId="317"/>
        </pc:sldMkLst>
        <pc:spChg chg="mod">
          <ac:chgData name="C Farrant (St Thomas Community Primary School)" userId="S::farrantc@hwbcymru.net::511b0ece-047e-440e-87a4-7972a2b2a49a" providerId="AD" clId="Web-{7D75F021-71A6-476A-9F29-989B47DCE142}" dt="2018-12-03T11:29:32.094" v="361" actId="20577"/>
          <ac:spMkLst>
            <pc:docMk/>
            <pc:sldMk cId="147372583" sldId="317"/>
            <ac:spMk id="3" creationId="{00000000-0000-0000-0000-000000000000}"/>
          </ac:spMkLst>
        </pc:spChg>
        <pc:picChg chg="add mod">
          <ac:chgData name="C Farrant (St Thomas Community Primary School)" userId="S::farrantc@hwbcymru.net::511b0ece-047e-440e-87a4-7972a2b2a49a" providerId="AD" clId="Web-{7D75F021-71A6-476A-9F29-989B47DCE142}" dt="2018-12-03T11:29:35.656" v="364" actId="1076"/>
          <ac:picMkLst>
            <pc:docMk/>
            <pc:sldMk cId="147372583" sldId="317"/>
            <ac:picMk id="4" creationId="{3BFEBFFE-BAF4-47D6-8B3C-12E0E3B33F28}"/>
          </ac:picMkLst>
        </pc:picChg>
        <pc:picChg chg="del">
          <ac:chgData name="C Farrant (St Thomas Community Primary School)" userId="S::farrantc@hwbcymru.net::511b0ece-047e-440e-87a4-7972a2b2a49a" providerId="AD" clId="Web-{7D75F021-71A6-476A-9F29-989B47DCE142}" dt="2018-12-03T11:28:05.829" v="240"/>
          <ac:picMkLst>
            <pc:docMk/>
            <pc:sldMk cId="147372583" sldId="317"/>
            <ac:picMk id="7" creationId="{09C0A39F-7E98-4DD4-B6BF-666AAEC8FFB0}"/>
          </ac:picMkLst>
        </pc:picChg>
      </pc:sldChg>
      <pc:sldChg chg="addSp delSp modSp add replId">
        <pc:chgData name="C Farrant (St Thomas Community Primary School)" userId="S::farrantc@hwbcymru.net::511b0ece-047e-440e-87a4-7972a2b2a49a" providerId="AD" clId="Web-{7D75F021-71A6-476A-9F29-989B47DCE142}" dt="2018-12-03T11:31:48.670" v="391" actId="1076"/>
        <pc:sldMkLst>
          <pc:docMk/>
          <pc:sldMk cId="2143220674" sldId="318"/>
        </pc:sldMkLst>
        <pc:spChg chg="mod">
          <ac:chgData name="C Farrant (St Thomas Community Primary School)" userId="S::farrantc@hwbcymru.net::511b0ece-047e-440e-87a4-7972a2b2a49a" providerId="AD" clId="Web-{7D75F021-71A6-476A-9F29-989B47DCE142}" dt="2018-12-03T11:31:46.874" v="388" actId="20577"/>
          <ac:spMkLst>
            <pc:docMk/>
            <pc:sldMk cId="2143220674" sldId="318"/>
            <ac:spMk id="3" creationId="{00000000-0000-0000-0000-000000000000}"/>
          </ac:spMkLst>
        </pc:spChg>
        <pc:picChg chg="add del mod">
          <ac:chgData name="C Farrant (St Thomas Community Primary School)" userId="S::farrantc@hwbcymru.net::511b0ece-047e-440e-87a4-7972a2b2a49a" providerId="AD" clId="Web-{7D75F021-71A6-476A-9F29-989B47DCE142}" dt="2018-12-03T11:31:16.015" v="377"/>
          <ac:picMkLst>
            <pc:docMk/>
            <pc:sldMk cId="2143220674" sldId="318"/>
            <ac:picMk id="4" creationId="{BE16651D-137A-4F3A-80A4-4B66ACB7B480}"/>
          </ac:picMkLst>
        </pc:picChg>
        <pc:picChg chg="add mod">
          <ac:chgData name="C Farrant (St Thomas Community Primary School)" userId="S::farrantc@hwbcymru.net::511b0ece-047e-440e-87a4-7972a2b2a49a" providerId="AD" clId="Web-{7D75F021-71A6-476A-9F29-989B47DCE142}" dt="2018-12-03T11:31:48.670" v="391" actId="1076"/>
          <ac:picMkLst>
            <pc:docMk/>
            <pc:sldMk cId="2143220674" sldId="318"/>
            <ac:picMk id="8" creationId="{165599D9-4C66-4870-9EFA-7661C4302C88}"/>
          </ac:picMkLst>
        </pc:picChg>
      </pc:sldChg>
    </pc:docChg>
  </pc:docChgLst>
  <pc:docChgLst>
    <pc:chgData name="C Farrant (St Thomas Community Primary School)" userId="S::farrantc@hwbcymru.net::511b0ece-047e-440e-87a4-7972a2b2a49a" providerId="AD" clId="Web-{54772632-4B2A-46C0-A4B7-5B10231D06C1}"/>
    <pc:docChg chg="modSld">
      <pc:chgData name="C Farrant (St Thomas Community Primary School)" userId="S::farrantc@hwbcymru.net::511b0ece-047e-440e-87a4-7972a2b2a49a" providerId="AD" clId="Web-{54772632-4B2A-46C0-A4B7-5B10231D06C1}" dt="2018-12-03T20:45:17.035" v="66" actId="1076"/>
      <pc:docMkLst>
        <pc:docMk/>
      </pc:docMkLst>
      <pc:sldChg chg="modSp">
        <pc:chgData name="C Farrant (St Thomas Community Primary School)" userId="S::farrantc@hwbcymru.net::511b0ece-047e-440e-87a4-7972a2b2a49a" providerId="AD" clId="Web-{54772632-4B2A-46C0-A4B7-5B10231D06C1}" dt="2018-12-03T20:24:59.188" v="8" actId="20577"/>
        <pc:sldMkLst>
          <pc:docMk/>
          <pc:sldMk cId="593099993" sldId="256"/>
        </pc:sldMkLst>
        <pc:spChg chg="mod">
          <ac:chgData name="C Farrant (St Thomas Community Primary School)" userId="S::farrantc@hwbcymru.net::511b0ece-047e-440e-87a4-7972a2b2a49a" providerId="AD" clId="Web-{54772632-4B2A-46C0-A4B7-5B10231D06C1}" dt="2018-12-03T20:24:59.188" v="8" actId="20577"/>
          <ac:spMkLst>
            <pc:docMk/>
            <pc:sldMk cId="593099993" sldId="256"/>
            <ac:spMk id="2" creationId="{00000000-0000-0000-0000-000000000000}"/>
          </ac:spMkLst>
        </pc:spChg>
      </pc:sldChg>
      <pc:sldChg chg="modSp">
        <pc:chgData name="C Farrant (St Thomas Community Primary School)" userId="S::farrantc@hwbcymru.net::511b0ece-047e-440e-87a4-7972a2b2a49a" providerId="AD" clId="Web-{54772632-4B2A-46C0-A4B7-5B10231D06C1}" dt="2018-12-03T20:25:30.563" v="13" actId="1076"/>
        <pc:sldMkLst>
          <pc:docMk/>
          <pc:sldMk cId="2780468448" sldId="266"/>
        </pc:sldMkLst>
        <pc:picChg chg="mod modCrop">
          <ac:chgData name="C Farrant (St Thomas Community Primary School)" userId="S::farrantc@hwbcymru.net::511b0ece-047e-440e-87a4-7972a2b2a49a" providerId="AD" clId="Web-{54772632-4B2A-46C0-A4B7-5B10231D06C1}" dt="2018-12-03T20:25:30.563" v="13" actId="1076"/>
          <ac:picMkLst>
            <pc:docMk/>
            <pc:sldMk cId="2780468448" sldId="266"/>
            <ac:picMk id="8" creationId="{3193892A-6FFE-4A34-B86A-03129E23D72B}"/>
          </ac:picMkLst>
        </pc:picChg>
      </pc:sldChg>
      <pc:sldChg chg="modSp">
        <pc:chgData name="C Farrant (St Thomas Community Primary School)" userId="S::farrantc@hwbcymru.net::511b0ece-047e-440e-87a4-7972a2b2a49a" providerId="AD" clId="Web-{54772632-4B2A-46C0-A4B7-5B10231D06C1}" dt="2018-12-03T20:43:55.285" v="42" actId="20577"/>
        <pc:sldMkLst>
          <pc:docMk/>
          <pc:sldMk cId="1964588425" sldId="293"/>
        </pc:sldMkLst>
        <pc:spChg chg="mod">
          <ac:chgData name="C Farrant (St Thomas Community Primary School)" userId="S::farrantc@hwbcymru.net::511b0ece-047e-440e-87a4-7972a2b2a49a" providerId="AD" clId="Web-{54772632-4B2A-46C0-A4B7-5B10231D06C1}" dt="2018-12-03T20:43:55.285" v="42" actId="20577"/>
          <ac:spMkLst>
            <pc:docMk/>
            <pc:sldMk cId="1964588425" sldId="293"/>
            <ac:spMk id="3" creationId="{00000000-0000-0000-0000-000000000000}"/>
          </ac:spMkLst>
        </pc:spChg>
      </pc:sldChg>
      <pc:sldChg chg="modSp">
        <pc:chgData name="C Farrant (St Thomas Community Primary School)" userId="S::farrantc@hwbcymru.net::511b0ece-047e-440e-87a4-7972a2b2a49a" providerId="AD" clId="Web-{54772632-4B2A-46C0-A4B7-5B10231D06C1}" dt="2018-12-03T20:45:17.035" v="66" actId="1076"/>
        <pc:sldMkLst>
          <pc:docMk/>
          <pc:sldMk cId="147372583" sldId="317"/>
        </pc:sldMkLst>
        <pc:spChg chg="mod">
          <ac:chgData name="C Farrant (St Thomas Community Primary School)" userId="S::farrantc@hwbcymru.net::511b0ece-047e-440e-87a4-7972a2b2a49a" providerId="AD" clId="Web-{54772632-4B2A-46C0-A4B7-5B10231D06C1}" dt="2018-12-03T20:45:17.035" v="66" actId="1076"/>
          <ac:spMkLst>
            <pc:docMk/>
            <pc:sldMk cId="147372583" sldId="317"/>
            <ac:spMk id="3" creationId="{00000000-0000-0000-0000-000000000000}"/>
          </ac:spMkLst>
        </pc:spChg>
      </pc:sldChg>
    </pc:docChg>
  </pc:docChgLst>
  <pc:docChgLst>
    <pc:chgData name="C Farrant (St Thomas Community Primary School)" userId="S::farrantc@hwbcymru.net::511b0ece-047e-440e-87a4-7972a2b2a49a" providerId="AD" clId="Web-{A48F03F2-F27D-44C9-AA6B-C7CBEF44C18E}"/>
    <pc:docChg chg="addSld modSld">
      <pc:chgData name="C Farrant (St Thomas Community Primary School)" userId="S::farrantc@hwbcymru.net::511b0ece-047e-440e-87a4-7972a2b2a49a" providerId="AD" clId="Web-{A48F03F2-F27D-44C9-AA6B-C7CBEF44C18E}" dt="2018-11-28T10:36:46.567" v="206" actId="20577"/>
      <pc:docMkLst>
        <pc:docMk/>
      </pc:docMkLst>
      <pc:sldChg chg="addSp delSp modSp">
        <pc:chgData name="C Farrant (St Thomas Community Primary School)" userId="S::farrantc@hwbcymru.net::511b0ece-047e-440e-87a4-7972a2b2a49a" providerId="AD" clId="Web-{A48F03F2-F27D-44C9-AA6B-C7CBEF44C18E}" dt="2018-11-28T10:24:22.817" v="154"/>
        <pc:sldMkLst>
          <pc:docMk/>
          <pc:sldMk cId="1912311376" sldId="259"/>
        </pc:sldMkLst>
        <pc:picChg chg="add del mod">
          <ac:chgData name="C Farrant (St Thomas Community Primary School)" userId="S::farrantc@hwbcymru.net::511b0ece-047e-440e-87a4-7972a2b2a49a" providerId="AD" clId="Web-{A48F03F2-F27D-44C9-AA6B-C7CBEF44C18E}" dt="2018-11-28T10:24:22.817" v="154"/>
          <ac:picMkLst>
            <pc:docMk/>
            <pc:sldMk cId="1912311376" sldId="259"/>
            <ac:picMk id="4" creationId="{7C2286D5-53A1-467B-889D-CA9766F66220}"/>
          </ac:picMkLst>
        </pc:picChg>
      </pc:sldChg>
      <pc:sldChg chg="modSp">
        <pc:chgData name="C Farrant (St Thomas Community Primary School)" userId="S::farrantc@hwbcymru.net::511b0ece-047e-440e-87a4-7972a2b2a49a" providerId="AD" clId="Web-{A48F03F2-F27D-44C9-AA6B-C7CBEF44C18E}" dt="2018-11-28T10:15:57.505" v="139" actId="1076"/>
        <pc:sldMkLst>
          <pc:docMk/>
          <pc:sldMk cId="2987612139" sldId="268"/>
        </pc:sldMkLst>
        <pc:spChg chg="mod">
          <ac:chgData name="C Farrant (St Thomas Community Primary School)" userId="S::farrantc@hwbcymru.net::511b0ece-047e-440e-87a4-7972a2b2a49a" providerId="AD" clId="Web-{A48F03F2-F27D-44C9-AA6B-C7CBEF44C18E}" dt="2018-11-28T10:15:34.083" v="133" actId="20577"/>
          <ac:spMkLst>
            <pc:docMk/>
            <pc:sldMk cId="2987612139" sldId="268"/>
            <ac:spMk id="3" creationId="{00000000-0000-0000-0000-000000000000}"/>
          </ac:spMkLst>
        </pc:spChg>
        <pc:picChg chg="mod">
          <ac:chgData name="C Farrant (St Thomas Community Primary School)" userId="S::farrantc@hwbcymru.net::511b0ece-047e-440e-87a4-7972a2b2a49a" providerId="AD" clId="Web-{A48F03F2-F27D-44C9-AA6B-C7CBEF44C18E}" dt="2018-11-28T10:15:57.505" v="139" actId="1076"/>
          <ac:picMkLst>
            <pc:docMk/>
            <pc:sldMk cId="2987612139" sldId="268"/>
            <ac:picMk id="4" creationId="{76C866BC-6519-45E2-A47E-A788FFA6E97F}"/>
          </ac:picMkLst>
        </pc:picChg>
      </pc:sldChg>
      <pc:sldChg chg="addSp modSp">
        <pc:chgData name="C Farrant (St Thomas Community Primary School)" userId="S::farrantc@hwbcymru.net::511b0ece-047e-440e-87a4-7972a2b2a49a" providerId="AD" clId="Web-{A48F03F2-F27D-44C9-AA6B-C7CBEF44C18E}" dt="2018-11-28T10:16:45.708" v="152" actId="1076"/>
        <pc:sldMkLst>
          <pc:docMk/>
          <pc:sldMk cId="2013945849" sldId="269"/>
        </pc:sldMkLst>
        <pc:spChg chg="mod">
          <ac:chgData name="C Farrant (St Thomas Community Primary School)" userId="S::farrantc@hwbcymru.net::511b0ece-047e-440e-87a4-7972a2b2a49a" providerId="AD" clId="Web-{A48F03F2-F27D-44C9-AA6B-C7CBEF44C18E}" dt="2018-11-28T10:16:36.661" v="147" actId="20577"/>
          <ac:spMkLst>
            <pc:docMk/>
            <pc:sldMk cId="2013945849" sldId="269"/>
            <ac:spMk id="3" creationId="{00000000-0000-0000-0000-000000000000}"/>
          </ac:spMkLst>
        </pc:spChg>
        <pc:picChg chg="add mod">
          <ac:chgData name="C Farrant (St Thomas Community Primary School)" userId="S::farrantc@hwbcymru.net::511b0ece-047e-440e-87a4-7972a2b2a49a" providerId="AD" clId="Web-{A48F03F2-F27D-44C9-AA6B-C7CBEF44C18E}" dt="2018-11-28T10:16:45.708" v="152" actId="1076"/>
          <ac:picMkLst>
            <pc:docMk/>
            <pc:sldMk cId="2013945849" sldId="269"/>
            <ac:picMk id="4" creationId="{38058547-C73D-41BD-A2A5-64CDA203C0D6}"/>
          </ac:picMkLst>
        </pc:picChg>
      </pc:sldChg>
      <pc:sldChg chg="addSp modSp">
        <pc:chgData name="C Farrant (St Thomas Community Primary School)" userId="S::farrantc@hwbcymru.net::511b0ece-047e-440e-87a4-7972a2b2a49a" providerId="AD" clId="Web-{A48F03F2-F27D-44C9-AA6B-C7CBEF44C18E}" dt="2018-11-28T10:16:05.130" v="142" actId="14100"/>
        <pc:sldMkLst>
          <pc:docMk/>
          <pc:sldMk cId="1261006485" sldId="270"/>
        </pc:sldMkLst>
        <pc:picChg chg="add mod">
          <ac:chgData name="C Farrant (St Thomas Community Primary School)" userId="S::farrantc@hwbcymru.net::511b0ece-047e-440e-87a4-7972a2b2a49a" providerId="AD" clId="Web-{A48F03F2-F27D-44C9-AA6B-C7CBEF44C18E}" dt="2018-11-28T10:16:05.130" v="142" actId="14100"/>
          <ac:picMkLst>
            <pc:docMk/>
            <pc:sldMk cId="1261006485" sldId="270"/>
            <ac:picMk id="4" creationId="{27926134-AE6E-4FC2-9B56-1DBA18DFC64C}"/>
          </ac:picMkLst>
        </pc:picChg>
      </pc:sldChg>
      <pc:sldChg chg="addSp modSp add replId">
        <pc:chgData name="C Farrant (St Thomas Community Primary School)" userId="S::farrantc@hwbcymru.net::511b0ece-047e-440e-87a4-7972a2b2a49a" providerId="AD" clId="Web-{A48F03F2-F27D-44C9-AA6B-C7CBEF44C18E}" dt="2018-11-28T10:36:27.489" v="197" actId="1076"/>
        <pc:sldMkLst>
          <pc:docMk/>
          <pc:sldMk cId="832020008" sldId="271"/>
        </pc:sldMkLst>
        <pc:spChg chg="mod">
          <ac:chgData name="C Farrant (St Thomas Community Primary School)" userId="S::farrantc@hwbcymru.net::511b0ece-047e-440e-87a4-7972a2b2a49a" providerId="AD" clId="Web-{A48F03F2-F27D-44C9-AA6B-C7CBEF44C18E}" dt="2018-11-28T10:24:44.192" v="185" actId="20577"/>
          <ac:spMkLst>
            <pc:docMk/>
            <pc:sldMk cId="832020008" sldId="271"/>
            <ac:spMk id="3" creationId="{00000000-0000-0000-0000-000000000000}"/>
          </ac:spMkLst>
        </pc:spChg>
        <pc:picChg chg="add mod">
          <ac:chgData name="C Farrant (St Thomas Community Primary School)" userId="S::farrantc@hwbcymru.net::511b0ece-047e-440e-87a4-7972a2b2a49a" providerId="AD" clId="Web-{A48F03F2-F27D-44C9-AA6B-C7CBEF44C18E}" dt="2018-11-28T10:36:27.489" v="197" actId="1076"/>
          <ac:picMkLst>
            <pc:docMk/>
            <pc:sldMk cId="832020008" sldId="271"/>
            <ac:picMk id="4" creationId="{F98EAA55-C618-4D92-A316-CEF6EC35119B}"/>
          </ac:picMkLst>
        </pc:picChg>
      </pc:sldChg>
      <pc:sldChg chg="delSp modSp add replId">
        <pc:chgData name="C Farrant (St Thomas Community Primary School)" userId="S::farrantc@hwbcymru.net::511b0ece-047e-440e-87a4-7972a2b2a49a" providerId="AD" clId="Web-{A48F03F2-F27D-44C9-AA6B-C7CBEF44C18E}" dt="2018-11-28T10:36:45.395" v="204" actId="20577"/>
        <pc:sldMkLst>
          <pc:docMk/>
          <pc:sldMk cId="3306266927" sldId="273"/>
        </pc:sldMkLst>
        <pc:spChg chg="mod">
          <ac:chgData name="C Farrant (St Thomas Community Primary School)" userId="S::farrantc@hwbcymru.net::511b0ece-047e-440e-87a4-7972a2b2a49a" providerId="AD" clId="Web-{A48F03F2-F27D-44C9-AA6B-C7CBEF44C18E}" dt="2018-11-28T10:36:45.395" v="204" actId="20577"/>
          <ac:spMkLst>
            <pc:docMk/>
            <pc:sldMk cId="3306266927" sldId="273"/>
            <ac:spMk id="3" creationId="{00000000-0000-0000-0000-000000000000}"/>
          </ac:spMkLst>
        </pc:spChg>
        <pc:picChg chg="del">
          <ac:chgData name="C Farrant (St Thomas Community Primary School)" userId="S::farrantc@hwbcymru.net::511b0ece-047e-440e-87a4-7972a2b2a49a" providerId="AD" clId="Web-{A48F03F2-F27D-44C9-AA6B-C7CBEF44C18E}" dt="2018-11-28T10:36:40.270" v="199"/>
          <ac:picMkLst>
            <pc:docMk/>
            <pc:sldMk cId="3306266927" sldId="273"/>
            <ac:picMk id="4" creationId="{F98EAA55-C618-4D92-A316-CEF6EC35119B}"/>
          </ac:picMkLst>
        </pc:picChg>
      </pc:sldChg>
    </pc:docChg>
  </pc:docChgLst>
  <pc:docChgLst>
    <pc:chgData name="C Farrant (St Thomas Community Primary School)" userId="S::farrantc@hwbcymru.net::511b0ece-047e-440e-87a4-7972a2b2a49a" providerId="AD" clId="Web-{496B0029-E49F-4494-9471-6096DA47919A}"/>
    <pc:docChg chg="addSld modSld sldOrd">
      <pc:chgData name="C Farrant (St Thomas Community Primary School)" userId="S::farrantc@hwbcymru.net::511b0ece-047e-440e-87a4-7972a2b2a49a" providerId="AD" clId="Web-{496B0029-E49F-4494-9471-6096DA47919A}" dt="2018-11-28T21:36:22.863" v="42" actId="1076"/>
      <pc:docMkLst>
        <pc:docMk/>
      </pc:docMkLst>
      <pc:sldChg chg="addSp delSp modSp add ord replId">
        <pc:chgData name="C Farrant (St Thomas Community Primary School)" userId="S::farrantc@hwbcymru.net::511b0ece-047e-440e-87a4-7972a2b2a49a" providerId="AD" clId="Web-{496B0029-E49F-4494-9471-6096DA47919A}" dt="2018-11-28T21:34:45.661" v="35" actId="1076"/>
        <pc:sldMkLst>
          <pc:docMk/>
          <pc:sldMk cId="2609833080" sldId="280"/>
        </pc:sldMkLst>
        <pc:spChg chg="mod">
          <ac:chgData name="C Farrant (St Thomas Community Primary School)" userId="S::farrantc@hwbcymru.net::511b0ece-047e-440e-87a4-7972a2b2a49a" providerId="AD" clId="Web-{496B0029-E49F-4494-9471-6096DA47919A}" dt="2018-11-28T21:34:43.004" v="34" actId="1076"/>
          <ac:spMkLst>
            <pc:docMk/>
            <pc:sldMk cId="2609833080" sldId="280"/>
            <ac:spMk id="3" creationId="{00000000-0000-0000-0000-000000000000}"/>
          </ac:spMkLst>
        </pc:spChg>
        <pc:picChg chg="del">
          <ac:chgData name="C Farrant (St Thomas Community Primary School)" userId="S::farrantc@hwbcymru.net::511b0ece-047e-440e-87a4-7972a2b2a49a" providerId="AD" clId="Web-{496B0029-E49F-4494-9471-6096DA47919A}" dt="2018-11-28T21:32:41.615" v="2"/>
          <ac:picMkLst>
            <pc:docMk/>
            <pc:sldMk cId="2609833080" sldId="280"/>
            <ac:picMk id="4" creationId="{27926134-AE6E-4FC2-9B56-1DBA18DFC64C}"/>
          </ac:picMkLst>
        </pc:picChg>
        <pc:picChg chg="add mod">
          <ac:chgData name="C Farrant (St Thomas Community Primary School)" userId="S::farrantc@hwbcymru.net::511b0ece-047e-440e-87a4-7972a2b2a49a" providerId="AD" clId="Web-{496B0029-E49F-4494-9471-6096DA47919A}" dt="2018-11-28T21:34:45.661" v="35" actId="1076"/>
          <ac:picMkLst>
            <pc:docMk/>
            <pc:sldMk cId="2609833080" sldId="280"/>
            <ac:picMk id="7" creationId="{C4B879C3-95F2-4B51-80A7-0DFE849B441C}"/>
          </ac:picMkLst>
        </pc:picChg>
      </pc:sldChg>
      <pc:sldChg chg="addSp modSp add replId">
        <pc:chgData name="C Farrant (St Thomas Community Primary School)" userId="S::farrantc@hwbcymru.net::511b0ece-047e-440e-87a4-7972a2b2a49a" providerId="AD" clId="Web-{496B0029-E49F-4494-9471-6096DA47919A}" dt="2018-11-28T21:36:22.863" v="42" actId="1076"/>
        <pc:sldMkLst>
          <pc:docMk/>
          <pc:sldMk cId="2013320104" sldId="281"/>
        </pc:sldMkLst>
        <pc:picChg chg="add mod">
          <ac:chgData name="C Farrant (St Thomas Community Primary School)" userId="S::farrantc@hwbcymru.net::511b0ece-047e-440e-87a4-7972a2b2a49a" providerId="AD" clId="Web-{496B0029-E49F-4494-9471-6096DA47919A}" dt="2018-11-28T21:36:22.863" v="42" actId="1076"/>
          <ac:picMkLst>
            <pc:docMk/>
            <pc:sldMk cId="2013320104" sldId="281"/>
            <ac:picMk id="4" creationId="{06A914A7-BEC3-4BF8-A7AE-4434D341E76C}"/>
          </ac:picMkLst>
        </pc:picChg>
      </pc:sldChg>
      <pc:sldChg chg="add replId">
        <pc:chgData name="C Farrant (St Thomas Community Primary School)" userId="S::farrantc@hwbcymru.net::511b0ece-047e-440e-87a4-7972a2b2a49a" providerId="AD" clId="Web-{496B0029-E49F-4494-9471-6096DA47919A}" dt="2018-11-28T21:32:52.646" v="9"/>
        <pc:sldMkLst>
          <pc:docMk/>
          <pc:sldMk cId="3001672433" sldId="282"/>
        </pc:sldMkLst>
      </pc:sldChg>
      <pc:sldChg chg="add replId">
        <pc:chgData name="C Farrant (St Thomas Community Primary School)" userId="S::farrantc@hwbcymru.net::511b0ece-047e-440e-87a4-7972a2b2a49a" providerId="AD" clId="Web-{496B0029-E49F-4494-9471-6096DA47919A}" dt="2018-11-28T21:32:52.725" v="10"/>
        <pc:sldMkLst>
          <pc:docMk/>
          <pc:sldMk cId="3258574365" sldId="283"/>
        </pc:sldMkLst>
      </pc:sldChg>
      <pc:sldChg chg="add replId">
        <pc:chgData name="C Farrant (St Thomas Community Primary School)" userId="S::farrantc@hwbcymru.net::511b0ece-047e-440e-87a4-7972a2b2a49a" providerId="AD" clId="Web-{496B0029-E49F-4494-9471-6096DA47919A}" dt="2018-11-28T21:32:52.787" v="11"/>
        <pc:sldMkLst>
          <pc:docMk/>
          <pc:sldMk cId="857379895" sldId="284"/>
        </pc:sldMkLst>
      </pc:sldChg>
      <pc:sldChg chg="add replId">
        <pc:chgData name="C Farrant (St Thomas Community Primary School)" userId="S::farrantc@hwbcymru.net::511b0ece-047e-440e-87a4-7972a2b2a49a" providerId="AD" clId="Web-{496B0029-E49F-4494-9471-6096DA47919A}" dt="2018-11-28T21:32:52.850" v="12"/>
        <pc:sldMkLst>
          <pc:docMk/>
          <pc:sldMk cId="629116348" sldId="285"/>
        </pc:sldMkLst>
      </pc:sldChg>
    </pc:docChg>
  </pc:docChgLst>
  <pc:docChgLst>
    <pc:chgData name="C Farrant (St Thomas Community Primary School)" userId="S::farrantc@hwbcymru.net::511b0ece-047e-440e-87a4-7972a2b2a49a" providerId="AD" clId="Web-{CBF361D0-235C-4E55-943F-C6E10E42B088}"/>
    <pc:docChg chg="addSld modSld">
      <pc:chgData name="C Farrant (St Thomas Community Primary School)" userId="S::farrantc@hwbcymru.net::511b0ece-047e-440e-87a4-7972a2b2a49a" providerId="AD" clId="Web-{CBF361D0-235C-4E55-943F-C6E10E42B088}" dt="2018-11-29T08:30:54.527" v="1226" actId="1076"/>
      <pc:docMkLst>
        <pc:docMk/>
      </pc:docMkLst>
      <pc:sldChg chg="addSp delSp modSp">
        <pc:chgData name="C Farrant (St Thomas Community Primary School)" userId="S::farrantc@hwbcymru.net::511b0ece-047e-440e-87a4-7972a2b2a49a" providerId="AD" clId="Web-{CBF361D0-235C-4E55-943F-C6E10E42B088}" dt="2018-11-29T08:18:04.004" v="588" actId="1076"/>
        <pc:sldMkLst>
          <pc:docMk/>
          <pc:sldMk cId="3258574365" sldId="283"/>
        </pc:sldMkLst>
        <pc:spChg chg="mod">
          <ac:chgData name="C Farrant (St Thomas Community Primary School)" userId="S::farrantc@hwbcymru.net::511b0ece-047e-440e-87a4-7972a2b2a49a" providerId="AD" clId="Web-{CBF361D0-235C-4E55-943F-C6E10E42B088}" dt="2018-11-29T08:18:01.739" v="587" actId="1076"/>
          <ac:spMkLst>
            <pc:docMk/>
            <pc:sldMk cId="3258574365" sldId="283"/>
            <ac:spMk id="3" creationId="{00000000-0000-0000-0000-000000000000}"/>
          </ac:spMkLst>
        </pc:spChg>
        <pc:picChg chg="add del mod">
          <ac:chgData name="C Farrant (St Thomas Community Primary School)" userId="S::farrantc@hwbcymru.net::511b0ece-047e-440e-87a4-7972a2b2a49a" providerId="AD" clId="Web-{CBF361D0-235C-4E55-943F-C6E10E42B088}" dt="2018-11-29T08:17:32.474" v="556"/>
          <ac:picMkLst>
            <pc:docMk/>
            <pc:sldMk cId="3258574365" sldId="283"/>
            <ac:picMk id="4" creationId="{F39D4B89-00C7-4A29-B0D4-CCE20AA02660}"/>
          </ac:picMkLst>
        </pc:picChg>
        <pc:picChg chg="add mod">
          <ac:chgData name="C Farrant (St Thomas Community Primary School)" userId="S::farrantc@hwbcymru.net::511b0ece-047e-440e-87a4-7972a2b2a49a" providerId="AD" clId="Web-{CBF361D0-235C-4E55-943F-C6E10E42B088}" dt="2018-11-29T08:18:04.004" v="588" actId="1076"/>
          <ac:picMkLst>
            <pc:docMk/>
            <pc:sldMk cId="3258574365" sldId="283"/>
            <ac:picMk id="8" creationId="{5329F679-0BF5-4722-94C9-A3747EC4E5A5}"/>
          </ac:picMkLst>
        </pc:picChg>
      </pc:sldChg>
      <pc:sldChg chg="addSp delSp modSp">
        <pc:chgData name="C Farrant (St Thomas Community Primary School)" userId="S::farrantc@hwbcymru.net::511b0ece-047e-440e-87a4-7972a2b2a49a" providerId="AD" clId="Web-{CBF361D0-235C-4E55-943F-C6E10E42B088}" dt="2018-11-29T08:26:33.030" v="978" actId="1076"/>
        <pc:sldMkLst>
          <pc:docMk/>
          <pc:sldMk cId="857379895" sldId="284"/>
        </pc:sldMkLst>
        <pc:spChg chg="mod">
          <ac:chgData name="C Farrant (St Thomas Community Primary School)" userId="S::farrantc@hwbcymru.net::511b0ece-047e-440e-87a4-7972a2b2a49a" providerId="AD" clId="Web-{CBF361D0-235C-4E55-943F-C6E10E42B088}" dt="2018-11-29T08:26:31.264" v="977" actId="1076"/>
          <ac:spMkLst>
            <pc:docMk/>
            <pc:sldMk cId="857379895" sldId="284"/>
            <ac:spMk id="3" creationId="{00000000-0000-0000-0000-000000000000}"/>
          </ac:spMkLst>
        </pc:spChg>
        <pc:picChg chg="add del mod">
          <ac:chgData name="C Farrant (St Thomas Community Primary School)" userId="S::farrantc@hwbcymru.net::511b0ece-047e-440e-87a4-7972a2b2a49a" providerId="AD" clId="Web-{CBF361D0-235C-4E55-943F-C6E10E42B088}" dt="2018-11-29T08:25:33.265" v="843"/>
          <ac:picMkLst>
            <pc:docMk/>
            <pc:sldMk cId="857379895" sldId="284"/>
            <ac:picMk id="4" creationId="{F4D84C0F-E115-44AB-BAB6-36B509E544D8}"/>
          </ac:picMkLst>
        </pc:picChg>
        <pc:picChg chg="add mod">
          <ac:chgData name="C Farrant (St Thomas Community Primary School)" userId="S::farrantc@hwbcymru.net::511b0ece-047e-440e-87a4-7972a2b2a49a" providerId="AD" clId="Web-{CBF361D0-235C-4E55-943F-C6E10E42B088}" dt="2018-11-29T08:26:33.030" v="978" actId="1076"/>
          <ac:picMkLst>
            <pc:docMk/>
            <pc:sldMk cId="857379895" sldId="284"/>
            <ac:picMk id="8" creationId="{A588EFFA-77F0-4A91-86FE-C7480770425C}"/>
          </ac:picMkLst>
        </pc:picChg>
      </pc:sldChg>
      <pc:sldChg chg="modSp">
        <pc:chgData name="C Farrant (St Thomas Community Primary School)" userId="S::farrantc@hwbcymru.net::511b0ece-047e-440e-87a4-7972a2b2a49a" providerId="AD" clId="Web-{CBF361D0-235C-4E55-943F-C6E10E42B088}" dt="2018-11-29T08:29:50.043" v="1153" actId="20577"/>
        <pc:sldMkLst>
          <pc:docMk/>
          <pc:sldMk cId="629116348" sldId="285"/>
        </pc:sldMkLst>
        <pc:spChg chg="mod">
          <ac:chgData name="C Farrant (St Thomas Community Primary School)" userId="S::farrantc@hwbcymru.net::511b0ece-047e-440e-87a4-7972a2b2a49a" providerId="AD" clId="Web-{CBF361D0-235C-4E55-943F-C6E10E42B088}" dt="2018-11-29T08:29:50.043" v="1153" actId="20577"/>
          <ac:spMkLst>
            <pc:docMk/>
            <pc:sldMk cId="629116348" sldId="285"/>
            <ac:spMk id="3" creationId="{00000000-0000-0000-0000-000000000000}"/>
          </ac:spMkLst>
        </pc:spChg>
      </pc:sldChg>
      <pc:sldChg chg="addSp modSp">
        <pc:chgData name="C Farrant (St Thomas Community Primary School)" userId="S::farrantc@hwbcymru.net::511b0ece-047e-440e-87a4-7972a2b2a49a" providerId="AD" clId="Web-{CBF361D0-235C-4E55-943F-C6E10E42B088}" dt="2018-11-29T08:02:29.141" v="36" actId="1076"/>
        <pc:sldMkLst>
          <pc:docMk/>
          <pc:sldMk cId="1784468778" sldId="286"/>
        </pc:sldMkLst>
        <pc:spChg chg="mod">
          <ac:chgData name="C Farrant (St Thomas Community Primary School)" userId="S::farrantc@hwbcymru.net::511b0ece-047e-440e-87a4-7972a2b2a49a" providerId="AD" clId="Web-{CBF361D0-235C-4E55-943F-C6E10E42B088}" dt="2018-11-29T08:02:26.188" v="34" actId="20577"/>
          <ac:spMkLst>
            <pc:docMk/>
            <pc:sldMk cId="1784468778" sldId="286"/>
            <ac:spMk id="3" creationId="{00000000-0000-0000-0000-000000000000}"/>
          </ac:spMkLst>
        </pc:spChg>
        <pc:picChg chg="add mod">
          <ac:chgData name="C Farrant (St Thomas Community Primary School)" userId="S::farrantc@hwbcymru.net::511b0ece-047e-440e-87a4-7972a2b2a49a" providerId="AD" clId="Web-{CBF361D0-235C-4E55-943F-C6E10E42B088}" dt="2018-11-29T08:02:29.141" v="36" actId="1076"/>
          <ac:picMkLst>
            <pc:docMk/>
            <pc:sldMk cId="1784468778" sldId="286"/>
            <ac:picMk id="4" creationId="{33C84510-6F8B-4564-8254-89C37EAF1E0F}"/>
          </ac:picMkLst>
        </pc:picChg>
      </pc:sldChg>
      <pc:sldChg chg="modSp">
        <pc:chgData name="C Farrant (St Thomas Community Primary School)" userId="S::farrantc@hwbcymru.net::511b0ece-047e-440e-87a4-7972a2b2a49a" providerId="AD" clId="Web-{CBF361D0-235C-4E55-943F-C6E10E42B088}" dt="2018-11-29T08:04:46.749" v="266" actId="20577"/>
        <pc:sldMkLst>
          <pc:docMk/>
          <pc:sldMk cId="1497125442" sldId="287"/>
        </pc:sldMkLst>
        <pc:spChg chg="mod">
          <ac:chgData name="C Farrant (St Thomas Community Primary School)" userId="S::farrantc@hwbcymru.net::511b0ece-047e-440e-87a4-7972a2b2a49a" providerId="AD" clId="Web-{CBF361D0-235C-4E55-943F-C6E10E42B088}" dt="2018-11-29T08:04:46.749" v="266" actId="20577"/>
          <ac:spMkLst>
            <pc:docMk/>
            <pc:sldMk cId="1497125442" sldId="287"/>
            <ac:spMk id="3" creationId="{00000000-0000-0000-0000-000000000000}"/>
          </ac:spMkLst>
        </pc:spChg>
      </pc:sldChg>
      <pc:sldChg chg="addSp modSp">
        <pc:chgData name="C Farrant (St Thomas Community Primary School)" userId="S::farrantc@hwbcymru.net::511b0ece-047e-440e-87a4-7972a2b2a49a" providerId="AD" clId="Web-{CBF361D0-235C-4E55-943F-C6E10E42B088}" dt="2018-11-29T08:11:37.931" v="349" actId="1076"/>
        <pc:sldMkLst>
          <pc:docMk/>
          <pc:sldMk cId="1713389437" sldId="288"/>
        </pc:sldMkLst>
        <pc:spChg chg="mod">
          <ac:chgData name="C Farrant (St Thomas Community Primary School)" userId="S::farrantc@hwbcymru.net::511b0ece-047e-440e-87a4-7972a2b2a49a" providerId="AD" clId="Web-{CBF361D0-235C-4E55-943F-C6E10E42B088}" dt="2018-11-29T08:11:22.088" v="344" actId="20577"/>
          <ac:spMkLst>
            <pc:docMk/>
            <pc:sldMk cId="1713389437" sldId="288"/>
            <ac:spMk id="3" creationId="{00000000-0000-0000-0000-000000000000}"/>
          </ac:spMkLst>
        </pc:spChg>
        <pc:picChg chg="add mod">
          <ac:chgData name="C Farrant (St Thomas Community Primary School)" userId="S::farrantc@hwbcymru.net::511b0ece-047e-440e-87a4-7972a2b2a49a" providerId="AD" clId="Web-{CBF361D0-235C-4E55-943F-C6E10E42B088}" dt="2018-11-29T08:11:37.931" v="349" actId="1076"/>
          <ac:picMkLst>
            <pc:docMk/>
            <pc:sldMk cId="1713389437" sldId="288"/>
            <ac:picMk id="4" creationId="{49CC1BD4-F7E7-46F5-B3F7-3DDB27C4BDF2}"/>
          </ac:picMkLst>
        </pc:picChg>
      </pc:sldChg>
      <pc:sldChg chg="addSp modSp">
        <pc:chgData name="C Farrant (St Thomas Community Primary School)" userId="S::farrantc@hwbcymru.net::511b0ece-047e-440e-87a4-7972a2b2a49a" providerId="AD" clId="Web-{CBF361D0-235C-4E55-943F-C6E10E42B088}" dt="2018-11-29T08:01:11.642" v="3" actId="1076"/>
        <pc:sldMkLst>
          <pc:docMk/>
          <pc:sldMk cId="1618934208" sldId="290"/>
        </pc:sldMkLst>
        <pc:picChg chg="add mod">
          <ac:chgData name="C Farrant (St Thomas Community Primary School)" userId="S::farrantc@hwbcymru.net::511b0ece-047e-440e-87a4-7972a2b2a49a" providerId="AD" clId="Web-{CBF361D0-235C-4E55-943F-C6E10E42B088}" dt="2018-11-29T08:01:11.642" v="3" actId="1076"/>
          <ac:picMkLst>
            <pc:docMk/>
            <pc:sldMk cId="1618934208" sldId="290"/>
            <ac:picMk id="4" creationId="{0852FF4A-E203-453F-8650-60B4788B86DE}"/>
          </ac:picMkLst>
        </pc:picChg>
      </pc:sldChg>
      <pc:sldChg chg="addSp modSp">
        <pc:chgData name="C Farrant (St Thomas Community Primary School)" userId="S::farrantc@hwbcymru.net::511b0ece-047e-440e-87a4-7972a2b2a49a" providerId="AD" clId="Web-{CBF361D0-235C-4E55-943F-C6E10E42B088}" dt="2018-11-29T08:01:43.360" v="11" actId="1076"/>
        <pc:sldMkLst>
          <pc:docMk/>
          <pc:sldMk cId="1342321745" sldId="291"/>
        </pc:sldMkLst>
        <pc:spChg chg="mod">
          <ac:chgData name="C Farrant (St Thomas Community Primary School)" userId="S::farrantc@hwbcymru.net::511b0ece-047e-440e-87a4-7972a2b2a49a" providerId="AD" clId="Web-{CBF361D0-235C-4E55-943F-C6E10E42B088}" dt="2018-11-29T08:01:43.360" v="11" actId="1076"/>
          <ac:spMkLst>
            <pc:docMk/>
            <pc:sldMk cId="1342321745" sldId="291"/>
            <ac:spMk id="3" creationId="{00000000-0000-0000-0000-000000000000}"/>
          </ac:spMkLst>
        </pc:spChg>
        <pc:picChg chg="add mod">
          <ac:chgData name="C Farrant (St Thomas Community Primary School)" userId="S::farrantc@hwbcymru.net::511b0ece-047e-440e-87a4-7972a2b2a49a" providerId="AD" clId="Web-{CBF361D0-235C-4E55-943F-C6E10E42B088}" dt="2018-11-29T08:01:42.892" v="10" actId="1076"/>
          <ac:picMkLst>
            <pc:docMk/>
            <pc:sldMk cId="1342321745" sldId="291"/>
            <ac:picMk id="4" creationId="{F0AC64F7-4135-4882-BBCD-C9BC8366D3C6}"/>
          </ac:picMkLst>
        </pc:picChg>
      </pc:sldChg>
      <pc:sldChg chg="addSp delSp modSp add replId">
        <pc:chgData name="C Farrant (St Thomas Community Primary School)" userId="S::farrantc@hwbcymru.net::511b0ece-047e-440e-87a4-7972a2b2a49a" providerId="AD" clId="Web-{CBF361D0-235C-4E55-943F-C6E10E42B088}" dt="2018-11-29T08:16:20.990" v="542" actId="1076"/>
        <pc:sldMkLst>
          <pc:docMk/>
          <pc:sldMk cId="2601817479" sldId="292"/>
        </pc:sldMkLst>
        <pc:spChg chg="mod">
          <ac:chgData name="C Farrant (St Thomas Community Primary School)" userId="S::farrantc@hwbcymru.net::511b0ece-047e-440e-87a4-7972a2b2a49a" providerId="AD" clId="Web-{CBF361D0-235C-4E55-943F-C6E10E42B088}" dt="2018-11-29T08:16:17.615" v="539" actId="20577"/>
          <ac:spMkLst>
            <pc:docMk/>
            <pc:sldMk cId="2601817479" sldId="292"/>
            <ac:spMk id="3" creationId="{00000000-0000-0000-0000-000000000000}"/>
          </ac:spMkLst>
        </pc:spChg>
        <pc:picChg chg="del">
          <ac:chgData name="C Farrant (St Thomas Community Primary School)" userId="S::farrantc@hwbcymru.net::511b0ece-047e-440e-87a4-7972a2b2a49a" providerId="AD" clId="Web-{CBF361D0-235C-4E55-943F-C6E10E42B088}" dt="2018-11-29T08:14:07.445" v="351"/>
          <ac:picMkLst>
            <pc:docMk/>
            <pc:sldMk cId="2601817479" sldId="292"/>
            <ac:picMk id="4" creationId="{055318C3-81F4-412D-A442-CD73A279B2CC}"/>
          </ac:picMkLst>
        </pc:picChg>
        <pc:picChg chg="add mod">
          <ac:chgData name="C Farrant (St Thomas Community Primary School)" userId="S::farrantc@hwbcymru.net::511b0ece-047e-440e-87a4-7972a2b2a49a" providerId="AD" clId="Web-{CBF361D0-235C-4E55-943F-C6E10E42B088}" dt="2018-11-29T08:16:20.990" v="542" actId="1076"/>
          <ac:picMkLst>
            <pc:docMk/>
            <pc:sldMk cId="2601817479" sldId="292"/>
            <ac:picMk id="7" creationId="{B6F8E314-3F56-4906-8D54-5CA192194AD4}"/>
          </ac:picMkLst>
        </pc:picChg>
      </pc:sldChg>
      <pc:sldChg chg="modSp add replId">
        <pc:chgData name="C Farrant (St Thomas Community Primary School)" userId="S::farrantc@hwbcymru.net::511b0ece-047e-440e-87a4-7972a2b2a49a" providerId="AD" clId="Web-{CBF361D0-235C-4E55-943F-C6E10E42B088}" dt="2018-11-29T08:30:54.527" v="1226" actId="1076"/>
        <pc:sldMkLst>
          <pc:docMk/>
          <pc:sldMk cId="1964588425" sldId="293"/>
        </pc:sldMkLst>
        <pc:spChg chg="mod">
          <ac:chgData name="C Farrant (St Thomas Community Primary School)" userId="S::farrantc@hwbcymru.net::511b0ece-047e-440e-87a4-7972a2b2a49a" providerId="AD" clId="Web-{CBF361D0-235C-4E55-943F-C6E10E42B088}" dt="2018-11-29T08:30:54.527" v="1226" actId="1076"/>
          <ac:spMkLst>
            <pc:docMk/>
            <pc:sldMk cId="1964588425" sldId="293"/>
            <ac:spMk id="3" creationId="{00000000-0000-0000-0000-000000000000}"/>
          </ac:spMkLst>
        </pc:spChg>
      </pc:sldChg>
    </pc:docChg>
  </pc:docChgLst>
  <pc:docChgLst>
    <pc:chgData name="R Gaskin (St Thomas Community Primary School)" userId="S::gaskinr1@hwbcymru.net::65dfd443-4634-4a20-8673-adec432a9494" providerId="AD" clId="Web-{8BADD1AF-4DF6-4D6E-B6B1-C8AE2C26045B}"/>
    <pc:docChg chg="addSld delSld modSld">
      <pc:chgData name="R Gaskin (St Thomas Community Primary School)" userId="S::gaskinr1@hwbcymru.net::65dfd443-4634-4a20-8673-adec432a9494" providerId="AD" clId="Web-{8BADD1AF-4DF6-4D6E-B6B1-C8AE2C26045B}" dt="2018-11-28T10:25:51.444" v="1298" actId="20577"/>
      <pc:docMkLst>
        <pc:docMk/>
      </pc:docMkLst>
      <pc:sldChg chg="modSp">
        <pc:chgData name="R Gaskin (St Thomas Community Primary School)" userId="S::gaskinr1@hwbcymru.net::65dfd443-4634-4a20-8673-adec432a9494" providerId="AD" clId="Web-{8BADD1AF-4DF6-4D6E-B6B1-C8AE2C26045B}" dt="2018-11-28T09:47:31.723" v="4" actId="20577"/>
        <pc:sldMkLst>
          <pc:docMk/>
          <pc:sldMk cId="593099993" sldId="256"/>
        </pc:sldMkLst>
        <pc:spChg chg="mod">
          <ac:chgData name="R Gaskin (St Thomas Community Primary School)" userId="S::gaskinr1@hwbcymru.net::65dfd443-4634-4a20-8673-adec432a9494" providerId="AD" clId="Web-{8BADD1AF-4DF6-4D6E-B6B1-C8AE2C26045B}" dt="2018-11-28T09:47:31.723" v="4" actId="20577"/>
          <ac:spMkLst>
            <pc:docMk/>
            <pc:sldMk cId="593099993" sldId="256"/>
            <ac:spMk id="3" creationId="{00000000-0000-0000-0000-000000000000}"/>
          </ac:spMkLst>
        </pc:spChg>
      </pc:sldChg>
      <pc:sldChg chg="modSp">
        <pc:chgData name="R Gaskin (St Thomas Community Primary School)" userId="S::gaskinr1@hwbcymru.net::65dfd443-4634-4a20-8673-adec432a9494" providerId="AD" clId="Web-{8BADD1AF-4DF6-4D6E-B6B1-C8AE2C26045B}" dt="2018-11-28T10:07:09.020" v="485" actId="20577"/>
        <pc:sldMkLst>
          <pc:docMk/>
          <pc:sldMk cId="4233627017" sldId="257"/>
        </pc:sldMkLst>
        <pc:spChg chg="mod">
          <ac:chgData name="R Gaskin (St Thomas Community Primary School)" userId="S::gaskinr1@hwbcymru.net::65dfd443-4634-4a20-8673-adec432a9494" providerId="AD" clId="Web-{8BADD1AF-4DF6-4D6E-B6B1-C8AE2C26045B}" dt="2018-11-28T10:07:09.020" v="485" actId="20577"/>
          <ac:spMkLst>
            <pc:docMk/>
            <pc:sldMk cId="4233627017" sldId="257"/>
            <ac:spMk id="3" creationId="{00000000-0000-0000-0000-000000000000}"/>
          </ac:spMkLst>
        </pc:spChg>
      </pc:sldChg>
      <pc:sldChg chg="addSp delSp modSp">
        <pc:chgData name="R Gaskin (St Thomas Community Primary School)" userId="S::gaskinr1@hwbcymru.net::65dfd443-4634-4a20-8673-adec432a9494" providerId="AD" clId="Web-{8BADD1AF-4DF6-4D6E-B6B1-C8AE2C26045B}" dt="2018-11-28T10:24:31.632" v="1158" actId="20577"/>
        <pc:sldMkLst>
          <pc:docMk/>
          <pc:sldMk cId="1565939321" sldId="258"/>
        </pc:sldMkLst>
        <pc:spChg chg="mod">
          <ac:chgData name="R Gaskin (St Thomas Community Primary School)" userId="S::gaskinr1@hwbcymru.net::65dfd443-4634-4a20-8673-adec432a9494" providerId="AD" clId="Web-{8BADD1AF-4DF6-4D6E-B6B1-C8AE2C26045B}" dt="2018-11-28T10:24:31.632" v="1158" actId="20577"/>
          <ac:spMkLst>
            <pc:docMk/>
            <pc:sldMk cId="1565939321" sldId="258"/>
            <ac:spMk id="3" creationId="{00000000-0000-0000-0000-000000000000}"/>
          </ac:spMkLst>
        </pc:spChg>
        <pc:picChg chg="add del mod">
          <ac:chgData name="R Gaskin (St Thomas Community Primary School)" userId="S::gaskinr1@hwbcymru.net::65dfd443-4634-4a20-8673-adec432a9494" providerId="AD" clId="Web-{8BADD1AF-4DF6-4D6E-B6B1-C8AE2C26045B}" dt="2018-11-28T09:55:08.029" v="62"/>
          <ac:picMkLst>
            <pc:docMk/>
            <pc:sldMk cId="1565939321" sldId="258"/>
            <ac:picMk id="7" creationId="{1B2210B9-B934-4270-B45C-5B85CB7B05D5}"/>
          </ac:picMkLst>
        </pc:picChg>
      </pc:sldChg>
      <pc:sldChg chg="modSp">
        <pc:chgData name="R Gaskin (St Thomas Community Primary School)" userId="S::gaskinr1@hwbcymru.net::65dfd443-4634-4a20-8673-adec432a9494" providerId="AD" clId="Web-{8BADD1AF-4DF6-4D6E-B6B1-C8AE2C26045B}" dt="2018-11-28T10:25:01.913" v="1228" actId="20577"/>
        <pc:sldMkLst>
          <pc:docMk/>
          <pc:sldMk cId="1752297835" sldId="261"/>
        </pc:sldMkLst>
        <pc:spChg chg="mod">
          <ac:chgData name="R Gaskin (St Thomas Community Primary School)" userId="S::gaskinr1@hwbcymru.net::65dfd443-4634-4a20-8673-adec432a9494" providerId="AD" clId="Web-{8BADD1AF-4DF6-4D6E-B6B1-C8AE2C26045B}" dt="2018-11-28T10:25:01.913" v="1228" actId="20577"/>
          <ac:spMkLst>
            <pc:docMk/>
            <pc:sldMk cId="1752297835" sldId="261"/>
            <ac:spMk id="3" creationId="{00000000-0000-0000-0000-000000000000}"/>
          </ac:spMkLst>
        </pc:spChg>
      </pc:sldChg>
      <pc:sldChg chg="modSp">
        <pc:chgData name="R Gaskin (St Thomas Community Primary School)" userId="S::gaskinr1@hwbcymru.net::65dfd443-4634-4a20-8673-adec432a9494" providerId="AD" clId="Web-{8BADD1AF-4DF6-4D6E-B6B1-C8AE2C26045B}" dt="2018-11-28T09:47:40.410" v="7" actId="1076"/>
        <pc:sldMkLst>
          <pc:docMk/>
          <pc:sldMk cId="1476714015" sldId="263"/>
        </pc:sldMkLst>
        <pc:picChg chg="mod">
          <ac:chgData name="R Gaskin (St Thomas Community Primary School)" userId="S::gaskinr1@hwbcymru.net::65dfd443-4634-4a20-8673-adec432a9494" providerId="AD" clId="Web-{8BADD1AF-4DF6-4D6E-B6B1-C8AE2C26045B}" dt="2018-11-28T09:47:40.410" v="7" actId="1076"/>
          <ac:picMkLst>
            <pc:docMk/>
            <pc:sldMk cId="1476714015" sldId="263"/>
            <ac:picMk id="6" creationId="{00000000-0000-0000-0000-000000000000}"/>
          </ac:picMkLst>
        </pc:picChg>
      </pc:sldChg>
      <pc:sldChg chg="addSp delSp modSp add replId">
        <pc:chgData name="R Gaskin (St Thomas Community Primary School)" userId="S::gaskinr1@hwbcymru.net::65dfd443-4634-4a20-8673-adec432a9494" providerId="AD" clId="Web-{8BADD1AF-4DF6-4D6E-B6B1-C8AE2C26045B}" dt="2018-11-28T09:55:24.498" v="67" actId="1076"/>
        <pc:sldMkLst>
          <pc:docMk/>
          <pc:sldMk cId="2780468448" sldId="266"/>
        </pc:sldMkLst>
        <pc:picChg chg="del">
          <ac:chgData name="R Gaskin (St Thomas Community Primary School)" userId="S::gaskinr1@hwbcymru.net::65dfd443-4634-4a20-8673-adec432a9494" providerId="AD" clId="Web-{8BADD1AF-4DF6-4D6E-B6B1-C8AE2C26045B}" dt="2018-11-28T09:54:48.717" v="61"/>
          <ac:picMkLst>
            <pc:docMk/>
            <pc:sldMk cId="2780468448" sldId="266"/>
            <ac:picMk id="7" creationId="{1B2210B9-B934-4270-B45C-5B85CB7B05D5}"/>
          </ac:picMkLst>
        </pc:picChg>
        <pc:picChg chg="add mod">
          <ac:chgData name="R Gaskin (St Thomas Community Primary School)" userId="S::gaskinr1@hwbcymru.net::65dfd443-4634-4a20-8673-adec432a9494" providerId="AD" clId="Web-{8BADD1AF-4DF6-4D6E-B6B1-C8AE2C26045B}" dt="2018-11-28T09:55:24.498" v="67" actId="1076"/>
          <ac:picMkLst>
            <pc:docMk/>
            <pc:sldMk cId="2780468448" sldId="266"/>
            <ac:picMk id="8" creationId="{3193892A-6FFE-4A34-B86A-03129E23D72B}"/>
          </ac:picMkLst>
        </pc:picChg>
      </pc:sldChg>
      <pc:sldChg chg="new del">
        <pc:chgData name="R Gaskin (St Thomas Community Primary School)" userId="S::gaskinr1@hwbcymru.net::65dfd443-4634-4a20-8673-adec432a9494" providerId="AD" clId="Web-{8BADD1AF-4DF6-4D6E-B6B1-C8AE2C26045B}" dt="2018-11-28T10:25:08.366" v="1231"/>
        <pc:sldMkLst>
          <pc:docMk/>
          <pc:sldMk cId="1093437386" sldId="272"/>
        </pc:sldMkLst>
      </pc:sldChg>
      <pc:sldChg chg="modSp add replId">
        <pc:chgData name="R Gaskin (St Thomas Community Primary School)" userId="S::gaskinr1@hwbcymru.net::65dfd443-4634-4a20-8673-adec432a9494" providerId="AD" clId="Web-{8BADD1AF-4DF6-4D6E-B6B1-C8AE2C26045B}" dt="2018-11-28T10:25:51.444" v="1297" actId="20577"/>
        <pc:sldMkLst>
          <pc:docMk/>
          <pc:sldMk cId="4023979872" sldId="272"/>
        </pc:sldMkLst>
        <pc:spChg chg="mod">
          <ac:chgData name="R Gaskin (St Thomas Community Primary School)" userId="S::gaskinr1@hwbcymru.net::65dfd443-4634-4a20-8673-adec432a9494" providerId="AD" clId="Web-{8BADD1AF-4DF6-4D6E-B6B1-C8AE2C26045B}" dt="2018-11-28T10:25:51.444" v="1297" actId="20577"/>
          <ac:spMkLst>
            <pc:docMk/>
            <pc:sldMk cId="4023979872" sldId="272"/>
            <ac:spMk id="3" creationId="{00000000-0000-0000-0000-000000000000}"/>
          </ac:spMkLst>
        </pc:spChg>
      </pc:sldChg>
    </pc:docChg>
  </pc:docChgLst>
  <pc:docChgLst>
    <pc:chgData name="R Gaskin (St Thomas Community Primary School)" userId="S::gaskinr1@hwbcymru.net::65dfd443-4634-4a20-8673-adec432a9494" providerId="AD" clId="Web-{742A0F8B-388F-421B-9A66-03D775B8EB3A}"/>
    <pc:docChg chg="addSld delSld modSld">
      <pc:chgData name="R Gaskin (St Thomas Community Primary School)" userId="S::gaskinr1@hwbcymru.net::65dfd443-4634-4a20-8673-adec432a9494" providerId="AD" clId="Web-{742A0F8B-388F-421B-9A66-03D775B8EB3A}" dt="2018-12-03T10:13:51.416" v="394" actId="20577"/>
      <pc:docMkLst>
        <pc:docMk/>
      </pc:docMkLst>
      <pc:sldChg chg="addSp modSp">
        <pc:chgData name="R Gaskin (St Thomas Community Primary School)" userId="S::gaskinr1@hwbcymru.net::65dfd443-4634-4a20-8673-adec432a9494" providerId="AD" clId="Web-{742A0F8B-388F-421B-9A66-03D775B8EB3A}" dt="2018-12-03T10:08:19.247" v="8" actId="1076"/>
        <pc:sldMkLst>
          <pc:docMk/>
          <pc:sldMk cId="1042372214" sldId="275"/>
        </pc:sldMkLst>
        <pc:spChg chg="add mod">
          <ac:chgData name="R Gaskin (St Thomas Community Primary School)" userId="S::gaskinr1@hwbcymru.net::65dfd443-4634-4a20-8673-adec432a9494" providerId="AD" clId="Web-{742A0F8B-388F-421B-9A66-03D775B8EB3A}" dt="2018-12-03T10:08:19.247" v="8" actId="1076"/>
          <ac:spMkLst>
            <pc:docMk/>
            <pc:sldMk cId="1042372214" sldId="275"/>
            <ac:spMk id="4" creationId="{3E8B66D4-4005-4C8F-858E-3AE0BB8E4D11}"/>
          </ac:spMkLst>
        </pc:spChg>
        <pc:picChg chg="mod">
          <ac:chgData name="R Gaskin (St Thomas Community Primary School)" userId="S::gaskinr1@hwbcymru.net::65dfd443-4634-4a20-8673-adec432a9494" providerId="AD" clId="Web-{742A0F8B-388F-421B-9A66-03D775B8EB3A}" dt="2018-12-03T10:07:36.263" v="6" actId="1076"/>
          <ac:picMkLst>
            <pc:docMk/>
            <pc:sldMk cId="1042372214" sldId="275"/>
            <ac:picMk id="8194" creationId="{00000000-0000-0000-0000-000000000000}"/>
          </ac:picMkLst>
        </pc:picChg>
      </pc:sldChg>
      <pc:sldChg chg="modSp">
        <pc:chgData name="R Gaskin (St Thomas Community Primary School)" userId="S::gaskinr1@hwbcymru.net::65dfd443-4634-4a20-8673-adec432a9494" providerId="AD" clId="Web-{742A0F8B-388F-421B-9A66-03D775B8EB3A}" dt="2018-12-03T10:13:51.416" v="393" actId="20577"/>
        <pc:sldMkLst>
          <pc:docMk/>
          <pc:sldMk cId="3063025386" sldId="306"/>
        </pc:sldMkLst>
        <pc:spChg chg="mod">
          <ac:chgData name="R Gaskin (St Thomas Community Primary School)" userId="S::gaskinr1@hwbcymru.net::65dfd443-4634-4a20-8673-adec432a9494" providerId="AD" clId="Web-{742A0F8B-388F-421B-9A66-03D775B8EB3A}" dt="2018-12-03T10:13:51.416" v="393" actId="20577"/>
          <ac:spMkLst>
            <pc:docMk/>
            <pc:sldMk cId="3063025386" sldId="306"/>
            <ac:spMk id="3" creationId="{00000000-0000-0000-0000-000000000000}"/>
          </ac:spMkLst>
        </pc:spChg>
      </pc:sldChg>
      <pc:sldChg chg="modSp del">
        <pc:chgData name="R Gaskin (St Thomas Community Primary School)" userId="S::gaskinr1@hwbcymru.net::65dfd443-4634-4a20-8673-adec432a9494" providerId="AD" clId="Web-{742A0F8B-388F-421B-9A66-03D775B8EB3A}" dt="2018-12-03T10:08:29.716" v="9"/>
        <pc:sldMkLst>
          <pc:docMk/>
          <pc:sldMk cId="327203529" sldId="309"/>
        </pc:sldMkLst>
        <pc:spChg chg="mod">
          <ac:chgData name="R Gaskin (St Thomas Community Primary School)" userId="S::gaskinr1@hwbcymru.net::65dfd443-4634-4a20-8673-adec432a9494" providerId="AD" clId="Web-{742A0F8B-388F-421B-9A66-03D775B8EB3A}" dt="2018-12-03T10:07:20.295" v="4" actId="1076"/>
          <ac:spMkLst>
            <pc:docMk/>
            <pc:sldMk cId="327203529" sldId="309"/>
            <ac:spMk id="10" creationId="{9E129FAD-C20B-4A8A-868E-6752A343C73A}"/>
          </ac:spMkLst>
        </pc:spChg>
      </pc:sldChg>
      <pc:sldChg chg="delSp modSp add replId">
        <pc:chgData name="R Gaskin (St Thomas Community Primary School)" userId="S::gaskinr1@hwbcymru.net::65dfd443-4634-4a20-8673-adec432a9494" providerId="AD" clId="Web-{742A0F8B-388F-421B-9A66-03D775B8EB3A}" dt="2018-12-03T10:10:16.887" v="63" actId="20577"/>
        <pc:sldMkLst>
          <pc:docMk/>
          <pc:sldMk cId="2769675916" sldId="311"/>
        </pc:sldMkLst>
        <pc:spChg chg="mod">
          <ac:chgData name="R Gaskin (St Thomas Community Primary School)" userId="S::gaskinr1@hwbcymru.net::65dfd443-4634-4a20-8673-adec432a9494" providerId="AD" clId="Web-{742A0F8B-388F-421B-9A66-03D775B8EB3A}" dt="2018-12-03T10:10:16.887" v="63" actId="20577"/>
          <ac:spMkLst>
            <pc:docMk/>
            <pc:sldMk cId="2769675916" sldId="311"/>
            <ac:spMk id="3" creationId="{00000000-0000-0000-0000-000000000000}"/>
          </ac:spMkLst>
        </pc:spChg>
        <pc:picChg chg="del">
          <ac:chgData name="R Gaskin (St Thomas Community Primary School)" userId="S::gaskinr1@hwbcymru.net::65dfd443-4634-4a20-8673-adec432a9494" providerId="AD" clId="Web-{742A0F8B-388F-421B-9A66-03D775B8EB3A}" dt="2018-12-03T10:09:10.387" v="13"/>
          <ac:picMkLst>
            <pc:docMk/>
            <pc:sldMk cId="2769675916" sldId="311"/>
            <ac:picMk id="4" creationId="{6A5548C2-95ED-49C6-9981-50A0C228784B}"/>
          </ac:picMkLst>
        </pc:picChg>
      </pc:sldChg>
      <pc:sldChg chg="new del">
        <pc:chgData name="R Gaskin (St Thomas Community Primary School)" userId="S::gaskinr1@hwbcymru.net::65dfd443-4634-4a20-8673-adec432a9494" providerId="AD" clId="Web-{742A0F8B-388F-421B-9A66-03D775B8EB3A}" dt="2018-12-03T10:09:01.090" v="11"/>
        <pc:sldMkLst>
          <pc:docMk/>
          <pc:sldMk cId="3168905736" sldId="311"/>
        </pc:sldMkLst>
      </pc:sldChg>
    </pc:docChg>
  </pc:docChgLst>
  <pc:docChgLst>
    <pc:chgData name="C Farrant (St Thomas Community Primary School)" userId="S::farrantc@hwbcymru.net::511b0ece-047e-440e-87a4-7972a2b2a49a" providerId="AD" clId="Web-{D3456DA5-20A9-4828-970F-F338B63B6441}"/>
    <pc:docChg chg="addSld delSld modSld">
      <pc:chgData name="C Farrant (St Thomas Community Primary School)" userId="S::farrantc@hwbcymru.net::511b0ece-047e-440e-87a4-7972a2b2a49a" providerId="AD" clId="Web-{D3456DA5-20A9-4828-970F-F338B63B6441}" dt="2018-11-29T13:03:15.550" v="7"/>
      <pc:docMkLst>
        <pc:docMk/>
      </pc:docMkLst>
      <pc:sldChg chg="new del">
        <pc:chgData name="C Farrant (St Thomas Community Primary School)" userId="S::farrantc@hwbcymru.net::511b0ece-047e-440e-87a4-7972a2b2a49a" providerId="AD" clId="Web-{D3456DA5-20A9-4828-970F-F338B63B6441}" dt="2018-11-29T13:03:01.081" v="4"/>
        <pc:sldMkLst>
          <pc:docMk/>
          <pc:sldMk cId="1625215745" sldId="294"/>
        </pc:sldMkLst>
      </pc:sldChg>
      <pc:sldChg chg="addSp delSp modSp add replId">
        <pc:chgData name="C Farrant (St Thomas Community Primary School)" userId="S::farrantc@hwbcymru.net::511b0ece-047e-440e-87a4-7972a2b2a49a" providerId="AD" clId="Web-{D3456DA5-20A9-4828-970F-F338B63B6441}" dt="2018-11-29T13:03:07.831" v="5"/>
        <pc:sldMkLst>
          <pc:docMk/>
          <pc:sldMk cId="491754340" sldId="295"/>
        </pc:sldMkLst>
        <pc:spChg chg="del">
          <ac:chgData name="C Farrant (St Thomas Community Primary School)" userId="S::farrantc@hwbcymru.net::511b0ece-047e-440e-87a4-7972a2b2a49a" providerId="AD" clId="Web-{D3456DA5-20A9-4828-970F-F338B63B6441}" dt="2018-11-29T13:03:07.831" v="5"/>
          <ac:spMkLst>
            <pc:docMk/>
            <pc:sldMk cId="491754340" sldId="295"/>
            <ac:spMk id="3" creationId="{00000000-0000-0000-0000-000000000000}"/>
          </ac:spMkLst>
        </pc:spChg>
        <pc:spChg chg="add mod">
          <ac:chgData name="C Farrant (St Thomas Community Primary School)" userId="S::farrantc@hwbcymru.net::511b0ece-047e-440e-87a4-7972a2b2a49a" providerId="AD" clId="Web-{D3456DA5-20A9-4828-970F-F338B63B6441}" dt="2018-11-29T13:03:07.831" v="5"/>
          <ac:spMkLst>
            <pc:docMk/>
            <pc:sldMk cId="491754340" sldId="295"/>
            <ac:spMk id="7" creationId="{DC37711A-A4B3-4000-90DB-E2AB77F7BD1D}"/>
          </ac:spMkLst>
        </pc:spChg>
      </pc:sldChg>
      <pc:sldChg chg="addSp delSp modSp add replId">
        <pc:chgData name="C Farrant (St Thomas Community Primary School)" userId="S::farrantc@hwbcymru.net::511b0ece-047e-440e-87a4-7972a2b2a49a" providerId="AD" clId="Web-{D3456DA5-20A9-4828-970F-F338B63B6441}" dt="2018-11-29T13:03:12.066" v="6"/>
        <pc:sldMkLst>
          <pc:docMk/>
          <pc:sldMk cId="2273329013" sldId="296"/>
        </pc:sldMkLst>
        <pc:spChg chg="del">
          <ac:chgData name="C Farrant (St Thomas Community Primary School)" userId="S::farrantc@hwbcymru.net::511b0ece-047e-440e-87a4-7972a2b2a49a" providerId="AD" clId="Web-{D3456DA5-20A9-4828-970F-F338B63B6441}" dt="2018-11-29T13:03:12.066" v="6"/>
          <ac:spMkLst>
            <pc:docMk/>
            <pc:sldMk cId="2273329013" sldId="296"/>
            <ac:spMk id="3" creationId="{00000000-0000-0000-0000-000000000000}"/>
          </ac:spMkLst>
        </pc:spChg>
        <pc:spChg chg="add mod">
          <ac:chgData name="C Farrant (St Thomas Community Primary School)" userId="S::farrantc@hwbcymru.net::511b0ece-047e-440e-87a4-7972a2b2a49a" providerId="AD" clId="Web-{D3456DA5-20A9-4828-970F-F338B63B6441}" dt="2018-11-29T13:03:12.066" v="6"/>
          <ac:spMkLst>
            <pc:docMk/>
            <pc:sldMk cId="2273329013" sldId="296"/>
            <ac:spMk id="7" creationId="{2C15F546-1343-478F-8EC1-8FE23CF5012C}"/>
          </ac:spMkLst>
        </pc:spChg>
      </pc:sldChg>
      <pc:sldChg chg="addSp delSp modSp add replId">
        <pc:chgData name="C Farrant (St Thomas Community Primary School)" userId="S::farrantc@hwbcymru.net::511b0ece-047e-440e-87a4-7972a2b2a49a" providerId="AD" clId="Web-{D3456DA5-20A9-4828-970F-F338B63B6441}" dt="2018-11-29T13:03:15.550" v="7"/>
        <pc:sldMkLst>
          <pc:docMk/>
          <pc:sldMk cId="1993299590" sldId="297"/>
        </pc:sldMkLst>
        <pc:spChg chg="del">
          <ac:chgData name="C Farrant (St Thomas Community Primary School)" userId="S::farrantc@hwbcymru.net::511b0ece-047e-440e-87a4-7972a2b2a49a" providerId="AD" clId="Web-{D3456DA5-20A9-4828-970F-F338B63B6441}" dt="2018-11-29T13:03:15.550" v="7"/>
          <ac:spMkLst>
            <pc:docMk/>
            <pc:sldMk cId="1993299590" sldId="297"/>
            <ac:spMk id="3" creationId="{00000000-0000-0000-0000-000000000000}"/>
          </ac:spMkLst>
        </pc:spChg>
        <pc:spChg chg="add mod">
          <ac:chgData name="C Farrant (St Thomas Community Primary School)" userId="S::farrantc@hwbcymru.net::511b0ece-047e-440e-87a4-7972a2b2a49a" providerId="AD" clId="Web-{D3456DA5-20A9-4828-970F-F338B63B6441}" dt="2018-11-29T13:03:15.550" v="7"/>
          <ac:spMkLst>
            <pc:docMk/>
            <pc:sldMk cId="1993299590" sldId="297"/>
            <ac:spMk id="7" creationId="{7077DC9E-2C96-4B48-A605-C41EF0A5929E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44514F-D250-4720-8ED8-5E5AC387C8F2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606B81-B07F-4644-AE8C-AF61376D5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93662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err="1"/>
              <a:t>Bec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62806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err="1"/>
              <a:t>Bec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44844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err="1"/>
              <a:t>Bec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51062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78016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18377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506257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92094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err="1"/>
              <a:t>Bec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85893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err="1"/>
              <a:t>Bec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85893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err="1"/>
              <a:t>Bec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85893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err="1"/>
              <a:t>Bec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85973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err="1"/>
              <a:t>Bec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290590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err="1"/>
              <a:t>Bec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290590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err="1"/>
              <a:t>Bec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988410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err="1"/>
              <a:t>Bec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02413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err="1"/>
              <a:t>Bec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191046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err="1"/>
              <a:t>Bec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191046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err="1"/>
              <a:t>Bec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35362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05813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662777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312128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163702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500322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069178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459768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266181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594114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4160805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19690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3080064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0325437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7364652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3374013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576360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770752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4054569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5548312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7087995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431810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318356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061513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463959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4330020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086846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690769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0669330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502719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249416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838775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750396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53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3275397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54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2176537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55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3624443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56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5162849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57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515396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58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5948306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59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3622176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60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92089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70975-1123-4096-992E-3AF575C55B1C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F8BE4-4652-4721-9960-1CDC218978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57108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70975-1123-4096-992E-3AF575C55B1C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F8BE4-4652-4721-9960-1CDC218978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05781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70975-1123-4096-992E-3AF575C55B1C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F8BE4-4652-4721-9960-1CDC218978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95427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70975-1123-4096-992E-3AF575C55B1C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F8BE4-4652-4721-9960-1CDC218978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27156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70975-1123-4096-992E-3AF575C55B1C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F8BE4-4652-4721-9960-1CDC218978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38514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70975-1123-4096-992E-3AF575C55B1C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F8BE4-4652-4721-9960-1CDC218978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05742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70975-1123-4096-992E-3AF575C55B1C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F8BE4-4652-4721-9960-1CDC218978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6524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70975-1123-4096-992E-3AF575C55B1C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F8BE4-4652-4721-9960-1CDC218978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0676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70975-1123-4096-992E-3AF575C55B1C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F8BE4-4652-4721-9960-1CDC218978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81857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70975-1123-4096-992E-3AF575C55B1C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F8BE4-4652-4721-9960-1CDC218978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742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70975-1123-4096-992E-3AF575C55B1C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F8BE4-4652-4721-9960-1CDC218978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73487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0870975-1123-4096-992E-3AF575C55B1C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37CF8BE4-4652-4721-9960-1CDC218978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20715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1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1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8.png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pp.seesaw.me/#/class/class.daf26b77-13ff-4a9f-89d6-c76a016ea127" TargetMode="External"/><Relationship Id="rId5" Type="http://schemas.openxmlformats.org/officeDocument/2006/relationships/image" Target="../media/image8.png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8.png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4.png"/><Relationship Id="rId4" Type="http://schemas.openxmlformats.org/officeDocument/2006/relationships/image" Target="../media/image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7.png"/><Relationship Id="rId4" Type="http://schemas.openxmlformats.org/officeDocument/2006/relationships/image" Target="../media/image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image" Target="../media/image20.png"/><Relationship Id="rId4" Type="http://schemas.openxmlformats.org/officeDocument/2006/relationships/image" Target="../media/image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png"/><Relationship Id="rId4" Type="http://schemas.openxmlformats.org/officeDocument/2006/relationships/image" Target="../media/image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png"/><Relationship Id="rId4" Type="http://schemas.openxmlformats.org/officeDocument/2006/relationships/image" Target="../media/image1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png"/><Relationship Id="rId4" Type="http://schemas.openxmlformats.org/officeDocument/2006/relationships/image" Target="../media/image1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png"/><Relationship Id="rId4" Type="http://schemas.openxmlformats.org/officeDocument/2006/relationships/image" Target="../media/image1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5" Type="http://schemas.openxmlformats.org/officeDocument/2006/relationships/hyperlink" Target="https://app.seesaw.me/#/class/class.5b9cf996-2081-4dbd-b1c1-0e71ee1cec86/display/approved/person.00bf3301-4e3f-4a72-8046-0c82cb9a2487" TargetMode="External"/><Relationship Id="rId4" Type="http://schemas.openxmlformats.org/officeDocument/2006/relationships/image" Target="../media/image1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jpeg"/><Relationship Id="rId4" Type="http://schemas.openxmlformats.org/officeDocument/2006/relationships/image" Target="../media/image1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eg"/><Relationship Id="rId5" Type="http://schemas.openxmlformats.org/officeDocument/2006/relationships/hyperlink" Target="https://app.seesaw.me/#/class/class.5b9cf996-2081-4dbd-b1c1-0e71ee1cec86/display/approved/person.dcd3629b-b08a-4020-8890-ac5935ea934e" TargetMode="External"/><Relationship Id="rId4" Type="http://schemas.openxmlformats.org/officeDocument/2006/relationships/image" Target="../media/image1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30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eg"/><Relationship Id="rId5" Type="http://schemas.openxmlformats.org/officeDocument/2006/relationships/hyperlink" Target="https://app.seesaw.me/#/class/class.5b9cf996-2081-4dbd-b1c1-0e71ee1cec86/display/approved/person.dcd3629b-b08a-4020-8890-ac5935ea934e" TargetMode="External"/><Relationship Id="rId4" Type="http://schemas.openxmlformats.org/officeDocument/2006/relationships/image" Target="../media/image1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31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eg"/><Relationship Id="rId5" Type="http://schemas.openxmlformats.org/officeDocument/2006/relationships/hyperlink" Target="https://app.seesaw.me/#/class/class.5b9cf996-2081-4dbd-b1c1-0e71ee1cec86/display/approved/person.dcd3629b-b08a-4020-8890-ac5935ea934e" TargetMode="External"/><Relationship Id="rId4" Type="http://schemas.openxmlformats.org/officeDocument/2006/relationships/image" Target="../media/image1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teach.classdojo.com/#/classes/59692982159d7f5b2d6cabc8/points?_k=4ltfn4" TargetMode="Externa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png"/><Relationship Id="rId5" Type="http://schemas.openxmlformats.org/officeDocument/2006/relationships/image" Target="../media/image1.png"/><Relationship Id="rId4" Type="http://schemas.openxmlformats.org/officeDocument/2006/relationships/image" Target="../media/image2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png"/><Relationship Id="rId4" Type="http://schemas.openxmlformats.org/officeDocument/2006/relationships/image" Target="../media/image1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4.png"/><Relationship Id="rId4" Type="http://schemas.openxmlformats.org/officeDocument/2006/relationships/image" Target="../media/image1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37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1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8.png"/><Relationship Id="rId4" Type="http://schemas.openxmlformats.org/officeDocument/2006/relationships/image" Target="../media/image1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9.png"/><Relationship Id="rId4" Type="http://schemas.openxmlformats.org/officeDocument/2006/relationships/image" Target="../media/image1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0.png"/><Relationship Id="rId4" Type="http://schemas.openxmlformats.org/officeDocument/2006/relationships/image" Target="../media/image1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1.png"/><Relationship Id="rId4" Type="http://schemas.openxmlformats.org/officeDocument/2006/relationships/image" Target="../media/image1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2.png"/><Relationship Id="rId4" Type="http://schemas.openxmlformats.org/officeDocument/2006/relationships/image" Target="../media/image1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3.png"/><Relationship Id="rId4" Type="http://schemas.openxmlformats.org/officeDocument/2006/relationships/image" Target="../media/image1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4.png"/><Relationship Id="rId4" Type="http://schemas.openxmlformats.org/officeDocument/2006/relationships/image" Target="../media/image1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5.png"/><Relationship Id="rId4" Type="http://schemas.openxmlformats.org/officeDocument/2006/relationships/image" Target="../media/image1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6.png"/><Relationship Id="rId4" Type="http://schemas.openxmlformats.org/officeDocument/2006/relationships/image" Target="../media/image1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7.png"/><Relationship Id="rId4" Type="http://schemas.openxmlformats.org/officeDocument/2006/relationships/image" Target="../media/image1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8.png"/><Relationship Id="rId4" Type="http://schemas.openxmlformats.org/officeDocument/2006/relationships/image" Target="../media/image1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9.png"/><Relationship Id="rId4" Type="http://schemas.openxmlformats.org/officeDocument/2006/relationships/image" Target="../media/image1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0.png"/><Relationship Id="rId4" Type="http://schemas.openxmlformats.org/officeDocument/2006/relationships/image" Target="../media/image1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1.png"/><Relationship Id="rId4" Type="http://schemas.openxmlformats.org/officeDocument/2006/relationships/image" Target="../media/image1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2.png"/><Relationship Id="rId4" Type="http://schemas.openxmlformats.org/officeDocument/2006/relationships/image" Target="../media/image1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3.png"/><Relationship Id="rId4" Type="http://schemas.openxmlformats.org/officeDocument/2006/relationships/image" Target="../media/image1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1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4.png"/><Relationship Id="rId5" Type="http://schemas.openxmlformats.org/officeDocument/2006/relationships/hyperlink" Target="https://www.youtube.com/watch?v=SFnMTHhKdkw&amp;t=3s" TargetMode="External"/><Relationship Id="rId4" Type="http://schemas.openxmlformats.org/officeDocument/2006/relationships/image" Target="../media/image1.pn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9817" y="665690"/>
            <a:ext cx="8908869" cy="3122539"/>
          </a:xfrm>
        </p:spPr>
        <p:txBody>
          <a:bodyPr>
            <a:normAutofit fontScale="90000"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Assessment for Learning</a:t>
            </a:r>
            <a:b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St. Thomas Community Primary School – Swansea</a:t>
            </a:r>
            <a:b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http://stthomascommunityprimary.wales/</a:t>
            </a:r>
            <a:b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@</a:t>
            </a:r>
            <a:r>
              <a:rPr lang="en-GB" sz="2800" err="1">
                <a:latin typeface="Arial" panose="020B0604020202020204" pitchFamily="34" charset="0"/>
                <a:cs typeface="Arial" panose="020B0604020202020204" pitchFamily="34" charset="0"/>
              </a:rPr>
              <a:t>StThomas_cps</a:t>
            </a:r>
            <a:endParaRPr lang="en-GB" sz="28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9816" y="4657699"/>
            <a:ext cx="8908869" cy="996438"/>
          </a:xfrm>
        </p:spPr>
        <p:txBody>
          <a:bodyPr>
            <a:normAutofit fontScale="92500" lnSpcReduction="20000"/>
          </a:bodyPr>
          <a:lstStyle/>
          <a:p>
            <a:r>
              <a:rPr lang="en-GB" sz="3600"/>
              <a:t>Rebecca Taylor – Nursery and Student Mentor</a:t>
            </a:r>
          </a:p>
          <a:p>
            <a:r>
              <a:rPr lang="en-GB" sz="3600"/>
              <a:t>Carl Farrant – Year 6 </a:t>
            </a:r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77832" y="1789096"/>
            <a:ext cx="2557414" cy="2868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3099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9267" y="0"/>
            <a:ext cx="8320555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KWL – Assessment for Learning</a:t>
            </a:r>
            <a:endParaRPr lang="en-GB" sz="3600" b="1" err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749094"/>
            <a:ext cx="2097988" cy="2353274"/>
          </a:xfrm>
          <a:prstGeom prst="rect">
            <a:avLst/>
          </a:prstGeom>
        </p:spPr>
      </p:pic>
      <p:pic>
        <p:nvPicPr>
          <p:cNvPr id="7" name="Picture 7" descr="A close up of a black background&#10;&#10;Description generated with high confidence">
            <a:extLst>
              <a:ext uri="{FF2B5EF4-FFF2-40B4-BE49-F238E27FC236}">
                <a16:creationId xmlns:a16="http://schemas.microsoft.com/office/drawing/2014/main" id="{B356E957-80CE-44EB-8F08-0421E5450B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93681" y="1425839"/>
            <a:ext cx="4912365" cy="4845268"/>
          </a:xfrm>
          <a:prstGeom prst="rect">
            <a:avLst/>
          </a:prstGeom>
        </p:spPr>
      </p:pic>
      <p:pic>
        <p:nvPicPr>
          <p:cNvPr id="9" name="Picture 9">
            <a:extLst>
              <a:ext uri="{FF2B5EF4-FFF2-40B4-BE49-F238E27FC236}">
                <a16:creationId xmlns:a16="http://schemas.microsoft.com/office/drawing/2014/main" id="{B20ECB81-CA64-4C7A-8887-21102C3B09D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34236" y="1293348"/>
            <a:ext cx="5559878" cy="3925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6714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9267" y="0"/>
            <a:ext cx="7939555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School Context</a:t>
            </a:r>
          </a:p>
          <a:p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417 pupils on roll</a:t>
            </a:r>
          </a:p>
          <a:p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13 classes – just under 2 form entry</a:t>
            </a:r>
          </a:p>
          <a:p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Deprived catchment area</a:t>
            </a:r>
          </a:p>
          <a:p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FSM – 26.6% LA – 20.4% WA - 29.6%</a:t>
            </a:r>
          </a:p>
          <a:p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Lead School within  Yr </a:t>
            </a:r>
            <a:r>
              <a:rPr lang="en-GB" sz="3600" err="1">
                <a:latin typeface="Arial" panose="020B0604020202020204" pitchFamily="34" charset="0"/>
                <a:cs typeface="Arial" panose="020B0604020202020204" pitchFamily="34" charset="0"/>
              </a:rPr>
              <a:t>Athrofa</a:t>
            </a: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3627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68591" y="1333827"/>
            <a:ext cx="7939555" cy="5524173"/>
          </a:xfrm>
        </p:spPr>
        <p:txBody>
          <a:bodyPr>
            <a:normAutofit fontScale="25000" lnSpcReduction="20000"/>
          </a:bodyPr>
          <a:lstStyle/>
          <a:p>
            <a:pPr marL="0" indent="0" algn="ctr">
              <a:buNone/>
            </a:pPr>
            <a:endParaRPr lang="en-GB" sz="36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36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36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36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36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36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65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96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96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17600" b="1">
                <a:latin typeface="Arial" panose="020B0604020202020204" pitchFamily="34" charset="0"/>
                <a:cs typeface="Arial" panose="020B0604020202020204" pitchFamily="34" charset="0"/>
              </a:rPr>
              <a:t>What is </a:t>
            </a:r>
            <a:r>
              <a:rPr lang="en-GB" sz="17600" b="1" err="1">
                <a:latin typeface="Arial" panose="020B0604020202020204" pitchFamily="34" charset="0"/>
                <a:cs typeface="Arial" panose="020B0604020202020204" pitchFamily="34" charset="0"/>
              </a:rPr>
              <a:t>AfL</a:t>
            </a:r>
            <a:r>
              <a:rPr lang="en-GB" sz="17600" b="1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GB" sz="14400"/>
          </a:p>
          <a:p>
            <a:pPr marL="571500" indent="-571500"/>
            <a:r>
              <a:rPr lang="en-GB" sz="11200">
                <a:latin typeface="Arial" panose="020B0604020202020204" pitchFamily="34" charset="0"/>
                <a:cs typeface="Arial" panose="020B0604020202020204" pitchFamily="34" charset="0"/>
              </a:rPr>
              <a:t>Assessment for learning (</a:t>
            </a:r>
            <a:r>
              <a:rPr lang="en-GB" sz="11200" err="1">
                <a:latin typeface="Arial" panose="020B0604020202020204" pitchFamily="34" charset="0"/>
                <a:cs typeface="Arial" panose="020B0604020202020204" pitchFamily="34" charset="0"/>
              </a:rPr>
              <a:t>AfL</a:t>
            </a:r>
            <a:r>
              <a:rPr lang="en-GB" sz="11200">
                <a:latin typeface="Arial" panose="020B0604020202020204" pitchFamily="34" charset="0"/>
                <a:cs typeface="Arial" panose="020B0604020202020204" pitchFamily="34" charset="0"/>
              </a:rPr>
              <a:t>) is an approach to teaching and learning that creates feedback which is then used to improve students’ performance.</a:t>
            </a:r>
          </a:p>
          <a:p>
            <a:pPr marL="571500" indent="-571500"/>
            <a:r>
              <a:rPr lang="en-GB" sz="11200" err="1">
                <a:latin typeface="Arial" panose="020B0604020202020204" pitchFamily="34" charset="0"/>
                <a:cs typeface="Arial" panose="020B0604020202020204" pitchFamily="34" charset="0"/>
              </a:rPr>
              <a:t>AfL</a:t>
            </a:r>
            <a:r>
              <a:rPr lang="en-GB" sz="11200">
                <a:latin typeface="Arial" panose="020B0604020202020204" pitchFamily="34" charset="0"/>
                <a:cs typeface="Arial" panose="020B0604020202020204" pitchFamily="34" charset="0"/>
              </a:rPr>
              <a:t> aims to 'close the gap' between a learner's current situation and where they need to be in their learning and achievement.</a:t>
            </a:r>
          </a:p>
          <a:p>
            <a:pPr marL="571500" indent="-571500"/>
            <a:r>
              <a:rPr lang="en-GB" sz="11200" err="1">
                <a:latin typeface="Arial" panose="020B0604020202020204" pitchFamily="34" charset="0"/>
                <a:cs typeface="Arial" panose="020B0604020202020204" pitchFamily="34" charset="0"/>
              </a:rPr>
              <a:t>AfL</a:t>
            </a:r>
            <a:r>
              <a:rPr lang="en-GB" sz="11200">
                <a:latin typeface="Arial" panose="020B0604020202020204" pitchFamily="34" charset="0"/>
                <a:cs typeface="Arial" panose="020B0604020202020204" pitchFamily="34" charset="0"/>
              </a:rPr>
              <a:t> involves children becoming active in their learning and starting to 'think like a teacher'.</a:t>
            </a:r>
          </a:p>
          <a:p>
            <a:pPr marL="571500" indent="-571500"/>
            <a:r>
              <a:rPr lang="en-GB" sz="11200">
                <a:latin typeface="Arial" panose="020B0604020202020204" pitchFamily="34" charset="0"/>
                <a:cs typeface="Arial" panose="020B0604020202020204" pitchFamily="34" charset="0"/>
              </a:rPr>
              <a:t>It should be used for all learners, not just lower ability learners. It should be used to move the learning forward for ALL children within your class. </a:t>
            </a:r>
          </a:p>
          <a:p>
            <a:pPr marL="571500" indent="-571500"/>
            <a:r>
              <a:rPr lang="en-GB" sz="11200" err="1">
                <a:latin typeface="Arial" panose="020B0604020202020204" pitchFamily="34" charset="0"/>
                <a:cs typeface="Arial" panose="020B0604020202020204" pitchFamily="34" charset="0"/>
              </a:rPr>
              <a:t>AfL</a:t>
            </a:r>
            <a:r>
              <a:rPr lang="en-GB" sz="11200">
                <a:latin typeface="Arial" panose="020B0604020202020204" pitchFamily="34" charset="0"/>
                <a:cs typeface="Arial" panose="020B0604020202020204" pitchFamily="34" charset="0"/>
              </a:rPr>
              <a:t> should be adapted to suit the age and ability of learners. </a:t>
            </a:r>
          </a:p>
          <a:p>
            <a:pPr marL="571500" indent="-571500"/>
            <a:endParaRPr lang="en-GB" sz="8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/>
            <a:endParaRPr lang="en-GB" sz="8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/>
            <a:endParaRPr lang="en-GB" sz="3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/>
            <a:endParaRPr lang="en-GB" sz="3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/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5939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73341" y="400377"/>
            <a:ext cx="7939555" cy="598474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What is </a:t>
            </a:r>
            <a:r>
              <a:rPr lang="en-GB" sz="3600" b="1" err="1">
                <a:latin typeface="Arial" panose="020B0604020202020204" pitchFamily="34" charset="0"/>
                <a:cs typeface="Arial" panose="020B0604020202020204" pitchFamily="34" charset="0"/>
              </a:rPr>
              <a:t>AfL</a:t>
            </a:r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571500" indent="-571500"/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8" name="Picture 8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3193892A-6FFE-4A34-B86A-03129E23D72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6469" r="16808"/>
          <a:stretch/>
        </p:blipFill>
        <p:spPr>
          <a:xfrm>
            <a:off x="4222415" y="1190498"/>
            <a:ext cx="7257843" cy="4827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0468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90446" y="225013"/>
            <a:ext cx="8701554" cy="598474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Why is </a:t>
            </a:r>
            <a:r>
              <a:rPr lang="en-GB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AfL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 important at St. Thomas?</a:t>
            </a:r>
          </a:p>
          <a:p>
            <a:pPr>
              <a:buFontTx/>
              <a:buChar char="-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Assessment Policy</a:t>
            </a:r>
          </a:p>
          <a:p>
            <a:pPr>
              <a:buFontTx/>
              <a:buChar char="-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Feedback Policy</a:t>
            </a:r>
          </a:p>
          <a:p>
            <a:pPr>
              <a:buFontTx/>
              <a:buChar char="-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Interventions</a:t>
            </a:r>
          </a:p>
          <a:p>
            <a:pPr>
              <a:buFontTx/>
              <a:buChar char="-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Forward Planning</a:t>
            </a:r>
          </a:p>
          <a:p>
            <a:pPr>
              <a:buFontTx/>
              <a:buChar char="-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Closing the gap – including MAT</a:t>
            </a:r>
          </a:p>
          <a:p>
            <a:pPr>
              <a:buFontTx/>
              <a:buChar char="-"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All aim to celebrate the achievements of all pupils regardless of abilities. </a:t>
            </a:r>
          </a:p>
          <a:p>
            <a:pPr>
              <a:buFontTx/>
              <a:buChar char="-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Specific to year group and pupils' abilities.</a:t>
            </a:r>
          </a:p>
          <a:p>
            <a:pPr>
              <a:buFontTx/>
              <a:buChar char="-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Good or Excellent comments are worthless without justification – What is excellent?</a:t>
            </a: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79688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2311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95456" y="0"/>
            <a:ext cx="8701554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Class Trackers</a:t>
            </a:r>
          </a:p>
          <a:p>
            <a:pPr>
              <a:buFontTx/>
              <a:buChar char="-"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79688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4" name="Picture 6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F98EAA55-C618-4D92-A316-CEF6EC35119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2325" y="1028793"/>
            <a:ext cx="8292860" cy="4872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2020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95456" y="0"/>
            <a:ext cx="8701554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LNF and DCF Trackers</a:t>
            </a:r>
          </a:p>
          <a:p>
            <a:pPr>
              <a:buFontTx/>
              <a:buChar char="-"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79688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4" name="Picture 6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6A5548C2-95ED-49C6-9981-50A0C228784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12779" y="798709"/>
            <a:ext cx="7893268" cy="5155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6266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95456" y="0"/>
            <a:ext cx="8701554" cy="598474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endParaRPr lang="en-GB" sz="36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8000">
                <a:latin typeface="Arial" panose="020B0604020202020204" pitchFamily="34" charset="0"/>
                <a:cs typeface="Arial" panose="020B0604020202020204" pitchFamily="34" charset="0"/>
              </a:rPr>
              <a:t>Foundation Phase </a:t>
            </a:r>
            <a:r>
              <a:rPr lang="en-GB" sz="8000" err="1">
                <a:latin typeface="Arial" panose="020B0604020202020204" pitchFamily="34" charset="0"/>
                <a:cs typeface="Arial" panose="020B0604020202020204" pitchFamily="34" charset="0"/>
              </a:rPr>
              <a:t>AfL</a:t>
            </a:r>
            <a:endParaRPr lang="en-GB" sz="8000"/>
          </a:p>
          <a:p>
            <a:pPr>
              <a:buFontTx/>
              <a:buChar char="-"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79688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9675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62350" y="230038"/>
            <a:ext cx="8404623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Foundation Phase</a:t>
            </a: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Lanyards</a:t>
            </a: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4" name="Picture 6">
            <a:extLst>
              <a:ext uri="{FF2B5EF4-FFF2-40B4-BE49-F238E27FC236}">
                <a16:creationId xmlns:a16="http://schemas.microsoft.com/office/drawing/2014/main" id="{B22688DB-ED3C-43A6-89A5-C61B50CD734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63615" y="333645"/>
            <a:ext cx="2686050" cy="1704975"/>
          </a:xfrm>
          <a:prstGeom prst="rect">
            <a:avLst/>
          </a:prstGeom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648" t="8334" r="31224" b="12381"/>
          <a:stretch/>
        </p:blipFill>
        <p:spPr bwMode="auto">
          <a:xfrm>
            <a:off x="3468625" y="1790970"/>
            <a:ext cx="4109140" cy="46812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C:\Users\stmp-staff.Gaskinr\Desktop\AFL pictures\IMG_6350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67" t="17296" r="20000" b="14444"/>
          <a:stretch/>
        </p:blipFill>
        <p:spPr bwMode="auto">
          <a:xfrm>
            <a:off x="7577765" y="1790970"/>
            <a:ext cx="3771900" cy="4681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2297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24250" y="230038"/>
            <a:ext cx="8442723" cy="64755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Foundation Phase</a:t>
            </a: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600">
                <a:latin typeface="Arial"/>
                <a:cs typeface="Arial" panose="020B0604020202020204" pitchFamily="34" charset="0"/>
              </a:rPr>
              <a:t>Book cover tables</a:t>
            </a:r>
          </a:p>
          <a:p>
            <a:pPr marL="0" indent="0">
              <a:buNone/>
            </a:pPr>
            <a:endParaRPr lang="en-GB" sz="3600">
              <a:latin typeface="Arial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4" name="Picture 6">
            <a:extLst>
              <a:ext uri="{FF2B5EF4-FFF2-40B4-BE49-F238E27FC236}">
                <a16:creationId xmlns:a16="http://schemas.microsoft.com/office/drawing/2014/main" id="{B22688DB-ED3C-43A6-89A5-C61B50CD734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87465" y="11625"/>
            <a:ext cx="2686050" cy="1704975"/>
          </a:xfrm>
          <a:prstGeom prst="rect">
            <a:avLst/>
          </a:prstGeom>
        </p:spPr>
      </p:pic>
      <p:pic>
        <p:nvPicPr>
          <p:cNvPr id="7170" name="Picture 2" descr="C:\Users\stmp-staff.Gaskinr\Desktop\AFL pictures\IMG_6341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7524" y="1716600"/>
            <a:ext cx="3557176" cy="4742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stmp-staff.Gaskinr\Desktop\AFL pictures\IMG_6346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445" b="19077"/>
          <a:stretch/>
        </p:blipFill>
        <p:spPr bwMode="auto">
          <a:xfrm>
            <a:off x="7409518" y="1849950"/>
            <a:ext cx="4263997" cy="4063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7507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7418" y="230038"/>
            <a:ext cx="7939555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36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Foundation Phase</a:t>
            </a: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Numicon snack time</a:t>
            </a: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0" indent="-685800"/>
            <a:r>
              <a:rPr lang="en-GB"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 wise with your time!</a:t>
            </a:r>
          </a:p>
          <a:p>
            <a:pPr marL="685800" indent="-685800"/>
            <a:r>
              <a:rPr lang="en-GB"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Turn periods of your day such as snack time, playtime, lining up, transitions into learning moments</a:t>
            </a:r>
          </a:p>
          <a:p>
            <a:pPr marL="685800" indent="-685800"/>
            <a:r>
              <a:rPr lang="en-GB"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Recap skills taught that day</a:t>
            </a: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4" name="Picture 6">
            <a:extLst>
              <a:ext uri="{FF2B5EF4-FFF2-40B4-BE49-F238E27FC236}">
                <a16:creationId xmlns:a16="http://schemas.microsoft.com/office/drawing/2014/main" id="{B22688DB-ED3C-43A6-89A5-C61B50CD734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63615" y="333645"/>
            <a:ext cx="2686050" cy="170497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059DB35-E28D-497A-B72C-E7149635F231}"/>
              </a:ext>
            </a:extLst>
          </p:cNvPr>
          <p:cNvSpPr txBox="1"/>
          <p:nvPr/>
        </p:nvSpPr>
        <p:spPr>
          <a:xfrm>
            <a:off x="559134" y="6061854"/>
            <a:ext cx="1894935" cy="64633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dirty="0">
                <a:latin typeface="Arial"/>
                <a:cs typeface="Arial"/>
                <a:hlinkClick r:id="rId6"/>
              </a:rPr>
              <a:t>Videos</a:t>
            </a:r>
          </a:p>
        </p:txBody>
      </p:sp>
    </p:spTree>
    <p:extLst>
      <p:ext uri="{BB962C8B-B14F-4D97-AF65-F5344CB8AC3E}">
        <p14:creationId xmlns:p14="http://schemas.microsoft.com/office/powerpoint/2010/main" val="3063025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18764" y="-1161364"/>
            <a:ext cx="7939555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Foundation Phase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Numicon snack time</a:t>
            </a: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4" name="Picture 6">
            <a:extLst>
              <a:ext uri="{FF2B5EF4-FFF2-40B4-BE49-F238E27FC236}">
                <a16:creationId xmlns:a16="http://schemas.microsoft.com/office/drawing/2014/main" id="{B22688DB-ED3C-43A6-89A5-C61B50CD734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61834" y="1386591"/>
            <a:ext cx="2686050" cy="170497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18724" y="237691"/>
            <a:ext cx="3899050" cy="6508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7208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7418" y="230038"/>
            <a:ext cx="7939555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Foundation Phase</a:t>
            </a: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Class based assessment sheets</a:t>
            </a: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7" name="Picture 7" descr="A picture containing clipart&#10;&#10;Description generated with very high confidence">
            <a:extLst>
              <a:ext uri="{FF2B5EF4-FFF2-40B4-BE49-F238E27FC236}">
                <a16:creationId xmlns:a16="http://schemas.microsoft.com/office/drawing/2014/main" id="{930B3394-343A-440A-A505-9FDBC2F8B99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56250" r="524" b="1042"/>
          <a:stretch/>
        </p:blipFill>
        <p:spPr>
          <a:xfrm>
            <a:off x="8248649" y="209550"/>
            <a:ext cx="3548849" cy="774946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070" t="11009" r="18576" b="33002"/>
          <a:stretch/>
        </p:blipFill>
        <p:spPr bwMode="auto">
          <a:xfrm>
            <a:off x="3448049" y="1502886"/>
            <a:ext cx="8590957" cy="4878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29629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5030" y="400377"/>
            <a:ext cx="7939555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Foundation Phase</a:t>
            </a:r>
          </a:p>
          <a:p>
            <a:pPr marL="0" indent="0">
              <a:buNone/>
            </a:pPr>
            <a:r>
              <a:rPr lang="en-GB" sz="3600">
                <a:latin typeface="Arial"/>
                <a:cs typeface="Arial" panose="020B0604020202020204" pitchFamily="34" charset="0"/>
              </a:rPr>
              <a:t>Smiley face self assessment </a:t>
            </a: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7" name="Picture 7" descr="A picture containing clipart&#10;&#10;Description generated with very high confidence">
            <a:extLst>
              <a:ext uri="{FF2B5EF4-FFF2-40B4-BE49-F238E27FC236}">
                <a16:creationId xmlns:a16="http://schemas.microsoft.com/office/drawing/2014/main" id="{930B3394-343A-440A-A505-9FDBC2F8B99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56250" r="524" b="1042"/>
          <a:stretch/>
        </p:blipFill>
        <p:spPr>
          <a:xfrm>
            <a:off x="8229600" y="301327"/>
            <a:ext cx="3524985" cy="769735"/>
          </a:xfrm>
          <a:prstGeom prst="rect">
            <a:avLst/>
          </a:prstGeom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089" t="9231" r="33456" b="11718"/>
          <a:stretch/>
        </p:blipFill>
        <p:spPr bwMode="auto">
          <a:xfrm>
            <a:off x="5168204" y="1771650"/>
            <a:ext cx="5042596" cy="487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07446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98872" y="61892"/>
            <a:ext cx="7939555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Foundation Phase</a:t>
            </a:r>
          </a:p>
          <a:p>
            <a:pPr marL="0" indent="0"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Writing Toolkit</a:t>
            </a:r>
          </a:p>
          <a:p>
            <a:pPr marL="0" indent="0">
              <a:buNone/>
            </a:pPr>
            <a:endParaRPr lang="en-GB" sz="3600" dirty="0">
              <a:latin typeface="Arial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7" name="Picture 7" descr="A picture containing clipart&#10;&#10;Description generated with very high confidence">
            <a:extLst>
              <a:ext uri="{FF2B5EF4-FFF2-40B4-BE49-F238E27FC236}">
                <a16:creationId xmlns:a16="http://schemas.microsoft.com/office/drawing/2014/main" id="{E233541F-7A79-4191-B14E-DA321145D49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23619" y="1514086"/>
            <a:ext cx="2743200" cy="105332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25148" y="261937"/>
            <a:ext cx="3972734" cy="6493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2372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98872" y="61892"/>
            <a:ext cx="7939555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Foundation Phase</a:t>
            </a:r>
          </a:p>
          <a:p>
            <a:pPr marL="0" indent="0"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Writing Toolkit</a:t>
            </a:r>
          </a:p>
          <a:p>
            <a:pPr marL="0" indent="0">
              <a:buNone/>
            </a:pPr>
            <a:endParaRPr lang="en-GB" sz="3600" dirty="0">
              <a:latin typeface="Arial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7" name="Picture 7" descr="A picture containing clipart&#10;&#10;Description generated with very high confidence">
            <a:extLst>
              <a:ext uri="{FF2B5EF4-FFF2-40B4-BE49-F238E27FC236}">
                <a16:creationId xmlns:a16="http://schemas.microsoft.com/office/drawing/2014/main" id="{E233541F-7A79-4191-B14E-DA321145D49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23619" y="1514086"/>
            <a:ext cx="2743200" cy="105332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25148" y="219074"/>
            <a:ext cx="3972734" cy="6444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6391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7418" y="230038"/>
            <a:ext cx="7939555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Foundation Phase</a:t>
            </a: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Verbal feedback</a:t>
            </a:r>
          </a:p>
          <a:p>
            <a:pPr marL="0" indent="0">
              <a:buNone/>
            </a:pPr>
            <a:endParaRPr lang="en-GB" sz="3600">
              <a:latin typeface="Arial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7" name="Picture 7" descr="A drawing of a cartoon character&#10;&#10;Description generated with high confidence">
            <a:extLst>
              <a:ext uri="{FF2B5EF4-FFF2-40B4-BE49-F238E27FC236}">
                <a16:creationId xmlns:a16="http://schemas.microsoft.com/office/drawing/2014/main" id="{50317BDF-6DA8-404C-A630-BB2C09B2C2B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117" y="352781"/>
            <a:ext cx="3318294" cy="789685"/>
          </a:xfrm>
          <a:prstGeom prst="rect">
            <a:avLst/>
          </a:prstGeom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33" t="11813" r="21083" b="15365"/>
          <a:stretch/>
        </p:blipFill>
        <p:spPr bwMode="auto">
          <a:xfrm>
            <a:off x="4067714" y="1781925"/>
            <a:ext cx="6428836" cy="45710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3087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7418" y="230038"/>
            <a:ext cx="7939555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Foundation Phase</a:t>
            </a: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2 stars and a wish</a:t>
            </a:r>
          </a:p>
          <a:p>
            <a:pPr marL="0" indent="0">
              <a:buNone/>
            </a:pPr>
            <a:endParaRPr lang="en-GB" sz="3600">
              <a:latin typeface="Arial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7" name="Picture 7" descr="A drawing of a cartoon character&#10;&#10;Description generated with high confidence">
            <a:extLst>
              <a:ext uri="{FF2B5EF4-FFF2-40B4-BE49-F238E27FC236}">
                <a16:creationId xmlns:a16="http://schemas.microsoft.com/office/drawing/2014/main" id="{50317BDF-6DA8-404C-A630-BB2C09B2C2B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117" y="352781"/>
            <a:ext cx="3318294" cy="789685"/>
          </a:xfrm>
          <a:prstGeom prst="rect">
            <a:avLst/>
          </a:prstGeom>
        </p:spPr>
      </p:pic>
      <p:pic>
        <p:nvPicPr>
          <p:cNvPr id="6146" name="Picture 2" descr="C:\Users\stmp-staff.Gaskinr\Desktop\AFL pictures\IMG_6345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7750" y="1511301"/>
            <a:ext cx="5134514" cy="5079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8445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19500" y="230038"/>
            <a:ext cx="8347473" cy="598474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sz="36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Foundation Phase</a:t>
            </a:r>
          </a:p>
          <a:p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Questioning</a:t>
            </a: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- keep them open.  Avoid yes/ no answers</a:t>
            </a:r>
          </a:p>
          <a:p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Think carefully about how you select children.</a:t>
            </a:r>
          </a:p>
          <a:p>
            <a:pPr marL="0" indent="0">
              <a:buNone/>
            </a:pPr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Question cube</a:t>
            </a:r>
          </a:p>
          <a:p>
            <a:endParaRPr lang="en-GB" sz="32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5122" name="Picture 2" descr="C:\Users\stmp-staff.Gaskinr\Desktop\AFL pictures\downloa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0974" y="3392751"/>
            <a:ext cx="6524625" cy="3130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3354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9267" y="0"/>
            <a:ext cx="7939555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8000">
                <a:latin typeface="Arial" panose="020B0604020202020204" pitchFamily="34" charset="0"/>
                <a:cs typeface="Arial" panose="020B0604020202020204" pitchFamily="34" charset="0"/>
              </a:rPr>
              <a:t>KS2 - AfL</a:t>
            </a: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7051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9267" y="0"/>
            <a:ext cx="7939555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KWL Grids</a:t>
            </a: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4" name="Picture 11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17C04738-C06B-4F85-8B3B-131D55DB6DC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5946" y="863107"/>
            <a:ext cx="8097375" cy="5602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6592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9267" y="0"/>
            <a:ext cx="7939555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KWL Grids</a:t>
            </a: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4" name="Picture 6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DFE0B3A5-31AD-492E-9CC7-009A39A8521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6702" y="767681"/>
            <a:ext cx="7933426" cy="54520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314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9267" y="0"/>
            <a:ext cx="7939555" cy="598474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Pupil</a:t>
            </a:r>
            <a:r>
              <a:rPr lang="en-GB" sz="3600">
                <a:latin typeface="Arial"/>
                <a:cs typeface="Arial"/>
              </a:rPr>
              <a:t> - Teacher Marking</a:t>
            </a:r>
            <a:endParaRPr lang="en-US"/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Teacher and pupils read through extended piece of work together and discuss strengths and opportunities to further improve. </a:t>
            </a: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Can be time consuming, especially UKS2 but most effective and worthwhile. </a:t>
            </a: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9228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9267" y="0"/>
            <a:ext cx="7939555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Seesaw</a:t>
            </a: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- Online storage facility</a:t>
            </a: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- Allows children access to shared files</a:t>
            </a: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- Verbal feedback which children can listen to. </a:t>
            </a: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4" name="Picture 6" descr="A close up of graphics&#10;&#10;Description generated with high confidence">
            <a:extLst>
              <a:ext uri="{FF2B5EF4-FFF2-40B4-BE49-F238E27FC236}">
                <a16:creationId xmlns:a16="http://schemas.microsoft.com/office/drawing/2014/main" id="{76C866BC-6519-45E2-A47E-A788FFA6E97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83823" y="159377"/>
            <a:ext cx="3140888" cy="1804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7612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2A08649-D558-455C-903A-966182816991}"/>
              </a:ext>
            </a:extLst>
          </p:cNvPr>
          <p:cNvSpPr txBox="1"/>
          <p:nvPr/>
        </p:nvSpPr>
        <p:spPr>
          <a:xfrm>
            <a:off x="-541796" y="6047999"/>
            <a:ext cx="4536910" cy="64633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 dirty="0">
                <a:hlinkClick r:id="rId5"/>
              </a:rPr>
              <a:t>Verbal Feedback</a:t>
            </a:r>
            <a:endParaRPr lang="en-GB" sz="3600" dirty="0"/>
          </a:p>
        </p:txBody>
      </p:sp>
      <p:pic>
        <p:nvPicPr>
          <p:cNvPr id="4" name="Picture 6" descr="A close up of graphics&#10;&#10;Description generated with high confidence">
            <a:extLst>
              <a:ext uri="{FF2B5EF4-FFF2-40B4-BE49-F238E27FC236}">
                <a16:creationId xmlns:a16="http://schemas.microsoft.com/office/drawing/2014/main" id="{76C866BC-6519-45E2-A47E-A788FFA6E97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222812" y="962940"/>
            <a:ext cx="1678990" cy="96446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0539" y="554971"/>
            <a:ext cx="4948861" cy="4994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6758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9267" y="0"/>
            <a:ext cx="7939555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Coach's Eye</a:t>
            </a: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- App based feedback tool.</a:t>
            </a: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- Allows pupils to break down elements into key components to evaluate. </a:t>
            </a: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- Paired discussions.</a:t>
            </a: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- Improve use of </a:t>
            </a:r>
            <a:r>
              <a:rPr lang="en-GB" sz="3600" err="1">
                <a:latin typeface="Arial" panose="020B0604020202020204" pitchFamily="34" charset="0"/>
                <a:cs typeface="Arial" panose="020B0604020202020204" pitchFamily="34" charset="0"/>
              </a:rPr>
              <a:t>oracy</a:t>
            </a: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 skills. </a:t>
            </a: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1026" name="Picture 2" descr="Image result for coach's eye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01"/>
          <a:stretch/>
        </p:blipFill>
        <p:spPr bwMode="auto">
          <a:xfrm>
            <a:off x="9936884" y="235527"/>
            <a:ext cx="1581150" cy="1805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3945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68DCDE4-8B3F-4260-B15E-ED142987ED8C}"/>
              </a:ext>
            </a:extLst>
          </p:cNvPr>
          <p:cNvSpPr txBox="1"/>
          <p:nvPr/>
        </p:nvSpPr>
        <p:spPr>
          <a:xfrm>
            <a:off x="-525675" y="6128643"/>
            <a:ext cx="4504668" cy="64633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 dirty="0">
                <a:hlinkClick r:id="rId5"/>
              </a:rPr>
              <a:t>Peer Feedback</a:t>
            </a:r>
            <a:endParaRPr lang="en-GB" sz="3600" dirty="0"/>
          </a:p>
        </p:txBody>
      </p:sp>
      <p:pic>
        <p:nvPicPr>
          <p:cNvPr id="10" name="Picture 2" descr="Image result for coach's eye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01"/>
          <a:stretch/>
        </p:blipFill>
        <p:spPr bwMode="auto">
          <a:xfrm>
            <a:off x="8991600" y="180107"/>
            <a:ext cx="1581150" cy="1805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7150" y="2325832"/>
            <a:ext cx="5514975" cy="3619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8497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68DCDE4-8B3F-4260-B15E-ED142987ED8C}"/>
              </a:ext>
            </a:extLst>
          </p:cNvPr>
          <p:cNvSpPr txBox="1"/>
          <p:nvPr/>
        </p:nvSpPr>
        <p:spPr>
          <a:xfrm>
            <a:off x="-525675" y="6128643"/>
            <a:ext cx="4504668" cy="64633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 dirty="0">
                <a:hlinkClick r:id="rId5"/>
              </a:rPr>
              <a:t>Peer Feedback</a:t>
            </a:r>
            <a:endParaRPr lang="en-GB" sz="3600" dirty="0"/>
          </a:p>
        </p:txBody>
      </p:sp>
      <p:pic>
        <p:nvPicPr>
          <p:cNvPr id="8" name="Picture 2" descr="Image result for coach's eye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01"/>
          <a:stretch/>
        </p:blipFill>
        <p:spPr bwMode="auto">
          <a:xfrm>
            <a:off x="9289196" y="-2"/>
            <a:ext cx="1581150" cy="1805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31421" y="1944129"/>
            <a:ext cx="5848350" cy="3562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692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68DCDE4-8B3F-4260-B15E-ED142987ED8C}"/>
              </a:ext>
            </a:extLst>
          </p:cNvPr>
          <p:cNvSpPr txBox="1"/>
          <p:nvPr/>
        </p:nvSpPr>
        <p:spPr>
          <a:xfrm>
            <a:off x="-525675" y="6128643"/>
            <a:ext cx="4504668" cy="64633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 dirty="0">
                <a:hlinkClick r:id="rId5"/>
              </a:rPr>
              <a:t>Peer Feedback</a:t>
            </a:r>
            <a:endParaRPr lang="en-GB" sz="3600" dirty="0"/>
          </a:p>
        </p:txBody>
      </p:sp>
      <p:pic>
        <p:nvPicPr>
          <p:cNvPr id="8" name="Picture 2" descr="Image result for coach's eye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01"/>
          <a:stretch/>
        </p:blipFill>
        <p:spPr bwMode="auto">
          <a:xfrm>
            <a:off x="9320552" y="27710"/>
            <a:ext cx="1581150" cy="1805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53162" y="1340420"/>
            <a:ext cx="5867390" cy="44987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3564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19646" y="1300655"/>
            <a:ext cx="7939555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Class Dojo</a:t>
            </a: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- Used as a positive behaviour tool.</a:t>
            </a: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- Communicate with home.</a:t>
            </a: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- Share lessons from the day.</a:t>
            </a: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- Toolkit – Class random feature. </a:t>
            </a: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Class Dojo - Link</a:t>
            </a: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4" name="Picture 6" descr="A close up of a sign&#10;&#10;Description generated with high confidence">
            <a:extLst>
              <a:ext uri="{FF2B5EF4-FFF2-40B4-BE49-F238E27FC236}">
                <a16:creationId xmlns:a16="http://schemas.microsoft.com/office/drawing/2014/main" id="{27926134-AE6E-4FC2-9B56-1DBA18DFC64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47793" y="1089"/>
            <a:ext cx="3160486" cy="1668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1006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81763" y="795712"/>
            <a:ext cx="7939555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Success Criteria Stickers – Self Assessment</a:t>
            </a:r>
          </a:p>
          <a:p>
            <a:pPr marL="0" indent="0">
              <a:buNone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7" name="Picture 7" descr="A screen shot of a social media post&#10;&#10;Description generated with very high confidence">
            <a:extLst>
              <a:ext uri="{FF2B5EF4-FFF2-40B4-BE49-F238E27FC236}">
                <a16:creationId xmlns:a16="http://schemas.microsoft.com/office/drawing/2014/main" id="{C4B879C3-95F2-4B51-80A7-0DFE849B441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03607" y="1852396"/>
            <a:ext cx="7458973" cy="300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9833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2405" y="1471448"/>
            <a:ext cx="7939555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4" name="Picture 6">
            <a:extLst>
              <a:ext uri="{FF2B5EF4-FFF2-40B4-BE49-F238E27FC236}">
                <a16:creationId xmlns:a16="http://schemas.microsoft.com/office/drawing/2014/main" id="{06A914A7-BEC3-4BF8-A7AE-4434D341E76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2685" y="1214549"/>
            <a:ext cx="6251276" cy="4698602"/>
          </a:xfrm>
          <a:prstGeom prst="rect">
            <a:avLst/>
          </a:prstGeom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53429069-A3D6-4AF2-A2EE-0FD28A01F95F}"/>
              </a:ext>
            </a:extLst>
          </p:cNvPr>
          <p:cNvSpPr txBox="1">
            <a:spLocks/>
          </p:cNvSpPr>
          <p:nvPr/>
        </p:nvSpPr>
        <p:spPr>
          <a:xfrm>
            <a:off x="3886866" y="427850"/>
            <a:ext cx="7939555" cy="59847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Wingdings 2" pitchFamily="18" charset="2"/>
              <a:buChar char="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Traffic light exit strategy</a:t>
            </a:r>
          </a:p>
          <a:p>
            <a:pPr marL="0" indent="0">
              <a:buFont typeface="Wingdings 2" pitchFamily="18" charset="2"/>
              <a:buNone/>
            </a:pPr>
            <a:endParaRPr lang="en-GB" sz="2800">
              <a:latin typeface="Arial"/>
              <a:cs typeface="Arial"/>
            </a:endParaRPr>
          </a:p>
          <a:p>
            <a:pPr marL="0" indent="0">
              <a:buFont typeface="Wingdings 2" pitchFamily="18" charset="2"/>
              <a:buNone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Wingdings 2" pitchFamily="18" charset="2"/>
              <a:buNone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Wingdings 2" pitchFamily="18" charset="2"/>
              <a:buNone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Wingdings 2" pitchFamily="18" charset="2"/>
              <a:buNone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Wingdings 2" pitchFamily="18" charset="2"/>
              <a:buNone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Wingdings 2" pitchFamily="18" charset="2"/>
              <a:buNone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3320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2405" y="1471448"/>
            <a:ext cx="7939555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53429069-A3D6-4AF2-A2EE-0FD28A01F95F}"/>
              </a:ext>
            </a:extLst>
          </p:cNvPr>
          <p:cNvSpPr txBox="1">
            <a:spLocks/>
          </p:cNvSpPr>
          <p:nvPr/>
        </p:nvSpPr>
        <p:spPr>
          <a:xfrm>
            <a:off x="3527431" y="657887"/>
            <a:ext cx="7939555" cy="59847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Wingdings 2" pitchFamily="18" charset="2"/>
              <a:buChar char="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en-GB" sz="3600" err="1">
                <a:latin typeface="Arial" panose="020B0604020202020204" pitchFamily="34" charset="0"/>
                <a:cs typeface="Arial" panose="020B0604020202020204" pitchFamily="34" charset="0"/>
              </a:rPr>
              <a:t>AfL</a:t>
            </a: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>
                <a:latin typeface="Arial"/>
                <a:cs typeface="Arial"/>
              </a:rPr>
              <a:t>Traffic Light Cups</a:t>
            </a:r>
            <a:endParaRPr lang="en-US" sz="3600"/>
          </a:p>
          <a:p>
            <a:pPr marL="0" indent="0">
              <a:buNone/>
            </a:pPr>
            <a:r>
              <a:rPr lang="en-GB" sz="2800">
                <a:latin typeface="Arial"/>
                <a:cs typeface="Arial"/>
              </a:rPr>
              <a:t>+ Visual</a:t>
            </a:r>
          </a:p>
          <a:p>
            <a:pPr marL="0" indent="0">
              <a:buNone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- Peer pressure</a:t>
            </a:r>
          </a:p>
          <a:p>
            <a:pPr marL="0" indent="0">
              <a:buNone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- New 'toy'</a:t>
            </a:r>
          </a:p>
          <a:p>
            <a:pPr marL="0" indent="0">
              <a:buFont typeface="Wingdings 2" pitchFamily="18" charset="2"/>
              <a:buNone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Wingdings 2" pitchFamily="18" charset="2"/>
              <a:buNone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Wingdings 2" pitchFamily="18" charset="2"/>
              <a:buNone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Wingdings 2" pitchFamily="18" charset="2"/>
              <a:buNone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Wingdings 2" pitchFamily="18" charset="2"/>
              <a:buNone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7" descr="A picture containing tableware&#10;&#10;Description generated with high confidence">
            <a:extLst>
              <a:ext uri="{FF2B5EF4-FFF2-40B4-BE49-F238E27FC236}">
                <a16:creationId xmlns:a16="http://schemas.microsoft.com/office/drawing/2014/main" id="{39465DE4-4D8D-472F-B5B8-8FD84FFA58F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25442" y="420178"/>
            <a:ext cx="3833003" cy="2797115"/>
          </a:xfrm>
          <a:prstGeom prst="rect">
            <a:avLst/>
          </a:prstGeom>
        </p:spPr>
      </p:pic>
      <p:pic>
        <p:nvPicPr>
          <p:cNvPr id="9" name="Picture 10" descr="A picture containing person, child, indoor, wall&#10;&#10;Description generated with very high confidence">
            <a:extLst>
              <a:ext uri="{FF2B5EF4-FFF2-40B4-BE49-F238E27FC236}">
                <a16:creationId xmlns:a16="http://schemas.microsoft.com/office/drawing/2014/main" id="{747953ED-45F8-4DFB-A9FC-8356E4AC1C4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1079" y="3228116"/>
            <a:ext cx="4022784" cy="3421012"/>
          </a:xfrm>
          <a:prstGeom prst="rect">
            <a:avLst/>
          </a:prstGeom>
        </p:spPr>
      </p:pic>
      <p:pic>
        <p:nvPicPr>
          <p:cNvPr id="12" name="Picture 12" descr="A group of people sitting at a table&#10;&#10;Description generated with very high confidence">
            <a:extLst>
              <a:ext uri="{FF2B5EF4-FFF2-40B4-BE49-F238E27FC236}">
                <a16:creationId xmlns:a16="http://schemas.microsoft.com/office/drawing/2014/main" id="{F49684FF-D7B8-4008-81AF-B044DBD19D8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28626" y="3318150"/>
            <a:ext cx="4195313" cy="3154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0250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90439" y="341586"/>
            <a:ext cx="7939555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Response to feedback</a:t>
            </a:r>
            <a:endParaRPr lang="en-US" sz="3600"/>
          </a:p>
          <a:p>
            <a:pPr marL="0" indent="0">
              <a:buNone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- Increased focus from Estyn over recent years to see children actively taking on board, and acting on, feedback comments. </a:t>
            </a:r>
          </a:p>
          <a:p>
            <a:pPr marL="0" indent="0">
              <a:buNone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- Usually involves and alternate colour pen and pupil response. </a:t>
            </a:r>
          </a:p>
          <a:p>
            <a:pPr marL="0" indent="0">
              <a:buNone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- NEED TIME TO EMBED AS A WHOLE SCHOOL APPROACH.</a:t>
            </a:r>
          </a:p>
          <a:p>
            <a:pPr marL="0" indent="0">
              <a:buNone/>
            </a:pP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Our school's last inspection recommendation:</a:t>
            </a:r>
          </a:p>
          <a:p>
            <a:pPr marL="0" indent="0">
              <a:buNone/>
            </a:pPr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Provide pupils with greater and improved opportunities</a:t>
            </a:r>
          </a:p>
          <a:p>
            <a:pPr marL="0" indent="0">
              <a:buNone/>
            </a:pPr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To respond to teachers' feedback. </a:t>
            </a: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1817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90439" y="341586"/>
            <a:ext cx="7939555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Response to feedback</a:t>
            </a:r>
            <a:endParaRPr lang="en-US"/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4" name="Picture 6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055318C3-81F4-412D-A442-CD73A279B2C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4159" y="1151357"/>
            <a:ext cx="7591096" cy="52515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1672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37887" y="39414"/>
            <a:ext cx="7939555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Response to feedback</a:t>
            </a:r>
            <a:endParaRPr lang="en-US"/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86819910-F999-43DB-9165-50666C8B0F1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86503" y="799751"/>
            <a:ext cx="7998372" cy="5757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555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90439" y="341586"/>
            <a:ext cx="7939555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Response to feedback</a:t>
            </a:r>
            <a:endParaRPr lang="en-US"/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4" name="Picture 6" descr="A close up of text on a whiteboard&#10;&#10;Description generated with very high confidence">
            <a:extLst>
              <a:ext uri="{FF2B5EF4-FFF2-40B4-BE49-F238E27FC236}">
                <a16:creationId xmlns:a16="http://schemas.microsoft.com/office/drawing/2014/main" id="{0852FF4A-E203-453F-8650-60B4788B86D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55124" y="1193288"/>
            <a:ext cx="8313682" cy="4957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8934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1611" y="91965"/>
            <a:ext cx="7939555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Response to feedback</a:t>
            </a:r>
            <a:endParaRPr lang="en-US"/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4" name="Picture 6" descr="A document with black text&#10;&#10;Description generated with very high confidence">
            <a:extLst>
              <a:ext uri="{FF2B5EF4-FFF2-40B4-BE49-F238E27FC236}">
                <a16:creationId xmlns:a16="http://schemas.microsoft.com/office/drawing/2014/main" id="{F0AC64F7-4135-4882-BBCD-C9BC8366D3C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60228" y="982277"/>
            <a:ext cx="7998371" cy="561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2321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38486" y="1127384"/>
            <a:ext cx="7939555" cy="598474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Score out of 10</a:t>
            </a: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End of topic </a:t>
            </a:r>
            <a:r>
              <a:rPr lang="en-GB" sz="3600" err="1">
                <a:latin typeface="Arial" panose="020B0604020202020204" pitchFamily="34" charset="0"/>
                <a:cs typeface="Arial" panose="020B0604020202020204" pitchFamily="34" charset="0"/>
              </a:rPr>
              <a:t>AfL</a:t>
            </a: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 – Link with numeracy</a:t>
            </a: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Easily differentiated and reinforces core concept. </a:t>
            </a: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4" name="Picture 6" descr="A close up of a piece of paper&#10;&#10;Description generated with high confidence">
            <a:extLst>
              <a:ext uri="{FF2B5EF4-FFF2-40B4-BE49-F238E27FC236}">
                <a16:creationId xmlns:a16="http://schemas.microsoft.com/office/drawing/2014/main" id="{33C84510-6F8B-4564-8254-89C37EAF1E0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85716" y="1126269"/>
            <a:ext cx="8326820" cy="3922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4468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72198" y="144517"/>
            <a:ext cx="7939555" cy="598474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Silent vote</a:t>
            </a: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- Pupils all place heads on desks and close eyes.</a:t>
            </a: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- 3 options:</a:t>
            </a:r>
          </a:p>
          <a:p>
            <a:pPr marL="742950" indent="-742950">
              <a:buAutoNum type="arabicPeriod"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Feeling great and understand.</a:t>
            </a:r>
          </a:p>
          <a:p>
            <a:pPr marL="742950" indent="-742950">
              <a:buAutoNum type="arabicPeriod"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Am okay, may need some help.</a:t>
            </a:r>
          </a:p>
          <a:p>
            <a:pPr marL="742950" indent="-742950">
              <a:buAutoNum type="arabicPeriod"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To be honest, would like you to go over it again with me please. </a:t>
            </a:r>
          </a:p>
          <a:p>
            <a:pPr marL="742950" indent="-742950">
              <a:buAutoNum type="arabicPeriod"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- Used as part of intro or plenary – identifies who requires support – group work?</a:t>
            </a: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7125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BB27559E-56D8-4CC7-AAA8-EC45E2E10E4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3243374" y="644202"/>
            <a:ext cx="8623539" cy="550709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CD43CE0-FC58-4EBD-9B4D-F29CC62FD51A}"/>
              </a:ext>
            </a:extLst>
          </p:cNvPr>
          <p:cNvSpPr txBox="1"/>
          <p:nvPr/>
        </p:nvSpPr>
        <p:spPr>
          <a:xfrm>
            <a:off x="3286664" y="634040"/>
            <a:ext cx="5618670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/>
              <a:t>Option 1 – Feeling great and confident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A6E3DE8E-7304-4C35-BFDF-F55C15031E15}"/>
              </a:ext>
            </a:extLst>
          </p:cNvPr>
          <p:cNvSpPr/>
          <p:nvPr/>
        </p:nvSpPr>
        <p:spPr>
          <a:xfrm>
            <a:off x="11404121" y="3352800"/>
            <a:ext cx="353684" cy="36806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286CAA42-3A00-45DC-AC48-DD80F9078EE4}"/>
              </a:ext>
            </a:extLst>
          </p:cNvPr>
          <p:cNvSpPr/>
          <p:nvPr/>
        </p:nvSpPr>
        <p:spPr>
          <a:xfrm>
            <a:off x="10656497" y="3237780"/>
            <a:ext cx="353684" cy="36806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FBEF14D3-97CC-47E4-A171-A9AEE1A89C96}"/>
              </a:ext>
            </a:extLst>
          </p:cNvPr>
          <p:cNvSpPr/>
          <p:nvPr/>
        </p:nvSpPr>
        <p:spPr>
          <a:xfrm>
            <a:off x="9836988" y="3209026"/>
            <a:ext cx="353684" cy="36806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EA0D1B7B-3633-47FE-BC20-988BAA842244}"/>
              </a:ext>
            </a:extLst>
          </p:cNvPr>
          <p:cNvSpPr/>
          <p:nvPr/>
        </p:nvSpPr>
        <p:spPr>
          <a:xfrm>
            <a:off x="9420045" y="3165894"/>
            <a:ext cx="353684" cy="36806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C0D7BF97-7D5A-4034-A7C5-2CCFE8463151}"/>
              </a:ext>
            </a:extLst>
          </p:cNvPr>
          <p:cNvSpPr/>
          <p:nvPr/>
        </p:nvSpPr>
        <p:spPr>
          <a:xfrm>
            <a:off x="9003101" y="3094007"/>
            <a:ext cx="353684" cy="36806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24A305EB-63D0-46FC-96F5-38DF0BBB6C43}"/>
              </a:ext>
            </a:extLst>
          </p:cNvPr>
          <p:cNvSpPr/>
          <p:nvPr/>
        </p:nvSpPr>
        <p:spPr>
          <a:xfrm>
            <a:off x="8643668" y="3036498"/>
            <a:ext cx="353684" cy="36806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C5593765-48E1-4BF3-8B10-52E6C8D0AA14}"/>
              </a:ext>
            </a:extLst>
          </p:cNvPr>
          <p:cNvSpPr/>
          <p:nvPr/>
        </p:nvSpPr>
        <p:spPr>
          <a:xfrm>
            <a:off x="5121375" y="3425804"/>
            <a:ext cx="353684" cy="36806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849AAAF1-12DA-4F06-9796-BECBDAA4F959}"/>
              </a:ext>
            </a:extLst>
          </p:cNvPr>
          <p:cNvSpPr/>
          <p:nvPr/>
        </p:nvSpPr>
        <p:spPr>
          <a:xfrm>
            <a:off x="7559774" y="3163337"/>
            <a:ext cx="353684" cy="36806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" name="Oval 37">
            <a:extLst>
              <a:ext uri="{FF2B5EF4-FFF2-40B4-BE49-F238E27FC236}">
                <a16:creationId xmlns:a16="http://schemas.microsoft.com/office/drawing/2014/main" id="{E436FB04-95DE-4E17-9023-E619CD2CF477}"/>
              </a:ext>
            </a:extLst>
          </p:cNvPr>
          <p:cNvSpPr/>
          <p:nvPr/>
        </p:nvSpPr>
        <p:spPr>
          <a:xfrm>
            <a:off x="8025441" y="3248003"/>
            <a:ext cx="353684" cy="36806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788093EA-ECA4-4108-AD28-4AF58A0AD6DC}"/>
              </a:ext>
            </a:extLst>
          </p:cNvPr>
          <p:cNvSpPr/>
          <p:nvPr/>
        </p:nvSpPr>
        <p:spPr>
          <a:xfrm>
            <a:off x="6924774" y="4577271"/>
            <a:ext cx="353684" cy="36806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A16AA362-01E7-4B5F-B950-8E5899DD366A}"/>
              </a:ext>
            </a:extLst>
          </p:cNvPr>
          <p:cNvSpPr/>
          <p:nvPr/>
        </p:nvSpPr>
        <p:spPr>
          <a:xfrm>
            <a:off x="7788374" y="4289404"/>
            <a:ext cx="353684" cy="36806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Oval 40">
            <a:extLst>
              <a:ext uri="{FF2B5EF4-FFF2-40B4-BE49-F238E27FC236}">
                <a16:creationId xmlns:a16="http://schemas.microsoft.com/office/drawing/2014/main" id="{D4B96105-F631-4C45-82A0-381095CC09C8}"/>
              </a:ext>
            </a:extLst>
          </p:cNvPr>
          <p:cNvSpPr/>
          <p:nvPr/>
        </p:nvSpPr>
        <p:spPr>
          <a:xfrm>
            <a:off x="3597374" y="3400403"/>
            <a:ext cx="353684" cy="36806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489E961F-5A66-4CC1-80F1-D4428ECB6653}"/>
              </a:ext>
            </a:extLst>
          </p:cNvPr>
          <p:cNvSpPr/>
          <p:nvPr/>
        </p:nvSpPr>
        <p:spPr>
          <a:xfrm>
            <a:off x="9659507" y="4636537"/>
            <a:ext cx="353684" cy="36806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3" name="Oval 42">
            <a:extLst>
              <a:ext uri="{FF2B5EF4-FFF2-40B4-BE49-F238E27FC236}">
                <a16:creationId xmlns:a16="http://schemas.microsoft.com/office/drawing/2014/main" id="{4610E580-C108-4B57-A4EF-206D2714E099}"/>
              </a:ext>
            </a:extLst>
          </p:cNvPr>
          <p:cNvSpPr/>
          <p:nvPr/>
        </p:nvSpPr>
        <p:spPr>
          <a:xfrm>
            <a:off x="3902174" y="3849137"/>
            <a:ext cx="353684" cy="36806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4" name="Oval 43">
            <a:extLst>
              <a:ext uri="{FF2B5EF4-FFF2-40B4-BE49-F238E27FC236}">
                <a16:creationId xmlns:a16="http://schemas.microsoft.com/office/drawing/2014/main" id="{7779DF58-A7B9-445E-8251-2F49A4318594}"/>
              </a:ext>
            </a:extLst>
          </p:cNvPr>
          <p:cNvSpPr/>
          <p:nvPr/>
        </p:nvSpPr>
        <p:spPr>
          <a:xfrm>
            <a:off x="9684907" y="3789870"/>
            <a:ext cx="353684" cy="36806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>
            <a:extLst>
              <a:ext uri="{FF2B5EF4-FFF2-40B4-BE49-F238E27FC236}">
                <a16:creationId xmlns:a16="http://schemas.microsoft.com/office/drawing/2014/main" id="{681FFA03-A41B-4F9B-884E-3289E4C23C33}"/>
              </a:ext>
            </a:extLst>
          </p:cNvPr>
          <p:cNvSpPr/>
          <p:nvPr/>
        </p:nvSpPr>
        <p:spPr>
          <a:xfrm>
            <a:off x="11005707" y="3561271"/>
            <a:ext cx="353684" cy="36806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6" name="Oval 45">
            <a:extLst>
              <a:ext uri="{FF2B5EF4-FFF2-40B4-BE49-F238E27FC236}">
                <a16:creationId xmlns:a16="http://schemas.microsoft.com/office/drawing/2014/main" id="{F1B5D14E-363A-401C-B40E-FF29B30031B8}"/>
              </a:ext>
            </a:extLst>
          </p:cNvPr>
          <p:cNvSpPr/>
          <p:nvPr/>
        </p:nvSpPr>
        <p:spPr>
          <a:xfrm>
            <a:off x="3148640" y="3468136"/>
            <a:ext cx="353684" cy="36806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7" name="Oval 46">
            <a:extLst>
              <a:ext uri="{FF2B5EF4-FFF2-40B4-BE49-F238E27FC236}">
                <a16:creationId xmlns:a16="http://schemas.microsoft.com/office/drawing/2014/main" id="{72AD2921-BED1-4267-B0EB-6DE85356A746}"/>
              </a:ext>
            </a:extLst>
          </p:cNvPr>
          <p:cNvSpPr/>
          <p:nvPr/>
        </p:nvSpPr>
        <p:spPr>
          <a:xfrm>
            <a:off x="6569174" y="3281870"/>
            <a:ext cx="353684" cy="36806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8" name="Oval 47">
            <a:extLst>
              <a:ext uri="{FF2B5EF4-FFF2-40B4-BE49-F238E27FC236}">
                <a16:creationId xmlns:a16="http://schemas.microsoft.com/office/drawing/2014/main" id="{5D41AE0F-4C84-454E-9A04-178D120D05AE}"/>
              </a:ext>
            </a:extLst>
          </p:cNvPr>
          <p:cNvSpPr/>
          <p:nvPr/>
        </p:nvSpPr>
        <p:spPr>
          <a:xfrm>
            <a:off x="10065907" y="3434270"/>
            <a:ext cx="353684" cy="36806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202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8" name="Picture 8" descr="A group of people sitting at a table in a room&#10;&#10;Description generated with very high confidence">
            <a:extLst>
              <a:ext uri="{FF2B5EF4-FFF2-40B4-BE49-F238E27FC236}">
                <a16:creationId xmlns:a16="http://schemas.microsoft.com/office/drawing/2014/main" id="{9DACC2B1-7CFD-40B8-A13D-F61C671FE64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3456788" y="475919"/>
            <a:ext cx="8269554" cy="6012036"/>
          </a:xfrm>
          <a:prstGeom prst="rect">
            <a:avLst/>
          </a:prstGeom>
        </p:spPr>
      </p:pic>
      <p:sp>
        <p:nvSpPr>
          <p:cNvPr id="3" name="Oval 2">
            <a:extLst>
              <a:ext uri="{FF2B5EF4-FFF2-40B4-BE49-F238E27FC236}">
                <a16:creationId xmlns:a16="http://schemas.microsoft.com/office/drawing/2014/main" id="{1BCA33EC-C718-437F-BD93-0D961760B293}"/>
              </a:ext>
            </a:extLst>
          </p:cNvPr>
          <p:cNvSpPr/>
          <p:nvPr/>
        </p:nvSpPr>
        <p:spPr>
          <a:xfrm>
            <a:off x="7288840" y="3239536"/>
            <a:ext cx="353684" cy="36806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A7E5C2B2-462C-4118-9494-6917E86325BB}"/>
              </a:ext>
            </a:extLst>
          </p:cNvPr>
          <p:cNvSpPr/>
          <p:nvPr/>
        </p:nvSpPr>
        <p:spPr>
          <a:xfrm>
            <a:off x="7957706" y="3391936"/>
            <a:ext cx="353684" cy="36806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8580FE9-0E2C-45B1-A997-529F5E06D09D}"/>
              </a:ext>
            </a:extLst>
          </p:cNvPr>
          <p:cNvSpPr/>
          <p:nvPr/>
        </p:nvSpPr>
        <p:spPr>
          <a:xfrm>
            <a:off x="6205106" y="3730602"/>
            <a:ext cx="353684" cy="36806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0F8C96E-0C96-4FEA-8E04-B24A8112A4A9}"/>
              </a:ext>
            </a:extLst>
          </p:cNvPr>
          <p:cNvSpPr txBox="1"/>
          <p:nvPr/>
        </p:nvSpPr>
        <p:spPr>
          <a:xfrm>
            <a:off x="3455996" y="498572"/>
            <a:ext cx="5618670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/>
              <a:t>Option 2 – Am okay, may need some help.</a:t>
            </a:r>
          </a:p>
        </p:txBody>
      </p:sp>
    </p:spTree>
    <p:extLst>
      <p:ext uri="{BB962C8B-B14F-4D97-AF65-F5344CB8AC3E}">
        <p14:creationId xmlns:p14="http://schemas.microsoft.com/office/powerpoint/2010/main" val="3202818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8" name="Picture 8" descr="A group of people in a room&#10;&#10;Description generated with very high confidence">
            <a:extLst>
              <a:ext uri="{FF2B5EF4-FFF2-40B4-BE49-F238E27FC236}">
                <a16:creationId xmlns:a16="http://schemas.microsoft.com/office/drawing/2014/main" id="{5D85561C-50A2-4051-BB05-6DA8B334A27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3463335" y="519051"/>
            <a:ext cx="8270839" cy="5925772"/>
          </a:xfrm>
          <a:prstGeom prst="rect">
            <a:avLst/>
          </a:prstGeom>
        </p:spPr>
      </p:pic>
      <p:sp>
        <p:nvSpPr>
          <p:cNvPr id="3" name="Oval 2">
            <a:extLst>
              <a:ext uri="{FF2B5EF4-FFF2-40B4-BE49-F238E27FC236}">
                <a16:creationId xmlns:a16="http://schemas.microsoft.com/office/drawing/2014/main" id="{3B9B7EB1-708C-4789-A5F1-444858F7105D}"/>
              </a:ext>
            </a:extLst>
          </p:cNvPr>
          <p:cNvSpPr/>
          <p:nvPr/>
        </p:nvSpPr>
        <p:spPr>
          <a:xfrm>
            <a:off x="5028239" y="4179335"/>
            <a:ext cx="353684" cy="36806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B47998D0-74C1-43DB-A3FC-A1D43C18B8E6}"/>
              </a:ext>
            </a:extLst>
          </p:cNvPr>
          <p:cNvSpPr/>
          <p:nvPr/>
        </p:nvSpPr>
        <p:spPr>
          <a:xfrm>
            <a:off x="9227706" y="5144536"/>
            <a:ext cx="726217" cy="67286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903E2692-34B8-4485-8A0E-4E347F98FF73}"/>
              </a:ext>
            </a:extLst>
          </p:cNvPr>
          <p:cNvSpPr/>
          <p:nvPr/>
        </p:nvSpPr>
        <p:spPr>
          <a:xfrm>
            <a:off x="8990639" y="3662868"/>
            <a:ext cx="353684" cy="36806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FB21829B-5D2B-4B71-8F5F-627A62F1C780}"/>
              </a:ext>
            </a:extLst>
          </p:cNvPr>
          <p:cNvSpPr/>
          <p:nvPr/>
        </p:nvSpPr>
        <p:spPr>
          <a:xfrm>
            <a:off x="3758239" y="3485069"/>
            <a:ext cx="523017" cy="478128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EC7272B7-A73B-442E-9B89-9B06DECF9399}"/>
              </a:ext>
            </a:extLst>
          </p:cNvPr>
          <p:cNvSpPr/>
          <p:nvPr/>
        </p:nvSpPr>
        <p:spPr>
          <a:xfrm>
            <a:off x="8990640" y="3298802"/>
            <a:ext cx="353684" cy="36806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A4B6358-D947-4213-9A00-760BDD2BF759}"/>
              </a:ext>
            </a:extLst>
          </p:cNvPr>
          <p:cNvSpPr txBox="1"/>
          <p:nvPr/>
        </p:nvSpPr>
        <p:spPr>
          <a:xfrm>
            <a:off x="3464462" y="515505"/>
            <a:ext cx="8234870" cy="83099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/>
              <a:t>Option 3 – To be honest, I would quite like you to go over this again with me please.</a:t>
            </a:r>
          </a:p>
        </p:txBody>
      </p:sp>
    </p:spTree>
    <p:extLst>
      <p:ext uri="{BB962C8B-B14F-4D97-AF65-F5344CB8AC3E}">
        <p14:creationId xmlns:p14="http://schemas.microsoft.com/office/powerpoint/2010/main" val="2714238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077DC9E-2C96-4B48-A605-C41EF0A592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600"/>
              <a:t>Silent Gallery</a:t>
            </a:r>
            <a:endParaRPr lang="en-US" sz="3600"/>
          </a:p>
          <a:p>
            <a:pPr marL="0" indent="0">
              <a:buNone/>
            </a:pPr>
            <a:endParaRPr lang="en-GB" sz="3600"/>
          </a:p>
          <a:p>
            <a:r>
              <a:rPr lang="en-GB" sz="3600"/>
              <a:t>Specifically used in Art or DT.</a:t>
            </a:r>
          </a:p>
          <a:p>
            <a:r>
              <a:rPr lang="en-GB" sz="3600"/>
              <a:t>Children's work is displayed on tables.</a:t>
            </a:r>
          </a:p>
          <a:p>
            <a:r>
              <a:rPr lang="en-GB" sz="3600"/>
              <a:t>Children walk around looking at other's work evaluating in their mind. </a:t>
            </a:r>
          </a:p>
          <a:p>
            <a:r>
              <a:rPr lang="en-GB" sz="3600"/>
              <a:t>Gives opportunity to share practice and 'magpie' ideas. </a:t>
            </a:r>
          </a:p>
          <a:p>
            <a:r>
              <a:rPr lang="en-GB" sz="3600"/>
              <a:t>Children then vote or select to identify 2 great examples and why.</a:t>
            </a:r>
          </a:p>
          <a:p>
            <a:endParaRPr lang="en-GB" sz="3600"/>
          </a:p>
        </p:txBody>
      </p:sp>
    </p:spTree>
    <p:extLst>
      <p:ext uri="{BB962C8B-B14F-4D97-AF65-F5344CB8AC3E}">
        <p14:creationId xmlns:p14="http://schemas.microsoft.com/office/powerpoint/2010/main" val="1993299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077DC9E-2C96-4B48-A605-C41EF0A592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97381" y="145240"/>
            <a:ext cx="7315200" cy="5120640"/>
          </a:xfrm>
        </p:spPr>
        <p:txBody>
          <a:bodyPr/>
          <a:lstStyle/>
          <a:p>
            <a:pPr marL="0" indent="0">
              <a:buNone/>
            </a:pPr>
            <a:r>
              <a:rPr lang="en-GB" sz="3600"/>
              <a:t>Silent Gallery</a:t>
            </a:r>
            <a:endParaRPr lang="en-US" sz="3600"/>
          </a:p>
          <a:p>
            <a:pPr marL="0" indent="0">
              <a:buNone/>
            </a:pPr>
            <a:endParaRPr lang="en-GB" sz="3600"/>
          </a:p>
          <a:p>
            <a:pPr marL="0" indent="0">
              <a:buNone/>
            </a:pPr>
            <a:endParaRPr lang="en-GB" sz="3600"/>
          </a:p>
          <a:p>
            <a:pPr marL="0" indent="0">
              <a:buNone/>
            </a:pPr>
            <a:endParaRPr lang="en-GB" sz="3600"/>
          </a:p>
          <a:p>
            <a:pPr marL="0" indent="0">
              <a:buNone/>
            </a:pPr>
            <a:endParaRPr lang="en-GB" sz="3600"/>
          </a:p>
          <a:p>
            <a:pPr marL="0" indent="0">
              <a:buNone/>
            </a:pPr>
            <a:endParaRPr lang="en-GB" sz="3600"/>
          </a:p>
          <a:p>
            <a:pPr marL="0" indent="0">
              <a:buNone/>
            </a:pPr>
            <a:endParaRPr lang="en-GB" sz="3600"/>
          </a:p>
          <a:p>
            <a:pPr marL="0" indent="0">
              <a:buNone/>
            </a:pPr>
            <a:endParaRPr lang="en-GB" sz="3600"/>
          </a:p>
        </p:txBody>
      </p:sp>
      <p:pic>
        <p:nvPicPr>
          <p:cNvPr id="3" name="Picture 3" descr="A group of people sitting at a desk&#10;&#10;Description generated with very high confidence">
            <a:extLst>
              <a:ext uri="{FF2B5EF4-FFF2-40B4-BE49-F238E27FC236}">
                <a16:creationId xmlns:a16="http://schemas.microsoft.com/office/drawing/2014/main" id="{C32008A2-6399-4B5A-8D91-6CB7D0F94B4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71587" y="862514"/>
            <a:ext cx="8746242" cy="5292364"/>
          </a:xfrm>
          <a:prstGeom prst="rect">
            <a:avLst/>
          </a:prstGeom>
        </p:spPr>
      </p:pic>
      <p:sp>
        <p:nvSpPr>
          <p:cNvPr id="4" name="Arrow: Right 3">
            <a:extLst>
              <a:ext uri="{FF2B5EF4-FFF2-40B4-BE49-F238E27FC236}">
                <a16:creationId xmlns:a16="http://schemas.microsoft.com/office/drawing/2014/main" id="{9D8B467C-34F5-41E0-BEFB-3D1297DADCC9}"/>
              </a:ext>
            </a:extLst>
          </p:cNvPr>
          <p:cNvSpPr/>
          <p:nvPr/>
        </p:nvSpPr>
        <p:spPr>
          <a:xfrm rot="12960000">
            <a:off x="3930396" y="4228084"/>
            <a:ext cx="978408" cy="484632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36F458A9-12D3-444E-8D06-E5DC9D19CF30}"/>
              </a:ext>
            </a:extLst>
          </p:cNvPr>
          <p:cNvSpPr/>
          <p:nvPr/>
        </p:nvSpPr>
        <p:spPr>
          <a:xfrm rot="1080000">
            <a:off x="7791196" y="3491484"/>
            <a:ext cx="978408" cy="484632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D525B20B-D475-45D1-8CF2-0D038C1BDDAB}"/>
              </a:ext>
            </a:extLst>
          </p:cNvPr>
          <p:cNvSpPr/>
          <p:nvPr/>
        </p:nvSpPr>
        <p:spPr>
          <a:xfrm rot="11700000">
            <a:off x="9429495" y="2729484"/>
            <a:ext cx="978408" cy="484632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A8A293DC-6AD6-4646-9ED8-A71AD2618296}"/>
              </a:ext>
            </a:extLst>
          </p:cNvPr>
          <p:cNvSpPr/>
          <p:nvPr/>
        </p:nvSpPr>
        <p:spPr>
          <a:xfrm rot="-1020000">
            <a:off x="3714495" y="2640584"/>
            <a:ext cx="978408" cy="484632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049A7695-2C30-4EEA-B744-F23ADF88D262}"/>
              </a:ext>
            </a:extLst>
          </p:cNvPr>
          <p:cNvSpPr/>
          <p:nvPr/>
        </p:nvSpPr>
        <p:spPr>
          <a:xfrm rot="-2520000">
            <a:off x="11321795" y="4596384"/>
            <a:ext cx="978408" cy="484632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7966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53957" y="52551"/>
            <a:ext cx="7939555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Self / peer assessment sheets</a:t>
            </a:r>
            <a:endParaRPr lang="en-US" sz="2800"/>
          </a:p>
          <a:p>
            <a:pPr marL="0" indent="0">
              <a:buNone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End of key stage level descriptors.</a:t>
            </a: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4" name="Picture 6" descr="A screenshot of text&#10;&#10;Description generated with very high confidence">
            <a:extLst>
              <a:ext uri="{FF2B5EF4-FFF2-40B4-BE49-F238E27FC236}">
                <a16:creationId xmlns:a16="http://schemas.microsoft.com/office/drawing/2014/main" id="{49CC1BD4-F7E7-46F5-B3F7-3DDB27C4BDF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55125" y="1058546"/>
            <a:ext cx="8182302" cy="567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3389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11466" y="642023"/>
            <a:ext cx="7939555" cy="598474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3200">
                <a:latin typeface="arial"/>
                <a:cs typeface="arial"/>
              </a:rPr>
              <a:t>Think – Pair – Share</a:t>
            </a:r>
            <a:endParaRPr lang="en-US" sz="3200">
              <a:latin typeface="arial"/>
              <a:cs typeface="arial"/>
            </a:endParaRPr>
          </a:p>
          <a:p>
            <a:pPr marL="0" indent="0">
              <a:buNone/>
            </a:pPr>
            <a:endParaRPr lang="en-GB" sz="24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400">
                <a:latin typeface="arial"/>
                <a:cs typeface="arial"/>
              </a:rPr>
              <a:t>Ask a question and get children to discuss ideas in a group. </a:t>
            </a:r>
          </a:p>
          <a:p>
            <a:pPr marL="0" indent="0">
              <a:buNone/>
            </a:pPr>
            <a:r>
              <a:rPr lang="en-GB" sz="2400">
                <a:latin typeface="arial"/>
                <a:cs typeface="arial"/>
              </a:rPr>
              <a:t>When asking for answers, expects reasons and justifications too. </a:t>
            </a:r>
          </a:p>
          <a:p>
            <a:pPr marL="0" indent="0">
              <a:buNone/>
            </a:pPr>
            <a:r>
              <a:rPr lang="en-GB" sz="2400">
                <a:latin typeface="arial"/>
                <a:cs typeface="arial"/>
              </a:rPr>
              <a:t>Give a time limit – 53 seconds rather than round numbers</a:t>
            </a:r>
          </a:p>
          <a:p>
            <a:pPr marL="0" indent="0">
              <a:buNone/>
            </a:pPr>
            <a:r>
              <a:rPr lang="en-GB" sz="2400">
                <a:latin typeface="arial"/>
                <a:cs typeface="arial"/>
              </a:rPr>
              <a:t>Make it sharp, fast and exciting -  Countdown timer?</a:t>
            </a:r>
          </a:p>
          <a:p>
            <a:pPr marL="0" indent="0">
              <a:buNone/>
            </a:pPr>
            <a:r>
              <a:rPr lang="en-GB" sz="2400">
                <a:latin typeface="arial"/>
                <a:cs typeface="arial"/>
              </a:rPr>
              <a:t>Random selector – discuss friends' ideas if unsure. </a:t>
            </a:r>
          </a:p>
          <a:p>
            <a:pPr marL="0" indent="0">
              <a:buNone/>
            </a:pPr>
            <a:endParaRPr lang="en-GB" sz="2400">
              <a:latin typeface="arial"/>
              <a:cs typeface="arial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09C0A39F-7E98-4DD4-B6BF-666AAEC8FFB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68928" y="-398364"/>
            <a:ext cx="2743200" cy="2507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1703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10825" y="584514"/>
            <a:ext cx="7939555" cy="5984748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buNone/>
            </a:pPr>
            <a:r>
              <a:rPr lang="en-GB" sz="4000">
                <a:latin typeface="arial"/>
                <a:cs typeface="arial"/>
              </a:rPr>
              <a:t>1 Minute Challenges</a:t>
            </a:r>
            <a:endParaRPr lang="en-US" sz="4000"/>
          </a:p>
          <a:p>
            <a:pPr marL="0" indent="0">
              <a:buNone/>
            </a:pPr>
            <a:endParaRPr lang="en-GB" sz="3200">
              <a:latin typeface="arial"/>
              <a:cs typeface="arial"/>
            </a:endParaRPr>
          </a:p>
          <a:p>
            <a:pPr marL="0" indent="0">
              <a:buNone/>
            </a:pPr>
            <a:endParaRPr lang="en-GB" sz="3200">
              <a:latin typeface="arial"/>
              <a:cs typeface="arial"/>
            </a:endParaRPr>
          </a:p>
          <a:p>
            <a:pPr>
              <a:buNone/>
            </a:pPr>
            <a:r>
              <a:rPr lang="en-GB" sz="3200">
                <a:latin typeface="arial"/>
                <a:cs typeface="arial"/>
              </a:rPr>
              <a:t>On whiteboards or scrap paper, children list as many items on a topic in 1 minute.</a:t>
            </a:r>
            <a:endParaRPr lang="en-GB" sz="3200"/>
          </a:p>
          <a:p>
            <a:pPr>
              <a:buNone/>
            </a:pPr>
            <a:r>
              <a:rPr lang="en-GB" sz="3200">
                <a:latin typeface="arial"/>
                <a:cs typeface="arial"/>
              </a:rPr>
              <a:t>Could be used as a warm up activity – fruits, countries.</a:t>
            </a:r>
          </a:p>
          <a:p>
            <a:pPr>
              <a:buNone/>
            </a:pPr>
            <a:r>
              <a:rPr lang="en-GB" sz="3200">
                <a:latin typeface="arial"/>
                <a:cs typeface="arial"/>
              </a:rPr>
              <a:t>Extend if needed – 2 minutes.</a:t>
            </a:r>
          </a:p>
          <a:p>
            <a:pPr>
              <a:buNone/>
            </a:pPr>
            <a:r>
              <a:rPr lang="en-GB" sz="3200">
                <a:latin typeface="arial"/>
                <a:cs typeface="arial"/>
              </a:rPr>
              <a:t>Can also link to topic/lesson for plenary</a:t>
            </a:r>
          </a:p>
          <a:p>
            <a:pPr marL="0" indent="0">
              <a:buNone/>
            </a:pPr>
            <a:endParaRPr lang="en-GB" sz="3200">
              <a:latin typeface="arial"/>
              <a:cs typeface="arial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4" name="Picture 7" descr="A clock hanging on the wall&#10;&#10;Description generated with high confidence">
            <a:extLst>
              <a:ext uri="{FF2B5EF4-FFF2-40B4-BE49-F238E27FC236}">
                <a16:creationId xmlns:a16="http://schemas.microsoft.com/office/drawing/2014/main" id="{3BFEBFFE-BAF4-47D6-8B3C-12E0E3B33F2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93192" y="108345"/>
            <a:ext cx="2743200" cy="20405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372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17269" y="-6693"/>
            <a:ext cx="7939555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Plenary Dice Activity</a:t>
            </a: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8" name="Picture 8" descr="A close up of a sign&#10;&#10;Description generated with high confidence">
            <a:extLst>
              <a:ext uri="{FF2B5EF4-FFF2-40B4-BE49-F238E27FC236}">
                <a16:creationId xmlns:a16="http://schemas.microsoft.com/office/drawing/2014/main" id="{5329F679-0BF5-4722-94C9-A3747EC4E5A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81400" y="744920"/>
            <a:ext cx="7761889" cy="5827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8574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19647" y="1248103"/>
            <a:ext cx="7939555" cy="598474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Lining up game</a:t>
            </a:r>
            <a:endParaRPr lang="en-GB"/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- Children are selected at random using Class Dojo or lollipop sticks.</a:t>
            </a:r>
            <a:endParaRPr lang="en-GB"/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- Question asked based on learning taken place and differentiated to the pupil if possible. </a:t>
            </a: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- If correct, line up at door.</a:t>
            </a: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- Once 5 are in a line, correct answer lines up and selects a pupil to replace. </a:t>
            </a: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- Emphasis on fun, no tears – Get your own back!</a:t>
            </a: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A588EFFA-77F0-4A91-86FE-C7480770425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14745" y="-77050"/>
            <a:ext cx="3807372" cy="2400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7379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7005" y="1021676"/>
            <a:ext cx="7939555" cy="598474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Questioning Styles </a:t>
            </a: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Bloom's Taxonomy</a:t>
            </a: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Higher Order Thinking Skills</a:t>
            </a: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Open v Closed – Justify answers</a:t>
            </a: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Why is 20% of 160 80 </a:t>
            </a:r>
            <a:endParaRPr lang="en-GB">
              <a:latin typeface="Corbel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Rather than what is 20% of 160?</a:t>
            </a:r>
            <a:endParaRPr lang="en-GB"/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Allow thinking time – Average thinking time – 3 seconds, need to allow for longer</a:t>
            </a: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9116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41105" y="1072476"/>
            <a:ext cx="7939555" cy="5984748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buNone/>
            </a:pPr>
            <a:r>
              <a:rPr lang="en-GB" sz="3600">
                <a:latin typeface="Arial"/>
                <a:cs typeface="Arial"/>
              </a:rPr>
              <a:t>Reasoning discussions (peer debates)</a:t>
            </a:r>
          </a:p>
          <a:p>
            <a:pPr>
              <a:buNone/>
            </a:pPr>
            <a:endParaRPr lang="en-GB" sz="3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- Impromptu </a:t>
            </a:r>
            <a:r>
              <a:rPr lang="en-GB" sz="3200" err="1">
                <a:latin typeface="Arial" panose="020B0604020202020204" pitchFamily="34" charset="0"/>
                <a:cs typeface="Arial" panose="020B0604020202020204" pitchFamily="34" charset="0"/>
              </a:rPr>
              <a:t>AfL</a:t>
            </a:r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 strategy</a:t>
            </a:r>
          </a:p>
          <a:p>
            <a:pPr>
              <a:buNone/>
            </a:pPr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- If working in pairs and there is a disagreement to answer, ask pupils to convince </a:t>
            </a:r>
            <a:r>
              <a:rPr lang="en-GB" sz="3200" err="1">
                <a:latin typeface="Arial" panose="020B0604020202020204" pitchFamily="34" charset="0"/>
                <a:cs typeface="Arial" panose="020B0604020202020204" pitchFamily="34" charset="0"/>
              </a:rPr>
              <a:t>eachother</a:t>
            </a:r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, rather than as a teacher, saying which is right and wrong. </a:t>
            </a:r>
          </a:p>
          <a:p>
            <a:pPr>
              <a:buNone/>
            </a:pPr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- Allows for </a:t>
            </a:r>
            <a:r>
              <a:rPr lang="en-GB" sz="3200" err="1">
                <a:latin typeface="Arial" panose="020B0604020202020204" pitchFamily="34" charset="0"/>
                <a:cs typeface="Arial" panose="020B0604020202020204" pitchFamily="34" charset="0"/>
              </a:rPr>
              <a:t>AfL</a:t>
            </a:r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 of understanding and peer support.</a:t>
            </a:r>
          </a:p>
          <a:p>
            <a:pPr>
              <a:buNone/>
            </a:pPr>
            <a:endParaRPr lang="en-GB" sz="3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3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4659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8" name="Picture 8" descr="A picture containing person, table, indoor, child&#10;&#10;Description generated with very high confidence">
            <a:extLst>
              <a:ext uri="{FF2B5EF4-FFF2-40B4-BE49-F238E27FC236}">
                <a16:creationId xmlns:a16="http://schemas.microsoft.com/office/drawing/2014/main" id="{E1026F86-063C-4425-8941-1842C8D7323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3667176" y="322244"/>
            <a:ext cx="7791270" cy="5787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8021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62881" y="367366"/>
            <a:ext cx="7939555" cy="598474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Success Criteria</a:t>
            </a:r>
            <a:endParaRPr lang="en-US">
              <a:latin typeface="Corbel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>
              <a:latin typeface="Corbel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Specific to lesson and displayed – FP – WILF – What I'm Looking For. </a:t>
            </a:r>
            <a:endParaRPr lang="en-US"/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Can children create their own success criteria?</a:t>
            </a: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List of requirements focussing on learning.</a:t>
            </a: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To be reviewed during plenary </a:t>
            </a: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4588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62881" y="367366"/>
            <a:ext cx="7939555" cy="598474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Emojis</a:t>
            </a:r>
            <a:endParaRPr lang="en-US"/>
          </a:p>
          <a:p>
            <a:pPr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How do they link to learning?</a:t>
            </a:r>
          </a:p>
          <a:p>
            <a:pPr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8" name="Picture 8" descr="A close up of a logo&#10;&#10;Description generated with high confidence">
            <a:extLst>
              <a:ext uri="{FF2B5EF4-FFF2-40B4-BE49-F238E27FC236}">
                <a16:creationId xmlns:a16="http://schemas.microsoft.com/office/drawing/2014/main" id="{165599D9-4C66-4870-9EFA-7661C4302C8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9192" y="1798483"/>
            <a:ext cx="8307237" cy="4310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3220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26135" y="431321"/>
            <a:ext cx="7939555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Golden Rules – Tips</a:t>
            </a:r>
            <a:endParaRPr lang="en-US" b="1"/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Have confidence</a:t>
            </a: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Trial and error</a:t>
            </a: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Reflect and evaluate</a:t>
            </a: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Allow time for practice – Get children used to new strategies.</a:t>
            </a: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Remember – Class context – What works for one may not work for another. </a:t>
            </a: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0618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9267" y="0"/>
            <a:ext cx="7939555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8" name="Picture 7" descr="A close up of a black background&#10;&#10;Description generated with high confidence">
            <a:extLst>
              <a:ext uri="{FF2B5EF4-FFF2-40B4-BE49-F238E27FC236}">
                <a16:creationId xmlns:a16="http://schemas.microsoft.com/office/drawing/2014/main" id="{09D39950-54FB-46DE-9775-9EFD93CDD81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12578" y="3173182"/>
            <a:ext cx="3546021" cy="3505200"/>
          </a:xfrm>
          <a:prstGeom prst="rect">
            <a:avLst/>
          </a:prstGeom>
        </p:spPr>
      </p:pic>
      <p:pic>
        <p:nvPicPr>
          <p:cNvPr id="10" name="Picture 9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4BF7DB1B-D5C0-4A53-AD00-0FA514135E0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28256" y="-330123"/>
            <a:ext cx="5559878" cy="3925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1179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52919" y="213148"/>
            <a:ext cx="3435927" cy="147732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hlinkClick r:id="rId5"/>
              </a:rPr>
              <a:t>https://</a:t>
            </a:r>
            <a:r>
              <a:rPr lang="en-GB" dirty="0" smtClean="0">
                <a:hlinkClick r:id="rId5"/>
              </a:rPr>
              <a:t>www.youtube.com/watch?v=SFnMTHhKdkw&amp;t=3s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Rita </a:t>
            </a:r>
            <a:r>
              <a:rPr lang="en-GB" dirty="0" smtClean="0"/>
              <a:t>Pierson </a:t>
            </a:r>
            <a:r>
              <a:rPr lang="en-GB" dirty="0" smtClean="0"/>
              <a:t>Link to YouTube Video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56723" y="712581"/>
            <a:ext cx="6646804" cy="54236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9340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E563FB-BEBF-4BE8-B46C-07021A509F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4400">
                <a:latin typeface="arial"/>
                <a:cs typeface="arial"/>
              </a:rPr>
              <a:t>Thank you for listening</a:t>
            </a:r>
            <a:endParaRPr lang="en-US" sz="4400">
              <a:latin typeface="arial"/>
              <a:cs typeface="arial"/>
            </a:endParaRPr>
          </a:p>
          <a:p>
            <a:pPr marL="0" indent="0" algn="ctr">
              <a:buNone/>
            </a:pPr>
            <a:r>
              <a:rPr lang="en-GB" sz="4400">
                <a:latin typeface="arial"/>
                <a:cs typeface="arial"/>
              </a:rPr>
              <a:t>Any further questions?</a:t>
            </a:r>
          </a:p>
          <a:p>
            <a:pPr marL="0" indent="0" algn="ctr">
              <a:buNone/>
            </a:pPr>
            <a:endParaRPr lang="en-GB" sz="4400">
              <a:latin typeface="arial"/>
              <a:cs typeface="arial"/>
            </a:endParaRPr>
          </a:p>
          <a:p>
            <a:pPr marL="0" indent="0" algn="ctr">
              <a:buNone/>
            </a:pPr>
            <a:endParaRPr lang="en-GB" sz="4400">
              <a:latin typeface="arial"/>
              <a:cs typeface="arial"/>
            </a:endParaRPr>
          </a:p>
          <a:p>
            <a:pPr marL="0" indent="0" algn="ctr">
              <a:buNone/>
            </a:pPr>
            <a:endParaRPr lang="en-GB" sz="44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19398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143C6976616F042A360736E4C0ACF7F" ma:contentTypeVersion="6" ma:contentTypeDescription="Create a new document." ma:contentTypeScope="" ma:versionID="2b5273b38b012cf70897f3c0d6079182">
  <xsd:schema xmlns:xsd="http://www.w3.org/2001/XMLSchema" xmlns:xs="http://www.w3.org/2001/XMLSchema" xmlns:p="http://schemas.microsoft.com/office/2006/metadata/properties" xmlns:ns2="fb45a89b-11e8-410d-bc8a-022a4aa907b0" targetNamespace="http://schemas.microsoft.com/office/2006/metadata/properties" ma:root="true" ma:fieldsID="9738a8cde59f1a86a628c2c118221a8e" ns2:_="">
    <xsd:import namespace="fb45a89b-11e8-410d-bc8a-022a4aa907b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AutoTags" minOccurs="0"/>
                <xsd:element ref="ns2:MediaServiceOCR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b45a89b-11e8-410d-bc8a-022a4aa907b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OCR" ma:index="12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3" nillable="true" ma:displayName="MediaServiceLocation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8CF2099-A91F-40D2-B044-C0C9DF8B0110}">
  <ds:schemaRefs>
    <ds:schemaRef ds:uri="http://schemas.microsoft.com/office/infopath/2007/PartnerControls"/>
    <ds:schemaRef ds:uri="http://purl.org/dc/elements/1.1/"/>
    <ds:schemaRef ds:uri="http://purl.org/dc/dcmitype/"/>
    <ds:schemaRef ds:uri="http://schemas.microsoft.com/office/2006/documentManagement/types"/>
    <ds:schemaRef ds:uri="http://purl.org/dc/terms/"/>
    <ds:schemaRef ds:uri="http://schemas.microsoft.com/office/2006/metadata/properties"/>
    <ds:schemaRef ds:uri="http://schemas.openxmlformats.org/package/2006/metadata/core-properties"/>
    <ds:schemaRef ds:uri="fb45a89b-11e8-410d-bc8a-022a4aa907b0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4F50E224-A034-4EB7-9CBC-DEEFE09A0321}">
  <ds:schemaRefs>
    <ds:schemaRef ds:uri="fb45a89b-11e8-410d-bc8a-022a4aa907b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9E5EBB60-07D1-4BDF-B6E0-53B8DFE59E6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Frame</Template>
  <TotalTime>13</TotalTime>
  <Words>898</Words>
  <Application>Microsoft Office PowerPoint</Application>
  <PresentationFormat>Widescreen</PresentationFormat>
  <Paragraphs>519</Paragraphs>
  <Slides>60</Slides>
  <Notes>58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60</vt:i4>
      </vt:variant>
    </vt:vector>
  </HeadingPairs>
  <TitlesOfParts>
    <vt:vector size="66" baseType="lpstr">
      <vt:lpstr>arial</vt:lpstr>
      <vt:lpstr>arial</vt:lpstr>
      <vt:lpstr>Calibri</vt:lpstr>
      <vt:lpstr>Corbel</vt:lpstr>
      <vt:lpstr>Wingdings 2</vt:lpstr>
      <vt:lpstr>Frame</vt:lpstr>
      <vt:lpstr>Assessment for Learning St. Thomas Community Primary School – Swansea  http://stthomascommunityprimary.wales/ @StThomas_cps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impact has the Middle Leaders’ course had on my practice?</dc:title>
  <dc:creator>Carl Farrant</dc:creator>
  <cp:lastModifiedBy>Carl Farrant</cp:lastModifiedBy>
  <cp:revision>6</cp:revision>
  <dcterms:created xsi:type="dcterms:W3CDTF">2017-11-12T11:00:21Z</dcterms:created>
  <dcterms:modified xsi:type="dcterms:W3CDTF">2018-12-06T10:05:00Z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0x0101001143C6976616F042A360736E4C0ACF7F</vt:lpwstr>
  </property>
</Properties>
</file>