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5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8" r:id="rId13"/>
    <p:sldId id="269" r:id="rId14"/>
    <p:sldId id="26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9C0B97-AD4A-B103-424B-55E36636EDB9}" v="123" dt="2026-01-09T17:20:13.5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aire Williams (2416992)" userId="4d0937f1-b0a9-4948-909f-0527470ffe40" providerId="ADAL" clId="{D2B39FF4-A0CE-4B04-B5E6-B6BFCAE85947}"/>
    <pc:docChg chg="undo custSel mod addSld delSld modSld addMainMaster delMainMaster">
      <pc:chgData name="Claire Williams (2416992)" userId="4d0937f1-b0a9-4948-909f-0527470ffe40" providerId="ADAL" clId="{D2B39FF4-A0CE-4B04-B5E6-B6BFCAE85947}" dt="2026-01-09T13:31:54.641" v="6054" actId="1076"/>
      <pc:docMkLst>
        <pc:docMk/>
      </pc:docMkLst>
      <pc:sldChg chg="addSp delSp modSp mod setBg modClrScheme delDesignElem chgLayout">
        <pc:chgData name="Claire Williams (2416992)" userId="4d0937f1-b0a9-4948-909f-0527470ffe40" providerId="ADAL" clId="{D2B39FF4-A0CE-4B04-B5E6-B6BFCAE85947}" dt="2026-01-09T13:29:37.809" v="6052" actId="113"/>
        <pc:sldMkLst>
          <pc:docMk/>
          <pc:sldMk cId="1129783513" sldId="256"/>
        </pc:sldMkLst>
        <pc:spChg chg="mod ord">
          <ac:chgData name="Claire Williams (2416992)" userId="4d0937f1-b0a9-4948-909f-0527470ffe40" providerId="ADAL" clId="{D2B39FF4-A0CE-4B04-B5E6-B6BFCAE85947}" dt="2026-01-02T23:25:15.613" v="1028" actId="14100"/>
          <ac:spMkLst>
            <pc:docMk/>
            <pc:sldMk cId="1129783513" sldId="256"/>
            <ac:spMk id="2" creationId="{22219DAC-0E41-EDE7-56C9-66C5291C9735}"/>
          </ac:spMkLst>
        </pc:spChg>
        <pc:spChg chg="add mod">
          <ac:chgData name="Claire Williams (2416992)" userId="4d0937f1-b0a9-4948-909f-0527470ffe40" providerId="ADAL" clId="{D2B39FF4-A0CE-4B04-B5E6-B6BFCAE85947}" dt="2026-01-09T13:29:37.809" v="6052" actId="113"/>
          <ac:spMkLst>
            <pc:docMk/>
            <pc:sldMk cId="1129783513" sldId="256"/>
            <ac:spMk id="8" creationId="{4E7EA57A-22BD-F699-745D-E36D96B0E105}"/>
          </ac:spMkLst>
        </pc:spChg>
        <pc:spChg chg="add ord">
          <ac:chgData name="Claire Williams (2416992)" userId="4d0937f1-b0a9-4948-909f-0527470ffe40" providerId="ADAL" clId="{D2B39FF4-A0CE-4B04-B5E6-B6BFCAE85947}" dt="2026-01-02T23:23:50.009" v="901" actId="26606"/>
          <ac:spMkLst>
            <pc:docMk/>
            <pc:sldMk cId="1129783513" sldId="256"/>
            <ac:spMk id="9" creationId="{D69CC913-26E7-7C70-AAFC-B85A2F3EC942}"/>
          </ac:spMkLst>
        </pc:spChg>
        <pc:spChg chg="add">
          <ac:chgData name="Claire Williams (2416992)" userId="4d0937f1-b0a9-4948-909f-0527470ffe40" providerId="ADAL" clId="{D2B39FF4-A0CE-4B04-B5E6-B6BFCAE85947}" dt="2026-01-02T23:23:50.009" v="901" actId="26606"/>
          <ac:spMkLst>
            <pc:docMk/>
            <pc:sldMk cId="1129783513" sldId="256"/>
            <ac:spMk id="17" creationId="{E446B7E6-8568-417F-959E-DB3D1E70F648}"/>
          </ac:spMkLst>
        </pc:spChg>
        <pc:spChg chg="add">
          <ac:chgData name="Claire Williams (2416992)" userId="4d0937f1-b0a9-4948-909f-0527470ffe40" providerId="ADAL" clId="{D2B39FF4-A0CE-4B04-B5E6-B6BFCAE85947}" dt="2026-01-02T23:23:50.009" v="901" actId="26606"/>
          <ac:spMkLst>
            <pc:docMk/>
            <pc:sldMk cId="1129783513" sldId="256"/>
            <ac:spMk id="19" creationId="{54047A07-72EC-41BC-A55F-C264F639FB20}"/>
          </ac:spMkLst>
        </pc:spChg>
        <pc:picChg chg="add mod ord">
          <ac:chgData name="Claire Williams (2416992)" userId="4d0937f1-b0a9-4948-909f-0527470ffe40" providerId="ADAL" clId="{D2B39FF4-A0CE-4B04-B5E6-B6BFCAE85947}" dt="2026-01-06T17:07:01.541" v="2927" actId="1076"/>
          <ac:picMkLst>
            <pc:docMk/>
            <pc:sldMk cId="1129783513" sldId="256"/>
            <ac:picMk id="12" creationId="{7EAE8E2B-94F3-7175-B205-9B6E4C77C83F}"/>
          </ac:picMkLst>
        </pc:picChg>
      </pc:sldChg>
      <pc:sldChg chg="addSp delSp modSp new mod setBg modClrScheme chgLayout">
        <pc:chgData name="Claire Williams (2416992)" userId="4d0937f1-b0a9-4948-909f-0527470ffe40" providerId="ADAL" clId="{D2B39FF4-A0CE-4B04-B5E6-B6BFCAE85947}" dt="2026-01-04T21:22:55.601" v="2037" actId="26606"/>
        <pc:sldMkLst>
          <pc:docMk/>
          <pc:sldMk cId="2335863109" sldId="257"/>
        </pc:sldMkLst>
        <pc:spChg chg="add mod">
          <ac:chgData name="Claire Williams (2416992)" userId="4d0937f1-b0a9-4948-909f-0527470ffe40" providerId="ADAL" clId="{D2B39FF4-A0CE-4B04-B5E6-B6BFCAE85947}" dt="2026-01-04T21:22:55.601" v="2037" actId="26606"/>
          <ac:spMkLst>
            <pc:docMk/>
            <pc:sldMk cId="2335863109" sldId="257"/>
            <ac:spMk id="5" creationId="{A5921AFF-DE08-9F0F-9C46-A6C983E0A788}"/>
          </ac:spMkLst>
        </pc:spChg>
        <pc:spChg chg="add mod">
          <ac:chgData name="Claire Williams (2416992)" userId="4d0937f1-b0a9-4948-909f-0527470ffe40" providerId="ADAL" clId="{D2B39FF4-A0CE-4B04-B5E6-B6BFCAE85947}" dt="2026-01-04T21:22:55.601" v="2037" actId="26606"/>
          <ac:spMkLst>
            <pc:docMk/>
            <pc:sldMk cId="2335863109" sldId="257"/>
            <ac:spMk id="7" creationId="{4682354C-DF0B-1AEF-5935-274DCBBD7CA3}"/>
          </ac:spMkLst>
        </pc:spChg>
        <pc:spChg chg="add">
          <ac:chgData name="Claire Williams (2416992)" userId="4d0937f1-b0a9-4948-909f-0527470ffe40" providerId="ADAL" clId="{D2B39FF4-A0CE-4B04-B5E6-B6BFCAE85947}" dt="2026-01-04T21:22:55.601" v="2037" actId="26606"/>
          <ac:spMkLst>
            <pc:docMk/>
            <pc:sldMk cId="2335863109" sldId="257"/>
            <ac:spMk id="15" creationId="{DA9A1ACB-4ECA-4EAE-AEAB-CE9C8C01EE60}"/>
          </ac:spMkLst>
        </pc:spChg>
        <pc:spChg chg="add">
          <ac:chgData name="Claire Williams (2416992)" userId="4d0937f1-b0a9-4948-909f-0527470ffe40" providerId="ADAL" clId="{D2B39FF4-A0CE-4B04-B5E6-B6BFCAE85947}" dt="2026-01-04T21:22:55.601" v="2037" actId="26606"/>
          <ac:spMkLst>
            <pc:docMk/>
            <pc:sldMk cId="2335863109" sldId="257"/>
            <ac:spMk id="16" creationId="{28F489B8-B6E6-485E-9CB6-3C90A4D84172}"/>
          </ac:spMkLst>
        </pc:spChg>
        <pc:picChg chg="add mod ord">
          <ac:chgData name="Claire Williams (2416992)" userId="4d0937f1-b0a9-4948-909f-0527470ffe40" providerId="ADAL" clId="{D2B39FF4-A0CE-4B04-B5E6-B6BFCAE85947}" dt="2026-01-04T21:22:55.601" v="2037" actId="26606"/>
          <ac:picMkLst>
            <pc:docMk/>
            <pc:sldMk cId="2335863109" sldId="257"/>
            <ac:picMk id="2" creationId="{47FAA2C3-7488-8AE6-431C-852A206975DC}"/>
          </ac:picMkLst>
        </pc:picChg>
      </pc:sldChg>
      <pc:sldChg chg="addSp delSp modSp new mod setBg modClrScheme setClrOvrMap chgLayout">
        <pc:chgData name="Claire Williams (2416992)" userId="4d0937f1-b0a9-4948-909f-0527470ffe40" providerId="ADAL" clId="{D2B39FF4-A0CE-4B04-B5E6-B6BFCAE85947}" dt="2026-01-04T21:23:23.857" v="2038" actId="26606"/>
        <pc:sldMkLst>
          <pc:docMk/>
          <pc:sldMk cId="1395079939" sldId="258"/>
        </pc:sldMkLst>
        <pc:spChg chg="mod ord">
          <ac:chgData name="Claire Williams (2416992)" userId="4d0937f1-b0a9-4948-909f-0527470ffe40" providerId="ADAL" clId="{D2B39FF4-A0CE-4B04-B5E6-B6BFCAE85947}" dt="2026-01-04T21:23:23.857" v="2038" actId="26606"/>
          <ac:spMkLst>
            <pc:docMk/>
            <pc:sldMk cId="1395079939" sldId="258"/>
            <ac:spMk id="3" creationId="{82BC4A8D-FB8C-C095-6032-52BB89ED1681}"/>
          </ac:spMkLst>
        </pc:spChg>
        <pc:spChg chg="add mod">
          <ac:chgData name="Claire Williams (2416992)" userId="4d0937f1-b0a9-4948-909f-0527470ffe40" providerId="ADAL" clId="{D2B39FF4-A0CE-4B04-B5E6-B6BFCAE85947}" dt="2026-01-04T21:23:23.857" v="2038" actId="26606"/>
          <ac:spMkLst>
            <pc:docMk/>
            <pc:sldMk cId="1395079939" sldId="258"/>
            <ac:spMk id="6" creationId="{249460EA-C73B-D245-5D1E-478C0EF7B8C4}"/>
          </ac:spMkLst>
        </pc:spChg>
        <pc:spChg chg="add">
          <ac:chgData name="Claire Williams (2416992)" userId="4d0937f1-b0a9-4948-909f-0527470ffe40" providerId="ADAL" clId="{D2B39FF4-A0CE-4B04-B5E6-B6BFCAE85947}" dt="2026-01-04T21:23:23.857" v="2038" actId="26606"/>
          <ac:spMkLst>
            <pc:docMk/>
            <pc:sldMk cId="1395079939" sldId="258"/>
            <ac:spMk id="11" creationId="{089A69AF-D57B-49B4-886C-D4A5DC194421}"/>
          </ac:spMkLst>
        </pc:spChg>
        <pc:spChg chg="add">
          <ac:chgData name="Claire Williams (2416992)" userId="4d0937f1-b0a9-4948-909f-0527470ffe40" providerId="ADAL" clId="{D2B39FF4-A0CE-4B04-B5E6-B6BFCAE85947}" dt="2026-01-04T21:23:23.857" v="2038" actId="26606"/>
          <ac:spMkLst>
            <pc:docMk/>
            <pc:sldMk cId="1395079939" sldId="258"/>
            <ac:spMk id="13" creationId="{CABDC08D-6093-4397-92D4-54D00E2BB1C2}"/>
          </ac:spMkLst>
        </pc:spChg>
      </pc:sldChg>
      <pc:sldChg chg="addSp modSp new mod setBg">
        <pc:chgData name="Claire Williams (2416992)" userId="4d0937f1-b0a9-4948-909f-0527470ffe40" providerId="ADAL" clId="{D2B39FF4-A0CE-4B04-B5E6-B6BFCAE85947}" dt="2026-01-04T22:45:53.471" v="2062" actId="20577"/>
        <pc:sldMkLst>
          <pc:docMk/>
          <pc:sldMk cId="2159237671" sldId="259"/>
        </pc:sldMkLst>
        <pc:spChg chg="mod">
          <ac:chgData name="Claire Williams (2416992)" userId="4d0937f1-b0a9-4948-909f-0527470ffe40" providerId="ADAL" clId="{D2B39FF4-A0CE-4B04-B5E6-B6BFCAE85947}" dt="2026-01-04T21:25:49.991" v="2040" actId="26606"/>
          <ac:spMkLst>
            <pc:docMk/>
            <pc:sldMk cId="2159237671" sldId="259"/>
            <ac:spMk id="2" creationId="{C6F83683-F639-CED7-095A-38697936866E}"/>
          </ac:spMkLst>
        </pc:spChg>
        <pc:spChg chg="mod">
          <ac:chgData name="Claire Williams (2416992)" userId="4d0937f1-b0a9-4948-909f-0527470ffe40" providerId="ADAL" clId="{D2B39FF4-A0CE-4B04-B5E6-B6BFCAE85947}" dt="2026-01-04T22:45:53.471" v="2062" actId="20577"/>
          <ac:spMkLst>
            <pc:docMk/>
            <pc:sldMk cId="2159237671" sldId="259"/>
            <ac:spMk id="3" creationId="{1177A66F-D8CD-4203-A986-2880F279824E}"/>
          </ac:spMkLst>
        </pc:spChg>
        <pc:spChg chg="add">
          <ac:chgData name="Claire Williams (2416992)" userId="4d0937f1-b0a9-4948-909f-0527470ffe40" providerId="ADAL" clId="{D2B39FF4-A0CE-4B04-B5E6-B6BFCAE85947}" dt="2026-01-04T21:25:49.991" v="2040" actId="26606"/>
          <ac:spMkLst>
            <pc:docMk/>
            <pc:sldMk cId="2159237671" sldId="259"/>
            <ac:spMk id="9" creationId="{5940F547-7206-4401-94FB-F8421915D8B8}"/>
          </ac:spMkLst>
        </pc:spChg>
        <pc:picChg chg="add mod ord">
          <ac:chgData name="Claire Williams (2416992)" userId="4d0937f1-b0a9-4948-909f-0527470ffe40" providerId="ADAL" clId="{D2B39FF4-A0CE-4B04-B5E6-B6BFCAE85947}" dt="2026-01-04T21:25:49.991" v="2040" actId="26606"/>
          <ac:picMkLst>
            <pc:docMk/>
            <pc:sldMk cId="2159237671" sldId="259"/>
            <ac:picMk id="4" creationId="{DB1A5E75-EFC7-F686-9AC2-F86B703E431F}"/>
          </ac:picMkLst>
        </pc:picChg>
      </pc:sldChg>
      <pc:sldChg chg="addSp modSp new mod setBg">
        <pc:chgData name="Claire Williams (2416992)" userId="4d0937f1-b0a9-4948-909f-0527470ffe40" providerId="ADAL" clId="{D2B39FF4-A0CE-4B04-B5E6-B6BFCAE85947}" dt="2026-01-05T00:33:46.970" v="2925" actId="20577"/>
        <pc:sldMkLst>
          <pc:docMk/>
          <pc:sldMk cId="323859714" sldId="260"/>
        </pc:sldMkLst>
        <pc:spChg chg="mod">
          <ac:chgData name="Claire Williams (2416992)" userId="4d0937f1-b0a9-4948-909f-0527470ffe40" providerId="ADAL" clId="{D2B39FF4-A0CE-4B04-B5E6-B6BFCAE85947}" dt="2026-01-05T00:22:48.746" v="2530" actId="26606"/>
          <ac:spMkLst>
            <pc:docMk/>
            <pc:sldMk cId="323859714" sldId="260"/>
            <ac:spMk id="2" creationId="{45048B89-9345-F082-41FE-8EB4414B6DD6}"/>
          </ac:spMkLst>
        </pc:spChg>
        <pc:spChg chg="mod">
          <ac:chgData name="Claire Williams (2416992)" userId="4d0937f1-b0a9-4948-909f-0527470ffe40" providerId="ADAL" clId="{D2B39FF4-A0CE-4B04-B5E6-B6BFCAE85947}" dt="2026-01-05T00:33:46.970" v="2925" actId="20577"/>
          <ac:spMkLst>
            <pc:docMk/>
            <pc:sldMk cId="323859714" sldId="260"/>
            <ac:spMk id="3" creationId="{B126E6E5-622D-BAE5-98A1-67DC224A97C2}"/>
          </ac:spMkLst>
        </pc:spChg>
        <pc:spChg chg="add">
          <ac:chgData name="Claire Williams (2416992)" userId="4d0937f1-b0a9-4948-909f-0527470ffe40" providerId="ADAL" clId="{D2B39FF4-A0CE-4B04-B5E6-B6BFCAE85947}" dt="2026-01-05T00:22:48.746" v="2530" actId="26606"/>
          <ac:spMkLst>
            <pc:docMk/>
            <pc:sldMk cId="323859714" sldId="260"/>
            <ac:spMk id="9" creationId="{3994EE40-F54F-48E5-826B-B45158209684}"/>
          </ac:spMkLst>
        </pc:spChg>
        <pc:picChg chg="add mod ord">
          <ac:chgData name="Claire Williams (2416992)" userId="4d0937f1-b0a9-4948-909f-0527470ffe40" providerId="ADAL" clId="{D2B39FF4-A0CE-4B04-B5E6-B6BFCAE85947}" dt="2026-01-05T00:22:48.746" v="2530" actId="26606"/>
          <ac:picMkLst>
            <pc:docMk/>
            <pc:sldMk cId="323859714" sldId="260"/>
            <ac:picMk id="4" creationId="{CA830901-02C9-471A-ADB9-8256DEF9D330}"/>
          </ac:picMkLst>
        </pc:picChg>
      </pc:sldChg>
      <pc:sldChg chg="addSp modSp new mod setBg">
        <pc:chgData name="Claire Williams (2416992)" userId="4d0937f1-b0a9-4948-909f-0527470ffe40" providerId="ADAL" clId="{D2B39FF4-A0CE-4B04-B5E6-B6BFCAE85947}" dt="2026-01-06T19:12:05.781" v="4189" actId="20577"/>
        <pc:sldMkLst>
          <pc:docMk/>
          <pc:sldMk cId="1067847420" sldId="261"/>
        </pc:sldMkLst>
        <pc:spChg chg="mod">
          <ac:chgData name="Claire Williams (2416992)" userId="4d0937f1-b0a9-4948-909f-0527470ffe40" providerId="ADAL" clId="{D2B39FF4-A0CE-4B04-B5E6-B6BFCAE85947}" dt="2026-01-06T19:12:05.781" v="4189" actId="20577"/>
          <ac:spMkLst>
            <pc:docMk/>
            <pc:sldMk cId="1067847420" sldId="261"/>
            <ac:spMk id="2" creationId="{AC06494D-7D53-9E28-45CA-512F389C1D67}"/>
          </ac:spMkLst>
        </pc:spChg>
        <pc:spChg chg="mod">
          <ac:chgData name="Claire Williams (2416992)" userId="4d0937f1-b0a9-4948-909f-0527470ffe40" providerId="ADAL" clId="{D2B39FF4-A0CE-4B04-B5E6-B6BFCAE85947}" dt="2026-01-06T19:11:44.612" v="4188" actId="14100"/>
          <ac:spMkLst>
            <pc:docMk/>
            <pc:sldMk cId="1067847420" sldId="261"/>
            <ac:spMk id="3" creationId="{5AC57329-9B24-3D61-FE7C-CCDD4CAA7FB3}"/>
          </ac:spMkLst>
        </pc:spChg>
        <pc:spChg chg="add mod">
          <ac:chgData name="Claire Williams (2416992)" userId="4d0937f1-b0a9-4948-909f-0527470ffe40" providerId="ADAL" clId="{D2B39FF4-A0CE-4B04-B5E6-B6BFCAE85947}" dt="2026-01-06T19:08:38.819" v="4184" actId="26606"/>
          <ac:spMkLst>
            <pc:docMk/>
            <pc:sldMk cId="1067847420" sldId="261"/>
            <ac:spMk id="4" creationId="{FCCABFE9-8DC2-E1FC-108B-8FB1BCF7DBA0}"/>
          </ac:spMkLst>
        </pc:spChg>
        <pc:spChg chg="add">
          <ac:chgData name="Claire Williams (2416992)" userId="4d0937f1-b0a9-4948-909f-0527470ffe40" providerId="ADAL" clId="{D2B39FF4-A0CE-4B04-B5E6-B6BFCAE85947}" dt="2026-01-06T19:08:38.819" v="4184" actId="26606"/>
          <ac:spMkLst>
            <pc:docMk/>
            <pc:sldMk cId="1067847420" sldId="261"/>
            <ac:spMk id="10" creationId="{5940F547-7206-4401-94FB-F8421915D8B8}"/>
          </ac:spMkLst>
        </pc:spChg>
        <pc:picChg chg="add mod ord">
          <ac:chgData name="Claire Williams (2416992)" userId="4d0937f1-b0a9-4948-909f-0527470ffe40" providerId="ADAL" clId="{D2B39FF4-A0CE-4B04-B5E6-B6BFCAE85947}" dt="2026-01-06T19:08:38.819" v="4184" actId="26606"/>
          <ac:picMkLst>
            <pc:docMk/>
            <pc:sldMk cId="1067847420" sldId="261"/>
            <ac:picMk id="5" creationId="{237CDFD0-7F07-D5E5-9642-54A03AC3028D}"/>
          </ac:picMkLst>
        </pc:picChg>
      </pc:sldChg>
      <pc:sldChg chg="addSp modSp new mod setBg">
        <pc:chgData name="Claire Williams (2416992)" userId="4d0937f1-b0a9-4948-909f-0527470ffe40" providerId="ADAL" clId="{D2B39FF4-A0CE-4B04-B5E6-B6BFCAE85947}" dt="2026-01-06T19:11:19.747" v="4187" actId="1076"/>
        <pc:sldMkLst>
          <pc:docMk/>
          <pc:sldMk cId="1234042852" sldId="262"/>
        </pc:sldMkLst>
        <pc:spChg chg="mod">
          <ac:chgData name="Claire Williams (2416992)" userId="4d0937f1-b0a9-4948-909f-0527470ffe40" providerId="ADAL" clId="{D2B39FF4-A0CE-4B04-B5E6-B6BFCAE85947}" dt="2026-01-06T19:11:14.819" v="4186" actId="26606"/>
          <ac:spMkLst>
            <pc:docMk/>
            <pc:sldMk cId="1234042852" sldId="262"/>
            <ac:spMk id="2" creationId="{64B93C6C-8BF3-B4C2-A19E-C13A86A108FB}"/>
          </ac:spMkLst>
        </pc:spChg>
        <pc:spChg chg="mod">
          <ac:chgData name="Claire Williams (2416992)" userId="4d0937f1-b0a9-4948-909f-0527470ffe40" providerId="ADAL" clId="{D2B39FF4-A0CE-4B04-B5E6-B6BFCAE85947}" dt="2026-01-06T19:11:14.819" v="4186" actId="26606"/>
          <ac:spMkLst>
            <pc:docMk/>
            <pc:sldMk cId="1234042852" sldId="262"/>
            <ac:spMk id="3" creationId="{0A3B7232-C8FC-E92B-82D9-01AFD3DBB3CC}"/>
          </ac:spMkLst>
        </pc:spChg>
        <pc:spChg chg="add mod">
          <ac:chgData name="Claire Williams (2416992)" userId="4d0937f1-b0a9-4948-909f-0527470ffe40" providerId="ADAL" clId="{D2B39FF4-A0CE-4B04-B5E6-B6BFCAE85947}" dt="2026-01-06T19:11:19.747" v="4187" actId="1076"/>
          <ac:spMkLst>
            <pc:docMk/>
            <pc:sldMk cId="1234042852" sldId="262"/>
            <ac:spMk id="4" creationId="{6954CD40-32A9-C096-FB5F-395D9F5B2CEB}"/>
          </ac:spMkLst>
        </pc:spChg>
        <pc:spChg chg="add">
          <ac:chgData name="Claire Williams (2416992)" userId="4d0937f1-b0a9-4948-909f-0527470ffe40" providerId="ADAL" clId="{D2B39FF4-A0CE-4B04-B5E6-B6BFCAE85947}" dt="2026-01-06T19:11:14.819" v="4186" actId="26606"/>
          <ac:spMkLst>
            <pc:docMk/>
            <pc:sldMk cId="1234042852" sldId="262"/>
            <ac:spMk id="10" creationId="{72319FFA-0E4F-4E0B-BEBA-A9DD4B41AAE9}"/>
          </ac:spMkLst>
        </pc:spChg>
        <pc:picChg chg="add mod ord">
          <ac:chgData name="Claire Williams (2416992)" userId="4d0937f1-b0a9-4948-909f-0527470ffe40" providerId="ADAL" clId="{D2B39FF4-A0CE-4B04-B5E6-B6BFCAE85947}" dt="2026-01-06T19:11:14.819" v="4186" actId="26606"/>
          <ac:picMkLst>
            <pc:docMk/>
            <pc:sldMk cId="1234042852" sldId="262"/>
            <ac:picMk id="5" creationId="{65433EE6-59E7-0FD4-B26A-C979886F5CEF}"/>
          </ac:picMkLst>
        </pc:picChg>
      </pc:sldChg>
      <pc:sldChg chg="addSp modSp new mod setBg">
        <pc:chgData name="Claire Williams (2416992)" userId="4d0937f1-b0a9-4948-909f-0527470ffe40" providerId="ADAL" clId="{D2B39FF4-A0CE-4B04-B5E6-B6BFCAE85947}" dt="2026-01-06T19:17:55.108" v="4213" actId="26606"/>
        <pc:sldMkLst>
          <pc:docMk/>
          <pc:sldMk cId="1106196011" sldId="263"/>
        </pc:sldMkLst>
        <pc:spChg chg="mod">
          <ac:chgData name="Claire Williams (2416992)" userId="4d0937f1-b0a9-4948-909f-0527470ffe40" providerId="ADAL" clId="{D2B39FF4-A0CE-4B04-B5E6-B6BFCAE85947}" dt="2026-01-06T19:17:55.108" v="4213" actId="26606"/>
          <ac:spMkLst>
            <pc:docMk/>
            <pc:sldMk cId="1106196011" sldId="263"/>
            <ac:spMk id="2" creationId="{5EA22E14-460E-1102-1111-4A65B8B3E83D}"/>
          </ac:spMkLst>
        </pc:spChg>
        <pc:spChg chg="mod">
          <ac:chgData name="Claire Williams (2416992)" userId="4d0937f1-b0a9-4948-909f-0527470ffe40" providerId="ADAL" clId="{D2B39FF4-A0CE-4B04-B5E6-B6BFCAE85947}" dt="2026-01-06T19:17:55.108" v="4213" actId="26606"/>
          <ac:spMkLst>
            <pc:docMk/>
            <pc:sldMk cId="1106196011" sldId="263"/>
            <ac:spMk id="3" creationId="{D96189CC-DA02-4555-5D16-52F5F48038C4}"/>
          </ac:spMkLst>
        </pc:spChg>
        <pc:spChg chg="add mod">
          <ac:chgData name="Claire Williams (2416992)" userId="4d0937f1-b0a9-4948-909f-0527470ffe40" providerId="ADAL" clId="{D2B39FF4-A0CE-4B04-B5E6-B6BFCAE85947}" dt="2026-01-06T19:17:55.108" v="4213" actId="26606"/>
          <ac:spMkLst>
            <pc:docMk/>
            <pc:sldMk cId="1106196011" sldId="263"/>
            <ac:spMk id="4" creationId="{6CC3EDB8-D84D-28CE-BA50-0B1CE6068017}"/>
          </ac:spMkLst>
        </pc:spChg>
        <pc:spChg chg="add">
          <ac:chgData name="Claire Williams (2416992)" userId="4d0937f1-b0a9-4948-909f-0527470ffe40" providerId="ADAL" clId="{D2B39FF4-A0CE-4B04-B5E6-B6BFCAE85947}" dt="2026-01-06T19:17:55.108" v="4213" actId="26606"/>
          <ac:spMkLst>
            <pc:docMk/>
            <pc:sldMk cId="1106196011" sldId="263"/>
            <ac:spMk id="10" creationId="{5940F547-7206-4401-94FB-F8421915D8B8}"/>
          </ac:spMkLst>
        </pc:spChg>
        <pc:picChg chg="add mod ord">
          <ac:chgData name="Claire Williams (2416992)" userId="4d0937f1-b0a9-4948-909f-0527470ffe40" providerId="ADAL" clId="{D2B39FF4-A0CE-4B04-B5E6-B6BFCAE85947}" dt="2026-01-06T19:17:55.108" v="4213" actId="26606"/>
          <ac:picMkLst>
            <pc:docMk/>
            <pc:sldMk cId="1106196011" sldId="263"/>
            <ac:picMk id="5" creationId="{335DCC01-51EC-2E1D-76F9-FC63DBBBC997}"/>
          </ac:picMkLst>
        </pc:picChg>
      </pc:sldChg>
      <pc:sldChg chg="addSp delSp modSp new mod setBg">
        <pc:chgData name="Claire Williams (2416992)" userId="4d0937f1-b0a9-4948-909f-0527470ffe40" providerId="ADAL" clId="{D2B39FF4-A0CE-4B04-B5E6-B6BFCAE85947}" dt="2026-01-06T20:15:37.226" v="4936" actId="26606"/>
        <pc:sldMkLst>
          <pc:docMk/>
          <pc:sldMk cId="3743543338" sldId="264"/>
        </pc:sldMkLst>
        <pc:spChg chg="mod">
          <ac:chgData name="Claire Williams (2416992)" userId="4d0937f1-b0a9-4948-909f-0527470ffe40" providerId="ADAL" clId="{D2B39FF4-A0CE-4B04-B5E6-B6BFCAE85947}" dt="2026-01-06T20:15:37.226" v="4936" actId="26606"/>
          <ac:spMkLst>
            <pc:docMk/>
            <pc:sldMk cId="3743543338" sldId="264"/>
            <ac:spMk id="2" creationId="{857FBC66-9D79-7205-3009-2D29D9C7C34E}"/>
          </ac:spMkLst>
        </pc:spChg>
        <pc:spChg chg="mod">
          <ac:chgData name="Claire Williams (2416992)" userId="4d0937f1-b0a9-4948-909f-0527470ffe40" providerId="ADAL" clId="{D2B39FF4-A0CE-4B04-B5E6-B6BFCAE85947}" dt="2026-01-06T20:15:37.226" v="4936" actId="26606"/>
          <ac:spMkLst>
            <pc:docMk/>
            <pc:sldMk cId="3743543338" sldId="264"/>
            <ac:spMk id="3" creationId="{78113C17-0EFE-1B24-1846-7B27C0162565}"/>
          </ac:spMkLst>
        </pc:spChg>
        <pc:spChg chg="add mod">
          <ac:chgData name="Claire Williams (2416992)" userId="4d0937f1-b0a9-4948-909f-0527470ffe40" providerId="ADAL" clId="{D2B39FF4-A0CE-4B04-B5E6-B6BFCAE85947}" dt="2026-01-06T20:15:37.226" v="4936" actId="26606"/>
          <ac:spMkLst>
            <pc:docMk/>
            <pc:sldMk cId="3743543338" sldId="264"/>
            <ac:spMk id="4" creationId="{4E08A2C8-739B-9E03-B03E-9F58FB4ABB8A}"/>
          </ac:spMkLst>
        </pc:spChg>
        <pc:spChg chg="add">
          <ac:chgData name="Claire Williams (2416992)" userId="4d0937f1-b0a9-4948-909f-0527470ffe40" providerId="ADAL" clId="{D2B39FF4-A0CE-4B04-B5E6-B6BFCAE85947}" dt="2026-01-06T20:15:37.226" v="4936" actId="26606"/>
          <ac:spMkLst>
            <pc:docMk/>
            <pc:sldMk cId="3743543338" sldId="264"/>
            <ac:spMk id="11" creationId="{28F489B8-B6E6-485E-9CB6-3C90A4D84172}"/>
          </ac:spMkLst>
        </pc:spChg>
        <pc:picChg chg="add mod ord">
          <ac:chgData name="Claire Williams (2416992)" userId="4d0937f1-b0a9-4948-909f-0527470ffe40" providerId="ADAL" clId="{D2B39FF4-A0CE-4B04-B5E6-B6BFCAE85947}" dt="2026-01-06T20:15:37.226" v="4936" actId="26606"/>
          <ac:picMkLst>
            <pc:docMk/>
            <pc:sldMk cId="3743543338" sldId="264"/>
            <ac:picMk id="6" creationId="{DF250A28-3806-172C-277B-349B0627F646}"/>
          </ac:picMkLst>
        </pc:picChg>
      </pc:sldChg>
      <pc:sldChg chg="addSp delSp modSp new mod setBg">
        <pc:chgData name="Claire Williams (2416992)" userId="4d0937f1-b0a9-4948-909f-0527470ffe40" providerId="ADAL" clId="{D2B39FF4-A0CE-4B04-B5E6-B6BFCAE85947}" dt="2026-01-06T20:13:20.905" v="4932" actId="26606"/>
        <pc:sldMkLst>
          <pc:docMk/>
          <pc:sldMk cId="2554990007" sldId="265"/>
        </pc:sldMkLst>
        <pc:spChg chg="mod">
          <ac:chgData name="Claire Williams (2416992)" userId="4d0937f1-b0a9-4948-909f-0527470ffe40" providerId="ADAL" clId="{D2B39FF4-A0CE-4B04-B5E6-B6BFCAE85947}" dt="2026-01-06T20:13:20.905" v="4932" actId="26606"/>
          <ac:spMkLst>
            <pc:docMk/>
            <pc:sldMk cId="2554990007" sldId="265"/>
            <ac:spMk id="2" creationId="{87842C6D-8F84-A1A8-4175-C933BD62CF40}"/>
          </ac:spMkLst>
        </pc:spChg>
        <pc:spChg chg="mod">
          <ac:chgData name="Claire Williams (2416992)" userId="4d0937f1-b0a9-4948-909f-0527470ffe40" providerId="ADAL" clId="{D2B39FF4-A0CE-4B04-B5E6-B6BFCAE85947}" dt="2026-01-06T20:13:20.905" v="4932" actId="26606"/>
          <ac:spMkLst>
            <pc:docMk/>
            <pc:sldMk cId="2554990007" sldId="265"/>
            <ac:spMk id="3" creationId="{8D299B50-DC95-D149-031B-0C16F206F408}"/>
          </ac:spMkLst>
        </pc:spChg>
        <pc:spChg chg="add">
          <ac:chgData name="Claire Williams (2416992)" userId="4d0937f1-b0a9-4948-909f-0527470ffe40" providerId="ADAL" clId="{D2B39FF4-A0CE-4B04-B5E6-B6BFCAE85947}" dt="2026-01-06T20:13:20.905" v="4932" actId="26606"/>
          <ac:spMkLst>
            <pc:docMk/>
            <pc:sldMk cId="2554990007" sldId="265"/>
            <ac:spMk id="10" creationId="{5940F547-7206-4401-94FB-F8421915D8B8}"/>
          </ac:spMkLst>
        </pc:spChg>
        <pc:picChg chg="add mod ord">
          <ac:chgData name="Claire Williams (2416992)" userId="4d0937f1-b0a9-4948-909f-0527470ffe40" providerId="ADAL" clId="{D2B39FF4-A0CE-4B04-B5E6-B6BFCAE85947}" dt="2026-01-06T20:13:20.905" v="4932" actId="26606"/>
          <ac:picMkLst>
            <pc:docMk/>
            <pc:sldMk cId="2554990007" sldId="265"/>
            <ac:picMk id="5" creationId="{7820BA89-7B3A-D36A-33D7-BAC58DB3A851}"/>
          </ac:picMkLst>
        </pc:picChg>
      </pc:sldChg>
      <pc:sldChg chg="modSp new mod">
        <pc:chgData name="Claire Williams (2416992)" userId="4d0937f1-b0a9-4948-909f-0527470ffe40" providerId="ADAL" clId="{D2B39FF4-A0CE-4B04-B5E6-B6BFCAE85947}" dt="2026-01-09T13:31:54.641" v="6054" actId="1076"/>
        <pc:sldMkLst>
          <pc:docMk/>
          <pc:sldMk cId="2489474302" sldId="266"/>
        </pc:sldMkLst>
        <pc:spChg chg="mod">
          <ac:chgData name="Claire Williams (2416992)" userId="4d0937f1-b0a9-4948-909f-0527470ffe40" providerId="ADAL" clId="{D2B39FF4-A0CE-4B04-B5E6-B6BFCAE85947}" dt="2026-01-06T20:16:54.808" v="4953" actId="20577"/>
          <ac:spMkLst>
            <pc:docMk/>
            <pc:sldMk cId="2489474302" sldId="266"/>
            <ac:spMk id="2" creationId="{C23959D4-243F-39FB-34BF-F0CA7AA27D31}"/>
          </ac:spMkLst>
        </pc:spChg>
        <pc:spChg chg="mod">
          <ac:chgData name="Claire Williams (2416992)" userId="4d0937f1-b0a9-4948-909f-0527470ffe40" providerId="ADAL" clId="{D2B39FF4-A0CE-4B04-B5E6-B6BFCAE85947}" dt="2026-01-06T21:44:55.551" v="6050" actId="20577"/>
          <ac:spMkLst>
            <pc:docMk/>
            <pc:sldMk cId="2489474302" sldId="266"/>
            <ac:spMk id="3" creationId="{4E0D8B5F-0495-F5B2-6BDF-66E55BAE5C5A}"/>
          </ac:spMkLst>
        </pc:spChg>
        <pc:spChg chg="mod">
          <ac:chgData name="Claire Williams (2416992)" userId="4d0937f1-b0a9-4948-909f-0527470ffe40" providerId="ADAL" clId="{D2B39FF4-A0CE-4B04-B5E6-B6BFCAE85947}" dt="2026-01-09T13:31:54.641" v="6054" actId="1076"/>
          <ac:spMkLst>
            <pc:docMk/>
            <pc:sldMk cId="2489474302" sldId="266"/>
            <ac:spMk id="4" creationId="{3071BA4B-A6DE-DD1A-E56B-640538AD9A74}"/>
          </ac:spMkLst>
        </pc:spChg>
      </pc:sldChg>
      <pc:sldChg chg="modSp new mod">
        <pc:chgData name="Claire Williams (2416992)" userId="4d0937f1-b0a9-4948-909f-0527470ffe40" providerId="ADAL" clId="{D2B39FF4-A0CE-4B04-B5E6-B6BFCAE85947}" dt="2026-01-06T21:43:26.364" v="6007" actId="20577"/>
        <pc:sldMkLst>
          <pc:docMk/>
          <pc:sldMk cId="3386568501" sldId="267"/>
        </pc:sldMkLst>
        <pc:spChg chg="mod">
          <ac:chgData name="Claire Williams (2416992)" userId="4d0937f1-b0a9-4948-909f-0527470ffe40" providerId="ADAL" clId="{D2B39FF4-A0CE-4B04-B5E6-B6BFCAE85947}" dt="2026-01-06T20:51:06.547" v="5164" actId="20577"/>
          <ac:spMkLst>
            <pc:docMk/>
            <pc:sldMk cId="3386568501" sldId="267"/>
            <ac:spMk id="2" creationId="{3345D818-6FB1-ABE7-7E8B-8AA87F4DE0AC}"/>
          </ac:spMkLst>
        </pc:spChg>
        <pc:spChg chg="mod">
          <ac:chgData name="Claire Williams (2416992)" userId="4d0937f1-b0a9-4948-909f-0527470ffe40" providerId="ADAL" clId="{D2B39FF4-A0CE-4B04-B5E6-B6BFCAE85947}" dt="2026-01-06T21:43:26.364" v="6007" actId="20577"/>
          <ac:spMkLst>
            <pc:docMk/>
            <pc:sldMk cId="3386568501" sldId="267"/>
            <ac:spMk id="3" creationId="{4F35800C-27A0-F190-3059-887887DD4819}"/>
          </ac:spMkLst>
        </pc:spChg>
      </pc:sldChg>
    </pc:docChg>
  </pc:docChgLst>
  <pc:docChgLst>
    <pc:chgData name="Claire Williams (2416992)" userId="S::2416992@student.uwtsd.ac.uk::4d0937f1-b0a9-4948-909f-0527470ffe40" providerId="AD" clId="Web-{949C0B97-AD4A-B103-424B-55E36636EDB9}"/>
    <pc:docChg chg="modSld">
      <pc:chgData name="Claire Williams (2416992)" userId="S::2416992@student.uwtsd.ac.uk::4d0937f1-b0a9-4948-909f-0527470ffe40" providerId="AD" clId="Web-{949C0B97-AD4A-B103-424B-55E36636EDB9}" dt="2026-01-09T17:20:13.592" v="113" actId="20577"/>
      <pc:docMkLst>
        <pc:docMk/>
      </pc:docMkLst>
      <pc:sldChg chg="modSp">
        <pc:chgData name="Claire Williams (2416992)" userId="S::2416992@student.uwtsd.ac.uk::4d0937f1-b0a9-4948-909f-0527470ffe40" providerId="AD" clId="Web-{949C0B97-AD4A-B103-424B-55E36636EDB9}" dt="2026-01-09T14:23:15.277" v="105" actId="20577"/>
        <pc:sldMkLst>
          <pc:docMk/>
          <pc:sldMk cId="2335863109" sldId="257"/>
        </pc:sldMkLst>
        <pc:spChg chg="mod">
          <ac:chgData name="Claire Williams (2416992)" userId="S::2416992@student.uwtsd.ac.uk::4d0937f1-b0a9-4948-909f-0527470ffe40" providerId="AD" clId="Web-{949C0B97-AD4A-B103-424B-55E36636EDB9}" dt="2026-01-09T14:23:15.277" v="105" actId="20577"/>
          <ac:spMkLst>
            <pc:docMk/>
            <pc:sldMk cId="2335863109" sldId="257"/>
            <ac:spMk id="7" creationId="{4682354C-DF0B-1AEF-5935-274DCBBD7CA3}"/>
          </ac:spMkLst>
        </pc:spChg>
      </pc:sldChg>
      <pc:sldChg chg="modSp">
        <pc:chgData name="Claire Williams (2416992)" userId="S::2416992@student.uwtsd.ac.uk::4d0937f1-b0a9-4948-909f-0527470ffe40" providerId="AD" clId="Web-{949C0B97-AD4A-B103-424B-55E36636EDB9}" dt="2026-01-09T17:18:16.510" v="106" actId="20577"/>
        <pc:sldMkLst>
          <pc:docMk/>
          <pc:sldMk cId="1067847420" sldId="261"/>
        </pc:sldMkLst>
        <pc:spChg chg="mod">
          <ac:chgData name="Claire Williams (2416992)" userId="S::2416992@student.uwtsd.ac.uk::4d0937f1-b0a9-4948-909f-0527470ffe40" providerId="AD" clId="Web-{949C0B97-AD4A-B103-424B-55E36636EDB9}" dt="2026-01-09T17:18:16.510" v="106" actId="20577"/>
          <ac:spMkLst>
            <pc:docMk/>
            <pc:sldMk cId="1067847420" sldId="261"/>
            <ac:spMk id="3" creationId="{5AC57329-9B24-3D61-FE7C-CCDD4CAA7FB3}"/>
          </ac:spMkLst>
        </pc:spChg>
      </pc:sldChg>
      <pc:sldChg chg="modSp">
        <pc:chgData name="Claire Williams (2416992)" userId="S::2416992@student.uwtsd.ac.uk::4d0937f1-b0a9-4948-909f-0527470ffe40" providerId="AD" clId="Web-{949C0B97-AD4A-B103-424B-55E36636EDB9}" dt="2026-01-09T17:18:38.171" v="107" actId="20577"/>
        <pc:sldMkLst>
          <pc:docMk/>
          <pc:sldMk cId="1106196011" sldId="263"/>
        </pc:sldMkLst>
        <pc:spChg chg="mod">
          <ac:chgData name="Claire Williams (2416992)" userId="S::2416992@student.uwtsd.ac.uk::4d0937f1-b0a9-4948-909f-0527470ffe40" providerId="AD" clId="Web-{949C0B97-AD4A-B103-424B-55E36636EDB9}" dt="2026-01-09T17:18:38.171" v="107" actId="20577"/>
          <ac:spMkLst>
            <pc:docMk/>
            <pc:sldMk cId="1106196011" sldId="263"/>
            <ac:spMk id="3" creationId="{D96189CC-DA02-4555-5D16-52F5F48038C4}"/>
          </ac:spMkLst>
        </pc:spChg>
      </pc:sldChg>
      <pc:sldChg chg="modSp">
        <pc:chgData name="Claire Williams (2416992)" userId="S::2416992@student.uwtsd.ac.uk::4d0937f1-b0a9-4948-909f-0527470ffe40" providerId="AD" clId="Web-{949C0B97-AD4A-B103-424B-55E36636EDB9}" dt="2026-01-09T17:19:51.589" v="110" actId="20577"/>
        <pc:sldMkLst>
          <pc:docMk/>
          <pc:sldMk cId="2489474302" sldId="266"/>
        </pc:sldMkLst>
        <pc:spChg chg="mod">
          <ac:chgData name="Claire Williams (2416992)" userId="S::2416992@student.uwtsd.ac.uk::4d0937f1-b0a9-4948-909f-0527470ffe40" providerId="AD" clId="Web-{949C0B97-AD4A-B103-424B-55E36636EDB9}" dt="2026-01-09T17:19:51.589" v="110" actId="20577"/>
          <ac:spMkLst>
            <pc:docMk/>
            <pc:sldMk cId="2489474302" sldId="266"/>
            <ac:spMk id="4" creationId="{3071BA4B-A6DE-DD1A-E56B-640538AD9A74}"/>
          </ac:spMkLst>
        </pc:spChg>
      </pc:sldChg>
      <pc:sldChg chg="modSp">
        <pc:chgData name="Claire Williams (2416992)" userId="S::2416992@student.uwtsd.ac.uk::4d0937f1-b0a9-4948-909f-0527470ffe40" providerId="AD" clId="Web-{949C0B97-AD4A-B103-424B-55E36636EDB9}" dt="2026-01-09T13:46:00.932" v="14" actId="20577"/>
        <pc:sldMkLst>
          <pc:docMk/>
          <pc:sldMk cId="3386568501" sldId="267"/>
        </pc:sldMkLst>
        <pc:spChg chg="mod">
          <ac:chgData name="Claire Williams (2416992)" userId="S::2416992@student.uwtsd.ac.uk::4d0937f1-b0a9-4948-909f-0527470ffe40" providerId="AD" clId="Web-{949C0B97-AD4A-B103-424B-55E36636EDB9}" dt="2026-01-09T13:46:00.932" v="14" actId="20577"/>
          <ac:spMkLst>
            <pc:docMk/>
            <pc:sldMk cId="3386568501" sldId="267"/>
            <ac:spMk id="3" creationId="{4F35800C-27A0-F190-3059-887887DD4819}"/>
          </ac:spMkLst>
        </pc:spChg>
      </pc:sldChg>
      <pc:sldChg chg="modSp">
        <pc:chgData name="Claire Williams (2416992)" userId="S::2416992@student.uwtsd.ac.uk::4d0937f1-b0a9-4948-909f-0527470ffe40" providerId="AD" clId="Web-{949C0B97-AD4A-B103-424B-55E36636EDB9}" dt="2026-01-09T17:20:13.592" v="113" actId="20577"/>
        <pc:sldMkLst>
          <pc:docMk/>
          <pc:sldMk cId="3229799257" sldId="268"/>
        </pc:sldMkLst>
        <pc:spChg chg="mod">
          <ac:chgData name="Claire Williams (2416992)" userId="S::2416992@student.uwtsd.ac.uk::4d0937f1-b0a9-4948-909f-0527470ffe40" providerId="AD" clId="Web-{949C0B97-AD4A-B103-424B-55E36636EDB9}" dt="2026-01-09T17:20:13.592" v="113" actId="20577"/>
          <ac:spMkLst>
            <pc:docMk/>
            <pc:sldMk cId="3229799257" sldId="268"/>
            <ac:spMk id="3" creationId="{DF58C9AC-DF66-35BA-F2E3-01484F246D6A}"/>
          </ac:spMkLst>
        </pc:spChg>
      </pc:sldChg>
      <pc:sldChg chg="modSp">
        <pc:chgData name="Claire Williams (2416992)" userId="S::2416992@student.uwtsd.ac.uk::4d0937f1-b0a9-4948-909f-0527470ffe40" providerId="AD" clId="Web-{949C0B97-AD4A-B103-424B-55E36636EDB9}" dt="2026-01-09T14:22:20.722" v="101" actId="20577"/>
        <pc:sldMkLst>
          <pc:docMk/>
          <pc:sldMk cId="4052568346" sldId="269"/>
        </pc:sldMkLst>
        <pc:spChg chg="mod">
          <ac:chgData name="Claire Williams (2416992)" userId="S::2416992@student.uwtsd.ac.uk::4d0937f1-b0a9-4948-909f-0527470ffe40" providerId="AD" clId="Web-{949C0B97-AD4A-B103-424B-55E36636EDB9}" dt="2026-01-09T14:22:20.722" v="101" actId="20577"/>
          <ac:spMkLst>
            <pc:docMk/>
            <pc:sldMk cId="4052568346" sldId="269"/>
            <ac:spMk id="3" creationId="{5D1F71E3-CEE0-95A4-E25E-0AB28220C5D9}"/>
          </ac:spMkLst>
        </pc:spChg>
      </pc:sldChg>
    </pc:docChg>
  </pc:docChgLst>
  <pc:docChgLst>
    <pc:chgData clId="Web-{20DAF504-E0A6-73A1-4C11-4B35F9D81D65}"/>
    <pc:docChg chg="modSld">
      <pc:chgData name="" userId="" providerId="" clId="Web-{20DAF504-E0A6-73A1-4C11-4B35F9D81D65}" dt="2026-01-06T20:39:17.126" v="1" actId="20577"/>
      <pc:docMkLst>
        <pc:docMk/>
      </pc:docMkLst>
      <pc:sldChg chg="modSp">
        <pc:chgData name="" userId="" providerId="" clId="Web-{20DAF504-E0A6-73A1-4C11-4B35F9D81D65}" dt="2026-01-06T20:39:17.126" v="1" actId="20577"/>
        <pc:sldMkLst>
          <pc:docMk/>
          <pc:sldMk cId="2489474302" sldId="266"/>
        </pc:sldMkLst>
        <pc:spChg chg="mod">
          <ac:chgData name="" userId="" providerId="" clId="Web-{20DAF504-E0A6-73A1-4C11-4B35F9D81D65}" dt="2026-01-06T20:39:17.126" v="1" actId="20577"/>
          <ac:spMkLst>
            <pc:docMk/>
            <pc:sldMk cId="2489474302" sldId="266"/>
            <ac:spMk id="3" creationId="{4E0D8B5F-0495-F5B2-6BDF-66E55BAE5C5A}"/>
          </ac:spMkLst>
        </pc:spChg>
      </pc:sldChg>
    </pc:docChg>
  </pc:docChgLst>
  <pc:docChgLst>
    <pc:chgData clId="Web-{B946EA14-2F05-A3D9-6E7B-05BB4CEADBA2}"/>
    <pc:docChg chg="modSld">
      <pc:chgData name="" userId="" providerId="" clId="Web-{B946EA14-2F05-A3D9-6E7B-05BB4CEADBA2}" dt="2026-01-06T23:17:46.606" v="2" actId="20577"/>
      <pc:docMkLst>
        <pc:docMk/>
      </pc:docMkLst>
      <pc:sldChg chg="modSp">
        <pc:chgData name="" userId="" providerId="" clId="Web-{B946EA14-2F05-A3D9-6E7B-05BB4CEADBA2}" dt="2026-01-06T23:17:46.606" v="2" actId="20577"/>
        <pc:sldMkLst>
          <pc:docMk/>
          <pc:sldMk cId="2489474302" sldId="266"/>
        </pc:sldMkLst>
      </pc:sldChg>
    </pc:docChg>
  </pc:docChgLst>
  <pc:docChgLst>
    <pc:chgData name="Claire Williams (2416992)" userId="S::2416992@student.uwtsd.ac.uk::4d0937f1-b0a9-4948-909f-0527470ffe40" providerId="AD" clId="Web-{20DAF504-E0A6-73A1-4C11-4B35F9D81D65}"/>
    <pc:docChg chg="addSld modSld">
      <pc:chgData name="Claire Williams (2416992)" userId="S::2416992@student.uwtsd.ac.uk::4d0937f1-b0a9-4948-909f-0527470ffe40" providerId="AD" clId="Web-{20DAF504-E0A6-73A1-4C11-4B35F9D81D65}" dt="2026-01-06T22:05:46.853" v="133" actId="20577"/>
      <pc:docMkLst>
        <pc:docMk/>
      </pc:docMkLst>
      <pc:sldChg chg="addSp delSp modSp">
        <pc:chgData name="Claire Williams (2416992)" userId="S::2416992@student.uwtsd.ac.uk::4d0937f1-b0a9-4948-909f-0527470ffe40" providerId="AD" clId="Web-{20DAF504-E0A6-73A1-4C11-4B35F9D81D65}" dt="2026-01-06T22:05:46.853" v="133" actId="20577"/>
        <pc:sldMkLst>
          <pc:docMk/>
          <pc:sldMk cId="2489474302" sldId="266"/>
        </pc:sldMkLst>
        <pc:spChg chg="mod">
          <ac:chgData name="Claire Williams (2416992)" userId="S::2416992@student.uwtsd.ac.uk::4d0937f1-b0a9-4948-909f-0527470ffe40" providerId="AD" clId="Web-{20DAF504-E0A6-73A1-4C11-4B35F9D81D65}" dt="2026-01-06T21:54:23.777" v="2" actId="20577"/>
          <ac:spMkLst>
            <pc:docMk/>
            <pc:sldMk cId="2489474302" sldId="266"/>
            <ac:spMk id="3" creationId="{4E0D8B5F-0495-F5B2-6BDF-66E55BAE5C5A}"/>
          </ac:spMkLst>
        </pc:spChg>
      </pc:sldChg>
      <pc:sldChg chg="modSp new">
        <pc:chgData name="Claire Williams (2416992)" userId="S::2416992@student.uwtsd.ac.uk::4d0937f1-b0a9-4948-909f-0527470ffe40" providerId="AD" clId="Web-{20DAF504-E0A6-73A1-4C11-4B35F9D81D65}" dt="2026-01-06T22:04:46.102" v="116" actId="20577"/>
        <pc:sldMkLst>
          <pc:docMk/>
          <pc:sldMk cId="3229799257" sldId="268"/>
        </pc:sldMkLst>
        <pc:spChg chg="mod">
          <ac:chgData name="Claire Williams (2416992)" userId="S::2416992@student.uwtsd.ac.uk::4d0937f1-b0a9-4948-909f-0527470ffe40" providerId="AD" clId="Web-{20DAF504-E0A6-73A1-4C11-4B35F9D81D65}" dt="2026-01-06T22:01:45.035" v="88" actId="20577"/>
          <ac:spMkLst>
            <pc:docMk/>
            <pc:sldMk cId="3229799257" sldId="268"/>
            <ac:spMk id="2" creationId="{6DC5A3BB-BD42-EB3C-270E-F70F01123194}"/>
          </ac:spMkLst>
        </pc:spChg>
        <pc:spChg chg="mod">
          <ac:chgData name="Claire Williams (2416992)" userId="S::2416992@student.uwtsd.ac.uk::4d0937f1-b0a9-4948-909f-0527470ffe40" providerId="AD" clId="Web-{20DAF504-E0A6-73A1-4C11-4B35F9D81D65}" dt="2026-01-06T22:04:46.102" v="116" actId="20577"/>
          <ac:spMkLst>
            <pc:docMk/>
            <pc:sldMk cId="3229799257" sldId="268"/>
            <ac:spMk id="3" creationId="{DF58C9AC-DF66-35BA-F2E3-01484F246D6A}"/>
          </ac:spMkLst>
        </pc:spChg>
      </pc:sldChg>
    </pc:docChg>
  </pc:docChgLst>
  <pc:docChgLst>
    <pc:chgData name="Claire Williams (2416992)" userId="S::2416992@student.uwtsd.ac.uk::4d0937f1-b0a9-4948-909f-0527470ffe40" providerId="AD" clId="Web-{B946EA14-2F05-A3D9-6E7B-05BB4CEADBA2}"/>
    <pc:docChg chg="addSld modSld">
      <pc:chgData name="Claire Williams (2416992)" userId="S::2416992@student.uwtsd.ac.uk::4d0937f1-b0a9-4948-909f-0527470ffe40" providerId="AD" clId="Web-{B946EA14-2F05-A3D9-6E7B-05BB4CEADBA2}" dt="2026-01-07T14:14:43.990" v="623" actId="20577"/>
      <pc:docMkLst>
        <pc:docMk/>
      </pc:docMkLst>
      <pc:sldChg chg="modSp">
        <pc:chgData name="Claire Williams (2416992)" userId="S::2416992@student.uwtsd.ac.uk::4d0937f1-b0a9-4948-909f-0527470ffe40" providerId="AD" clId="Web-{B946EA14-2F05-A3D9-6E7B-05BB4CEADBA2}" dt="2026-01-06T23:30:08.292" v="309" actId="20577"/>
        <pc:sldMkLst>
          <pc:docMk/>
          <pc:sldMk cId="3743543338" sldId="264"/>
        </pc:sldMkLst>
        <pc:spChg chg="mod">
          <ac:chgData name="Claire Williams (2416992)" userId="S::2416992@student.uwtsd.ac.uk::4d0937f1-b0a9-4948-909f-0527470ffe40" providerId="AD" clId="Web-{B946EA14-2F05-A3D9-6E7B-05BB4CEADBA2}" dt="2026-01-06T23:30:08.292" v="309" actId="20577"/>
          <ac:spMkLst>
            <pc:docMk/>
            <pc:sldMk cId="3743543338" sldId="264"/>
            <ac:spMk id="3" creationId="{78113C17-0EFE-1B24-1846-7B27C0162565}"/>
          </ac:spMkLst>
        </pc:spChg>
      </pc:sldChg>
      <pc:sldChg chg="addSp delSp modSp">
        <pc:chgData name="Claire Williams (2416992)" userId="S::2416992@student.uwtsd.ac.uk::4d0937f1-b0a9-4948-909f-0527470ffe40" providerId="AD" clId="Web-{B946EA14-2F05-A3D9-6E7B-05BB4CEADBA2}" dt="2026-01-06T23:41:32.265" v="530" actId="20577"/>
        <pc:sldMkLst>
          <pc:docMk/>
          <pc:sldMk cId="2489474302" sldId="266"/>
        </pc:sldMkLst>
        <pc:spChg chg="add mod">
          <ac:chgData name="Claire Williams (2416992)" userId="S::2416992@student.uwtsd.ac.uk::4d0937f1-b0a9-4948-909f-0527470ffe40" providerId="AD" clId="Web-{B946EA14-2F05-A3D9-6E7B-05BB4CEADBA2}" dt="2026-01-06T23:41:32.265" v="530" actId="20577"/>
          <ac:spMkLst>
            <pc:docMk/>
            <pc:sldMk cId="2489474302" sldId="266"/>
            <ac:spMk id="4" creationId="{3071BA4B-A6DE-DD1A-E56B-640538AD9A74}"/>
          </ac:spMkLst>
        </pc:spChg>
      </pc:sldChg>
      <pc:sldChg chg="modSp">
        <pc:chgData name="Claire Williams (2416992)" userId="S::2416992@student.uwtsd.ac.uk::4d0937f1-b0a9-4948-909f-0527470ffe40" providerId="AD" clId="Web-{B946EA14-2F05-A3D9-6E7B-05BB4CEADBA2}" dt="2026-01-07T14:14:43.990" v="623" actId="20577"/>
        <pc:sldMkLst>
          <pc:docMk/>
          <pc:sldMk cId="3229799257" sldId="268"/>
        </pc:sldMkLst>
        <pc:spChg chg="mod">
          <ac:chgData name="Claire Williams (2416992)" userId="S::2416992@student.uwtsd.ac.uk::4d0937f1-b0a9-4948-909f-0527470ffe40" providerId="AD" clId="Web-{B946EA14-2F05-A3D9-6E7B-05BB4CEADBA2}" dt="2026-01-07T14:14:43.990" v="623" actId="20577"/>
          <ac:spMkLst>
            <pc:docMk/>
            <pc:sldMk cId="3229799257" sldId="268"/>
            <ac:spMk id="3" creationId="{DF58C9AC-DF66-35BA-F2E3-01484F246D6A}"/>
          </ac:spMkLst>
        </pc:spChg>
      </pc:sldChg>
      <pc:sldChg chg="modSp new">
        <pc:chgData name="Claire Williams (2416992)" userId="S::2416992@student.uwtsd.ac.uk::4d0937f1-b0a9-4948-909f-0527470ffe40" providerId="AD" clId="Web-{B946EA14-2F05-A3D9-6E7B-05BB4CEADBA2}" dt="2026-01-07T14:04:25.935" v="619" actId="20577"/>
        <pc:sldMkLst>
          <pc:docMk/>
          <pc:sldMk cId="4052568346" sldId="269"/>
        </pc:sldMkLst>
        <pc:spChg chg="mod">
          <ac:chgData name="Claire Williams (2416992)" userId="S::2416992@student.uwtsd.ac.uk::4d0937f1-b0a9-4948-909f-0527470ffe40" providerId="AD" clId="Web-{B946EA14-2F05-A3D9-6E7B-05BB4CEADBA2}" dt="2026-01-06T23:37:10.103" v="438" actId="20577"/>
          <ac:spMkLst>
            <pc:docMk/>
            <pc:sldMk cId="4052568346" sldId="269"/>
            <ac:spMk id="2" creationId="{22798A53-3068-5691-030E-2622A2CF2588}"/>
          </ac:spMkLst>
        </pc:spChg>
        <pc:spChg chg="mod">
          <ac:chgData name="Claire Williams (2416992)" userId="S::2416992@student.uwtsd.ac.uk::4d0937f1-b0a9-4948-909f-0527470ffe40" providerId="AD" clId="Web-{B946EA14-2F05-A3D9-6E7B-05BB4CEADBA2}" dt="2026-01-07T14:04:25.935" v="619" actId="20577"/>
          <ac:spMkLst>
            <pc:docMk/>
            <pc:sldMk cId="4052568346" sldId="269"/>
            <ac:spMk id="3" creationId="{5D1F71E3-CEE0-95A4-E25E-0AB28220C5D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020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391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1153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08148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2915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758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129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817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1914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374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6872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8876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0453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506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1/9/2026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33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66" r:id="rId8"/>
    <p:sldLayoutId id="2147483767" r:id="rId9"/>
    <p:sldLayoutId id="2147483768" r:id="rId10"/>
    <p:sldLayoutId id="2147483769" r:id="rId11"/>
    <p:sldLayoutId id="2147483770" r:id="rId12"/>
    <p:sldLayoutId id="2147483771" r:id="rId13"/>
    <p:sldLayoutId id="2147483772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app/major-investigation-and-public-protection/domestic-abuse/partnership-working-and-multi-agency-responsesmechanisms" TargetMode="External"/><Relationship Id="rId2" Type="http://schemas.openxmlformats.org/officeDocument/2006/relationships/hyperlink" Target="https://domesticabusecommissioner.uk/wp-content/uploads/2025/02/Victim-Disengagement-SUMMARY-of-Final-Research-Report-and-Recommendations-30012025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ollege.police.uk/article/using-trauma-informed-approach-serious-violence-victims" TargetMode="External"/><Relationship Id="rId4" Type="http://schemas.openxmlformats.org/officeDocument/2006/relationships/hyperlink" Target="https://www.college.police.uk/app/major-investigation-and-public-protection/domestic-abuse/understanding-risk-and-vulnerability-context-domestic-abuse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-hmicfrs.justiceinspectorates.gov.uk/uploads/the-police-response-to-domestic-abuse-an-update-report.pdf" TargetMode="External"/><Relationship Id="rId2" Type="http://schemas.openxmlformats.org/officeDocument/2006/relationships/hyperlink" Target="https://www.cps.gov.uk/prosecution-guidance/domestic-abus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ancaster.ac.uk/news/articles/2018/researchers-call-for-true-picture-of-domestic-violent-crime/index.php" TargetMode="External"/><Relationship Id="rId5" Type="http://schemas.openxmlformats.org/officeDocument/2006/relationships/hyperlink" Target="https://www.policeconduct.gov.uk/publications/police-perpetrated-domestic-abuse-handling-review" TargetMode="External"/><Relationship Id="rId4" Type="http://schemas.openxmlformats.org/officeDocument/2006/relationships/hyperlink" Target="https://assets.publishing.service.gov.uk/media/640a0986e90e076ccd1353fa/Domestic_Abuse_Statutory_Guidance_Easy_Read_V13_26-10-22_.pdf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crimeandjustice/bulletins/domesticabuseinenglandandwalesoverview/november2025" TargetMode="External"/><Relationship Id="rId2" Type="http://schemas.openxmlformats.org/officeDocument/2006/relationships/hyperlink" Target="https://www.ons.gov.uk/peoplepopulationandcommunity/crimeandjustice/articles/thenatureofviolentcrimeinenglandandwales/yearendingmarch2020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grammly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6">
            <a:extLst>
              <a:ext uri="{FF2B5EF4-FFF2-40B4-BE49-F238E27FC236}">
                <a16:creationId xmlns:a16="http://schemas.microsoft.com/office/drawing/2014/main" id="{E446B7E6-8568-417F-959E-DB3D1E70F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4047A07-72EC-41BC-A55F-C264F639F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Police officers who fail vetting to be automatically sacked | News ...">
            <a:extLst>
              <a:ext uri="{FF2B5EF4-FFF2-40B4-BE49-F238E27FC236}">
                <a16:creationId xmlns:a16="http://schemas.microsoft.com/office/drawing/2014/main" id="{7EAE8E2B-94F3-7175-B205-9B6E4C77C83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/>
          <a:stretch>
            <a:fillRect/>
          </a:stretch>
        </p:blipFill>
        <p:spPr>
          <a:xfrm>
            <a:off x="-1886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219DAC-0E41-EDE7-56C9-66C5291C9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1449147"/>
            <a:ext cx="10572000" cy="1828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5400"/>
              <a:t>Claire Williams</a:t>
            </a:r>
          </a:p>
          <a:p>
            <a:pPr algn="l">
              <a:spcAft>
                <a:spcPts val="600"/>
              </a:spcAft>
            </a:pPr>
            <a:r>
              <a:rPr lang="en-US" sz="5400"/>
              <a:t>2416992</a:t>
            </a:r>
          </a:p>
          <a:p>
            <a:pPr algn="l">
              <a:spcAft>
                <a:spcPts val="600"/>
              </a:spcAft>
            </a:pPr>
            <a:r>
              <a:rPr lang="en-US" sz="5400"/>
              <a:t>BMPL5015A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E7EA57A-22BD-F699-745D-E36D96B0E1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10001" y="4345295"/>
            <a:ext cx="10039819" cy="10635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400" b="1"/>
              <a:t>Evaluate what are the key obstacles police face in preventing repeat victimisation, and how can these be overcome?</a:t>
            </a:r>
            <a:endParaRPr lang="en-US" sz="2400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9CC913-26E7-7C70-AAFC-B85A2F3EC942}"/>
              </a:ext>
            </a:extLst>
          </p:cNvPr>
          <p:cNvSpPr txBox="1"/>
          <p:nvPr/>
        </p:nvSpPr>
        <p:spPr>
          <a:xfrm>
            <a:off x="5179704" y="251649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7835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6">
            <a:extLst>
              <a:ext uri="{FF2B5EF4-FFF2-40B4-BE49-F238E27FC236}">
                <a16:creationId xmlns:a16="http://schemas.microsoft.com/office/drawing/2014/main" id="{DA9A1ACB-4ECA-4EAE-AEAB-CE9C8C01E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" name="Content Placeholder 1" descr="Domestic Violence | The Advertiser">
            <a:extLst>
              <a:ext uri="{FF2B5EF4-FFF2-40B4-BE49-F238E27FC236}">
                <a16:creationId xmlns:a16="http://schemas.microsoft.com/office/drawing/2014/main" id="{47FAA2C3-7488-8AE6-431C-852A206975D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9091" t="16650" b="15169"/>
          <a:stretch>
            <a:fillRect/>
          </a:stretch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6" name="Freeform 6">
            <a:extLst>
              <a:ext uri="{FF2B5EF4-FFF2-40B4-BE49-F238E27FC236}">
                <a16:creationId xmlns:a16="http://schemas.microsoft.com/office/drawing/2014/main" id="{28F489B8-B6E6-485E-9CB6-3C90A4D84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06897" y="336390"/>
            <a:ext cx="6332416" cy="5838454"/>
          </a:xfrm>
          <a:custGeom>
            <a:avLst/>
            <a:gdLst/>
            <a:ahLst/>
            <a:cxnLst/>
            <a:rect l="l" t="t" r="r" b="b"/>
            <a:pathLst>
              <a:path w="6332416" h="5838454">
                <a:moveTo>
                  <a:pt x="63624" y="0"/>
                </a:moveTo>
                <a:lnTo>
                  <a:pt x="82337" y="0"/>
                </a:lnTo>
                <a:lnTo>
                  <a:pt x="6250080" y="0"/>
                </a:lnTo>
                <a:lnTo>
                  <a:pt x="6268793" y="0"/>
                </a:lnTo>
                <a:lnTo>
                  <a:pt x="6283763" y="5614"/>
                </a:lnTo>
                <a:lnTo>
                  <a:pt x="6294991" y="11228"/>
                </a:lnTo>
                <a:lnTo>
                  <a:pt x="6309961" y="16842"/>
                </a:lnTo>
                <a:lnTo>
                  <a:pt x="6317446" y="28069"/>
                </a:lnTo>
                <a:lnTo>
                  <a:pt x="6324931" y="36490"/>
                </a:lnTo>
                <a:lnTo>
                  <a:pt x="6332416" y="47718"/>
                </a:lnTo>
                <a:lnTo>
                  <a:pt x="6332416" y="61752"/>
                </a:lnTo>
                <a:lnTo>
                  <a:pt x="6332416" y="2646984"/>
                </a:lnTo>
                <a:lnTo>
                  <a:pt x="6332416" y="2661018"/>
                </a:lnTo>
                <a:lnTo>
                  <a:pt x="6332416" y="2913585"/>
                </a:lnTo>
                <a:lnTo>
                  <a:pt x="6332416" y="2927620"/>
                </a:lnTo>
                <a:lnTo>
                  <a:pt x="6332416" y="5512851"/>
                </a:lnTo>
                <a:lnTo>
                  <a:pt x="6332416" y="5526886"/>
                </a:lnTo>
                <a:lnTo>
                  <a:pt x="6324931" y="5538114"/>
                </a:lnTo>
                <a:lnTo>
                  <a:pt x="6317446" y="5546534"/>
                </a:lnTo>
                <a:lnTo>
                  <a:pt x="6309961" y="5557762"/>
                </a:lnTo>
                <a:lnTo>
                  <a:pt x="6294991" y="5563376"/>
                </a:lnTo>
                <a:lnTo>
                  <a:pt x="6283763" y="5568990"/>
                </a:lnTo>
                <a:lnTo>
                  <a:pt x="6268793" y="5574604"/>
                </a:lnTo>
                <a:lnTo>
                  <a:pt x="6250080" y="5574604"/>
                </a:lnTo>
                <a:lnTo>
                  <a:pt x="1657955" y="5574604"/>
                </a:lnTo>
                <a:lnTo>
                  <a:pt x="1328610" y="5821613"/>
                </a:lnTo>
                <a:lnTo>
                  <a:pt x="1317382" y="5827227"/>
                </a:lnTo>
                <a:lnTo>
                  <a:pt x="1302412" y="5832840"/>
                </a:lnTo>
                <a:lnTo>
                  <a:pt x="1287442" y="5838454"/>
                </a:lnTo>
                <a:lnTo>
                  <a:pt x="1272472" y="5838454"/>
                </a:lnTo>
                <a:lnTo>
                  <a:pt x="1257501" y="5838454"/>
                </a:lnTo>
                <a:lnTo>
                  <a:pt x="1242531" y="5832840"/>
                </a:lnTo>
                <a:lnTo>
                  <a:pt x="1227561" y="5827227"/>
                </a:lnTo>
                <a:lnTo>
                  <a:pt x="1216333" y="5821613"/>
                </a:lnTo>
                <a:lnTo>
                  <a:pt x="886988" y="5574604"/>
                </a:lnTo>
                <a:lnTo>
                  <a:pt x="82337" y="5574604"/>
                </a:lnTo>
                <a:lnTo>
                  <a:pt x="63624" y="5574604"/>
                </a:lnTo>
                <a:lnTo>
                  <a:pt x="48654" y="5568990"/>
                </a:lnTo>
                <a:lnTo>
                  <a:pt x="37426" y="5563376"/>
                </a:lnTo>
                <a:lnTo>
                  <a:pt x="22456" y="5557762"/>
                </a:lnTo>
                <a:lnTo>
                  <a:pt x="14971" y="5546534"/>
                </a:lnTo>
                <a:lnTo>
                  <a:pt x="7485" y="5538114"/>
                </a:lnTo>
                <a:lnTo>
                  <a:pt x="0" y="5526886"/>
                </a:lnTo>
                <a:lnTo>
                  <a:pt x="0" y="5512851"/>
                </a:lnTo>
                <a:lnTo>
                  <a:pt x="0" y="2927620"/>
                </a:lnTo>
                <a:lnTo>
                  <a:pt x="0" y="2913585"/>
                </a:lnTo>
                <a:lnTo>
                  <a:pt x="0" y="2661018"/>
                </a:lnTo>
                <a:lnTo>
                  <a:pt x="0" y="2646984"/>
                </a:lnTo>
                <a:lnTo>
                  <a:pt x="0" y="61752"/>
                </a:lnTo>
                <a:lnTo>
                  <a:pt x="0" y="47718"/>
                </a:lnTo>
                <a:lnTo>
                  <a:pt x="7485" y="36490"/>
                </a:lnTo>
                <a:lnTo>
                  <a:pt x="14971" y="28069"/>
                </a:lnTo>
                <a:lnTo>
                  <a:pt x="22456" y="16842"/>
                </a:lnTo>
                <a:lnTo>
                  <a:pt x="37426" y="11228"/>
                </a:lnTo>
                <a:lnTo>
                  <a:pt x="48654" y="5614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5921AFF-DE08-9F0F-9C46-A6C983E0A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3468" y="651932"/>
            <a:ext cx="5706532" cy="135466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/>
              <a:t>Preventing Repeat Victimisation: Challenges for Policing and how can they be overcome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682354C-DF0B-1AEF-5935-274DCBBD7C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3467" y="2116667"/>
            <a:ext cx="5706533" cy="34967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Repeat </a:t>
            </a:r>
            <a:r>
              <a:rPr lang="en-US" err="1"/>
              <a:t>victimisation</a:t>
            </a:r>
            <a:r>
              <a:rPr lang="en-US"/>
              <a:t> is common in domestic abuse cases </a:t>
            </a:r>
            <a:r>
              <a:rPr lang="en-US">
                <a:ea typeface="+mn-lt"/>
                <a:cs typeface="+mn-lt"/>
              </a:rPr>
              <a:t>(Office for National Statistics, 2021)</a:t>
            </a:r>
            <a:endParaRPr lang="en-US"/>
          </a:p>
          <a:p>
            <a:r>
              <a:rPr lang="en-US"/>
              <a:t>Victims often experience ongoing harm and escalating risk</a:t>
            </a:r>
          </a:p>
          <a:p>
            <a:r>
              <a:rPr lang="en-US"/>
              <a:t>Police play a vital role in prevention and safeguarding </a:t>
            </a:r>
            <a:r>
              <a:rPr lang="en-US" sz="1400">
                <a:latin typeface="Century Gothic"/>
                <a:cs typeface="Times New Roman"/>
              </a:rPr>
              <a:t>(HMICFRS, 2019)</a:t>
            </a:r>
          </a:p>
          <a:p>
            <a:r>
              <a:rPr lang="en-US"/>
              <a:t>Key obstacles and explore effective solutions</a:t>
            </a:r>
          </a:p>
        </p:txBody>
      </p:sp>
    </p:spTree>
    <p:extLst>
      <p:ext uri="{BB962C8B-B14F-4D97-AF65-F5344CB8AC3E}">
        <p14:creationId xmlns:p14="http://schemas.microsoft.com/office/powerpoint/2010/main" val="23358631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49460EA-C73B-D245-5D1E-478C0EF7B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/>
              <a:t>Repeat Victimisation in Domestic Abuse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C4A8D-FB8C-C095-6032-52BB89ED1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GB" sz="2000"/>
              <a:t>Victims experiencing multiple incidents of abuse (Phoenix,2023)</a:t>
            </a:r>
          </a:p>
          <a:p>
            <a:r>
              <a:rPr lang="en-GB" sz="2000"/>
              <a:t>Abuse often follows a pattern rather a single event (Crown Prosecution Service,2022)</a:t>
            </a:r>
          </a:p>
          <a:p>
            <a:r>
              <a:rPr lang="en-GB" sz="2000"/>
              <a:t>Risk frequently escalates over time (Brimicombe,2016)</a:t>
            </a:r>
          </a:p>
          <a:p>
            <a:r>
              <a:rPr lang="en-GB" sz="2000"/>
              <a:t>Repeat victims are at increased risk of serious harm (Crown Prosecution Service,2022)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3950799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940F547-7206-4401-94FB-F8421915D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4 Types of Attachments You Should Know About – World on the Fingertips">
            <a:extLst>
              <a:ext uri="{FF2B5EF4-FFF2-40B4-BE49-F238E27FC236}">
                <a16:creationId xmlns:a16="http://schemas.microsoft.com/office/drawing/2014/main" id="{DB1A5E75-EFC7-F686-9AC2-F86B703E431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4027" b="1170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F83683-F639-CED7-095A-386979368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/>
              <a:t>Victim Vulnerability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7A66F-D8CD-4203-A986-2880F2798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>
            <a:normAutofit/>
          </a:bodyPr>
          <a:lstStyle/>
          <a:p>
            <a:r>
              <a:rPr lang="en-GB"/>
              <a:t>Trauma affects decision making </a:t>
            </a:r>
          </a:p>
          <a:p>
            <a:r>
              <a:rPr lang="en-GB"/>
              <a:t>Fear of retaliation from the perpetrator (College of Policing, 2022)</a:t>
            </a:r>
          </a:p>
          <a:p>
            <a:r>
              <a:rPr lang="en-GB"/>
              <a:t>Emotional attachment = trauma bonding and coercive control (Home office,2022)</a:t>
            </a:r>
          </a:p>
          <a:p>
            <a:r>
              <a:rPr lang="en-GB"/>
              <a:t>Victim withdrawal or retraction of statements (Bates er al.,2025)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237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uilding Trust With New Reports. 5 Essential Tips for Managers | by ...">
            <a:extLst>
              <a:ext uri="{FF2B5EF4-FFF2-40B4-BE49-F238E27FC236}">
                <a16:creationId xmlns:a16="http://schemas.microsoft.com/office/drawing/2014/main" id="{CA830901-02C9-471A-ADB9-8256DEF9D33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8848" r="2286"/>
          <a:stretch>
            <a:fillRect/>
          </a:stretch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3994EE40-F54F-48E5-826B-B45158209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048B89-9345-F082-41FE-8EB4414B6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r>
              <a:rPr lang="en-GB"/>
              <a:t>Overcoming Victim Vulnerability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6E6E5-622D-BAE5-98A1-67DC224A97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5055923" cy="3632200"/>
          </a:xfrm>
        </p:spPr>
        <p:txBody>
          <a:bodyPr>
            <a:normAutofit/>
          </a:bodyPr>
          <a:lstStyle/>
          <a:p>
            <a:r>
              <a:rPr lang="en-GB"/>
              <a:t>Trauma informed approach to victim engagement (College of Policing,2023)</a:t>
            </a:r>
          </a:p>
          <a:p>
            <a:r>
              <a:rPr lang="en-GB"/>
              <a:t>Building trust and rapport (College of Policing,2023)</a:t>
            </a:r>
          </a:p>
          <a:p>
            <a:r>
              <a:rPr lang="en-GB"/>
              <a:t>Avoiding victim-blaming language</a:t>
            </a:r>
          </a:p>
          <a:p>
            <a:r>
              <a:rPr lang="en-GB"/>
              <a:t>Allowing time and choice for victims</a:t>
            </a:r>
          </a:p>
          <a:p>
            <a:r>
              <a:rPr lang="en-GB"/>
              <a:t>Use of specialist support services (</a:t>
            </a:r>
            <a:r>
              <a:rPr lang="en-US"/>
              <a:t>College of Policing,2021) </a:t>
            </a:r>
          </a:p>
          <a:p>
            <a:r>
              <a:rPr lang="en-US"/>
              <a:t>e.g. </a:t>
            </a:r>
            <a:r>
              <a:rPr lang="en-US" err="1"/>
              <a:t>Idva</a:t>
            </a:r>
            <a:r>
              <a:rPr lang="en-US"/>
              <a:t> - </a:t>
            </a:r>
            <a:r>
              <a:rPr lang="en-US" err="1"/>
              <a:t>prioritise</a:t>
            </a:r>
            <a:r>
              <a:rPr lang="en-US"/>
              <a:t> victim safety (</a:t>
            </a:r>
            <a:r>
              <a:rPr lang="en-US" err="1"/>
              <a:t>Safelives,n.d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23859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940F547-7206-4401-94FB-F8421915D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ow Does Domestic Violence Affect Custody in California? - K L Family ...">
            <a:extLst>
              <a:ext uri="{FF2B5EF4-FFF2-40B4-BE49-F238E27FC236}">
                <a16:creationId xmlns:a16="http://schemas.microsoft.com/office/drawing/2014/main" id="{237CDFD0-7F07-D5E5-9642-54A03AC3028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667" b="2433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C06494D-7D53-9E28-45CA-512F389C1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US"/>
              <a:t>Perpetrator </a:t>
            </a:r>
            <a:r>
              <a:rPr lang="en-GB"/>
              <a:t>Behaviours</a:t>
            </a:r>
            <a:r>
              <a:rPr lang="en-US"/>
              <a:t> and Manipulation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C57329-9B24-3D61-FE7C-CCDD4CAA7F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234941"/>
          </a:xfrm>
        </p:spPr>
        <p:txBody>
          <a:bodyPr>
            <a:normAutofit/>
          </a:bodyPr>
          <a:lstStyle/>
          <a:p>
            <a:r>
              <a:rPr lang="en-GB"/>
              <a:t>Offenders use multiple tactics to conceal their behaviours</a:t>
            </a:r>
          </a:p>
          <a:p>
            <a:r>
              <a:rPr lang="en-GB"/>
              <a:t>Minimising or dismissing victim's experiences </a:t>
            </a:r>
          </a:p>
          <a:p>
            <a:r>
              <a:rPr lang="en-GB"/>
              <a:t>Intentionally using police involvement to intimidate the victim</a:t>
            </a:r>
          </a:p>
          <a:p>
            <a:r>
              <a:rPr lang="en-GB"/>
              <a:t>Some victims come to accept what is happening to them as normal</a:t>
            </a:r>
          </a:p>
          <a:p>
            <a:r>
              <a:rPr lang="en-GB"/>
              <a:t>Continued access to victims eg. Children together      </a:t>
            </a:r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CABFE9-8DC2-E1FC-108B-8FB1BCF7DBA0}"/>
              </a:ext>
            </a:extLst>
          </p:cNvPr>
          <p:cNvSpPr txBox="1"/>
          <p:nvPr/>
        </p:nvSpPr>
        <p:spPr>
          <a:xfrm>
            <a:off x="20" y="6172201"/>
            <a:ext cx="12191980" cy="685799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</a:rPr>
              <a:t> (Wood et al.,2024, p429-430)</a:t>
            </a:r>
            <a:endParaRPr lang="en-US" sz="13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7847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vidence Based - Free of Charge Creative Commons Chalkboard image">
            <a:extLst>
              <a:ext uri="{FF2B5EF4-FFF2-40B4-BE49-F238E27FC236}">
                <a16:creationId xmlns:a16="http://schemas.microsoft.com/office/drawing/2014/main" id="{65433EE6-59E7-0FD4-B26A-C979886F5C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529" r="9091" b="13697"/>
          <a:stretch>
            <a:fillRect/>
          </a:stretch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0" name="Freeform 9">
            <a:extLst>
              <a:ext uri="{FF2B5EF4-FFF2-40B4-BE49-F238E27FC236}">
                <a16:creationId xmlns:a16="http://schemas.microsoft.com/office/drawing/2014/main" id="{72319FFA-0E4F-4E0B-BEBA-A9DD4B41A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9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B93C6C-8BF3-B4C2-A19E-C13A86A10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4930400" cy="1559412"/>
          </a:xfrm>
        </p:spPr>
        <p:txBody>
          <a:bodyPr>
            <a:normAutofit/>
          </a:bodyPr>
          <a:lstStyle/>
          <a:p>
            <a:r>
              <a:rPr lang="en-GB"/>
              <a:t>Overcoming Perpetrator risk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3B7232-C8FC-E92B-82D9-01AFD3DBB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4921687" cy="3632200"/>
          </a:xfrm>
        </p:spPr>
        <p:txBody>
          <a:bodyPr>
            <a:normAutofit/>
          </a:bodyPr>
          <a:lstStyle/>
          <a:p>
            <a:r>
              <a:rPr lang="en-GB"/>
              <a:t>Proactive risk management </a:t>
            </a:r>
          </a:p>
          <a:p>
            <a:r>
              <a:rPr lang="en-GB"/>
              <a:t>Use of protective orders (DAPN)</a:t>
            </a:r>
          </a:p>
          <a:p>
            <a:r>
              <a:rPr lang="en-GB"/>
              <a:t>Multi-agency monitoring ( e.g MARAC)</a:t>
            </a:r>
          </a:p>
          <a:p>
            <a:r>
              <a:rPr lang="en-GB"/>
              <a:t>Use of evidence led prosecutions ( e.g photographic evidence)</a:t>
            </a:r>
          </a:p>
          <a:p>
            <a:r>
              <a:rPr lang="en-GB"/>
              <a:t>Enforcement of bail conditions.                             </a:t>
            </a:r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54CD40-32A9-C096-FB5F-395D9F5B2CEB}"/>
              </a:ext>
            </a:extLst>
          </p:cNvPr>
          <p:cNvSpPr txBox="1"/>
          <p:nvPr/>
        </p:nvSpPr>
        <p:spPr>
          <a:xfrm>
            <a:off x="818712" y="5860535"/>
            <a:ext cx="34481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(Wood et al., 2024 p434-436)</a:t>
            </a:r>
          </a:p>
        </p:txBody>
      </p:sp>
    </p:spTree>
    <p:extLst>
      <p:ext uri="{BB962C8B-B14F-4D97-AF65-F5344CB8AC3E}">
        <p14:creationId xmlns:p14="http://schemas.microsoft.com/office/powerpoint/2010/main" val="12340428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940F547-7206-4401-94FB-F8421915D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olice name Midlands towns amid crimewave and say 'lock homes and ...">
            <a:extLst>
              <a:ext uri="{FF2B5EF4-FFF2-40B4-BE49-F238E27FC236}">
                <a16:creationId xmlns:a16="http://schemas.microsoft.com/office/drawing/2014/main" id="{335DCC01-51EC-2E1D-76F9-FC63DBBBC99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8284" r="1" b="4431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A22E14-460E-1102-1111-4A65B8B3E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/>
              <a:t>Organisational Challenges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189CC-DA02-4555-5D16-52F5F48038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>
            <a:normAutofit/>
          </a:bodyPr>
          <a:lstStyle/>
          <a:p>
            <a:r>
              <a:rPr lang="en-GB"/>
              <a:t>Increasingly complex demands and limited police resources </a:t>
            </a:r>
          </a:p>
          <a:p>
            <a:r>
              <a:rPr lang="en-GB"/>
              <a:t>Inconsistent risk assessment and information sharing </a:t>
            </a:r>
          </a:p>
          <a:p>
            <a:r>
              <a:rPr lang="en-GB"/>
              <a:t>Ineffective use of developed technology 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Not all response officers understand various forms of domestic abuse (IOPC,2023)</a:t>
            </a:r>
          </a:p>
          <a:p>
            <a:r>
              <a:rPr lang="en-GB"/>
              <a:t>Criminal justice system is often unprepared to respond effectively = loss of confidence (Home Office,2025)</a:t>
            </a:r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C3EDB8-D84D-28CE-BA50-0B1CE6068017}"/>
              </a:ext>
            </a:extLst>
          </p:cNvPr>
          <p:cNvSpPr txBox="1"/>
          <p:nvPr/>
        </p:nvSpPr>
        <p:spPr>
          <a:xfrm>
            <a:off x="1003424" y="3528983"/>
            <a:ext cx="279148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/>
              <a:t>(</a:t>
            </a:r>
            <a:r>
              <a:rPr lang="en-GB" err="1"/>
              <a:t>Rowe,2018,p.273</a:t>
            </a:r>
            <a:r>
              <a:rPr lang="en-GB"/>
              <a:t>)</a:t>
            </a:r>
          </a:p>
          <a:p>
            <a:pPr algn="l">
              <a:spcAft>
                <a:spcPts val="600"/>
              </a:spcAft>
            </a:pPr>
            <a:endParaRPr lang="en-GB"/>
          </a:p>
          <a:p>
            <a:pPr algn="l">
              <a:spcAft>
                <a:spcPts val="600"/>
              </a:spcAft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196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940F547-7206-4401-94FB-F8421915D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n An Emotionally Abusive Relationship Cause Ptsd">
            <a:extLst>
              <a:ext uri="{FF2B5EF4-FFF2-40B4-BE49-F238E27FC236}">
                <a16:creationId xmlns:a16="http://schemas.microsoft.com/office/drawing/2014/main" id="{7820BA89-7B3A-D36A-33D7-BAC58DB3A85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9712" b="528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842C6D-8F84-A1A8-4175-C933BD62C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/>
              <a:t>Overcoming Systemic challenges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99B50-DC95-D149-031B-0C16F206F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>
            <a:normAutofit/>
          </a:bodyPr>
          <a:lstStyle/>
          <a:p>
            <a:r>
              <a:rPr lang="en-GB"/>
              <a:t>Consistent use of of risk assessments (e.g DASH or DARA) ( Wood et al., 2024, p436)</a:t>
            </a:r>
          </a:p>
          <a:p>
            <a:r>
              <a:rPr lang="en-GB"/>
              <a:t>Intelligence- led policing and repeat victim monitoring </a:t>
            </a:r>
          </a:p>
          <a:p>
            <a:r>
              <a:rPr lang="en-GB"/>
              <a:t>Effective multi-agency collaboration (MARAC, social services) (College of Policing,2015)</a:t>
            </a:r>
          </a:p>
          <a:p>
            <a:r>
              <a:rPr lang="en-GB"/>
              <a:t>Up to date training for police </a:t>
            </a:r>
          </a:p>
          <a:p>
            <a:r>
              <a:rPr lang="en-GB"/>
              <a:t>Prioritisation of high-risk cases (Home office,2022)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49900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Refuse To Be A Victim | Visual Learn | 4/25/26">
            <a:extLst>
              <a:ext uri="{FF2B5EF4-FFF2-40B4-BE49-F238E27FC236}">
                <a16:creationId xmlns:a16="http://schemas.microsoft.com/office/drawing/2014/main" id="{DF250A28-3806-172C-277B-349B0627F6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5307" b="3784"/>
          <a:stretch>
            <a:fillRect/>
          </a:stretch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1" name="Freeform 6">
            <a:extLst>
              <a:ext uri="{FF2B5EF4-FFF2-40B4-BE49-F238E27FC236}">
                <a16:creationId xmlns:a16="http://schemas.microsoft.com/office/drawing/2014/main" id="{28F489B8-B6E6-485E-9CB6-3C90A4D84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06897" y="336390"/>
            <a:ext cx="6332416" cy="5838454"/>
          </a:xfrm>
          <a:custGeom>
            <a:avLst/>
            <a:gdLst/>
            <a:ahLst/>
            <a:cxnLst/>
            <a:rect l="l" t="t" r="r" b="b"/>
            <a:pathLst>
              <a:path w="6332416" h="5838454">
                <a:moveTo>
                  <a:pt x="63624" y="0"/>
                </a:moveTo>
                <a:lnTo>
                  <a:pt x="82337" y="0"/>
                </a:lnTo>
                <a:lnTo>
                  <a:pt x="6250080" y="0"/>
                </a:lnTo>
                <a:lnTo>
                  <a:pt x="6268793" y="0"/>
                </a:lnTo>
                <a:lnTo>
                  <a:pt x="6283763" y="5614"/>
                </a:lnTo>
                <a:lnTo>
                  <a:pt x="6294991" y="11228"/>
                </a:lnTo>
                <a:lnTo>
                  <a:pt x="6309961" y="16842"/>
                </a:lnTo>
                <a:lnTo>
                  <a:pt x="6317446" y="28069"/>
                </a:lnTo>
                <a:lnTo>
                  <a:pt x="6324931" y="36490"/>
                </a:lnTo>
                <a:lnTo>
                  <a:pt x="6332416" y="47718"/>
                </a:lnTo>
                <a:lnTo>
                  <a:pt x="6332416" y="61752"/>
                </a:lnTo>
                <a:lnTo>
                  <a:pt x="6332416" y="2646984"/>
                </a:lnTo>
                <a:lnTo>
                  <a:pt x="6332416" y="2661018"/>
                </a:lnTo>
                <a:lnTo>
                  <a:pt x="6332416" y="2913585"/>
                </a:lnTo>
                <a:lnTo>
                  <a:pt x="6332416" y="2927620"/>
                </a:lnTo>
                <a:lnTo>
                  <a:pt x="6332416" y="5512851"/>
                </a:lnTo>
                <a:lnTo>
                  <a:pt x="6332416" y="5526886"/>
                </a:lnTo>
                <a:lnTo>
                  <a:pt x="6324931" y="5538114"/>
                </a:lnTo>
                <a:lnTo>
                  <a:pt x="6317446" y="5546534"/>
                </a:lnTo>
                <a:lnTo>
                  <a:pt x="6309961" y="5557762"/>
                </a:lnTo>
                <a:lnTo>
                  <a:pt x="6294991" y="5563376"/>
                </a:lnTo>
                <a:lnTo>
                  <a:pt x="6283763" y="5568990"/>
                </a:lnTo>
                <a:lnTo>
                  <a:pt x="6268793" y="5574604"/>
                </a:lnTo>
                <a:lnTo>
                  <a:pt x="6250080" y="5574604"/>
                </a:lnTo>
                <a:lnTo>
                  <a:pt x="1657955" y="5574604"/>
                </a:lnTo>
                <a:lnTo>
                  <a:pt x="1328610" y="5821613"/>
                </a:lnTo>
                <a:lnTo>
                  <a:pt x="1317382" y="5827227"/>
                </a:lnTo>
                <a:lnTo>
                  <a:pt x="1302412" y="5832840"/>
                </a:lnTo>
                <a:lnTo>
                  <a:pt x="1287442" y="5838454"/>
                </a:lnTo>
                <a:lnTo>
                  <a:pt x="1272472" y="5838454"/>
                </a:lnTo>
                <a:lnTo>
                  <a:pt x="1257501" y="5838454"/>
                </a:lnTo>
                <a:lnTo>
                  <a:pt x="1242531" y="5832840"/>
                </a:lnTo>
                <a:lnTo>
                  <a:pt x="1227561" y="5827227"/>
                </a:lnTo>
                <a:lnTo>
                  <a:pt x="1216333" y="5821613"/>
                </a:lnTo>
                <a:lnTo>
                  <a:pt x="886988" y="5574604"/>
                </a:lnTo>
                <a:lnTo>
                  <a:pt x="82337" y="5574604"/>
                </a:lnTo>
                <a:lnTo>
                  <a:pt x="63624" y="5574604"/>
                </a:lnTo>
                <a:lnTo>
                  <a:pt x="48654" y="5568990"/>
                </a:lnTo>
                <a:lnTo>
                  <a:pt x="37426" y="5563376"/>
                </a:lnTo>
                <a:lnTo>
                  <a:pt x="22456" y="5557762"/>
                </a:lnTo>
                <a:lnTo>
                  <a:pt x="14971" y="5546534"/>
                </a:lnTo>
                <a:lnTo>
                  <a:pt x="7485" y="5538114"/>
                </a:lnTo>
                <a:lnTo>
                  <a:pt x="0" y="5526886"/>
                </a:lnTo>
                <a:lnTo>
                  <a:pt x="0" y="5512851"/>
                </a:lnTo>
                <a:lnTo>
                  <a:pt x="0" y="2927620"/>
                </a:lnTo>
                <a:lnTo>
                  <a:pt x="0" y="2913585"/>
                </a:lnTo>
                <a:lnTo>
                  <a:pt x="0" y="2661018"/>
                </a:lnTo>
                <a:lnTo>
                  <a:pt x="0" y="2646984"/>
                </a:lnTo>
                <a:lnTo>
                  <a:pt x="0" y="61752"/>
                </a:lnTo>
                <a:lnTo>
                  <a:pt x="0" y="47718"/>
                </a:lnTo>
                <a:lnTo>
                  <a:pt x="7485" y="36490"/>
                </a:lnTo>
                <a:lnTo>
                  <a:pt x="14971" y="28069"/>
                </a:lnTo>
                <a:lnTo>
                  <a:pt x="22456" y="16842"/>
                </a:lnTo>
                <a:lnTo>
                  <a:pt x="37426" y="11228"/>
                </a:lnTo>
                <a:lnTo>
                  <a:pt x="48654" y="5614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7FBC66-9D79-7205-3009-2D29D9C7C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3468" y="651932"/>
            <a:ext cx="5706532" cy="13546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Conclusion and Key Safeguarding Recommendations </a:t>
            </a: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13C17-0EFE-1B24-1846-7B27C01625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3467" y="2116667"/>
            <a:ext cx="5706533" cy="3496733"/>
          </a:xfrm>
        </p:spPr>
        <p:txBody>
          <a:bodyPr>
            <a:normAutofit/>
          </a:bodyPr>
          <a:lstStyle/>
          <a:p>
            <a:r>
              <a:rPr lang="en-GB"/>
              <a:t>Repeat victimisation is common and complex</a:t>
            </a:r>
          </a:p>
          <a:p>
            <a:r>
              <a:rPr lang="en-GB"/>
              <a:t>Police face obstacles related to victims , perpetrators and systemic challenges</a:t>
            </a:r>
          </a:p>
          <a:p>
            <a:r>
              <a:rPr lang="en-GB"/>
              <a:t>Trauma informed, victim-centred policing improves engagement </a:t>
            </a:r>
          </a:p>
          <a:p>
            <a:r>
              <a:rPr lang="en-GB"/>
              <a:t>Intelligence-led and multi-agency approaches prevent abuse</a:t>
            </a:r>
          </a:p>
          <a:p>
            <a:r>
              <a:rPr lang="en-GB"/>
              <a:t>Continuous training is essential  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08A2C8-739B-9E03-B03E-9F58FB4ABB8A}"/>
              </a:ext>
            </a:extLst>
          </p:cNvPr>
          <p:cNvSpPr txBox="1"/>
          <p:nvPr/>
        </p:nvSpPr>
        <p:spPr>
          <a:xfrm>
            <a:off x="9206620" y="6041480"/>
            <a:ext cx="293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/>
              <a:t>(Home Office,2022)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5433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959D4-243F-39FB-34BF-F0CA7AA27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D8B5F-0495-F5B2-6BDF-66E55BAE5C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4188525"/>
          </a:xfrm>
        </p:spPr>
        <p:txBody>
          <a:bodyPr>
            <a:normAutofit/>
          </a:bodyPr>
          <a:lstStyle/>
          <a:p>
            <a:endParaRPr lang="en-US"/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71BA4B-A6DE-DD1A-E56B-640538AD9A74}"/>
              </a:ext>
            </a:extLst>
          </p:cNvPr>
          <p:cNvSpPr txBox="1"/>
          <p:nvPr/>
        </p:nvSpPr>
        <p:spPr>
          <a:xfrm>
            <a:off x="481619" y="2222287"/>
            <a:ext cx="10322942" cy="51706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b="1"/>
          </a:p>
          <a:p>
            <a:r>
              <a:rPr lang="en-US" sz="1400"/>
              <a:t>Bates, L., Hopkins, A., Holly, D. and Morrison, S. (2025). </a:t>
            </a:r>
            <a:r>
              <a:rPr lang="en-US" sz="1400" i="1"/>
              <a:t>Victim-survivor disengagement from police in domestic abuse cases: who, when and why? Summary of Findings and Recommendations from Final Research Report</a:t>
            </a:r>
            <a:r>
              <a:rPr lang="en-US" sz="1400"/>
              <a:t>. [online] Available at: </a:t>
            </a:r>
            <a:r>
              <a:rPr lang="en-US" sz="1400">
                <a:hlinkClick r:id="rId2"/>
              </a:rPr>
              <a:t>https://domesticabusecommissioner.uk/wp-content/uploads/2025/02/Victim-Disengagement-SUMMARY-of-Final-Research-Report-and-Recommendations-30012025.pdf</a:t>
            </a:r>
            <a:r>
              <a:rPr lang="en-US" sz="1400"/>
              <a:t>. (Accessed 01 January 2026).</a:t>
            </a:r>
          </a:p>
          <a:p>
            <a:endParaRPr lang="en-US" sz="1400"/>
          </a:p>
          <a:p>
            <a:r>
              <a:rPr lang="en-US" sz="1400" err="1"/>
              <a:t>Brimicombe</a:t>
            </a:r>
            <a:r>
              <a:rPr lang="en-US" sz="1400"/>
              <a:t>, A.J. (2016). Mining Police-Recorded Offence and Incident Data to Inform a Definition of Repeat Domestic Abuse Victimization for Statistical Reporting. </a:t>
            </a:r>
            <a:r>
              <a:rPr lang="en-US" sz="1400" i="1"/>
              <a:t>Policing</a:t>
            </a:r>
            <a:r>
              <a:rPr lang="en-US" sz="1400"/>
              <a:t>, 12(2), p.paw025. </a:t>
            </a:r>
            <a:r>
              <a:rPr lang="en-US" sz="1400" err="1"/>
              <a:t>doi:https</a:t>
            </a:r>
            <a:r>
              <a:rPr lang="en-US" sz="1400"/>
              <a:t>://doi.org/10.1093/police/paw025. (Accessed 01 January 2026).</a:t>
            </a:r>
          </a:p>
          <a:p>
            <a:endParaRPr lang="en-US" sz="1400"/>
          </a:p>
          <a:p>
            <a:r>
              <a:rPr lang="en-US" sz="1400"/>
              <a:t>College of Policing (2015) </a:t>
            </a:r>
            <a:r>
              <a:rPr lang="en-US" sz="1400" i="1"/>
              <a:t>Partnership working and multi-agency responses/mechanisms.</a:t>
            </a:r>
            <a:r>
              <a:rPr lang="en-US" sz="1400"/>
              <a:t> Available at: </a:t>
            </a:r>
            <a:r>
              <a:rPr lang="en-US" sz="1400">
                <a:hlinkClick r:id="rId3"/>
              </a:rPr>
              <a:t>https://www.college.police.uk/app/major-investigation-and-public-protection/domestic-abuse/partnership-working-and-multi-agency-responsesmechanisms</a:t>
            </a:r>
            <a:r>
              <a:rPr lang="en-US" sz="1400"/>
              <a:t>. (Accessed 06 January 2026).</a:t>
            </a:r>
          </a:p>
          <a:p>
            <a:endParaRPr lang="en-US" sz="1400"/>
          </a:p>
          <a:p>
            <a:r>
              <a:rPr lang="en-US" sz="1400"/>
              <a:t>College of Policing (2022). </a:t>
            </a:r>
            <a:r>
              <a:rPr lang="en-US" sz="1400" i="1"/>
              <a:t>Understanding risk and vulnerability in the context of domestic abuse. </a:t>
            </a:r>
            <a:r>
              <a:rPr lang="en-US" sz="1400"/>
              <a:t>Available at: </a:t>
            </a:r>
            <a:r>
              <a:rPr lang="en-US" sz="1400">
                <a:hlinkClick r:id="rId4"/>
              </a:rPr>
              <a:t>https://www.college.police.uk/app/major-investigation-and-public-protection/domestic-abuse/understanding-risk-and-vulnerability-context-domestic-abuse</a:t>
            </a:r>
            <a:r>
              <a:rPr lang="en-US" sz="1400"/>
              <a:t>. (Accessed 06 January 2026).</a:t>
            </a:r>
          </a:p>
          <a:p>
            <a:endParaRPr lang="en-US" sz="1400"/>
          </a:p>
          <a:p>
            <a:r>
              <a:rPr lang="en-US" sz="1400"/>
              <a:t>College of Policing (2023). </a:t>
            </a:r>
            <a:r>
              <a:rPr lang="en-US" sz="1400" i="1"/>
              <a:t>Using a trauma-informed approach for serious violence victims .</a:t>
            </a:r>
            <a:r>
              <a:rPr lang="en-US" sz="1400"/>
              <a:t>Available at: </a:t>
            </a:r>
            <a:r>
              <a:rPr lang="en-US" sz="1400">
                <a:hlinkClick r:id="rId5"/>
              </a:rPr>
              <a:t>https://www.college.police.uk/article/using-trauma-informed-approach-serious-violence-victims</a:t>
            </a:r>
            <a:r>
              <a:rPr lang="en-US" sz="1400"/>
              <a:t>. (Accessed 02 January 2026).</a:t>
            </a:r>
          </a:p>
          <a:p>
            <a:endParaRPr lang="en-US" sz="140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4743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5A3BB-BD42-EB3C-270E-F70F011231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8C9AC-DF66-35BA-F2E3-01484F246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335" y="2222287"/>
            <a:ext cx="10583328" cy="4182850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endParaRPr lang="en-US" sz="120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20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20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400"/>
              <a:t>Crown Prosecution Service (2022). </a:t>
            </a:r>
            <a:r>
              <a:rPr lang="en-US" sz="1400" i="1"/>
              <a:t>Domestic Abuse | The Crown Prosecution Service</a:t>
            </a:r>
            <a:r>
              <a:rPr lang="en-US" sz="1400"/>
              <a:t>. [online] Cps.gov.uk. Available at: </a:t>
            </a:r>
            <a:r>
              <a:rPr lang="en-US" sz="1400">
                <a:hlinkClick r:id="rId2"/>
              </a:rPr>
              <a:t>https://www.cps.gov.uk/prosecution-guidance/domestic-abuse</a:t>
            </a:r>
            <a:r>
              <a:rPr lang="en-US" sz="1400"/>
              <a:t> (Accessed 02 January 2026)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40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400">
                <a:latin typeface="Century Gothic"/>
                <a:cs typeface="Times New Roman"/>
              </a:rPr>
              <a:t>HMICFRS (2019). </a:t>
            </a:r>
            <a:r>
              <a:rPr lang="en-US" sz="1400" i="1">
                <a:latin typeface="Century Gothic"/>
                <a:cs typeface="Times New Roman"/>
              </a:rPr>
              <a:t>The Police Response to Domestic Abuse an Update Report</a:t>
            </a:r>
            <a:r>
              <a:rPr lang="en-US" sz="1400">
                <a:latin typeface="Century Gothic"/>
                <a:cs typeface="Times New Roman"/>
              </a:rPr>
              <a:t> Available at: </a:t>
            </a:r>
            <a:r>
              <a:rPr lang="en-US" sz="1400">
                <a:latin typeface="Century Gothic"/>
                <a:cs typeface="Times New Roman"/>
                <a:hlinkClick r:id="rId3"/>
              </a:rPr>
              <a:t>https://assets-hmicfrs.justiceinspectorates.gov.uk/uploads/the-police-response-to-domestic-abuse-an-update-report.pdf</a:t>
            </a:r>
            <a:r>
              <a:rPr lang="en-US" sz="1400">
                <a:latin typeface="Century Gothic"/>
                <a:cs typeface="Times New Roman"/>
              </a:rPr>
              <a:t> (Accessed 09 January 2026)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40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400"/>
              <a:t>Home Office (2022) </a:t>
            </a:r>
            <a:r>
              <a:rPr lang="en-US" sz="1400" i="1"/>
              <a:t>Domestic abuse What services and </a:t>
            </a:r>
            <a:r>
              <a:rPr lang="en-US" sz="1400" i="1" err="1"/>
              <a:t>organisations</a:t>
            </a:r>
            <a:r>
              <a:rPr lang="en-US" sz="1400" i="1"/>
              <a:t> should do to keep victims safe Easy read version of the domestic abuse statutory guidance</a:t>
            </a:r>
            <a:r>
              <a:rPr lang="en-US" sz="1400"/>
              <a:t>. Available at: </a:t>
            </a:r>
            <a:r>
              <a:rPr lang="en-US" sz="1400">
                <a:hlinkClick r:id="rId4"/>
              </a:rPr>
              <a:t>https://assets.publishing.service.gov.uk/media/640a0986e90e076ccd1353fa/Domestic_Abuse_Statutory_Guidance_Easy_Read_V13_26-10-22_.pdf</a:t>
            </a:r>
            <a:r>
              <a:rPr lang="en-US" sz="1400"/>
              <a:t> (Accessed 04 January 2026).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40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400"/>
              <a:t>IOPC (2024) </a:t>
            </a:r>
            <a:r>
              <a:rPr lang="en-US" sz="1400" i="1"/>
              <a:t>Police perpetrated domestic abuse - handling review | Independent Office for Police Conduct (IOPC)</a:t>
            </a:r>
            <a:r>
              <a:rPr lang="en-US" sz="1400"/>
              <a:t>.  Policeconduct.gov.uk. Available at: </a:t>
            </a:r>
            <a:r>
              <a:rPr lang="en-US" sz="1400">
                <a:hlinkClick r:id="rId5"/>
              </a:rPr>
              <a:t>https://www.policeconduct.gov.uk/publications/police-perpetrated-domestic-abuse-handling-review</a:t>
            </a:r>
            <a:r>
              <a:rPr lang="en-US" sz="1400"/>
              <a:t> (Accessed 06 January 2026).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40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400"/>
              <a:t>Lancaster University (2018) </a:t>
            </a:r>
            <a:r>
              <a:rPr lang="en-US" sz="1400" i="1"/>
              <a:t>Researchers call for true picture of domestic violent crime | Lancaster University</a:t>
            </a:r>
            <a:r>
              <a:rPr lang="en-US" sz="1400"/>
              <a:t>. Lancaster.ac.uk. Available at: </a:t>
            </a:r>
            <a:r>
              <a:rPr lang="en-US" sz="1400">
                <a:hlinkClick r:id="rId6"/>
              </a:rPr>
              <a:t>https://www.lancaster.ac.uk/news/articles/2018/researchers-call-for-true-picture-of-domestic-violent-crime/index.php</a:t>
            </a:r>
            <a:r>
              <a:rPr lang="en-US" sz="1400"/>
              <a:t> (Accessed 04 January 2026).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400"/>
          </a:p>
          <a:p>
            <a:pPr algn="ctr">
              <a:spcBef>
                <a:spcPts val="0"/>
              </a:spcBef>
              <a:spcAft>
                <a:spcPts val="0"/>
              </a:spcAft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7992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98A53-3068-5691-030E-2622A2CF2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F71E3-CEE0-95A4-E25E-0AB28220C5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99" y="2222287"/>
            <a:ext cx="11259064" cy="3636511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endParaRPr lang="en-US" sz="1400"/>
          </a:p>
          <a:p>
            <a:r>
              <a:rPr lang="en-US" sz="1400">
                <a:ea typeface="+mn-lt"/>
                <a:cs typeface="+mn-lt"/>
              </a:rPr>
              <a:t>Office for National Statistics (2021) The nature of violent crime in England and Wales: Year ending March 2020.Available at: </a:t>
            </a:r>
            <a:r>
              <a:rPr lang="en-US" sz="1400">
                <a:ea typeface="+mn-lt"/>
                <a:cs typeface="+mn-lt"/>
                <a:hlinkClick r:id="rId2"/>
              </a:rPr>
              <a:t>https://www.ons.gov.uk/peoplepopulationandcommunity/crimeandjustice/articles/thenatureofviolentcrimeinenglandandwales/yearendingmarch2020</a:t>
            </a:r>
            <a:r>
              <a:rPr lang="en-US" sz="1400">
                <a:ea typeface="+mn-lt"/>
                <a:cs typeface="+mn-lt"/>
              </a:rPr>
              <a:t>  (Accessed: 6 January 2026).</a:t>
            </a:r>
            <a:endParaRPr lang="en-US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400">
              <a:ea typeface="+mn-lt"/>
              <a:cs typeface="+mn-lt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400">
              <a:ea typeface="+mn-lt"/>
              <a:cs typeface="+mn-lt"/>
            </a:endParaRPr>
          </a:p>
          <a:p>
            <a:r>
              <a:rPr lang="en-US" sz="1400">
                <a:ea typeface="+mn-lt"/>
                <a:cs typeface="+mn-lt"/>
              </a:rPr>
              <a:t>Office for National Statistics (2025) Domestic abuse in England and Wales overview: November 2025. Available at:</a:t>
            </a:r>
            <a:r>
              <a:rPr lang="en-US" sz="1400">
                <a:ea typeface="+mn-lt"/>
                <a:cs typeface="+mn-lt"/>
                <a:hlinkClick r:id="rId3"/>
              </a:rPr>
              <a:t>https://www.ons.gov.uk/peoplepopulationandcommunity/crimeandjustice/bulletins/domesticabuseinenglandandwalesoverview/november2025</a:t>
            </a:r>
            <a:r>
              <a:rPr lang="en-US" sz="1400">
                <a:ea typeface="+mn-lt"/>
                <a:cs typeface="+mn-lt"/>
              </a:rPr>
              <a:t> (Accessed: 07 January 2026).</a:t>
            </a:r>
            <a:endParaRPr lang="en-US"/>
          </a:p>
          <a:p>
            <a:pPr marL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40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400"/>
              <a:t>Phoenix, J. (2023) Improving Police Data Collection to Measure Repeat Demand: A Focus on Domestic Violence and Abuse. </a:t>
            </a:r>
            <a:r>
              <a:rPr lang="en-US" sz="1400" i="1"/>
              <a:t>Policing: A Journal of Policy and Practice</a:t>
            </a:r>
            <a:r>
              <a:rPr lang="en-US" sz="1400"/>
              <a:t>, 17. </a:t>
            </a:r>
            <a:r>
              <a:rPr lang="en-US" sz="1400" err="1"/>
              <a:t>doi:https</a:t>
            </a:r>
            <a:r>
              <a:rPr lang="en-US" sz="1400"/>
              <a:t>://doi.org/10.1093/police/paad022. (Accessed 06 January)</a:t>
            </a:r>
            <a:endParaRPr lang="en-US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40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400"/>
              <a:t>Rowe, M. (2018). </a:t>
            </a:r>
            <a:r>
              <a:rPr lang="en-US" sz="1400" i="1"/>
              <a:t>Introduction to Policing</a:t>
            </a:r>
            <a:r>
              <a:rPr lang="en-US" sz="1400"/>
              <a:t>. SAGE.</a:t>
            </a:r>
            <a:endParaRPr lang="en-US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140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1400"/>
              <a:t>Wood, D., Bradshaw, S., Dickens, T., Parker-McLeod, J. and Davis, C. (2024). </a:t>
            </a:r>
            <a:r>
              <a:rPr lang="en-US" sz="1400" i="1"/>
              <a:t>Blackstone’s Handbook for Policing Students 2024</a:t>
            </a:r>
            <a:r>
              <a:rPr lang="en-US" sz="1400"/>
              <a:t>. Oxford University Press, United Kingdom.</a:t>
            </a:r>
          </a:p>
          <a:p>
            <a:pPr marL="0" indent="0">
              <a:buNone/>
            </a:pPr>
            <a:br>
              <a:rPr lang="en-US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5683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5D818-6FB1-ABE7-7E8B-8AA87F4DE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</a:t>
            </a:r>
            <a:r>
              <a:rPr lang="en-US"/>
              <a:t>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5800C-27A0-F190-3059-887887DD48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I acknowledge the use of Grammarly (</a:t>
            </a:r>
            <a:r>
              <a:rPr lang="en-US">
                <a:hlinkClick r:id="rId2"/>
              </a:rPr>
              <a:t>https://grammly.com</a:t>
            </a:r>
            <a:r>
              <a:rPr lang="en-US"/>
              <a:t>) on the </a:t>
            </a:r>
            <a:r>
              <a:rPr lang="en-GB"/>
              <a:t>6</a:t>
            </a:r>
            <a:r>
              <a:rPr lang="en-GB" baseline="30000"/>
              <a:t>th</a:t>
            </a:r>
            <a:r>
              <a:rPr lang="en-GB"/>
              <a:t> January 2026 solely for spelling and grammatical support due to mild dyslexia as I can make errors when typing quickly. No AI was used to generate ideas or academic content.</a:t>
            </a:r>
          </a:p>
          <a:p>
            <a:r>
              <a:rPr lang="en-GB"/>
              <a:t>I confirm that I have not presented any AI generated text as my own work. I confirm I have ideas and notes that are my own work and can provide them as evidence if required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5685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Quotable</vt:lpstr>
      <vt:lpstr>Claire Williams 2416992 BMPL5015A</vt:lpstr>
      <vt:lpstr>Preventing Repeat Victimisation: Challenges for Policing and how can they be overcome</vt:lpstr>
      <vt:lpstr>Repeat Victimisation in Domestic Abuse</vt:lpstr>
      <vt:lpstr>Victim Vulnerability </vt:lpstr>
      <vt:lpstr>Overcoming Victim Vulnerability </vt:lpstr>
      <vt:lpstr>Perpetrator Behaviours and Manipulation</vt:lpstr>
      <vt:lpstr>Overcoming Perpetrator risk</vt:lpstr>
      <vt:lpstr>Organisational Challenges</vt:lpstr>
      <vt:lpstr>Overcoming Systemic challenges</vt:lpstr>
      <vt:lpstr>Conclusion and Key Safeguarding Recommendations </vt:lpstr>
      <vt:lpstr>Reference List</vt:lpstr>
      <vt:lpstr>Reference list continued</vt:lpstr>
      <vt:lpstr>Reference list continued</vt:lpstr>
      <vt:lpstr>AI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Examine the short-term and long term psychological, emotional, and social impacts of abuse on victims</dc:title>
  <dc:creator>Claire Williams (2416992)</dc:creator>
  <cp:revision>1</cp:revision>
  <dcterms:created xsi:type="dcterms:W3CDTF">2025-12-30T22:35:49Z</dcterms:created>
  <dcterms:modified xsi:type="dcterms:W3CDTF">2026-01-09T17:20:36Z</dcterms:modified>
</cp:coreProperties>
</file>