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83" r:id="rId18"/>
    <p:sldId id="274" r:id="rId19"/>
    <p:sldId id="276" r:id="rId20"/>
    <p:sldId id="277" r:id="rId21"/>
    <p:sldId id="278" r:id="rId22"/>
    <p:sldId id="279" r:id="rId23"/>
    <p:sldId id="280" r:id="rId24"/>
    <p:sldId id="281" r:id="rId25"/>
    <p:sldId id="263" r:id="rId26"/>
    <p:sldId id="264" r:id="rId27"/>
    <p:sldId id="275" r:id="rId28"/>
    <p:sldId id="282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38" autoAdjust="0"/>
    <p:restoredTop sz="94660"/>
  </p:normalViewPr>
  <p:slideViewPr>
    <p:cSldViewPr snapToGrid="0">
      <p:cViewPr varScale="1">
        <p:scale>
          <a:sx n="85" d="100"/>
          <a:sy n="85" d="100"/>
        </p:scale>
        <p:origin x="19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F8949D-FA1F-4E41-94BD-46E3D08E3F9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ECE549-1FE3-42C0-8DFA-5B70114D490E}">
      <dgm:prSet/>
      <dgm:spPr/>
      <dgm:t>
        <a:bodyPr/>
        <a:lstStyle/>
        <a:p>
          <a:r>
            <a:rPr lang="en-GB"/>
            <a:t>Recap of concepts so far</a:t>
          </a:r>
          <a:endParaRPr lang="en-US"/>
        </a:p>
      </dgm:t>
    </dgm:pt>
    <dgm:pt modelId="{4270A460-C674-4BBC-A016-0224E06B6804}" type="parTrans" cxnId="{6E883162-B243-4095-A182-E20C5842069D}">
      <dgm:prSet/>
      <dgm:spPr/>
      <dgm:t>
        <a:bodyPr/>
        <a:lstStyle/>
        <a:p>
          <a:endParaRPr lang="en-US"/>
        </a:p>
      </dgm:t>
    </dgm:pt>
    <dgm:pt modelId="{1A907277-B1B9-4A4E-A01D-D705B9E9EDD9}" type="sibTrans" cxnId="{6E883162-B243-4095-A182-E20C5842069D}">
      <dgm:prSet/>
      <dgm:spPr/>
      <dgm:t>
        <a:bodyPr/>
        <a:lstStyle/>
        <a:p>
          <a:endParaRPr lang="en-US"/>
        </a:p>
      </dgm:t>
    </dgm:pt>
    <dgm:pt modelId="{E35105FB-5F4A-4A50-A719-8C130FC31DB4}">
      <dgm:prSet/>
      <dgm:spPr/>
      <dgm:t>
        <a:bodyPr/>
        <a:lstStyle/>
        <a:p>
          <a:r>
            <a:rPr lang="en-GB"/>
            <a:t>Definitions</a:t>
          </a:r>
          <a:endParaRPr lang="en-US"/>
        </a:p>
      </dgm:t>
    </dgm:pt>
    <dgm:pt modelId="{07CE74FA-A63D-4D36-8014-B9DD73FB9C53}" type="parTrans" cxnId="{B987D067-8B9B-44D1-A7CC-0530887765A1}">
      <dgm:prSet/>
      <dgm:spPr/>
      <dgm:t>
        <a:bodyPr/>
        <a:lstStyle/>
        <a:p>
          <a:endParaRPr lang="en-US"/>
        </a:p>
      </dgm:t>
    </dgm:pt>
    <dgm:pt modelId="{A50B31FF-AB8A-4EE8-8B4A-A56AA5391E44}" type="sibTrans" cxnId="{B987D067-8B9B-44D1-A7CC-0530887765A1}">
      <dgm:prSet/>
      <dgm:spPr/>
      <dgm:t>
        <a:bodyPr/>
        <a:lstStyle/>
        <a:p>
          <a:endParaRPr lang="en-US"/>
        </a:p>
      </dgm:t>
    </dgm:pt>
    <dgm:pt modelId="{E92A2D90-7785-4BFD-9AB3-020F38D71109}">
      <dgm:prSet/>
      <dgm:spPr/>
      <dgm:t>
        <a:bodyPr/>
        <a:lstStyle/>
        <a:p>
          <a:r>
            <a:rPr lang="en-GB"/>
            <a:t>Identification of the key elements required for research</a:t>
          </a:r>
          <a:endParaRPr lang="en-US"/>
        </a:p>
      </dgm:t>
    </dgm:pt>
    <dgm:pt modelId="{2C6EEAA8-0C56-4E9D-819E-5F56598A85EA}" type="parTrans" cxnId="{12C3C0B9-4D22-42B6-B68D-D7DF3FCEE613}">
      <dgm:prSet/>
      <dgm:spPr/>
      <dgm:t>
        <a:bodyPr/>
        <a:lstStyle/>
        <a:p>
          <a:endParaRPr lang="en-US"/>
        </a:p>
      </dgm:t>
    </dgm:pt>
    <dgm:pt modelId="{A4355F75-4918-4A31-B19F-66C078FB4EB4}" type="sibTrans" cxnId="{12C3C0B9-4D22-42B6-B68D-D7DF3FCEE613}">
      <dgm:prSet/>
      <dgm:spPr/>
      <dgm:t>
        <a:bodyPr/>
        <a:lstStyle/>
        <a:p>
          <a:endParaRPr lang="en-US"/>
        </a:p>
      </dgm:t>
    </dgm:pt>
    <dgm:pt modelId="{EE6DBAA1-64AE-496C-9E03-61769226F173}">
      <dgm:prSet/>
      <dgm:spPr/>
      <dgm:t>
        <a:bodyPr/>
        <a:lstStyle/>
        <a:p>
          <a:r>
            <a:rPr lang="en-GB"/>
            <a:t>Identification of the motivators for research</a:t>
          </a:r>
          <a:endParaRPr lang="en-US"/>
        </a:p>
      </dgm:t>
    </dgm:pt>
    <dgm:pt modelId="{7BFA69D1-B1AD-488C-B2E8-0916FCEABD38}" type="parTrans" cxnId="{01DED88D-A9E6-4168-9D8B-DD3C18353A9D}">
      <dgm:prSet/>
      <dgm:spPr/>
      <dgm:t>
        <a:bodyPr/>
        <a:lstStyle/>
        <a:p>
          <a:endParaRPr lang="en-US"/>
        </a:p>
      </dgm:t>
    </dgm:pt>
    <dgm:pt modelId="{8622C143-8093-4EC1-930A-8CD3A7B16286}" type="sibTrans" cxnId="{01DED88D-A9E6-4168-9D8B-DD3C18353A9D}">
      <dgm:prSet/>
      <dgm:spPr/>
      <dgm:t>
        <a:bodyPr/>
        <a:lstStyle/>
        <a:p>
          <a:endParaRPr lang="en-US"/>
        </a:p>
      </dgm:t>
    </dgm:pt>
    <dgm:pt modelId="{51B4C53B-C231-4A07-8D88-0ACAFF8AB36F}">
      <dgm:prSet/>
      <dgm:spPr/>
      <dgm:t>
        <a:bodyPr/>
        <a:lstStyle/>
        <a:p>
          <a:r>
            <a:rPr lang="en-GB"/>
            <a:t>Barriers to research</a:t>
          </a:r>
          <a:endParaRPr lang="en-US"/>
        </a:p>
      </dgm:t>
    </dgm:pt>
    <dgm:pt modelId="{5C709C6C-5B3D-49A6-A750-CCB4FEA82A87}" type="parTrans" cxnId="{056233E8-F462-49E7-8D50-6D084E3F073E}">
      <dgm:prSet/>
      <dgm:spPr/>
      <dgm:t>
        <a:bodyPr/>
        <a:lstStyle/>
        <a:p>
          <a:endParaRPr lang="en-US"/>
        </a:p>
      </dgm:t>
    </dgm:pt>
    <dgm:pt modelId="{2C0EF1BA-98D2-472A-99F6-711C527F0FE0}" type="sibTrans" cxnId="{056233E8-F462-49E7-8D50-6D084E3F073E}">
      <dgm:prSet/>
      <dgm:spPr/>
      <dgm:t>
        <a:bodyPr/>
        <a:lstStyle/>
        <a:p>
          <a:endParaRPr lang="en-US"/>
        </a:p>
      </dgm:t>
    </dgm:pt>
    <dgm:pt modelId="{8311328B-2853-40AA-938F-6E93F9214FDD}">
      <dgm:prSet/>
      <dgm:spPr/>
      <dgm:t>
        <a:bodyPr/>
        <a:lstStyle/>
        <a:p>
          <a:r>
            <a:rPr lang="en-GB"/>
            <a:t>Implications for the wider context</a:t>
          </a:r>
          <a:endParaRPr lang="en-US"/>
        </a:p>
      </dgm:t>
    </dgm:pt>
    <dgm:pt modelId="{582008CC-8779-4F0B-A47B-8EC0499C10B5}" type="parTrans" cxnId="{244012FD-297A-491E-AEB1-FEE6F38E8E61}">
      <dgm:prSet/>
      <dgm:spPr/>
      <dgm:t>
        <a:bodyPr/>
        <a:lstStyle/>
        <a:p>
          <a:endParaRPr lang="en-US"/>
        </a:p>
      </dgm:t>
    </dgm:pt>
    <dgm:pt modelId="{E44C078F-070A-4B78-9B81-5D038A54197C}" type="sibTrans" cxnId="{244012FD-297A-491E-AEB1-FEE6F38E8E61}">
      <dgm:prSet/>
      <dgm:spPr/>
      <dgm:t>
        <a:bodyPr/>
        <a:lstStyle/>
        <a:p>
          <a:endParaRPr lang="en-US"/>
        </a:p>
      </dgm:t>
    </dgm:pt>
    <dgm:pt modelId="{B6EB11BD-6B44-0149-8C97-52182F120D7C}" type="pres">
      <dgm:prSet presAssocID="{62F8949D-FA1F-4E41-94BD-46E3D08E3F9B}" presName="linear" presStyleCnt="0">
        <dgm:presLayoutVars>
          <dgm:animLvl val="lvl"/>
          <dgm:resizeHandles val="exact"/>
        </dgm:presLayoutVars>
      </dgm:prSet>
      <dgm:spPr/>
    </dgm:pt>
    <dgm:pt modelId="{79C7CD2F-56C4-1344-A94B-0C3C6C97EA9D}" type="pres">
      <dgm:prSet presAssocID="{7FECE549-1FE3-42C0-8DFA-5B70114D490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CFFFD81-54E8-BC43-BE2F-DFD1334851AD}" type="pres">
      <dgm:prSet presAssocID="{1A907277-B1B9-4A4E-A01D-D705B9E9EDD9}" presName="spacer" presStyleCnt="0"/>
      <dgm:spPr/>
    </dgm:pt>
    <dgm:pt modelId="{2A16EB8C-CE0F-9248-9D25-FD483730B46B}" type="pres">
      <dgm:prSet presAssocID="{E35105FB-5F4A-4A50-A719-8C130FC31DB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80BCD93-0024-E243-BADF-20150BA02B67}" type="pres">
      <dgm:prSet presAssocID="{A50B31FF-AB8A-4EE8-8B4A-A56AA5391E44}" presName="spacer" presStyleCnt="0"/>
      <dgm:spPr/>
    </dgm:pt>
    <dgm:pt modelId="{F9A81D92-FE5D-B245-986A-30469B865470}" type="pres">
      <dgm:prSet presAssocID="{E92A2D90-7785-4BFD-9AB3-020F38D7110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6A55580-9AF2-424A-8B4C-76A45E68303A}" type="pres">
      <dgm:prSet presAssocID="{A4355F75-4918-4A31-B19F-66C078FB4EB4}" presName="spacer" presStyleCnt="0"/>
      <dgm:spPr/>
    </dgm:pt>
    <dgm:pt modelId="{ECA6A60F-7ACA-A647-A5A2-3B31E15C8801}" type="pres">
      <dgm:prSet presAssocID="{EE6DBAA1-64AE-496C-9E03-61769226F17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3BFCA4A-6729-4C47-8843-FA2FEA5C3A10}" type="pres">
      <dgm:prSet presAssocID="{8622C143-8093-4EC1-930A-8CD3A7B16286}" presName="spacer" presStyleCnt="0"/>
      <dgm:spPr/>
    </dgm:pt>
    <dgm:pt modelId="{480CC904-F91D-2E4A-B819-1B15590BCC73}" type="pres">
      <dgm:prSet presAssocID="{51B4C53B-C231-4A07-8D88-0ACAFF8AB36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8DD246E-DB78-174F-B50F-ABA03EA883BC}" type="pres">
      <dgm:prSet presAssocID="{2C0EF1BA-98D2-472A-99F6-711C527F0FE0}" presName="spacer" presStyleCnt="0"/>
      <dgm:spPr/>
    </dgm:pt>
    <dgm:pt modelId="{4430321D-5E07-7148-9DC5-74C51ABAFFAD}" type="pres">
      <dgm:prSet presAssocID="{8311328B-2853-40AA-938F-6E93F9214FD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CEAC32F-4870-C443-9E53-B28BC61B552D}" type="presOf" srcId="{7FECE549-1FE3-42C0-8DFA-5B70114D490E}" destId="{79C7CD2F-56C4-1344-A94B-0C3C6C97EA9D}" srcOrd="0" destOrd="0" presId="urn:microsoft.com/office/officeart/2005/8/layout/vList2"/>
    <dgm:cxn modelId="{3F200F3F-1CE6-0F44-86B0-D50EC04D200B}" type="presOf" srcId="{EE6DBAA1-64AE-496C-9E03-61769226F173}" destId="{ECA6A60F-7ACA-A647-A5A2-3B31E15C8801}" srcOrd="0" destOrd="0" presId="urn:microsoft.com/office/officeart/2005/8/layout/vList2"/>
    <dgm:cxn modelId="{6E883162-B243-4095-A182-E20C5842069D}" srcId="{62F8949D-FA1F-4E41-94BD-46E3D08E3F9B}" destId="{7FECE549-1FE3-42C0-8DFA-5B70114D490E}" srcOrd="0" destOrd="0" parTransId="{4270A460-C674-4BBC-A016-0224E06B6804}" sibTransId="{1A907277-B1B9-4A4E-A01D-D705B9E9EDD9}"/>
    <dgm:cxn modelId="{B987D067-8B9B-44D1-A7CC-0530887765A1}" srcId="{62F8949D-FA1F-4E41-94BD-46E3D08E3F9B}" destId="{E35105FB-5F4A-4A50-A719-8C130FC31DB4}" srcOrd="1" destOrd="0" parTransId="{07CE74FA-A63D-4D36-8014-B9DD73FB9C53}" sibTransId="{A50B31FF-AB8A-4EE8-8B4A-A56AA5391E44}"/>
    <dgm:cxn modelId="{D990B38A-5CBF-644C-9B75-0B5A5D3044D4}" type="presOf" srcId="{E35105FB-5F4A-4A50-A719-8C130FC31DB4}" destId="{2A16EB8C-CE0F-9248-9D25-FD483730B46B}" srcOrd="0" destOrd="0" presId="urn:microsoft.com/office/officeart/2005/8/layout/vList2"/>
    <dgm:cxn modelId="{01DED88D-A9E6-4168-9D8B-DD3C18353A9D}" srcId="{62F8949D-FA1F-4E41-94BD-46E3D08E3F9B}" destId="{EE6DBAA1-64AE-496C-9E03-61769226F173}" srcOrd="3" destOrd="0" parTransId="{7BFA69D1-B1AD-488C-B2E8-0916FCEABD38}" sibTransId="{8622C143-8093-4EC1-930A-8CD3A7B16286}"/>
    <dgm:cxn modelId="{771422AD-36FE-8C49-AE17-2D7ED42A767A}" type="presOf" srcId="{51B4C53B-C231-4A07-8D88-0ACAFF8AB36F}" destId="{480CC904-F91D-2E4A-B819-1B15590BCC73}" srcOrd="0" destOrd="0" presId="urn:microsoft.com/office/officeart/2005/8/layout/vList2"/>
    <dgm:cxn modelId="{12C3C0B9-4D22-42B6-B68D-D7DF3FCEE613}" srcId="{62F8949D-FA1F-4E41-94BD-46E3D08E3F9B}" destId="{E92A2D90-7785-4BFD-9AB3-020F38D71109}" srcOrd="2" destOrd="0" parTransId="{2C6EEAA8-0C56-4E9D-819E-5F56598A85EA}" sibTransId="{A4355F75-4918-4A31-B19F-66C078FB4EB4}"/>
    <dgm:cxn modelId="{D23643CF-FCBC-A14B-8DAD-F2FA4D13450F}" type="presOf" srcId="{8311328B-2853-40AA-938F-6E93F9214FDD}" destId="{4430321D-5E07-7148-9DC5-74C51ABAFFAD}" srcOrd="0" destOrd="0" presId="urn:microsoft.com/office/officeart/2005/8/layout/vList2"/>
    <dgm:cxn modelId="{330E79E2-CE71-2E4C-8EC8-FFCFF58528D6}" type="presOf" srcId="{62F8949D-FA1F-4E41-94BD-46E3D08E3F9B}" destId="{B6EB11BD-6B44-0149-8C97-52182F120D7C}" srcOrd="0" destOrd="0" presId="urn:microsoft.com/office/officeart/2005/8/layout/vList2"/>
    <dgm:cxn modelId="{5B5B9BE2-15F1-6B4A-8C66-181DE5B136E2}" type="presOf" srcId="{E92A2D90-7785-4BFD-9AB3-020F38D71109}" destId="{F9A81D92-FE5D-B245-986A-30469B865470}" srcOrd="0" destOrd="0" presId="urn:microsoft.com/office/officeart/2005/8/layout/vList2"/>
    <dgm:cxn modelId="{056233E8-F462-49E7-8D50-6D084E3F073E}" srcId="{62F8949D-FA1F-4E41-94BD-46E3D08E3F9B}" destId="{51B4C53B-C231-4A07-8D88-0ACAFF8AB36F}" srcOrd="4" destOrd="0" parTransId="{5C709C6C-5B3D-49A6-A750-CCB4FEA82A87}" sibTransId="{2C0EF1BA-98D2-472A-99F6-711C527F0FE0}"/>
    <dgm:cxn modelId="{244012FD-297A-491E-AEB1-FEE6F38E8E61}" srcId="{62F8949D-FA1F-4E41-94BD-46E3D08E3F9B}" destId="{8311328B-2853-40AA-938F-6E93F9214FDD}" srcOrd="5" destOrd="0" parTransId="{582008CC-8779-4F0B-A47B-8EC0499C10B5}" sibTransId="{E44C078F-070A-4B78-9B81-5D038A54197C}"/>
    <dgm:cxn modelId="{741AD7F5-9FE0-E542-ADE3-7A94F8578A76}" type="presParOf" srcId="{B6EB11BD-6B44-0149-8C97-52182F120D7C}" destId="{79C7CD2F-56C4-1344-A94B-0C3C6C97EA9D}" srcOrd="0" destOrd="0" presId="urn:microsoft.com/office/officeart/2005/8/layout/vList2"/>
    <dgm:cxn modelId="{753B6F01-9F57-6644-9A07-0B5687010A24}" type="presParOf" srcId="{B6EB11BD-6B44-0149-8C97-52182F120D7C}" destId="{ACFFFD81-54E8-BC43-BE2F-DFD1334851AD}" srcOrd="1" destOrd="0" presId="urn:microsoft.com/office/officeart/2005/8/layout/vList2"/>
    <dgm:cxn modelId="{1EE824D6-E9AE-9646-A49F-3A986B2228C6}" type="presParOf" srcId="{B6EB11BD-6B44-0149-8C97-52182F120D7C}" destId="{2A16EB8C-CE0F-9248-9D25-FD483730B46B}" srcOrd="2" destOrd="0" presId="urn:microsoft.com/office/officeart/2005/8/layout/vList2"/>
    <dgm:cxn modelId="{9CA67F4F-B4F6-FA48-A5BF-409F9E04BE8C}" type="presParOf" srcId="{B6EB11BD-6B44-0149-8C97-52182F120D7C}" destId="{080BCD93-0024-E243-BADF-20150BA02B67}" srcOrd="3" destOrd="0" presId="urn:microsoft.com/office/officeart/2005/8/layout/vList2"/>
    <dgm:cxn modelId="{7D85361E-5068-0F42-A907-3F54466381A8}" type="presParOf" srcId="{B6EB11BD-6B44-0149-8C97-52182F120D7C}" destId="{F9A81D92-FE5D-B245-986A-30469B865470}" srcOrd="4" destOrd="0" presId="urn:microsoft.com/office/officeart/2005/8/layout/vList2"/>
    <dgm:cxn modelId="{F0A87B09-F926-5746-8DCC-B5A2E9E11947}" type="presParOf" srcId="{B6EB11BD-6B44-0149-8C97-52182F120D7C}" destId="{06A55580-9AF2-424A-8B4C-76A45E68303A}" srcOrd="5" destOrd="0" presId="urn:microsoft.com/office/officeart/2005/8/layout/vList2"/>
    <dgm:cxn modelId="{7540E10C-2A3E-E54F-9602-C658438DC462}" type="presParOf" srcId="{B6EB11BD-6B44-0149-8C97-52182F120D7C}" destId="{ECA6A60F-7ACA-A647-A5A2-3B31E15C8801}" srcOrd="6" destOrd="0" presId="urn:microsoft.com/office/officeart/2005/8/layout/vList2"/>
    <dgm:cxn modelId="{375831E1-6469-F744-B1D6-F6FB3FE99C69}" type="presParOf" srcId="{B6EB11BD-6B44-0149-8C97-52182F120D7C}" destId="{C3BFCA4A-6729-4C47-8843-FA2FEA5C3A10}" srcOrd="7" destOrd="0" presId="urn:microsoft.com/office/officeart/2005/8/layout/vList2"/>
    <dgm:cxn modelId="{3ADCB016-0EFA-B342-B7E1-F9806987DBE2}" type="presParOf" srcId="{B6EB11BD-6B44-0149-8C97-52182F120D7C}" destId="{480CC904-F91D-2E4A-B819-1B15590BCC73}" srcOrd="8" destOrd="0" presId="urn:microsoft.com/office/officeart/2005/8/layout/vList2"/>
    <dgm:cxn modelId="{2FFECBDD-0A2A-2445-A037-0A4ACA5B238D}" type="presParOf" srcId="{B6EB11BD-6B44-0149-8C97-52182F120D7C}" destId="{D8DD246E-DB78-174F-B50F-ABA03EA883BC}" srcOrd="9" destOrd="0" presId="urn:microsoft.com/office/officeart/2005/8/layout/vList2"/>
    <dgm:cxn modelId="{9BADF938-6C94-4E4F-BDFA-97F97B703AA7}" type="presParOf" srcId="{B6EB11BD-6B44-0149-8C97-52182F120D7C}" destId="{4430321D-5E07-7148-9DC5-74C51ABAFFA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50392A-E66E-470D-8C57-8E4396381684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14781A4-ADF9-4C98-8231-918FEE889519}">
      <dgm:prSet/>
      <dgm:spPr/>
      <dgm:t>
        <a:bodyPr/>
        <a:lstStyle/>
        <a:p>
          <a:r>
            <a:rPr lang="en-GB"/>
            <a:t>Research can often be viewed as a daunting task</a:t>
          </a:r>
          <a:endParaRPr lang="en-US"/>
        </a:p>
      </dgm:t>
    </dgm:pt>
    <dgm:pt modelId="{D010FCAD-EC47-4E50-B68D-E979EF338201}" type="parTrans" cxnId="{DF5DA79E-F3F7-4B96-8897-16EBA62F8B35}">
      <dgm:prSet/>
      <dgm:spPr/>
      <dgm:t>
        <a:bodyPr/>
        <a:lstStyle/>
        <a:p>
          <a:endParaRPr lang="en-US"/>
        </a:p>
      </dgm:t>
    </dgm:pt>
    <dgm:pt modelId="{94BFE18D-80CE-49C2-B5EF-BBB9C7189C5A}" type="sibTrans" cxnId="{DF5DA79E-F3F7-4B96-8897-16EBA62F8B35}">
      <dgm:prSet/>
      <dgm:spPr/>
      <dgm:t>
        <a:bodyPr/>
        <a:lstStyle/>
        <a:p>
          <a:endParaRPr lang="en-US"/>
        </a:p>
      </dgm:t>
    </dgm:pt>
    <dgm:pt modelId="{994BCA76-36DA-4731-8219-B0916CB48B20}">
      <dgm:prSet/>
      <dgm:spPr/>
      <dgm:t>
        <a:bodyPr/>
        <a:lstStyle/>
        <a:p>
          <a:r>
            <a:rPr lang="en-GB"/>
            <a:t>Selection of the right sources of evidence can seem challenging</a:t>
          </a:r>
          <a:endParaRPr lang="en-US"/>
        </a:p>
      </dgm:t>
    </dgm:pt>
    <dgm:pt modelId="{EDEDA481-01EC-4950-99D3-867732C8CD2A}" type="parTrans" cxnId="{57AB0E00-FC30-4A94-8E4A-AEB680B7D373}">
      <dgm:prSet/>
      <dgm:spPr/>
      <dgm:t>
        <a:bodyPr/>
        <a:lstStyle/>
        <a:p>
          <a:endParaRPr lang="en-US"/>
        </a:p>
      </dgm:t>
    </dgm:pt>
    <dgm:pt modelId="{6EFE6DCE-3E4F-4AC8-9900-AE8D248D26CD}" type="sibTrans" cxnId="{57AB0E00-FC30-4A94-8E4A-AEB680B7D373}">
      <dgm:prSet/>
      <dgm:spPr/>
      <dgm:t>
        <a:bodyPr/>
        <a:lstStyle/>
        <a:p>
          <a:endParaRPr lang="en-US"/>
        </a:p>
      </dgm:t>
    </dgm:pt>
    <dgm:pt modelId="{59C457A5-F65E-478A-9CA5-B7C39FDCB884}">
      <dgm:prSet/>
      <dgm:spPr/>
      <dgm:t>
        <a:bodyPr/>
        <a:lstStyle/>
        <a:p>
          <a:r>
            <a:rPr lang="en-GB"/>
            <a:t>Misconceptions of the purpose of each of the included sections</a:t>
          </a:r>
          <a:endParaRPr lang="en-US"/>
        </a:p>
      </dgm:t>
    </dgm:pt>
    <dgm:pt modelId="{94F2C847-5288-40B6-80EC-690AF4941BDC}" type="parTrans" cxnId="{D2D7711F-CF0D-40DD-A158-AFF783CC11AF}">
      <dgm:prSet/>
      <dgm:spPr/>
      <dgm:t>
        <a:bodyPr/>
        <a:lstStyle/>
        <a:p>
          <a:endParaRPr lang="en-US"/>
        </a:p>
      </dgm:t>
    </dgm:pt>
    <dgm:pt modelId="{83E3B9BA-2DE5-465D-9A2F-421F7C2E6895}" type="sibTrans" cxnId="{D2D7711F-CF0D-40DD-A158-AFF783CC11AF}">
      <dgm:prSet/>
      <dgm:spPr/>
      <dgm:t>
        <a:bodyPr/>
        <a:lstStyle/>
        <a:p>
          <a:endParaRPr lang="en-US"/>
        </a:p>
      </dgm:t>
    </dgm:pt>
    <dgm:pt modelId="{1A66F76F-27EB-7542-84A2-92516DF2D33C}" type="pres">
      <dgm:prSet presAssocID="{4850392A-E66E-470D-8C57-8E43963816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3CD14F6-C58D-B64D-8F47-A6B4FA108E55}" type="pres">
      <dgm:prSet presAssocID="{214781A4-ADF9-4C98-8231-918FEE889519}" presName="hierRoot1" presStyleCnt="0"/>
      <dgm:spPr/>
    </dgm:pt>
    <dgm:pt modelId="{C67371F1-E6E0-1C40-A585-A5F5DEB783B7}" type="pres">
      <dgm:prSet presAssocID="{214781A4-ADF9-4C98-8231-918FEE889519}" presName="composite" presStyleCnt="0"/>
      <dgm:spPr/>
    </dgm:pt>
    <dgm:pt modelId="{C6130075-8D71-194B-96C7-8CBD400576D4}" type="pres">
      <dgm:prSet presAssocID="{214781A4-ADF9-4C98-8231-918FEE889519}" presName="background" presStyleLbl="node0" presStyleIdx="0" presStyleCnt="3"/>
      <dgm:spPr/>
    </dgm:pt>
    <dgm:pt modelId="{9AA08DE8-4A69-A042-B72F-181EB6CAB87E}" type="pres">
      <dgm:prSet presAssocID="{214781A4-ADF9-4C98-8231-918FEE889519}" presName="text" presStyleLbl="fgAcc0" presStyleIdx="0" presStyleCnt="3">
        <dgm:presLayoutVars>
          <dgm:chPref val="3"/>
        </dgm:presLayoutVars>
      </dgm:prSet>
      <dgm:spPr/>
    </dgm:pt>
    <dgm:pt modelId="{E9BC7FA7-91CF-CD45-93E6-2A2DF1F9E826}" type="pres">
      <dgm:prSet presAssocID="{214781A4-ADF9-4C98-8231-918FEE889519}" presName="hierChild2" presStyleCnt="0"/>
      <dgm:spPr/>
    </dgm:pt>
    <dgm:pt modelId="{BA14388B-432F-AE40-B89E-BFB8D3369B58}" type="pres">
      <dgm:prSet presAssocID="{994BCA76-36DA-4731-8219-B0916CB48B20}" presName="hierRoot1" presStyleCnt="0"/>
      <dgm:spPr/>
    </dgm:pt>
    <dgm:pt modelId="{DD1B9379-194C-B64C-9FE8-FC7F2DC7D682}" type="pres">
      <dgm:prSet presAssocID="{994BCA76-36DA-4731-8219-B0916CB48B20}" presName="composite" presStyleCnt="0"/>
      <dgm:spPr/>
    </dgm:pt>
    <dgm:pt modelId="{E1EF89A0-B1A0-3B42-92E9-E593A063486C}" type="pres">
      <dgm:prSet presAssocID="{994BCA76-36DA-4731-8219-B0916CB48B20}" presName="background" presStyleLbl="node0" presStyleIdx="1" presStyleCnt="3"/>
      <dgm:spPr/>
    </dgm:pt>
    <dgm:pt modelId="{00EF3B81-A298-344B-9DED-E806177100D7}" type="pres">
      <dgm:prSet presAssocID="{994BCA76-36DA-4731-8219-B0916CB48B20}" presName="text" presStyleLbl="fgAcc0" presStyleIdx="1" presStyleCnt="3">
        <dgm:presLayoutVars>
          <dgm:chPref val="3"/>
        </dgm:presLayoutVars>
      </dgm:prSet>
      <dgm:spPr/>
    </dgm:pt>
    <dgm:pt modelId="{8C18F09E-86EC-4048-B88F-C11C272360C9}" type="pres">
      <dgm:prSet presAssocID="{994BCA76-36DA-4731-8219-B0916CB48B20}" presName="hierChild2" presStyleCnt="0"/>
      <dgm:spPr/>
    </dgm:pt>
    <dgm:pt modelId="{7E9A75FD-56EA-F141-92B0-A5DED0A6724C}" type="pres">
      <dgm:prSet presAssocID="{59C457A5-F65E-478A-9CA5-B7C39FDCB884}" presName="hierRoot1" presStyleCnt="0"/>
      <dgm:spPr/>
    </dgm:pt>
    <dgm:pt modelId="{B608A809-8447-2140-9FA8-8DAB249DD787}" type="pres">
      <dgm:prSet presAssocID="{59C457A5-F65E-478A-9CA5-B7C39FDCB884}" presName="composite" presStyleCnt="0"/>
      <dgm:spPr/>
    </dgm:pt>
    <dgm:pt modelId="{08D5F026-F621-1244-A161-F5186E733ED2}" type="pres">
      <dgm:prSet presAssocID="{59C457A5-F65E-478A-9CA5-B7C39FDCB884}" presName="background" presStyleLbl="node0" presStyleIdx="2" presStyleCnt="3"/>
      <dgm:spPr/>
    </dgm:pt>
    <dgm:pt modelId="{850E82B2-568B-DC41-AC50-43C1DC622954}" type="pres">
      <dgm:prSet presAssocID="{59C457A5-F65E-478A-9CA5-B7C39FDCB884}" presName="text" presStyleLbl="fgAcc0" presStyleIdx="2" presStyleCnt="3">
        <dgm:presLayoutVars>
          <dgm:chPref val="3"/>
        </dgm:presLayoutVars>
      </dgm:prSet>
      <dgm:spPr/>
    </dgm:pt>
    <dgm:pt modelId="{FE7002D2-6FC0-A84A-86AD-3A026E1A10C3}" type="pres">
      <dgm:prSet presAssocID="{59C457A5-F65E-478A-9CA5-B7C39FDCB884}" presName="hierChild2" presStyleCnt="0"/>
      <dgm:spPr/>
    </dgm:pt>
  </dgm:ptLst>
  <dgm:cxnLst>
    <dgm:cxn modelId="{57AB0E00-FC30-4A94-8E4A-AEB680B7D373}" srcId="{4850392A-E66E-470D-8C57-8E4396381684}" destId="{994BCA76-36DA-4731-8219-B0916CB48B20}" srcOrd="1" destOrd="0" parTransId="{EDEDA481-01EC-4950-99D3-867732C8CD2A}" sibTransId="{6EFE6DCE-3E4F-4AC8-9900-AE8D248D26CD}"/>
    <dgm:cxn modelId="{439B820F-C158-1748-91E7-C3AB1890C8E7}" type="presOf" srcId="{59C457A5-F65E-478A-9CA5-B7C39FDCB884}" destId="{850E82B2-568B-DC41-AC50-43C1DC622954}" srcOrd="0" destOrd="0" presId="urn:microsoft.com/office/officeart/2005/8/layout/hierarchy1"/>
    <dgm:cxn modelId="{D2D7711F-CF0D-40DD-A158-AFF783CC11AF}" srcId="{4850392A-E66E-470D-8C57-8E4396381684}" destId="{59C457A5-F65E-478A-9CA5-B7C39FDCB884}" srcOrd="2" destOrd="0" parTransId="{94F2C847-5288-40B6-80EC-690AF4941BDC}" sibTransId="{83E3B9BA-2DE5-465D-9A2F-421F7C2E6895}"/>
    <dgm:cxn modelId="{DA373187-2FE1-6649-8FB3-9D953B300789}" type="presOf" srcId="{214781A4-ADF9-4C98-8231-918FEE889519}" destId="{9AA08DE8-4A69-A042-B72F-181EB6CAB87E}" srcOrd="0" destOrd="0" presId="urn:microsoft.com/office/officeart/2005/8/layout/hierarchy1"/>
    <dgm:cxn modelId="{DF5DA79E-F3F7-4B96-8897-16EBA62F8B35}" srcId="{4850392A-E66E-470D-8C57-8E4396381684}" destId="{214781A4-ADF9-4C98-8231-918FEE889519}" srcOrd="0" destOrd="0" parTransId="{D010FCAD-EC47-4E50-B68D-E979EF338201}" sibTransId="{94BFE18D-80CE-49C2-B5EF-BBB9C7189C5A}"/>
    <dgm:cxn modelId="{F1F3F1C7-8D8D-4A49-AAE9-A5F707CE4793}" type="presOf" srcId="{4850392A-E66E-470D-8C57-8E4396381684}" destId="{1A66F76F-27EB-7542-84A2-92516DF2D33C}" srcOrd="0" destOrd="0" presId="urn:microsoft.com/office/officeart/2005/8/layout/hierarchy1"/>
    <dgm:cxn modelId="{B10BDACA-0BC6-414F-9ECC-6B6EC7AB7CF4}" type="presOf" srcId="{994BCA76-36DA-4731-8219-B0916CB48B20}" destId="{00EF3B81-A298-344B-9DED-E806177100D7}" srcOrd="0" destOrd="0" presId="urn:microsoft.com/office/officeart/2005/8/layout/hierarchy1"/>
    <dgm:cxn modelId="{FA1B2F73-D590-BA46-A5EA-A68D84DE9C2B}" type="presParOf" srcId="{1A66F76F-27EB-7542-84A2-92516DF2D33C}" destId="{E3CD14F6-C58D-B64D-8F47-A6B4FA108E55}" srcOrd="0" destOrd="0" presId="urn:microsoft.com/office/officeart/2005/8/layout/hierarchy1"/>
    <dgm:cxn modelId="{135F2EB6-F7DE-B24F-94FD-8D98E5E936FF}" type="presParOf" srcId="{E3CD14F6-C58D-B64D-8F47-A6B4FA108E55}" destId="{C67371F1-E6E0-1C40-A585-A5F5DEB783B7}" srcOrd="0" destOrd="0" presId="urn:microsoft.com/office/officeart/2005/8/layout/hierarchy1"/>
    <dgm:cxn modelId="{657588FD-9615-F044-A4F0-1B23BFED0FCA}" type="presParOf" srcId="{C67371F1-E6E0-1C40-A585-A5F5DEB783B7}" destId="{C6130075-8D71-194B-96C7-8CBD400576D4}" srcOrd="0" destOrd="0" presId="urn:microsoft.com/office/officeart/2005/8/layout/hierarchy1"/>
    <dgm:cxn modelId="{FFE089F9-D613-4942-89CE-6FCA9AEDA23F}" type="presParOf" srcId="{C67371F1-E6E0-1C40-A585-A5F5DEB783B7}" destId="{9AA08DE8-4A69-A042-B72F-181EB6CAB87E}" srcOrd="1" destOrd="0" presId="urn:microsoft.com/office/officeart/2005/8/layout/hierarchy1"/>
    <dgm:cxn modelId="{0F85C57F-F9F4-2645-A2DB-1F3E6D571582}" type="presParOf" srcId="{E3CD14F6-C58D-B64D-8F47-A6B4FA108E55}" destId="{E9BC7FA7-91CF-CD45-93E6-2A2DF1F9E826}" srcOrd="1" destOrd="0" presId="urn:microsoft.com/office/officeart/2005/8/layout/hierarchy1"/>
    <dgm:cxn modelId="{6191A765-7512-514A-8CC9-64DC1F45C8FC}" type="presParOf" srcId="{1A66F76F-27EB-7542-84A2-92516DF2D33C}" destId="{BA14388B-432F-AE40-B89E-BFB8D3369B58}" srcOrd="1" destOrd="0" presId="urn:microsoft.com/office/officeart/2005/8/layout/hierarchy1"/>
    <dgm:cxn modelId="{CED13DEF-E8CC-224A-A8EA-D1E60098B322}" type="presParOf" srcId="{BA14388B-432F-AE40-B89E-BFB8D3369B58}" destId="{DD1B9379-194C-B64C-9FE8-FC7F2DC7D682}" srcOrd="0" destOrd="0" presId="urn:microsoft.com/office/officeart/2005/8/layout/hierarchy1"/>
    <dgm:cxn modelId="{23919278-890E-F04A-BE00-9990172F3C41}" type="presParOf" srcId="{DD1B9379-194C-B64C-9FE8-FC7F2DC7D682}" destId="{E1EF89A0-B1A0-3B42-92E9-E593A063486C}" srcOrd="0" destOrd="0" presId="urn:microsoft.com/office/officeart/2005/8/layout/hierarchy1"/>
    <dgm:cxn modelId="{003FEB90-DE50-C347-AB7F-260E10F96A55}" type="presParOf" srcId="{DD1B9379-194C-B64C-9FE8-FC7F2DC7D682}" destId="{00EF3B81-A298-344B-9DED-E806177100D7}" srcOrd="1" destOrd="0" presId="urn:microsoft.com/office/officeart/2005/8/layout/hierarchy1"/>
    <dgm:cxn modelId="{3E0E19FD-930F-264B-9790-6F0D30E06347}" type="presParOf" srcId="{BA14388B-432F-AE40-B89E-BFB8D3369B58}" destId="{8C18F09E-86EC-4048-B88F-C11C272360C9}" srcOrd="1" destOrd="0" presId="urn:microsoft.com/office/officeart/2005/8/layout/hierarchy1"/>
    <dgm:cxn modelId="{91546FB1-F2C6-644A-A2C0-316B88C36DA2}" type="presParOf" srcId="{1A66F76F-27EB-7542-84A2-92516DF2D33C}" destId="{7E9A75FD-56EA-F141-92B0-A5DED0A6724C}" srcOrd="2" destOrd="0" presId="urn:microsoft.com/office/officeart/2005/8/layout/hierarchy1"/>
    <dgm:cxn modelId="{D315105F-DE89-1D47-8982-480400F58F0B}" type="presParOf" srcId="{7E9A75FD-56EA-F141-92B0-A5DED0A6724C}" destId="{B608A809-8447-2140-9FA8-8DAB249DD787}" srcOrd="0" destOrd="0" presId="urn:microsoft.com/office/officeart/2005/8/layout/hierarchy1"/>
    <dgm:cxn modelId="{79308207-B0D1-2C46-BB16-FC71073FDE13}" type="presParOf" srcId="{B608A809-8447-2140-9FA8-8DAB249DD787}" destId="{08D5F026-F621-1244-A161-F5186E733ED2}" srcOrd="0" destOrd="0" presId="urn:microsoft.com/office/officeart/2005/8/layout/hierarchy1"/>
    <dgm:cxn modelId="{830AC7FC-5E94-6548-A2CB-D4FEE8EC882B}" type="presParOf" srcId="{B608A809-8447-2140-9FA8-8DAB249DD787}" destId="{850E82B2-568B-DC41-AC50-43C1DC622954}" srcOrd="1" destOrd="0" presId="urn:microsoft.com/office/officeart/2005/8/layout/hierarchy1"/>
    <dgm:cxn modelId="{1E984BF6-72DF-6143-894A-7F71411FFCBE}" type="presParOf" srcId="{7E9A75FD-56EA-F141-92B0-A5DED0A6724C}" destId="{FE7002D2-6FC0-A84A-86AD-3A026E1A10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CC06ED-83A8-4C15-9999-125237C522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083B33-17A7-467C-9423-53AB57B06A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Starts with the desire to answer a question</a:t>
          </a:r>
          <a:endParaRPr lang="en-US"/>
        </a:p>
      </dgm:t>
    </dgm:pt>
    <dgm:pt modelId="{C4460E41-D51B-41E0-809F-D76E161C63D0}" type="parTrans" cxnId="{4FFECD8E-2638-4917-8E12-45A9F0C0EDC0}">
      <dgm:prSet/>
      <dgm:spPr/>
      <dgm:t>
        <a:bodyPr/>
        <a:lstStyle/>
        <a:p>
          <a:endParaRPr lang="en-US"/>
        </a:p>
      </dgm:t>
    </dgm:pt>
    <dgm:pt modelId="{68DC08C5-C8F1-4F68-A47C-E91EA131FA31}" type="sibTrans" cxnId="{4FFECD8E-2638-4917-8E12-45A9F0C0EDC0}">
      <dgm:prSet/>
      <dgm:spPr/>
      <dgm:t>
        <a:bodyPr/>
        <a:lstStyle/>
        <a:p>
          <a:endParaRPr lang="en-US"/>
        </a:p>
      </dgm:t>
    </dgm:pt>
    <dgm:pt modelId="{38E193A1-8962-4CAB-A621-A07DEB5E29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Determining whether this question has been answered</a:t>
          </a:r>
          <a:endParaRPr lang="en-US"/>
        </a:p>
      </dgm:t>
    </dgm:pt>
    <dgm:pt modelId="{AD59B7E8-3006-45D7-A267-2C539713917C}" type="parTrans" cxnId="{204DD060-3F43-42FD-B742-9A42C3288DE5}">
      <dgm:prSet/>
      <dgm:spPr/>
      <dgm:t>
        <a:bodyPr/>
        <a:lstStyle/>
        <a:p>
          <a:endParaRPr lang="en-US"/>
        </a:p>
      </dgm:t>
    </dgm:pt>
    <dgm:pt modelId="{C52816C2-D3E5-4353-8738-AD12F953DEFC}" type="sibTrans" cxnId="{204DD060-3F43-42FD-B742-9A42C3288DE5}">
      <dgm:prSet/>
      <dgm:spPr/>
      <dgm:t>
        <a:bodyPr/>
        <a:lstStyle/>
        <a:p>
          <a:endParaRPr lang="en-US"/>
        </a:p>
      </dgm:t>
    </dgm:pt>
    <dgm:pt modelId="{9D9BB022-5EDC-46FE-8570-C2CC2F2AE1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Possible question refinement</a:t>
          </a:r>
          <a:endParaRPr lang="en-US"/>
        </a:p>
      </dgm:t>
    </dgm:pt>
    <dgm:pt modelId="{DE5C1D46-DB6D-40A6-9DF9-2C8E406B6FA6}" type="parTrans" cxnId="{ED32E429-4F27-4B4B-9CAC-FAFB9C03AC95}">
      <dgm:prSet/>
      <dgm:spPr/>
      <dgm:t>
        <a:bodyPr/>
        <a:lstStyle/>
        <a:p>
          <a:endParaRPr lang="en-US"/>
        </a:p>
      </dgm:t>
    </dgm:pt>
    <dgm:pt modelId="{5CDED77B-EEA2-48D6-9405-1F395CA59E21}" type="sibTrans" cxnId="{ED32E429-4F27-4B4B-9CAC-FAFB9C03AC95}">
      <dgm:prSet/>
      <dgm:spPr/>
      <dgm:t>
        <a:bodyPr/>
        <a:lstStyle/>
        <a:p>
          <a:endParaRPr lang="en-US"/>
        </a:p>
      </dgm:t>
    </dgm:pt>
    <dgm:pt modelId="{443845AC-0C57-4732-B389-5088768DBE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Locate previous works on the topic</a:t>
          </a:r>
          <a:endParaRPr lang="en-US"/>
        </a:p>
      </dgm:t>
    </dgm:pt>
    <dgm:pt modelId="{9667BB17-6B52-40B1-B9BA-1796EFD7ECFC}" type="parTrans" cxnId="{F70E7352-CF1B-4CDF-A4FF-F7CA24D0AE17}">
      <dgm:prSet/>
      <dgm:spPr/>
      <dgm:t>
        <a:bodyPr/>
        <a:lstStyle/>
        <a:p>
          <a:endParaRPr lang="en-US"/>
        </a:p>
      </dgm:t>
    </dgm:pt>
    <dgm:pt modelId="{22A9DED7-0D9A-4115-8CC4-5CD2BE0EE1D7}" type="sibTrans" cxnId="{F70E7352-CF1B-4CDF-A4FF-F7CA24D0AE17}">
      <dgm:prSet/>
      <dgm:spPr/>
      <dgm:t>
        <a:bodyPr/>
        <a:lstStyle/>
        <a:p>
          <a:endParaRPr lang="en-US"/>
        </a:p>
      </dgm:t>
    </dgm:pt>
    <dgm:pt modelId="{4D007F05-668B-4AD4-9B65-ECE2BCAB06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Locate previous works on other topics</a:t>
          </a:r>
          <a:endParaRPr lang="en-US"/>
        </a:p>
      </dgm:t>
    </dgm:pt>
    <dgm:pt modelId="{FF82D223-2F5F-420F-9D64-B208090B4FF9}" type="parTrans" cxnId="{B429018F-92F8-47F5-8438-911A75B50837}">
      <dgm:prSet/>
      <dgm:spPr/>
      <dgm:t>
        <a:bodyPr/>
        <a:lstStyle/>
        <a:p>
          <a:endParaRPr lang="en-US"/>
        </a:p>
      </dgm:t>
    </dgm:pt>
    <dgm:pt modelId="{BA05A308-A94F-4E6B-B73B-BB8E21291DE3}" type="sibTrans" cxnId="{B429018F-92F8-47F5-8438-911A75B50837}">
      <dgm:prSet/>
      <dgm:spPr/>
      <dgm:t>
        <a:bodyPr/>
        <a:lstStyle/>
        <a:p>
          <a:endParaRPr lang="en-US"/>
        </a:p>
      </dgm:t>
    </dgm:pt>
    <dgm:pt modelId="{67BB900C-8B6C-4721-A309-E24571DEEE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Analyse previous works and evaluate the applicability and benefit</a:t>
          </a:r>
          <a:endParaRPr lang="en-US"/>
        </a:p>
      </dgm:t>
    </dgm:pt>
    <dgm:pt modelId="{981F20F6-6792-4781-BB6A-0A7EB7D0EDA7}" type="parTrans" cxnId="{D18359CD-97B1-4AF1-BD41-C7CA0812B9AA}">
      <dgm:prSet/>
      <dgm:spPr/>
      <dgm:t>
        <a:bodyPr/>
        <a:lstStyle/>
        <a:p>
          <a:endParaRPr lang="en-US"/>
        </a:p>
      </dgm:t>
    </dgm:pt>
    <dgm:pt modelId="{548084E5-0037-45F6-A104-BA1955A25376}" type="sibTrans" cxnId="{D18359CD-97B1-4AF1-BD41-C7CA0812B9AA}">
      <dgm:prSet/>
      <dgm:spPr/>
      <dgm:t>
        <a:bodyPr/>
        <a:lstStyle/>
        <a:p>
          <a:endParaRPr lang="en-US"/>
        </a:p>
      </dgm:t>
    </dgm:pt>
    <dgm:pt modelId="{6A3972D6-00FA-4EAE-A590-1552CF55CE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Perform any testing that is required</a:t>
          </a:r>
          <a:endParaRPr lang="en-US"/>
        </a:p>
      </dgm:t>
    </dgm:pt>
    <dgm:pt modelId="{C50BF7DB-8AB6-4753-9C65-92147B1C3DAD}" type="parTrans" cxnId="{59FECA58-31B0-4ADA-9B9F-5F07015B7FF8}">
      <dgm:prSet/>
      <dgm:spPr/>
      <dgm:t>
        <a:bodyPr/>
        <a:lstStyle/>
        <a:p>
          <a:endParaRPr lang="en-US"/>
        </a:p>
      </dgm:t>
    </dgm:pt>
    <dgm:pt modelId="{B637A462-1E03-4258-860F-2C9951740D7A}" type="sibTrans" cxnId="{59FECA58-31B0-4ADA-9B9F-5F07015B7FF8}">
      <dgm:prSet/>
      <dgm:spPr/>
      <dgm:t>
        <a:bodyPr/>
        <a:lstStyle/>
        <a:p>
          <a:endParaRPr lang="en-US"/>
        </a:p>
      </dgm:t>
    </dgm:pt>
    <dgm:pt modelId="{7840FA2D-65AB-450E-92C5-04008C1F08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Analyse and discuss your results</a:t>
          </a:r>
          <a:endParaRPr lang="en-US"/>
        </a:p>
      </dgm:t>
    </dgm:pt>
    <dgm:pt modelId="{7473A975-2BC1-4D45-8446-2D1F4E865A5D}" type="parTrans" cxnId="{D63D3A95-AA8A-4899-BD04-6FCBEA2D9E5A}">
      <dgm:prSet/>
      <dgm:spPr/>
      <dgm:t>
        <a:bodyPr/>
        <a:lstStyle/>
        <a:p>
          <a:endParaRPr lang="en-US"/>
        </a:p>
      </dgm:t>
    </dgm:pt>
    <dgm:pt modelId="{A83E40BD-3630-42C1-AD67-6A499CEC7585}" type="sibTrans" cxnId="{D63D3A95-AA8A-4899-BD04-6FCBEA2D9E5A}">
      <dgm:prSet/>
      <dgm:spPr/>
      <dgm:t>
        <a:bodyPr/>
        <a:lstStyle/>
        <a:p>
          <a:endParaRPr lang="en-US"/>
        </a:p>
      </dgm:t>
    </dgm:pt>
    <dgm:pt modelId="{25D799A8-E3FB-4229-8CBB-F8132935A0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recommendations</a:t>
          </a:r>
          <a:endParaRPr lang="en-US"/>
        </a:p>
      </dgm:t>
    </dgm:pt>
    <dgm:pt modelId="{CF88B611-A0ED-4BA0-A03E-3A84BB364ADB}" type="parTrans" cxnId="{A8A65F9C-B1DB-456F-945F-10BB94D95C3D}">
      <dgm:prSet/>
      <dgm:spPr/>
      <dgm:t>
        <a:bodyPr/>
        <a:lstStyle/>
        <a:p>
          <a:endParaRPr lang="en-US"/>
        </a:p>
      </dgm:t>
    </dgm:pt>
    <dgm:pt modelId="{5BC20D00-0577-4F6B-ADC9-48CDA175A545}" type="sibTrans" cxnId="{A8A65F9C-B1DB-456F-945F-10BB94D95C3D}">
      <dgm:prSet/>
      <dgm:spPr/>
      <dgm:t>
        <a:bodyPr/>
        <a:lstStyle/>
        <a:p>
          <a:endParaRPr lang="en-US"/>
        </a:p>
      </dgm:t>
    </dgm:pt>
    <dgm:pt modelId="{1355CCD7-0805-4A65-B415-51DFC867FD86}" type="pres">
      <dgm:prSet presAssocID="{51CC06ED-83A8-4C15-9999-125237C52227}" presName="root" presStyleCnt="0">
        <dgm:presLayoutVars>
          <dgm:dir/>
          <dgm:resizeHandles val="exact"/>
        </dgm:presLayoutVars>
      </dgm:prSet>
      <dgm:spPr/>
    </dgm:pt>
    <dgm:pt modelId="{F4561583-F9B6-47C6-851B-63CE1CFC7C4C}" type="pres">
      <dgm:prSet presAssocID="{DB083B33-17A7-467C-9423-53AB57B06A35}" presName="compNode" presStyleCnt="0"/>
      <dgm:spPr/>
    </dgm:pt>
    <dgm:pt modelId="{8C82D0DA-BF13-4C0C-BC4E-8D43F3B36BDF}" type="pres">
      <dgm:prSet presAssocID="{DB083B33-17A7-467C-9423-53AB57B06A35}" presName="bgRect" presStyleLbl="bgShp" presStyleIdx="0" presStyleCnt="7"/>
      <dgm:spPr/>
    </dgm:pt>
    <dgm:pt modelId="{B70C647F-A7E1-4CA8-A876-D1BD12A2B2F8}" type="pres">
      <dgm:prSet presAssocID="{DB083B33-17A7-467C-9423-53AB57B06A3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CD26B8D-8745-4751-A790-3F9A282AC597}" type="pres">
      <dgm:prSet presAssocID="{DB083B33-17A7-467C-9423-53AB57B06A35}" presName="spaceRect" presStyleCnt="0"/>
      <dgm:spPr/>
    </dgm:pt>
    <dgm:pt modelId="{88EE569A-EC5B-4F04-8B6F-8B8D0F0B7B3F}" type="pres">
      <dgm:prSet presAssocID="{DB083B33-17A7-467C-9423-53AB57B06A35}" presName="parTx" presStyleLbl="revTx" presStyleIdx="0" presStyleCnt="9">
        <dgm:presLayoutVars>
          <dgm:chMax val="0"/>
          <dgm:chPref val="0"/>
        </dgm:presLayoutVars>
      </dgm:prSet>
      <dgm:spPr/>
    </dgm:pt>
    <dgm:pt modelId="{B63F2C9A-270A-47AF-A1AA-AC5F8D70120D}" type="pres">
      <dgm:prSet presAssocID="{68DC08C5-C8F1-4F68-A47C-E91EA131FA31}" presName="sibTrans" presStyleCnt="0"/>
      <dgm:spPr/>
    </dgm:pt>
    <dgm:pt modelId="{D20F17AE-D459-4E5C-A4AE-A9E81CE71151}" type="pres">
      <dgm:prSet presAssocID="{38E193A1-8962-4CAB-A621-A07DEB5E296E}" presName="compNode" presStyleCnt="0"/>
      <dgm:spPr/>
    </dgm:pt>
    <dgm:pt modelId="{92309959-2F8D-4010-8284-749D0A2A1A15}" type="pres">
      <dgm:prSet presAssocID="{38E193A1-8962-4CAB-A621-A07DEB5E296E}" presName="bgRect" presStyleLbl="bgShp" presStyleIdx="1" presStyleCnt="7"/>
      <dgm:spPr/>
    </dgm:pt>
    <dgm:pt modelId="{DAE05436-9944-4A57-92A1-EA8FDDA97848}" type="pres">
      <dgm:prSet presAssocID="{38E193A1-8962-4CAB-A621-A07DEB5E296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8C251AD-1EF0-4454-8076-0EF7C3AC30AD}" type="pres">
      <dgm:prSet presAssocID="{38E193A1-8962-4CAB-A621-A07DEB5E296E}" presName="spaceRect" presStyleCnt="0"/>
      <dgm:spPr/>
    </dgm:pt>
    <dgm:pt modelId="{FB16BF93-B0C4-4315-8B0E-198D88779A39}" type="pres">
      <dgm:prSet presAssocID="{38E193A1-8962-4CAB-A621-A07DEB5E296E}" presName="parTx" presStyleLbl="revTx" presStyleIdx="1" presStyleCnt="9">
        <dgm:presLayoutVars>
          <dgm:chMax val="0"/>
          <dgm:chPref val="0"/>
        </dgm:presLayoutVars>
      </dgm:prSet>
      <dgm:spPr/>
    </dgm:pt>
    <dgm:pt modelId="{AD86C72B-6046-47CA-BA34-F38FF2632C79}" type="pres">
      <dgm:prSet presAssocID="{38E193A1-8962-4CAB-A621-A07DEB5E296E}" presName="desTx" presStyleLbl="revTx" presStyleIdx="2" presStyleCnt="9">
        <dgm:presLayoutVars/>
      </dgm:prSet>
      <dgm:spPr/>
    </dgm:pt>
    <dgm:pt modelId="{C86F98ED-4F3F-46A5-957C-BE052965D3EC}" type="pres">
      <dgm:prSet presAssocID="{C52816C2-D3E5-4353-8738-AD12F953DEFC}" presName="sibTrans" presStyleCnt="0"/>
      <dgm:spPr/>
    </dgm:pt>
    <dgm:pt modelId="{573768D6-F6C2-465E-9AC1-B2698A31F152}" type="pres">
      <dgm:prSet presAssocID="{443845AC-0C57-4732-B389-5088768DBED5}" presName="compNode" presStyleCnt="0"/>
      <dgm:spPr/>
    </dgm:pt>
    <dgm:pt modelId="{E9827101-FFF4-4932-8AD8-EB5CEFCCAA00}" type="pres">
      <dgm:prSet presAssocID="{443845AC-0C57-4732-B389-5088768DBED5}" presName="bgRect" presStyleLbl="bgShp" presStyleIdx="2" presStyleCnt="7"/>
      <dgm:spPr/>
    </dgm:pt>
    <dgm:pt modelId="{5FA3D856-E22B-4A41-9623-D9FB11BA803F}" type="pres">
      <dgm:prSet presAssocID="{443845AC-0C57-4732-B389-5088768DBED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5B3B909-4B1A-4CB1-B996-C63C692D7FC5}" type="pres">
      <dgm:prSet presAssocID="{443845AC-0C57-4732-B389-5088768DBED5}" presName="spaceRect" presStyleCnt="0"/>
      <dgm:spPr/>
    </dgm:pt>
    <dgm:pt modelId="{64A79226-784E-497F-AA87-7FE6A8A97F0D}" type="pres">
      <dgm:prSet presAssocID="{443845AC-0C57-4732-B389-5088768DBED5}" presName="parTx" presStyleLbl="revTx" presStyleIdx="3" presStyleCnt="9">
        <dgm:presLayoutVars>
          <dgm:chMax val="0"/>
          <dgm:chPref val="0"/>
        </dgm:presLayoutVars>
      </dgm:prSet>
      <dgm:spPr/>
    </dgm:pt>
    <dgm:pt modelId="{D2748BF9-D3C8-4D20-A874-87D6ACB98026}" type="pres">
      <dgm:prSet presAssocID="{22A9DED7-0D9A-4115-8CC4-5CD2BE0EE1D7}" presName="sibTrans" presStyleCnt="0"/>
      <dgm:spPr/>
    </dgm:pt>
    <dgm:pt modelId="{63CB5BB3-0C7D-47AC-81C7-DD637E93B052}" type="pres">
      <dgm:prSet presAssocID="{4D007F05-668B-4AD4-9B65-ECE2BCAB0694}" presName="compNode" presStyleCnt="0"/>
      <dgm:spPr/>
    </dgm:pt>
    <dgm:pt modelId="{3322D0DF-8C0C-4F91-871C-1EDC9C18DD20}" type="pres">
      <dgm:prSet presAssocID="{4D007F05-668B-4AD4-9B65-ECE2BCAB0694}" presName="bgRect" presStyleLbl="bgShp" presStyleIdx="3" presStyleCnt="7"/>
      <dgm:spPr/>
    </dgm:pt>
    <dgm:pt modelId="{9EC2EB48-CDB4-4604-A385-BD96E1AF3512}" type="pres">
      <dgm:prSet presAssocID="{4D007F05-668B-4AD4-9B65-ECE2BCAB069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97AB9FB9-B0B7-4892-8BDD-1118F4092E88}" type="pres">
      <dgm:prSet presAssocID="{4D007F05-668B-4AD4-9B65-ECE2BCAB0694}" presName="spaceRect" presStyleCnt="0"/>
      <dgm:spPr/>
    </dgm:pt>
    <dgm:pt modelId="{15497C17-30FC-40D5-AA5A-BCDC0D33FB6C}" type="pres">
      <dgm:prSet presAssocID="{4D007F05-668B-4AD4-9B65-ECE2BCAB0694}" presName="parTx" presStyleLbl="revTx" presStyleIdx="4" presStyleCnt="9">
        <dgm:presLayoutVars>
          <dgm:chMax val="0"/>
          <dgm:chPref val="0"/>
        </dgm:presLayoutVars>
      </dgm:prSet>
      <dgm:spPr/>
    </dgm:pt>
    <dgm:pt modelId="{B7DB6CFA-184B-41C8-BB6E-CDCD18578795}" type="pres">
      <dgm:prSet presAssocID="{BA05A308-A94F-4E6B-B73B-BB8E21291DE3}" presName="sibTrans" presStyleCnt="0"/>
      <dgm:spPr/>
    </dgm:pt>
    <dgm:pt modelId="{E3BADFD5-F62A-4E7E-B31A-DBA1D31F43AA}" type="pres">
      <dgm:prSet presAssocID="{67BB900C-8B6C-4721-A309-E24571DEEEBC}" presName="compNode" presStyleCnt="0"/>
      <dgm:spPr/>
    </dgm:pt>
    <dgm:pt modelId="{58EA77BF-EECD-4F21-A0ED-FFCD98C37FC8}" type="pres">
      <dgm:prSet presAssocID="{67BB900C-8B6C-4721-A309-E24571DEEEBC}" presName="bgRect" presStyleLbl="bgShp" presStyleIdx="4" presStyleCnt="7"/>
      <dgm:spPr/>
    </dgm:pt>
    <dgm:pt modelId="{86F1D431-2B24-4FEA-AF60-C65DF0195C45}" type="pres">
      <dgm:prSet presAssocID="{67BB900C-8B6C-4721-A309-E24571DEEEB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710BAE88-3694-408F-B3BA-FE080F3F90D2}" type="pres">
      <dgm:prSet presAssocID="{67BB900C-8B6C-4721-A309-E24571DEEEBC}" presName="spaceRect" presStyleCnt="0"/>
      <dgm:spPr/>
    </dgm:pt>
    <dgm:pt modelId="{CB874B10-8273-4543-8207-5B2DA16C5120}" type="pres">
      <dgm:prSet presAssocID="{67BB900C-8B6C-4721-A309-E24571DEEEBC}" presName="parTx" presStyleLbl="revTx" presStyleIdx="5" presStyleCnt="9">
        <dgm:presLayoutVars>
          <dgm:chMax val="0"/>
          <dgm:chPref val="0"/>
        </dgm:presLayoutVars>
      </dgm:prSet>
      <dgm:spPr/>
    </dgm:pt>
    <dgm:pt modelId="{66BD30A4-9DF7-4464-940C-50B132D90A94}" type="pres">
      <dgm:prSet presAssocID="{67BB900C-8B6C-4721-A309-E24571DEEEBC}" presName="desTx" presStyleLbl="revTx" presStyleIdx="6" presStyleCnt="9">
        <dgm:presLayoutVars/>
      </dgm:prSet>
      <dgm:spPr/>
    </dgm:pt>
    <dgm:pt modelId="{7E8C66BC-DD8C-4205-A6C0-9ABE2A2FFC47}" type="pres">
      <dgm:prSet presAssocID="{548084E5-0037-45F6-A104-BA1955A25376}" presName="sibTrans" presStyleCnt="0"/>
      <dgm:spPr/>
    </dgm:pt>
    <dgm:pt modelId="{01BFD6FF-3C8E-46F2-81C4-4DA65EBC6487}" type="pres">
      <dgm:prSet presAssocID="{7840FA2D-65AB-450E-92C5-04008C1F08F2}" presName="compNode" presStyleCnt="0"/>
      <dgm:spPr/>
    </dgm:pt>
    <dgm:pt modelId="{84DCC9E0-5B8D-4D3D-8CCE-CD58C48466F3}" type="pres">
      <dgm:prSet presAssocID="{7840FA2D-65AB-450E-92C5-04008C1F08F2}" presName="bgRect" presStyleLbl="bgShp" presStyleIdx="5" presStyleCnt="7"/>
      <dgm:spPr/>
    </dgm:pt>
    <dgm:pt modelId="{5FD76501-306B-43BD-9B55-20A5FFD27326}" type="pres">
      <dgm:prSet presAssocID="{7840FA2D-65AB-450E-92C5-04008C1F08F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2BB7763-A63A-490E-B276-25916EB5C16F}" type="pres">
      <dgm:prSet presAssocID="{7840FA2D-65AB-450E-92C5-04008C1F08F2}" presName="spaceRect" presStyleCnt="0"/>
      <dgm:spPr/>
    </dgm:pt>
    <dgm:pt modelId="{2237BA4E-2689-4720-A1A6-3B912E978AA9}" type="pres">
      <dgm:prSet presAssocID="{7840FA2D-65AB-450E-92C5-04008C1F08F2}" presName="parTx" presStyleLbl="revTx" presStyleIdx="7" presStyleCnt="9">
        <dgm:presLayoutVars>
          <dgm:chMax val="0"/>
          <dgm:chPref val="0"/>
        </dgm:presLayoutVars>
      </dgm:prSet>
      <dgm:spPr/>
    </dgm:pt>
    <dgm:pt modelId="{DDF5514F-534C-44CC-9639-0DC1E3A212A1}" type="pres">
      <dgm:prSet presAssocID="{A83E40BD-3630-42C1-AD67-6A499CEC7585}" presName="sibTrans" presStyleCnt="0"/>
      <dgm:spPr/>
    </dgm:pt>
    <dgm:pt modelId="{435D10A7-DCE9-4D53-8A7A-1B514A09680B}" type="pres">
      <dgm:prSet presAssocID="{25D799A8-E3FB-4229-8CBB-F8132935A086}" presName="compNode" presStyleCnt="0"/>
      <dgm:spPr/>
    </dgm:pt>
    <dgm:pt modelId="{929AAF3B-75F3-41D1-AB62-D9864E04916A}" type="pres">
      <dgm:prSet presAssocID="{25D799A8-E3FB-4229-8CBB-F8132935A086}" presName="bgRect" presStyleLbl="bgShp" presStyleIdx="6" presStyleCnt="7"/>
      <dgm:spPr/>
    </dgm:pt>
    <dgm:pt modelId="{024DE092-B89D-4CBE-BD60-B65974B18E9C}" type="pres">
      <dgm:prSet presAssocID="{25D799A8-E3FB-4229-8CBB-F8132935A08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C663DFB-C56C-47A8-AEFF-5A12AD18FDF5}" type="pres">
      <dgm:prSet presAssocID="{25D799A8-E3FB-4229-8CBB-F8132935A086}" presName="spaceRect" presStyleCnt="0"/>
      <dgm:spPr/>
    </dgm:pt>
    <dgm:pt modelId="{02AA2254-2288-46C2-9B22-2627F1B28456}" type="pres">
      <dgm:prSet presAssocID="{25D799A8-E3FB-4229-8CBB-F8132935A086}" presName="parTx" presStyleLbl="revTx" presStyleIdx="8" presStyleCnt="9">
        <dgm:presLayoutVars>
          <dgm:chMax val="0"/>
          <dgm:chPref val="0"/>
        </dgm:presLayoutVars>
      </dgm:prSet>
      <dgm:spPr/>
    </dgm:pt>
  </dgm:ptLst>
  <dgm:cxnLst>
    <dgm:cxn modelId="{B590191F-89B4-4C85-A61D-48C48EF12E8C}" type="presOf" srcId="{4D007F05-668B-4AD4-9B65-ECE2BCAB0694}" destId="{15497C17-30FC-40D5-AA5A-BCDC0D33FB6C}" srcOrd="0" destOrd="0" presId="urn:microsoft.com/office/officeart/2018/2/layout/IconVerticalSolidList"/>
    <dgm:cxn modelId="{B317A428-1670-487B-964E-8E0BCD5AEDB2}" type="presOf" srcId="{6A3972D6-00FA-4EAE-A590-1552CF55CE74}" destId="{66BD30A4-9DF7-4464-940C-50B132D90A94}" srcOrd="0" destOrd="0" presId="urn:microsoft.com/office/officeart/2018/2/layout/IconVerticalSolidList"/>
    <dgm:cxn modelId="{ED32E429-4F27-4B4B-9CAC-FAFB9C03AC95}" srcId="{38E193A1-8962-4CAB-A621-A07DEB5E296E}" destId="{9D9BB022-5EDC-46FE-8570-C2CC2F2AE146}" srcOrd="0" destOrd="0" parTransId="{DE5C1D46-DB6D-40A6-9DF9-2C8E406B6FA6}" sibTransId="{5CDED77B-EEA2-48D6-9405-1F395CA59E21}"/>
    <dgm:cxn modelId="{72DFF73D-7559-43A2-9452-A770FA5F8AC9}" type="presOf" srcId="{25D799A8-E3FB-4229-8CBB-F8132935A086}" destId="{02AA2254-2288-46C2-9B22-2627F1B28456}" srcOrd="0" destOrd="0" presId="urn:microsoft.com/office/officeart/2018/2/layout/IconVerticalSolidList"/>
    <dgm:cxn modelId="{F70E7352-CF1B-4CDF-A4FF-F7CA24D0AE17}" srcId="{51CC06ED-83A8-4C15-9999-125237C52227}" destId="{443845AC-0C57-4732-B389-5088768DBED5}" srcOrd="2" destOrd="0" parTransId="{9667BB17-6B52-40B1-B9BA-1796EFD7ECFC}" sibTransId="{22A9DED7-0D9A-4115-8CC4-5CD2BE0EE1D7}"/>
    <dgm:cxn modelId="{59FECA58-31B0-4ADA-9B9F-5F07015B7FF8}" srcId="{67BB900C-8B6C-4721-A309-E24571DEEEBC}" destId="{6A3972D6-00FA-4EAE-A590-1552CF55CE74}" srcOrd="0" destOrd="0" parTransId="{C50BF7DB-8AB6-4753-9C65-92147B1C3DAD}" sibTransId="{B637A462-1E03-4258-860F-2C9951740D7A}"/>
    <dgm:cxn modelId="{E2E2C35A-8F2A-48CA-99A7-8D00CE833EF9}" type="presOf" srcId="{51CC06ED-83A8-4C15-9999-125237C52227}" destId="{1355CCD7-0805-4A65-B415-51DFC867FD86}" srcOrd="0" destOrd="0" presId="urn:microsoft.com/office/officeart/2018/2/layout/IconVerticalSolidList"/>
    <dgm:cxn modelId="{204DD060-3F43-42FD-B742-9A42C3288DE5}" srcId="{51CC06ED-83A8-4C15-9999-125237C52227}" destId="{38E193A1-8962-4CAB-A621-A07DEB5E296E}" srcOrd="1" destOrd="0" parTransId="{AD59B7E8-3006-45D7-A267-2C539713917C}" sibTransId="{C52816C2-D3E5-4353-8738-AD12F953DEFC}"/>
    <dgm:cxn modelId="{75BD7A6B-30FF-49D9-AD6D-76EF13328BAF}" type="presOf" srcId="{38E193A1-8962-4CAB-A621-A07DEB5E296E}" destId="{FB16BF93-B0C4-4315-8B0E-198D88779A39}" srcOrd="0" destOrd="0" presId="urn:microsoft.com/office/officeart/2018/2/layout/IconVerticalSolidList"/>
    <dgm:cxn modelId="{544A768E-76ED-4D3A-B306-AF694043261D}" type="presOf" srcId="{DB083B33-17A7-467C-9423-53AB57B06A35}" destId="{88EE569A-EC5B-4F04-8B6F-8B8D0F0B7B3F}" srcOrd="0" destOrd="0" presId="urn:microsoft.com/office/officeart/2018/2/layout/IconVerticalSolidList"/>
    <dgm:cxn modelId="{4FFECD8E-2638-4917-8E12-45A9F0C0EDC0}" srcId="{51CC06ED-83A8-4C15-9999-125237C52227}" destId="{DB083B33-17A7-467C-9423-53AB57B06A35}" srcOrd="0" destOrd="0" parTransId="{C4460E41-D51B-41E0-809F-D76E161C63D0}" sibTransId="{68DC08C5-C8F1-4F68-A47C-E91EA131FA31}"/>
    <dgm:cxn modelId="{FBE0F68E-FE92-4C7C-B71B-AD9838C98CDE}" type="presOf" srcId="{7840FA2D-65AB-450E-92C5-04008C1F08F2}" destId="{2237BA4E-2689-4720-A1A6-3B912E978AA9}" srcOrd="0" destOrd="0" presId="urn:microsoft.com/office/officeart/2018/2/layout/IconVerticalSolidList"/>
    <dgm:cxn modelId="{B429018F-92F8-47F5-8438-911A75B50837}" srcId="{51CC06ED-83A8-4C15-9999-125237C52227}" destId="{4D007F05-668B-4AD4-9B65-ECE2BCAB0694}" srcOrd="3" destOrd="0" parTransId="{FF82D223-2F5F-420F-9D64-B208090B4FF9}" sibTransId="{BA05A308-A94F-4E6B-B73B-BB8E21291DE3}"/>
    <dgm:cxn modelId="{D63D3A95-AA8A-4899-BD04-6FCBEA2D9E5A}" srcId="{51CC06ED-83A8-4C15-9999-125237C52227}" destId="{7840FA2D-65AB-450E-92C5-04008C1F08F2}" srcOrd="5" destOrd="0" parTransId="{7473A975-2BC1-4D45-8446-2D1F4E865A5D}" sibTransId="{A83E40BD-3630-42C1-AD67-6A499CEC7585}"/>
    <dgm:cxn modelId="{A8A65F9C-B1DB-456F-945F-10BB94D95C3D}" srcId="{51CC06ED-83A8-4C15-9999-125237C52227}" destId="{25D799A8-E3FB-4229-8CBB-F8132935A086}" srcOrd="6" destOrd="0" parTransId="{CF88B611-A0ED-4BA0-A03E-3A84BB364ADB}" sibTransId="{5BC20D00-0577-4F6B-ADC9-48CDA175A545}"/>
    <dgm:cxn modelId="{E8D25AB3-6816-40C1-BA02-FDDAA72387BF}" type="presOf" srcId="{9D9BB022-5EDC-46FE-8570-C2CC2F2AE146}" destId="{AD86C72B-6046-47CA-BA34-F38FF2632C79}" srcOrd="0" destOrd="0" presId="urn:microsoft.com/office/officeart/2018/2/layout/IconVerticalSolidList"/>
    <dgm:cxn modelId="{D18359CD-97B1-4AF1-BD41-C7CA0812B9AA}" srcId="{51CC06ED-83A8-4C15-9999-125237C52227}" destId="{67BB900C-8B6C-4721-A309-E24571DEEEBC}" srcOrd="4" destOrd="0" parTransId="{981F20F6-6792-4781-BB6A-0A7EB7D0EDA7}" sibTransId="{548084E5-0037-45F6-A104-BA1955A25376}"/>
    <dgm:cxn modelId="{46455AF9-0EB6-41A7-B558-A5C1A2602058}" type="presOf" srcId="{443845AC-0C57-4732-B389-5088768DBED5}" destId="{64A79226-784E-497F-AA87-7FE6A8A97F0D}" srcOrd="0" destOrd="0" presId="urn:microsoft.com/office/officeart/2018/2/layout/IconVerticalSolidList"/>
    <dgm:cxn modelId="{6ACB39FF-05C7-4095-9557-32F69E5A4F4A}" type="presOf" srcId="{67BB900C-8B6C-4721-A309-E24571DEEEBC}" destId="{CB874B10-8273-4543-8207-5B2DA16C5120}" srcOrd="0" destOrd="0" presId="urn:microsoft.com/office/officeart/2018/2/layout/IconVerticalSolidList"/>
    <dgm:cxn modelId="{B2C00B15-72E3-4226-98E9-E3AE10C5603A}" type="presParOf" srcId="{1355CCD7-0805-4A65-B415-51DFC867FD86}" destId="{F4561583-F9B6-47C6-851B-63CE1CFC7C4C}" srcOrd="0" destOrd="0" presId="urn:microsoft.com/office/officeart/2018/2/layout/IconVerticalSolidList"/>
    <dgm:cxn modelId="{0D13A661-2968-4EB4-8419-AA9969C5B9AC}" type="presParOf" srcId="{F4561583-F9B6-47C6-851B-63CE1CFC7C4C}" destId="{8C82D0DA-BF13-4C0C-BC4E-8D43F3B36BDF}" srcOrd="0" destOrd="0" presId="urn:microsoft.com/office/officeart/2018/2/layout/IconVerticalSolidList"/>
    <dgm:cxn modelId="{A65AE640-B0BE-4E17-8114-03B015790853}" type="presParOf" srcId="{F4561583-F9B6-47C6-851B-63CE1CFC7C4C}" destId="{B70C647F-A7E1-4CA8-A876-D1BD12A2B2F8}" srcOrd="1" destOrd="0" presId="urn:microsoft.com/office/officeart/2018/2/layout/IconVerticalSolidList"/>
    <dgm:cxn modelId="{2AA23DB7-4C53-4B07-8767-9AE7CF9BDCA7}" type="presParOf" srcId="{F4561583-F9B6-47C6-851B-63CE1CFC7C4C}" destId="{ECD26B8D-8745-4751-A790-3F9A282AC597}" srcOrd="2" destOrd="0" presId="urn:microsoft.com/office/officeart/2018/2/layout/IconVerticalSolidList"/>
    <dgm:cxn modelId="{82B61EB2-14D2-4BE9-AE95-D5DC194AC1E1}" type="presParOf" srcId="{F4561583-F9B6-47C6-851B-63CE1CFC7C4C}" destId="{88EE569A-EC5B-4F04-8B6F-8B8D0F0B7B3F}" srcOrd="3" destOrd="0" presId="urn:microsoft.com/office/officeart/2018/2/layout/IconVerticalSolidList"/>
    <dgm:cxn modelId="{31FD2ED5-D7FC-465A-A347-38D4FA222AAC}" type="presParOf" srcId="{1355CCD7-0805-4A65-B415-51DFC867FD86}" destId="{B63F2C9A-270A-47AF-A1AA-AC5F8D70120D}" srcOrd="1" destOrd="0" presId="urn:microsoft.com/office/officeart/2018/2/layout/IconVerticalSolidList"/>
    <dgm:cxn modelId="{781D2BA6-643C-42E5-93A9-FD05C3C31852}" type="presParOf" srcId="{1355CCD7-0805-4A65-B415-51DFC867FD86}" destId="{D20F17AE-D459-4E5C-A4AE-A9E81CE71151}" srcOrd="2" destOrd="0" presId="urn:microsoft.com/office/officeart/2018/2/layout/IconVerticalSolidList"/>
    <dgm:cxn modelId="{FAF255EA-B668-4AEA-9B6F-E02FAEDC4AC5}" type="presParOf" srcId="{D20F17AE-D459-4E5C-A4AE-A9E81CE71151}" destId="{92309959-2F8D-4010-8284-749D0A2A1A15}" srcOrd="0" destOrd="0" presId="urn:microsoft.com/office/officeart/2018/2/layout/IconVerticalSolidList"/>
    <dgm:cxn modelId="{600530D4-98B2-437C-913E-207BDA007C04}" type="presParOf" srcId="{D20F17AE-D459-4E5C-A4AE-A9E81CE71151}" destId="{DAE05436-9944-4A57-92A1-EA8FDDA97848}" srcOrd="1" destOrd="0" presId="urn:microsoft.com/office/officeart/2018/2/layout/IconVerticalSolidList"/>
    <dgm:cxn modelId="{A3229B9F-DE49-4F09-AC48-2CD7EFF15B74}" type="presParOf" srcId="{D20F17AE-D459-4E5C-A4AE-A9E81CE71151}" destId="{88C251AD-1EF0-4454-8076-0EF7C3AC30AD}" srcOrd="2" destOrd="0" presId="urn:microsoft.com/office/officeart/2018/2/layout/IconVerticalSolidList"/>
    <dgm:cxn modelId="{6B0B26A8-392E-461A-BB63-8AE2BAB5CB19}" type="presParOf" srcId="{D20F17AE-D459-4E5C-A4AE-A9E81CE71151}" destId="{FB16BF93-B0C4-4315-8B0E-198D88779A39}" srcOrd="3" destOrd="0" presId="urn:microsoft.com/office/officeart/2018/2/layout/IconVerticalSolidList"/>
    <dgm:cxn modelId="{E73896C3-E3DF-4167-931D-CF12AB5E18A6}" type="presParOf" srcId="{D20F17AE-D459-4E5C-A4AE-A9E81CE71151}" destId="{AD86C72B-6046-47CA-BA34-F38FF2632C79}" srcOrd="4" destOrd="0" presId="urn:microsoft.com/office/officeart/2018/2/layout/IconVerticalSolidList"/>
    <dgm:cxn modelId="{18E1E707-AF35-46E6-BA8D-E150167805CF}" type="presParOf" srcId="{1355CCD7-0805-4A65-B415-51DFC867FD86}" destId="{C86F98ED-4F3F-46A5-957C-BE052965D3EC}" srcOrd="3" destOrd="0" presId="urn:microsoft.com/office/officeart/2018/2/layout/IconVerticalSolidList"/>
    <dgm:cxn modelId="{659C9F72-0724-4AC9-BCA4-4398A03E0257}" type="presParOf" srcId="{1355CCD7-0805-4A65-B415-51DFC867FD86}" destId="{573768D6-F6C2-465E-9AC1-B2698A31F152}" srcOrd="4" destOrd="0" presId="urn:microsoft.com/office/officeart/2018/2/layout/IconVerticalSolidList"/>
    <dgm:cxn modelId="{D0480A78-6756-45E3-BA85-BA78B9A01857}" type="presParOf" srcId="{573768D6-F6C2-465E-9AC1-B2698A31F152}" destId="{E9827101-FFF4-4932-8AD8-EB5CEFCCAA00}" srcOrd="0" destOrd="0" presId="urn:microsoft.com/office/officeart/2018/2/layout/IconVerticalSolidList"/>
    <dgm:cxn modelId="{88F5D5BC-6D57-40C3-AEC4-6D2ABF61B3F6}" type="presParOf" srcId="{573768D6-F6C2-465E-9AC1-B2698A31F152}" destId="{5FA3D856-E22B-4A41-9623-D9FB11BA803F}" srcOrd="1" destOrd="0" presId="urn:microsoft.com/office/officeart/2018/2/layout/IconVerticalSolidList"/>
    <dgm:cxn modelId="{36E9DD4B-F3EC-4094-B525-6A074D66D9C4}" type="presParOf" srcId="{573768D6-F6C2-465E-9AC1-B2698A31F152}" destId="{15B3B909-4B1A-4CB1-B996-C63C692D7FC5}" srcOrd="2" destOrd="0" presId="urn:microsoft.com/office/officeart/2018/2/layout/IconVerticalSolidList"/>
    <dgm:cxn modelId="{33B0EB3F-FB71-4C05-82B2-817BA30D56A9}" type="presParOf" srcId="{573768D6-F6C2-465E-9AC1-B2698A31F152}" destId="{64A79226-784E-497F-AA87-7FE6A8A97F0D}" srcOrd="3" destOrd="0" presId="urn:microsoft.com/office/officeart/2018/2/layout/IconVerticalSolidList"/>
    <dgm:cxn modelId="{F49DDECA-DDDD-4757-9951-AFD9C8551E2A}" type="presParOf" srcId="{1355CCD7-0805-4A65-B415-51DFC867FD86}" destId="{D2748BF9-D3C8-4D20-A874-87D6ACB98026}" srcOrd="5" destOrd="0" presId="urn:microsoft.com/office/officeart/2018/2/layout/IconVerticalSolidList"/>
    <dgm:cxn modelId="{31F0A709-9042-4826-8249-A2DE35A1C1FB}" type="presParOf" srcId="{1355CCD7-0805-4A65-B415-51DFC867FD86}" destId="{63CB5BB3-0C7D-47AC-81C7-DD637E93B052}" srcOrd="6" destOrd="0" presId="urn:microsoft.com/office/officeart/2018/2/layout/IconVerticalSolidList"/>
    <dgm:cxn modelId="{91C32C54-751C-4F49-9FDC-7BD590608B4E}" type="presParOf" srcId="{63CB5BB3-0C7D-47AC-81C7-DD637E93B052}" destId="{3322D0DF-8C0C-4F91-871C-1EDC9C18DD20}" srcOrd="0" destOrd="0" presId="urn:microsoft.com/office/officeart/2018/2/layout/IconVerticalSolidList"/>
    <dgm:cxn modelId="{CCF53BD2-5E06-42E9-9D1F-A2A885DAF01B}" type="presParOf" srcId="{63CB5BB3-0C7D-47AC-81C7-DD637E93B052}" destId="{9EC2EB48-CDB4-4604-A385-BD96E1AF3512}" srcOrd="1" destOrd="0" presId="urn:microsoft.com/office/officeart/2018/2/layout/IconVerticalSolidList"/>
    <dgm:cxn modelId="{2B604401-B65C-4515-94C4-4EC0F880DB04}" type="presParOf" srcId="{63CB5BB3-0C7D-47AC-81C7-DD637E93B052}" destId="{97AB9FB9-B0B7-4892-8BDD-1118F4092E88}" srcOrd="2" destOrd="0" presId="urn:microsoft.com/office/officeart/2018/2/layout/IconVerticalSolidList"/>
    <dgm:cxn modelId="{D8323C30-9817-4A1F-A629-95BC94B71F16}" type="presParOf" srcId="{63CB5BB3-0C7D-47AC-81C7-DD637E93B052}" destId="{15497C17-30FC-40D5-AA5A-BCDC0D33FB6C}" srcOrd="3" destOrd="0" presId="urn:microsoft.com/office/officeart/2018/2/layout/IconVerticalSolidList"/>
    <dgm:cxn modelId="{090E9010-99BA-4A10-AAB3-5DA305306F68}" type="presParOf" srcId="{1355CCD7-0805-4A65-B415-51DFC867FD86}" destId="{B7DB6CFA-184B-41C8-BB6E-CDCD18578795}" srcOrd="7" destOrd="0" presId="urn:microsoft.com/office/officeart/2018/2/layout/IconVerticalSolidList"/>
    <dgm:cxn modelId="{754D2F01-6AF3-4E70-BF70-3D5BF9CE3EDF}" type="presParOf" srcId="{1355CCD7-0805-4A65-B415-51DFC867FD86}" destId="{E3BADFD5-F62A-4E7E-B31A-DBA1D31F43AA}" srcOrd="8" destOrd="0" presId="urn:microsoft.com/office/officeart/2018/2/layout/IconVerticalSolidList"/>
    <dgm:cxn modelId="{5F73B260-F058-49B5-8D4F-0E183097F4A1}" type="presParOf" srcId="{E3BADFD5-F62A-4E7E-B31A-DBA1D31F43AA}" destId="{58EA77BF-EECD-4F21-A0ED-FFCD98C37FC8}" srcOrd="0" destOrd="0" presId="urn:microsoft.com/office/officeart/2018/2/layout/IconVerticalSolidList"/>
    <dgm:cxn modelId="{5730CCD9-BF13-4C8D-963E-3EEAF09059E1}" type="presParOf" srcId="{E3BADFD5-F62A-4E7E-B31A-DBA1D31F43AA}" destId="{86F1D431-2B24-4FEA-AF60-C65DF0195C45}" srcOrd="1" destOrd="0" presId="urn:microsoft.com/office/officeart/2018/2/layout/IconVerticalSolidList"/>
    <dgm:cxn modelId="{B5E6D134-9B44-420F-94C3-62D1B03C5052}" type="presParOf" srcId="{E3BADFD5-F62A-4E7E-B31A-DBA1D31F43AA}" destId="{710BAE88-3694-408F-B3BA-FE080F3F90D2}" srcOrd="2" destOrd="0" presId="urn:microsoft.com/office/officeart/2018/2/layout/IconVerticalSolidList"/>
    <dgm:cxn modelId="{789FBA70-4F66-44C6-8856-6A459B67595B}" type="presParOf" srcId="{E3BADFD5-F62A-4E7E-B31A-DBA1D31F43AA}" destId="{CB874B10-8273-4543-8207-5B2DA16C5120}" srcOrd="3" destOrd="0" presId="urn:microsoft.com/office/officeart/2018/2/layout/IconVerticalSolidList"/>
    <dgm:cxn modelId="{AA502F22-507C-4A76-AD1A-E9834BDB44DC}" type="presParOf" srcId="{E3BADFD5-F62A-4E7E-B31A-DBA1D31F43AA}" destId="{66BD30A4-9DF7-4464-940C-50B132D90A94}" srcOrd="4" destOrd="0" presId="urn:microsoft.com/office/officeart/2018/2/layout/IconVerticalSolidList"/>
    <dgm:cxn modelId="{312E722F-176B-46F4-A917-CAC6FC0B7B10}" type="presParOf" srcId="{1355CCD7-0805-4A65-B415-51DFC867FD86}" destId="{7E8C66BC-DD8C-4205-A6C0-9ABE2A2FFC47}" srcOrd="9" destOrd="0" presId="urn:microsoft.com/office/officeart/2018/2/layout/IconVerticalSolidList"/>
    <dgm:cxn modelId="{F09A8FAC-B8D4-4D3A-9E86-B148C316C9E0}" type="presParOf" srcId="{1355CCD7-0805-4A65-B415-51DFC867FD86}" destId="{01BFD6FF-3C8E-46F2-81C4-4DA65EBC6487}" srcOrd="10" destOrd="0" presId="urn:microsoft.com/office/officeart/2018/2/layout/IconVerticalSolidList"/>
    <dgm:cxn modelId="{A8DC7125-4006-4AAD-B274-989EF18D7C94}" type="presParOf" srcId="{01BFD6FF-3C8E-46F2-81C4-4DA65EBC6487}" destId="{84DCC9E0-5B8D-4D3D-8CCE-CD58C48466F3}" srcOrd="0" destOrd="0" presId="urn:microsoft.com/office/officeart/2018/2/layout/IconVerticalSolidList"/>
    <dgm:cxn modelId="{143C4CC3-E8B5-4E5E-AAB2-E6186A0FADFF}" type="presParOf" srcId="{01BFD6FF-3C8E-46F2-81C4-4DA65EBC6487}" destId="{5FD76501-306B-43BD-9B55-20A5FFD27326}" srcOrd="1" destOrd="0" presId="urn:microsoft.com/office/officeart/2018/2/layout/IconVerticalSolidList"/>
    <dgm:cxn modelId="{A0626BF0-3330-4EDC-A1BC-615DD937446D}" type="presParOf" srcId="{01BFD6FF-3C8E-46F2-81C4-4DA65EBC6487}" destId="{72BB7763-A63A-490E-B276-25916EB5C16F}" srcOrd="2" destOrd="0" presId="urn:microsoft.com/office/officeart/2018/2/layout/IconVerticalSolidList"/>
    <dgm:cxn modelId="{5CB0F306-2F95-4CAE-8F3D-A1186CFB7A8E}" type="presParOf" srcId="{01BFD6FF-3C8E-46F2-81C4-4DA65EBC6487}" destId="{2237BA4E-2689-4720-A1A6-3B912E978AA9}" srcOrd="3" destOrd="0" presId="urn:microsoft.com/office/officeart/2018/2/layout/IconVerticalSolidList"/>
    <dgm:cxn modelId="{1D54754B-F63F-46E3-8E67-D0C6DE310CA2}" type="presParOf" srcId="{1355CCD7-0805-4A65-B415-51DFC867FD86}" destId="{DDF5514F-534C-44CC-9639-0DC1E3A212A1}" srcOrd="11" destOrd="0" presId="urn:microsoft.com/office/officeart/2018/2/layout/IconVerticalSolidList"/>
    <dgm:cxn modelId="{54E07DA2-D00A-4190-A064-D204C52BA8A5}" type="presParOf" srcId="{1355CCD7-0805-4A65-B415-51DFC867FD86}" destId="{435D10A7-DCE9-4D53-8A7A-1B514A09680B}" srcOrd="12" destOrd="0" presId="urn:microsoft.com/office/officeart/2018/2/layout/IconVerticalSolidList"/>
    <dgm:cxn modelId="{E1F5AA79-7820-4DF1-B1B4-3C0A9A9EA4BC}" type="presParOf" srcId="{435D10A7-DCE9-4D53-8A7A-1B514A09680B}" destId="{929AAF3B-75F3-41D1-AB62-D9864E04916A}" srcOrd="0" destOrd="0" presId="urn:microsoft.com/office/officeart/2018/2/layout/IconVerticalSolidList"/>
    <dgm:cxn modelId="{CE6809D2-C0F5-4ECC-A7AC-6FFE1E6024BC}" type="presParOf" srcId="{435D10A7-DCE9-4D53-8A7A-1B514A09680B}" destId="{024DE092-B89D-4CBE-BD60-B65974B18E9C}" srcOrd="1" destOrd="0" presId="urn:microsoft.com/office/officeart/2018/2/layout/IconVerticalSolidList"/>
    <dgm:cxn modelId="{80307620-E2B3-45CE-BC24-1878CF4F421F}" type="presParOf" srcId="{435D10A7-DCE9-4D53-8A7A-1B514A09680B}" destId="{AC663DFB-C56C-47A8-AEFF-5A12AD18FDF5}" srcOrd="2" destOrd="0" presId="urn:microsoft.com/office/officeart/2018/2/layout/IconVerticalSolidList"/>
    <dgm:cxn modelId="{DA6571FA-BF66-4C22-A888-1915B92E828C}" type="presParOf" srcId="{435D10A7-DCE9-4D53-8A7A-1B514A09680B}" destId="{02AA2254-2288-46C2-9B22-2627F1B284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F6B9B3-6C8C-4AD8-9C32-09EFCF33603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83254E-AE4D-410B-B8FA-5D2AB0E15AC2}">
      <dgm:prSet/>
      <dgm:spPr/>
      <dgm:t>
        <a:bodyPr/>
        <a:lstStyle/>
        <a:p>
          <a:r>
            <a:rPr lang="en-GB"/>
            <a:t>Following your testing or data collection you will then be able to discuss the results you collected.</a:t>
          </a:r>
          <a:endParaRPr lang="en-US"/>
        </a:p>
      </dgm:t>
    </dgm:pt>
    <dgm:pt modelId="{77544A7A-38AB-40CD-AE90-8CD1543455CA}" type="parTrans" cxnId="{5198B84A-38CA-432D-8742-7F995FF38C49}">
      <dgm:prSet/>
      <dgm:spPr/>
      <dgm:t>
        <a:bodyPr/>
        <a:lstStyle/>
        <a:p>
          <a:endParaRPr lang="en-US"/>
        </a:p>
      </dgm:t>
    </dgm:pt>
    <dgm:pt modelId="{58415611-61C0-4A20-8E02-E2716A5BA847}" type="sibTrans" cxnId="{5198B84A-38CA-432D-8742-7F995FF38C49}">
      <dgm:prSet/>
      <dgm:spPr/>
      <dgm:t>
        <a:bodyPr/>
        <a:lstStyle/>
        <a:p>
          <a:endParaRPr lang="en-US"/>
        </a:p>
      </dgm:t>
    </dgm:pt>
    <dgm:pt modelId="{6D842FB3-8820-43B2-9ACB-BBD1B59C3075}">
      <dgm:prSet/>
      <dgm:spPr/>
      <dgm:t>
        <a:bodyPr/>
        <a:lstStyle/>
        <a:p>
          <a:r>
            <a:rPr lang="en-GB"/>
            <a:t>The discussion involves the outlining of observable trends or anomalies within your data (These are particularly useful for population and infection control studies)</a:t>
          </a:r>
          <a:endParaRPr lang="en-US"/>
        </a:p>
      </dgm:t>
    </dgm:pt>
    <dgm:pt modelId="{340F1AF2-83A0-4991-9B79-D4755AF2D3C5}" type="parTrans" cxnId="{F5F58C49-238F-41DC-A5F9-C1A651E10372}">
      <dgm:prSet/>
      <dgm:spPr/>
      <dgm:t>
        <a:bodyPr/>
        <a:lstStyle/>
        <a:p>
          <a:endParaRPr lang="en-US"/>
        </a:p>
      </dgm:t>
    </dgm:pt>
    <dgm:pt modelId="{20771441-09F0-478A-81A6-501E2C208D9F}" type="sibTrans" cxnId="{F5F58C49-238F-41DC-A5F9-C1A651E10372}">
      <dgm:prSet/>
      <dgm:spPr/>
      <dgm:t>
        <a:bodyPr/>
        <a:lstStyle/>
        <a:p>
          <a:endParaRPr lang="en-US"/>
        </a:p>
      </dgm:t>
    </dgm:pt>
    <dgm:pt modelId="{E9A4E5E2-C9A8-A44A-8728-58557EBA2476}" type="pres">
      <dgm:prSet presAssocID="{D9F6B9B3-6C8C-4AD8-9C32-09EFCF33603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95EE05B-E34C-7149-BE49-3E65B6C36024}" type="pres">
      <dgm:prSet presAssocID="{DB83254E-AE4D-410B-B8FA-5D2AB0E15AC2}" presName="hierRoot1" presStyleCnt="0"/>
      <dgm:spPr/>
    </dgm:pt>
    <dgm:pt modelId="{009BC82A-1AC6-494A-8973-8F934C4C8E19}" type="pres">
      <dgm:prSet presAssocID="{DB83254E-AE4D-410B-B8FA-5D2AB0E15AC2}" presName="composite" presStyleCnt="0"/>
      <dgm:spPr/>
    </dgm:pt>
    <dgm:pt modelId="{D1080215-C836-B546-AF3A-62298099EFA6}" type="pres">
      <dgm:prSet presAssocID="{DB83254E-AE4D-410B-B8FA-5D2AB0E15AC2}" presName="background" presStyleLbl="node0" presStyleIdx="0" presStyleCnt="2"/>
      <dgm:spPr/>
    </dgm:pt>
    <dgm:pt modelId="{4C0B84E3-16E3-A547-AB0D-D4027EF18A2C}" type="pres">
      <dgm:prSet presAssocID="{DB83254E-AE4D-410B-B8FA-5D2AB0E15AC2}" presName="text" presStyleLbl="fgAcc0" presStyleIdx="0" presStyleCnt="2">
        <dgm:presLayoutVars>
          <dgm:chPref val="3"/>
        </dgm:presLayoutVars>
      </dgm:prSet>
      <dgm:spPr/>
    </dgm:pt>
    <dgm:pt modelId="{342E4469-9497-874B-8AAB-181E638AD61F}" type="pres">
      <dgm:prSet presAssocID="{DB83254E-AE4D-410B-B8FA-5D2AB0E15AC2}" presName="hierChild2" presStyleCnt="0"/>
      <dgm:spPr/>
    </dgm:pt>
    <dgm:pt modelId="{065B751C-8D67-C748-AAD1-F9462A0A2FEC}" type="pres">
      <dgm:prSet presAssocID="{6D842FB3-8820-43B2-9ACB-BBD1B59C3075}" presName="hierRoot1" presStyleCnt="0"/>
      <dgm:spPr/>
    </dgm:pt>
    <dgm:pt modelId="{FEB5EE3E-6855-4B41-9EA8-9A0103D95066}" type="pres">
      <dgm:prSet presAssocID="{6D842FB3-8820-43B2-9ACB-BBD1B59C3075}" presName="composite" presStyleCnt="0"/>
      <dgm:spPr/>
    </dgm:pt>
    <dgm:pt modelId="{3A817EB2-B1EE-F74D-AA72-6E8D8EDCCB43}" type="pres">
      <dgm:prSet presAssocID="{6D842FB3-8820-43B2-9ACB-BBD1B59C3075}" presName="background" presStyleLbl="node0" presStyleIdx="1" presStyleCnt="2"/>
      <dgm:spPr/>
    </dgm:pt>
    <dgm:pt modelId="{49FE85A4-F004-A64F-9233-03171E8FE680}" type="pres">
      <dgm:prSet presAssocID="{6D842FB3-8820-43B2-9ACB-BBD1B59C3075}" presName="text" presStyleLbl="fgAcc0" presStyleIdx="1" presStyleCnt="2">
        <dgm:presLayoutVars>
          <dgm:chPref val="3"/>
        </dgm:presLayoutVars>
      </dgm:prSet>
      <dgm:spPr/>
    </dgm:pt>
    <dgm:pt modelId="{A7404271-75E6-754A-BCD5-1D537A27FF87}" type="pres">
      <dgm:prSet presAssocID="{6D842FB3-8820-43B2-9ACB-BBD1B59C3075}" presName="hierChild2" presStyleCnt="0"/>
      <dgm:spPr/>
    </dgm:pt>
  </dgm:ptLst>
  <dgm:cxnLst>
    <dgm:cxn modelId="{EEA25012-A77C-6B4C-BEE7-5B813E62B083}" type="presOf" srcId="{6D842FB3-8820-43B2-9ACB-BBD1B59C3075}" destId="{49FE85A4-F004-A64F-9233-03171E8FE680}" srcOrd="0" destOrd="0" presId="urn:microsoft.com/office/officeart/2005/8/layout/hierarchy1"/>
    <dgm:cxn modelId="{93F60113-26D4-1044-993A-7480F54310DE}" type="presOf" srcId="{D9F6B9B3-6C8C-4AD8-9C32-09EFCF336032}" destId="{E9A4E5E2-C9A8-A44A-8728-58557EBA2476}" srcOrd="0" destOrd="0" presId="urn:microsoft.com/office/officeart/2005/8/layout/hierarchy1"/>
    <dgm:cxn modelId="{866CC620-A752-CD4C-BB0B-AF6856470CC3}" type="presOf" srcId="{DB83254E-AE4D-410B-B8FA-5D2AB0E15AC2}" destId="{4C0B84E3-16E3-A547-AB0D-D4027EF18A2C}" srcOrd="0" destOrd="0" presId="urn:microsoft.com/office/officeart/2005/8/layout/hierarchy1"/>
    <dgm:cxn modelId="{F5F58C49-238F-41DC-A5F9-C1A651E10372}" srcId="{D9F6B9B3-6C8C-4AD8-9C32-09EFCF336032}" destId="{6D842FB3-8820-43B2-9ACB-BBD1B59C3075}" srcOrd="1" destOrd="0" parTransId="{340F1AF2-83A0-4991-9B79-D4755AF2D3C5}" sibTransId="{20771441-09F0-478A-81A6-501E2C208D9F}"/>
    <dgm:cxn modelId="{5198B84A-38CA-432D-8742-7F995FF38C49}" srcId="{D9F6B9B3-6C8C-4AD8-9C32-09EFCF336032}" destId="{DB83254E-AE4D-410B-B8FA-5D2AB0E15AC2}" srcOrd="0" destOrd="0" parTransId="{77544A7A-38AB-40CD-AE90-8CD1543455CA}" sibTransId="{58415611-61C0-4A20-8E02-E2716A5BA847}"/>
    <dgm:cxn modelId="{9E257A01-FEE9-0849-9F03-4D8E54B0BD7C}" type="presParOf" srcId="{E9A4E5E2-C9A8-A44A-8728-58557EBA2476}" destId="{C95EE05B-E34C-7149-BE49-3E65B6C36024}" srcOrd="0" destOrd="0" presId="urn:microsoft.com/office/officeart/2005/8/layout/hierarchy1"/>
    <dgm:cxn modelId="{E9284B84-A0BD-9F4B-B373-03CF2FF532DD}" type="presParOf" srcId="{C95EE05B-E34C-7149-BE49-3E65B6C36024}" destId="{009BC82A-1AC6-494A-8973-8F934C4C8E19}" srcOrd="0" destOrd="0" presId="urn:microsoft.com/office/officeart/2005/8/layout/hierarchy1"/>
    <dgm:cxn modelId="{98507331-595F-8644-8D58-E7FCB6DCE4FF}" type="presParOf" srcId="{009BC82A-1AC6-494A-8973-8F934C4C8E19}" destId="{D1080215-C836-B546-AF3A-62298099EFA6}" srcOrd="0" destOrd="0" presId="urn:microsoft.com/office/officeart/2005/8/layout/hierarchy1"/>
    <dgm:cxn modelId="{506AD8FF-D925-DE48-98D7-A17D96E65309}" type="presParOf" srcId="{009BC82A-1AC6-494A-8973-8F934C4C8E19}" destId="{4C0B84E3-16E3-A547-AB0D-D4027EF18A2C}" srcOrd="1" destOrd="0" presId="urn:microsoft.com/office/officeart/2005/8/layout/hierarchy1"/>
    <dgm:cxn modelId="{E3359F2D-651E-2946-9DD6-025888983B7E}" type="presParOf" srcId="{C95EE05B-E34C-7149-BE49-3E65B6C36024}" destId="{342E4469-9497-874B-8AAB-181E638AD61F}" srcOrd="1" destOrd="0" presId="urn:microsoft.com/office/officeart/2005/8/layout/hierarchy1"/>
    <dgm:cxn modelId="{7730753A-C187-6949-BCFF-8A7F2D8E6FD6}" type="presParOf" srcId="{E9A4E5E2-C9A8-A44A-8728-58557EBA2476}" destId="{065B751C-8D67-C748-AAD1-F9462A0A2FEC}" srcOrd="1" destOrd="0" presId="urn:microsoft.com/office/officeart/2005/8/layout/hierarchy1"/>
    <dgm:cxn modelId="{B6C14458-4D6C-1649-B64C-89C183BAE5BD}" type="presParOf" srcId="{065B751C-8D67-C748-AAD1-F9462A0A2FEC}" destId="{FEB5EE3E-6855-4B41-9EA8-9A0103D95066}" srcOrd="0" destOrd="0" presId="urn:microsoft.com/office/officeart/2005/8/layout/hierarchy1"/>
    <dgm:cxn modelId="{B02FDA28-B690-A44A-83ED-E21916CEAA2B}" type="presParOf" srcId="{FEB5EE3E-6855-4B41-9EA8-9A0103D95066}" destId="{3A817EB2-B1EE-F74D-AA72-6E8D8EDCCB43}" srcOrd="0" destOrd="0" presId="urn:microsoft.com/office/officeart/2005/8/layout/hierarchy1"/>
    <dgm:cxn modelId="{A5741858-50FF-0645-92F1-CC50C1F3F8B7}" type="presParOf" srcId="{FEB5EE3E-6855-4B41-9EA8-9A0103D95066}" destId="{49FE85A4-F004-A64F-9233-03171E8FE680}" srcOrd="1" destOrd="0" presId="urn:microsoft.com/office/officeart/2005/8/layout/hierarchy1"/>
    <dgm:cxn modelId="{89C46356-77B5-2E4E-8645-65ABF720CEEB}" type="presParOf" srcId="{065B751C-8D67-C748-AAD1-F9462A0A2FEC}" destId="{A7404271-75E6-754A-BCD5-1D537A27FF8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C7CD2F-56C4-1344-A94B-0C3C6C97EA9D}">
      <dsp:nvSpPr>
        <dsp:cNvPr id="0" name=""/>
        <dsp:cNvSpPr/>
      </dsp:nvSpPr>
      <dsp:spPr>
        <a:xfrm>
          <a:off x="0" y="43419"/>
          <a:ext cx="6367912" cy="9931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Recap of concepts so far</a:t>
          </a:r>
          <a:endParaRPr lang="en-US" sz="2500" kern="1200"/>
        </a:p>
      </dsp:txBody>
      <dsp:txXfrm>
        <a:off x="48481" y="91900"/>
        <a:ext cx="6270950" cy="896166"/>
      </dsp:txXfrm>
    </dsp:sp>
    <dsp:sp modelId="{2A16EB8C-CE0F-9248-9D25-FD483730B46B}">
      <dsp:nvSpPr>
        <dsp:cNvPr id="0" name=""/>
        <dsp:cNvSpPr/>
      </dsp:nvSpPr>
      <dsp:spPr>
        <a:xfrm>
          <a:off x="0" y="1108548"/>
          <a:ext cx="6367912" cy="993128"/>
        </a:xfrm>
        <a:prstGeom prst="roundRect">
          <a:avLst/>
        </a:prstGeom>
        <a:solidFill>
          <a:schemeClr val="accent5">
            <a:hueOff val="-1470669"/>
            <a:satOff val="-2046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Definitions</a:t>
          </a:r>
          <a:endParaRPr lang="en-US" sz="2500" kern="1200"/>
        </a:p>
      </dsp:txBody>
      <dsp:txXfrm>
        <a:off x="48481" y="1157029"/>
        <a:ext cx="6270950" cy="896166"/>
      </dsp:txXfrm>
    </dsp:sp>
    <dsp:sp modelId="{F9A81D92-FE5D-B245-986A-30469B865470}">
      <dsp:nvSpPr>
        <dsp:cNvPr id="0" name=""/>
        <dsp:cNvSpPr/>
      </dsp:nvSpPr>
      <dsp:spPr>
        <a:xfrm>
          <a:off x="0" y="2173677"/>
          <a:ext cx="6367912" cy="993128"/>
        </a:xfrm>
        <a:prstGeom prst="roundRect">
          <a:avLst/>
        </a:prstGeom>
        <a:solidFill>
          <a:schemeClr val="accent5">
            <a:hueOff val="-2941338"/>
            <a:satOff val="-4091"/>
            <a:lumOff val="-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Identification of the key elements required for research</a:t>
          </a:r>
          <a:endParaRPr lang="en-US" sz="2500" kern="1200"/>
        </a:p>
      </dsp:txBody>
      <dsp:txXfrm>
        <a:off x="48481" y="2222158"/>
        <a:ext cx="6270950" cy="896166"/>
      </dsp:txXfrm>
    </dsp:sp>
    <dsp:sp modelId="{ECA6A60F-7ACA-A647-A5A2-3B31E15C8801}">
      <dsp:nvSpPr>
        <dsp:cNvPr id="0" name=""/>
        <dsp:cNvSpPr/>
      </dsp:nvSpPr>
      <dsp:spPr>
        <a:xfrm>
          <a:off x="0" y="3238806"/>
          <a:ext cx="6367912" cy="993128"/>
        </a:xfrm>
        <a:prstGeom prst="roundRect">
          <a:avLst/>
        </a:prstGeom>
        <a:solidFill>
          <a:schemeClr val="accent5">
            <a:hueOff val="-4412007"/>
            <a:satOff val="-6137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Identification of the motivators for research</a:t>
          </a:r>
          <a:endParaRPr lang="en-US" sz="2500" kern="1200"/>
        </a:p>
      </dsp:txBody>
      <dsp:txXfrm>
        <a:off x="48481" y="3287287"/>
        <a:ext cx="6270950" cy="896166"/>
      </dsp:txXfrm>
    </dsp:sp>
    <dsp:sp modelId="{480CC904-F91D-2E4A-B819-1B15590BCC73}">
      <dsp:nvSpPr>
        <dsp:cNvPr id="0" name=""/>
        <dsp:cNvSpPr/>
      </dsp:nvSpPr>
      <dsp:spPr>
        <a:xfrm>
          <a:off x="0" y="4303935"/>
          <a:ext cx="6367912" cy="993128"/>
        </a:xfrm>
        <a:prstGeom prst="roundRect">
          <a:avLst/>
        </a:prstGeom>
        <a:solidFill>
          <a:schemeClr val="accent5">
            <a:hueOff val="-5882676"/>
            <a:satOff val="-8182"/>
            <a:lumOff val="-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Barriers to research</a:t>
          </a:r>
          <a:endParaRPr lang="en-US" sz="2500" kern="1200"/>
        </a:p>
      </dsp:txBody>
      <dsp:txXfrm>
        <a:off x="48481" y="4352416"/>
        <a:ext cx="6270950" cy="896166"/>
      </dsp:txXfrm>
    </dsp:sp>
    <dsp:sp modelId="{4430321D-5E07-7148-9DC5-74C51ABAFFAD}">
      <dsp:nvSpPr>
        <dsp:cNvPr id="0" name=""/>
        <dsp:cNvSpPr/>
      </dsp:nvSpPr>
      <dsp:spPr>
        <a:xfrm>
          <a:off x="0" y="5369064"/>
          <a:ext cx="6367912" cy="993128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Implications for the wider context</a:t>
          </a:r>
          <a:endParaRPr lang="en-US" sz="2500" kern="1200"/>
        </a:p>
      </dsp:txBody>
      <dsp:txXfrm>
        <a:off x="48481" y="5417545"/>
        <a:ext cx="6270950" cy="896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30075-8D71-194B-96C7-8CBD400576D4}">
      <dsp:nvSpPr>
        <dsp:cNvPr id="0" name=""/>
        <dsp:cNvSpPr/>
      </dsp:nvSpPr>
      <dsp:spPr>
        <a:xfrm>
          <a:off x="0" y="887763"/>
          <a:ext cx="2957512" cy="187802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08DE8-4A69-A042-B72F-181EB6CAB87E}">
      <dsp:nvSpPr>
        <dsp:cNvPr id="0" name=""/>
        <dsp:cNvSpPr/>
      </dsp:nvSpPr>
      <dsp:spPr>
        <a:xfrm>
          <a:off x="328612" y="1199945"/>
          <a:ext cx="2957512" cy="1878020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Research can often be viewed as a daunting task</a:t>
          </a:r>
          <a:endParaRPr lang="en-US" sz="2700" kern="1200"/>
        </a:p>
      </dsp:txBody>
      <dsp:txXfrm>
        <a:off x="383617" y="1254950"/>
        <a:ext cx="2847502" cy="1768010"/>
      </dsp:txXfrm>
    </dsp:sp>
    <dsp:sp modelId="{E1EF89A0-B1A0-3B42-92E9-E593A063486C}">
      <dsp:nvSpPr>
        <dsp:cNvPr id="0" name=""/>
        <dsp:cNvSpPr/>
      </dsp:nvSpPr>
      <dsp:spPr>
        <a:xfrm>
          <a:off x="3614737" y="887763"/>
          <a:ext cx="2957512" cy="187802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F3B81-A298-344B-9DED-E806177100D7}">
      <dsp:nvSpPr>
        <dsp:cNvPr id="0" name=""/>
        <dsp:cNvSpPr/>
      </dsp:nvSpPr>
      <dsp:spPr>
        <a:xfrm>
          <a:off x="3943350" y="1199945"/>
          <a:ext cx="2957512" cy="1878020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Selection of the right sources of evidence can seem challenging</a:t>
          </a:r>
          <a:endParaRPr lang="en-US" sz="2700" kern="1200"/>
        </a:p>
      </dsp:txBody>
      <dsp:txXfrm>
        <a:off x="3998355" y="1254950"/>
        <a:ext cx="2847502" cy="1768010"/>
      </dsp:txXfrm>
    </dsp:sp>
    <dsp:sp modelId="{08D5F026-F621-1244-A161-F5186E733ED2}">
      <dsp:nvSpPr>
        <dsp:cNvPr id="0" name=""/>
        <dsp:cNvSpPr/>
      </dsp:nvSpPr>
      <dsp:spPr>
        <a:xfrm>
          <a:off x="7229475" y="887763"/>
          <a:ext cx="2957512" cy="187802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E82B2-568B-DC41-AC50-43C1DC622954}">
      <dsp:nvSpPr>
        <dsp:cNvPr id="0" name=""/>
        <dsp:cNvSpPr/>
      </dsp:nvSpPr>
      <dsp:spPr>
        <a:xfrm>
          <a:off x="7558087" y="1199945"/>
          <a:ext cx="2957512" cy="1878020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Misconceptions of the purpose of each of the included sections</a:t>
          </a:r>
          <a:endParaRPr lang="en-US" sz="2700" kern="1200"/>
        </a:p>
      </dsp:txBody>
      <dsp:txXfrm>
        <a:off x="7613092" y="1254950"/>
        <a:ext cx="2847502" cy="176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82D0DA-BF13-4C0C-BC4E-8D43F3B36BDF}">
      <dsp:nvSpPr>
        <dsp:cNvPr id="0" name=""/>
        <dsp:cNvSpPr/>
      </dsp:nvSpPr>
      <dsp:spPr>
        <a:xfrm>
          <a:off x="0" y="2496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C647F-A7E1-4CA8-A876-D1BD12A2B2F8}">
      <dsp:nvSpPr>
        <dsp:cNvPr id="0" name=""/>
        <dsp:cNvSpPr/>
      </dsp:nvSpPr>
      <dsp:spPr>
        <a:xfrm>
          <a:off x="141420" y="107685"/>
          <a:ext cx="257379" cy="2571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E569A-EC5B-4F04-8B6F-8B8D0F0B7B3F}">
      <dsp:nvSpPr>
        <dsp:cNvPr id="0" name=""/>
        <dsp:cNvSpPr/>
      </dsp:nvSpPr>
      <dsp:spPr>
        <a:xfrm>
          <a:off x="540220" y="2496"/>
          <a:ext cx="9950973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Starts with the desire to answer a question</a:t>
          </a:r>
          <a:endParaRPr lang="en-US" sz="1400" kern="1200"/>
        </a:p>
      </dsp:txBody>
      <dsp:txXfrm>
        <a:off x="540220" y="2496"/>
        <a:ext cx="9950973" cy="511334"/>
      </dsp:txXfrm>
    </dsp:sp>
    <dsp:sp modelId="{92309959-2F8D-4010-8284-749D0A2A1A15}">
      <dsp:nvSpPr>
        <dsp:cNvPr id="0" name=""/>
        <dsp:cNvSpPr/>
      </dsp:nvSpPr>
      <dsp:spPr>
        <a:xfrm>
          <a:off x="0" y="641664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05436-9944-4A57-92A1-EA8FDDA97848}">
      <dsp:nvSpPr>
        <dsp:cNvPr id="0" name=""/>
        <dsp:cNvSpPr/>
      </dsp:nvSpPr>
      <dsp:spPr>
        <a:xfrm>
          <a:off x="141420" y="746853"/>
          <a:ext cx="257379" cy="2571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16BF93-B0C4-4315-8B0E-198D88779A39}">
      <dsp:nvSpPr>
        <dsp:cNvPr id="0" name=""/>
        <dsp:cNvSpPr/>
      </dsp:nvSpPr>
      <dsp:spPr>
        <a:xfrm>
          <a:off x="540220" y="641664"/>
          <a:ext cx="4732020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Determining whether this question has been answered</a:t>
          </a:r>
          <a:endParaRPr lang="en-US" sz="1400" kern="1200"/>
        </a:p>
      </dsp:txBody>
      <dsp:txXfrm>
        <a:off x="540220" y="641664"/>
        <a:ext cx="4732020" cy="511334"/>
      </dsp:txXfrm>
    </dsp:sp>
    <dsp:sp modelId="{AD86C72B-6046-47CA-BA34-F38FF2632C79}">
      <dsp:nvSpPr>
        <dsp:cNvPr id="0" name=""/>
        <dsp:cNvSpPr/>
      </dsp:nvSpPr>
      <dsp:spPr>
        <a:xfrm>
          <a:off x="5272240" y="641664"/>
          <a:ext cx="5218953" cy="46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78" tIns="49478" rIns="49478" bIns="4947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Possible question refinement</a:t>
          </a:r>
          <a:endParaRPr lang="en-US" sz="1100" kern="1200"/>
        </a:p>
      </dsp:txBody>
      <dsp:txXfrm>
        <a:off x="5272240" y="641664"/>
        <a:ext cx="5218953" cy="467506"/>
      </dsp:txXfrm>
    </dsp:sp>
    <dsp:sp modelId="{E9827101-FFF4-4932-8AD8-EB5CEFCCAA00}">
      <dsp:nvSpPr>
        <dsp:cNvPr id="0" name=""/>
        <dsp:cNvSpPr/>
      </dsp:nvSpPr>
      <dsp:spPr>
        <a:xfrm>
          <a:off x="0" y="1280833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3D856-E22B-4A41-9623-D9FB11BA803F}">
      <dsp:nvSpPr>
        <dsp:cNvPr id="0" name=""/>
        <dsp:cNvSpPr/>
      </dsp:nvSpPr>
      <dsp:spPr>
        <a:xfrm>
          <a:off x="141420" y="1386021"/>
          <a:ext cx="257379" cy="2571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79226-784E-497F-AA87-7FE6A8A97F0D}">
      <dsp:nvSpPr>
        <dsp:cNvPr id="0" name=""/>
        <dsp:cNvSpPr/>
      </dsp:nvSpPr>
      <dsp:spPr>
        <a:xfrm>
          <a:off x="540220" y="1280833"/>
          <a:ext cx="9950973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Locate previous works on the topic</a:t>
          </a:r>
          <a:endParaRPr lang="en-US" sz="1400" kern="1200"/>
        </a:p>
      </dsp:txBody>
      <dsp:txXfrm>
        <a:off x="540220" y="1280833"/>
        <a:ext cx="9950973" cy="511334"/>
      </dsp:txXfrm>
    </dsp:sp>
    <dsp:sp modelId="{3322D0DF-8C0C-4F91-871C-1EDC9C18DD20}">
      <dsp:nvSpPr>
        <dsp:cNvPr id="0" name=""/>
        <dsp:cNvSpPr/>
      </dsp:nvSpPr>
      <dsp:spPr>
        <a:xfrm>
          <a:off x="0" y="1920001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2EB48-CDB4-4604-A385-BD96E1AF3512}">
      <dsp:nvSpPr>
        <dsp:cNvPr id="0" name=""/>
        <dsp:cNvSpPr/>
      </dsp:nvSpPr>
      <dsp:spPr>
        <a:xfrm>
          <a:off x="141420" y="2025190"/>
          <a:ext cx="257379" cy="2571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497C17-30FC-40D5-AA5A-BCDC0D33FB6C}">
      <dsp:nvSpPr>
        <dsp:cNvPr id="0" name=""/>
        <dsp:cNvSpPr/>
      </dsp:nvSpPr>
      <dsp:spPr>
        <a:xfrm>
          <a:off x="540220" y="1920001"/>
          <a:ext cx="9950973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Locate previous works on other topics</a:t>
          </a:r>
          <a:endParaRPr lang="en-US" sz="1400" kern="1200"/>
        </a:p>
      </dsp:txBody>
      <dsp:txXfrm>
        <a:off x="540220" y="1920001"/>
        <a:ext cx="9950973" cy="511334"/>
      </dsp:txXfrm>
    </dsp:sp>
    <dsp:sp modelId="{58EA77BF-EECD-4F21-A0ED-FFCD98C37FC8}">
      <dsp:nvSpPr>
        <dsp:cNvPr id="0" name=""/>
        <dsp:cNvSpPr/>
      </dsp:nvSpPr>
      <dsp:spPr>
        <a:xfrm>
          <a:off x="0" y="2559170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F1D431-2B24-4FEA-AF60-C65DF0195C45}">
      <dsp:nvSpPr>
        <dsp:cNvPr id="0" name=""/>
        <dsp:cNvSpPr/>
      </dsp:nvSpPr>
      <dsp:spPr>
        <a:xfrm>
          <a:off x="141420" y="2664358"/>
          <a:ext cx="257379" cy="2571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74B10-8273-4543-8207-5B2DA16C5120}">
      <dsp:nvSpPr>
        <dsp:cNvPr id="0" name=""/>
        <dsp:cNvSpPr/>
      </dsp:nvSpPr>
      <dsp:spPr>
        <a:xfrm>
          <a:off x="540220" y="2559170"/>
          <a:ext cx="4732020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Analyse previous works and evaluate the applicability and benefit</a:t>
          </a:r>
          <a:endParaRPr lang="en-US" sz="1400" kern="1200"/>
        </a:p>
      </dsp:txBody>
      <dsp:txXfrm>
        <a:off x="540220" y="2559170"/>
        <a:ext cx="4732020" cy="511334"/>
      </dsp:txXfrm>
    </dsp:sp>
    <dsp:sp modelId="{66BD30A4-9DF7-4464-940C-50B132D90A94}">
      <dsp:nvSpPr>
        <dsp:cNvPr id="0" name=""/>
        <dsp:cNvSpPr/>
      </dsp:nvSpPr>
      <dsp:spPr>
        <a:xfrm>
          <a:off x="5272240" y="2559170"/>
          <a:ext cx="5218953" cy="46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78" tIns="49478" rIns="49478" bIns="4947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Perform any testing that is required</a:t>
          </a:r>
          <a:endParaRPr lang="en-US" sz="1100" kern="1200"/>
        </a:p>
      </dsp:txBody>
      <dsp:txXfrm>
        <a:off x="5272240" y="2559170"/>
        <a:ext cx="5218953" cy="467506"/>
      </dsp:txXfrm>
    </dsp:sp>
    <dsp:sp modelId="{84DCC9E0-5B8D-4D3D-8CCE-CD58C48466F3}">
      <dsp:nvSpPr>
        <dsp:cNvPr id="0" name=""/>
        <dsp:cNvSpPr/>
      </dsp:nvSpPr>
      <dsp:spPr>
        <a:xfrm>
          <a:off x="0" y="3198338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76501-306B-43BD-9B55-20A5FFD27326}">
      <dsp:nvSpPr>
        <dsp:cNvPr id="0" name=""/>
        <dsp:cNvSpPr/>
      </dsp:nvSpPr>
      <dsp:spPr>
        <a:xfrm>
          <a:off x="141420" y="3303527"/>
          <a:ext cx="257379" cy="2571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7BA4E-2689-4720-A1A6-3B912E978AA9}">
      <dsp:nvSpPr>
        <dsp:cNvPr id="0" name=""/>
        <dsp:cNvSpPr/>
      </dsp:nvSpPr>
      <dsp:spPr>
        <a:xfrm>
          <a:off x="540220" y="3198338"/>
          <a:ext cx="9950973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Analyse and discuss your results</a:t>
          </a:r>
          <a:endParaRPr lang="en-US" sz="1400" kern="1200"/>
        </a:p>
      </dsp:txBody>
      <dsp:txXfrm>
        <a:off x="540220" y="3198338"/>
        <a:ext cx="9950973" cy="511334"/>
      </dsp:txXfrm>
    </dsp:sp>
    <dsp:sp modelId="{929AAF3B-75F3-41D1-AB62-D9864E04916A}">
      <dsp:nvSpPr>
        <dsp:cNvPr id="0" name=""/>
        <dsp:cNvSpPr/>
      </dsp:nvSpPr>
      <dsp:spPr>
        <a:xfrm>
          <a:off x="0" y="3837507"/>
          <a:ext cx="10515600" cy="4675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4DE092-B89D-4CBE-BD60-B65974B18E9C}">
      <dsp:nvSpPr>
        <dsp:cNvPr id="0" name=""/>
        <dsp:cNvSpPr/>
      </dsp:nvSpPr>
      <dsp:spPr>
        <a:xfrm>
          <a:off x="141420" y="3942695"/>
          <a:ext cx="257379" cy="2571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A2254-2288-46C2-9B22-2627F1B28456}">
      <dsp:nvSpPr>
        <dsp:cNvPr id="0" name=""/>
        <dsp:cNvSpPr/>
      </dsp:nvSpPr>
      <dsp:spPr>
        <a:xfrm>
          <a:off x="540220" y="3837507"/>
          <a:ext cx="9950973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Provide recommendations</a:t>
          </a:r>
          <a:endParaRPr lang="en-US" sz="1400" kern="1200"/>
        </a:p>
      </dsp:txBody>
      <dsp:txXfrm>
        <a:off x="540220" y="3837507"/>
        <a:ext cx="9950973" cy="5113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80215-C836-B546-AF3A-62298099EFA6}">
      <dsp:nvSpPr>
        <dsp:cNvPr id="0" name=""/>
        <dsp:cNvSpPr/>
      </dsp:nvSpPr>
      <dsp:spPr>
        <a:xfrm>
          <a:off x="1283" y="314546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B84E3-16E3-A547-AB0D-D4027EF18A2C}">
      <dsp:nvSpPr>
        <dsp:cNvPr id="0" name=""/>
        <dsp:cNvSpPr/>
      </dsp:nvSpPr>
      <dsp:spPr>
        <a:xfrm>
          <a:off x="501904" y="790136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Following your testing or data collection you will then be able to discuss the results you collected.</a:t>
          </a:r>
          <a:endParaRPr lang="en-US" sz="2600" kern="1200"/>
        </a:p>
      </dsp:txBody>
      <dsp:txXfrm>
        <a:off x="585701" y="873933"/>
        <a:ext cx="4337991" cy="2693452"/>
      </dsp:txXfrm>
    </dsp:sp>
    <dsp:sp modelId="{3A817EB2-B1EE-F74D-AA72-6E8D8EDCCB43}">
      <dsp:nvSpPr>
        <dsp:cNvPr id="0" name=""/>
        <dsp:cNvSpPr/>
      </dsp:nvSpPr>
      <dsp:spPr>
        <a:xfrm>
          <a:off x="5508110" y="314546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E85A4-F004-A64F-9233-03171E8FE680}">
      <dsp:nvSpPr>
        <dsp:cNvPr id="0" name=""/>
        <dsp:cNvSpPr/>
      </dsp:nvSpPr>
      <dsp:spPr>
        <a:xfrm>
          <a:off x="6008730" y="790136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discussion involves the outlining of observable trends or anomalies within your data (These are particularly useful for population and infection control studies)</a:t>
          </a:r>
          <a:endParaRPr lang="en-US" sz="2600" kern="1200"/>
        </a:p>
      </dsp:txBody>
      <dsp:txXfrm>
        <a:off x="6092527" y="873933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779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60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85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92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235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15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88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2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1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25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841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97231-A62E-484B-81C5-4DA195B346AA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8F847-A369-4F2D-8191-A514D81AC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04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F3C3A9A0-42E0-47B8-9628-471C654F99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Research Process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83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FFC353-039D-48DC-B31B-1D4C510C8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548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8283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What can be considered a source of evidence ?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Why are some sources of evidence better than others ?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What are the main sections to a journal article ?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Can you combine sources of evidence ?</a:t>
            </a:r>
          </a:p>
        </p:txBody>
      </p:sp>
    </p:spTree>
    <p:extLst>
      <p:ext uri="{BB962C8B-B14F-4D97-AF65-F5344CB8AC3E}">
        <p14:creationId xmlns:p14="http://schemas.microsoft.com/office/powerpoint/2010/main" val="347357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We know our evidence sources now what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Knowing where to find appropriate sources of evidence is only half the battle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How is the relevance of this source determined ?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228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Definition of evidence based-practice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i="1">
                <a:solidFill>
                  <a:schemeClr val="bg1"/>
                </a:solidFill>
              </a:rPr>
              <a:t>“evidence-based practice should be a problem-solving approach to clinical practice that integrates a systematic search for, and critical appraisal of, the most relevant evidence to answer a burning clinical question. It should take into account, for example, one’s own clinical expertise, patient preferences and values.” </a:t>
            </a: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</a:rPr>
              <a:t>(Melnyk and Fineout-Overholt (2005)</a:t>
            </a:r>
            <a:endParaRPr lang="en-GB" sz="1800" b="1" i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738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If the previous statement holds true, how can this be demonstrated in the profession ?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Physical practice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Case notes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Conversations with colleagues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Communication of needs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25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64957B-1F8B-46F1-9073-D940769FC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C91084A-84B2-4C3A-99F0-DF6110353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7556683" cy="6858000"/>
            <a:chOff x="1" y="0"/>
            <a:chExt cx="12191996" cy="6858000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0FD52304-C6E2-4ED1-8A94-0B520BAF7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5BBA6EC-ADCC-4839-8A40-8B99CF57E5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80B9DE-94F0-4316-BC8A-C6ADA7FF0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60555" y="814388"/>
            <a:ext cx="5235575" cy="5229225"/>
            <a:chOff x="5469352" y="613446"/>
            <a:chExt cx="5235575" cy="5229225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FE361AF-7577-4283-9DD6-13C6CF2C1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9352" y="613446"/>
              <a:ext cx="5235575" cy="5229225"/>
            </a:xfrm>
            <a:custGeom>
              <a:avLst/>
              <a:gdLst/>
              <a:ahLst/>
              <a:cxnLst/>
              <a:rect l="0" t="0" r="r" b="b"/>
              <a:pathLst>
                <a:path w="3298" h="3294">
                  <a:moveTo>
                    <a:pt x="1649" y="0"/>
                  </a:moveTo>
                  <a:lnTo>
                    <a:pt x="1681" y="3"/>
                  </a:lnTo>
                  <a:lnTo>
                    <a:pt x="1712" y="11"/>
                  </a:lnTo>
                  <a:lnTo>
                    <a:pt x="1742" y="23"/>
                  </a:lnTo>
                  <a:lnTo>
                    <a:pt x="1773" y="38"/>
                  </a:lnTo>
                  <a:lnTo>
                    <a:pt x="1802" y="55"/>
                  </a:lnTo>
                  <a:lnTo>
                    <a:pt x="1832" y="73"/>
                  </a:lnTo>
                  <a:lnTo>
                    <a:pt x="1862" y="89"/>
                  </a:lnTo>
                  <a:lnTo>
                    <a:pt x="1892" y="105"/>
                  </a:lnTo>
                  <a:lnTo>
                    <a:pt x="1921" y="117"/>
                  </a:lnTo>
                  <a:lnTo>
                    <a:pt x="1953" y="125"/>
                  </a:lnTo>
                  <a:lnTo>
                    <a:pt x="1984" y="129"/>
                  </a:lnTo>
                  <a:lnTo>
                    <a:pt x="2017" y="129"/>
                  </a:lnTo>
                  <a:lnTo>
                    <a:pt x="2051" y="127"/>
                  </a:lnTo>
                  <a:lnTo>
                    <a:pt x="2085" y="123"/>
                  </a:lnTo>
                  <a:lnTo>
                    <a:pt x="2119" y="118"/>
                  </a:lnTo>
                  <a:lnTo>
                    <a:pt x="2153" y="114"/>
                  </a:lnTo>
                  <a:lnTo>
                    <a:pt x="2187" y="111"/>
                  </a:lnTo>
                  <a:lnTo>
                    <a:pt x="2219" y="112"/>
                  </a:lnTo>
                  <a:lnTo>
                    <a:pt x="2250" y="116"/>
                  </a:lnTo>
                  <a:lnTo>
                    <a:pt x="2280" y="125"/>
                  </a:lnTo>
                  <a:lnTo>
                    <a:pt x="2305" y="138"/>
                  </a:lnTo>
                  <a:lnTo>
                    <a:pt x="2329" y="155"/>
                  </a:lnTo>
                  <a:lnTo>
                    <a:pt x="2350" y="175"/>
                  </a:lnTo>
                  <a:lnTo>
                    <a:pt x="2371" y="198"/>
                  </a:lnTo>
                  <a:lnTo>
                    <a:pt x="2390" y="222"/>
                  </a:lnTo>
                  <a:lnTo>
                    <a:pt x="2409" y="247"/>
                  </a:lnTo>
                  <a:lnTo>
                    <a:pt x="2428" y="272"/>
                  </a:lnTo>
                  <a:lnTo>
                    <a:pt x="2447" y="296"/>
                  </a:lnTo>
                  <a:lnTo>
                    <a:pt x="2467" y="319"/>
                  </a:lnTo>
                  <a:lnTo>
                    <a:pt x="2490" y="339"/>
                  </a:lnTo>
                  <a:lnTo>
                    <a:pt x="2512" y="357"/>
                  </a:lnTo>
                  <a:lnTo>
                    <a:pt x="2537" y="371"/>
                  </a:lnTo>
                  <a:lnTo>
                    <a:pt x="2564" y="383"/>
                  </a:lnTo>
                  <a:lnTo>
                    <a:pt x="2593" y="393"/>
                  </a:lnTo>
                  <a:lnTo>
                    <a:pt x="2623" y="402"/>
                  </a:lnTo>
                  <a:lnTo>
                    <a:pt x="2653" y="410"/>
                  </a:lnTo>
                  <a:lnTo>
                    <a:pt x="2684" y="418"/>
                  </a:lnTo>
                  <a:lnTo>
                    <a:pt x="2713" y="427"/>
                  </a:lnTo>
                  <a:lnTo>
                    <a:pt x="2742" y="437"/>
                  </a:lnTo>
                  <a:lnTo>
                    <a:pt x="2769" y="449"/>
                  </a:lnTo>
                  <a:lnTo>
                    <a:pt x="2793" y="464"/>
                  </a:lnTo>
                  <a:lnTo>
                    <a:pt x="2815" y="482"/>
                  </a:lnTo>
                  <a:lnTo>
                    <a:pt x="2833" y="504"/>
                  </a:lnTo>
                  <a:lnTo>
                    <a:pt x="2848" y="528"/>
                  </a:lnTo>
                  <a:lnTo>
                    <a:pt x="2860" y="555"/>
                  </a:lnTo>
                  <a:lnTo>
                    <a:pt x="2870" y="584"/>
                  </a:lnTo>
                  <a:lnTo>
                    <a:pt x="2879" y="613"/>
                  </a:lnTo>
                  <a:lnTo>
                    <a:pt x="2887" y="644"/>
                  </a:lnTo>
                  <a:lnTo>
                    <a:pt x="2895" y="674"/>
                  </a:lnTo>
                  <a:lnTo>
                    <a:pt x="2904" y="704"/>
                  </a:lnTo>
                  <a:lnTo>
                    <a:pt x="2914" y="733"/>
                  </a:lnTo>
                  <a:lnTo>
                    <a:pt x="2926" y="760"/>
                  </a:lnTo>
                  <a:lnTo>
                    <a:pt x="2940" y="785"/>
                  </a:lnTo>
                  <a:lnTo>
                    <a:pt x="2958" y="807"/>
                  </a:lnTo>
                  <a:lnTo>
                    <a:pt x="2978" y="830"/>
                  </a:lnTo>
                  <a:lnTo>
                    <a:pt x="3001" y="850"/>
                  </a:lnTo>
                  <a:lnTo>
                    <a:pt x="3025" y="869"/>
                  </a:lnTo>
                  <a:lnTo>
                    <a:pt x="3051" y="888"/>
                  </a:lnTo>
                  <a:lnTo>
                    <a:pt x="3076" y="907"/>
                  </a:lnTo>
                  <a:lnTo>
                    <a:pt x="3100" y="926"/>
                  </a:lnTo>
                  <a:lnTo>
                    <a:pt x="3123" y="947"/>
                  </a:lnTo>
                  <a:lnTo>
                    <a:pt x="3143" y="968"/>
                  </a:lnTo>
                  <a:lnTo>
                    <a:pt x="3160" y="992"/>
                  </a:lnTo>
                  <a:lnTo>
                    <a:pt x="3173" y="1017"/>
                  </a:lnTo>
                  <a:lnTo>
                    <a:pt x="3182" y="1047"/>
                  </a:lnTo>
                  <a:lnTo>
                    <a:pt x="3186" y="1078"/>
                  </a:lnTo>
                  <a:lnTo>
                    <a:pt x="3187" y="1110"/>
                  </a:lnTo>
                  <a:lnTo>
                    <a:pt x="3184" y="1144"/>
                  </a:lnTo>
                  <a:lnTo>
                    <a:pt x="3180" y="1178"/>
                  </a:lnTo>
                  <a:lnTo>
                    <a:pt x="3175" y="1212"/>
                  </a:lnTo>
                  <a:lnTo>
                    <a:pt x="3171" y="1246"/>
                  </a:lnTo>
                  <a:lnTo>
                    <a:pt x="3169" y="1280"/>
                  </a:lnTo>
                  <a:lnTo>
                    <a:pt x="3169" y="1313"/>
                  </a:lnTo>
                  <a:lnTo>
                    <a:pt x="3173" y="1344"/>
                  </a:lnTo>
                  <a:lnTo>
                    <a:pt x="3181" y="1375"/>
                  </a:lnTo>
                  <a:lnTo>
                    <a:pt x="3193" y="1404"/>
                  </a:lnTo>
                  <a:lnTo>
                    <a:pt x="3209" y="1434"/>
                  </a:lnTo>
                  <a:lnTo>
                    <a:pt x="3225" y="1464"/>
                  </a:lnTo>
                  <a:lnTo>
                    <a:pt x="3243" y="1494"/>
                  </a:lnTo>
                  <a:lnTo>
                    <a:pt x="3260" y="1523"/>
                  </a:lnTo>
                  <a:lnTo>
                    <a:pt x="3275" y="1554"/>
                  </a:lnTo>
                  <a:lnTo>
                    <a:pt x="3287" y="1584"/>
                  </a:lnTo>
                  <a:lnTo>
                    <a:pt x="3295" y="1615"/>
                  </a:lnTo>
                  <a:lnTo>
                    <a:pt x="3298" y="1647"/>
                  </a:lnTo>
                  <a:lnTo>
                    <a:pt x="3295" y="1679"/>
                  </a:lnTo>
                  <a:lnTo>
                    <a:pt x="3287" y="1710"/>
                  </a:lnTo>
                  <a:lnTo>
                    <a:pt x="3275" y="1740"/>
                  </a:lnTo>
                  <a:lnTo>
                    <a:pt x="3260" y="1771"/>
                  </a:lnTo>
                  <a:lnTo>
                    <a:pt x="3243" y="1800"/>
                  </a:lnTo>
                  <a:lnTo>
                    <a:pt x="3225" y="1830"/>
                  </a:lnTo>
                  <a:lnTo>
                    <a:pt x="3209" y="1860"/>
                  </a:lnTo>
                  <a:lnTo>
                    <a:pt x="3193" y="1890"/>
                  </a:lnTo>
                  <a:lnTo>
                    <a:pt x="3181" y="1919"/>
                  </a:lnTo>
                  <a:lnTo>
                    <a:pt x="3173" y="1950"/>
                  </a:lnTo>
                  <a:lnTo>
                    <a:pt x="3169" y="1981"/>
                  </a:lnTo>
                  <a:lnTo>
                    <a:pt x="3169" y="2014"/>
                  </a:lnTo>
                  <a:lnTo>
                    <a:pt x="3171" y="2048"/>
                  </a:lnTo>
                  <a:lnTo>
                    <a:pt x="3175" y="2082"/>
                  </a:lnTo>
                  <a:lnTo>
                    <a:pt x="3180" y="2116"/>
                  </a:lnTo>
                  <a:lnTo>
                    <a:pt x="3184" y="2150"/>
                  </a:lnTo>
                  <a:lnTo>
                    <a:pt x="3187" y="2184"/>
                  </a:lnTo>
                  <a:lnTo>
                    <a:pt x="3186" y="2216"/>
                  </a:lnTo>
                  <a:lnTo>
                    <a:pt x="3182" y="2247"/>
                  </a:lnTo>
                  <a:lnTo>
                    <a:pt x="3173" y="2277"/>
                  </a:lnTo>
                  <a:lnTo>
                    <a:pt x="3160" y="2302"/>
                  </a:lnTo>
                  <a:lnTo>
                    <a:pt x="3143" y="2326"/>
                  </a:lnTo>
                  <a:lnTo>
                    <a:pt x="3123" y="2347"/>
                  </a:lnTo>
                  <a:lnTo>
                    <a:pt x="3100" y="2368"/>
                  </a:lnTo>
                  <a:lnTo>
                    <a:pt x="3076" y="2387"/>
                  </a:lnTo>
                  <a:lnTo>
                    <a:pt x="3051" y="2406"/>
                  </a:lnTo>
                  <a:lnTo>
                    <a:pt x="3025" y="2425"/>
                  </a:lnTo>
                  <a:lnTo>
                    <a:pt x="3001" y="2444"/>
                  </a:lnTo>
                  <a:lnTo>
                    <a:pt x="2978" y="2464"/>
                  </a:lnTo>
                  <a:lnTo>
                    <a:pt x="2958" y="2487"/>
                  </a:lnTo>
                  <a:lnTo>
                    <a:pt x="2940" y="2509"/>
                  </a:lnTo>
                  <a:lnTo>
                    <a:pt x="2926" y="2534"/>
                  </a:lnTo>
                  <a:lnTo>
                    <a:pt x="2914" y="2561"/>
                  </a:lnTo>
                  <a:lnTo>
                    <a:pt x="2904" y="2590"/>
                  </a:lnTo>
                  <a:lnTo>
                    <a:pt x="2895" y="2620"/>
                  </a:lnTo>
                  <a:lnTo>
                    <a:pt x="2887" y="2650"/>
                  </a:lnTo>
                  <a:lnTo>
                    <a:pt x="2879" y="2681"/>
                  </a:lnTo>
                  <a:lnTo>
                    <a:pt x="2870" y="2710"/>
                  </a:lnTo>
                  <a:lnTo>
                    <a:pt x="2860" y="2739"/>
                  </a:lnTo>
                  <a:lnTo>
                    <a:pt x="2848" y="2766"/>
                  </a:lnTo>
                  <a:lnTo>
                    <a:pt x="2833" y="2790"/>
                  </a:lnTo>
                  <a:lnTo>
                    <a:pt x="2815" y="2812"/>
                  </a:lnTo>
                  <a:lnTo>
                    <a:pt x="2793" y="2830"/>
                  </a:lnTo>
                  <a:lnTo>
                    <a:pt x="2769" y="2845"/>
                  </a:lnTo>
                  <a:lnTo>
                    <a:pt x="2742" y="2857"/>
                  </a:lnTo>
                  <a:lnTo>
                    <a:pt x="2713" y="2867"/>
                  </a:lnTo>
                  <a:lnTo>
                    <a:pt x="2684" y="2876"/>
                  </a:lnTo>
                  <a:lnTo>
                    <a:pt x="2653" y="2884"/>
                  </a:lnTo>
                  <a:lnTo>
                    <a:pt x="2623" y="2892"/>
                  </a:lnTo>
                  <a:lnTo>
                    <a:pt x="2593" y="2901"/>
                  </a:lnTo>
                  <a:lnTo>
                    <a:pt x="2564" y="2911"/>
                  </a:lnTo>
                  <a:lnTo>
                    <a:pt x="2537" y="2923"/>
                  </a:lnTo>
                  <a:lnTo>
                    <a:pt x="2512" y="2937"/>
                  </a:lnTo>
                  <a:lnTo>
                    <a:pt x="2490" y="2955"/>
                  </a:lnTo>
                  <a:lnTo>
                    <a:pt x="2467" y="2975"/>
                  </a:lnTo>
                  <a:lnTo>
                    <a:pt x="2447" y="2998"/>
                  </a:lnTo>
                  <a:lnTo>
                    <a:pt x="2428" y="3022"/>
                  </a:lnTo>
                  <a:lnTo>
                    <a:pt x="2409" y="3047"/>
                  </a:lnTo>
                  <a:lnTo>
                    <a:pt x="2390" y="3072"/>
                  </a:lnTo>
                  <a:lnTo>
                    <a:pt x="2371" y="3096"/>
                  </a:lnTo>
                  <a:lnTo>
                    <a:pt x="2350" y="3119"/>
                  </a:lnTo>
                  <a:lnTo>
                    <a:pt x="2329" y="3139"/>
                  </a:lnTo>
                  <a:lnTo>
                    <a:pt x="2305" y="3156"/>
                  </a:lnTo>
                  <a:lnTo>
                    <a:pt x="2280" y="3169"/>
                  </a:lnTo>
                  <a:lnTo>
                    <a:pt x="2250" y="3178"/>
                  </a:lnTo>
                  <a:lnTo>
                    <a:pt x="2219" y="3182"/>
                  </a:lnTo>
                  <a:lnTo>
                    <a:pt x="2187" y="3183"/>
                  </a:lnTo>
                  <a:lnTo>
                    <a:pt x="2153" y="3180"/>
                  </a:lnTo>
                  <a:lnTo>
                    <a:pt x="2119" y="3176"/>
                  </a:lnTo>
                  <a:lnTo>
                    <a:pt x="2085" y="3171"/>
                  </a:lnTo>
                  <a:lnTo>
                    <a:pt x="2051" y="3167"/>
                  </a:lnTo>
                  <a:lnTo>
                    <a:pt x="2017" y="3165"/>
                  </a:lnTo>
                  <a:lnTo>
                    <a:pt x="1984" y="3165"/>
                  </a:lnTo>
                  <a:lnTo>
                    <a:pt x="1953" y="3169"/>
                  </a:lnTo>
                  <a:lnTo>
                    <a:pt x="1921" y="3177"/>
                  </a:lnTo>
                  <a:lnTo>
                    <a:pt x="1892" y="3189"/>
                  </a:lnTo>
                  <a:lnTo>
                    <a:pt x="1862" y="3205"/>
                  </a:lnTo>
                  <a:lnTo>
                    <a:pt x="1832" y="3221"/>
                  </a:lnTo>
                  <a:lnTo>
                    <a:pt x="1802" y="3239"/>
                  </a:lnTo>
                  <a:lnTo>
                    <a:pt x="1773" y="3256"/>
                  </a:lnTo>
                  <a:lnTo>
                    <a:pt x="1742" y="3271"/>
                  </a:lnTo>
                  <a:lnTo>
                    <a:pt x="1712" y="3283"/>
                  </a:lnTo>
                  <a:lnTo>
                    <a:pt x="1681" y="3291"/>
                  </a:lnTo>
                  <a:lnTo>
                    <a:pt x="1649" y="3294"/>
                  </a:lnTo>
                  <a:lnTo>
                    <a:pt x="1617" y="3291"/>
                  </a:lnTo>
                  <a:lnTo>
                    <a:pt x="1586" y="3283"/>
                  </a:lnTo>
                  <a:lnTo>
                    <a:pt x="1556" y="3271"/>
                  </a:lnTo>
                  <a:lnTo>
                    <a:pt x="1525" y="3256"/>
                  </a:lnTo>
                  <a:lnTo>
                    <a:pt x="1496" y="3239"/>
                  </a:lnTo>
                  <a:lnTo>
                    <a:pt x="1466" y="3221"/>
                  </a:lnTo>
                  <a:lnTo>
                    <a:pt x="1436" y="3205"/>
                  </a:lnTo>
                  <a:lnTo>
                    <a:pt x="1406" y="3189"/>
                  </a:lnTo>
                  <a:lnTo>
                    <a:pt x="1376" y="3177"/>
                  </a:lnTo>
                  <a:lnTo>
                    <a:pt x="1345" y="3169"/>
                  </a:lnTo>
                  <a:lnTo>
                    <a:pt x="1314" y="3165"/>
                  </a:lnTo>
                  <a:lnTo>
                    <a:pt x="1281" y="3165"/>
                  </a:lnTo>
                  <a:lnTo>
                    <a:pt x="1247" y="3167"/>
                  </a:lnTo>
                  <a:lnTo>
                    <a:pt x="1213" y="3171"/>
                  </a:lnTo>
                  <a:lnTo>
                    <a:pt x="1179" y="3176"/>
                  </a:lnTo>
                  <a:lnTo>
                    <a:pt x="1145" y="3180"/>
                  </a:lnTo>
                  <a:lnTo>
                    <a:pt x="1111" y="3183"/>
                  </a:lnTo>
                  <a:lnTo>
                    <a:pt x="1079" y="3182"/>
                  </a:lnTo>
                  <a:lnTo>
                    <a:pt x="1048" y="3178"/>
                  </a:lnTo>
                  <a:lnTo>
                    <a:pt x="1018" y="3169"/>
                  </a:lnTo>
                  <a:lnTo>
                    <a:pt x="993" y="3156"/>
                  </a:lnTo>
                  <a:lnTo>
                    <a:pt x="969" y="3139"/>
                  </a:lnTo>
                  <a:lnTo>
                    <a:pt x="948" y="3119"/>
                  </a:lnTo>
                  <a:lnTo>
                    <a:pt x="927" y="3096"/>
                  </a:lnTo>
                  <a:lnTo>
                    <a:pt x="908" y="3072"/>
                  </a:lnTo>
                  <a:lnTo>
                    <a:pt x="889" y="3047"/>
                  </a:lnTo>
                  <a:lnTo>
                    <a:pt x="870" y="3022"/>
                  </a:lnTo>
                  <a:lnTo>
                    <a:pt x="851" y="2998"/>
                  </a:lnTo>
                  <a:lnTo>
                    <a:pt x="831" y="2975"/>
                  </a:lnTo>
                  <a:lnTo>
                    <a:pt x="808" y="2955"/>
                  </a:lnTo>
                  <a:lnTo>
                    <a:pt x="786" y="2937"/>
                  </a:lnTo>
                  <a:lnTo>
                    <a:pt x="761" y="2923"/>
                  </a:lnTo>
                  <a:lnTo>
                    <a:pt x="734" y="2911"/>
                  </a:lnTo>
                  <a:lnTo>
                    <a:pt x="705" y="2901"/>
                  </a:lnTo>
                  <a:lnTo>
                    <a:pt x="675" y="2892"/>
                  </a:lnTo>
                  <a:lnTo>
                    <a:pt x="645" y="2884"/>
                  </a:lnTo>
                  <a:lnTo>
                    <a:pt x="614" y="2876"/>
                  </a:lnTo>
                  <a:lnTo>
                    <a:pt x="585" y="2867"/>
                  </a:lnTo>
                  <a:lnTo>
                    <a:pt x="556" y="2857"/>
                  </a:lnTo>
                  <a:lnTo>
                    <a:pt x="529" y="2845"/>
                  </a:lnTo>
                  <a:lnTo>
                    <a:pt x="505" y="2830"/>
                  </a:lnTo>
                  <a:lnTo>
                    <a:pt x="483" y="2812"/>
                  </a:lnTo>
                  <a:lnTo>
                    <a:pt x="465" y="2790"/>
                  </a:lnTo>
                  <a:lnTo>
                    <a:pt x="450" y="2766"/>
                  </a:lnTo>
                  <a:lnTo>
                    <a:pt x="438" y="2739"/>
                  </a:lnTo>
                  <a:lnTo>
                    <a:pt x="428" y="2710"/>
                  </a:lnTo>
                  <a:lnTo>
                    <a:pt x="419" y="2681"/>
                  </a:lnTo>
                  <a:lnTo>
                    <a:pt x="411" y="2650"/>
                  </a:lnTo>
                  <a:lnTo>
                    <a:pt x="403" y="2620"/>
                  </a:lnTo>
                  <a:lnTo>
                    <a:pt x="394" y="2590"/>
                  </a:lnTo>
                  <a:lnTo>
                    <a:pt x="384" y="2561"/>
                  </a:lnTo>
                  <a:lnTo>
                    <a:pt x="372" y="2534"/>
                  </a:lnTo>
                  <a:lnTo>
                    <a:pt x="358" y="2509"/>
                  </a:lnTo>
                  <a:lnTo>
                    <a:pt x="340" y="2487"/>
                  </a:lnTo>
                  <a:lnTo>
                    <a:pt x="320" y="2464"/>
                  </a:lnTo>
                  <a:lnTo>
                    <a:pt x="297" y="2444"/>
                  </a:lnTo>
                  <a:lnTo>
                    <a:pt x="272" y="2425"/>
                  </a:lnTo>
                  <a:lnTo>
                    <a:pt x="247" y="2406"/>
                  </a:lnTo>
                  <a:lnTo>
                    <a:pt x="222" y="2387"/>
                  </a:lnTo>
                  <a:lnTo>
                    <a:pt x="198" y="2368"/>
                  </a:lnTo>
                  <a:lnTo>
                    <a:pt x="175" y="2347"/>
                  </a:lnTo>
                  <a:lnTo>
                    <a:pt x="155" y="2326"/>
                  </a:lnTo>
                  <a:lnTo>
                    <a:pt x="138" y="2302"/>
                  </a:lnTo>
                  <a:lnTo>
                    <a:pt x="125" y="2277"/>
                  </a:lnTo>
                  <a:lnTo>
                    <a:pt x="116" y="2247"/>
                  </a:lnTo>
                  <a:lnTo>
                    <a:pt x="112" y="2216"/>
                  </a:lnTo>
                  <a:lnTo>
                    <a:pt x="111" y="2184"/>
                  </a:lnTo>
                  <a:lnTo>
                    <a:pt x="114" y="2150"/>
                  </a:lnTo>
                  <a:lnTo>
                    <a:pt x="118" y="2116"/>
                  </a:lnTo>
                  <a:lnTo>
                    <a:pt x="123" y="2082"/>
                  </a:lnTo>
                  <a:lnTo>
                    <a:pt x="127" y="2048"/>
                  </a:lnTo>
                  <a:lnTo>
                    <a:pt x="129" y="2014"/>
                  </a:lnTo>
                  <a:lnTo>
                    <a:pt x="129" y="1981"/>
                  </a:lnTo>
                  <a:lnTo>
                    <a:pt x="125" y="1950"/>
                  </a:lnTo>
                  <a:lnTo>
                    <a:pt x="117" y="1919"/>
                  </a:lnTo>
                  <a:lnTo>
                    <a:pt x="105" y="1890"/>
                  </a:lnTo>
                  <a:lnTo>
                    <a:pt x="90" y="1860"/>
                  </a:lnTo>
                  <a:lnTo>
                    <a:pt x="73" y="1830"/>
                  </a:lnTo>
                  <a:lnTo>
                    <a:pt x="55" y="1800"/>
                  </a:lnTo>
                  <a:lnTo>
                    <a:pt x="38" y="1771"/>
                  </a:lnTo>
                  <a:lnTo>
                    <a:pt x="23" y="1740"/>
                  </a:lnTo>
                  <a:lnTo>
                    <a:pt x="11" y="1710"/>
                  </a:lnTo>
                  <a:lnTo>
                    <a:pt x="3" y="1679"/>
                  </a:lnTo>
                  <a:lnTo>
                    <a:pt x="0" y="1647"/>
                  </a:lnTo>
                  <a:lnTo>
                    <a:pt x="3" y="1615"/>
                  </a:lnTo>
                  <a:lnTo>
                    <a:pt x="11" y="1584"/>
                  </a:lnTo>
                  <a:lnTo>
                    <a:pt x="23" y="1554"/>
                  </a:lnTo>
                  <a:lnTo>
                    <a:pt x="38" y="1523"/>
                  </a:lnTo>
                  <a:lnTo>
                    <a:pt x="55" y="1494"/>
                  </a:lnTo>
                  <a:lnTo>
                    <a:pt x="73" y="1464"/>
                  </a:lnTo>
                  <a:lnTo>
                    <a:pt x="90" y="1434"/>
                  </a:lnTo>
                  <a:lnTo>
                    <a:pt x="105" y="1404"/>
                  </a:lnTo>
                  <a:lnTo>
                    <a:pt x="117" y="1375"/>
                  </a:lnTo>
                  <a:lnTo>
                    <a:pt x="125" y="1344"/>
                  </a:lnTo>
                  <a:lnTo>
                    <a:pt x="129" y="1313"/>
                  </a:lnTo>
                  <a:lnTo>
                    <a:pt x="129" y="1280"/>
                  </a:lnTo>
                  <a:lnTo>
                    <a:pt x="127" y="1246"/>
                  </a:lnTo>
                  <a:lnTo>
                    <a:pt x="123" y="1212"/>
                  </a:lnTo>
                  <a:lnTo>
                    <a:pt x="118" y="1178"/>
                  </a:lnTo>
                  <a:lnTo>
                    <a:pt x="114" y="1144"/>
                  </a:lnTo>
                  <a:lnTo>
                    <a:pt x="111" y="1110"/>
                  </a:lnTo>
                  <a:lnTo>
                    <a:pt x="112" y="1078"/>
                  </a:lnTo>
                  <a:lnTo>
                    <a:pt x="116" y="1047"/>
                  </a:lnTo>
                  <a:lnTo>
                    <a:pt x="125" y="1017"/>
                  </a:lnTo>
                  <a:lnTo>
                    <a:pt x="138" y="992"/>
                  </a:lnTo>
                  <a:lnTo>
                    <a:pt x="155" y="968"/>
                  </a:lnTo>
                  <a:lnTo>
                    <a:pt x="175" y="947"/>
                  </a:lnTo>
                  <a:lnTo>
                    <a:pt x="198" y="926"/>
                  </a:lnTo>
                  <a:lnTo>
                    <a:pt x="222" y="907"/>
                  </a:lnTo>
                  <a:lnTo>
                    <a:pt x="247" y="888"/>
                  </a:lnTo>
                  <a:lnTo>
                    <a:pt x="272" y="869"/>
                  </a:lnTo>
                  <a:lnTo>
                    <a:pt x="297" y="850"/>
                  </a:lnTo>
                  <a:lnTo>
                    <a:pt x="320" y="830"/>
                  </a:lnTo>
                  <a:lnTo>
                    <a:pt x="340" y="807"/>
                  </a:lnTo>
                  <a:lnTo>
                    <a:pt x="358" y="785"/>
                  </a:lnTo>
                  <a:lnTo>
                    <a:pt x="372" y="760"/>
                  </a:lnTo>
                  <a:lnTo>
                    <a:pt x="384" y="733"/>
                  </a:lnTo>
                  <a:lnTo>
                    <a:pt x="394" y="704"/>
                  </a:lnTo>
                  <a:lnTo>
                    <a:pt x="403" y="674"/>
                  </a:lnTo>
                  <a:lnTo>
                    <a:pt x="411" y="644"/>
                  </a:lnTo>
                  <a:lnTo>
                    <a:pt x="419" y="613"/>
                  </a:lnTo>
                  <a:lnTo>
                    <a:pt x="428" y="584"/>
                  </a:lnTo>
                  <a:lnTo>
                    <a:pt x="438" y="555"/>
                  </a:lnTo>
                  <a:lnTo>
                    <a:pt x="450" y="528"/>
                  </a:lnTo>
                  <a:lnTo>
                    <a:pt x="465" y="504"/>
                  </a:lnTo>
                  <a:lnTo>
                    <a:pt x="483" y="482"/>
                  </a:lnTo>
                  <a:lnTo>
                    <a:pt x="505" y="464"/>
                  </a:lnTo>
                  <a:lnTo>
                    <a:pt x="529" y="449"/>
                  </a:lnTo>
                  <a:lnTo>
                    <a:pt x="556" y="437"/>
                  </a:lnTo>
                  <a:lnTo>
                    <a:pt x="585" y="427"/>
                  </a:lnTo>
                  <a:lnTo>
                    <a:pt x="614" y="418"/>
                  </a:lnTo>
                  <a:lnTo>
                    <a:pt x="645" y="410"/>
                  </a:lnTo>
                  <a:lnTo>
                    <a:pt x="675" y="402"/>
                  </a:lnTo>
                  <a:lnTo>
                    <a:pt x="705" y="393"/>
                  </a:lnTo>
                  <a:lnTo>
                    <a:pt x="734" y="383"/>
                  </a:lnTo>
                  <a:lnTo>
                    <a:pt x="761" y="371"/>
                  </a:lnTo>
                  <a:lnTo>
                    <a:pt x="786" y="357"/>
                  </a:lnTo>
                  <a:lnTo>
                    <a:pt x="808" y="339"/>
                  </a:lnTo>
                  <a:lnTo>
                    <a:pt x="831" y="319"/>
                  </a:lnTo>
                  <a:lnTo>
                    <a:pt x="851" y="296"/>
                  </a:lnTo>
                  <a:lnTo>
                    <a:pt x="870" y="272"/>
                  </a:lnTo>
                  <a:lnTo>
                    <a:pt x="889" y="247"/>
                  </a:lnTo>
                  <a:lnTo>
                    <a:pt x="908" y="222"/>
                  </a:lnTo>
                  <a:lnTo>
                    <a:pt x="927" y="198"/>
                  </a:lnTo>
                  <a:lnTo>
                    <a:pt x="948" y="175"/>
                  </a:lnTo>
                  <a:lnTo>
                    <a:pt x="969" y="155"/>
                  </a:lnTo>
                  <a:lnTo>
                    <a:pt x="993" y="138"/>
                  </a:lnTo>
                  <a:lnTo>
                    <a:pt x="1018" y="125"/>
                  </a:lnTo>
                  <a:lnTo>
                    <a:pt x="1048" y="116"/>
                  </a:lnTo>
                  <a:lnTo>
                    <a:pt x="1079" y="112"/>
                  </a:lnTo>
                  <a:lnTo>
                    <a:pt x="1111" y="111"/>
                  </a:lnTo>
                  <a:lnTo>
                    <a:pt x="1145" y="114"/>
                  </a:lnTo>
                  <a:lnTo>
                    <a:pt x="1179" y="118"/>
                  </a:lnTo>
                  <a:lnTo>
                    <a:pt x="1213" y="123"/>
                  </a:lnTo>
                  <a:lnTo>
                    <a:pt x="1247" y="127"/>
                  </a:lnTo>
                  <a:lnTo>
                    <a:pt x="1281" y="129"/>
                  </a:lnTo>
                  <a:lnTo>
                    <a:pt x="1314" y="129"/>
                  </a:lnTo>
                  <a:lnTo>
                    <a:pt x="1345" y="125"/>
                  </a:lnTo>
                  <a:lnTo>
                    <a:pt x="1376" y="117"/>
                  </a:lnTo>
                  <a:lnTo>
                    <a:pt x="1406" y="105"/>
                  </a:lnTo>
                  <a:lnTo>
                    <a:pt x="1436" y="89"/>
                  </a:lnTo>
                  <a:lnTo>
                    <a:pt x="1466" y="73"/>
                  </a:lnTo>
                  <a:lnTo>
                    <a:pt x="1496" y="55"/>
                  </a:lnTo>
                  <a:lnTo>
                    <a:pt x="1525" y="38"/>
                  </a:lnTo>
                  <a:lnTo>
                    <a:pt x="1556" y="23"/>
                  </a:lnTo>
                  <a:lnTo>
                    <a:pt x="1586" y="11"/>
                  </a:lnTo>
                  <a:lnTo>
                    <a:pt x="1617" y="3"/>
                  </a:lnTo>
                  <a:lnTo>
                    <a:pt x="1649" y="0"/>
                  </a:ln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83E5C131-0FD8-487F-BD42-DD53321E8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9352" y="613446"/>
              <a:ext cx="5235575" cy="5229225"/>
            </a:xfrm>
            <a:custGeom>
              <a:avLst/>
              <a:gdLst/>
              <a:ahLst/>
              <a:cxnLst/>
              <a:rect l="0" t="0" r="r" b="b"/>
              <a:pathLst>
                <a:path w="3298" h="3294">
                  <a:moveTo>
                    <a:pt x="1649" y="0"/>
                  </a:moveTo>
                  <a:lnTo>
                    <a:pt x="1681" y="3"/>
                  </a:lnTo>
                  <a:lnTo>
                    <a:pt x="1712" y="11"/>
                  </a:lnTo>
                  <a:lnTo>
                    <a:pt x="1742" y="23"/>
                  </a:lnTo>
                  <a:lnTo>
                    <a:pt x="1773" y="38"/>
                  </a:lnTo>
                  <a:lnTo>
                    <a:pt x="1802" y="55"/>
                  </a:lnTo>
                  <a:lnTo>
                    <a:pt x="1832" y="73"/>
                  </a:lnTo>
                  <a:lnTo>
                    <a:pt x="1862" y="89"/>
                  </a:lnTo>
                  <a:lnTo>
                    <a:pt x="1892" y="105"/>
                  </a:lnTo>
                  <a:lnTo>
                    <a:pt x="1921" y="117"/>
                  </a:lnTo>
                  <a:lnTo>
                    <a:pt x="1953" y="125"/>
                  </a:lnTo>
                  <a:lnTo>
                    <a:pt x="1984" y="129"/>
                  </a:lnTo>
                  <a:lnTo>
                    <a:pt x="2017" y="129"/>
                  </a:lnTo>
                  <a:lnTo>
                    <a:pt x="2051" y="127"/>
                  </a:lnTo>
                  <a:lnTo>
                    <a:pt x="2085" y="123"/>
                  </a:lnTo>
                  <a:lnTo>
                    <a:pt x="2119" y="118"/>
                  </a:lnTo>
                  <a:lnTo>
                    <a:pt x="2153" y="114"/>
                  </a:lnTo>
                  <a:lnTo>
                    <a:pt x="2187" y="111"/>
                  </a:lnTo>
                  <a:lnTo>
                    <a:pt x="2219" y="112"/>
                  </a:lnTo>
                  <a:lnTo>
                    <a:pt x="2250" y="116"/>
                  </a:lnTo>
                  <a:lnTo>
                    <a:pt x="2280" y="125"/>
                  </a:lnTo>
                  <a:lnTo>
                    <a:pt x="2305" y="138"/>
                  </a:lnTo>
                  <a:lnTo>
                    <a:pt x="2329" y="155"/>
                  </a:lnTo>
                  <a:lnTo>
                    <a:pt x="2350" y="175"/>
                  </a:lnTo>
                  <a:lnTo>
                    <a:pt x="2371" y="198"/>
                  </a:lnTo>
                  <a:lnTo>
                    <a:pt x="2390" y="222"/>
                  </a:lnTo>
                  <a:lnTo>
                    <a:pt x="2409" y="247"/>
                  </a:lnTo>
                  <a:lnTo>
                    <a:pt x="2428" y="272"/>
                  </a:lnTo>
                  <a:lnTo>
                    <a:pt x="2447" y="296"/>
                  </a:lnTo>
                  <a:lnTo>
                    <a:pt x="2467" y="319"/>
                  </a:lnTo>
                  <a:lnTo>
                    <a:pt x="2490" y="339"/>
                  </a:lnTo>
                  <a:lnTo>
                    <a:pt x="2512" y="357"/>
                  </a:lnTo>
                  <a:lnTo>
                    <a:pt x="2537" y="371"/>
                  </a:lnTo>
                  <a:lnTo>
                    <a:pt x="2564" y="383"/>
                  </a:lnTo>
                  <a:lnTo>
                    <a:pt x="2593" y="393"/>
                  </a:lnTo>
                  <a:lnTo>
                    <a:pt x="2623" y="402"/>
                  </a:lnTo>
                  <a:lnTo>
                    <a:pt x="2653" y="410"/>
                  </a:lnTo>
                  <a:lnTo>
                    <a:pt x="2684" y="418"/>
                  </a:lnTo>
                  <a:lnTo>
                    <a:pt x="2713" y="427"/>
                  </a:lnTo>
                  <a:lnTo>
                    <a:pt x="2742" y="437"/>
                  </a:lnTo>
                  <a:lnTo>
                    <a:pt x="2769" y="449"/>
                  </a:lnTo>
                  <a:lnTo>
                    <a:pt x="2793" y="464"/>
                  </a:lnTo>
                  <a:lnTo>
                    <a:pt x="2815" y="482"/>
                  </a:lnTo>
                  <a:lnTo>
                    <a:pt x="2833" y="504"/>
                  </a:lnTo>
                  <a:lnTo>
                    <a:pt x="2848" y="528"/>
                  </a:lnTo>
                  <a:lnTo>
                    <a:pt x="2860" y="555"/>
                  </a:lnTo>
                  <a:lnTo>
                    <a:pt x="2870" y="584"/>
                  </a:lnTo>
                  <a:lnTo>
                    <a:pt x="2879" y="613"/>
                  </a:lnTo>
                  <a:lnTo>
                    <a:pt x="2887" y="644"/>
                  </a:lnTo>
                  <a:lnTo>
                    <a:pt x="2895" y="674"/>
                  </a:lnTo>
                  <a:lnTo>
                    <a:pt x="2904" y="704"/>
                  </a:lnTo>
                  <a:lnTo>
                    <a:pt x="2914" y="733"/>
                  </a:lnTo>
                  <a:lnTo>
                    <a:pt x="2926" y="760"/>
                  </a:lnTo>
                  <a:lnTo>
                    <a:pt x="2940" y="785"/>
                  </a:lnTo>
                  <a:lnTo>
                    <a:pt x="2958" y="807"/>
                  </a:lnTo>
                  <a:lnTo>
                    <a:pt x="2978" y="830"/>
                  </a:lnTo>
                  <a:lnTo>
                    <a:pt x="3001" y="850"/>
                  </a:lnTo>
                  <a:lnTo>
                    <a:pt x="3025" y="869"/>
                  </a:lnTo>
                  <a:lnTo>
                    <a:pt x="3051" y="888"/>
                  </a:lnTo>
                  <a:lnTo>
                    <a:pt x="3076" y="907"/>
                  </a:lnTo>
                  <a:lnTo>
                    <a:pt x="3100" y="926"/>
                  </a:lnTo>
                  <a:lnTo>
                    <a:pt x="3123" y="947"/>
                  </a:lnTo>
                  <a:lnTo>
                    <a:pt x="3143" y="968"/>
                  </a:lnTo>
                  <a:lnTo>
                    <a:pt x="3160" y="992"/>
                  </a:lnTo>
                  <a:lnTo>
                    <a:pt x="3173" y="1017"/>
                  </a:lnTo>
                  <a:lnTo>
                    <a:pt x="3182" y="1047"/>
                  </a:lnTo>
                  <a:lnTo>
                    <a:pt x="3186" y="1078"/>
                  </a:lnTo>
                  <a:lnTo>
                    <a:pt x="3187" y="1110"/>
                  </a:lnTo>
                  <a:lnTo>
                    <a:pt x="3184" y="1144"/>
                  </a:lnTo>
                  <a:lnTo>
                    <a:pt x="3180" y="1178"/>
                  </a:lnTo>
                  <a:lnTo>
                    <a:pt x="3175" y="1212"/>
                  </a:lnTo>
                  <a:lnTo>
                    <a:pt x="3171" y="1246"/>
                  </a:lnTo>
                  <a:lnTo>
                    <a:pt x="3169" y="1280"/>
                  </a:lnTo>
                  <a:lnTo>
                    <a:pt x="3169" y="1313"/>
                  </a:lnTo>
                  <a:lnTo>
                    <a:pt x="3173" y="1344"/>
                  </a:lnTo>
                  <a:lnTo>
                    <a:pt x="3181" y="1375"/>
                  </a:lnTo>
                  <a:lnTo>
                    <a:pt x="3193" y="1404"/>
                  </a:lnTo>
                  <a:lnTo>
                    <a:pt x="3209" y="1434"/>
                  </a:lnTo>
                  <a:lnTo>
                    <a:pt x="3225" y="1464"/>
                  </a:lnTo>
                  <a:lnTo>
                    <a:pt x="3243" y="1494"/>
                  </a:lnTo>
                  <a:lnTo>
                    <a:pt x="3260" y="1523"/>
                  </a:lnTo>
                  <a:lnTo>
                    <a:pt x="3275" y="1554"/>
                  </a:lnTo>
                  <a:lnTo>
                    <a:pt x="3287" y="1584"/>
                  </a:lnTo>
                  <a:lnTo>
                    <a:pt x="3295" y="1615"/>
                  </a:lnTo>
                  <a:lnTo>
                    <a:pt x="3298" y="1647"/>
                  </a:lnTo>
                  <a:lnTo>
                    <a:pt x="3295" y="1679"/>
                  </a:lnTo>
                  <a:lnTo>
                    <a:pt x="3287" y="1710"/>
                  </a:lnTo>
                  <a:lnTo>
                    <a:pt x="3275" y="1740"/>
                  </a:lnTo>
                  <a:lnTo>
                    <a:pt x="3260" y="1771"/>
                  </a:lnTo>
                  <a:lnTo>
                    <a:pt x="3243" y="1800"/>
                  </a:lnTo>
                  <a:lnTo>
                    <a:pt x="3225" y="1830"/>
                  </a:lnTo>
                  <a:lnTo>
                    <a:pt x="3209" y="1860"/>
                  </a:lnTo>
                  <a:lnTo>
                    <a:pt x="3193" y="1890"/>
                  </a:lnTo>
                  <a:lnTo>
                    <a:pt x="3181" y="1919"/>
                  </a:lnTo>
                  <a:lnTo>
                    <a:pt x="3173" y="1950"/>
                  </a:lnTo>
                  <a:lnTo>
                    <a:pt x="3169" y="1981"/>
                  </a:lnTo>
                  <a:lnTo>
                    <a:pt x="3169" y="2014"/>
                  </a:lnTo>
                  <a:lnTo>
                    <a:pt x="3171" y="2048"/>
                  </a:lnTo>
                  <a:lnTo>
                    <a:pt x="3175" y="2082"/>
                  </a:lnTo>
                  <a:lnTo>
                    <a:pt x="3180" y="2116"/>
                  </a:lnTo>
                  <a:lnTo>
                    <a:pt x="3184" y="2150"/>
                  </a:lnTo>
                  <a:lnTo>
                    <a:pt x="3187" y="2184"/>
                  </a:lnTo>
                  <a:lnTo>
                    <a:pt x="3186" y="2216"/>
                  </a:lnTo>
                  <a:lnTo>
                    <a:pt x="3182" y="2247"/>
                  </a:lnTo>
                  <a:lnTo>
                    <a:pt x="3173" y="2277"/>
                  </a:lnTo>
                  <a:lnTo>
                    <a:pt x="3160" y="2302"/>
                  </a:lnTo>
                  <a:lnTo>
                    <a:pt x="3143" y="2326"/>
                  </a:lnTo>
                  <a:lnTo>
                    <a:pt x="3123" y="2347"/>
                  </a:lnTo>
                  <a:lnTo>
                    <a:pt x="3100" y="2368"/>
                  </a:lnTo>
                  <a:lnTo>
                    <a:pt x="3076" y="2387"/>
                  </a:lnTo>
                  <a:lnTo>
                    <a:pt x="3051" y="2406"/>
                  </a:lnTo>
                  <a:lnTo>
                    <a:pt x="3025" y="2425"/>
                  </a:lnTo>
                  <a:lnTo>
                    <a:pt x="3001" y="2444"/>
                  </a:lnTo>
                  <a:lnTo>
                    <a:pt x="2978" y="2464"/>
                  </a:lnTo>
                  <a:lnTo>
                    <a:pt x="2958" y="2487"/>
                  </a:lnTo>
                  <a:lnTo>
                    <a:pt x="2940" y="2509"/>
                  </a:lnTo>
                  <a:lnTo>
                    <a:pt x="2926" y="2534"/>
                  </a:lnTo>
                  <a:lnTo>
                    <a:pt x="2914" y="2561"/>
                  </a:lnTo>
                  <a:lnTo>
                    <a:pt x="2904" y="2590"/>
                  </a:lnTo>
                  <a:lnTo>
                    <a:pt x="2895" y="2620"/>
                  </a:lnTo>
                  <a:lnTo>
                    <a:pt x="2887" y="2650"/>
                  </a:lnTo>
                  <a:lnTo>
                    <a:pt x="2879" y="2681"/>
                  </a:lnTo>
                  <a:lnTo>
                    <a:pt x="2870" y="2710"/>
                  </a:lnTo>
                  <a:lnTo>
                    <a:pt x="2860" y="2739"/>
                  </a:lnTo>
                  <a:lnTo>
                    <a:pt x="2848" y="2766"/>
                  </a:lnTo>
                  <a:lnTo>
                    <a:pt x="2833" y="2790"/>
                  </a:lnTo>
                  <a:lnTo>
                    <a:pt x="2815" y="2812"/>
                  </a:lnTo>
                  <a:lnTo>
                    <a:pt x="2793" y="2830"/>
                  </a:lnTo>
                  <a:lnTo>
                    <a:pt x="2769" y="2845"/>
                  </a:lnTo>
                  <a:lnTo>
                    <a:pt x="2742" y="2857"/>
                  </a:lnTo>
                  <a:lnTo>
                    <a:pt x="2713" y="2867"/>
                  </a:lnTo>
                  <a:lnTo>
                    <a:pt x="2684" y="2876"/>
                  </a:lnTo>
                  <a:lnTo>
                    <a:pt x="2653" y="2884"/>
                  </a:lnTo>
                  <a:lnTo>
                    <a:pt x="2623" y="2892"/>
                  </a:lnTo>
                  <a:lnTo>
                    <a:pt x="2593" y="2901"/>
                  </a:lnTo>
                  <a:lnTo>
                    <a:pt x="2564" y="2911"/>
                  </a:lnTo>
                  <a:lnTo>
                    <a:pt x="2537" y="2923"/>
                  </a:lnTo>
                  <a:lnTo>
                    <a:pt x="2512" y="2937"/>
                  </a:lnTo>
                  <a:lnTo>
                    <a:pt x="2490" y="2955"/>
                  </a:lnTo>
                  <a:lnTo>
                    <a:pt x="2467" y="2975"/>
                  </a:lnTo>
                  <a:lnTo>
                    <a:pt x="2447" y="2998"/>
                  </a:lnTo>
                  <a:lnTo>
                    <a:pt x="2428" y="3022"/>
                  </a:lnTo>
                  <a:lnTo>
                    <a:pt x="2409" y="3047"/>
                  </a:lnTo>
                  <a:lnTo>
                    <a:pt x="2390" y="3072"/>
                  </a:lnTo>
                  <a:lnTo>
                    <a:pt x="2371" y="3096"/>
                  </a:lnTo>
                  <a:lnTo>
                    <a:pt x="2350" y="3119"/>
                  </a:lnTo>
                  <a:lnTo>
                    <a:pt x="2329" y="3139"/>
                  </a:lnTo>
                  <a:lnTo>
                    <a:pt x="2305" y="3156"/>
                  </a:lnTo>
                  <a:lnTo>
                    <a:pt x="2280" y="3169"/>
                  </a:lnTo>
                  <a:lnTo>
                    <a:pt x="2250" y="3178"/>
                  </a:lnTo>
                  <a:lnTo>
                    <a:pt x="2219" y="3182"/>
                  </a:lnTo>
                  <a:lnTo>
                    <a:pt x="2187" y="3183"/>
                  </a:lnTo>
                  <a:lnTo>
                    <a:pt x="2153" y="3180"/>
                  </a:lnTo>
                  <a:lnTo>
                    <a:pt x="2119" y="3176"/>
                  </a:lnTo>
                  <a:lnTo>
                    <a:pt x="2085" y="3171"/>
                  </a:lnTo>
                  <a:lnTo>
                    <a:pt x="2051" y="3167"/>
                  </a:lnTo>
                  <a:lnTo>
                    <a:pt x="2017" y="3165"/>
                  </a:lnTo>
                  <a:lnTo>
                    <a:pt x="1984" y="3165"/>
                  </a:lnTo>
                  <a:lnTo>
                    <a:pt x="1953" y="3169"/>
                  </a:lnTo>
                  <a:lnTo>
                    <a:pt x="1921" y="3177"/>
                  </a:lnTo>
                  <a:lnTo>
                    <a:pt x="1892" y="3189"/>
                  </a:lnTo>
                  <a:lnTo>
                    <a:pt x="1862" y="3205"/>
                  </a:lnTo>
                  <a:lnTo>
                    <a:pt x="1832" y="3221"/>
                  </a:lnTo>
                  <a:lnTo>
                    <a:pt x="1802" y="3239"/>
                  </a:lnTo>
                  <a:lnTo>
                    <a:pt x="1773" y="3256"/>
                  </a:lnTo>
                  <a:lnTo>
                    <a:pt x="1742" y="3271"/>
                  </a:lnTo>
                  <a:lnTo>
                    <a:pt x="1712" y="3283"/>
                  </a:lnTo>
                  <a:lnTo>
                    <a:pt x="1681" y="3291"/>
                  </a:lnTo>
                  <a:lnTo>
                    <a:pt x="1649" y="3294"/>
                  </a:lnTo>
                  <a:lnTo>
                    <a:pt x="1617" y="3291"/>
                  </a:lnTo>
                  <a:lnTo>
                    <a:pt x="1586" y="3283"/>
                  </a:lnTo>
                  <a:lnTo>
                    <a:pt x="1556" y="3271"/>
                  </a:lnTo>
                  <a:lnTo>
                    <a:pt x="1525" y="3256"/>
                  </a:lnTo>
                  <a:lnTo>
                    <a:pt x="1496" y="3239"/>
                  </a:lnTo>
                  <a:lnTo>
                    <a:pt x="1466" y="3221"/>
                  </a:lnTo>
                  <a:lnTo>
                    <a:pt x="1436" y="3205"/>
                  </a:lnTo>
                  <a:lnTo>
                    <a:pt x="1406" y="3189"/>
                  </a:lnTo>
                  <a:lnTo>
                    <a:pt x="1376" y="3177"/>
                  </a:lnTo>
                  <a:lnTo>
                    <a:pt x="1345" y="3169"/>
                  </a:lnTo>
                  <a:lnTo>
                    <a:pt x="1314" y="3165"/>
                  </a:lnTo>
                  <a:lnTo>
                    <a:pt x="1281" y="3165"/>
                  </a:lnTo>
                  <a:lnTo>
                    <a:pt x="1247" y="3167"/>
                  </a:lnTo>
                  <a:lnTo>
                    <a:pt x="1213" y="3171"/>
                  </a:lnTo>
                  <a:lnTo>
                    <a:pt x="1179" y="3176"/>
                  </a:lnTo>
                  <a:lnTo>
                    <a:pt x="1145" y="3180"/>
                  </a:lnTo>
                  <a:lnTo>
                    <a:pt x="1111" y="3183"/>
                  </a:lnTo>
                  <a:lnTo>
                    <a:pt x="1079" y="3182"/>
                  </a:lnTo>
                  <a:lnTo>
                    <a:pt x="1048" y="3178"/>
                  </a:lnTo>
                  <a:lnTo>
                    <a:pt x="1018" y="3169"/>
                  </a:lnTo>
                  <a:lnTo>
                    <a:pt x="993" y="3156"/>
                  </a:lnTo>
                  <a:lnTo>
                    <a:pt x="969" y="3139"/>
                  </a:lnTo>
                  <a:lnTo>
                    <a:pt x="948" y="3119"/>
                  </a:lnTo>
                  <a:lnTo>
                    <a:pt x="927" y="3096"/>
                  </a:lnTo>
                  <a:lnTo>
                    <a:pt x="908" y="3072"/>
                  </a:lnTo>
                  <a:lnTo>
                    <a:pt x="889" y="3047"/>
                  </a:lnTo>
                  <a:lnTo>
                    <a:pt x="870" y="3022"/>
                  </a:lnTo>
                  <a:lnTo>
                    <a:pt x="851" y="2998"/>
                  </a:lnTo>
                  <a:lnTo>
                    <a:pt x="831" y="2975"/>
                  </a:lnTo>
                  <a:lnTo>
                    <a:pt x="808" y="2955"/>
                  </a:lnTo>
                  <a:lnTo>
                    <a:pt x="786" y="2937"/>
                  </a:lnTo>
                  <a:lnTo>
                    <a:pt x="761" y="2923"/>
                  </a:lnTo>
                  <a:lnTo>
                    <a:pt x="734" y="2911"/>
                  </a:lnTo>
                  <a:lnTo>
                    <a:pt x="705" y="2901"/>
                  </a:lnTo>
                  <a:lnTo>
                    <a:pt x="675" y="2892"/>
                  </a:lnTo>
                  <a:lnTo>
                    <a:pt x="645" y="2884"/>
                  </a:lnTo>
                  <a:lnTo>
                    <a:pt x="614" y="2876"/>
                  </a:lnTo>
                  <a:lnTo>
                    <a:pt x="585" y="2867"/>
                  </a:lnTo>
                  <a:lnTo>
                    <a:pt x="556" y="2857"/>
                  </a:lnTo>
                  <a:lnTo>
                    <a:pt x="529" y="2845"/>
                  </a:lnTo>
                  <a:lnTo>
                    <a:pt x="505" y="2830"/>
                  </a:lnTo>
                  <a:lnTo>
                    <a:pt x="483" y="2812"/>
                  </a:lnTo>
                  <a:lnTo>
                    <a:pt x="465" y="2790"/>
                  </a:lnTo>
                  <a:lnTo>
                    <a:pt x="450" y="2766"/>
                  </a:lnTo>
                  <a:lnTo>
                    <a:pt x="438" y="2739"/>
                  </a:lnTo>
                  <a:lnTo>
                    <a:pt x="428" y="2710"/>
                  </a:lnTo>
                  <a:lnTo>
                    <a:pt x="419" y="2681"/>
                  </a:lnTo>
                  <a:lnTo>
                    <a:pt x="411" y="2650"/>
                  </a:lnTo>
                  <a:lnTo>
                    <a:pt x="403" y="2620"/>
                  </a:lnTo>
                  <a:lnTo>
                    <a:pt x="394" y="2590"/>
                  </a:lnTo>
                  <a:lnTo>
                    <a:pt x="384" y="2561"/>
                  </a:lnTo>
                  <a:lnTo>
                    <a:pt x="372" y="2534"/>
                  </a:lnTo>
                  <a:lnTo>
                    <a:pt x="358" y="2509"/>
                  </a:lnTo>
                  <a:lnTo>
                    <a:pt x="340" y="2487"/>
                  </a:lnTo>
                  <a:lnTo>
                    <a:pt x="320" y="2464"/>
                  </a:lnTo>
                  <a:lnTo>
                    <a:pt x="297" y="2444"/>
                  </a:lnTo>
                  <a:lnTo>
                    <a:pt x="272" y="2425"/>
                  </a:lnTo>
                  <a:lnTo>
                    <a:pt x="247" y="2406"/>
                  </a:lnTo>
                  <a:lnTo>
                    <a:pt x="222" y="2387"/>
                  </a:lnTo>
                  <a:lnTo>
                    <a:pt x="198" y="2368"/>
                  </a:lnTo>
                  <a:lnTo>
                    <a:pt x="175" y="2347"/>
                  </a:lnTo>
                  <a:lnTo>
                    <a:pt x="155" y="2326"/>
                  </a:lnTo>
                  <a:lnTo>
                    <a:pt x="138" y="2302"/>
                  </a:lnTo>
                  <a:lnTo>
                    <a:pt x="125" y="2277"/>
                  </a:lnTo>
                  <a:lnTo>
                    <a:pt x="116" y="2247"/>
                  </a:lnTo>
                  <a:lnTo>
                    <a:pt x="112" y="2216"/>
                  </a:lnTo>
                  <a:lnTo>
                    <a:pt x="111" y="2184"/>
                  </a:lnTo>
                  <a:lnTo>
                    <a:pt x="114" y="2150"/>
                  </a:lnTo>
                  <a:lnTo>
                    <a:pt x="118" y="2116"/>
                  </a:lnTo>
                  <a:lnTo>
                    <a:pt x="123" y="2082"/>
                  </a:lnTo>
                  <a:lnTo>
                    <a:pt x="127" y="2048"/>
                  </a:lnTo>
                  <a:lnTo>
                    <a:pt x="129" y="2014"/>
                  </a:lnTo>
                  <a:lnTo>
                    <a:pt x="129" y="1981"/>
                  </a:lnTo>
                  <a:lnTo>
                    <a:pt x="125" y="1950"/>
                  </a:lnTo>
                  <a:lnTo>
                    <a:pt x="117" y="1919"/>
                  </a:lnTo>
                  <a:lnTo>
                    <a:pt x="105" y="1890"/>
                  </a:lnTo>
                  <a:lnTo>
                    <a:pt x="90" y="1860"/>
                  </a:lnTo>
                  <a:lnTo>
                    <a:pt x="73" y="1830"/>
                  </a:lnTo>
                  <a:lnTo>
                    <a:pt x="55" y="1800"/>
                  </a:lnTo>
                  <a:lnTo>
                    <a:pt x="38" y="1771"/>
                  </a:lnTo>
                  <a:lnTo>
                    <a:pt x="23" y="1740"/>
                  </a:lnTo>
                  <a:lnTo>
                    <a:pt x="11" y="1710"/>
                  </a:lnTo>
                  <a:lnTo>
                    <a:pt x="3" y="1679"/>
                  </a:lnTo>
                  <a:lnTo>
                    <a:pt x="0" y="1647"/>
                  </a:lnTo>
                  <a:lnTo>
                    <a:pt x="3" y="1615"/>
                  </a:lnTo>
                  <a:lnTo>
                    <a:pt x="11" y="1584"/>
                  </a:lnTo>
                  <a:lnTo>
                    <a:pt x="23" y="1554"/>
                  </a:lnTo>
                  <a:lnTo>
                    <a:pt x="38" y="1523"/>
                  </a:lnTo>
                  <a:lnTo>
                    <a:pt x="55" y="1494"/>
                  </a:lnTo>
                  <a:lnTo>
                    <a:pt x="73" y="1464"/>
                  </a:lnTo>
                  <a:lnTo>
                    <a:pt x="90" y="1434"/>
                  </a:lnTo>
                  <a:lnTo>
                    <a:pt x="105" y="1404"/>
                  </a:lnTo>
                  <a:lnTo>
                    <a:pt x="117" y="1375"/>
                  </a:lnTo>
                  <a:lnTo>
                    <a:pt x="125" y="1344"/>
                  </a:lnTo>
                  <a:lnTo>
                    <a:pt x="129" y="1313"/>
                  </a:lnTo>
                  <a:lnTo>
                    <a:pt x="129" y="1280"/>
                  </a:lnTo>
                  <a:lnTo>
                    <a:pt x="127" y="1246"/>
                  </a:lnTo>
                  <a:lnTo>
                    <a:pt x="123" y="1212"/>
                  </a:lnTo>
                  <a:lnTo>
                    <a:pt x="118" y="1178"/>
                  </a:lnTo>
                  <a:lnTo>
                    <a:pt x="114" y="1144"/>
                  </a:lnTo>
                  <a:lnTo>
                    <a:pt x="111" y="1110"/>
                  </a:lnTo>
                  <a:lnTo>
                    <a:pt x="112" y="1078"/>
                  </a:lnTo>
                  <a:lnTo>
                    <a:pt x="116" y="1047"/>
                  </a:lnTo>
                  <a:lnTo>
                    <a:pt x="125" y="1017"/>
                  </a:lnTo>
                  <a:lnTo>
                    <a:pt x="138" y="992"/>
                  </a:lnTo>
                  <a:lnTo>
                    <a:pt x="155" y="968"/>
                  </a:lnTo>
                  <a:lnTo>
                    <a:pt x="175" y="947"/>
                  </a:lnTo>
                  <a:lnTo>
                    <a:pt x="198" y="926"/>
                  </a:lnTo>
                  <a:lnTo>
                    <a:pt x="222" y="907"/>
                  </a:lnTo>
                  <a:lnTo>
                    <a:pt x="247" y="888"/>
                  </a:lnTo>
                  <a:lnTo>
                    <a:pt x="272" y="869"/>
                  </a:lnTo>
                  <a:lnTo>
                    <a:pt x="297" y="850"/>
                  </a:lnTo>
                  <a:lnTo>
                    <a:pt x="320" y="830"/>
                  </a:lnTo>
                  <a:lnTo>
                    <a:pt x="340" y="807"/>
                  </a:lnTo>
                  <a:lnTo>
                    <a:pt x="358" y="785"/>
                  </a:lnTo>
                  <a:lnTo>
                    <a:pt x="372" y="760"/>
                  </a:lnTo>
                  <a:lnTo>
                    <a:pt x="384" y="733"/>
                  </a:lnTo>
                  <a:lnTo>
                    <a:pt x="394" y="704"/>
                  </a:lnTo>
                  <a:lnTo>
                    <a:pt x="403" y="674"/>
                  </a:lnTo>
                  <a:lnTo>
                    <a:pt x="411" y="644"/>
                  </a:lnTo>
                  <a:lnTo>
                    <a:pt x="419" y="613"/>
                  </a:lnTo>
                  <a:lnTo>
                    <a:pt x="428" y="584"/>
                  </a:lnTo>
                  <a:lnTo>
                    <a:pt x="438" y="555"/>
                  </a:lnTo>
                  <a:lnTo>
                    <a:pt x="450" y="528"/>
                  </a:lnTo>
                  <a:lnTo>
                    <a:pt x="465" y="504"/>
                  </a:lnTo>
                  <a:lnTo>
                    <a:pt x="483" y="482"/>
                  </a:lnTo>
                  <a:lnTo>
                    <a:pt x="505" y="464"/>
                  </a:lnTo>
                  <a:lnTo>
                    <a:pt x="529" y="449"/>
                  </a:lnTo>
                  <a:lnTo>
                    <a:pt x="556" y="437"/>
                  </a:lnTo>
                  <a:lnTo>
                    <a:pt x="585" y="427"/>
                  </a:lnTo>
                  <a:lnTo>
                    <a:pt x="614" y="418"/>
                  </a:lnTo>
                  <a:lnTo>
                    <a:pt x="645" y="410"/>
                  </a:lnTo>
                  <a:lnTo>
                    <a:pt x="675" y="402"/>
                  </a:lnTo>
                  <a:lnTo>
                    <a:pt x="705" y="393"/>
                  </a:lnTo>
                  <a:lnTo>
                    <a:pt x="734" y="383"/>
                  </a:lnTo>
                  <a:lnTo>
                    <a:pt x="761" y="371"/>
                  </a:lnTo>
                  <a:lnTo>
                    <a:pt x="786" y="357"/>
                  </a:lnTo>
                  <a:lnTo>
                    <a:pt x="808" y="339"/>
                  </a:lnTo>
                  <a:lnTo>
                    <a:pt x="831" y="319"/>
                  </a:lnTo>
                  <a:lnTo>
                    <a:pt x="851" y="296"/>
                  </a:lnTo>
                  <a:lnTo>
                    <a:pt x="870" y="272"/>
                  </a:lnTo>
                  <a:lnTo>
                    <a:pt x="889" y="247"/>
                  </a:lnTo>
                  <a:lnTo>
                    <a:pt x="908" y="222"/>
                  </a:lnTo>
                  <a:lnTo>
                    <a:pt x="927" y="198"/>
                  </a:lnTo>
                  <a:lnTo>
                    <a:pt x="948" y="175"/>
                  </a:lnTo>
                  <a:lnTo>
                    <a:pt x="969" y="155"/>
                  </a:lnTo>
                  <a:lnTo>
                    <a:pt x="993" y="138"/>
                  </a:lnTo>
                  <a:lnTo>
                    <a:pt x="1018" y="125"/>
                  </a:lnTo>
                  <a:lnTo>
                    <a:pt x="1048" y="116"/>
                  </a:lnTo>
                  <a:lnTo>
                    <a:pt x="1079" y="112"/>
                  </a:lnTo>
                  <a:lnTo>
                    <a:pt x="1111" y="111"/>
                  </a:lnTo>
                  <a:lnTo>
                    <a:pt x="1145" y="114"/>
                  </a:lnTo>
                  <a:lnTo>
                    <a:pt x="1179" y="118"/>
                  </a:lnTo>
                  <a:lnTo>
                    <a:pt x="1213" y="123"/>
                  </a:lnTo>
                  <a:lnTo>
                    <a:pt x="1247" y="127"/>
                  </a:lnTo>
                  <a:lnTo>
                    <a:pt x="1281" y="129"/>
                  </a:lnTo>
                  <a:lnTo>
                    <a:pt x="1314" y="129"/>
                  </a:lnTo>
                  <a:lnTo>
                    <a:pt x="1345" y="125"/>
                  </a:lnTo>
                  <a:lnTo>
                    <a:pt x="1376" y="117"/>
                  </a:lnTo>
                  <a:lnTo>
                    <a:pt x="1406" y="105"/>
                  </a:lnTo>
                  <a:lnTo>
                    <a:pt x="1436" y="89"/>
                  </a:lnTo>
                  <a:lnTo>
                    <a:pt x="1466" y="73"/>
                  </a:lnTo>
                  <a:lnTo>
                    <a:pt x="1496" y="55"/>
                  </a:lnTo>
                  <a:lnTo>
                    <a:pt x="1525" y="38"/>
                  </a:lnTo>
                  <a:lnTo>
                    <a:pt x="1556" y="23"/>
                  </a:lnTo>
                  <a:lnTo>
                    <a:pt x="1586" y="11"/>
                  </a:lnTo>
                  <a:lnTo>
                    <a:pt x="1617" y="3"/>
                  </a:lnTo>
                  <a:lnTo>
                    <a:pt x="1649" y="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2436"/>
            <a:ext cx="6647688" cy="4453128"/>
          </a:xfrm>
        </p:spPr>
        <p:txBody>
          <a:bodyPr anchor="ctr">
            <a:normAutofit/>
          </a:bodyPr>
          <a:lstStyle/>
          <a:p>
            <a:pPr algn="ctr"/>
            <a:r>
              <a:rPr lang="en-GB" sz="7500"/>
              <a:t>How can this be demonstrated in academia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0039" y="613447"/>
            <a:ext cx="3169961" cy="5625708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60000"/>
                  </a:schemeClr>
                </a:solidFill>
              </a:rPr>
              <a:t>Written Work</a:t>
            </a:r>
          </a:p>
          <a:p>
            <a:endParaRPr lang="en-GB" sz="20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60000"/>
                  </a:schemeClr>
                </a:solidFill>
              </a:rPr>
              <a:t>Presentation</a:t>
            </a:r>
          </a:p>
          <a:p>
            <a:endParaRPr lang="en-GB" sz="20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60000"/>
                  </a:schemeClr>
                </a:solidFill>
              </a:rPr>
              <a:t>Communication of ideas with colleagues and tutors</a:t>
            </a:r>
          </a:p>
          <a:p>
            <a:endParaRPr lang="en-GB" sz="20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60000"/>
                  </a:schemeClr>
                </a:solidFill>
              </a:rPr>
              <a:t>Using resources to support your own ideas</a:t>
            </a:r>
          </a:p>
        </p:txBody>
      </p:sp>
    </p:spTree>
    <p:extLst>
      <p:ext uri="{BB962C8B-B14F-4D97-AF65-F5344CB8AC3E}">
        <p14:creationId xmlns:p14="http://schemas.microsoft.com/office/powerpoint/2010/main" val="74030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 mountain to climb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F241E-9E5A-4802-A9F5-E4668FEE3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080486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118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0C0765-5A38-4A34-880C-9CC4C2E14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03" y="381935"/>
            <a:ext cx="5908006" cy="2344840"/>
          </a:xfrm>
        </p:spPr>
        <p:txBody>
          <a:bodyPr anchor="b">
            <a:normAutofit/>
          </a:bodyPr>
          <a:lstStyle/>
          <a:p>
            <a:r>
              <a:rPr lang="en-GB" sz="6200"/>
              <a:t>How do we solve these problems ?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B7DA268A-F88C-4936-8401-97C8C9861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1217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Graphic 14">
            <a:extLst>
              <a:ext uri="{FF2B5EF4-FFF2-40B4-BE49-F238E27FC236}">
                <a16:creationId xmlns:a16="http://schemas.microsoft.com/office/drawing/2014/main" id="{2E48EAB8-CD1C-4BF5-A92C-BA11919E6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29997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F66F957D-AE64-4187-90D7-B24F1CC27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677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03" y="3096039"/>
            <a:ext cx="5908007" cy="2888627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Stepwise refinement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Decompose the job into smaller more manageable tasks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There is a process to undertaking a research task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0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378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 (brief)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05F18B-DF9A-4C68-AF6E-88D3D35CE5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5599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Your question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This may not actually be a question at all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Research is conducted for a number of different purposes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Examples of Research: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i="1">
                <a:solidFill>
                  <a:schemeClr val="tx1">
                    <a:alpha val="80000"/>
                  </a:schemeClr>
                </a:solidFill>
              </a:rPr>
              <a:t>“Investigation into the effects of folic acid on pregnant women”</a:t>
            </a:r>
          </a:p>
          <a:p>
            <a:pPr marL="0" indent="0">
              <a:buNone/>
            </a:pPr>
            <a:r>
              <a:rPr lang="en-GB" sz="2000" b="1" i="1">
                <a:solidFill>
                  <a:schemeClr val="tx1">
                    <a:alpha val="80000"/>
                  </a:schemeClr>
                </a:solidFill>
              </a:rPr>
              <a:t>“Impact of comorbid chronic conditions on diabetes care”</a:t>
            </a:r>
          </a:p>
          <a:p>
            <a:pPr marL="0" indent="0">
              <a:buNone/>
            </a:pPr>
            <a:endParaRPr lang="en-GB" sz="2000" i="1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106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BF2F9D-983F-4E90-827D-5A23216D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6350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5600"/>
              <a:t>Your question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Graphic 6" descr="Help Thin">
            <a:extLst>
              <a:ext uri="{FF2B5EF4-FFF2-40B4-BE49-F238E27FC236}">
                <a16:creationId xmlns:a16="http://schemas.microsoft.com/office/drawing/2014/main" id="{BD20B914-B26B-479C-AF53-F4767C3CF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2390788"/>
            <a:ext cx="3593877" cy="359387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6350" y="3175552"/>
            <a:ext cx="5366041" cy="280911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It is important to know exactly what you are trying to find out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is the topic ?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is the demographic ?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are the constraints ?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are the implications of this research 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68377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194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 have a really good question….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2302" y="891713"/>
            <a:ext cx="4584882" cy="51607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What do I do now ?</a:t>
            </a:r>
          </a:p>
          <a:p>
            <a:pPr lvl="1"/>
            <a:r>
              <a:rPr lang="en-GB" sz="1800">
                <a:solidFill>
                  <a:schemeClr val="bg1"/>
                </a:solidFill>
              </a:rPr>
              <a:t>Locate literature on your topic area :</a:t>
            </a:r>
          </a:p>
          <a:p>
            <a:pPr lvl="2"/>
            <a:r>
              <a:rPr lang="en-GB" sz="1800">
                <a:solidFill>
                  <a:schemeClr val="bg1"/>
                </a:solidFill>
              </a:rPr>
              <a:t>Nursing</a:t>
            </a:r>
          </a:p>
          <a:p>
            <a:pPr lvl="2"/>
            <a:r>
              <a:rPr lang="en-GB" sz="1800">
                <a:solidFill>
                  <a:schemeClr val="bg1"/>
                </a:solidFill>
              </a:rPr>
              <a:t>Infection Control</a:t>
            </a:r>
          </a:p>
          <a:p>
            <a:pPr lvl="2"/>
            <a:r>
              <a:rPr lang="en-GB" sz="1800">
                <a:solidFill>
                  <a:schemeClr val="bg1"/>
                </a:solidFill>
              </a:rPr>
              <a:t>Childcare</a:t>
            </a:r>
          </a:p>
          <a:p>
            <a:pPr lvl="2"/>
            <a:r>
              <a:rPr lang="en-GB" sz="1800">
                <a:solidFill>
                  <a:schemeClr val="bg1"/>
                </a:solidFill>
              </a:rPr>
              <a:t>Social Work</a:t>
            </a:r>
          </a:p>
          <a:p>
            <a:pPr lvl="2"/>
            <a:r>
              <a:rPr lang="en-GB" sz="1800">
                <a:solidFill>
                  <a:schemeClr val="bg1"/>
                </a:solidFill>
              </a:rPr>
              <a:t>Emergency Medicine</a:t>
            </a:r>
          </a:p>
          <a:p>
            <a:pPr lvl="2"/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You could start by typing your specific question into Google</a:t>
            </a:r>
          </a:p>
        </p:txBody>
      </p:sp>
    </p:spTree>
    <p:extLst>
      <p:ext uri="{BB962C8B-B14F-4D97-AF65-F5344CB8AC3E}">
        <p14:creationId xmlns:p14="http://schemas.microsoft.com/office/powerpoint/2010/main" val="297544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8000"/>
              <a:t>Alternatives to this pathway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 have read something really interesting from another field, I think it is applicable to my work.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This is also an acceptable way to perform research, however you must ensure that there is enough research available for the topic.</a:t>
            </a:r>
          </a:p>
          <a:p>
            <a:pPr lvl="1"/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This approach is taken for the completion of many a PhD.</a:t>
            </a:r>
          </a:p>
        </p:txBody>
      </p:sp>
    </p:spTree>
    <p:extLst>
      <p:ext uri="{BB962C8B-B14F-4D97-AF65-F5344CB8AC3E}">
        <p14:creationId xmlns:p14="http://schemas.microsoft.com/office/powerpoint/2010/main" val="234386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What happens if my question has been asked ?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lp Thin">
            <a:extLst>
              <a:ext uri="{FF2B5EF4-FFF2-40B4-BE49-F238E27FC236}">
                <a16:creationId xmlns:a16="http://schemas.microsoft.com/office/drawing/2014/main" id="{7780FF1A-1205-43A2-9AFC-BC898AD83A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rgbClr val="000000"/>
                </a:solidFill>
              </a:rPr>
              <a:t>This makes it more likely that there will be a body of research available from which to draw.</a:t>
            </a:r>
          </a:p>
          <a:p>
            <a:endParaRPr lang="en-GB" sz="1600">
              <a:solidFill>
                <a:srgbClr val="000000"/>
              </a:solidFill>
            </a:endParaRPr>
          </a:p>
          <a:p>
            <a:r>
              <a:rPr lang="en-GB" sz="1600">
                <a:solidFill>
                  <a:srgbClr val="000000"/>
                </a:solidFill>
              </a:rPr>
              <a:t>You may wish to investigate a specific area of this topic 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Refine your question accordingly</a:t>
            </a:r>
          </a:p>
          <a:p>
            <a:pPr lvl="1"/>
            <a:endParaRPr lang="en-GB" sz="1600">
              <a:solidFill>
                <a:srgbClr val="000000"/>
              </a:solidFill>
            </a:endParaRPr>
          </a:p>
          <a:p>
            <a:r>
              <a:rPr lang="en-GB" sz="1600">
                <a:solidFill>
                  <a:srgbClr val="000000"/>
                </a:solidFill>
              </a:rPr>
              <a:t>In professional practice, the fact that the question has been asked is a good thing.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Though the question has been asked, was there a suitable answer ?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What do the recommendations or future work sections say ?</a:t>
            </a:r>
          </a:p>
        </p:txBody>
      </p:sp>
    </p:spTree>
    <p:extLst>
      <p:ext uri="{BB962C8B-B14F-4D97-AF65-F5344CB8AC3E}">
        <p14:creationId xmlns:p14="http://schemas.microsoft.com/office/powerpoint/2010/main" val="315663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</a:rPr>
              <a:t>What happens if the question has not been asked ?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Questionnaire">
            <a:extLst>
              <a:ext uri="{FF2B5EF4-FFF2-40B4-BE49-F238E27FC236}">
                <a16:creationId xmlns:a16="http://schemas.microsoft.com/office/drawing/2014/main" id="{00D70DB1-3783-4B01-8425-FD67CE3F4A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Similar to the previous problem: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Refine your question:</a:t>
            </a:r>
          </a:p>
          <a:p>
            <a:pPr lvl="2"/>
            <a:r>
              <a:rPr lang="en-GB">
                <a:solidFill>
                  <a:srgbClr val="000000"/>
                </a:solidFill>
              </a:rPr>
              <a:t>Is there a specific geographical area you need to study</a:t>
            </a:r>
          </a:p>
          <a:p>
            <a:pPr lvl="2"/>
            <a:r>
              <a:rPr lang="en-GB">
                <a:solidFill>
                  <a:srgbClr val="000000"/>
                </a:solidFill>
              </a:rPr>
              <a:t>Is there an age group you are interested in ?</a:t>
            </a:r>
          </a:p>
          <a:p>
            <a:pPr lvl="2"/>
            <a:r>
              <a:rPr lang="en-GB">
                <a:solidFill>
                  <a:srgbClr val="000000"/>
                </a:solidFill>
              </a:rPr>
              <a:t>Is there a specific complement that is relevant ?</a:t>
            </a:r>
          </a:p>
          <a:p>
            <a:pPr lvl="2"/>
            <a:r>
              <a:rPr lang="en-GB">
                <a:solidFill>
                  <a:srgbClr val="000000"/>
                </a:solidFill>
              </a:rPr>
              <a:t>If specifics have been studied, what about the general case ?</a:t>
            </a:r>
          </a:p>
        </p:txBody>
      </p:sp>
    </p:spTree>
    <p:extLst>
      <p:ext uri="{BB962C8B-B14F-4D97-AF65-F5344CB8AC3E}">
        <p14:creationId xmlns:p14="http://schemas.microsoft.com/office/powerpoint/2010/main" val="373592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What is the point of your question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What exactly are you trying to find out ?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What are you trying to achieve ?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How will it help ?</a:t>
            </a:r>
          </a:p>
          <a:p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Who cares ?</a:t>
            </a:r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269699F1-BD33-47B4-B28B-3697B456FC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990" r="2" b="2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41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BF2F9D-983F-4E90-827D-5A23216D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6617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5600"/>
              <a:t>Do I just copy and paste the work ?</a:t>
            </a:r>
          </a:p>
        </p:txBody>
      </p:sp>
      <p:sp>
        <p:nvSpPr>
          <p:cNvPr id="1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6617" y="3175552"/>
            <a:ext cx="5366041" cy="280911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Absolutely not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collection of prior works may seem tedious but has several important functions: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You know the work !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You have identified the research of others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You have selected information upon which to </a:t>
            </a:r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BUILD 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your work.</a:t>
            </a:r>
            <a:endParaRPr lang="en-GB" sz="2000" b="1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68377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465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Analysis of the works of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What does the word analyse mean ?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This process is the identification of the most relevant information to answering your question.</a:t>
            </a:r>
          </a:p>
        </p:txBody>
      </p:sp>
    </p:spTree>
    <p:extLst>
      <p:ext uri="{BB962C8B-B14F-4D97-AF65-F5344CB8AC3E}">
        <p14:creationId xmlns:p14="http://schemas.microsoft.com/office/powerpoint/2010/main" val="188454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Constant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000000"/>
                </a:solidFill>
              </a:rPr>
              <a:t>You have selected the salient prior works where do we go from here ?</a:t>
            </a:r>
          </a:p>
          <a:p>
            <a:pPr lvl="1"/>
            <a:r>
              <a:rPr lang="en-GB" sz="1900">
                <a:solidFill>
                  <a:srgbClr val="000000"/>
                </a:solidFill>
              </a:rPr>
              <a:t>What does evaluation mean ?</a:t>
            </a:r>
          </a:p>
          <a:p>
            <a:pPr lvl="1"/>
            <a:endParaRPr lang="en-GB" sz="1900">
              <a:solidFill>
                <a:srgbClr val="000000"/>
              </a:solidFill>
            </a:endParaRPr>
          </a:p>
          <a:p>
            <a:r>
              <a:rPr lang="en-GB" sz="1900">
                <a:solidFill>
                  <a:srgbClr val="000000"/>
                </a:solidFill>
              </a:rPr>
              <a:t>Throughout the analysis process, you will have identified the arguments being made</a:t>
            </a:r>
          </a:p>
          <a:p>
            <a:r>
              <a:rPr lang="en-GB" sz="1900">
                <a:solidFill>
                  <a:srgbClr val="000000"/>
                </a:solidFill>
              </a:rPr>
              <a:t>The evaluation process provides scope for looking at the positive cases and the negative cases</a:t>
            </a:r>
          </a:p>
          <a:p>
            <a:r>
              <a:rPr lang="en-GB" sz="1900">
                <a:solidFill>
                  <a:srgbClr val="000000"/>
                </a:solidFill>
              </a:rPr>
              <a:t>You should aim to include an impartial note of the point to be made in your work and give both the positive perspective and negative perspective for this</a:t>
            </a:r>
          </a:p>
        </p:txBody>
      </p:sp>
    </p:spTree>
    <p:extLst>
      <p:ext uri="{BB962C8B-B14F-4D97-AF65-F5344CB8AC3E}">
        <p14:creationId xmlns:p14="http://schemas.microsoft.com/office/powerpoint/2010/main" val="390386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8000"/>
              <a:t>Testing ? What testing 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Depending on your question, there are two ways in which your research can occur; primary and secondary.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Secondary Research :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Synthesis of the works of others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Literature review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Meta analysis</a:t>
            </a:r>
          </a:p>
          <a:p>
            <a:pPr lvl="1"/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Primary Research: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Conduct of controlled trials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Conduct of medical processes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Creation of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417299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Methodology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This is where you outline how you are going to conduct your research</a:t>
            </a:r>
          </a:p>
          <a:p>
            <a:pPr lvl="1"/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If secondary, this is where you would explain what the systematic or literature review was</a:t>
            </a:r>
          </a:p>
          <a:p>
            <a:pPr lvl="1"/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If primary this is where you would identify your means of data collection</a:t>
            </a:r>
          </a:p>
          <a:p>
            <a:pPr lvl="2"/>
            <a:r>
              <a:rPr lang="en-GB">
                <a:solidFill>
                  <a:schemeClr val="tx1">
                    <a:alpha val="80000"/>
                  </a:schemeClr>
                </a:solidFill>
              </a:rPr>
              <a:t>RCT</a:t>
            </a:r>
          </a:p>
          <a:p>
            <a:pPr lvl="2"/>
            <a:r>
              <a:rPr lang="en-GB">
                <a:solidFill>
                  <a:schemeClr val="tx1">
                    <a:alpha val="80000"/>
                  </a:schemeClr>
                </a:solidFill>
              </a:rPr>
              <a:t>Condition monitoring</a:t>
            </a:r>
          </a:p>
          <a:p>
            <a:pPr lvl="2"/>
            <a:r>
              <a:rPr lang="en-GB">
                <a:solidFill>
                  <a:schemeClr val="tx1">
                    <a:alpha val="80000"/>
                  </a:schemeClr>
                </a:solidFill>
              </a:rPr>
              <a:t>Demographic inferrence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1527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Enactment of methodology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Where your research plan is actioned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Your steps outlined in the methodology are processed and you collect your data.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11634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Data collection achieved sir/madam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195EDE-306A-4950-A119-EDE223D7A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5671119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15185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Abstract model of research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 problem is identified:	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Within health and social care organisations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Within the NHS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Within Government focus groups (Think reports!)</a:t>
            </a:r>
          </a:p>
          <a:p>
            <a:pPr lvl="1"/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Within Academia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 group is constructed to assess and investigate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Investigation is performed according to research process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Results are conveyed in further report or article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Policy is informed or adjusted (incredibly slowly)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35230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8000"/>
              <a:t>Implications of the abstract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Incredibly slow to react to information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Magnitude of affected parties is great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Often real issues are missed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Ethical concerns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260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Research case study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i="1">
                <a:solidFill>
                  <a:schemeClr val="tx1">
                    <a:alpha val="80000"/>
                  </a:schemeClr>
                </a:solidFill>
              </a:rPr>
              <a:t>“Screening for Congenital Complications Associated with Sudden Cardiac Death in Rural Wales.”</a:t>
            </a:r>
          </a:p>
          <a:p>
            <a:pPr marL="0" indent="0">
              <a:buNone/>
            </a:pPr>
            <a:endParaRPr lang="en-GB" sz="2000" b="1" i="1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is the question here ?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What would I possibly need to know ?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Where would I find the information ?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12567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8000"/>
              <a:t>What is the question here 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Question – Is it possible to identify those at risk of sudden cardiac death from underlying congenital diseases ? (If so how)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“if so how ?” question is an objective which will be explained as part of the process of finding out if it is possible.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question is the aim for the research. Clear and focused. </a:t>
            </a:r>
          </a:p>
        </p:txBody>
      </p:sp>
    </p:spTree>
    <p:extLst>
      <p:ext uri="{BB962C8B-B14F-4D97-AF65-F5344CB8AC3E}">
        <p14:creationId xmlns:p14="http://schemas.microsoft.com/office/powerpoint/2010/main" val="340267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What do I need to know ?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i="1">
                <a:solidFill>
                  <a:schemeClr val="tx1">
                    <a:alpha val="80000"/>
                  </a:schemeClr>
                </a:solidFill>
              </a:rPr>
              <a:t>“Screening for Congenital Complications Associated with Sudden Cardiac Death in Rural Wales.”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Definition of rural wales 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Identify congenital complications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Identify affective congenital complications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Can they be evidenced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842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B0B0C1-A306-4573-8D49-BB656F311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46176" y="891540"/>
            <a:ext cx="4918544" cy="1346690"/>
          </a:xfrm>
        </p:spPr>
        <p:txBody>
          <a:bodyPr>
            <a:normAutofit/>
          </a:bodyPr>
          <a:lstStyle/>
          <a:p>
            <a:r>
              <a:rPr lang="en-GB" sz="4000"/>
              <a:t>Where do I find the information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CD2137-245E-462C-B6FD-B611F10297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22" r="9679"/>
          <a:stretch/>
        </p:blipFill>
        <p:spPr>
          <a:xfrm>
            <a:off x="20" y="891540"/>
            <a:ext cx="5371152" cy="5071110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A647878-ECF9-4880-BCF6-1EBF7C115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71172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2460" y="2399100"/>
            <a:ext cx="4932260" cy="3645083"/>
          </a:xfrm>
        </p:spPr>
        <p:txBody>
          <a:bodyPr>
            <a:normAutofit/>
          </a:bodyPr>
          <a:lstStyle/>
          <a:p>
            <a:r>
              <a:rPr lang="en-GB" sz="2000"/>
              <a:t>Three distinct disciplines:</a:t>
            </a:r>
          </a:p>
          <a:p>
            <a:pPr lvl="1"/>
            <a:r>
              <a:rPr lang="en-GB" sz="2000"/>
              <a:t>Computing</a:t>
            </a:r>
          </a:p>
          <a:p>
            <a:pPr lvl="1"/>
            <a:r>
              <a:rPr lang="en-GB" sz="2000"/>
              <a:t>Electronics</a:t>
            </a:r>
          </a:p>
          <a:p>
            <a:pPr lvl="1"/>
            <a:r>
              <a:rPr lang="en-GB" sz="2000"/>
              <a:t>Health</a:t>
            </a:r>
          </a:p>
          <a:p>
            <a:pPr lvl="1"/>
            <a:endParaRPr lang="en-GB" sz="2000"/>
          </a:p>
          <a:p>
            <a:r>
              <a:rPr lang="en-GB" sz="2000"/>
              <a:t>Health information is found where ?</a:t>
            </a:r>
          </a:p>
          <a:p>
            <a:pPr marL="0" indent="0">
              <a:buNone/>
            </a:pPr>
            <a:r>
              <a:rPr lang="en-GB" sz="2000"/>
              <a:t>	Where all research is found</a:t>
            </a:r>
          </a:p>
        </p:txBody>
      </p:sp>
    </p:spTree>
    <p:extLst>
      <p:ext uri="{BB962C8B-B14F-4D97-AF65-F5344CB8AC3E}">
        <p14:creationId xmlns:p14="http://schemas.microsoft.com/office/powerpoint/2010/main" val="2408093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Activity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825A0D3E-CF85-44A3-98C2-F824E6A54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900" b="1" i="1">
                <a:solidFill>
                  <a:srgbClr val="000000"/>
                </a:solidFill>
              </a:rPr>
              <a:t>“Assessing the impact of delivery in the explanation of treatment to patients with anxiety disorders”</a:t>
            </a:r>
          </a:p>
          <a:p>
            <a:endParaRPr lang="en-GB" sz="1900" b="1" i="1">
              <a:solidFill>
                <a:srgbClr val="000000"/>
              </a:solidFill>
            </a:endParaRPr>
          </a:p>
          <a:p>
            <a:r>
              <a:rPr lang="en-GB" sz="1900">
                <a:solidFill>
                  <a:srgbClr val="000000"/>
                </a:solidFill>
              </a:rPr>
              <a:t>Identify the question </a:t>
            </a:r>
          </a:p>
          <a:p>
            <a:r>
              <a:rPr lang="en-GB" sz="1900">
                <a:solidFill>
                  <a:srgbClr val="000000"/>
                </a:solidFill>
              </a:rPr>
              <a:t>What is your aim ?</a:t>
            </a:r>
          </a:p>
          <a:p>
            <a:r>
              <a:rPr lang="en-GB" sz="1900">
                <a:solidFill>
                  <a:srgbClr val="000000"/>
                </a:solidFill>
              </a:rPr>
              <a:t>What would the objectives be ?</a:t>
            </a:r>
          </a:p>
          <a:p>
            <a:r>
              <a:rPr lang="en-GB" sz="1900">
                <a:solidFill>
                  <a:srgbClr val="000000"/>
                </a:solidFill>
              </a:rPr>
              <a:t>Would this be primary or secondary ?</a:t>
            </a:r>
          </a:p>
          <a:p>
            <a:r>
              <a:rPr lang="en-GB" sz="1900">
                <a:solidFill>
                  <a:srgbClr val="000000"/>
                </a:solidFill>
              </a:rPr>
              <a:t>What would your process of research be ?</a:t>
            </a:r>
          </a:p>
          <a:p>
            <a:r>
              <a:rPr lang="en-GB" sz="1900">
                <a:solidFill>
                  <a:srgbClr val="000000"/>
                </a:solidFill>
              </a:rPr>
              <a:t>How would you represent the findings ?</a:t>
            </a:r>
          </a:p>
        </p:txBody>
      </p:sp>
    </p:spTree>
    <p:extLst>
      <p:ext uri="{BB962C8B-B14F-4D97-AF65-F5344CB8AC3E}">
        <p14:creationId xmlns:p14="http://schemas.microsoft.com/office/powerpoint/2010/main" val="1709287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1321</Words>
  <Application>Microsoft Macintosh PowerPoint</Application>
  <PresentationFormat>Widescreen</PresentationFormat>
  <Paragraphs>213</Paragraphs>
  <Slides>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Research Process</vt:lpstr>
      <vt:lpstr>Contents</vt:lpstr>
      <vt:lpstr>Question</vt:lpstr>
      <vt:lpstr>We know our evidence sources now what ?</vt:lpstr>
      <vt:lpstr>Definition of evidence based-practice</vt:lpstr>
      <vt:lpstr>Question</vt:lpstr>
      <vt:lpstr>How can this be demonstrated in academia ?</vt:lpstr>
      <vt:lpstr>A mountain to climb</vt:lpstr>
      <vt:lpstr>How do we solve these problems ?</vt:lpstr>
      <vt:lpstr>The research process (brief)</vt:lpstr>
      <vt:lpstr>Your question</vt:lpstr>
      <vt:lpstr>Your question</vt:lpstr>
      <vt:lpstr>I have a really good question….</vt:lpstr>
      <vt:lpstr>Alternatives to this pathway </vt:lpstr>
      <vt:lpstr>What happens if my question has been asked ?</vt:lpstr>
      <vt:lpstr>What happens if the question has not been asked ?</vt:lpstr>
      <vt:lpstr>What is the point of your question ?</vt:lpstr>
      <vt:lpstr>Do I just copy and paste the work ?</vt:lpstr>
      <vt:lpstr>Analysis of the works of others</vt:lpstr>
      <vt:lpstr>Constant Evaluation</vt:lpstr>
      <vt:lpstr>Testing ? What testing ?</vt:lpstr>
      <vt:lpstr>Methodology</vt:lpstr>
      <vt:lpstr>Enactment of methodology</vt:lpstr>
      <vt:lpstr>Data collection achieved sir/madam</vt:lpstr>
      <vt:lpstr>Abstract model of research</vt:lpstr>
      <vt:lpstr>Implications of the abstract model</vt:lpstr>
      <vt:lpstr>Research case study</vt:lpstr>
      <vt:lpstr>What is the question here ?</vt:lpstr>
      <vt:lpstr>What do I need to know ?</vt:lpstr>
      <vt:lpstr>Where do I find the information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Process</dc:title>
  <dc:creator>Jaymie Phillips</dc:creator>
  <cp:lastModifiedBy>Jaymie Phillips</cp:lastModifiedBy>
  <cp:revision>1</cp:revision>
  <dcterms:created xsi:type="dcterms:W3CDTF">2021-01-22T09:48:29Z</dcterms:created>
  <dcterms:modified xsi:type="dcterms:W3CDTF">2021-01-22T09:48:32Z</dcterms:modified>
</cp:coreProperties>
</file>