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22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D18B5-A8CE-45D0-A8A1-234C4A5CF4EC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FE981C-E911-4ED8-B22B-E9917428A8B4}">
      <dgm:prSet/>
      <dgm:spPr/>
      <dgm:t>
        <a:bodyPr/>
        <a:lstStyle/>
        <a:p>
          <a:r>
            <a:rPr lang="cy-GB"/>
            <a:t>Amcanion 1) Gwybod sut I fynd i’r wefan Microbits</a:t>
          </a:r>
          <a:endParaRPr lang="en-US"/>
        </a:p>
      </dgm:t>
    </dgm:pt>
    <dgm:pt modelId="{FA38A250-88D0-49A0-8346-E4D7E0D9C4D4}" type="parTrans" cxnId="{BB8D0BCC-2C72-4C6B-8892-135ADCB9819E}">
      <dgm:prSet/>
      <dgm:spPr/>
      <dgm:t>
        <a:bodyPr/>
        <a:lstStyle/>
        <a:p>
          <a:endParaRPr lang="en-US"/>
        </a:p>
      </dgm:t>
    </dgm:pt>
    <dgm:pt modelId="{1287423E-2884-4104-A1A2-88337A73EF89}" type="sibTrans" cxnId="{BB8D0BCC-2C72-4C6B-8892-135ADCB9819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FB6A0E4-756F-4C9B-9130-BEBAF778B201}">
      <dgm:prSet/>
      <dgm:spPr/>
      <dgm:t>
        <a:bodyPr/>
        <a:lstStyle/>
        <a:p>
          <a:r>
            <a:rPr lang="cy-GB"/>
            <a:t>Amcanion 2) Defnyddio’r wefan Microbit I creu bathodyn sydd yn ddangos eich new</a:t>
          </a:r>
          <a:endParaRPr lang="en-US"/>
        </a:p>
      </dgm:t>
    </dgm:pt>
    <dgm:pt modelId="{BC98C68A-AB07-41D6-AB2E-9BA5A59B6A92}" type="parTrans" cxnId="{CEDC0C62-1386-4F7D-B638-E60D7D8ED672}">
      <dgm:prSet/>
      <dgm:spPr/>
      <dgm:t>
        <a:bodyPr/>
        <a:lstStyle/>
        <a:p>
          <a:endParaRPr lang="en-US"/>
        </a:p>
      </dgm:t>
    </dgm:pt>
    <dgm:pt modelId="{3D1188C2-C2DE-4E89-A62D-B366A76C3F76}" type="sibTrans" cxnId="{CEDC0C62-1386-4F7D-B638-E60D7D8ED672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9B13EB9-9E73-43E8-9E76-CB815601E178}">
      <dgm:prSet/>
      <dgm:spPr/>
      <dgm:t>
        <a:bodyPr/>
        <a:lstStyle/>
        <a:p>
          <a:r>
            <a:rPr lang="cy-GB"/>
            <a:t>Amcanion 3) Gwybod sut i savio eich gwaith i’r cyfrifiadur</a:t>
          </a:r>
          <a:endParaRPr lang="en-US"/>
        </a:p>
      </dgm:t>
    </dgm:pt>
    <dgm:pt modelId="{0B5CDA45-D4F9-4045-96E5-3EA65AE9C8CA}" type="parTrans" cxnId="{557DD368-43AF-4BA3-AEDD-4501D75D34D6}">
      <dgm:prSet/>
      <dgm:spPr/>
      <dgm:t>
        <a:bodyPr/>
        <a:lstStyle/>
        <a:p>
          <a:endParaRPr lang="en-US"/>
        </a:p>
      </dgm:t>
    </dgm:pt>
    <dgm:pt modelId="{D9975A4B-F41D-4DFB-A701-58899DB16575}" type="sibTrans" cxnId="{557DD368-43AF-4BA3-AEDD-4501D75D34D6}">
      <dgm:prSet phldrT="03" phldr="0"/>
      <dgm:spPr/>
      <dgm:t>
        <a:bodyPr/>
        <a:lstStyle/>
        <a:p>
          <a:r>
            <a:rPr lang="en-US" dirty="0"/>
            <a:t>03</a:t>
          </a:r>
        </a:p>
      </dgm:t>
    </dgm:pt>
    <dgm:pt modelId="{32FA9377-B9FB-433E-91D3-7BEF8EDBE5FC}" type="pres">
      <dgm:prSet presAssocID="{446D18B5-A8CE-45D0-A8A1-234C4A5CF4EC}" presName="Name0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A973732-EBFB-4E1B-A6AB-7876C88117CE}" type="pres">
      <dgm:prSet presAssocID="{B9FE981C-E911-4ED8-B22B-E9917428A8B4}" presName="compositeNode" presStyleCnt="0">
        <dgm:presLayoutVars>
          <dgm:bulletEnabled val="1"/>
        </dgm:presLayoutVars>
      </dgm:prSet>
      <dgm:spPr/>
    </dgm:pt>
    <dgm:pt modelId="{DE0B04CB-63B1-4C75-B810-772ED4F04D58}" type="pres">
      <dgm:prSet presAssocID="{B9FE981C-E911-4ED8-B22B-E9917428A8B4}" presName="bgRect" presStyleLbl="alignNode1" presStyleIdx="0" presStyleCnt="3"/>
      <dgm:spPr/>
      <dgm:t>
        <a:bodyPr/>
        <a:lstStyle/>
        <a:p>
          <a:endParaRPr lang="en-GB"/>
        </a:p>
      </dgm:t>
    </dgm:pt>
    <dgm:pt modelId="{0320544E-C9A2-49F3-BBCF-7E1B09884ECA}" type="pres">
      <dgm:prSet presAssocID="{1287423E-2884-4104-A1A2-88337A73EF89}" presName="sibTransNodeRect" presStyleLbl="align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5D5A602-D93E-4ED9-A465-3B47D6690A5C}" type="pres">
      <dgm:prSet presAssocID="{B9FE981C-E911-4ED8-B22B-E9917428A8B4}" presName="nodeRect" presStyleLbl="alig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DA5684-A431-40E8-A4F2-592739A6F264}" type="pres">
      <dgm:prSet presAssocID="{1287423E-2884-4104-A1A2-88337A73EF89}" presName="sibTrans" presStyleCnt="0"/>
      <dgm:spPr/>
    </dgm:pt>
    <dgm:pt modelId="{4E3765D3-70E5-418D-886F-B1AFD5BAA802}" type="pres">
      <dgm:prSet presAssocID="{3FB6A0E4-756F-4C9B-9130-BEBAF778B201}" presName="compositeNode" presStyleCnt="0">
        <dgm:presLayoutVars>
          <dgm:bulletEnabled val="1"/>
        </dgm:presLayoutVars>
      </dgm:prSet>
      <dgm:spPr/>
    </dgm:pt>
    <dgm:pt modelId="{C4A86B18-720E-4037-82D5-0780E3F5982D}" type="pres">
      <dgm:prSet presAssocID="{3FB6A0E4-756F-4C9B-9130-BEBAF778B201}" presName="bgRect" presStyleLbl="alignNode1" presStyleIdx="1" presStyleCnt="3"/>
      <dgm:spPr/>
      <dgm:t>
        <a:bodyPr/>
        <a:lstStyle/>
        <a:p>
          <a:endParaRPr lang="en-GB"/>
        </a:p>
      </dgm:t>
    </dgm:pt>
    <dgm:pt modelId="{770DCA3B-6DA8-4DE7-963C-851C14454B57}" type="pres">
      <dgm:prSet presAssocID="{3D1188C2-C2DE-4E89-A62D-B366A76C3F76}" presName="sibTransNodeRect" presStyleLbl="align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8D5F896-81BB-4ECA-B30D-83BD2CF269BB}" type="pres">
      <dgm:prSet presAssocID="{3FB6A0E4-756F-4C9B-9130-BEBAF778B201}" presName="nodeRect" presStyleLbl="alig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D5606E-8C41-4F71-8D21-5A12BC81DBDD}" type="pres">
      <dgm:prSet presAssocID="{3D1188C2-C2DE-4E89-A62D-B366A76C3F76}" presName="sibTrans" presStyleCnt="0"/>
      <dgm:spPr/>
    </dgm:pt>
    <dgm:pt modelId="{3067281D-016E-40FB-B0AE-1F7741D58481}" type="pres">
      <dgm:prSet presAssocID="{99B13EB9-9E73-43E8-9E76-CB815601E178}" presName="compositeNode" presStyleCnt="0">
        <dgm:presLayoutVars>
          <dgm:bulletEnabled val="1"/>
        </dgm:presLayoutVars>
      </dgm:prSet>
      <dgm:spPr/>
    </dgm:pt>
    <dgm:pt modelId="{3F05B515-E6ED-4E89-8235-DBB232776E70}" type="pres">
      <dgm:prSet presAssocID="{99B13EB9-9E73-43E8-9E76-CB815601E178}" presName="bgRect" presStyleLbl="alignNode1" presStyleIdx="2" presStyleCnt="3"/>
      <dgm:spPr/>
      <dgm:t>
        <a:bodyPr/>
        <a:lstStyle/>
        <a:p>
          <a:endParaRPr lang="en-GB"/>
        </a:p>
      </dgm:t>
    </dgm:pt>
    <dgm:pt modelId="{E4725E83-D53C-46EC-8C16-F3CBE0164A92}" type="pres">
      <dgm:prSet presAssocID="{D9975A4B-F41D-4DFB-A701-58899DB16575}" presName="sibTransNodeRect" presStyleLbl="align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C408C75-44AA-407C-98EA-BD966D8509C5}" type="pres">
      <dgm:prSet presAssocID="{99B13EB9-9E73-43E8-9E76-CB815601E178}" presName="nodeRect" presStyleLbl="alig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8727839-B012-4BE6-A974-C683701883EE}" type="presOf" srcId="{B9FE981C-E911-4ED8-B22B-E9917428A8B4}" destId="{DE0B04CB-63B1-4C75-B810-772ED4F04D58}" srcOrd="0" destOrd="0" presId="urn:microsoft.com/office/officeart/2016/7/layout/LinearBlockProcessNumbered"/>
    <dgm:cxn modelId="{697DA34A-449D-4268-B06A-D3D327C22139}" type="presOf" srcId="{3FB6A0E4-756F-4C9B-9130-BEBAF778B201}" destId="{C4A86B18-720E-4037-82D5-0780E3F5982D}" srcOrd="0" destOrd="0" presId="urn:microsoft.com/office/officeart/2016/7/layout/LinearBlockProcessNumbered"/>
    <dgm:cxn modelId="{EF9EC185-4172-476D-AC65-08FCA32D6F7E}" type="presOf" srcId="{99B13EB9-9E73-43E8-9E76-CB815601E178}" destId="{3F05B515-E6ED-4E89-8235-DBB232776E70}" srcOrd="0" destOrd="0" presId="urn:microsoft.com/office/officeart/2016/7/layout/LinearBlockProcessNumbered"/>
    <dgm:cxn modelId="{FF79B01F-0B9C-498B-93B1-321A7DF09D36}" type="presOf" srcId="{D9975A4B-F41D-4DFB-A701-58899DB16575}" destId="{E4725E83-D53C-46EC-8C16-F3CBE0164A92}" srcOrd="0" destOrd="0" presId="urn:microsoft.com/office/officeart/2016/7/layout/LinearBlockProcessNumbered"/>
    <dgm:cxn modelId="{60DFB1F5-306E-4291-902B-559ACFAD8087}" type="presOf" srcId="{99B13EB9-9E73-43E8-9E76-CB815601E178}" destId="{DC408C75-44AA-407C-98EA-BD966D8509C5}" srcOrd="1" destOrd="0" presId="urn:microsoft.com/office/officeart/2016/7/layout/LinearBlockProcessNumbered"/>
    <dgm:cxn modelId="{BF9E8CA2-9812-42D2-BE77-7B1225BE909B}" type="presOf" srcId="{3D1188C2-C2DE-4E89-A62D-B366A76C3F76}" destId="{770DCA3B-6DA8-4DE7-963C-851C14454B57}" srcOrd="0" destOrd="0" presId="urn:microsoft.com/office/officeart/2016/7/layout/LinearBlockProcessNumbered"/>
    <dgm:cxn modelId="{557DD368-43AF-4BA3-AEDD-4501D75D34D6}" srcId="{446D18B5-A8CE-45D0-A8A1-234C4A5CF4EC}" destId="{99B13EB9-9E73-43E8-9E76-CB815601E178}" srcOrd="2" destOrd="0" parTransId="{0B5CDA45-D4F9-4045-96E5-3EA65AE9C8CA}" sibTransId="{D9975A4B-F41D-4DFB-A701-58899DB16575}"/>
    <dgm:cxn modelId="{02A5DC4B-4B67-4316-A47C-3150D7A5B3BB}" type="presOf" srcId="{1287423E-2884-4104-A1A2-88337A73EF89}" destId="{0320544E-C9A2-49F3-BBCF-7E1B09884ECA}" srcOrd="0" destOrd="0" presId="urn:microsoft.com/office/officeart/2016/7/layout/LinearBlockProcessNumbered"/>
    <dgm:cxn modelId="{BB8D0BCC-2C72-4C6B-8892-135ADCB9819E}" srcId="{446D18B5-A8CE-45D0-A8A1-234C4A5CF4EC}" destId="{B9FE981C-E911-4ED8-B22B-E9917428A8B4}" srcOrd="0" destOrd="0" parTransId="{FA38A250-88D0-49A0-8346-E4D7E0D9C4D4}" sibTransId="{1287423E-2884-4104-A1A2-88337A73EF89}"/>
    <dgm:cxn modelId="{DA99D900-A582-4198-943D-9B7006A61010}" type="presOf" srcId="{B9FE981C-E911-4ED8-B22B-E9917428A8B4}" destId="{85D5A602-D93E-4ED9-A465-3B47D6690A5C}" srcOrd="1" destOrd="0" presId="urn:microsoft.com/office/officeart/2016/7/layout/LinearBlockProcessNumbered"/>
    <dgm:cxn modelId="{CEDC0C62-1386-4F7D-B638-E60D7D8ED672}" srcId="{446D18B5-A8CE-45D0-A8A1-234C4A5CF4EC}" destId="{3FB6A0E4-756F-4C9B-9130-BEBAF778B201}" srcOrd="1" destOrd="0" parTransId="{BC98C68A-AB07-41D6-AB2E-9BA5A59B6A92}" sibTransId="{3D1188C2-C2DE-4E89-A62D-B366A76C3F76}"/>
    <dgm:cxn modelId="{7A6D668B-5347-491B-A4FE-927D34365815}" type="presOf" srcId="{446D18B5-A8CE-45D0-A8A1-234C4A5CF4EC}" destId="{32FA9377-B9FB-433E-91D3-7BEF8EDBE5FC}" srcOrd="0" destOrd="0" presId="urn:microsoft.com/office/officeart/2016/7/layout/LinearBlockProcessNumbered"/>
    <dgm:cxn modelId="{84B6171D-B175-481B-85DB-74AA76A4D119}" type="presOf" srcId="{3FB6A0E4-756F-4C9B-9130-BEBAF778B201}" destId="{78D5F896-81BB-4ECA-B30D-83BD2CF269BB}" srcOrd="1" destOrd="0" presId="urn:microsoft.com/office/officeart/2016/7/layout/LinearBlockProcessNumbered"/>
    <dgm:cxn modelId="{35034735-A8E5-4621-9C6C-6EF0D8392074}" type="presParOf" srcId="{32FA9377-B9FB-433E-91D3-7BEF8EDBE5FC}" destId="{EA973732-EBFB-4E1B-A6AB-7876C88117CE}" srcOrd="0" destOrd="0" presId="urn:microsoft.com/office/officeart/2016/7/layout/LinearBlockProcessNumbered"/>
    <dgm:cxn modelId="{8338660A-8390-4AB2-8E17-859C8253611E}" type="presParOf" srcId="{EA973732-EBFB-4E1B-A6AB-7876C88117CE}" destId="{DE0B04CB-63B1-4C75-B810-772ED4F04D58}" srcOrd="0" destOrd="0" presId="urn:microsoft.com/office/officeart/2016/7/layout/LinearBlockProcessNumbered"/>
    <dgm:cxn modelId="{0541E7EE-179A-42CE-A33F-8302A5355343}" type="presParOf" srcId="{EA973732-EBFB-4E1B-A6AB-7876C88117CE}" destId="{0320544E-C9A2-49F3-BBCF-7E1B09884ECA}" srcOrd="1" destOrd="0" presId="urn:microsoft.com/office/officeart/2016/7/layout/LinearBlockProcessNumbered"/>
    <dgm:cxn modelId="{C77E6FD1-C705-49A9-8BB1-383463D41DE0}" type="presParOf" srcId="{EA973732-EBFB-4E1B-A6AB-7876C88117CE}" destId="{85D5A602-D93E-4ED9-A465-3B47D6690A5C}" srcOrd="2" destOrd="0" presId="urn:microsoft.com/office/officeart/2016/7/layout/LinearBlockProcessNumbered"/>
    <dgm:cxn modelId="{F000126F-C093-417C-8926-5FE467E0F54E}" type="presParOf" srcId="{32FA9377-B9FB-433E-91D3-7BEF8EDBE5FC}" destId="{EEDA5684-A431-40E8-A4F2-592739A6F264}" srcOrd="1" destOrd="0" presId="urn:microsoft.com/office/officeart/2016/7/layout/LinearBlockProcessNumbered"/>
    <dgm:cxn modelId="{CD67C099-B904-4638-A417-A19235332A58}" type="presParOf" srcId="{32FA9377-B9FB-433E-91D3-7BEF8EDBE5FC}" destId="{4E3765D3-70E5-418D-886F-B1AFD5BAA802}" srcOrd="2" destOrd="0" presId="urn:microsoft.com/office/officeart/2016/7/layout/LinearBlockProcessNumbered"/>
    <dgm:cxn modelId="{E9D1DD0A-75AB-4276-ABA4-9BBFCCBEEC41}" type="presParOf" srcId="{4E3765D3-70E5-418D-886F-B1AFD5BAA802}" destId="{C4A86B18-720E-4037-82D5-0780E3F5982D}" srcOrd="0" destOrd="0" presId="urn:microsoft.com/office/officeart/2016/7/layout/LinearBlockProcessNumbered"/>
    <dgm:cxn modelId="{B441D171-06C0-491A-AA9B-E237EEAEF446}" type="presParOf" srcId="{4E3765D3-70E5-418D-886F-B1AFD5BAA802}" destId="{770DCA3B-6DA8-4DE7-963C-851C14454B57}" srcOrd="1" destOrd="0" presId="urn:microsoft.com/office/officeart/2016/7/layout/LinearBlockProcessNumbered"/>
    <dgm:cxn modelId="{20944FF0-A858-4C7D-8073-1B1314449BD4}" type="presParOf" srcId="{4E3765D3-70E5-418D-886F-B1AFD5BAA802}" destId="{78D5F896-81BB-4ECA-B30D-83BD2CF269BB}" srcOrd="2" destOrd="0" presId="urn:microsoft.com/office/officeart/2016/7/layout/LinearBlockProcessNumbered"/>
    <dgm:cxn modelId="{727B22A0-4CB8-4D66-8522-A4A5EBE7D9AC}" type="presParOf" srcId="{32FA9377-B9FB-433E-91D3-7BEF8EDBE5FC}" destId="{F0D5606E-8C41-4F71-8D21-5A12BC81DBDD}" srcOrd="3" destOrd="0" presId="urn:microsoft.com/office/officeart/2016/7/layout/LinearBlockProcessNumbered"/>
    <dgm:cxn modelId="{881399BF-E67E-4AA5-B36E-B951CB2F8337}" type="presParOf" srcId="{32FA9377-B9FB-433E-91D3-7BEF8EDBE5FC}" destId="{3067281D-016E-40FB-B0AE-1F7741D58481}" srcOrd="4" destOrd="0" presId="urn:microsoft.com/office/officeart/2016/7/layout/LinearBlockProcessNumbered"/>
    <dgm:cxn modelId="{5F039D88-CCBE-49CD-8899-A5AB22DD1E1D}" type="presParOf" srcId="{3067281D-016E-40FB-B0AE-1F7741D58481}" destId="{3F05B515-E6ED-4E89-8235-DBB232776E70}" srcOrd="0" destOrd="0" presId="urn:microsoft.com/office/officeart/2016/7/layout/LinearBlockProcessNumbered"/>
    <dgm:cxn modelId="{60498F17-A1BD-45E6-8A5A-CDDDD9DE130B}" type="presParOf" srcId="{3067281D-016E-40FB-B0AE-1F7741D58481}" destId="{E4725E83-D53C-46EC-8C16-F3CBE0164A92}" srcOrd="1" destOrd="0" presId="urn:microsoft.com/office/officeart/2016/7/layout/LinearBlockProcessNumbered"/>
    <dgm:cxn modelId="{E6D2249A-6432-4062-AC65-3D5989430F77}" type="presParOf" srcId="{3067281D-016E-40FB-B0AE-1F7741D58481}" destId="{DC408C75-44AA-407C-98EA-BD966D8509C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BED08F-8B30-42D7-B726-6E99AD9ADD4E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417858C-C09B-47F3-A03F-53DEB6595054}">
      <dgm:prSet/>
      <dgm:spPr/>
      <dgm:t>
        <a:bodyPr/>
        <a:lstStyle/>
        <a:p>
          <a:r>
            <a:rPr lang="cy-GB" dirty="0"/>
            <a:t>Pwy sydd wedi:</a:t>
          </a:r>
          <a:endParaRPr lang="en-US" dirty="0"/>
        </a:p>
      </dgm:t>
    </dgm:pt>
    <dgm:pt modelId="{F8CB10CD-041D-40F9-9C51-6B8B5ABE090B}" type="parTrans" cxnId="{4782D202-3FFC-461C-84F3-8B63B5CCCE94}">
      <dgm:prSet/>
      <dgm:spPr/>
      <dgm:t>
        <a:bodyPr/>
        <a:lstStyle/>
        <a:p>
          <a:endParaRPr lang="en-US"/>
        </a:p>
      </dgm:t>
    </dgm:pt>
    <dgm:pt modelId="{C3D7B832-D562-424E-A44E-ED6D9C50B8E3}" type="sibTrans" cxnId="{4782D202-3FFC-461C-84F3-8B63B5CCCE94}">
      <dgm:prSet/>
      <dgm:spPr/>
      <dgm:t>
        <a:bodyPr/>
        <a:lstStyle/>
        <a:p>
          <a:endParaRPr lang="en-US"/>
        </a:p>
      </dgm:t>
    </dgm:pt>
    <dgm:pt modelId="{3227715C-1509-4441-81D6-CAD2FB222E4B}">
      <dgm:prSet/>
      <dgm:spPr/>
      <dgm:t>
        <a:bodyPr/>
        <a:lstStyle/>
        <a:p>
          <a:r>
            <a:rPr lang="cy-GB" dirty="0"/>
            <a:t>1) Fynd i’r wefan?</a:t>
          </a:r>
          <a:endParaRPr lang="en-US" dirty="0"/>
        </a:p>
      </dgm:t>
    </dgm:pt>
    <dgm:pt modelId="{6E726582-8BEE-42A2-A346-39FF39200884}" type="parTrans" cxnId="{CF15D9A8-832C-4A20-B127-B961D37DBBD1}">
      <dgm:prSet/>
      <dgm:spPr/>
      <dgm:t>
        <a:bodyPr/>
        <a:lstStyle/>
        <a:p>
          <a:endParaRPr lang="en-US"/>
        </a:p>
      </dgm:t>
    </dgm:pt>
    <dgm:pt modelId="{BC4F5122-44C7-47EA-BFDC-7E37DC47B082}" type="sibTrans" cxnId="{CF15D9A8-832C-4A20-B127-B961D37DBBD1}">
      <dgm:prSet/>
      <dgm:spPr/>
      <dgm:t>
        <a:bodyPr/>
        <a:lstStyle/>
        <a:p>
          <a:endParaRPr lang="en-US"/>
        </a:p>
      </dgm:t>
    </dgm:pt>
    <dgm:pt modelId="{3B1A5D93-2861-4181-8B68-452E51CEFD92}">
      <dgm:prSet/>
      <dgm:spPr/>
      <dgm:t>
        <a:bodyPr/>
        <a:lstStyle/>
        <a:p>
          <a:r>
            <a:rPr lang="cy-GB" dirty="0"/>
            <a:t>2) Creu bathodyn enw?</a:t>
          </a:r>
          <a:endParaRPr lang="en-US" dirty="0"/>
        </a:p>
      </dgm:t>
    </dgm:pt>
    <dgm:pt modelId="{F97578AB-34F4-48CD-98C5-AFAAC2CE60AD}" type="parTrans" cxnId="{5405FF1A-F1E1-4AF4-9FCF-D8BF53DB425A}">
      <dgm:prSet/>
      <dgm:spPr/>
      <dgm:t>
        <a:bodyPr/>
        <a:lstStyle/>
        <a:p>
          <a:endParaRPr lang="en-US"/>
        </a:p>
      </dgm:t>
    </dgm:pt>
    <dgm:pt modelId="{5BB5BCFF-BEFB-4AD2-AFAF-D70BE5328761}" type="sibTrans" cxnId="{5405FF1A-F1E1-4AF4-9FCF-D8BF53DB425A}">
      <dgm:prSet/>
      <dgm:spPr/>
      <dgm:t>
        <a:bodyPr/>
        <a:lstStyle/>
        <a:p>
          <a:endParaRPr lang="en-US"/>
        </a:p>
      </dgm:t>
    </dgm:pt>
    <dgm:pt modelId="{CD9D5A1E-CE93-4A74-B992-ED224D0E12F9}">
      <dgm:prSet/>
      <dgm:spPr/>
      <dgm:t>
        <a:bodyPr/>
        <a:lstStyle/>
        <a:p>
          <a:r>
            <a:rPr lang="cy-GB" dirty="0"/>
            <a:t>3) Savio eich waith i’r cyfrifiadur?</a:t>
          </a:r>
          <a:endParaRPr lang="en-US" dirty="0"/>
        </a:p>
      </dgm:t>
    </dgm:pt>
    <dgm:pt modelId="{BF623655-054A-42B5-B277-65DBDA267833}" type="parTrans" cxnId="{B94EDD0D-1721-4F2A-8827-EEFE3255C70B}">
      <dgm:prSet/>
      <dgm:spPr/>
      <dgm:t>
        <a:bodyPr/>
        <a:lstStyle/>
        <a:p>
          <a:endParaRPr lang="en-US"/>
        </a:p>
      </dgm:t>
    </dgm:pt>
    <dgm:pt modelId="{2A5CBE9E-8743-489A-8A8F-A23AE2C68A47}" type="sibTrans" cxnId="{B94EDD0D-1721-4F2A-8827-EEFE3255C70B}">
      <dgm:prSet/>
      <dgm:spPr/>
      <dgm:t>
        <a:bodyPr/>
        <a:lstStyle/>
        <a:p>
          <a:endParaRPr lang="en-US"/>
        </a:p>
      </dgm:t>
    </dgm:pt>
    <dgm:pt modelId="{4492C407-6AFC-4028-8CAD-CC20F405637D}" type="pres">
      <dgm:prSet presAssocID="{E8BED08F-8B30-42D7-B726-6E99AD9ADD4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56A9CCEE-BB35-4497-BDE3-487C75E9ED9A}" type="pres">
      <dgm:prSet presAssocID="{8417858C-C09B-47F3-A03F-53DEB6595054}" presName="hierRoot1" presStyleCnt="0"/>
      <dgm:spPr/>
    </dgm:pt>
    <dgm:pt modelId="{9FCDB61B-FC53-43E4-BEBF-ECB0ACE5BD3C}" type="pres">
      <dgm:prSet presAssocID="{8417858C-C09B-47F3-A03F-53DEB6595054}" presName="composite" presStyleCnt="0"/>
      <dgm:spPr/>
    </dgm:pt>
    <dgm:pt modelId="{43EB7673-13A6-4C5D-9498-446AE49F7FF8}" type="pres">
      <dgm:prSet presAssocID="{8417858C-C09B-47F3-A03F-53DEB6595054}" presName="background" presStyleLbl="node0" presStyleIdx="0" presStyleCnt="4"/>
      <dgm:spPr/>
    </dgm:pt>
    <dgm:pt modelId="{963BD7D7-E237-4F3E-908B-B312459FC483}" type="pres">
      <dgm:prSet presAssocID="{8417858C-C09B-47F3-A03F-53DEB6595054}" presName="text" presStyleLbl="fgAcc0" presStyleIdx="0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D5FCE34B-0A30-4B94-9947-D291B58B2656}" type="pres">
      <dgm:prSet presAssocID="{8417858C-C09B-47F3-A03F-53DEB6595054}" presName="hierChild2" presStyleCnt="0"/>
      <dgm:spPr/>
    </dgm:pt>
    <dgm:pt modelId="{15A80BE6-28A7-469B-943C-5E2A4E2259E9}" type="pres">
      <dgm:prSet presAssocID="{3227715C-1509-4441-81D6-CAD2FB222E4B}" presName="hierRoot1" presStyleCnt="0"/>
      <dgm:spPr/>
    </dgm:pt>
    <dgm:pt modelId="{A4D9450C-932D-49E2-9B4B-A8C596736975}" type="pres">
      <dgm:prSet presAssocID="{3227715C-1509-4441-81D6-CAD2FB222E4B}" presName="composite" presStyleCnt="0"/>
      <dgm:spPr/>
    </dgm:pt>
    <dgm:pt modelId="{52C9A862-D364-4635-AB02-20976B48BC73}" type="pres">
      <dgm:prSet presAssocID="{3227715C-1509-4441-81D6-CAD2FB222E4B}" presName="background" presStyleLbl="node0" presStyleIdx="1" presStyleCnt="4"/>
      <dgm:spPr/>
    </dgm:pt>
    <dgm:pt modelId="{835712F0-31CE-4515-9507-D2C53C8DE886}" type="pres">
      <dgm:prSet presAssocID="{3227715C-1509-4441-81D6-CAD2FB222E4B}" presName="text" presStyleLbl="fgAcc0" presStyleIdx="1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AB1C5836-EE03-4B9A-BFA1-06744609F71A}" type="pres">
      <dgm:prSet presAssocID="{3227715C-1509-4441-81D6-CAD2FB222E4B}" presName="hierChild2" presStyleCnt="0"/>
      <dgm:spPr/>
    </dgm:pt>
    <dgm:pt modelId="{25CA5EDC-01C5-4343-982B-18881295B226}" type="pres">
      <dgm:prSet presAssocID="{3B1A5D93-2861-4181-8B68-452E51CEFD92}" presName="hierRoot1" presStyleCnt="0"/>
      <dgm:spPr/>
    </dgm:pt>
    <dgm:pt modelId="{B8C57732-13FE-4135-A8D3-8E8C303E31B1}" type="pres">
      <dgm:prSet presAssocID="{3B1A5D93-2861-4181-8B68-452E51CEFD92}" presName="composite" presStyleCnt="0"/>
      <dgm:spPr/>
    </dgm:pt>
    <dgm:pt modelId="{DF55C473-2911-49DA-8BC2-D55E62F6CC5D}" type="pres">
      <dgm:prSet presAssocID="{3B1A5D93-2861-4181-8B68-452E51CEFD92}" presName="background" presStyleLbl="node0" presStyleIdx="2" presStyleCnt="4"/>
      <dgm:spPr/>
    </dgm:pt>
    <dgm:pt modelId="{068F802C-08E6-49E1-A031-8AE72E151805}" type="pres">
      <dgm:prSet presAssocID="{3B1A5D93-2861-4181-8B68-452E51CEFD92}" presName="text" presStyleLbl="fgAcc0" presStyleIdx="2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3F22B464-9DF6-496B-8548-479FF1617B6A}" type="pres">
      <dgm:prSet presAssocID="{3B1A5D93-2861-4181-8B68-452E51CEFD92}" presName="hierChild2" presStyleCnt="0"/>
      <dgm:spPr/>
    </dgm:pt>
    <dgm:pt modelId="{A8E7FF49-8D4F-4724-921A-019D1392BA91}" type="pres">
      <dgm:prSet presAssocID="{CD9D5A1E-CE93-4A74-B992-ED224D0E12F9}" presName="hierRoot1" presStyleCnt="0"/>
      <dgm:spPr/>
    </dgm:pt>
    <dgm:pt modelId="{BE18B9B2-4D04-487E-A75A-085E02554087}" type="pres">
      <dgm:prSet presAssocID="{CD9D5A1E-CE93-4A74-B992-ED224D0E12F9}" presName="composite" presStyleCnt="0"/>
      <dgm:spPr/>
    </dgm:pt>
    <dgm:pt modelId="{D86356D9-3766-473D-9CFC-730FF4FB4D3F}" type="pres">
      <dgm:prSet presAssocID="{CD9D5A1E-CE93-4A74-B992-ED224D0E12F9}" presName="background" presStyleLbl="node0" presStyleIdx="3" presStyleCnt="4"/>
      <dgm:spPr/>
    </dgm:pt>
    <dgm:pt modelId="{F95C4A5C-6851-46C9-B081-D7396248C827}" type="pres">
      <dgm:prSet presAssocID="{CD9D5A1E-CE93-4A74-B992-ED224D0E12F9}" presName="text" presStyleLbl="fgAcc0" presStyleIdx="3" presStyleCnt="4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13359A21-08D4-4EC0-A5A4-CD50D108742C}" type="pres">
      <dgm:prSet presAssocID="{CD9D5A1E-CE93-4A74-B992-ED224D0E12F9}" presName="hierChild2" presStyleCnt="0"/>
      <dgm:spPr/>
    </dgm:pt>
  </dgm:ptLst>
  <dgm:cxnLst>
    <dgm:cxn modelId="{9D3E31CD-920A-452C-869C-A1F444E038C7}" type="presOf" srcId="{E8BED08F-8B30-42D7-B726-6E99AD9ADD4E}" destId="{4492C407-6AFC-4028-8CAD-CC20F405637D}" srcOrd="0" destOrd="0" presId="urn:microsoft.com/office/officeart/2005/8/layout/hierarchy1"/>
    <dgm:cxn modelId="{4782D202-3FFC-461C-84F3-8B63B5CCCE94}" srcId="{E8BED08F-8B30-42D7-B726-6E99AD9ADD4E}" destId="{8417858C-C09B-47F3-A03F-53DEB6595054}" srcOrd="0" destOrd="0" parTransId="{F8CB10CD-041D-40F9-9C51-6B8B5ABE090B}" sibTransId="{C3D7B832-D562-424E-A44E-ED6D9C50B8E3}"/>
    <dgm:cxn modelId="{E7E7B8E1-F0A9-41AE-9100-3F1DB88FDE1F}" type="presOf" srcId="{CD9D5A1E-CE93-4A74-B992-ED224D0E12F9}" destId="{F95C4A5C-6851-46C9-B081-D7396248C827}" srcOrd="0" destOrd="0" presId="urn:microsoft.com/office/officeart/2005/8/layout/hierarchy1"/>
    <dgm:cxn modelId="{CF15D9A8-832C-4A20-B127-B961D37DBBD1}" srcId="{E8BED08F-8B30-42D7-B726-6E99AD9ADD4E}" destId="{3227715C-1509-4441-81D6-CAD2FB222E4B}" srcOrd="1" destOrd="0" parTransId="{6E726582-8BEE-42A2-A346-39FF39200884}" sibTransId="{BC4F5122-44C7-47EA-BFDC-7E37DC47B082}"/>
    <dgm:cxn modelId="{775C7084-425F-49DA-9421-8AF675CA71DB}" type="presOf" srcId="{3B1A5D93-2861-4181-8B68-452E51CEFD92}" destId="{068F802C-08E6-49E1-A031-8AE72E151805}" srcOrd="0" destOrd="0" presId="urn:microsoft.com/office/officeart/2005/8/layout/hierarchy1"/>
    <dgm:cxn modelId="{00A66C28-A262-4BF3-8E26-E6334277FE2C}" type="presOf" srcId="{3227715C-1509-4441-81D6-CAD2FB222E4B}" destId="{835712F0-31CE-4515-9507-D2C53C8DE886}" srcOrd="0" destOrd="0" presId="urn:microsoft.com/office/officeart/2005/8/layout/hierarchy1"/>
    <dgm:cxn modelId="{830AB53C-1752-42B8-8B62-381838BD1C91}" type="presOf" srcId="{8417858C-C09B-47F3-A03F-53DEB6595054}" destId="{963BD7D7-E237-4F3E-908B-B312459FC483}" srcOrd="0" destOrd="0" presId="urn:microsoft.com/office/officeart/2005/8/layout/hierarchy1"/>
    <dgm:cxn modelId="{5405FF1A-F1E1-4AF4-9FCF-D8BF53DB425A}" srcId="{E8BED08F-8B30-42D7-B726-6E99AD9ADD4E}" destId="{3B1A5D93-2861-4181-8B68-452E51CEFD92}" srcOrd="2" destOrd="0" parTransId="{F97578AB-34F4-48CD-98C5-AFAAC2CE60AD}" sibTransId="{5BB5BCFF-BEFB-4AD2-AFAF-D70BE5328761}"/>
    <dgm:cxn modelId="{B94EDD0D-1721-4F2A-8827-EEFE3255C70B}" srcId="{E8BED08F-8B30-42D7-B726-6E99AD9ADD4E}" destId="{CD9D5A1E-CE93-4A74-B992-ED224D0E12F9}" srcOrd="3" destOrd="0" parTransId="{BF623655-054A-42B5-B277-65DBDA267833}" sibTransId="{2A5CBE9E-8743-489A-8A8F-A23AE2C68A47}"/>
    <dgm:cxn modelId="{4064C643-EA30-48E0-812F-9ED37EC3E800}" type="presParOf" srcId="{4492C407-6AFC-4028-8CAD-CC20F405637D}" destId="{56A9CCEE-BB35-4497-BDE3-487C75E9ED9A}" srcOrd="0" destOrd="0" presId="urn:microsoft.com/office/officeart/2005/8/layout/hierarchy1"/>
    <dgm:cxn modelId="{BD69CD0B-F5C3-41F2-8481-346BF8C4C2F4}" type="presParOf" srcId="{56A9CCEE-BB35-4497-BDE3-487C75E9ED9A}" destId="{9FCDB61B-FC53-43E4-BEBF-ECB0ACE5BD3C}" srcOrd="0" destOrd="0" presId="urn:microsoft.com/office/officeart/2005/8/layout/hierarchy1"/>
    <dgm:cxn modelId="{D2936DB6-953D-4022-AF18-F67B0DE2F911}" type="presParOf" srcId="{9FCDB61B-FC53-43E4-BEBF-ECB0ACE5BD3C}" destId="{43EB7673-13A6-4C5D-9498-446AE49F7FF8}" srcOrd="0" destOrd="0" presId="urn:microsoft.com/office/officeart/2005/8/layout/hierarchy1"/>
    <dgm:cxn modelId="{3A0F6143-9BBA-409D-9BC4-6DAC2C09C546}" type="presParOf" srcId="{9FCDB61B-FC53-43E4-BEBF-ECB0ACE5BD3C}" destId="{963BD7D7-E237-4F3E-908B-B312459FC483}" srcOrd="1" destOrd="0" presId="urn:microsoft.com/office/officeart/2005/8/layout/hierarchy1"/>
    <dgm:cxn modelId="{8685A071-75F3-4C9B-BAFE-340325008FA8}" type="presParOf" srcId="{56A9CCEE-BB35-4497-BDE3-487C75E9ED9A}" destId="{D5FCE34B-0A30-4B94-9947-D291B58B2656}" srcOrd="1" destOrd="0" presId="urn:microsoft.com/office/officeart/2005/8/layout/hierarchy1"/>
    <dgm:cxn modelId="{AB36695A-AD78-4D3E-BCA6-F7B832828FE5}" type="presParOf" srcId="{4492C407-6AFC-4028-8CAD-CC20F405637D}" destId="{15A80BE6-28A7-469B-943C-5E2A4E2259E9}" srcOrd="1" destOrd="0" presId="urn:microsoft.com/office/officeart/2005/8/layout/hierarchy1"/>
    <dgm:cxn modelId="{43638E20-5E1B-4AFA-AEEF-2A4E24D22440}" type="presParOf" srcId="{15A80BE6-28A7-469B-943C-5E2A4E2259E9}" destId="{A4D9450C-932D-49E2-9B4B-A8C596736975}" srcOrd="0" destOrd="0" presId="urn:microsoft.com/office/officeart/2005/8/layout/hierarchy1"/>
    <dgm:cxn modelId="{E45AA306-4C93-491D-851D-7797B0267EEC}" type="presParOf" srcId="{A4D9450C-932D-49E2-9B4B-A8C596736975}" destId="{52C9A862-D364-4635-AB02-20976B48BC73}" srcOrd="0" destOrd="0" presId="urn:microsoft.com/office/officeart/2005/8/layout/hierarchy1"/>
    <dgm:cxn modelId="{93AB3806-3274-4DD5-ABDA-6E4BFA1AA72C}" type="presParOf" srcId="{A4D9450C-932D-49E2-9B4B-A8C596736975}" destId="{835712F0-31CE-4515-9507-D2C53C8DE886}" srcOrd="1" destOrd="0" presId="urn:microsoft.com/office/officeart/2005/8/layout/hierarchy1"/>
    <dgm:cxn modelId="{5D25247C-BC98-4679-A266-9BEBB44EDA2E}" type="presParOf" srcId="{15A80BE6-28A7-469B-943C-5E2A4E2259E9}" destId="{AB1C5836-EE03-4B9A-BFA1-06744609F71A}" srcOrd="1" destOrd="0" presId="urn:microsoft.com/office/officeart/2005/8/layout/hierarchy1"/>
    <dgm:cxn modelId="{F6C50800-6634-4259-918C-313318BDCF30}" type="presParOf" srcId="{4492C407-6AFC-4028-8CAD-CC20F405637D}" destId="{25CA5EDC-01C5-4343-982B-18881295B226}" srcOrd="2" destOrd="0" presId="urn:microsoft.com/office/officeart/2005/8/layout/hierarchy1"/>
    <dgm:cxn modelId="{9A5F9465-FC4E-46A0-9D8F-1EFFF78E7F21}" type="presParOf" srcId="{25CA5EDC-01C5-4343-982B-18881295B226}" destId="{B8C57732-13FE-4135-A8D3-8E8C303E31B1}" srcOrd="0" destOrd="0" presId="urn:microsoft.com/office/officeart/2005/8/layout/hierarchy1"/>
    <dgm:cxn modelId="{AF1F900B-2C7D-4CDD-B5A1-FA984067937B}" type="presParOf" srcId="{B8C57732-13FE-4135-A8D3-8E8C303E31B1}" destId="{DF55C473-2911-49DA-8BC2-D55E62F6CC5D}" srcOrd="0" destOrd="0" presId="urn:microsoft.com/office/officeart/2005/8/layout/hierarchy1"/>
    <dgm:cxn modelId="{3C4D0D7C-28D2-4A58-A8F7-E4912B354D14}" type="presParOf" srcId="{B8C57732-13FE-4135-A8D3-8E8C303E31B1}" destId="{068F802C-08E6-49E1-A031-8AE72E151805}" srcOrd="1" destOrd="0" presId="urn:microsoft.com/office/officeart/2005/8/layout/hierarchy1"/>
    <dgm:cxn modelId="{A4F6C645-B1A9-4EA5-A1FE-7F7750522677}" type="presParOf" srcId="{25CA5EDC-01C5-4343-982B-18881295B226}" destId="{3F22B464-9DF6-496B-8548-479FF1617B6A}" srcOrd="1" destOrd="0" presId="urn:microsoft.com/office/officeart/2005/8/layout/hierarchy1"/>
    <dgm:cxn modelId="{238492E1-02B5-418C-818C-885F60B43161}" type="presParOf" srcId="{4492C407-6AFC-4028-8CAD-CC20F405637D}" destId="{A8E7FF49-8D4F-4724-921A-019D1392BA91}" srcOrd="3" destOrd="0" presId="urn:microsoft.com/office/officeart/2005/8/layout/hierarchy1"/>
    <dgm:cxn modelId="{3F79AF97-726B-4458-8C45-C6211DB733E3}" type="presParOf" srcId="{A8E7FF49-8D4F-4724-921A-019D1392BA91}" destId="{BE18B9B2-4D04-487E-A75A-085E02554087}" srcOrd="0" destOrd="0" presId="urn:microsoft.com/office/officeart/2005/8/layout/hierarchy1"/>
    <dgm:cxn modelId="{F0ED3319-5A1C-4E90-B26B-FA0A68A195C0}" type="presParOf" srcId="{BE18B9B2-4D04-487E-A75A-085E02554087}" destId="{D86356D9-3766-473D-9CFC-730FF4FB4D3F}" srcOrd="0" destOrd="0" presId="urn:microsoft.com/office/officeart/2005/8/layout/hierarchy1"/>
    <dgm:cxn modelId="{8F943803-735D-471C-9141-EB679FDCA55C}" type="presParOf" srcId="{BE18B9B2-4D04-487E-A75A-085E02554087}" destId="{F95C4A5C-6851-46C9-B081-D7396248C827}" srcOrd="1" destOrd="0" presId="urn:microsoft.com/office/officeart/2005/8/layout/hierarchy1"/>
    <dgm:cxn modelId="{16A46B31-E736-446D-AD0C-0BB5C1F2BE1E}" type="presParOf" srcId="{A8E7FF49-8D4F-4724-921A-019D1392BA91}" destId="{13359A21-08D4-4EC0-A5A4-CD50D108742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0B04CB-63B1-4C75-B810-772ED4F04D58}">
      <dsp:nvSpPr>
        <dsp:cNvPr id="0" name=""/>
        <dsp:cNvSpPr/>
      </dsp:nvSpPr>
      <dsp:spPr>
        <a:xfrm>
          <a:off x="861" y="0"/>
          <a:ext cx="3489945" cy="3814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0" rIns="344729" bIns="33020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600" kern="1200"/>
            <a:t>Amcanion 1) Gwybod sut I fynd i’r wefan Microbits</a:t>
          </a:r>
          <a:endParaRPr lang="en-US" sz="2600" kern="1200"/>
        </a:p>
      </dsp:txBody>
      <dsp:txXfrm>
        <a:off x="861" y="1525712"/>
        <a:ext cx="3489945" cy="2288568"/>
      </dsp:txXfrm>
    </dsp:sp>
    <dsp:sp modelId="{0320544E-C9A2-49F3-BBCF-7E1B09884ECA}">
      <dsp:nvSpPr>
        <dsp:cNvPr id="0" name=""/>
        <dsp:cNvSpPr/>
      </dsp:nvSpPr>
      <dsp:spPr>
        <a:xfrm>
          <a:off x="861" y="0"/>
          <a:ext cx="3489945" cy="1525712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165100" rIns="344729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/>
            <a:t>01</a:t>
          </a:r>
        </a:p>
      </dsp:txBody>
      <dsp:txXfrm>
        <a:off x="861" y="0"/>
        <a:ext cx="3489945" cy="1525712"/>
      </dsp:txXfrm>
    </dsp:sp>
    <dsp:sp modelId="{C4A86B18-720E-4037-82D5-0780E3F5982D}">
      <dsp:nvSpPr>
        <dsp:cNvPr id="0" name=""/>
        <dsp:cNvSpPr/>
      </dsp:nvSpPr>
      <dsp:spPr>
        <a:xfrm>
          <a:off x="3770002" y="0"/>
          <a:ext cx="3489945" cy="381428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0" rIns="344729" bIns="33020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600" kern="1200"/>
            <a:t>Amcanion 2) Defnyddio’r wefan Microbit I creu bathodyn sydd yn ddangos eich new</a:t>
          </a:r>
          <a:endParaRPr lang="en-US" sz="2600" kern="1200"/>
        </a:p>
      </dsp:txBody>
      <dsp:txXfrm>
        <a:off x="3770002" y="1525712"/>
        <a:ext cx="3489945" cy="2288568"/>
      </dsp:txXfrm>
    </dsp:sp>
    <dsp:sp modelId="{770DCA3B-6DA8-4DE7-963C-851C14454B57}">
      <dsp:nvSpPr>
        <dsp:cNvPr id="0" name=""/>
        <dsp:cNvSpPr/>
      </dsp:nvSpPr>
      <dsp:spPr>
        <a:xfrm>
          <a:off x="3770002" y="0"/>
          <a:ext cx="3489945" cy="1525712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165100" rIns="344729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/>
            <a:t>02</a:t>
          </a:r>
        </a:p>
      </dsp:txBody>
      <dsp:txXfrm>
        <a:off x="3770002" y="0"/>
        <a:ext cx="3489945" cy="1525712"/>
      </dsp:txXfrm>
    </dsp:sp>
    <dsp:sp modelId="{3F05B515-E6ED-4E89-8235-DBB232776E70}">
      <dsp:nvSpPr>
        <dsp:cNvPr id="0" name=""/>
        <dsp:cNvSpPr/>
      </dsp:nvSpPr>
      <dsp:spPr>
        <a:xfrm>
          <a:off x="7539143" y="0"/>
          <a:ext cx="3489945" cy="381428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0" rIns="344729" bIns="330200" numCol="1" spcCol="1270" anchor="t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600" kern="1200"/>
            <a:t>Amcanion 3) Gwybod sut i savio eich gwaith i’r cyfrifiadur</a:t>
          </a:r>
          <a:endParaRPr lang="en-US" sz="2600" kern="1200"/>
        </a:p>
      </dsp:txBody>
      <dsp:txXfrm>
        <a:off x="7539143" y="1525712"/>
        <a:ext cx="3489945" cy="2288568"/>
      </dsp:txXfrm>
    </dsp:sp>
    <dsp:sp modelId="{E4725E83-D53C-46EC-8C16-F3CBE0164A92}">
      <dsp:nvSpPr>
        <dsp:cNvPr id="0" name=""/>
        <dsp:cNvSpPr/>
      </dsp:nvSpPr>
      <dsp:spPr>
        <a:xfrm>
          <a:off x="7539143" y="0"/>
          <a:ext cx="3489945" cy="1525712"/>
        </a:xfrm>
        <a:prstGeom prst="rect">
          <a:avLst/>
        </a:prstGeom>
        <a:noFill/>
        <a:ln w="2222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4729" tIns="165100" rIns="344729" bIns="165100" numCol="1" spcCol="1270" anchor="ctr" anchorCtr="0">
          <a:noAutofit/>
        </a:bodyPr>
        <a:lstStyle/>
        <a:p>
          <a:pPr lvl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600" kern="1200" dirty="0"/>
            <a:t>03</a:t>
          </a:r>
        </a:p>
      </dsp:txBody>
      <dsp:txXfrm>
        <a:off x="7539143" y="0"/>
        <a:ext cx="3489945" cy="1525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 xmlns="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391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17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88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640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4119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62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4726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xmlns="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7209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24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5823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xmlns="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xmlns="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xmlns="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147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4/28/2020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746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6B4480E-B7FF-4481-890E-043A69AE6FE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9B9CDB80-D75E-4C2B-8A7C-CF10F1E32B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214" b="3369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64C13BAB-7C00-4D21-A857-E3D41C0A2A6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734797" y="1661699"/>
            <a:ext cx="3703320" cy="94997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1F1FF39A-AC3C-4066-9D4C-519AA22812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735983" y="1812471"/>
            <a:ext cx="3702134" cy="3383831"/>
          </a:xfrm>
          <a:prstGeom prst="rect">
            <a:avLst/>
          </a:prstGeom>
          <a:solidFill>
            <a:schemeClr val="bg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ADA973-D413-4B74-BCA6-4E599DF96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89065" y="2324906"/>
            <a:ext cx="3403426" cy="158869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chemeClr val="tx1"/>
                </a:solidFill>
              </a:rPr>
              <a:t>Microbits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E566F74-F133-4D2B-ADD8-919D8F97F3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89065" y="3945249"/>
            <a:ext cx="3403426" cy="738820"/>
          </a:xfrm>
        </p:spPr>
        <p:txBody>
          <a:bodyPr>
            <a:normAutofit fontScale="77500" lnSpcReduction="20000"/>
          </a:bodyPr>
          <a:lstStyle/>
          <a:p>
            <a:r>
              <a:rPr lang="cy-GB" sz="2800" dirty="0" smtClean="0"/>
              <a:t>Creu Bathodyn </a:t>
            </a:r>
            <a:r>
              <a:rPr lang="cy-GB" sz="2800" dirty="0"/>
              <a:t>Enw</a:t>
            </a:r>
          </a:p>
        </p:txBody>
      </p:sp>
    </p:spTree>
    <p:extLst>
      <p:ext uri="{BB962C8B-B14F-4D97-AF65-F5344CB8AC3E}">
        <p14:creationId xmlns:p14="http://schemas.microsoft.com/office/powerpoint/2010/main" val="1685462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BFABBCE0-E08C-4BBE-9FD2-E2B253D4D5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F9458D-6490-4C0C-8DE0-0F59B0D8B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cy-GB" sz="3700" u="sng">
                <a:solidFill>
                  <a:schemeClr val="tx1">
                    <a:lumMod val="85000"/>
                    <a:lumOff val="15000"/>
                  </a:schemeClr>
                </a:solidFill>
              </a:rPr>
              <a:t>Nod Y wers: Creu bathodyn enw gyda’r Microbit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FF426BAC-43D6-468E-B6FF-167034D5CE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60727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FB02D80E-5995-4C54-8387-5893C2C894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xmlns="" id="{896083C8-1401-4950-AF56-E2FAFE42D65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B93F9FC4-7E8A-4C2A-93D3-69519EEE70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9896976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4950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F91813-5B09-4FDE-B2AA-380D8C8C6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Ewch I’r wefan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316E53A-1DBF-4175-B383-0F1A8EAC8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386" y="1760938"/>
            <a:ext cx="11029615" cy="1352661"/>
          </a:xfrm>
        </p:spPr>
        <p:txBody>
          <a:bodyPr/>
          <a:lstStyle/>
          <a:p>
            <a:pPr marL="0" indent="0" algn="ctr">
              <a:buNone/>
            </a:pPr>
            <a:r>
              <a:rPr lang="en-GB" sz="5400" dirty="0"/>
              <a:t>“</a:t>
            </a:r>
            <a:r>
              <a:rPr lang="en-GB" sz="5400" dirty="0" err="1"/>
              <a:t>Makecode.Microbit.Org</a:t>
            </a:r>
            <a:r>
              <a:rPr lang="en-GB" sz="5400" dirty="0"/>
              <a:t>”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A5A432E6-32A9-42B3-A1F4-C84B5172A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3469" y="2983661"/>
            <a:ext cx="6543456" cy="3800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863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545159-5291-4960-B6DB-517A3C5C4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Cyfarwyddiadau</a:t>
            </a:r>
            <a:r>
              <a:rPr lang="en-GB" dirty="0"/>
              <a:t> -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90115B-195C-46EF-BB9E-56EE7DBEA4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9331" y="2060373"/>
            <a:ext cx="5821477" cy="3634486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 err="1"/>
              <a:t>Yn</a:t>
            </a:r>
            <a:r>
              <a:rPr lang="en-GB" sz="2400" dirty="0"/>
              <a:t> “basic”, </a:t>
            </a:r>
            <a:r>
              <a:rPr lang="en-GB" sz="2400" dirty="0" err="1"/>
              <a:t>gwasgwch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“On start” ac </a:t>
            </a:r>
            <a:r>
              <a:rPr lang="en-GB" sz="2400" dirty="0" err="1"/>
              <a:t>rowch</a:t>
            </a:r>
            <a:r>
              <a:rPr lang="en-GB" sz="2400" dirty="0"/>
              <a:t> e I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rhaglen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Cael “Show String” mas o “Basic” ac </a:t>
            </a:r>
            <a:r>
              <a:rPr lang="en-GB" sz="2400" dirty="0" err="1"/>
              <a:t>rowch</a:t>
            </a:r>
            <a:r>
              <a:rPr lang="en-GB" sz="2400" dirty="0"/>
              <a:t> e I </a:t>
            </a:r>
            <a:r>
              <a:rPr lang="en-GB" sz="2400" dirty="0" err="1"/>
              <a:t>fewn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“On Start” ac </a:t>
            </a:r>
            <a:r>
              <a:rPr lang="en-GB" sz="2400" dirty="0" err="1"/>
              <a:t>wedyn</a:t>
            </a:r>
            <a:r>
              <a:rPr lang="en-GB" sz="2400" dirty="0"/>
              <a:t> </a:t>
            </a:r>
            <a:r>
              <a:rPr lang="en-GB" sz="2400" dirty="0" err="1"/>
              <a:t>ysgriffenwch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enw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y </a:t>
            </a:r>
            <a:r>
              <a:rPr lang="en-GB" sz="2400" dirty="0" err="1"/>
              <a:t>gwag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Saviwch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waith</a:t>
            </a:r>
            <a:r>
              <a:rPr lang="en-GB" sz="2400" dirty="0"/>
              <a:t> </a:t>
            </a:r>
            <a:r>
              <a:rPr lang="en-GB" sz="2400" dirty="0" err="1"/>
              <a:t>twry</a:t>
            </a:r>
            <a:r>
              <a:rPr lang="en-GB" sz="2400" dirty="0"/>
              <a:t> </a:t>
            </a:r>
            <a:r>
              <a:rPr lang="en-GB" sz="2400" dirty="0" err="1"/>
              <a:t>wasgu’r</a:t>
            </a:r>
            <a:r>
              <a:rPr lang="en-GB" sz="2400" dirty="0"/>
              <a:t> “Download” </a:t>
            </a:r>
            <a:r>
              <a:rPr lang="en-GB" sz="2400" dirty="0" err="1"/>
              <a:t>botwm</a:t>
            </a: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C3D3636-5E22-4D03-8263-C32129780B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75" y="1993105"/>
            <a:ext cx="2453826" cy="182879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4761CFF7-315D-4932-8693-0D67C21087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0490" y="5642915"/>
            <a:ext cx="5925587" cy="1025858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xmlns="" id="{7153B64E-C3F0-4EE5-9F79-EB340DD773A6}"/>
              </a:ext>
            </a:extLst>
          </p:cNvPr>
          <p:cNvCxnSpPr>
            <a:cxnSpLocks/>
            <a:endCxn id="4" idx="3"/>
          </p:cNvCxnSpPr>
          <p:nvPr/>
        </p:nvCxnSpPr>
        <p:spPr>
          <a:xfrm flipH="1">
            <a:off x="2971801" y="2631004"/>
            <a:ext cx="3013874" cy="276499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xmlns="" id="{B2156702-D9DE-4718-8650-0E2BC0FB5FD2}"/>
              </a:ext>
            </a:extLst>
          </p:cNvPr>
          <p:cNvCxnSpPr>
            <a:cxnSpLocks/>
          </p:cNvCxnSpPr>
          <p:nvPr/>
        </p:nvCxnSpPr>
        <p:spPr>
          <a:xfrm>
            <a:off x="8803205" y="5419917"/>
            <a:ext cx="110325" cy="71002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A1CEF0FC-B1CB-4F32-BFE8-7FA62E5033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975" y="3998709"/>
            <a:ext cx="4404947" cy="1785011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xmlns="" id="{1620F28A-DF5E-44F4-9E77-67C2662492FC}"/>
              </a:ext>
            </a:extLst>
          </p:cNvPr>
          <p:cNvCxnSpPr>
            <a:cxnSpLocks/>
          </p:cNvCxnSpPr>
          <p:nvPr/>
        </p:nvCxnSpPr>
        <p:spPr>
          <a:xfrm flipH="1">
            <a:off x="2971801" y="3998709"/>
            <a:ext cx="3124199" cy="5676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4509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21A98AD-2C14-4BF8-AC53-A2E9CF271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F6E00B4A-B07B-492F-9999-8C2A761ADE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107300"/>
              </p:ext>
            </p:extLst>
          </p:nvPr>
        </p:nvGraphicFramePr>
        <p:xfrm>
          <a:off x="581025" y="2341563"/>
          <a:ext cx="11029950" cy="3814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901783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LeftStep">
      <a:dk1>
        <a:srgbClr val="000000"/>
      </a:dk1>
      <a:lt1>
        <a:srgbClr val="FFFFFF"/>
      </a:lt1>
      <a:dk2>
        <a:srgbClr val="24412B"/>
      </a:dk2>
      <a:lt2>
        <a:srgbClr val="EBE7E6"/>
      </a:lt2>
      <a:accent1>
        <a:srgbClr val="36AFB9"/>
      </a:accent1>
      <a:accent2>
        <a:srgbClr val="29B584"/>
      </a:accent2>
      <a:accent3>
        <a:srgbClr val="35B654"/>
      </a:accent3>
      <a:accent4>
        <a:srgbClr val="42B629"/>
      </a:accent4>
      <a:accent5>
        <a:srgbClr val="7CAF33"/>
      </a:accent5>
      <a:accent6>
        <a:srgbClr val="A8A726"/>
      </a:accent6>
      <a:hlink>
        <a:srgbClr val="CA6861"/>
      </a:hlink>
      <a:folHlink>
        <a:srgbClr val="848484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145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Gill Sans MT</vt:lpstr>
      <vt:lpstr>Univers</vt:lpstr>
      <vt:lpstr>Univers Condensed</vt:lpstr>
      <vt:lpstr>Wingdings 2</vt:lpstr>
      <vt:lpstr>DividendVTI</vt:lpstr>
      <vt:lpstr>Microbits</vt:lpstr>
      <vt:lpstr>Nod Y wers: Creu bathodyn enw gyda’r Microbit</vt:lpstr>
      <vt:lpstr>Ewch I’r wefan</vt:lpstr>
      <vt:lpstr>Cyfarwyddiadau - Instructions</vt:lpstr>
      <vt:lpstr>Beth ydych chi wedi wneud heddiw?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Microbits</dc:title>
  <dc:creator>C Addison</dc:creator>
  <cp:lastModifiedBy>Callum Addison (1904446)</cp:lastModifiedBy>
  <cp:revision>7</cp:revision>
  <dcterms:created xsi:type="dcterms:W3CDTF">2020-02-25T14:09:00Z</dcterms:created>
  <dcterms:modified xsi:type="dcterms:W3CDTF">2020-04-28T21:07:23Z</dcterms:modified>
</cp:coreProperties>
</file>