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8.xml" ContentType="application/vnd.openxmlformats-officedocument.presentationml.notesSlide+xml"/>
  <Override PartName="/ppt/charts/chart1.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31"/>
  </p:notesMasterIdLst>
  <p:handoutMasterIdLst>
    <p:handoutMasterId r:id="rId32"/>
  </p:handoutMasterIdLst>
  <p:sldIdLst>
    <p:sldId id="313" r:id="rId2"/>
    <p:sldId id="303" r:id="rId3"/>
    <p:sldId id="310" r:id="rId4"/>
    <p:sldId id="312" r:id="rId5"/>
    <p:sldId id="320" r:id="rId6"/>
    <p:sldId id="323" r:id="rId7"/>
    <p:sldId id="334" r:id="rId8"/>
    <p:sldId id="324" r:id="rId9"/>
    <p:sldId id="315" r:id="rId10"/>
    <p:sldId id="325" r:id="rId11"/>
    <p:sldId id="319" r:id="rId12"/>
    <p:sldId id="326" r:id="rId13"/>
    <p:sldId id="327" r:id="rId14"/>
    <p:sldId id="317" r:id="rId15"/>
    <p:sldId id="329" r:id="rId16"/>
    <p:sldId id="338" r:id="rId17"/>
    <p:sldId id="328" r:id="rId18"/>
    <p:sldId id="335" r:id="rId19"/>
    <p:sldId id="331" r:id="rId20"/>
    <p:sldId id="318" r:id="rId21"/>
    <p:sldId id="330" r:id="rId22"/>
    <p:sldId id="332" r:id="rId23"/>
    <p:sldId id="316" r:id="rId24"/>
    <p:sldId id="336" r:id="rId25"/>
    <p:sldId id="337" r:id="rId26"/>
    <p:sldId id="343" r:id="rId27"/>
    <p:sldId id="333" r:id="rId28"/>
    <p:sldId id="339" r:id="rId29"/>
    <p:sldId id="342" r:id="rId30"/>
  </p:sldIdLst>
  <p:sldSz cx="9144000" cy="6858000" type="screen4x3"/>
  <p:notesSz cx="6797675" cy="98742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20">
          <p15:clr>
            <a:srgbClr val="A4A3A4"/>
          </p15:clr>
        </p15:guide>
        <p15:guide id="2" pos="2880">
          <p15:clr>
            <a:srgbClr val="A4A3A4"/>
          </p15:clr>
        </p15:guide>
      </p15:sldGuideLst>
    </p:ext>
    <p:ext uri="{2D200454-40CA-4A62-9FC3-DE9A4176ACB9}">
      <p15:notesGuideLst xmlns:p15="http://schemas.microsoft.com/office/powerpoint/2012/main">
        <p15:guide id="1" orient="horz" pos="3110">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0B6DF"/>
    <a:srgbClr val="FDB134"/>
    <a:srgbClr val="99FFCC"/>
    <a:srgbClr val="CCFFFF"/>
    <a:srgbClr val="66FFCC"/>
    <a:srgbClr val="13A0C1"/>
    <a:srgbClr val="0083A9"/>
    <a:srgbClr val="FFDCA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426" autoAdjust="0"/>
    <p:restoredTop sz="92240" autoAdjust="0"/>
  </p:normalViewPr>
  <p:slideViewPr>
    <p:cSldViewPr snapToGrid="0">
      <p:cViewPr varScale="1">
        <p:scale>
          <a:sx n="114" d="100"/>
          <a:sy n="114" d="100"/>
        </p:scale>
        <p:origin x="714" y="108"/>
      </p:cViewPr>
      <p:guideLst>
        <p:guide orient="horz" pos="2120"/>
        <p:guide pos="2880"/>
      </p:guideLst>
    </p:cSldViewPr>
  </p:slideViewPr>
  <p:outlineViewPr>
    <p:cViewPr>
      <p:scale>
        <a:sx n="33" d="100"/>
        <a:sy n="33" d="100"/>
      </p:scale>
      <p:origin x="0" y="1704"/>
    </p:cViewPr>
  </p:outlineViewPr>
  <p:notesTextViewPr>
    <p:cViewPr>
      <p:scale>
        <a:sx n="100" d="100"/>
        <a:sy n="100" d="100"/>
      </p:scale>
      <p:origin x="0" y="0"/>
    </p:cViewPr>
  </p:notesTextViewPr>
  <p:sorterViewPr>
    <p:cViewPr>
      <p:scale>
        <a:sx n="70" d="100"/>
        <a:sy n="70" d="100"/>
      </p:scale>
      <p:origin x="0" y="0"/>
    </p:cViewPr>
  </p:sorterViewPr>
  <p:notesViewPr>
    <p:cSldViewPr snapToGrid="0">
      <p:cViewPr>
        <p:scale>
          <a:sx n="100" d="100"/>
          <a:sy n="100" d="100"/>
        </p:scale>
        <p:origin x="2712" y="-528"/>
      </p:cViewPr>
      <p:guideLst>
        <p:guide orient="horz" pos="3110"/>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39"/>
    </mc:Choice>
    <mc:Fallback>
      <c:style val="39"/>
    </mc:Fallback>
  </mc:AlternateContent>
  <c:chart>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Sheet1!$B$1</c:f>
              <c:strCache>
                <c:ptCount val="1"/>
                <c:pt idx="0">
                  <c:v>Female</c:v>
                </c:pt>
              </c:strCache>
            </c:strRef>
          </c:tx>
          <c:invertIfNegative val="0"/>
          <c:cat>
            <c:strRef>
              <c:f>Sheet1!$A$2:$A$5</c:f>
              <c:strCache>
                <c:ptCount val="4"/>
                <c:pt idx="0">
                  <c:v>0-21</c:v>
                </c:pt>
                <c:pt idx="1">
                  <c:v>22-40</c:v>
                </c:pt>
                <c:pt idx="2">
                  <c:v>41-60</c:v>
                </c:pt>
                <c:pt idx="3">
                  <c:v>60+</c:v>
                </c:pt>
              </c:strCache>
            </c:strRef>
          </c:cat>
          <c:val>
            <c:numRef>
              <c:f>Sheet1!$B$2:$B$5</c:f>
              <c:numCache>
                <c:formatCode>General</c:formatCode>
                <c:ptCount val="4"/>
                <c:pt idx="0">
                  <c:v>10</c:v>
                </c:pt>
                <c:pt idx="1">
                  <c:v>30</c:v>
                </c:pt>
                <c:pt idx="2">
                  <c:v>50</c:v>
                </c:pt>
                <c:pt idx="3">
                  <c:v>7</c:v>
                </c:pt>
              </c:numCache>
            </c:numRef>
          </c:val>
          <c:extLst>
            <c:ext xmlns:c16="http://schemas.microsoft.com/office/drawing/2014/chart" uri="{C3380CC4-5D6E-409C-BE32-E72D297353CC}">
              <c16:uniqueId val="{00000000-BABF-4D85-A503-C0A7B90B5F32}"/>
            </c:ext>
          </c:extLst>
        </c:ser>
        <c:ser>
          <c:idx val="1"/>
          <c:order val="1"/>
          <c:tx>
            <c:strRef>
              <c:f>Sheet1!$C$1</c:f>
              <c:strCache>
                <c:ptCount val="1"/>
                <c:pt idx="0">
                  <c:v>Male</c:v>
                </c:pt>
              </c:strCache>
            </c:strRef>
          </c:tx>
          <c:invertIfNegative val="0"/>
          <c:cat>
            <c:strRef>
              <c:f>Sheet1!$A$2:$A$5</c:f>
              <c:strCache>
                <c:ptCount val="4"/>
                <c:pt idx="0">
                  <c:v>0-21</c:v>
                </c:pt>
                <c:pt idx="1">
                  <c:v>22-40</c:v>
                </c:pt>
                <c:pt idx="2">
                  <c:v>41-60</c:v>
                </c:pt>
                <c:pt idx="3">
                  <c:v>60+</c:v>
                </c:pt>
              </c:strCache>
            </c:strRef>
          </c:cat>
          <c:val>
            <c:numRef>
              <c:f>Sheet1!$C$2:$C$5</c:f>
              <c:numCache>
                <c:formatCode>General</c:formatCode>
                <c:ptCount val="4"/>
                <c:pt idx="0">
                  <c:v>22</c:v>
                </c:pt>
                <c:pt idx="1">
                  <c:v>28</c:v>
                </c:pt>
                <c:pt idx="2">
                  <c:v>49</c:v>
                </c:pt>
                <c:pt idx="3">
                  <c:v>10</c:v>
                </c:pt>
              </c:numCache>
            </c:numRef>
          </c:val>
          <c:extLst>
            <c:ext xmlns:c16="http://schemas.microsoft.com/office/drawing/2014/chart" uri="{C3380CC4-5D6E-409C-BE32-E72D297353CC}">
              <c16:uniqueId val="{00000001-BABF-4D85-A503-C0A7B90B5F32}"/>
            </c:ext>
          </c:extLst>
        </c:ser>
        <c:dLbls>
          <c:showLegendKey val="0"/>
          <c:showVal val="0"/>
          <c:showCatName val="0"/>
          <c:showSerName val="0"/>
          <c:showPercent val="0"/>
          <c:showBubbleSize val="0"/>
        </c:dLbls>
        <c:gapWidth val="150"/>
        <c:shape val="box"/>
        <c:axId val="363234800"/>
        <c:axId val="363235192"/>
        <c:axId val="0"/>
      </c:bar3DChart>
      <c:catAx>
        <c:axId val="363234800"/>
        <c:scaling>
          <c:orientation val="minMax"/>
        </c:scaling>
        <c:delete val="0"/>
        <c:axPos val="b"/>
        <c:numFmt formatCode="General" sourceLinked="0"/>
        <c:majorTickMark val="out"/>
        <c:minorTickMark val="none"/>
        <c:tickLblPos val="nextTo"/>
        <c:crossAx val="363235192"/>
        <c:crosses val="autoZero"/>
        <c:auto val="1"/>
        <c:lblAlgn val="ctr"/>
        <c:lblOffset val="100"/>
        <c:noMultiLvlLbl val="0"/>
      </c:catAx>
      <c:valAx>
        <c:axId val="363235192"/>
        <c:scaling>
          <c:orientation val="minMax"/>
        </c:scaling>
        <c:delete val="0"/>
        <c:axPos val="l"/>
        <c:majorGridlines/>
        <c:numFmt formatCode="General" sourceLinked="1"/>
        <c:majorTickMark val="out"/>
        <c:minorTickMark val="none"/>
        <c:tickLblPos val="nextTo"/>
        <c:crossAx val="363234800"/>
        <c:crosses val="autoZero"/>
        <c:crossBetween val="between"/>
      </c:valAx>
    </c:plotArea>
    <c:legend>
      <c:legendPos val="r"/>
      <c:overlay val="0"/>
    </c:legend>
    <c:plotVisOnly val="1"/>
    <c:dispBlanksAs val="gap"/>
    <c:showDLblsOverMax val="0"/>
  </c:chart>
  <c:spPr>
    <a:ln>
      <a:noFill/>
    </a:ln>
  </c:spPr>
  <c:txPr>
    <a:bodyPr/>
    <a:lstStyle/>
    <a:p>
      <a:pPr>
        <a:defRPr sz="1800"/>
      </a:pPr>
      <a:endParaRPr lang="en-US"/>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EF9903D-0758-4904-A5F8-607C52B66BE7}"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GB"/>
        </a:p>
      </dgm:t>
    </dgm:pt>
    <dgm:pt modelId="{0F7D3704-C30A-43E2-9AD6-082DAC2B62AE}">
      <dgm:prSet phldrT="[Text]" custT="1"/>
      <dgm:spPr/>
      <dgm:t>
        <a:bodyPr/>
        <a:lstStyle/>
        <a:p>
          <a:r>
            <a:rPr lang="en-GB" sz="2800" dirty="0"/>
            <a:t>Chronological</a:t>
          </a:r>
          <a:endParaRPr lang="en-GB" sz="3200" dirty="0"/>
        </a:p>
      </dgm:t>
    </dgm:pt>
    <dgm:pt modelId="{849F6EB8-08A6-45C5-844B-423FF63CD30E}" type="parTrans" cxnId="{F2CEFD60-1B16-4E51-9481-C1444FCB625F}">
      <dgm:prSet/>
      <dgm:spPr/>
      <dgm:t>
        <a:bodyPr/>
        <a:lstStyle/>
        <a:p>
          <a:endParaRPr lang="en-GB"/>
        </a:p>
      </dgm:t>
    </dgm:pt>
    <dgm:pt modelId="{DE0956D5-C607-4B1A-B31F-2DF882E43680}" type="sibTrans" cxnId="{F2CEFD60-1B16-4E51-9481-C1444FCB625F}">
      <dgm:prSet/>
      <dgm:spPr/>
      <dgm:t>
        <a:bodyPr/>
        <a:lstStyle/>
        <a:p>
          <a:endParaRPr lang="en-GB"/>
        </a:p>
      </dgm:t>
    </dgm:pt>
    <dgm:pt modelId="{A419D5F4-5A40-4545-A102-74F8497D4DDF}">
      <dgm:prSet phldrT="[Text]" custT="1"/>
      <dgm:spPr/>
      <dgm:t>
        <a:bodyPr/>
        <a:lstStyle/>
        <a:p>
          <a:r>
            <a:rPr lang="en-GB" sz="2000" dirty="0"/>
            <a:t>Show events in order as they occur</a:t>
          </a:r>
        </a:p>
      </dgm:t>
    </dgm:pt>
    <dgm:pt modelId="{A1C22D12-06AA-4F6C-BDE2-21A598C26938}" type="parTrans" cxnId="{7227A0C6-329C-4CD6-968E-74F3288696FA}">
      <dgm:prSet/>
      <dgm:spPr/>
      <dgm:t>
        <a:bodyPr/>
        <a:lstStyle/>
        <a:p>
          <a:endParaRPr lang="en-GB"/>
        </a:p>
      </dgm:t>
    </dgm:pt>
    <dgm:pt modelId="{EB43DC85-004C-4756-9DF4-1D3D88F1E044}" type="sibTrans" cxnId="{7227A0C6-329C-4CD6-968E-74F3288696FA}">
      <dgm:prSet/>
      <dgm:spPr/>
      <dgm:t>
        <a:bodyPr/>
        <a:lstStyle/>
        <a:p>
          <a:endParaRPr lang="en-GB"/>
        </a:p>
      </dgm:t>
    </dgm:pt>
    <dgm:pt modelId="{5567F21F-5BCF-4D29-B53C-13E72B0FB999}">
      <dgm:prSet phldrT="[Text]" custT="1"/>
      <dgm:spPr/>
      <dgm:t>
        <a:bodyPr/>
        <a:lstStyle/>
        <a:p>
          <a:r>
            <a:rPr lang="en-GB" sz="2800" dirty="0"/>
            <a:t>Narrative</a:t>
          </a:r>
          <a:endParaRPr lang="en-GB" sz="3200" dirty="0"/>
        </a:p>
      </dgm:t>
    </dgm:pt>
    <dgm:pt modelId="{DE420AA0-1262-4A93-B417-7A0CB4361585}" type="parTrans" cxnId="{C72E0BDB-3BE3-4C97-B8B3-F3F336A36FED}">
      <dgm:prSet/>
      <dgm:spPr/>
      <dgm:t>
        <a:bodyPr/>
        <a:lstStyle/>
        <a:p>
          <a:endParaRPr lang="en-GB"/>
        </a:p>
      </dgm:t>
    </dgm:pt>
    <dgm:pt modelId="{45B06CE0-F8BD-432D-8380-7A3223CD424C}" type="sibTrans" cxnId="{C72E0BDB-3BE3-4C97-B8B3-F3F336A36FED}">
      <dgm:prSet/>
      <dgm:spPr/>
      <dgm:t>
        <a:bodyPr/>
        <a:lstStyle/>
        <a:p>
          <a:endParaRPr lang="en-GB"/>
        </a:p>
      </dgm:t>
    </dgm:pt>
    <dgm:pt modelId="{F686A9DE-79B1-4C1D-BCB0-F85EF86C5BC5}">
      <dgm:prSet phldrT="[Text]" custT="1"/>
      <dgm:spPr/>
      <dgm:t>
        <a:bodyPr/>
        <a:lstStyle/>
        <a:p>
          <a:r>
            <a:rPr lang="en-GB" sz="2000" dirty="0"/>
            <a:t>Take the audience on a journey</a:t>
          </a:r>
        </a:p>
      </dgm:t>
    </dgm:pt>
    <dgm:pt modelId="{27729531-3CF6-4364-8A55-35EEDCAAFE76}" type="parTrans" cxnId="{77514206-8E8B-489C-A003-7CAD26DA4053}">
      <dgm:prSet/>
      <dgm:spPr/>
      <dgm:t>
        <a:bodyPr/>
        <a:lstStyle/>
        <a:p>
          <a:endParaRPr lang="en-GB"/>
        </a:p>
      </dgm:t>
    </dgm:pt>
    <dgm:pt modelId="{D210BD14-F308-4A72-9D4C-3F5E59E89E8E}" type="sibTrans" cxnId="{77514206-8E8B-489C-A003-7CAD26DA4053}">
      <dgm:prSet/>
      <dgm:spPr/>
      <dgm:t>
        <a:bodyPr/>
        <a:lstStyle/>
        <a:p>
          <a:endParaRPr lang="en-GB"/>
        </a:p>
      </dgm:t>
    </dgm:pt>
    <dgm:pt modelId="{F559B85B-8A75-42A7-A922-8326C23F8E9C}">
      <dgm:prSet phldrT="[Text]" custT="1"/>
      <dgm:spPr/>
      <dgm:t>
        <a:bodyPr/>
        <a:lstStyle/>
        <a:p>
          <a:r>
            <a:rPr lang="en-GB" sz="2800" dirty="0"/>
            <a:t>Problem/Solution</a:t>
          </a:r>
          <a:endParaRPr lang="en-GB" sz="2600" dirty="0"/>
        </a:p>
      </dgm:t>
    </dgm:pt>
    <dgm:pt modelId="{59951609-1D46-479C-98CF-BA332541D1A6}" type="parTrans" cxnId="{17BAB2B9-4AB0-43B1-A85D-503280431F6F}">
      <dgm:prSet/>
      <dgm:spPr/>
      <dgm:t>
        <a:bodyPr/>
        <a:lstStyle/>
        <a:p>
          <a:endParaRPr lang="en-GB"/>
        </a:p>
      </dgm:t>
    </dgm:pt>
    <dgm:pt modelId="{768236A9-7CEE-47CF-8857-419D3261D29F}" type="sibTrans" cxnId="{17BAB2B9-4AB0-43B1-A85D-503280431F6F}">
      <dgm:prSet/>
      <dgm:spPr/>
      <dgm:t>
        <a:bodyPr/>
        <a:lstStyle/>
        <a:p>
          <a:endParaRPr lang="en-GB"/>
        </a:p>
      </dgm:t>
    </dgm:pt>
    <dgm:pt modelId="{2F257FCB-2DCA-4CE0-B75C-BC539469C853}">
      <dgm:prSet phldrT="[Text]" custT="1"/>
      <dgm:spPr/>
      <dgm:t>
        <a:bodyPr/>
        <a:lstStyle/>
        <a:p>
          <a:r>
            <a:rPr lang="en-GB" sz="2000" dirty="0"/>
            <a:t>State the problem, the why’s, your solution and a summary.</a:t>
          </a:r>
        </a:p>
      </dgm:t>
    </dgm:pt>
    <dgm:pt modelId="{BD386916-0CB2-4467-9C81-E95E5739D0AD}" type="parTrans" cxnId="{4166A11B-038B-46AF-9BB4-701D7AD1FFC3}">
      <dgm:prSet/>
      <dgm:spPr/>
      <dgm:t>
        <a:bodyPr/>
        <a:lstStyle/>
        <a:p>
          <a:endParaRPr lang="en-GB"/>
        </a:p>
      </dgm:t>
    </dgm:pt>
    <dgm:pt modelId="{217EC659-4658-49DF-AFD5-C0AF4CA9B92A}" type="sibTrans" cxnId="{4166A11B-038B-46AF-9BB4-701D7AD1FFC3}">
      <dgm:prSet/>
      <dgm:spPr/>
      <dgm:t>
        <a:bodyPr/>
        <a:lstStyle/>
        <a:p>
          <a:endParaRPr lang="en-GB"/>
        </a:p>
      </dgm:t>
    </dgm:pt>
    <dgm:pt modelId="{18107E18-3DF1-4D8C-84A7-621BDE9A3DB0}" type="pres">
      <dgm:prSet presAssocID="{4EF9903D-0758-4904-A5F8-607C52B66BE7}" presName="Name0" presStyleCnt="0">
        <dgm:presLayoutVars>
          <dgm:dir/>
          <dgm:animLvl val="lvl"/>
          <dgm:resizeHandles val="exact"/>
        </dgm:presLayoutVars>
      </dgm:prSet>
      <dgm:spPr/>
    </dgm:pt>
    <dgm:pt modelId="{5EE34793-5F09-4A7A-A565-C578D04D6B22}" type="pres">
      <dgm:prSet presAssocID="{0F7D3704-C30A-43E2-9AD6-082DAC2B62AE}" presName="linNode" presStyleCnt="0"/>
      <dgm:spPr/>
    </dgm:pt>
    <dgm:pt modelId="{0D3CF5EB-93CE-492A-855F-D4C79E6CED45}" type="pres">
      <dgm:prSet presAssocID="{0F7D3704-C30A-43E2-9AD6-082DAC2B62AE}" presName="parentText" presStyleLbl="node1" presStyleIdx="0" presStyleCnt="3" custLinFactNeighborX="235" custLinFactNeighborY="-2564">
        <dgm:presLayoutVars>
          <dgm:chMax val="1"/>
          <dgm:bulletEnabled val="1"/>
        </dgm:presLayoutVars>
      </dgm:prSet>
      <dgm:spPr/>
    </dgm:pt>
    <dgm:pt modelId="{2A79670A-CD91-4731-866A-EE42DF4303E8}" type="pres">
      <dgm:prSet presAssocID="{0F7D3704-C30A-43E2-9AD6-082DAC2B62AE}" presName="descendantText" presStyleLbl="alignAccFollowNode1" presStyleIdx="0" presStyleCnt="3">
        <dgm:presLayoutVars>
          <dgm:bulletEnabled val="1"/>
        </dgm:presLayoutVars>
      </dgm:prSet>
      <dgm:spPr/>
    </dgm:pt>
    <dgm:pt modelId="{2D0171FE-DDA8-4AC8-9064-7B94E74738EA}" type="pres">
      <dgm:prSet presAssocID="{DE0956D5-C607-4B1A-B31F-2DF882E43680}" presName="sp" presStyleCnt="0"/>
      <dgm:spPr/>
    </dgm:pt>
    <dgm:pt modelId="{FBABCCB8-0C19-41DD-8F5E-E29CA64F925B}" type="pres">
      <dgm:prSet presAssocID="{5567F21F-5BCF-4D29-B53C-13E72B0FB999}" presName="linNode" presStyleCnt="0"/>
      <dgm:spPr/>
    </dgm:pt>
    <dgm:pt modelId="{D21CA3E6-0A20-4883-9CEB-C80E528155FA}" type="pres">
      <dgm:prSet presAssocID="{5567F21F-5BCF-4D29-B53C-13E72B0FB999}" presName="parentText" presStyleLbl="node1" presStyleIdx="1" presStyleCnt="3">
        <dgm:presLayoutVars>
          <dgm:chMax val="1"/>
          <dgm:bulletEnabled val="1"/>
        </dgm:presLayoutVars>
      </dgm:prSet>
      <dgm:spPr/>
    </dgm:pt>
    <dgm:pt modelId="{7FA315AC-2664-4B8B-B404-2579E98C512D}" type="pres">
      <dgm:prSet presAssocID="{5567F21F-5BCF-4D29-B53C-13E72B0FB999}" presName="descendantText" presStyleLbl="alignAccFollowNode1" presStyleIdx="1" presStyleCnt="3">
        <dgm:presLayoutVars>
          <dgm:bulletEnabled val="1"/>
        </dgm:presLayoutVars>
      </dgm:prSet>
      <dgm:spPr/>
    </dgm:pt>
    <dgm:pt modelId="{9F4104B2-4655-425E-87C1-35D841CC3B49}" type="pres">
      <dgm:prSet presAssocID="{45B06CE0-F8BD-432D-8380-7A3223CD424C}" presName="sp" presStyleCnt="0"/>
      <dgm:spPr/>
    </dgm:pt>
    <dgm:pt modelId="{E8D1BA4F-5A27-466F-B9F2-70B93651EBE4}" type="pres">
      <dgm:prSet presAssocID="{F559B85B-8A75-42A7-A922-8326C23F8E9C}" presName="linNode" presStyleCnt="0"/>
      <dgm:spPr/>
    </dgm:pt>
    <dgm:pt modelId="{C34C2C47-2F5E-48E7-9822-1B777816D46B}" type="pres">
      <dgm:prSet presAssocID="{F559B85B-8A75-42A7-A922-8326C23F8E9C}" presName="parentText" presStyleLbl="node1" presStyleIdx="2" presStyleCnt="3">
        <dgm:presLayoutVars>
          <dgm:chMax val="1"/>
          <dgm:bulletEnabled val="1"/>
        </dgm:presLayoutVars>
      </dgm:prSet>
      <dgm:spPr/>
    </dgm:pt>
    <dgm:pt modelId="{147BA418-AF23-442E-9449-0767BE9E4FC6}" type="pres">
      <dgm:prSet presAssocID="{F559B85B-8A75-42A7-A922-8326C23F8E9C}" presName="descendantText" presStyleLbl="alignAccFollowNode1" presStyleIdx="2" presStyleCnt="3">
        <dgm:presLayoutVars>
          <dgm:bulletEnabled val="1"/>
        </dgm:presLayoutVars>
      </dgm:prSet>
      <dgm:spPr/>
    </dgm:pt>
  </dgm:ptLst>
  <dgm:cxnLst>
    <dgm:cxn modelId="{77514206-8E8B-489C-A003-7CAD26DA4053}" srcId="{5567F21F-5BCF-4D29-B53C-13E72B0FB999}" destId="{F686A9DE-79B1-4C1D-BCB0-F85EF86C5BC5}" srcOrd="0" destOrd="0" parTransId="{27729531-3CF6-4364-8A55-35EEDCAAFE76}" sibTransId="{D210BD14-F308-4A72-9D4C-3F5E59E89E8E}"/>
    <dgm:cxn modelId="{2312611A-D970-417E-8AB9-ED8E80A363A8}" type="presOf" srcId="{0F7D3704-C30A-43E2-9AD6-082DAC2B62AE}" destId="{0D3CF5EB-93CE-492A-855F-D4C79E6CED45}" srcOrd="0" destOrd="0" presId="urn:microsoft.com/office/officeart/2005/8/layout/vList5"/>
    <dgm:cxn modelId="{4166A11B-038B-46AF-9BB4-701D7AD1FFC3}" srcId="{F559B85B-8A75-42A7-A922-8326C23F8E9C}" destId="{2F257FCB-2DCA-4CE0-B75C-BC539469C853}" srcOrd="0" destOrd="0" parTransId="{BD386916-0CB2-4467-9C81-E95E5739D0AD}" sibTransId="{217EC659-4658-49DF-AFD5-C0AF4CA9B92A}"/>
    <dgm:cxn modelId="{F2CEFD60-1B16-4E51-9481-C1444FCB625F}" srcId="{4EF9903D-0758-4904-A5F8-607C52B66BE7}" destId="{0F7D3704-C30A-43E2-9AD6-082DAC2B62AE}" srcOrd="0" destOrd="0" parTransId="{849F6EB8-08A6-45C5-844B-423FF63CD30E}" sibTransId="{DE0956D5-C607-4B1A-B31F-2DF882E43680}"/>
    <dgm:cxn modelId="{650CBB46-5D17-4664-99D7-676F83441C67}" type="presOf" srcId="{4EF9903D-0758-4904-A5F8-607C52B66BE7}" destId="{18107E18-3DF1-4D8C-84A7-621BDE9A3DB0}" srcOrd="0" destOrd="0" presId="urn:microsoft.com/office/officeart/2005/8/layout/vList5"/>
    <dgm:cxn modelId="{CC29536C-7C4C-4BE7-B481-5D66D276767E}" type="presOf" srcId="{A419D5F4-5A40-4545-A102-74F8497D4DDF}" destId="{2A79670A-CD91-4731-866A-EE42DF4303E8}" srcOrd="0" destOrd="0" presId="urn:microsoft.com/office/officeart/2005/8/layout/vList5"/>
    <dgm:cxn modelId="{F0F56056-9FD7-4F39-9562-E4817F9F9494}" type="presOf" srcId="{5567F21F-5BCF-4D29-B53C-13E72B0FB999}" destId="{D21CA3E6-0A20-4883-9CEB-C80E528155FA}" srcOrd="0" destOrd="0" presId="urn:microsoft.com/office/officeart/2005/8/layout/vList5"/>
    <dgm:cxn modelId="{DB357FA3-A67C-43FA-99AF-A04DE6ADA29C}" type="presOf" srcId="{2F257FCB-2DCA-4CE0-B75C-BC539469C853}" destId="{147BA418-AF23-442E-9449-0767BE9E4FC6}" srcOrd="0" destOrd="0" presId="urn:microsoft.com/office/officeart/2005/8/layout/vList5"/>
    <dgm:cxn modelId="{17BAB2B9-4AB0-43B1-A85D-503280431F6F}" srcId="{4EF9903D-0758-4904-A5F8-607C52B66BE7}" destId="{F559B85B-8A75-42A7-A922-8326C23F8E9C}" srcOrd="2" destOrd="0" parTransId="{59951609-1D46-479C-98CF-BA332541D1A6}" sibTransId="{768236A9-7CEE-47CF-8857-419D3261D29F}"/>
    <dgm:cxn modelId="{56B34DC5-1F3F-4B5C-B375-38D2F3C7AA83}" type="presOf" srcId="{F559B85B-8A75-42A7-A922-8326C23F8E9C}" destId="{C34C2C47-2F5E-48E7-9822-1B777816D46B}" srcOrd="0" destOrd="0" presId="urn:microsoft.com/office/officeart/2005/8/layout/vList5"/>
    <dgm:cxn modelId="{7227A0C6-329C-4CD6-968E-74F3288696FA}" srcId="{0F7D3704-C30A-43E2-9AD6-082DAC2B62AE}" destId="{A419D5F4-5A40-4545-A102-74F8497D4DDF}" srcOrd="0" destOrd="0" parTransId="{A1C22D12-06AA-4F6C-BDE2-21A598C26938}" sibTransId="{EB43DC85-004C-4756-9DF4-1D3D88F1E044}"/>
    <dgm:cxn modelId="{C72E0BDB-3BE3-4C97-B8B3-F3F336A36FED}" srcId="{4EF9903D-0758-4904-A5F8-607C52B66BE7}" destId="{5567F21F-5BCF-4D29-B53C-13E72B0FB999}" srcOrd="1" destOrd="0" parTransId="{DE420AA0-1262-4A93-B417-7A0CB4361585}" sibTransId="{45B06CE0-F8BD-432D-8380-7A3223CD424C}"/>
    <dgm:cxn modelId="{D3AE9BE6-E81B-48DA-A180-3AE56F89AD45}" type="presOf" srcId="{F686A9DE-79B1-4C1D-BCB0-F85EF86C5BC5}" destId="{7FA315AC-2664-4B8B-B404-2579E98C512D}" srcOrd="0" destOrd="0" presId="urn:microsoft.com/office/officeart/2005/8/layout/vList5"/>
    <dgm:cxn modelId="{279A1F16-3B6C-456F-97DE-7B1EDC2EDAB5}" type="presParOf" srcId="{18107E18-3DF1-4D8C-84A7-621BDE9A3DB0}" destId="{5EE34793-5F09-4A7A-A565-C578D04D6B22}" srcOrd="0" destOrd="0" presId="urn:microsoft.com/office/officeart/2005/8/layout/vList5"/>
    <dgm:cxn modelId="{FA8568A8-B025-4C66-833C-F5CBE367E246}" type="presParOf" srcId="{5EE34793-5F09-4A7A-A565-C578D04D6B22}" destId="{0D3CF5EB-93CE-492A-855F-D4C79E6CED45}" srcOrd="0" destOrd="0" presId="urn:microsoft.com/office/officeart/2005/8/layout/vList5"/>
    <dgm:cxn modelId="{8CD42415-CF78-4AD3-A4A7-13D007A024B6}" type="presParOf" srcId="{5EE34793-5F09-4A7A-A565-C578D04D6B22}" destId="{2A79670A-CD91-4731-866A-EE42DF4303E8}" srcOrd="1" destOrd="0" presId="urn:microsoft.com/office/officeart/2005/8/layout/vList5"/>
    <dgm:cxn modelId="{FB199304-D926-4D44-B24D-A3CE98E1DBCB}" type="presParOf" srcId="{18107E18-3DF1-4D8C-84A7-621BDE9A3DB0}" destId="{2D0171FE-DDA8-4AC8-9064-7B94E74738EA}" srcOrd="1" destOrd="0" presId="urn:microsoft.com/office/officeart/2005/8/layout/vList5"/>
    <dgm:cxn modelId="{2BBB1D00-F2FF-4B2F-BF44-57AD7C2CCC51}" type="presParOf" srcId="{18107E18-3DF1-4D8C-84A7-621BDE9A3DB0}" destId="{FBABCCB8-0C19-41DD-8F5E-E29CA64F925B}" srcOrd="2" destOrd="0" presId="urn:microsoft.com/office/officeart/2005/8/layout/vList5"/>
    <dgm:cxn modelId="{0B0954F4-49D8-4E62-A26F-97BFF55F8287}" type="presParOf" srcId="{FBABCCB8-0C19-41DD-8F5E-E29CA64F925B}" destId="{D21CA3E6-0A20-4883-9CEB-C80E528155FA}" srcOrd="0" destOrd="0" presId="urn:microsoft.com/office/officeart/2005/8/layout/vList5"/>
    <dgm:cxn modelId="{FF387795-674D-4C26-88F0-FED7442B4BD4}" type="presParOf" srcId="{FBABCCB8-0C19-41DD-8F5E-E29CA64F925B}" destId="{7FA315AC-2664-4B8B-B404-2579E98C512D}" srcOrd="1" destOrd="0" presId="urn:microsoft.com/office/officeart/2005/8/layout/vList5"/>
    <dgm:cxn modelId="{032095A7-CADA-4A2D-879C-768B6FE5C6AD}" type="presParOf" srcId="{18107E18-3DF1-4D8C-84A7-621BDE9A3DB0}" destId="{9F4104B2-4655-425E-87C1-35D841CC3B49}" srcOrd="3" destOrd="0" presId="urn:microsoft.com/office/officeart/2005/8/layout/vList5"/>
    <dgm:cxn modelId="{C0C7C945-EA7C-4180-B65D-92DF57F5354B}" type="presParOf" srcId="{18107E18-3DF1-4D8C-84A7-621BDE9A3DB0}" destId="{E8D1BA4F-5A27-466F-B9F2-70B93651EBE4}" srcOrd="4" destOrd="0" presId="urn:microsoft.com/office/officeart/2005/8/layout/vList5"/>
    <dgm:cxn modelId="{48E671A5-2E62-4258-AEED-8BB8B802038E}" type="presParOf" srcId="{E8D1BA4F-5A27-466F-B9F2-70B93651EBE4}" destId="{C34C2C47-2F5E-48E7-9822-1B777816D46B}" srcOrd="0" destOrd="0" presId="urn:microsoft.com/office/officeart/2005/8/layout/vList5"/>
    <dgm:cxn modelId="{33E6D5CA-6E34-45B9-9B8E-358C475DE9E2}" type="presParOf" srcId="{E8D1BA4F-5A27-466F-B9F2-70B93651EBE4}" destId="{147BA418-AF23-442E-9449-0767BE9E4FC6}"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EF9903D-0758-4904-A5F8-607C52B66BE7}"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GB"/>
        </a:p>
      </dgm:t>
    </dgm:pt>
    <dgm:pt modelId="{0F7D3704-C30A-43E2-9AD6-082DAC2B62AE}">
      <dgm:prSet phldrT="[Text]" custT="1"/>
      <dgm:spPr/>
      <dgm:t>
        <a:bodyPr/>
        <a:lstStyle/>
        <a:p>
          <a:r>
            <a:rPr lang="en-GB" sz="2800" dirty="0"/>
            <a:t>Cause/Effect</a:t>
          </a:r>
          <a:endParaRPr lang="en-GB" sz="3500" dirty="0"/>
        </a:p>
      </dgm:t>
    </dgm:pt>
    <dgm:pt modelId="{849F6EB8-08A6-45C5-844B-423FF63CD30E}" type="parTrans" cxnId="{F2CEFD60-1B16-4E51-9481-C1444FCB625F}">
      <dgm:prSet/>
      <dgm:spPr/>
      <dgm:t>
        <a:bodyPr/>
        <a:lstStyle/>
        <a:p>
          <a:endParaRPr lang="en-GB"/>
        </a:p>
      </dgm:t>
    </dgm:pt>
    <dgm:pt modelId="{DE0956D5-C607-4B1A-B31F-2DF882E43680}" type="sibTrans" cxnId="{F2CEFD60-1B16-4E51-9481-C1444FCB625F}">
      <dgm:prSet/>
      <dgm:spPr/>
      <dgm:t>
        <a:bodyPr/>
        <a:lstStyle/>
        <a:p>
          <a:endParaRPr lang="en-GB"/>
        </a:p>
      </dgm:t>
    </dgm:pt>
    <dgm:pt modelId="{A419D5F4-5A40-4545-A102-74F8497D4DDF}">
      <dgm:prSet phldrT="[Text]" custT="1"/>
      <dgm:spPr/>
      <dgm:t>
        <a:bodyPr/>
        <a:lstStyle/>
        <a:p>
          <a:r>
            <a:rPr lang="en-GB" sz="2000" dirty="0"/>
            <a:t>State the cause and explain the effect(s)</a:t>
          </a:r>
        </a:p>
      </dgm:t>
    </dgm:pt>
    <dgm:pt modelId="{A1C22D12-06AA-4F6C-BDE2-21A598C26938}" type="parTrans" cxnId="{7227A0C6-329C-4CD6-968E-74F3288696FA}">
      <dgm:prSet/>
      <dgm:spPr/>
      <dgm:t>
        <a:bodyPr/>
        <a:lstStyle/>
        <a:p>
          <a:endParaRPr lang="en-GB"/>
        </a:p>
      </dgm:t>
    </dgm:pt>
    <dgm:pt modelId="{EB43DC85-004C-4756-9DF4-1D3D88F1E044}" type="sibTrans" cxnId="{7227A0C6-329C-4CD6-968E-74F3288696FA}">
      <dgm:prSet/>
      <dgm:spPr/>
      <dgm:t>
        <a:bodyPr/>
        <a:lstStyle/>
        <a:p>
          <a:endParaRPr lang="en-GB"/>
        </a:p>
      </dgm:t>
    </dgm:pt>
    <dgm:pt modelId="{5567F21F-5BCF-4D29-B53C-13E72B0FB999}">
      <dgm:prSet phldrT="[Text]" custT="1"/>
      <dgm:spPr/>
      <dgm:t>
        <a:bodyPr/>
        <a:lstStyle/>
        <a:p>
          <a:r>
            <a:rPr lang="en-GB" sz="2800" dirty="0"/>
            <a:t>Topical</a:t>
          </a:r>
          <a:endParaRPr lang="en-GB" sz="5000" dirty="0"/>
        </a:p>
      </dgm:t>
    </dgm:pt>
    <dgm:pt modelId="{DE420AA0-1262-4A93-B417-7A0CB4361585}" type="parTrans" cxnId="{C72E0BDB-3BE3-4C97-B8B3-F3F336A36FED}">
      <dgm:prSet/>
      <dgm:spPr/>
      <dgm:t>
        <a:bodyPr/>
        <a:lstStyle/>
        <a:p>
          <a:endParaRPr lang="en-GB"/>
        </a:p>
      </dgm:t>
    </dgm:pt>
    <dgm:pt modelId="{45B06CE0-F8BD-432D-8380-7A3223CD424C}" type="sibTrans" cxnId="{C72E0BDB-3BE3-4C97-B8B3-F3F336A36FED}">
      <dgm:prSet/>
      <dgm:spPr/>
      <dgm:t>
        <a:bodyPr/>
        <a:lstStyle/>
        <a:p>
          <a:endParaRPr lang="en-GB"/>
        </a:p>
      </dgm:t>
    </dgm:pt>
    <dgm:pt modelId="{F686A9DE-79B1-4C1D-BCB0-F85EF86C5BC5}">
      <dgm:prSet phldrT="[Text]" custT="1"/>
      <dgm:spPr/>
      <dgm:t>
        <a:bodyPr/>
        <a:lstStyle/>
        <a:p>
          <a:r>
            <a:rPr lang="en-GB" sz="2000" dirty="0"/>
            <a:t>Divide the general topic into several subtopics</a:t>
          </a:r>
        </a:p>
      </dgm:t>
    </dgm:pt>
    <dgm:pt modelId="{27729531-3CF6-4364-8A55-35EEDCAAFE76}" type="parTrans" cxnId="{77514206-8E8B-489C-A003-7CAD26DA4053}">
      <dgm:prSet/>
      <dgm:spPr/>
      <dgm:t>
        <a:bodyPr/>
        <a:lstStyle/>
        <a:p>
          <a:endParaRPr lang="en-GB"/>
        </a:p>
      </dgm:t>
    </dgm:pt>
    <dgm:pt modelId="{D210BD14-F308-4A72-9D4C-3F5E59E89E8E}" type="sibTrans" cxnId="{77514206-8E8B-489C-A003-7CAD26DA4053}">
      <dgm:prSet/>
      <dgm:spPr/>
      <dgm:t>
        <a:bodyPr/>
        <a:lstStyle/>
        <a:p>
          <a:endParaRPr lang="en-GB"/>
        </a:p>
      </dgm:t>
    </dgm:pt>
    <dgm:pt modelId="{18107E18-3DF1-4D8C-84A7-621BDE9A3DB0}" type="pres">
      <dgm:prSet presAssocID="{4EF9903D-0758-4904-A5F8-607C52B66BE7}" presName="Name0" presStyleCnt="0">
        <dgm:presLayoutVars>
          <dgm:dir/>
          <dgm:animLvl val="lvl"/>
          <dgm:resizeHandles val="exact"/>
        </dgm:presLayoutVars>
      </dgm:prSet>
      <dgm:spPr/>
    </dgm:pt>
    <dgm:pt modelId="{5EE34793-5F09-4A7A-A565-C578D04D6B22}" type="pres">
      <dgm:prSet presAssocID="{0F7D3704-C30A-43E2-9AD6-082DAC2B62AE}" presName="linNode" presStyleCnt="0"/>
      <dgm:spPr/>
    </dgm:pt>
    <dgm:pt modelId="{0D3CF5EB-93CE-492A-855F-D4C79E6CED45}" type="pres">
      <dgm:prSet presAssocID="{0F7D3704-C30A-43E2-9AD6-082DAC2B62AE}" presName="parentText" presStyleLbl="node1" presStyleIdx="0" presStyleCnt="2" custLinFactNeighborX="235" custLinFactNeighborY="-2564">
        <dgm:presLayoutVars>
          <dgm:chMax val="1"/>
          <dgm:bulletEnabled val="1"/>
        </dgm:presLayoutVars>
      </dgm:prSet>
      <dgm:spPr/>
    </dgm:pt>
    <dgm:pt modelId="{2A79670A-CD91-4731-866A-EE42DF4303E8}" type="pres">
      <dgm:prSet presAssocID="{0F7D3704-C30A-43E2-9AD6-082DAC2B62AE}" presName="descendantText" presStyleLbl="alignAccFollowNode1" presStyleIdx="0" presStyleCnt="2">
        <dgm:presLayoutVars>
          <dgm:bulletEnabled val="1"/>
        </dgm:presLayoutVars>
      </dgm:prSet>
      <dgm:spPr/>
    </dgm:pt>
    <dgm:pt modelId="{2D0171FE-DDA8-4AC8-9064-7B94E74738EA}" type="pres">
      <dgm:prSet presAssocID="{DE0956D5-C607-4B1A-B31F-2DF882E43680}" presName="sp" presStyleCnt="0"/>
      <dgm:spPr/>
    </dgm:pt>
    <dgm:pt modelId="{FBABCCB8-0C19-41DD-8F5E-E29CA64F925B}" type="pres">
      <dgm:prSet presAssocID="{5567F21F-5BCF-4D29-B53C-13E72B0FB999}" presName="linNode" presStyleCnt="0"/>
      <dgm:spPr/>
    </dgm:pt>
    <dgm:pt modelId="{D21CA3E6-0A20-4883-9CEB-C80E528155FA}" type="pres">
      <dgm:prSet presAssocID="{5567F21F-5BCF-4D29-B53C-13E72B0FB999}" presName="parentText" presStyleLbl="node1" presStyleIdx="1" presStyleCnt="2">
        <dgm:presLayoutVars>
          <dgm:chMax val="1"/>
          <dgm:bulletEnabled val="1"/>
        </dgm:presLayoutVars>
      </dgm:prSet>
      <dgm:spPr/>
    </dgm:pt>
    <dgm:pt modelId="{7FA315AC-2664-4B8B-B404-2579E98C512D}" type="pres">
      <dgm:prSet presAssocID="{5567F21F-5BCF-4D29-B53C-13E72B0FB999}" presName="descendantText" presStyleLbl="alignAccFollowNode1" presStyleIdx="1" presStyleCnt="2">
        <dgm:presLayoutVars>
          <dgm:bulletEnabled val="1"/>
        </dgm:presLayoutVars>
      </dgm:prSet>
      <dgm:spPr/>
    </dgm:pt>
  </dgm:ptLst>
  <dgm:cxnLst>
    <dgm:cxn modelId="{77514206-8E8B-489C-A003-7CAD26DA4053}" srcId="{5567F21F-5BCF-4D29-B53C-13E72B0FB999}" destId="{F686A9DE-79B1-4C1D-BCB0-F85EF86C5BC5}" srcOrd="0" destOrd="0" parTransId="{27729531-3CF6-4364-8A55-35EEDCAAFE76}" sibTransId="{D210BD14-F308-4A72-9D4C-3F5E59E89E8E}"/>
    <dgm:cxn modelId="{34264719-C46E-4115-911A-6D9ED89881C9}" type="presOf" srcId="{0F7D3704-C30A-43E2-9AD6-082DAC2B62AE}" destId="{0D3CF5EB-93CE-492A-855F-D4C79E6CED45}" srcOrd="0" destOrd="0" presId="urn:microsoft.com/office/officeart/2005/8/layout/vList5"/>
    <dgm:cxn modelId="{F2CEFD60-1B16-4E51-9481-C1444FCB625F}" srcId="{4EF9903D-0758-4904-A5F8-607C52B66BE7}" destId="{0F7D3704-C30A-43E2-9AD6-082DAC2B62AE}" srcOrd="0" destOrd="0" parTransId="{849F6EB8-08A6-45C5-844B-423FF63CD30E}" sibTransId="{DE0956D5-C607-4B1A-B31F-2DF882E43680}"/>
    <dgm:cxn modelId="{7227A0C6-329C-4CD6-968E-74F3288696FA}" srcId="{0F7D3704-C30A-43E2-9AD6-082DAC2B62AE}" destId="{A419D5F4-5A40-4545-A102-74F8497D4DDF}" srcOrd="0" destOrd="0" parTransId="{A1C22D12-06AA-4F6C-BDE2-21A598C26938}" sibTransId="{EB43DC85-004C-4756-9DF4-1D3D88F1E044}"/>
    <dgm:cxn modelId="{E43EA0C9-4303-4B99-A07D-CCB28420279A}" type="presOf" srcId="{A419D5F4-5A40-4545-A102-74F8497D4DDF}" destId="{2A79670A-CD91-4731-866A-EE42DF4303E8}" srcOrd="0" destOrd="0" presId="urn:microsoft.com/office/officeart/2005/8/layout/vList5"/>
    <dgm:cxn modelId="{46F68ED4-639F-42EB-AF88-C4DAFF548BBA}" type="presOf" srcId="{4EF9903D-0758-4904-A5F8-607C52B66BE7}" destId="{18107E18-3DF1-4D8C-84A7-621BDE9A3DB0}" srcOrd="0" destOrd="0" presId="urn:microsoft.com/office/officeart/2005/8/layout/vList5"/>
    <dgm:cxn modelId="{C72E0BDB-3BE3-4C97-B8B3-F3F336A36FED}" srcId="{4EF9903D-0758-4904-A5F8-607C52B66BE7}" destId="{5567F21F-5BCF-4D29-B53C-13E72B0FB999}" srcOrd="1" destOrd="0" parTransId="{DE420AA0-1262-4A93-B417-7A0CB4361585}" sibTransId="{45B06CE0-F8BD-432D-8380-7A3223CD424C}"/>
    <dgm:cxn modelId="{F1C609E9-5F74-456A-B6CB-CB4EF14696AF}" type="presOf" srcId="{5567F21F-5BCF-4D29-B53C-13E72B0FB999}" destId="{D21CA3E6-0A20-4883-9CEB-C80E528155FA}" srcOrd="0" destOrd="0" presId="urn:microsoft.com/office/officeart/2005/8/layout/vList5"/>
    <dgm:cxn modelId="{956413FF-A52F-4657-B5D2-8B19BC1E3C18}" type="presOf" srcId="{F686A9DE-79B1-4C1D-BCB0-F85EF86C5BC5}" destId="{7FA315AC-2664-4B8B-B404-2579E98C512D}" srcOrd="0" destOrd="0" presId="urn:microsoft.com/office/officeart/2005/8/layout/vList5"/>
    <dgm:cxn modelId="{B080A58E-A5AE-43E0-BAE2-27F1EEBE2C36}" type="presParOf" srcId="{18107E18-3DF1-4D8C-84A7-621BDE9A3DB0}" destId="{5EE34793-5F09-4A7A-A565-C578D04D6B22}" srcOrd="0" destOrd="0" presId="urn:microsoft.com/office/officeart/2005/8/layout/vList5"/>
    <dgm:cxn modelId="{9B128987-0841-4331-8D41-C4425413D733}" type="presParOf" srcId="{5EE34793-5F09-4A7A-A565-C578D04D6B22}" destId="{0D3CF5EB-93CE-492A-855F-D4C79E6CED45}" srcOrd="0" destOrd="0" presId="urn:microsoft.com/office/officeart/2005/8/layout/vList5"/>
    <dgm:cxn modelId="{6260FF36-D0B4-4E75-9040-9E1714E64494}" type="presParOf" srcId="{5EE34793-5F09-4A7A-A565-C578D04D6B22}" destId="{2A79670A-CD91-4731-866A-EE42DF4303E8}" srcOrd="1" destOrd="0" presId="urn:microsoft.com/office/officeart/2005/8/layout/vList5"/>
    <dgm:cxn modelId="{EC5D2C75-AE82-40FC-8928-EC1D17E37608}" type="presParOf" srcId="{18107E18-3DF1-4D8C-84A7-621BDE9A3DB0}" destId="{2D0171FE-DDA8-4AC8-9064-7B94E74738EA}" srcOrd="1" destOrd="0" presId="urn:microsoft.com/office/officeart/2005/8/layout/vList5"/>
    <dgm:cxn modelId="{87854FD9-01BC-4BBF-99F6-924473BDDFBF}" type="presParOf" srcId="{18107E18-3DF1-4D8C-84A7-621BDE9A3DB0}" destId="{FBABCCB8-0C19-41DD-8F5E-E29CA64F925B}" srcOrd="2" destOrd="0" presId="urn:microsoft.com/office/officeart/2005/8/layout/vList5"/>
    <dgm:cxn modelId="{22729122-C648-4F2D-8320-A04D149B4B85}" type="presParOf" srcId="{FBABCCB8-0C19-41DD-8F5E-E29CA64F925B}" destId="{D21CA3E6-0A20-4883-9CEB-C80E528155FA}" srcOrd="0" destOrd="0" presId="urn:microsoft.com/office/officeart/2005/8/layout/vList5"/>
    <dgm:cxn modelId="{54A18529-235C-415F-84BB-F103C63267FC}" type="presParOf" srcId="{FBABCCB8-0C19-41DD-8F5E-E29CA64F925B}" destId="{7FA315AC-2664-4B8B-B404-2579E98C512D}" srcOrd="1" destOrd="0" presId="urn:microsoft.com/office/officeart/2005/8/layout/vList5"/>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50239F1-0C0E-4B8E-8897-8B9BFA151330}" type="doc">
      <dgm:prSet loTypeId="urn:microsoft.com/office/officeart/2005/8/layout/hList1" loCatId="list" qsTypeId="urn:microsoft.com/office/officeart/2005/8/quickstyle/3d2" qsCatId="3D" csTypeId="urn:microsoft.com/office/officeart/2005/8/colors/colorful2" csCatId="colorful" phldr="1"/>
      <dgm:spPr/>
      <dgm:t>
        <a:bodyPr/>
        <a:lstStyle/>
        <a:p>
          <a:endParaRPr lang="en-GB"/>
        </a:p>
      </dgm:t>
    </dgm:pt>
    <dgm:pt modelId="{DBE6B0D8-ABAA-4026-937C-36A605595F04}">
      <dgm:prSet phldrT="[Text]"/>
      <dgm:spPr/>
      <dgm:t>
        <a:bodyPr/>
        <a:lstStyle/>
        <a:p>
          <a:r>
            <a:rPr lang="en-GB" dirty="0"/>
            <a:t>Layout</a:t>
          </a:r>
        </a:p>
      </dgm:t>
    </dgm:pt>
    <dgm:pt modelId="{71BD6FE1-BF2D-459F-85B6-2230AD991812}" type="parTrans" cxnId="{16774D10-2905-4581-AA49-6EE1D200059B}">
      <dgm:prSet/>
      <dgm:spPr/>
      <dgm:t>
        <a:bodyPr/>
        <a:lstStyle/>
        <a:p>
          <a:endParaRPr lang="en-GB"/>
        </a:p>
      </dgm:t>
    </dgm:pt>
    <dgm:pt modelId="{D38B540E-F89F-4922-B24F-9D29D339F2E7}" type="sibTrans" cxnId="{16774D10-2905-4581-AA49-6EE1D200059B}">
      <dgm:prSet/>
      <dgm:spPr/>
      <dgm:t>
        <a:bodyPr/>
        <a:lstStyle/>
        <a:p>
          <a:endParaRPr lang="en-GB"/>
        </a:p>
      </dgm:t>
    </dgm:pt>
    <dgm:pt modelId="{B2CBBE44-5AFC-433B-A70F-8851D66B4232}">
      <dgm:prSet phldrT="[Text]" custT="1"/>
      <dgm:spPr/>
      <dgm:t>
        <a:bodyPr/>
        <a:lstStyle/>
        <a:p>
          <a:r>
            <a:rPr lang="en-GB" sz="1800" dirty="0">
              <a:solidFill>
                <a:schemeClr val="tx1">
                  <a:lumMod val="75000"/>
                  <a:lumOff val="25000"/>
                </a:schemeClr>
              </a:solidFill>
            </a:rPr>
            <a:t>Your layout should support your message and provide a structure.</a:t>
          </a:r>
        </a:p>
      </dgm:t>
    </dgm:pt>
    <dgm:pt modelId="{43AF7288-4E3D-4927-B7AB-F5E32F766993}" type="parTrans" cxnId="{00F27B70-C474-447C-BEA3-376DD44F452E}">
      <dgm:prSet/>
      <dgm:spPr/>
      <dgm:t>
        <a:bodyPr/>
        <a:lstStyle/>
        <a:p>
          <a:endParaRPr lang="en-GB"/>
        </a:p>
      </dgm:t>
    </dgm:pt>
    <dgm:pt modelId="{6707597F-5766-415E-B168-81FE055912FC}" type="sibTrans" cxnId="{00F27B70-C474-447C-BEA3-376DD44F452E}">
      <dgm:prSet/>
      <dgm:spPr/>
      <dgm:t>
        <a:bodyPr/>
        <a:lstStyle/>
        <a:p>
          <a:endParaRPr lang="en-GB"/>
        </a:p>
      </dgm:t>
    </dgm:pt>
    <dgm:pt modelId="{8F746EAB-3659-4A02-94DF-0E0E6F2FE00E}">
      <dgm:prSet phldrT="[Text]"/>
      <dgm:spPr>
        <a:solidFill>
          <a:srgbClr val="FDB134"/>
        </a:solidFill>
      </dgm:spPr>
      <dgm:t>
        <a:bodyPr/>
        <a:lstStyle/>
        <a:p>
          <a:r>
            <a:rPr lang="en-GB" dirty="0"/>
            <a:t>Consistency</a:t>
          </a:r>
        </a:p>
      </dgm:t>
    </dgm:pt>
    <dgm:pt modelId="{AB914D07-77CF-47C8-BD39-387EB85BAF40}" type="parTrans" cxnId="{FC48F976-B18B-4503-B326-C441DB339DAA}">
      <dgm:prSet/>
      <dgm:spPr/>
      <dgm:t>
        <a:bodyPr/>
        <a:lstStyle/>
        <a:p>
          <a:endParaRPr lang="en-GB"/>
        </a:p>
      </dgm:t>
    </dgm:pt>
    <dgm:pt modelId="{947A5990-B274-4124-9D1C-E0CB4F0B0F71}" type="sibTrans" cxnId="{FC48F976-B18B-4503-B326-C441DB339DAA}">
      <dgm:prSet/>
      <dgm:spPr/>
      <dgm:t>
        <a:bodyPr/>
        <a:lstStyle/>
        <a:p>
          <a:endParaRPr lang="en-GB"/>
        </a:p>
      </dgm:t>
    </dgm:pt>
    <dgm:pt modelId="{445F79C1-D695-46DA-AC80-D7CD8F5A23B7}">
      <dgm:prSet phldrT="[Text]" custT="1"/>
      <dgm:spPr/>
      <dgm:t>
        <a:bodyPr/>
        <a:lstStyle/>
        <a:p>
          <a:r>
            <a:rPr lang="en-GB" sz="1800" dirty="0">
              <a:solidFill>
                <a:schemeClr val="tx1">
                  <a:lumMod val="75000"/>
                  <a:lumOff val="25000"/>
                </a:schemeClr>
              </a:solidFill>
            </a:rPr>
            <a:t>In your placement of text and images.</a:t>
          </a:r>
        </a:p>
      </dgm:t>
    </dgm:pt>
    <dgm:pt modelId="{E278AB36-0C79-4EDB-AE74-A6242A167A80}" type="parTrans" cxnId="{E3435597-DE02-49B9-87D0-9B47E423B236}">
      <dgm:prSet/>
      <dgm:spPr/>
      <dgm:t>
        <a:bodyPr/>
        <a:lstStyle/>
        <a:p>
          <a:endParaRPr lang="en-GB"/>
        </a:p>
      </dgm:t>
    </dgm:pt>
    <dgm:pt modelId="{E2380298-1D98-428C-9B17-9164726EBF14}" type="sibTrans" cxnId="{E3435597-DE02-49B9-87D0-9B47E423B236}">
      <dgm:prSet/>
      <dgm:spPr/>
      <dgm:t>
        <a:bodyPr/>
        <a:lstStyle/>
        <a:p>
          <a:endParaRPr lang="en-GB"/>
        </a:p>
      </dgm:t>
    </dgm:pt>
    <dgm:pt modelId="{AEC556B6-4D05-4E0B-8CBB-BCE07CFE6A16}">
      <dgm:prSet phldrT="[Text]"/>
      <dgm:spPr>
        <a:solidFill>
          <a:srgbClr val="A0B6DF"/>
        </a:solidFill>
      </dgm:spPr>
      <dgm:t>
        <a:bodyPr/>
        <a:lstStyle/>
        <a:p>
          <a:r>
            <a:rPr lang="en-GB" dirty="0"/>
            <a:t>Colour</a:t>
          </a:r>
        </a:p>
      </dgm:t>
    </dgm:pt>
    <dgm:pt modelId="{CF9D302D-399B-4517-91ED-28F872CADC0B}" type="parTrans" cxnId="{815266E3-32A6-4D1A-990C-EBC77F1C64A3}">
      <dgm:prSet/>
      <dgm:spPr/>
      <dgm:t>
        <a:bodyPr/>
        <a:lstStyle/>
        <a:p>
          <a:endParaRPr lang="en-GB"/>
        </a:p>
      </dgm:t>
    </dgm:pt>
    <dgm:pt modelId="{5FB137CB-78ED-4922-9474-23B0FF5BCE10}" type="sibTrans" cxnId="{815266E3-32A6-4D1A-990C-EBC77F1C64A3}">
      <dgm:prSet/>
      <dgm:spPr/>
      <dgm:t>
        <a:bodyPr/>
        <a:lstStyle/>
        <a:p>
          <a:endParaRPr lang="en-GB"/>
        </a:p>
      </dgm:t>
    </dgm:pt>
    <dgm:pt modelId="{61603A14-C626-489F-9A9E-5FA407E0FC9C}">
      <dgm:prSet phldrT="[Text]" custT="1"/>
      <dgm:spPr/>
      <dgm:t>
        <a:bodyPr/>
        <a:lstStyle/>
        <a:p>
          <a:r>
            <a:rPr lang="en-GB" sz="1800">
              <a:solidFill>
                <a:schemeClr val="tx1">
                  <a:lumMod val="75000"/>
                  <a:lumOff val="25000"/>
                </a:schemeClr>
              </a:solidFill>
            </a:rPr>
            <a:t>Use high contrast to increase legibility (e.g. black on clear backgrounds)</a:t>
          </a:r>
          <a:endParaRPr lang="en-GB" sz="1800" dirty="0">
            <a:solidFill>
              <a:schemeClr val="tx1">
                <a:lumMod val="75000"/>
                <a:lumOff val="25000"/>
              </a:schemeClr>
            </a:solidFill>
          </a:endParaRPr>
        </a:p>
      </dgm:t>
    </dgm:pt>
    <dgm:pt modelId="{67768DE9-9001-499D-B665-19EFACFFCBE1}" type="parTrans" cxnId="{F9417620-5431-46C7-B81F-C0ABCC92387A}">
      <dgm:prSet/>
      <dgm:spPr/>
      <dgm:t>
        <a:bodyPr/>
        <a:lstStyle/>
        <a:p>
          <a:endParaRPr lang="en-GB"/>
        </a:p>
      </dgm:t>
    </dgm:pt>
    <dgm:pt modelId="{1FA7DF55-B9A3-4C8D-910A-DB3D87547F55}" type="sibTrans" cxnId="{F9417620-5431-46C7-B81F-C0ABCC92387A}">
      <dgm:prSet/>
      <dgm:spPr/>
      <dgm:t>
        <a:bodyPr/>
        <a:lstStyle/>
        <a:p>
          <a:endParaRPr lang="en-GB"/>
        </a:p>
      </dgm:t>
    </dgm:pt>
    <dgm:pt modelId="{145E8715-4387-4542-B291-CAB0E43B4C7B}">
      <dgm:prSet phldrT="[Text]" custT="1"/>
      <dgm:spPr/>
      <dgm:t>
        <a:bodyPr/>
        <a:lstStyle/>
        <a:p>
          <a:r>
            <a:rPr lang="en-GB" sz="1800" dirty="0">
              <a:solidFill>
                <a:schemeClr val="tx1">
                  <a:lumMod val="75000"/>
                  <a:lumOff val="25000"/>
                </a:schemeClr>
              </a:solidFill>
            </a:rPr>
            <a:t>In your fonts style and sizes</a:t>
          </a:r>
        </a:p>
      </dgm:t>
    </dgm:pt>
    <dgm:pt modelId="{B52EC25A-AC5F-4370-96F3-E68BC1153CAB}" type="parTrans" cxnId="{66540342-1045-454A-BB64-A31CD1300FDE}">
      <dgm:prSet/>
      <dgm:spPr/>
      <dgm:t>
        <a:bodyPr/>
        <a:lstStyle/>
        <a:p>
          <a:endParaRPr lang="en-GB"/>
        </a:p>
      </dgm:t>
    </dgm:pt>
    <dgm:pt modelId="{9AAC4E09-7B9D-4613-824F-E46A355A54C8}" type="sibTrans" cxnId="{66540342-1045-454A-BB64-A31CD1300FDE}">
      <dgm:prSet/>
      <dgm:spPr/>
      <dgm:t>
        <a:bodyPr/>
        <a:lstStyle/>
        <a:p>
          <a:endParaRPr lang="en-GB"/>
        </a:p>
      </dgm:t>
    </dgm:pt>
    <dgm:pt modelId="{8052225D-DEDB-4346-B26A-3276CF7883DD}">
      <dgm:prSet phldrT="[Text]" custT="1"/>
      <dgm:spPr/>
      <dgm:t>
        <a:bodyPr/>
        <a:lstStyle/>
        <a:p>
          <a:r>
            <a:rPr lang="en-GB" sz="1800">
              <a:solidFill>
                <a:schemeClr val="tx1">
                  <a:lumMod val="75000"/>
                  <a:lumOff val="25000"/>
                </a:schemeClr>
              </a:solidFill>
            </a:rPr>
            <a:t>Your background</a:t>
          </a:r>
          <a:endParaRPr lang="en-GB" sz="1800" dirty="0">
            <a:solidFill>
              <a:schemeClr val="tx1">
                <a:lumMod val="75000"/>
                <a:lumOff val="25000"/>
              </a:schemeClr>
            </a:solidFill>
          </a:endParaRPr>
        </a:p>
      </dgm:t>
    </dgm:pt>
    <dgm:pt modelId="{4F7F19B0-6434-4E8D-A638-B8D95F9ECE61}" type="parTrans" cxnId="{BA729799-9019-406B-BB10-D708F84A9CA1}">
      <dgm:prSet/>
      <dgm:spPr/>
      <dgm:t>
        <a:bodyPr/>
        <a:lstStyle/>
        <a:p>
          <a:endParaRPr lang="en-GB"/>
        </a:p>
      </dgm:t>
    </dgm:pt>
    <dgm:pt modelId="{87861557-AB14-4DFA-8D43-B091E22D25A6}" type="sibTrans" cxnId="{BA729799-9019-406B-BB10-D708F84A9CA1}">
      <dgm:prSet/>
      <dgm:spPr/>
      <dgm:t>
        <a:bodyPr/>
        <a:lstStyle/>
        <a:p>
          <a:endParaRPr lang="en-GB"/>
        </a:p>
      </dgm:t>
    </dgm:pt>
    <dgm:pt modelId="{DA97AB86-5142-4CAC-92AD-8A9BD068B044}">
      <dgm:prSet phldrT="[Text]" custT="1"/>
      <dgm:spPr/>
      <dgm:t>
        <a:bodyPr/>
        <a:lstStyle/>
        <a:p>
          <a:r>
            <a:rPr lang="en-GB" sz="1800">
              <a:solidFill>
                <a:schemeClr val="tx1">
                  <a:lumMod val="75000"/>
                  <a:lumOff val="25000"/>
                </a:schemeClr>
              </a:solidFill>
            </a:rPr>
            <a:t>The style and treatment of your imagery</a:t>
          </a:r>
          <a:endParaRPr lang="en-GB" sz="1800" dirty="0">
            <a:solidFill>
              <a:schemeClr val="tx1">
                <a:lumMod val="75000"/>
                <a:lumOff val="25000"/>
              </a:schemeClr>
            </a:solidFill>
          </a:endParaRPr>
        </a:p>
      </dgm:t>
    </dgm:pt>
    <dgm:pt modelId="{56CFA924-442C-415C-A24D-5E0FA5690129}" type="parTrans" cxnId="{902A2825-F2F1-43EB-AF25-66AF6AEE8257}">
      <dgm:prSet/>
      <dgm:spPr/>
      <dgm:t>
        <a:bodyPr/>
        <a:lstStyle/>
        <a:p>
          <a:endParaRPr lang="en-GB"/>
        </a:p>
      </dgm:t>
    </dgm:pt>
    <dgm:pt modelId="{95D665FB-AD8F-40DB-B339-1FDB623909E1}" type="sibTrans" cxnId="{902A2825-F2F1-43EB-AF25-66AF6AEE8257}">
      <dgm:prSet/>
      <dgm:spPr/>
      <dgm:t>
        <a:bodyPr/>
        <a:lstStyle/>
        <a:p>
          <a:endParaRPr lang="en-GB"/>
        </a:p>
      </dgm:t>
    </dgm:pt>
    <dgm:pt modelId="{C8EA562C-2F34-42E4-9631-8CD7AE754493}">
      <dgm:prSet phldrT="[Text]" custT="1"/>
      <dgm:spPr/>
      <dgm:t>
        <a:bodyPr/>
        <a:lstStyle/>
        <a:p>
          <a:r>
            <a:rPr lang="en-GB" sz="1800">
              <a:solidFill>
                <a:schemeClr val="tx1">
                  <a:lumMod val="75000"/>
                  <a:lumOff val="25000"/>
                </a:schemeClr>
              </a:solidFill>
            </a:rPr>
            <a:t>Your charts</a:t>
          </a:r>
          <a:endParaRPr lang="en-GB" sz="1800" dirty="0">
            <a:solidFill>
              <a:schemeClr val="tx1">
                <a:lumMod val="75000"/>
                <a:lumOff val="25000"/>
              </a:schemeClr>
            </a:solidFill>
          </a:endParaRPr>
        </a:p>
      </dgm:t>
    </dgm:pt>
    <dgm:pt modelId="{983DA08E-418D-42F3-BDEE-1B953C5C123D}" type="parTrans" cxnId="{B1312126-63E1-4377-B9EF-B1EB87A43270}">
      <dgm:prSet/>
      <dgm:spPr/>
      <dgm:t>
        <a:bodyPr/>
        <a:lstStyle/>
        <a:p>
          <a:endParaRPr lang="en-GB"/>
        </a:p>
      </dgm:t>
    </dgm:pt>
    <dgm:pt modelId="{40EA0356-BE9D-4E6D-BD22-2C5E8C32F592}" type="sibTrans" cxnId="{B1312126-63E1-4377-B9EF-B1EB87A43270}">
      <dgm:prSet/>
      <dgm:spPr/>
      <dgm:t>
        <a:bodyPr/>
        <a:lstStyle/>
        <a:p>
          <a:endParaRPr lang="en-GB"/>
        </a:p>
      </dgm:t>
    </dgm:pt>
    <dgm:pt modelId="{09494465-C0AE-424C-A6D0-F8F9FE6C02F0}">
      <dgm:prSet phldrT="[Text]" custT="1"/>
      <dgm:spPr/>
      <dgm:t>
        <a:bodyPr/>
        <a:lstStyle/>
        <a:p>
          <a:r>
            <a:rPr lang="en-GB" sz="1800">
              <a:solidFill>
                <a:schemeClr val="tx1">
                  <a:lumMod val="75000"/>
                  <a:lumOff val="25000"/>
                </a:schemeClr>
              </a:solidFill>
            </a:rPr>
            <a:t>Colours should not clash</a:t>
          </a:r>
          <a:endParaRPr lang="en-GB" sz="1800" dirty="0">
            <a:solidFill>
              <a:schemeClr val="tx1">
                <a:lumMod val="75000"/>
                <a:lumOff val="25000"/>
              </a:schemeClr>
            </a:solidFill>
          </a:endParaRPr>
        </a:p>
      </dgm:t>
    </dgm:pt>
    <dgm:pt modelId="{1C2BE0EF-E676-432E-9196-301C32050162}" type="parTrans" cxnId="{4462D6B9-81F2-4A8F-8490-205CAB9B171C}">
      <dgm:prSet/>
      <dgm:spPr/>
      <dgm:t>
        <a:bodyPr/>
        <a:lstStyle/>
        <a:p>
          <a:endParaRPr lang="en-GB"/>
        </a:p>
      </dgm:t>
    </dgm:pt>
    <dgm:pt modelId="{05E1535A-6AC0-409C-B96D-39D5C1052FED}" type="sibTrans" cxnId="{4462D6B9-81F2-4A8F-8490-205CAB9B171C}">
      <dgm:prSet/>
      <dgm:spPr/>
      <dgm:t>
        <a:bodyPr/>
        <a:lstStyle/>
        <a:p>
          <a:endParaRPr lang="en-GB"/>
        </a:p>
      </dgm:t>
    </dgm:pt>
    <dgm:pt modelId="{A1E03F29-F511-4D82-9608-1DD02C380DC2}">
      <dgm:prSet phldrT="[Text]" custT="1"/>
      <dgm:spPr/>
      <dgm:t>
        <a:bodyPr/>
        <a:lstStyle/>
        <a:p>
          <a:r>
            <a:rPr lang="en-GB" sz="1800">
              <a:solidFill>
                <a:schemeClr val="tx1">
                  <a:lumMod val="75000"/>
                  <a:lumOff val="25000"/>
                </a:schemeClr>
              </a:solidFill>
            </a:rPr>
            <a:t>Avoid clutter by using no more than four colours</a:t>
          </a:r>
          <a:endParaRPr lang="en-GB" sz="1800" dirty="0">
            <a:solidFill>
              <a:schemeClr val="tx1">
                <a:lumMod val="75000"/>
                <a:lumOff val="25000"/>
              </a:schemeClr>
            </a:solidFill>
          </a:endParaRPr>
        </a:p>
      </dgm:t>
    </dgm:pt>
    <dgm:pt modelId="{FB1369C0-0FA7-410B-8E44-A227B55961FE}" type="parTrans" cxnId="{1C305FB4-71D3-4C54-89E0-1CC9775CED69}">
      <dgm:prSet/>
      <dgm:spPr/>
      <dgm:t>
        <a:bodyPr/>
        <a:lstStyle/>
        <a:p>
          <a:endParaRPr lang="en-GB"/>
        </a:p>
      </dgm:t>
    </dgm:pt>
    <dgm:pt modelId="{D6B1886B-2D7E-416D-9A46-4D040762A6DA}" type="sibTrans" cxnId="{1C305FB4-71D3-4C54-89E0-1CC9775CED69}">
      <dgm:prSet/>
      <dgm:spPr/>
      <dgm:t>
        <a:bodyPr/>
        <a:lstStyle/>
        <a:p>
          <a:endParaRPr lang="en-GB"/>
        </a:p>
      </dgm:t>
    </dgm:pt>
    <dgm:pt modelId="{7E5507D1-3FFB-4470-A658-798610C9B1A9}">
      <dgm:prSet phldrT="[Text]" custT="1"/>
      <dgm:spPr/>
      <dgm:t>
        <a:bodyPr/>
        <a:lstStyle/>
        <a:p>
          <a:r>
            <a:rPr lang="en-GB" sz="1800" dirty="0">
              <a:solidFill>
                <a:schemeClr val="tx1">
                  <a:lumMod val="75000"/>
                  <a:lumOff val="25000"/>
                </a:schemeClr>
              </a:solidFill>
            </a:rPr>
            <a:t>Think of it as the skeleton of your presentation</a:t>
          </a:r>
        </a:p>
      </dgm:t>
    </dgm:pt>
    <dgm:pt modelId="{DBB8AE02-4925-498A-B500-E3A74636EE52}" type="parTrans" cxnId="{943C130D-8B1A-498C-98F8-E6B63F422C62}">
      <dgm:prSet/>
      <dgm:spPr/>
    </dgm:pt>
    <dgm:pt modelId="{FD4F5B82-92A1-4EC8-BC91-0CDD18A412A0}" type="sibTrans" cxnId="{943C130D-8B1A-498C-98F8-E6B63F422C62}">
      <dgm:prSet/>
      <dgm:spPr/>
    </dgm:pt>
    <dgm:pt modelId="{1184FF50-C523-4DA7-A684-77C5AFB5FD4A}" type="pres">
      <dgm:prSet presAssocID="{950239F1-0C0E-4B8E-8897-8B9BFA151330}" presName="Name0" presStyleCnt="0">
        <dgm:presLayoutVars>
          <dgm:dir/>
          <dgm:animLvl val="lvl"/>
          <dgm:resizeHandles val="exact"/>
        </dgm:presLayoutVars>
      </dgm:prSet>
      <dgm:spPr/>
    </dgm:pt>
    <dgm:pt modelId="{DC0F21F4-0559-46CB-895B-4192A9FCF413}" type="pres">
      <dgm:prSet presAssocID="{DBE6B0D8-ABAA-4026-937C-36A605595F04}" presName="composite" presStyleCnt="0"/>
      <dgm:spPr/>
    </dgm:pt>
    <dgm:pt modelId="{4293EE8C-DE04-464D-B3A8-C0949A4F7750}" type="pres">
      <dgm:prSet presAssocID="{DBE6B0D8-ABAA-4026-937C-36A605595F04}" presName="parTx" presStyleLbl="alignNode1" presStyleIdx="0" presStyleCnt="3">
        <dgm:presLayoutVars>
          <dgm:chMax val="0"/>
          <dgm:chPref val="0"/>
          <dgm:bulletEnabled val="1"/>
        </dgm:presLayoutVars>
      </dgm:prSet>
      <dgm:spPr/>
    </dgm:pt>
    <dgm:pt modelId="{8C8C91DC-C802-4AF6-93F7-CA4245988469}" type="pres">
      <dgm:prSet presAssocID="{DBE6B0D8-ABAA-4026-937C-36A605595F04}" presName="desTx" presStyleLbl="alignAccFollowNode1" presStyleIdx="0" presStyleCnt="3" custLinFactNeighborX="-22824">
        <dgm:presLayoutVars>
          <dgm:bulletEnabled val="1"/>
        </dgm:presLayoutVars>
      </dgm:prSet>
      <dgm:spPr/>
    </dgm:pt>
    <dgm:pt modelId="{F49EC564-A40E-4D84-B67E-104A5F1A7085}" type="pres">
      <dgm:prSet presAssocID="{D38B540E-F89F-4922-B24F-9D29D339F2E7}" presName="space" presStyleCnt="0"/>
      <dgm:spPr/>
    </dgm:pt>
    <dgm:pt modelId="{E57581E3-B679-4ECB-BCAB-CF51E8A4250F}" type="pres">
      <dgm:prSet presAssocID="{8F746EAB-3659-4A02-94DF-0E0E6F2FE00E}" presName="composite" presStyleCnt="0"/>
      <dgm:spPr/>
    </dgm:pt>
    <dgm:pt modelId="{42A26A77-8729-412A-A0B9-B79985547DDC}" type="pres">
      <dgm:prSet presAssocID="{8F746EAB-3659-4A02-94DF-0E0E6F2FE00E}" presName="parTx" presStyleLbl="alignNode1" presStyleIdx="1" presStyleCnt="3">
        <dgm:presLayoutVars>
          <dgm:chMax val="0"/>
          <dgm:chPref val="0"/>
          <dgm:bulletEnabled val="1"/>
        </dgm:presLayoutVars>
      </dgm:prSet>
      <dgm:spPr/>
    </dgm:pt>
    <dgm:pt modelId="{47E42077-3B6B-4546-8F25-3ECD9154EC44}" type="pres">
      <dgm:prSet presAssocID="{8F746EAB-3659-4A02-94DF-0E0E6F2FE00E}" presName="desTx" presStyleLbl="alignAccFollowNode1" presStyleIdx="1" presStyleCnt="3">
        <dgm:presLayoutVars>
          <dgm:bulletEnabled val="1"/>
        </dgm:presLayoutVars>
      </dgm:prSet>
      <dgm:spPr/>
    </dgm:pt>
    <dgm:pt modelId="{C4E16ACF-AADF-4A28-BA9E-8763FD5A0783}" type="pres">
      <dgm:prSet presAssocID="{947A5990-B274-4124-9D1C-E0CB4F0B0F71}" presName="space" presStyleCnt="0"/>
      <dgm:spPr/>
    </dgm:pt>
    <dgm:pt modelId="{B6160AD2-AC2C-48A2-811D-5BA01723E2D1}" type="pres">
      <dgm:prSet presAssocID="{AEC556B6-4D05-4E0B-8CBB-BCE07CFE6A16}" presName="composite" presStyleCnt="0"/>
      <dgm:spPr/>
    </dgm:pt>
    <dgm:pt modelId="{6A63D0BA-4017-439C-9B2C-CBF4105E9596}" type="pres">
      <dgm:prSet presAssocID="{AEC556B6-4D05-4E0B-8CBB-BCE07CFE6A16}" presName="parTx" presStyleLbl="alignNode1" presStyleIdx="2" presStyleCnt="3">
        <dgm:presLayoutVars>
          <dgm:chMax val="0"/>
          <dgm:chPref val="0"/>
          <dgm:bulletEnabled val="1"/>
        </dgm:presLayoutVars>
      </dgm:prSet>
      <dgm:spPr/>
    </dgm:pt>
    <dgm:pt modelId="{A95FDD86-8B1B-4E0D-AA60-6F5EC5FF4EC5}" type="pres">
      <dgm:prSet presAssocID="{AEC556B6-4D05-4E0B-8CBB-BCE07CFE6A16}" presName="desTx" presStyleLbl="alignAccFollowNode1" presStyleIdx="2" presStyleCnt="3">
        <dgm:presLayoutVars>
          <dgm:bulletEnabled val="1"/>
        </dgm:presLayoutVars>
      </dgm:prSet>
      <dgm:spPr/>
    </dgm:pt>
  </dgm:ptLst>
  <dgm:cxnLst>
    <dgm:cxn modelId="{D5C24500-FE23-401B-9C61-B26E13717D2A}" type="presOf" srcId="{7E5507D1-3FFB-4470-A658-798610C9B1A9}" destId="{8C8C91DC-C802-4AF6-93F7-CA4245988469}" srcOrd="0" destOrd="1" presId="urn:microsoft.com/office/officeart/2005/8/layout/hList1"/>
    <dgm:cxn modelId="{F2DB2D06-DE4B-4D6D-B601-ECC7F0377F1B}" type="presOf" srcId="{8F746EAB-3659-4A02-94DF-0E0E6F2FE00E}" destId="{42A26A77-8729-412A-A0B9-B79985547DDC}" srcOrd="0" destOrd="0" presId="urn:microsoft.com/office/officeart/2005/8/layout/hList1"/>
    <dgm:cxn modelId="{D267960A-6EED-4544-A4A2-7DE777CF5970}" type="presOf" srcId="{8052225D-DEDB-4346-B26A-3276CF7883DD}" destId="{47E42077-3B6B-4546-8F25-3ECD9154EC44}" srcOrd="0" destOrd="2" presId="urn:microsoft.com/office/officeart/2005/8/layout/hList1"/>
    <dgm:cxn modelId="{943C130D-8B1A-498C-98F8-E6B63F422C62}" srcId="{DBE6B0D8-ABAA-4026-937C-36A605595F04}" destId="{7E5507D1-3FFB-4470-A658-798610C9B1A9}" srcOrd="1" destOrd="0" parTransId="{DBB8AE02-4925-498A-B500-E3A74636EE52}" sibTransId="{FD4F5B82-92A1-4EC8-BC91-0CDD18A412A0}"/>
    <dgm:cxn modelId="{16774D10-2905-4581-AA49-6EE1D200059B}" srcId="{950239F1-0C0E-4B8E-8897-8B9BFA151330}" destId="{DBE6B0D8-ABAA-4026-937C-36A605595F04}" srcOrd="0" destOrd="0" parTransId="{71BD6FE1-BF2D-459F-85B6-2230AD991812}" sibTransId="{D38B540E-F89F-4922-B24F-9D29D339F2E7}"/>
    <dgm:cxn modelId="{57666118-CD70-479D-AF7F-6CCC81049440}" type="presOf" srcId="{C8EA562C-2F34-42E4-9631-8CD7AE754493}" destId="{47E42077-3B6B-4546-8F25-3ECD9154EC44}" srcOrd="0" destOrd="4" presId="urn:microsoft.com/office/officeart/2005/8/layout/hList1"/>
    <dgm:cxn modelId="{F9417620-5431-46C7-B81F-C0ABCC92387A}" srcId="{AEC556B6-4D05-4E0B-8CBB-BCE07CFE6A16}" destId="{61603A14-C626-489F-9A9E-5FA407E0FC9C}" srcOrd="0" destOrd="0" parTransId="{67768DE9-9001-499D-B665-19EFACFFCBE1}" sibTransId="{1FA7DF55-B9A3-4C8D-910A-DB3D87547F55}"/>
    <dgm:cxn modelId="{902A2825-F2F1-43EB-AF25-66AF6AEE8257}" srcId="{8F746EAB-3659-4A02-94DF-0E0E6F2FE00E}" destId="{DA97AB86-5142-4CAC-92AD-8A9BD068B044}" srcOrd="3" destOrd="0" parTransId="{56CFA924-442C-415C-A24D-5E0FA5690129}" sibTransId="{95D665FB-AD8F-40DB-B339-1FDB623909E1}"/>
    <dgm:cxn modelId="{B1312126-63E1-4377-B9EF-B1EB87A43270}" srcId="{8F746EAB-3659-4A02-94DF-0E0E6F2FE00E}" destId="{C8EA562C-2F34-42E4-9631-8CD7AE754493}" srcOrd="4" destOrd="0" parTransId="{983DA08E-418D-42F3-BDEE-1B953C5C123D}" sibTransId="{40EA0356-BE9D-4E6D-BD22-2C5E8C32F592}"/>
    <dgm:cxn modelId="{DD122D3A-E98F-4BA0-A26B-2608AD149317}" type="presOf" srcId="{B2CBBE44-5AFC-433B-A70F-8851D66B4232}" destId="{8C8C91DC-C802-4AF6-93F7-CA4245988469}" srcOrd="0" destOrd="0" presId="urn:microsoft.com/office/officeart/2005/8/layout/hList1"/>
    <dgm:cxn modelId="{021A9F5C-0265-4EF8-849D-F790C7BB066C}" type="presOf" srcId="{09494465-C0AE-424C-A6D0-F8F9FE6C02F0}" destId="{A95FDD86-8B1B-4E0D-AA60-6F5EC5FF4EC5}" srcOrd="0" destOrd="1" presId="urn:microsoft.com/office/officeart/2005/8/layout/hList1"/>
    <dgm:cxn modelId="{66540342-1045-454A-BB64-A31CD1300FDE}" srcId="{8F746EAB-3659-4A02-94DF-0E0E6F2FE00E}" destId="{145E8715-4387-4542-B291-CAB0E43B4C7B}" srcOrd="1" destOrd="0" parTransId="{B52EC25A-AC5F-4370-96F3-E68BC1153CAB}" sibTransId="{9AAC4E09-7B9D-4613-824F-E46A355A54C8}"/>
    <dgm:cxn modelId="{00F27B70-C474-447C-BEA3-376DD44F452E}" srcId="{DBE6B0D8-ABAA-4026-937C-36A605595F04}" destId="{B2CBBE44-5AFC-433B-A70F-8851D66B4232}" srcOrd="0" destOrd="0" parTransId="{43AF7288-4E3D-4927-B7AB-F5E32F766993}" sibTransId="{6707597F-5766-415E-B168-81FE055912FC}"/>
    <dgm:cxn modelId="{FC48F976-B18B-4503-B326-C441DB339DAA}" srcId="{950239F1-0C0E-4B8E-8897-8B9BFA151330}" destId="{8F746EAB-3659-4A02-94DF-0E0E6F2FE00E}" srcOrd="1" destOrd="0" parTransId="{AB914D07-77CF-47C8-BD39-387EB85BAF40}" sibTransId="{947A5990-B274-4124-9D1C-E0CB4F0B0F71}"/>
    <dgm:cxn modelId="{48DD3680-DB80-47C3-BBAC-CED26FB78C69}" type="presOf" srcId="{AEC556B6-4D05-4E0B-8CBB-BCE07CFE6A16}" destId="{6A63D0BA-4017-439C-9B2C-CBF4105E9596}" srcOrd="0" destOrd="0" presId="urn:microsoft.com/office/officeart/2005/8/layout/hList1"/>
    <dgm:cxn modelId="{FF0E3E93-72D5-452F-BB75-7BF9F68BB117}" type="presOf" srcId="{950239F1-0C0E-4B8E-8897-8B9BFA151330}" destId="{1184FF50-C523-4DA7-A684-77C5AFB5FD4A}" srcOrd="0" destOrd="0" presId="urn:microsoft.com/office/officeart/2005/8/layout/hList1"/>
    <dgm:cxn modelId="{E3435597-DE02-49B9-87D0-9B47E423B236}" srcId="{8F746EAB-3659-4A02-94DF-0E0E6F2FE00E}" destId="{445F79C1-D695-46DA-AC80-D7CD8F5A23B7}" srcOrd="0" destOrd="0" parTransId="{E278AB36-0C79-4EDB-AE74-A6242A167A80}" sibTransId="{E2380298-1D98-428C-9B17-9164726EBF14}"/>
    <dgm:cxn modelId="{BA729799-9019-406B-BB10-D708F84A9CA1}" srcId="{8F746EAB-3659-4A02-94DF-0E0E6F2FE00E}" destId="{8052225D-DEDB-4346-B26A-3276CF7883DD}" srcOrd="2" destOrd="0" parTransId="{4F7F19B0-6434-4E8D-A638-B8D95F9ECE61}" sibTransId="{87861557-AB14-4DFA-8D43-B091E22D25A6}"/>
    <dgm:cxn modelId="{1D2FC29B-3404-4001-BD28-9A80B933F2E2}" type="presOf" srcId="{445F79C1-D695-46DA-AC80-D7CD8F5A23B7}" destId="{47E42077-3B6B-4546-8F25-3ECD9154EC44}" srcOrd="0" destOrd="0" presId="urn:microsoft.com/office/officeart/2005/8/layout/hList1"/>
    <dgm:cxn modelId="{14D27EA3-E365-473C-941C-71116E0E7866}" type="presOf" srcId="{A1E03F29-F511-4D82-9608-1DD02C380DC2}" destId="{A95FDD86-8B1B-4E0D-AA60-6F5EC5FF4EC5}" srcOrd="0" destOrd="2" presId="urn:microsoft.com/office/officeart/2005/8/layout/hList1"/>
    <dgm:cxn modelId="{1C305FB4-71D3-4C54-89E0-1CC9775CED69}" srcId="{AEC556B6-4D05-4E0B-8CBB-BCE07CFE6A16}" destId="{A1E03F29-F511-4D82-9608-1DD02C380DC2}" srcOrd="2" destOrd="0" parTransId="{FB1369C0-0FA7-410B-8E44-A227B55961FE}" sibTransId="{D6B1886B-2D7E-416D-9A46-4D040762A6DA}"/>
    <dgm:cxn modelId="{537BF5B5-C799-4D9A-AB65-21D310268EEC}" type="presOf" srcId="{145E8715-4387-4542-B291-CAB0E43B4C7B}" destId="{47E42077-3B6B-4546-8F25-3ECD9154EC44}" srcOrd="0" destOrd="1" presId="urn:microsoft.com/office/officeart/2005/8/layout/hList1"/>
    <dgm:cxn modelId="{4462D6B9-81F2-4A8F-8490-205CAB9B171C}" srcId="{AEC556B6-4D05-4E0B-8CBB-BCE07CFE6A16}" destId="{09494465-C0AE-424C-A6D0-F8F9FE6C02F0}" srcOrd="1" destOrd="0" parTransId="{1C2BE0EF-E676-432E-9196-301C32050162}" sibTransId="{05E1535A-6AC0-409C-B96D-39D5C1052FED}"/>
    <dgm:cxn modelId="{DC92E2CD-EE25-480F-8895-A0C1A30AF118}" type="presOf" srcId="{DBE6B0D8-ABAA-4026-937C-36A605595F04}" destId="{4293EE8C-DE04-464D-B3A8-C0949A4F7750}" srcOrd="0" destOrd="0" presId="urn:microsoft.com/office/officeart/2005/8/layout/hList1"/>
    <dgm:cxn modelId="{6FCA39D2-DA8D-45A5-8160-A6AD9B1ABE33}" type="presOf" srcId="{61603A14-C626-489F-9A9E-5FA407E0FC9C}" destId="{A95FDD86-8B1B-4E0D-AA60-6F5EC5FF4EC5}" srcOrd="0" destOrd="0" presId="urn:microsoft.com/office/officeart/2005/8/layout/hList1"/>
    <dgm:cxn modelId="{815266E3-32A6-4D1A-990C-EBC77F1C64A3}" srcId="{950239F1-0C0E-4B8E-8897-8B9BFA151330}" destId="{AEC556B6-4D05-4E0B-8CBB-BCE07CFE6A16}" srcOrd="2" destOrd="0" parTransId="{CF9D302D-399B-4517-91ED-28F872CADC0B}" sibTransId="{5FB137CB-78ED-4922-9474-23B0FF5BCE10}"/>
    <dgm:cxn modelId="{FA81EEF0-41DA-4221-BCC7-71A40AD579C2}" type="presOf" srcId="{DA97AB86-5142-4CAC-92AD-8A9BD068B044}" destId="{47E42077-3B6B-4546-8F25-3ECD9154EC44}" srcOrd="0" destOrd="3" presId="urn:microsoft.com/office/officeart/2005/8/layout/hList1"/>
    <dgm:cxn modelId="{E6AEB1D4-BDF5-425D-9CE1-F14D0D8476DE}" type="presParOf" srcId="{1184FF50-C523-4DA7-A684-77C5AFB5FD4A}" destId="{DC0F21F4-0559-46CB-895B-4192A9FCF413}" srcOrd="0" destOrd="0" presId="urn:microsoft.com/office/officeart/2005/8/layout/hList1"/>
    <dgm:cxn modelId="{B95D5D12-B7FF-4FC9-B810-46AFD944490D}" type="presParOf" srcId="{DC0F21F4-0559-46CB-895B-4192A9FCF413}" destId="{4293EE8C-DE04-464D-B3A8-C0949A4F7750}" srcOrd="0" destOrd="0" presId="urn:microsoft.com/office/officeart/2005/8/layout/hList1"/>
    <dgm:cxn modelId="{4B397482-B5BA-4D69-B5F8-3B3BABB98A4B}" type="presParOf" srcId="{DC0F21F4-0559-46CB-895B-4192A9FCF413}" destId="{8C8C91DC-C802-4AF6-93F7-CA4245988469}" srcOrd="1" destOrd="0" presId="urn:microsoft.com/office/officeart/2005/8/layout/hList1"/>
    <dgm:cxn modelId="{9933030C-EFE9-409E-BCF5-5E31BC88F92A}" type="presParOf" srcId="{1184FF50-C523-4DA7-A684-77C5AFB5FD4A}" destId="{F49EC564-A40E-4D84-B67E-104A5F1A7085}" srcOrd="1" destOrd="0" presId="urn:microsoft.com/office/officeart/2005/8/layout/hList1"/>
    <dgm:cxn modelId="{5D4CA0E8-AEAC-4C3F-A603-02CFA795399D}" type="presParOf" srcId="{1184FF50-C523-4DA7-A684-77C5AFB5FD4A}" destId="{E57581E3-B679-4ECB-BCAB-CF51E8A4250F}" srcOrd="2" destOrd="0" presId="urn:microsoft.com/office/officeart/2005/8/layout/hList1"/>
    <dgm:cxn modelId="{E258E649-3525-4125-B66E-BF3D4C12BD0D}" type="presParOf" srcId="{E57581E3-B679-4ECB-BCAB-CF51E8A4250F}" destId="{42A26A77-8729-412A-A0B9-B79985547DDC}" srcOrd="0" destOrd="0" presId="urn:microsoft.com/office/officeart/2005/8/layout/hList1"/>
    <dgm:cxn modelId="{82FE6D15-74BD-402C-83FA-96B5783D754A}" type="presParOf" srcId="{E57581E3-B679-4ECB-BCAB-CF51E8A4250F}" destId="{47E42077-3B6B-4546-8F25-3ECD9154EC44}" srcOrd="1" destOrd="0" presId="urn:microsoft.com/office/officeart/2005/8/layout/hList1"/>
    <dgm:cxn modelId="{43ECFBDD-1817-443B-9D14-3FA6AE5599F5}" type="presParOf" srcId="{1184FF50-C523-4DA7-A684-77C5AFB5FD4A}" destId="{C4E16ACF-AADF-4A28-BA9E-8763FD5A0783}" srcOrd="3" destOrd="0" presId="urn:microsoft.com/office/officeart/2005/8/layout/hList1"/>
    <dgm:cxn modelId="{87FFFE87-767A-498E-B43F-1860646A2ACE}" type="presParOf" srcId="{1184FF50-C523-4DA7-A684-77C5AFB5FD4A}" destId="{B6160AD2-AC2C-48A2-811D-5BA01723E2D1}" srcOrd="4" destOrd="0" presId="urn:microsoft.com/office/officeart/2005/8/layout/hList1"/>
    <dgm:cxn modelId="{8FC3FE73-FB53-4F55-83E9-FC5453121010}" type="presParOf" srcId="{B6160AD2-AC2C-48A2-811D-5BA01723E2D1}" destId="{6A63D0BA-4017-439C-9B2C-CBF4105E9596}" srcOrd="0" destOrd="0" presId="urn:microsoft.com/office/officeart/2005/8/layout/hList1"/>
    <dgm:cxn modelId="{921DD8BB-7CBB-4901-9140-41AC89686695}" type="presParOf" srcId="{B6160AD2-AC2C-48A2-811D-5BA01723E2D1}" destId="{A95FDD86-8B1B-4E0D-AA60-6F5EC5FF4EC5}"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3CDDCB9-B67A-4513-A701-5CF0101B6B70}"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GB"/>
        </a:p>
      </dgm:t>
    </dgm:pt>
    <dgm:pt modelId="{99F63E38-3536-47A0-91A6-4BCAB7419C7C}">
      <dgm:prSet phldrT="[Text]"/>
      <dgm:spPr/>
      <dgm:t>
        <a:bodyPr/>
        <a:lstStyle/>
        <a:p>
          <a:r>
            <a:rPr lang="en-GB" dirty="0"/>
            <a:t>Voice</a:t>
          </a:r>
        </a:p>
      </dgm:t>
    </dgm:pt>
    <dgm:pt modelId="{F117E88E-C929-4181-A6F5-D84386F9E95E}" type="parTrans" cxnId="{B71421D7-1E69-4110-A728-D97EA08FC23E}">
      <dgm:prSet/>
      <dgm:spPr/>
      <dgm:t>
        <a:bodyPr/>
        <a:lstStyle/>
        <a:p>
          <a:endParaRPr lang="en-GB"/>
        </a:p>
      </dgm:t>
    </dgm:pt>
    <dgm:pt modelId="{0BB1EC44-D38E-4D76-8BE2-61A9D7D806DE}" type="sibTrans" cxnId="{B71421D7-1E69-4110-A728-D97EA08FC23E}">
      <dgm:prSet/>
      <dgm:spPr/>
      <dgm:t>
        <a:bodyPr/>
        <a:lstStyle/>
        <a:p>
          <a:endParaRPr lang="en-GB"/>
        </a:p>
      </dgm:t>
    </dgm:pt>
    <dgm:pt modelId="{58973C0E-BEE8-4657-B24D-2A4BC1D0E0D5}">
      <dgm:prSet phldrT="[Text]"/>
      <dgm:spPr/>
      <dgm:t>
        <a:bodyPr/>
        <a:lstStyle/>
        <a:p>
          <a:r>
            <a:rPr lang="en-GB" dirty="0"/>
            <a:t>Language</a:t>
          </a:r>
        </a:p>
      </dgm:t>
    </dgm:pt>
    <dgm:pt modelId="{4C451023-7855-421B-BCCA-A4A5201DAC12}" type="parTrans" cxnId="{E280E757-7D34-4CB4-91E2-0AC488429456}">
      <dgm:prSet/>
      <dgm:spPr/>
      <dgm:t>
        <a:bodyPr/>
        <a:lstStyle/>
        <a:p>
          <a:endParaRPr lang="en-GB"/>
        </a:p>
      </dgm:t>
    </dgm:pt>
    <dgm:pt modelId="{2D346A0C-6C0F-4D9B-AAC2-82D9FFFAE060}" type="sibTrans" cxnId="{E280E757-7D34-4CB4-91E2-0AC488429456}">
      <dgm:prSet/>
      <dgm:spPr/>
      <dgm:t>
        <a:bodyPr/>
        <a:lstStyle/>
        <a:p>
          <a:endParaRPr lang="en-GB"/>
        </a:p>
      </dgm:t>
    </dgm:pt>
    <dgm:pt modelId="{E6524BC7-B78C-4205-9CDF-9F5648DF4F85}">
      <dgm:prSet phldrT="[Text]"/>
      <dgm:spPr/>
      <dgm:t>
        <a:bodyPr/>
        <a:lstStyle/>
        <a:p>
          <a:r>
            <a:rPr lang="en-GB" dirty="0"/>
            <a:t>Movement</a:t>
          </a:r>
        </a:p>
      </dgm:t>
    </dgm:pt>
    <dgm:pt modelId="{F77E511D-C2FD-43C3-8BE6-8563989BE059}" type="parTrans" cxnId="{7195B41E-8C82-4ADE-A9F7-295E0FEBD6D9}">
      <dgm:prSet/>
      <dgm:spPr/>
      <dgm:t>
        <a:bodyPr/>
        <a:lstStyle/>
        <a:p>
          <a:endParaRPr lang="en-GB"/>
        </a:p>
      </dgm:t>
    </dgm:pt>
    <dgm:pt modelId="{931614E9-C96F-402E-A285-ADC3A943198D}" type="sibTrans" cxnId="{7195B41E-8C82-4ADE-A9F7-295E0FEBD6D9}">
      <dgm:prSet/>
      <dgm:spPr/>
      <dgm:t>
        <a:bodyPr/>
        <a:lstStyle/>
        <a:p>
          <a:endParaRPr lang="en-GB"/>
        </a:p>
      </dgm:t>
    </dgm:pt>
    <dgm:pt modelId="{B730BC07-00FF-4D90-A114-081CB47C7C26}">
      <dgm:prSet/>
      <dgm:spPr/>
      <dgm:t>
        <a:bodyPr/>
        <a:lstStyle/>
        <a:p>
          <a:r>
            <a:rPr lang="en-GB" dirty="0"/>
            <a:t>Body Language</a:t>
          </a:r>
        </a:p>
      </dgm:t>
    </dgm:pt>
    <dgm:pt modelId="{EB38491E-FEF5-4FA2-8588-E8FE81671B19}" type="parTrans" cxnId="{CC3C0F7A-792B-40EB-BEA9-E978B414E5DC}">
      <dgm:prSet/>
      <dgm:spPr/>
      <dgm:t>
        <a:bodyPr/>
        <a:lstStyle/>
        <a:p>
          <a:endParaRPr lang="en-GB"/>
        </a:p>
      </dgm:t>
    </dgm:pt>
    <dgm:pt modelId="{FD89EB0C-A229-4276-967F-C1292F8FA9A8}" type="sibTrans" cxnId="{CC3C0F7A-792B-40EB-BEA9-E978B414E5DC}">
      <dgm:prSet/>
      <dgm:spPr/>
      <dgm:t>
        <a:bodyPr/>
        <a:lstStyle/>
        <a:p>
          <a:endParaRPr lang="en-GB"/>
        </a:p>
      </dgm:t>
    </dgm:pt>
    <dgm:pt modelId="{3653D669-6D75-44ED-82CD-7825EB278DB2}" type="pres">
      <dgm:prSet presAssocID="{93CDDCB9-B67A-4513-A701-5CF0101B6B70}" presName="Name0" presStyleCnt="0">
        <dgm:presLayoutVars>
          <dgm:dir/>
          <dgm:animLvl val="lvl"/>
          <dgm:resizeHandles val="exact"/>
        </dgm:presLayoutVars>
      </dgm:prSet>
      <dgm:spPr/>
    </dgm:pt>
    <dgm:pt modelId="{2AAD17BE-B2DB-4317-B811-F0501D80708B}" type="pres">
      <dgm:prSet presAssocID="{99F63E38-3536-47A0-91A6-4BCAB7419C7C}" presName="linNode" presStyleCnt="0"/>
      <dgm:spPr/>
    </dgm:pt>
    <dgm:pt modelId="{0A7595C9-9251-44CD-A04F-4BA1ECB50C39}" type="pres">
      <dgm:prSet presAssocID="{99F63E38-3536-47A0-91A6-4BCAB7419C7C}" presName="parentText" presStyleLbl="node1" presStyleIdx="0" presStyleCnt="4">
        <dgm:presLayoutVars>
          <dgm:chMax val="1"/>
          <dgm:bulletEnabled val="1"/>
        </dgm:presLayoutVars>
      </dgm:prSet>
      <dgm:spPr/>
    </dgm:pt>
    <dgm:pt modelId="{CC793C80-E4DB-4DE8-BA80-4D0624AF1741}" type="pres">
      <dgm:prSet presAssocID="{0BB1EC44-D38E-4D76-8BE2-61A9D7D806DE}" presName="sp" presStyleCnt="0"/>
      <dgm:spPr/>
    </dgm:pt>
    <dgm:pt modelId="{122BED3A-B480-4D7F-8377-692D73A04A1B}" type="pres">
      <dgm:prSet presAssocID="{58973C0E-BEE8-4657-B24D-2A4BC1D0E0D5}" presName="linNode" presStyleCnt="0"/>
      <dgm:spPr/>
    </dgm:pt>
    <dgm:pt modelId="{EFCF66BC-4B14-456B-AED1-4C1A09B4FE15}" type="pres">
      <dgm:prSet presAssocID="{58973C0E-BEE8-4657-B24D-2A4BC1D0E0D5}" presName="parentText" presStyleLbl="node1" presStyleIdx="1" presStyleCnt="4">
        <dgm:presLayoutVars>
          <dgm:chMax val="1"/>
          <dgm:bulletEnabled val="1"/>
        </dgm:presLayoutVars>
      </dgm:prSet>
      <dgm:spPr/>
    </dgm:pt>
    <dgm:pt modelId="{006156BF-5BA3-496F-921C-09518076D1D5}" type="pres">
      <dgm:prSet presAssocID="{2D346A0C-6C0F-4D9B-AAC2-82D9FFFAE060}" presName="sp" presStyleCnt="0"/>
      <dgm:spPr/>
    </dgm:pt>
    <dgm:pt modelId="{E8AD69EA-6072-4524-8E2D-63FE1E0145A8}" type="pres">
      <dgm:prSet presAssocID="{E6524BC7-B78C-4205-9CDF-9F5648DF4F85}" presName="linNode" presStyleCnt="0"/>
      <dgm:spPr/>
    </dgm:pt>
    <dgm:pt modelId="{622AA3D4-4560-4A6C-9B5F-4BE088A36C64}" type="pres">
      <dgm:prSet presAssocID="{E6524BC7-B78C-4205-9CDF-9F5648DF4F85}" presName="parentText" presStyleLbl="node1" presStyleIdx="2" presStyleCnt="4">
        <dgm:presLayoutVars>
          <dgm:chMax val="1"/>
          <dgm:bulletEnabled val="1"/>
        </dgm:presLayoutVars>
      </dgm:prSet>
      <dgm:spPr/>
    </dgm:pt>
    <dgm:pt modelId="{14AC7DD5-0EA8-4B27-AA1D-295ED201F169}" type="pres">
      <dgm:prSet presAssocID="{931614E9-C96F-402E-A285-ADC3A943198D}" presName="sp" presStyleCnt="0"/>
      <dgm:spPr/>
    </dgm:pt>
    <dgm:pt modelId="{DFF3E20C-3209-4839-86BB-72E15D71988F}" type="pres">
      <dgm:prSet presAssocID="{B730BC07-00FF-4D90-A114-081CB47C7C26}" presName="linNode" presStyleCnt="0"/>
      <dgm:spPr/>
    </dgm:pt>
    <dgm:pt modelId="{4FD8FFF5-4FB1-42AD-BCFA-95CB19E250AC}" type="pres">
      <dgm:prSet presAssocID="{B730BC07-00FF-4D90-A114-081CB47C7C26}" presName="parentText" presStyleLbl="node1" presStyleIdx="3" presStyleCnt="4">
        <dgm:presLayoutVars>
          <dgm:chMax val="1"/>
          <dgm:bulletEnabled val="1"/>
        </dgm:presLayoutVars>
      </dgm:prSet>
      <dgm:spPr/>
    </dgm:pt>
  </dgm:ptLst>
  <dgm:cxnLst>
    <dgm:cxn modelId="{7195B41E-8C82-4ADE-A9F7-295E0FEBD6D9}" srcId="{93CDDCB9-B67A-4513-A701-5CF0101B6B70}" destId="{E6524BC7-B78C-4205-9CDF-9F5648DF4F85}" srcOrd="2" destOrd="0" parTransId="{F77E511D-C2FD-43C3-8BE6-8563989BE059}" sibTransId="{931614E9-C96F-402E-A285-ADC3A943198D}"/>
    <dgm:cxn modelId="{0D493277-684D-4160-94F9-7A69C61B1D40}" type="presOf" srcId="{58973C0E-BEE8-4657-B24D-2A4BC1D0E0D5}" destId="{EFCF66BC-4B14-456B-AED1-4C1A09B4FE15}" srcOrd="0" destOrd="0" presId="urn:microsoft.com/office/officeart/2005/8/layout/vList5"/>
    <dgm:cxn modelId="{E280E757-7D34-4CB4-91E2-0AC488429456}" srcId="{93CDDCB9-B67A-4513-A701-5CF0101B6B70}" destId="{58973C0E-BEE8-4657-B24D-2A4BC1D0E0D5}" srcOrd="1" destOrd="0" parTransId="{4C451023-7855-421B-BCCA-A4A5201DAC12}" sibTransId="{2D346A0C-6C0F-4D9B-AAC2-82D9FFFAE060}"/>
    <dgm:cxn modelId="{CC3C0F7A-792B-40EB-BEA9-E978B414E5DC}" srcId="{93CDDCB9-B67A-4513-A701-5CF0101B6B70}" destId="{B730BC07-00FF-4D90-A114-081CB47C7C26}" srcOrd="3" destOrd="0" parTransId="{EB38491E-FEF5-4FA2-8588-E8FE81671B19}" sibTransId="{FD89EB0C-A229-4276-967F-C1292F8FA9A8}"/>
    <dgm:cxn modelId="{7175EA8F-CFC0-45C2-B581-DCB2022AF248}" type="presOf" srcId="{E6524BC7-B78C-4205-9CDF-9F5648DF4F85}" destId="{622AA3D4-4560-4A6C-9B5F-4BE088A36C64}" srcOrd="0" destOrd="0" presId="urn:microsoft.com/office/officeart/2005/8/layout/vList5"/>
    <dgm:cxn modelId="{28F1109F-4D02-4BA8-A37A-44D001C84D76}" type="presOf" srcId="{99F63E38-3536-47A0-91A6-4BCAB7419C7C}" destId="{0A7595C9-9251-44CD-A04F-4BA1ECB50C39}" srcOrd="0" destOrd="0" presId="urn:microsoft.com/office/officeart/2005/8/layout/vList5"/>
    <dgm:cxn modelId="{23132BAA-FDF3-431E-B4DF-9463D54FD604}" type="presOf" srcId="{B730BC07-00FF-4D90-A114-081CB47C7C26}" destId="{4FD8FFF5-4FB1-42AD-BCFA-95CB19E250AC}" srcOrd="0" destOrd="0" presId="urn:microsoft.com/office/officeart/2005/8/layout/vList5"/>
    <dgm:cxn modelId="{C5C28FB5-3951-4C36-A7D9-0A64689A09E5}" type="presOf" srcId="{93CDDCB9-B67A-4513-A701-5CF0101B6B70}" destId="{3653D669-6D75-44ED-82CD-7825EB278DB2}" srcOrd="0" destOrd="0" presId="urn:microsoft.com/office/officeart/2005/8/layout/vList5"/>
    <dgm:cxn modelId="{B71421D7-1E69-4110-A728-D97EA08FC23E}" srcId="{93CDDCB9-B67A-4513-A701-5CF0101B6B70}" destId="{99F63E38-3536-47A0-91A6-4BCAB7419C7C}" srcOrd="0" destOrd="0" parTransId="{F117E88E-C929-4181-A6F5-D84386F9E95E}" sibTransId="{0BB1EC44-D38E-4D76-8BE2-61A9D7D806DE}"/>
    <dgm:cxn modelId="{8688DDA2-30D7-4C9B-A119-C38EBAFE2D14}" type="presParOf" srcId="{3653D669-6D75-44ED-82CD-7825EB278DB2}" destId="{2AAD17BE-B2DB-4317-B811-F0501D80708B}" srcOrd="0" destOrd="0" presId="urn:microsoft.com/office/officeart/2005/8/layout/vList5"/>
    <dgm:cxn modelId="{319FAF00-385B-4451-822C-B3AEE9E13E08}" type="presParOf" srcId="{2AAD17BE-B2DB-4317-B811-F0501D80708B}" destId="{0A7595C9-9251-44CD-A04F-4BA1ECB50C39}" srcOrd="0" destOrd="0" presId="urn:microsoft.com/office/officeart/2005/8/layout/vList5"/>
    <dgm:cxn modelId="{CA6D23DE-26DF-4BD5-AEEF-7F45DE4D8524}" type="presParOf" srcId="{3653D669-6D75-44ED-82CD-7825EB278DB2}" destId="{CC793C80-E4DB-4DE8-BA80-4D0624AF1741}" srcOrd="1" destOrd="0" presId="urn:microsoft.com/office/officeart/2005/8/layout/vList5"/>
    <dgm:cxn modelId="{0CF522FD-8404-4487-B934-A437A5F8546D}" type="presParOf" srcId="{3653D669-6D75-44ED-82CD-7825EB278DB2}" destId="{122BED3A-B480-4D7F-8377-692D73A04A1B}" srcOrd="2" destOrd="0" presId="urn:microsoft.com/office/officeart/2005/8/layout/vList5"/>
    <dgm:cxn modelId="{EE414CF2-5154-4DB7-B4C2-2635E1C06BB8}" type="presParOf" srcId="{122BED3A-B480-4D7F-8377-692D73A04A1B}" destId="{EFCF66BC-4B14-456B-AED1-4C1A09B4FE15}" srcOrd="0" destOrd="0" presId="urn:microsoft.com/office/officeart/2005/8/layout/vList5"/>
    <dgm:cxn modelId="{F85E5CA0-02AD-4168-B49E-0A81CE9DD38D}" type="presParOf" srcId="{3653D669-6D75-44ED-82CD-7825EB278DB2}" destId="{006156BF-5BA3-496F-921C-09518076D1D5}" srcOrd="3" destOrd="0" presId="urn:microsoft.com/office/officeart/2005/8/layout/vList5"/>
    <dgm:cxn modelId="{D8D65BB3-DAD9-42C9-8462-1DDE3E5F2B60}" type="presParOf" srcId="{3653D669-6D75-44ED-82CD-7825EB278DB2}" destId="{E8AD69EA-6072-4524-8E2D-63FE1E0145A8}" srcOrd="4" destOrd="0" presId="urn:microsoft.com/office/officeart/2005/8/layout/vList5"/>
    <dgm:cxn modelId="{CF43CDF5-B38F-4A93-8E0A-FBCFDEFEA929}" type="presParOf" srcId="{E8AD69EA-6072-4524-8E2D-63FE1E0145A8}" destId="{622AA3D4-4560-4A6C-9B5F-4BE088A36C64}" srcOrd="0" destOrd="0" presId="urn:microsoft.com/office/officeart/2005/8/layout/vList5"/>
    <dgm:cxn modelId="{8DF77DAC-B86C-49D2-8974-2CAB77E91057}" type="presParOf" srcId="{3653D669-6D75-44ED-82CD-7825EB278DB2}" destId="{14AC7DD5-0EA8-4B27-AA1D-295ED201F169}" srcOrd="5" destOrd="0" presId="urn:microsoft.com/office/officeart/2005/8/layout/vList5"/>
    <dgm:cxn modelId="{81C2AC4C-7B9E-4D5D-8ED7-DD79297025BE}" type="presParOf" srcId="{3653D669-6D75-44ED-82CD-7825EB278DB2}" destId="{DFF3E20C-3209-4839-86BB-72E15D71988F}" srcOrd="6" destOrd="0" presId="urn:microsoft.com/office/officeart/2005/8/layout/vList5"/>
    <dgm:cxn modelId="{D38DC691-6999-4532-8960-3D2080C059FD}" type="presParOf" srcId="{DFF3E20C-3209-4839-86BB-72E15D71988F}" destId="{4FD8FFF5-4FB1-42AD-BCFA-95CB19E250AC}" srcOrd="0"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79670A-CD91-4731-866A-EE42DF4303E8}">
      <dsp:nvSpPr>
        <dsp:cNvPr id="0" name=""/>
        <dsp:cNvSpPr/>
      </dsp:nvSpPr>
      <dsp:spPr>
        <a:xfrm rot="5400000">
          <a:off x="5465848" y="-2361909"/>
          <a:ext cx="536911" cy="5396992"/>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GB" sz="2000" kern="1200" dirty="0"/>
            <a:t>Show events in order as they occur</a:t>
          </a:r>
        </a:p>
      </dsp:txBody>
      <dsp:txXfrm rot="-5400000">
        <a:off x="3035808" y="94341"/>
        <a:ext cx="5370782" cy="484491"/>
      </dsp:txXfrm>
    </dsp:sp>
    <dsp:sp modelId="{0D3CF5EB-93CE-492A-855F-D4C79E6CED45}">
      <dsp:nvSpPr>
        <dsp:cNvPr id="0" name=""/>
        <dsp:cNvSpPr/>
      </dsp:nvSpPr>
      <dsp:spPr>
        <a:xfrm>
          <a:off x="12682" y="0"/>
          <a:ext cx="3035808" cy="6711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n-GB" sz="2800" kern="1200" dirty="0"/>
            <a:t>Chronological</a:t>
          </a:r>
          <a:endParaRPr lang="en-GB" sz="3200" kern="1200" dirty="0"/>
        </a:p>
      </dsp:txBody>
      <dsp:txXfrm>
        <a:off x="45444" y="32762"/>
        <a:ext cx="2970284" cy="605615"/>
      </dsp:txXfrm>
    </dsp:sp>
    <dsp:sp modelId="{7FA315AC-2664-4B8B-B404-2579E98C512D}">
      <dsp:nvSpPr>
        <dsp:cNvPr id="0" name=""/>
        <dsp:cNvSpPr/>
      </dsp:nvSpPr>
      <dsp:spPr>
        <a:xfrm rot="5400000">
          <a:off x="5465848" y="-1657212"/>
          <a:ext cx="536911" cy="5396992"/>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GB" sz="2000" kern="1200" dirty="0"/>
            <a:t>Take the audience on a journey</a:t>
          </a:r>
        </a:p>
      </dsp:txBody>
      <dsp:txXfrm rot="-5400000">
        <a:off x="3035808" y="799038"/>
        <a:ext cx="5370782" cy="484491"/>
      </dsp:txXfrm>
    </dsp:sp>
    <dsp:sp modelId="{D21CA3E6-0A20-4883-9CEB-C80E528155FA}">
      <dsp:nvSpPr>
        <dsp:cNvPr id="0" name=""/>
        <dsp:cNvSpPr/>
      </dsp:nvSpPr>
      <dsp:spPr>
        <a:xfrm>
          <a:off x="0" y="705713"/>
          <a:ext cx="3035808" cy="6711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n-GB" sz="2800" kern="1200" dirty="0"/>
            <a:t>Narrative</a:t>
          </a:r>
          <a:endParaRPr lang="en-GB" sz="3200" kern="1200" dirty="0"/>
        </a:p>
      </dsp:txBody>
      <dsp:txXfrm>
        <a:off x="32762" y="738475"/>
        <a:ext cx="2970284" cy="605615"/>
      </dsp:txXfrm>
    </dsp:sp>
    <dsp:sp modelId="{147BA418-AF23-442E-9449-0767BE9E4FC6}">
      <dsp:nvSpPr>
        <dsp:cNvPr id="0" name=""/>
        <dsp:cNvSpPr/>
      </dsp:nvSpPr>
      <dsp:spPr>
        <a:xfrm rot="5400000">
          <a:off x="5465848" y="-952515"/>
          <a:ext cx="536911" cy="5396992"/>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GB" sz="2000" kern="1200" dirty="0"/>
            <a:t>State the problem, the why’s, your solution and a summary.</a:t>
          </a:r>
        </a:p>
      </dsp:txBody>
      <dsp:txXfrm rot="-5400000">
        <a:off x="3035808" y="1503735"/>
        <a:ext cx="5370782" cy="484491"/>
      </dsp:txXfrm>
    </dsp:sp>
    <dsp:sp modelId="{C34C2C47-2F5E-48E7-9822-1B777816D46B}">
      <dsp:nvSpPr>
        <dsp:cNvPr id="0" name=""/>
        <dsp:cNvSpPr/>
      </dsp:nvSpPr>
      <dsp:spPr>
        <a:xfrm>
          <a:off x="0" y="1410410"/>
          <a:ext cx="3035808" cy="6711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n-GB" sz="2800" kern="1200" dirty="0"/>
            <a:t>Problem/Solution</a:t>
          </a:r>
          <a:endParaRPr lang="en-GB" sz="2600" kern="1200" dirty="0"/>
        </a:p>
      </dsp:txBody>
      <dsp:txXfrm>
        <a:off x="32762" y="1443172"/>
        <a:ext cx="2970284" cy="60561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79670A-CD91-4731-866A-EE42DF4303E8}">
      <dsp:nvSpPr>
        <dsp:cNvPr id="0" name=""/>
        <dsp:cNvSpPr/>
      </dsp:nvSpPr>
      <dsp:spPr>
        <a:xfrm rot="5400000">
          <a:off x="5355171" y="-2224557"/>
          <a:ext cx="758264" cy="5396992"/>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GB" sz="2000" kern="1200" dirty="0"/>
            <a:t>State the cause and explain the effect(s)</a:t>
          </a:r>
        </a:p>
      </dsp:txBody>
      <dsp:txXfrm rot="-5400000">
        <a:off x="3035808" y="131821"/>
        <a:ext cx="5359977" cy="684234"/>
      </dsp:txXfrm>
    </dsp:sp>
    <dsp:sp modelId="{0D3CF5EB-93CE-492A-855F-D4C79E6CED45}">
      <dsp:nvSpPr>
        <dsp:cNvPr id="0" name=""/>
        <dsp:cNvSpPr/>
      </dsp:nvSpPr>
      <dsp:spPr>
        <a:xfrm>
          <a:off x="12682" y="0"/>
          <a:ext cx="3035808" cy="94783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n-GB" sz="2800" kern="1200" dirty="0"/>
            <a:t>Cause/Effect</a:t>
          </a:r>
          <a:endParaRPr lang="en-GB" sz="3500" kern="1200" dirty="0"/>
        </a:p>
      </dsp:txBody>
      <dsp:txXfrm>
        <a:off x="58951" y="46269"/>
        <a:ext cx="2943270" cy="855292"/>
      </dsp:txXfrm>
    </dsp:sp>
    <dsp:sp modelId="{7FA315AC-2664-4B8B-B404-2579E98C512D}">
      <dsp:nvSpPr>
        <dsp:cNvPr id="0" name=""/>
        <dsp:cNvSpPr/>
      </dsp:nvSpPr>
      <dsp:spPr>
        <a:xfrm rot="5400000">
          <a:off x="5355171" y="-1229334"/>
          <a:ext cx="758264" cy="5396992"/>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GB" sz="2000" kern="1200" dirty="0"/>
            <a:t>Divide the general topic into several subtopics</a:t>
          </a:r>
        </a:p>
      </dsp:txBody>
      <dsp:txXfrm rot="-5400000">
        <a:off x="3035808" y="1127044"/>
        <a:ext cx="5359977" cy="684234"/>
      </dsp:txXfrm>
    </dsp:sp>
    <dsp:sp modelId="{D21CA3E6-0A20-4883-9CEB-C80E528155FA}">
      <dsp:nvSpPr>
        <dsp:cNvPr id="0" name=""/>
        <dsp:cNvSpPr/>
      </dsp:nvSpPr>
      <dsp:spPr>
        <a:xfrm>
          <a:off x="0" y="995245"/>
          <a:ext cx="3035808" cy="94783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n-GB" sz="2800" kern="1200" dirty="0"/>
            <a:t>Topical</a:t>
          </a:r>
          <a:endParaRPr lang="en-GB" sz="5000" kern="1200" dirty="0"/>
        </a:p>
      </dsp:txBody>
      <dsp:txXfrm>
        <a:off x="46269" y="1041514"/>
        <a:ext cx="2943270" cy="85529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93EE8C-DE04-464D-B3A8-C0949A4F7750}">
      <dsp:nvSpPr>
        <dsp:cNvPr id="0" name=""/>
        <dsp:cNvSpPr/>
      </dsp:nvSpPr>
      <dsp:spPr>
        <a:xfrm>
          <a:off x="2579" y="654366"/>
          <a:ext cx="2515195" cy="892800"/>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0472" tIns="125984" rIns="220472" bIns="125984" numCol="1" spcCol="1270" anchor="ctr" anchorCtr="0">
          <a:noAutofit/>
        </a:bodyPr>
        <a:lstStyle/>
        <a:p>
          <a:pPr marL="0" lvl="0" indent="0" algn="ctr" defTabSz="1377950">
            <a:lnSpc>
              <a:spcPct val="90000"/>
            </a:lnSpc>
            <a:spcBef>
              <a:spcPct val="0"/>
            </a:spcBef>
            <a:spcAft>
              <a:spcPct val="35000"/>
            </a:spcAft>
            <a:buNone/>
          </a:pPr>
          <a:r>
            <a:rPr lang="en-GB" sz="3100" kern="1200" dirty="0"/>
            <a:t>Layout</a:t>
          </a:r>
        </a:p>
      </dsp:txBody>
      <dsp:txXfrm>
        <a:off x="2579" y="654366"/>
        <a:ext cx="2515195" cy="892800"/>
      </dsp:txXfrm>
    </dsp:sp>
    <dsp:sp modelId="{8C8C91DC-C802-4AF6-93F7-CA4245988469}">
      <dsp:nvSpPr>
        <dsp:cNvPr id="0" name=""/>
        <dsp:cNvSpPr/>
      </dsp:nvSpPr>
      <dsp:spPr>
        <a:xfrm>
          <a:off x="0" y="1547166"/>
          <a:ext cx="2515195" cy="2903866"/>
        </a:xfrm>
        <a:prstGeom prst="rect">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GB" sz="1800" kern="1200" dirty="0">
              <a:solidFill>
                <a:schemeClr val="tx1">
                  <a:lumMod val="75000"/>
                  <a:lumOff val="25000"/>
                </a:schemeClr>
              </a:solidFill>
            </a:rPr>
            <a:t>Your layout should support your message and provide a structure.</a:t>
          </a:r>
        </a:p>
        <a:p>
          <a:pPr marL="171450" lvl="1" indent="-171450" algn="l" defTabSz="800100">
            <a:lnSpc>
              <a:spcPct val="90000"/>
            </a:lnSpc>
            <a:spcBef>
              <a:spcPct val="0"/>
            </a:spcBef>
            <a:spcAft>
              <a:spcPct val="15000"/>
            </a:spcAft>
            <a:buChar char="•"/>
          </a:pPr>
          <a:r>
            <a:rPr lang="en-GB" sz="1800" kern="1200" dirty="0">
              <a:solidFill>
                <a:schemeClr val="tx1">
                  <a:lumMod val="75000"/>
                  <a:lumOff val="25000"/>
                </a:schemeClr>
              </a:solidFill>
            </a:rPr>
            <a:t>Think of it as the skeleton of your presentation</a:t>
          </a:r>
        </a:p>
      </dsp:txBody>
      <dsp:txXfrm>
        <a:off x="0" y="1547166"/>
        <a:ext cx="2515195" cy="2903866"/>
      </dsp:txXfrm>
    </dsp:sp>
    <dsp:sp modelId="{42A26A77-8729-412A-A0B9-B79985547DDC}">
      <dsp:nvSpPr>
        <dsp:cNvPr id="0" name=""/>
        <dsp:cNvSpPr/>
      </dsp:nvSpPr>
      <dsp:spPr>
        <a:xfrm>
          <a:off x="2869902" y="654366"/>
          <a:ext cx="2515195" cy="892800"/>
        </a:xfrm>
        <a:prstGeom prst="rect">
          <a:avLst/>
        </a:prstGeom>
        <a:solidFill>
          <a:srgbClr val="FDB134"/>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0472" tIns="125984" rIns="220472" bIns="125984" numCol="1" spcCol="1270" anchor="ctr" anchorCtr="0">
          <a:noAutofit/>
        </a:bodyPr>
        <a:lstStyle/>
        <a:p>
          <a:pPr marL="0" lvl="0" indent="0" algn="ctr" defTabSz="1377950">
            <a:lnSpc>
              <a:spcPct val="90000"/>
            </a:lnSpc>
            <a:spcBef>
              <a:spcPct val="0"/>
            </a:spcBef>
            <a:spcAft>
              <a:spcPct val="35000"/>
            </a:spcAft>
            <a:buNone/>
          </a:pPr>
          <a:r>
            <a:rPr lang="en-GB" sz="3100" kern="1200" dirty="0"/>
            <a:t>Consistency</a:t>
          </a:r>
        </a:p>
      </dsp:txBody>
      <dsp:txXfrm>
        <a:off x="2869902" y="654366"/>
        <a:ext cx="2515195" cy="892800"/>
      </dsp:txXfrm>
    </dsp:sp>
    <dsp:sp modelId="{47E42077-3B6B-4546-8F25-3ECD9154EC44}">
      <dsp:nvSpPr>
        <dsp:cNvPr id="0" name=""/>
        <dsp:cNvSpPr/>
      </dsp:nvSpPr>
      <dsp:spPr>
        <a:xfrm>
          <a:off x="2869902" y="1547166"/>
          <a:ext cx="2515195" cy="2903866"/>
        </a:xfrm>
        <a:prstGeom prst="rect">
          <a:avLst/>
        </a:prstGeom>
        <a:solidFill>
          <a:schemeClr val="accent2">
            <a:tint val="40000"/>
            <a:alpha val="90000"/>
            <a:hueOff val="738716"/>
            <a:satOff val="-34495"/>
            <a:lumOff val="-1776"/>
            <a:alphaOff val="0"/>
          </a:schemeClr>
        </a:solidFill>
        <a:ln w="9525" cap="flat" cmpd="sng" algn="ctr">
          <a:solidFill>
            <a:schemeClr val="accent2">
              <a:tint val="40000"/>
              <a:alpha val="90000"/>
              <a:hueOff val="738716"/>
              <a:satOff val="-34495"/>
              <a:lumOff val="-1776"/>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GB" sz="1800" kern="1200" dirty="0">
              <a:solidFill>
                <a:schemeClr val="tx1">
                  <a:lumMod val="75000"/>
                  <a:lumOff val="25000"/>
                </a:schemeClr>
              </a:solidFill>
            </a:rPr>
            <a:t>In your placement of text and images.</a:t>
          </a:r>
        </a:p>
        <a:p>
          <a:pPr marL="171450" lvl="1" indent="-171450" algn="l" defTabSz="800100">
            <a:lnSpc>
              <a:spcPct val="90000"/>
            </a:lnSpc>
            <a:spcBef>
              <a:spcPct val="0"/>
            </a:spcBef>
            <a:spcAft>
              <a:spcPct val="15000"/>
            </a:spcAft>
            <a:buChar char="•"/>
          </a:pPr>
          <a:r>
            <a:rPr lang="en-GB" sz="1800" kern="1200" dirty="0">
              <a:solidFill>
                <a:schemeClr val="tx1">
                  <a:lumMod val="75000"/>
                  <a:lumOff val="25000"/>
                </a:schemeClr>
              </a:solidFill>
            </a:rPr>
            <a:t>In your fonts style and sizes</a:t>
          </a:r>
        </a:p>
        <a:p>
          <a:pPr marL="171450" lvl="1" indent="-171450" algn="l" defTabSz="800100">
            <a:lnSpc>
              <a:spcPct val="90000"/>
            </a:lnSpc>
            <a:spcBef>
              <a:spcPct val="0"/>
            </a:spcBef>
            <a:spcAft>
              <a:spcPct val="15000"/>
            </a:spcAft>
            <a:buChar char="•"/>
          </a:pPr>
          <a:r>
            <a:rPr lang="en-GB" sz="1800" kern="1200">
              <a:solidFill>
                <a:schemeClr val="tx1">
                  <a:lumMod val="75000"/>
                  <a:lumOff val="25000"/>
                </a:schemeClr>
              </a:solidFill>
            </a:rPr>
            <a:t>Your background</a:t>
          </a:r>
          <a:endParaRPr lang="en-GB" sz="1800" kern="1200" dirty="0">
            <a:solidFill>
              <a:schemeClr val="tx1">
                <a:lumMod val="75000"/>
                <a:lumOff val="25000"/>
              </a:schemeClr>
            </a:solidFill>
          </a:endParaRPr>
        </a:p>
        <a:p>
          <a:pPr marL="171450" lvl="1" indent="-171450" algn="l" defTabSz="800100">
            <a:lnSpc>
              <a:spcPct val="90000"/>
            </a:lnSpc>
            <a:spcBef>
              <a:spcPct val="0"/>
            </a:spcBef>
            <a:spcAft>
              <a:spcPct val="15000"/>
            </a:spcAft>
            <a:buChar char="•"/>
          </a:pPr>
          <a:r>
            <a:rPr lang="en-GB" sz="1800" kern="1200">
              <a:solidFill>
                <a:schemeClr val="tx1">
                  <a:lumMod val="75000"/>
                  <a:lumOff val="25000"/>
                </a:schemeClr>
              </a:solidFill>
            </a:rPr>
            <a:t>The style and treatment of your imagery</a:t>
          </a:r>
          <a:endParaRPr lang="en-GB" sz="1800" kern="1200" dirty="0">
            <a:solidFill>
              <a:schemeClr val="tx1">
                <a:lumMod val="75000"/>
                <a:lumOff val="25000"/>
              </a:schemeClr>
            </a:solidFill>
          </a:endParaRPr>
        </a:p>
        <a:p>
          <a:pPr marL="171450" lvl="1" indent="-171450" algn="l" defTabSz="800100">
            <a:lnSpc>
              <a:spcPct val="90000"/>
            </a:lnSpc>
            <a:spcBef>
              <a:spcPct val="0"/>
            </a:spcBef>
            <a:spcAft>
              <a:spcPct val="15000"/>
            </a:spcAft>
            <a:buChar char="•"/>
          </a:pPr>
          <a:r>
            <a:rPr lang="en-GB" sz="1800" kern="1200">
              <a:solidFill>
                <a:schemeClr val="tx1">
                  <a:lumMod val="75000"/>
                  <a:lumOff val="25000"/>
                </a:schemeClr>
              </a:solidFill>
            </a:rPr>
            <a:t>Your charts</a:t>
          </a:r>
          <a:endParaRPr lang="en-GB" sz="1800" kern="1200" dirty="0">
            <a:solidFill>
              <a:schemeClr val="tx1">
                <a:lumMod val="75000"/>
                <a:lumOff val="25000"/>
              </a:schemeClr>
            </a:solidFill>
          </a:endParaRPr>
        </a:p>
      </dsp:txBody>
      <dsp:txXfrm>
        <a:off x="2869902" y="1547166"/>
        <a:ext cx="2515195" cy="2903866"/>
      </dsp:txXfrm>
    </dsp:sp>
    <dsp:sp modelId="{6A63D0BA-4017-439C-9B2C-CBF4105E9596}">
      <dsp:nvSpPr>
        <dsp:cNvPr id="0" name=""/>
        <dsp:cNvSpPr/>
      </dsp:nvSpPr>
      <dsp:spPr>
        <a:xfrm>
          <a:off x="5737225" y="654366"/>
          <a:ext cx="2515195" cy="892800"/>
        </a:xfrm>
        <a:prstGeom prst="rect">
          <a:avLst/>
        </a:prstGeom>
        <a:solidFill>
          <a:srgbClr val="A0B6DF"/>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0472" tIns="125984" rIns="220472" bIns="125984" numCol="1" spcCol="1270" anchor="ctr" anchorCtr="0">
          <a:noAutofit/>
        </a:bodyPr>
        <a:lstStyle/>
        <a:p>
          <a:pPr marL="0" lvl="0" indent="0" algn="ctr" defTabSz="1377950">
            <a:lnSpc>
              <a:spcPct val="90000"/>
            </a:lnSpc>
            <a:spcBef>
              <a:spcPct val="0"/>
            </a:spcBef>
            <a:spcAft>
              <a:spcPct val="35000"/>
            </a:spcAft>
            <a:buNone/>
          </a:pPr>
          <a:r>
            <a:rPr lang="en-GB" sz="3100" kern="1200" dirty="0"/>
            <a:t>Colour</a:t>
          </a:r>
        </a:p>
      </dsp:txBody>
      <dsp:txXfrm>
        <a:off x="5737225" y="654366"/>
        <a:ext cx="2515195" cy="892800"/>
      </dsp:txXfrm>
    </dsp:sp>
    <dsp:sp modelId="{A95FDD86-8B1B-4E0D-AA60-6F5EC5FF4EC5}">
      <dsp:nvSpPr>
        <dsp:cNvPr id="0" name=""/>
        <dsp:cNvSpPr/>
      </dsp:nvSpPr>
      <dsp:spPr>
        <a:xfrm>
          <a:off x="5737225" y="1547166"/>
          <a:ext cx="2515195" cy="2903866"/>
        </a:xfrm>
        <a:prstGeom prst="rect">
          <a:avLst/>
        </a:prstGeom>
        <a:solidFill>
          <a:schemeClr val="accent2">
            <a:tint val="40000"/>
            <a:alpha val="90000"/>
            <a:hueOff val="1477432"/>
            <a:satOff val="-68990"/>
            <a:lumOff val="-3553"/>
            <a:alphaOff val="0"/>
          </a:schemeClr>
        </a:solidFill>
        <a:ln w="9525" cap="flat" cmpd="sng" algn="ctr">
          <a:solidFill>
            <a:schemeClr val="accent2">
              <a:tint val="40000"/>
              <a:alpha val="90000"/>
              <a:hueOff val="1477432"/>
              <a:satOff val="-68990"/>
              <a:lumOff val="-3553"/>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GB" sz="1800" kern="1200">
              <a:solidFill>
                <a:schemeClr val="tx1">
                  <a:lumMod val="75000"/>
                  <a:lumOff val="25000"/>
                </a:schemeClr>
              </a:solidFill>
            </a:rPr>
            <a:t>Use high contrast to increase legibility (e.g. black on clear backgrounds)</a:t>
          </a:r>
          <a:endParaRPr lang="en-GB" sz="1800" kern="1200" dirty="0">
            <a:solidFill>
              <a:schemeClr val="tx1">
                <a:lumMod val="75000"/>
                <a:lumOff val="25000"/>
              </a:schemeClr>
            </a:solidFill>
          </a:endParaRPr>
        </a:p>
        <a:p>
          <a:pPr marL="171450" lvl="1" indent="-171450" algn="l" defTabSz="800100">
            <a:lnSpc>
              <a:spcPct val="90000"/>
            </a:lnSpc>
            <a:spcBef>
              <a:spcPct val="0"/>
            </a:spcBef>
            <a:spcAft>
              <a:spcPct val="15000"/>
            </a:spcAft>
            <a:buChar char="•"/>
          </a:pPr>
          <a:r>
            <a:rPr lang="en-GB" sz="1800" kern="1200">
              <a:solidFill>
                <a:schemeClr val="tx1">
                  <a:lumMod val="75000"/>
                  <a:lumOff val="25000"/>
                </a:schemeClr>
              </a:solidFill>
            </a:rPr>
            <a:t>Colours should not clash</a:t>
          </a:r>
          <a:endParaRPr lang="en-GB" sz="1800" kern="1200" dirty="0">
            <a:solidFill>
              <a:schemeClr val="tx1">
                <a:lumMod val="75000"/>
                <a:lumOff val="25000"/>
              </a:schemeClr>
            </a:solidFill>
          </a:endParaRPr>
        </a:p>
        <a:p>
          <a:pPr marL="171450" lvl="1" indent="-171450" algn="l" defTabSz="800100">
            <a:lnSpc>
              <a:spcPct val="90000"/>
            </a:lnSpc>
            <a:spcBef>
              <a:spcPct val="0"/>
            </a:spcBef>
            <a:spcAft>
              <a:spcPct val="15000"/>
            </a:spcAft>
            <a:buChar char="•"/>
          </a:pPr>
          <a:r>
            <a:rPr lang="en-GB" sz="1800" kern="1200">
              <a:solidFill>
                <a:schemeClr val="tx1">
                  <a:lumMod val="75000"/>
                  <a:lumOff val="25000"/>
                </a:schemeClr>
              </a:solidFill>
            </a:rPr>
            <a:t>Avoid clutter by using no more than four colours</a:t>
          </a:r>
          <a:endParaRPr lang="en-GB" sz="1800" kern="1200" dirty="0">
            <a:solidFill>
              <a:schemeClr val="tx1">
                <a:lumMod val="75000"/>
                <a:lumOff val="25000"/>
              </a:schemeClr>
            </a:solidFill>
          </a:endParaRPr>
        </a:p>
      </dsp:txBody>
      <dsp:txXfrm>
        <a:off x="5737225" y="1547166"/>
        <a:ext cx="2515195" cy="290386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7595C9-9251-44CD-A04F-4BA1ECB50C39}">
      <dsp:nvSpPr>
        <dsp:cNvPr id="0" name=""/>
        <dsp:cNvSpPr/>
      </dsp:nvSpPr>
      <dsp:spPr>
        <a:xfrm>
          <a:off x="1950720" y="1956"/>
          <a:ext cx="2194560" cy="94104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GB" sz="2400" kern="1200" dirty="0"/>
            <a:t>Voice</a:t>
          </a:r>
        </a:p>
      </dsp:txBody>
      <dsp:txXfrm>
        <a:off x="1996658" y="47894"/>
        <a:ext cx="2102684" cy="849173"/>
      </dsp:txXfrm>
    </dsp:sp>
    <dsp:sp modelId="{EFCF66BC-4B14-456B-AED1-4C1A09B4FE15}">
      <dsp:nvSpPr>
        <dsp:cNvPr id="0" name=""/>
        <dsp:cNvSpPr/>
      </dsp:nvSpPr>
      <dsp:spPr>
        <a:xfrm>
          <a:off x="1950720" y="990058"/>
          <a:ext cx="2194560" cy="94104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GB" sz="2400" kern="1200" dirty="0"/>
            <a:t>Language</a:t>
          </a:r>
        </a:p>
      </dsp:txBody>
      <dsp:txXfrm>
        <a:off x="1996658" y="1035996"/>
        <a:ext cx="2102684" cy="849173"/>
      </dsp:txXfrm>
    </dsp:sp>
    <dsp:sp modelId="{622AA3D4-4560-4A6C-9B5F-4BE088A36C64}">
      <dsp:nvSpPr>
        <dsp:cNvPr id="0" name=""/>
        <dsp:cNvSpPr/>
      </dsp:nvSpPr>
      <dsp:spPr>
        <a:xfrm>
          <a:off x="1950720" y="1978161"/>
          <a:ext cx="2194560" cy="94104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GB" sz="2400" kern="1200" dirty="0"/>
            <a:t>Movement</a:t>
          </a:r>
        </a:p>
      </dsp:txBody>
      <dsp:txXfrm>
        <a:off x="1996658" y="2024099"/>
        <a:ext cx="2102684" cy="849173"/>
      </dsp:txXfrm>
    </dsp:sp>
    <dsp:sp modelId="{4FD8FFF5-4FB1-42AD-BCFA-95CB19E250AC}">
      <dsp:nvSpPr>
        <dsp:cNvPr id="0" name=""/>
        <dsp:cNvSpPr/>
      </dsp:nvSpPr>
      <dsp:spPr>
        <a:xfrm>
          <a:off x="1950720" y="2966263"/>
          <a:ext cx="2194560" cy="94104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GB" sz="2400" kern="1200" dirty="0"/>
            <a:t>Body Language</a:t>
          </a:r>
        </a:p>
      </dsp:txBody>
      <dsp:txXfrm>
        <a:off x="1996658" y="3012201"/>
        <a:ext cx="2102684" cy="849173"/>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02" name="Rectangle 2"/>
          <p:cNvSpPr>
            <a:spLocks noGrp="1" noChangeArrowheads="1"/>
          </p:cNvSpPr>
          <p:nvPr>
            <p:ph type="hdr" sz="quarter"/>
          </p:nvPr>
        </p:nvSpPr>
        <p:spPr bwMode="auto">
          <a:xfrm>
            <a:off x="0" y="0"/>
            <a:ext cx="2946400" cy="493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GB"/>
          </a:p>
        </p:txBody>
      </p:sp>
      <p:sp>
        <p:nvSpPr>
          <p:cNvPr id="102403" name="Rectangle 3"/>
          <p:cNvSpPr>
            <a:spLocks noGrp="1" noChangeArrowheads="1"/>
          </p:cNvSpPr>
          <p:nvPr>
            <p:ph type="dt" sz="quarter" idx="1"/>
          </p:nvPr>
        </p:nvSpPr>
        <p:spPr bwMode="auto">
          <a:xfrm>
            <a:off x="3851275" y="0"/>
            <a:ext cx="2946400" cy="493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GB"/>
          </a:p>
        </p:txBody>
      </p:sp>
      <p:sp>
        <p:nvSpPr>
          <p:cNvPr id="102404" name="Rectangle 4"/>
          <p:cNvSpPr>
            <a:spLocks noGrp="1" noChangeArrowheads="1"/>
          </p:cNvSpPr>
          <p:nvPr>
            <p:ph type="ftr" sz="quarter" idx="2"/>
          </p:nvPr>
        </p:nvSpPr>
        <p:spPr bwMode="auto">
          <a:xfrm>
            <a:off x="0" y="9380538"/>
            <a:ext cx="2946400" cy="49371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GB"/>
          </a:p>
        </p:txBody>
      </p:sp>
      <p:sp>
        <p:nvSpPr>
          <p:cNvPr id="102405" name="Rectangle 5"/>
          <p:cNvSpPr>
            <a:spLocks noGrp="1" noChangeArrowheads="1"/>
          </p:cNvSpPr>
          <p:nvPr>
            <p:ph type="sldNum" sz="quarter" idx="3"/>
          </p:nvPr>
        </p:nvSpPr>
        <p:spPr bwMode="auto">
          <a:xfrm>
            <a:off x="3851275" y="9380538"/>
            <a:ext cx="2946400" cy="49371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B5C7FB9D-B17C-4603-9A91-A262463D280E}" type="slidenum">
              <a:rPr lang="en-GB"/>
              <a:pPr>
                <a:defRPr/>
              </a:pPr>
              <a:t>‹#›</a:t>
            </a:fld>
            <a:endParaRPr lang="en-GB"/>
          </a:p>
        </p:txBody>
      </p:sp>
    </p:spTree>
    <p:extLst>
      <p:ext uri="{BB962C8B-B14F-4D97-AF65-F5344CB8AC3E}">
        <p14:creationId xmlns:p14="http://schemas.microsoft.com/office/powerpoint/2010/main" val="205426338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2"/>
          <p:cNvSpPr>
            <a:spLocks noGrp="1" noChangeArrowheads="1"/>
          </p:cNvSpPr>
          <p:nvPr>
            <p:ph type="hdr" sz="quarter"/>
          </p:nvPr>
        </p:nvSpPr>
        <p:spPr bwMode="auto">
          <a:xfrm>
            <a:off x="0" y="0"/>
            <a:ext cx="2946400" cy="493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GB"/>
          </a:p>
        </p:txBody>
      </p:sp>
      <p:sp>
        <p:nvSpPr>
          <p:cNvPr id="25603" name="Rectangle 3"/>
          <p:cNvSpPr>
            <a:spLocks noGrp="1" noChangeArrowheads="1"/>
          </p:cNvSpPr>
          <p:nvPr>
            <p:ph type="dt" idx="1"/>
          </p:nvPr>
        </p:nvSpPr>
        <p:spPr bwMode="auto">
          <a:xfrm>
            <a:off x="3849688" y="0"/>
            <a:ext cx="2946400" cy="493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GB"/>
          </a:p>
        </p:txBody>
      </p:sp>
      <p:sp>
        <p:nvSpPr>
          <p:cNvPr id="11268" name="Rectangle 4"/>
          <p:cNvSpPr>
            <a:spLocks noGrp="1" noRot="1" noChangeAspect="1" noChangeArrowheads="1" noTextEdit="1"/>
          </p:cNvSpPr>
          <p:nvPr>
            <p:ph type="sldImg" idx="2"/>
          </p:nvPr>
        </p:nvSpPr>
        <p:spPr bwMode="auto">
          <a:xfrm>
            <a:off x="931863" y="741363"/>
            <a:ext cx="4933950" cy="3702050"/>
          </a:xfrm>
          <a:prstGeom prst="rect">
            <a:avLst/>
          </a:prstGeom>
          <a:noFill/>
          <a:ln w="9525">
            <a:solidFill>
              <a:srgbClr val="000000"/>
            </a:solidFill>
            <a:miter lim="800000"/>
            <a:headEnd/>
            <a:tailEnd/>
          </a:ln>
        </p:spPr>
      </p:sp>
      <p:sp>
        <p:nvSpPr>
          <p:cNvPr id="25605" name="Rectangle 5"/>
          <p:cNvSpPr>
            <a:spLocks noGrp="1" noChangeArrowheads="1"/>
          </p:cNvSpPr>
          <p:nvPr>
            <p:ph type="body" sz="quarter" idx="3"/>
          </p:nvPr>
        </p:nvSpPr>
        <p:spPr bwMode="auto">
          <a:xfrm>
            <a:off x="679450" y="4691063"/>
            <a:ext cx="5438775" cy="44434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25606" name="Rectangle 6"/>
          <p:cNvSpPr>
            <a:spLocks noGrp="1" noChangeArrowheads="1"/>
          </p:cNvSpPr>
          <p:nvPr>
            <p:ph type="ftr" sz="quarter" idx="4"/>
          </p:nvPr>
        </p:nvSpPr>
        <p:spPr bwMode="auto">
          <a:xfrm>
            <a:off x="0" y="9378950"/>
            <a:ext cx="2946400" cy="49371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GB"/>
          </a:p>
        </p:txBody>
      </p:sp>
      <p:sp>
        <p:nvSpPr>
          <p:cNvPr id="25607" name="Rectangle 7"/>
          <p:cNvSpPr>
            <a:spLocks noGrp="1" noChangeArrowheads="1"/>
          </p:cNvSpPr>
          <p:nvPr>
            <p:ph type="sldNum" sz="quarter" idx="5"/>
          </p:nvPr>
        </p:nvSpPr>
        <p:spPr bwMode="auto">
          <a:xfrm>
            <a:off x="3849688" y="9378950"/>
            <a:ext cx="2946400" cy="49371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D45BF477-9A32-4F3E-AF43-95A97C910E1E}" type="slidenum">
              <a:rPr lang="en-GB"/>
              <a:pPr>
                <a:defRPr/>
              </a:pPr>
              <a:t>‹#›</a:t>
            </a:fld>
            <a:endParaRPr lang="en-GB"/>
          </a:p>
        </p:txBody>
      </p:sp>
    </p:spTree>
    <p:extLst>
      <p:ext uri="{BB962C8B-B14F-4D97-AF65-F5344CB8AC3E}">
        <p14:creationId xmlns:p14="http://schemas.microsoft.com/office/powerpoint/2010/main" val="68940144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xfrm>
            <a:off x="941388" y="741363"/>
            <a:ext cx="4933950" cy="3702050"/>
          </a:xfrm>
          <a:ln/>
        </p:spPr>
      </p:sp>
      <p:sp>
        <p:nvSpPr>
          <p:cNvPr id="41987" name="Rectangle 3"/>
          <p:cNvSpPr>
            <a:spLocks noGrp="1" noChangeArrowheads="1"/>
          </p:cNvSpPr>
          <p:nvPr>
            <p:ph type="body" idx="1"/>
          </p:nvPr>
        </p:nvSpPr>
        <p:spPr>
          <a:noFill/>
          <a:ln/>
        </p:spPr>
        <p:txBody>
          <a:bodyPr/>
          <a:lstStyle/>
          <a:p>
            <a:endParaRPr lang="en-US" baseline="0" dirty="0"/>
          </a:p>
        </p:txBody>
      </p:sp>
    </p:spTree>
    <p:extLst>
      <p:ext uri="{BB962C8B-B14F-4D97-AF65-F5344CB8AC3E}">
        <p14:creationId xmlns:p14="http://schemas.microsoft.com/office/powerpoint/2010/main" val="31330316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baseline="0" dirty="0"/>
          </a:p>
          <a:p>
            <a:r>
              <a:rPr lang="en-GB" dirty="0"/>
              <a:t>Introduce the concept that a Great Presentation has 3 elements. </a:t>
            </a:r>
          </a:p>
          <a:p>
            <a:endParaRPr lang="en-GB" dirty="0"/>
          </a:p>
        </p:txBody>
      </p:sp>
      <p:sp>
        <p:nvSpPr>
          <p:cNvPr id="4" name="Slide Number Placeholder 3"/>
          <p:cNvSpPr>
            <a:spLocks noGrp="1"/>
          </p:cNvSpPr>
          <p:nvPr>
            <p:ph type="sldNum" sz="quarter" idx="10"/>
          </p:nvPr>
        </p:nvSpPr>
        <p:spPr/>
        <p:txBody>
          <a:bodyPr/>
          <a:lstStyle/>
          <a:p>
            <a:pPr>
              <a:defRPr/>
            </a:pPr>
            <a:fld id="{D45BF477-9A32-4F3E-AF43-95A97C910E1E}" type="slidenum">
              <a:rPr lang="en-GB" smtClean="0"/>
              <a:pPr>
                <a:defRPr/>
              </a:pPr>
              <a:t>2</a:t>
            </a:fld>
            <a:endParaRPr lang="en-GB"/>
          </a:p>
        </p:txBody>
      </p:sp>
    </p:spTree>
    <p:extLst>
      <p:ext uri="{BB962C8B-B14F-4D97-AF65-F5344CB8AC3E}">
        <p14:creationId xmlns:p14="http://schemas.microsoft.com/office/powerpoint/2010/main" val="37291046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txBox="1">
            <a:spLocks noGrp="1" noChangeArrowheads="1"/>
          </p:cNvSpPr>
          <p:nvPr/>
        </p:nvSpPr>
        <p:spPr bwMode="auto">
          <a:xfrm>
            <a:off x="3849688" y="9378950"/>
            <a:ext cx="2946400" cy="493713"/>
          </a:xfrm>
          <a:prstGeom prst="rect">
            <a:avLst/>
          </a:prstGeom>
          <a:noFill/>
          <a:ln w="9525">
            <a:noFill/>
            <a:miter lim="800000"/>
            <a:headEnd/>
            <a:tailEnd/>
          </a:ln>
          <a:effectLst/>
        </p:spPr>
        <p:txBody>
          <a:bodyPr anchor="b"/>
          <a:lstStyle/>
          <a:p>
            <a:pPr algn="r"/>
            <a:fld id="{F654C1F6-ACEC-47EA-AFC9-32533AAB1ECD}" type="slidenum">
              <a:rPr lang="en-US" sz="1200"/>
              <a:pPr algn="r"/>
              <a:t>3</a:t>
            </a:fld>
            <a:endParaRPr lang="en-US" sz="1200"/>
          </a:p>
        </p:txBody>
      </p:sp>
      <p:sp>
        <p:nvSpPr>
          <p:cNvPr id="22531" name="Rectangle 2"/>
          <p:cNvSpPr>
            <a:spLocks noGrp="1" noRot="1" noChangeAspect="1" noChangeArrowheads="1" noTextEdit="1"/>
          </p:cNvSpPr>
          <p:nvPr>
            <p:ph type="sldImg"/>
          </p:nvPr>
        </p:nvSpPr>
        <p:spPr>
          <a:xfrm>
            <a:off x="928688" y="739775"/>
            <a:ext cx="4938712" cy="3703638"/>
          </a:xfrm>
          <a:ln/>
        </p:spPr>
      </p:sp>
      <p:sp>
        <p:nvSpPr>
          <p:cNvPr id="22532" name="Rectangle 3"/>
          <p:cNvSpPr>
            <a:spLocks noGrp="1" noChangeArrowheads="1"/>
          </p:cNvSpPr>
          <p:nvPr>
            <p:ph type="body" idx="1"/>
          </p:nvPr>
        </p:nvSpPr>
        <p:spPr>
          <a:noFill/>
          <a:ln/>
        </p:spPr>
        <p:txBody>
          <a:bodyPr/>
          <a:lstStyle/>
          <a:p>
            <a:pPr eaLnBrk="1" hangingPunct="1"/>
            <a:r>
              <a:rPr lang="en-US" dirty="0"/>
              <a:t>First thing we are going to cover is Developing Content.  This is the most important element to get right as it won’t matter how great your design and delivery is if you haven’t got your content right.</a:t>
            </a:r>
          </a:p>
        </p:txBody>
      </p:sp>
    </p:spTree>
    <p:extLst>
      <p:ext uri="{BB962C8B-B14F-4D97-AF65-F5344CB8AC3E}">
        <p14:creationId xmlns:p14="http://schemas.microsoft.com/office/powerpoint/2010/main" val="26040338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r>
              <a:rPr lang="en-US" dirty="0"/>
              <a:t>Before you start to build your content there are some important things to consider. </a:t>
            </a:r>
          </a:p>
          <a:p>
            <a:endParaRPr lang="en-US" dirty="0"/>
          </a:p>
          <a:p>
            <a:pPr>
              <a:buFont typeface="Arial" pitchFamily="34" charset="0"/>
              <a:buChar char="•"/>
            </a:pPr>
            <a:r>
              <a:rPr lang="en-US" dirty="0"/>
              <a:t> Who is your audience?</a:t>
            </a:r>
          </a:p>
          <a:p>
            <a:pPr>
              <a:buFont typeface="Arial" pitchFamily="34" charset="0"/>
              <a:buChar char="•"/>
            </a:pPr>
            <a:r>
              <a:rPr lang="en-US" dirty="0"/>
              <a:t> How will I research the content?</a:t>
            </a:r>
          </a:p>
          <a:p>
            <a:pPr>
              <a:buFont typeface="Arial" pitchFamily="34" charset="0"/>
              <a:buChar char="•"/>
            </a:pPr>
            <a:r>
              <a:rPr lang="en-US" dirty="0"/>
              <a:t> What outline will I use to convey my message?</a:t>
            </a:r>
          </a:p>
        </p:txBody>
      </p:sp>
    </p:spTree>
    <p:extLst>
      <p:ext uri="{BB962C8B-B14F-4D97-AF65-F5344CB8AC3E}">
        <p14:creationId xmlns:p14="http://schemas.microsoft.com/office/powerpoint/2010/main" val="8222389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It is important to consider the needs of your audience. Before you start your research to gather relevant information there are three questions you should consider:</a:t>
            </a:r>
          </a:p>
          <a:p>
            <a:endParaRPr lang="en-GB" dirty="0"/>
          </a:p>
          <a:p>
            <a:endParaRPr lang="en-GB" dirty="0"/>
          </a:p>
          <a:p>
            <a:pPr>
              <a:buFont typeface="Arial" pitchFamily="34" charset="0"/>
              <a:buChar char="•"/>
            </a:pPr>
            <a:r>
              <a:rPr lang="en-GB" dirty="0"/>
              <a:t> What do I want my audience to gain?</a:t>
            </a:r>
          </a:p>
          <a:p>
            <a:pPr>
              <a:buFont typeface="Arial" pitchFamily="34" charset="0"/>
              <a:buChar char="•"/>
            </a:pPr>
            <a:endParaRPr lang="en-GB" dirty="0"/>
          </a:p>
          <a:p>
            <a:pPr>
              <a:buFont typeface="Arial" pitchFamily="34" charset="0"/>
              <a:buChar char="•"/>
            </a:pPr>
            <a:r>
              <a:rPr lang="en-GB" dirty="0"/>
              <a:t> What might they already know about the topic?</a:t>
            </a:r>
          </a:p>
          <a:p>
            <a:pPr>
              <a:buFont typeface="Arial" pitchFamily="34" charset="0"/>
              <a:buChar char="•"/>
            </a:pPr>
            <a:endParaRPr lang="en-GB" dirty="0"/>
          </a:p>
          <a:p>
            <a:pPr>
              <a:buFont typeface="Arial" pitchFamily="34" charset="0"/>
              <a:buChar char="•"/>
            </a:pPr>
            <a:r>
              <a:rPr lang="en-GB" dirty="0"/>
              <a:t> What is the objective of the presentation? </a:t>
            </a:r>
          </a:p>
          <a:p>
            <a:endParaRPr lang="en-GB" dirty="0"/>
          </a:p>
          <a:p>
            <a:r>
              <a:rPr lang="en-GB" dirty="0"/>
              <a:t> Are they expecting to learn something from new from your presentation for example.  What other needs might your audience have? (open discussion).</a:t>
            </a:r>
          </a:p>
          <a:p>
            <a:r>
              <a:rPr lang="en-GB" dirty="0"/>
              <a:t>Why is it important to consider the level of knowledge in your audience? (open discussion).</a:t>
            </a:r>
          </a:p>
          <a:p>
            <a:r>
              <a:rPr lang="en-GB" dirty="0"/>
              <a:t>What effect could it have on your presentation if you are presenting to a hostile audience for example?  What other types of attitude might you face and how would you deal with them?  (open discussion).</a:t>
            </a:r>
          </a:p>
          <a:p>
            <a:endParaRPr lang="en-GB" dirty="0"/>
          </a:p>
        </p:txBody>
      </p:sp>
      <p:sp>
        <p:nvSpPr>
          <p:cNvPr id="4" name="Slide Number Placeholder 3"/>
          <p:cNvSpPr>
            <a:spLocks noGrp="1"/>
          </p:cNvSpPr>
          <p:nvPr>
            <p:ph type="sldNum" sz="quarter" idx="10"/>
          </p:nvPr>
        </p:nvSpPr>
        <p:spPr/>
        <p:txBody>
          <a:bodyPr/>
          <a:lstStyle/>
          <a:p>
            <a:pPr>
              <a:defRPr/>
            </a:pPr>
            <a:fld id="{D45BF477-9A32-4F3E-AF43-95A97C910E1E}" type="slidenum">
              <a:rPr lang="en-GB" smtClean="0"/>
              <a:pPr>
                <a:defRPr/>
              </a:pPr>
              <a:t>5</a:t>
            </a:fld>
            <a:endParaRPr lang="en-GB"/>
          </a:p>
        </p:txBody>
      </p:sp>
    </p:spTree>
    <p:extLst>
      <p:ext uri="{BB962C8B-B14F-4D97-AF65-F5344CB8AC3E}">
        <p14:creationId xmlns:p14="http://schemas.microsoft.com/office/powerpoint/2010/main" val="37912459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D45BF477-9A32-4F3E-AF43-95A97C910E1E}" type="slidenum">
              <a:rPr lang="en-GB" smtClean="0"/>
              <a:pPr>
                <a:defRPr/>
              </a:pPr>
              <a:t>6</a:t>
            </a:fld>
            <a:endParaRPr lang="en-GB"/>
          </a:p>
        </p:txBody>
      </p:sp>
    </p:spTree>
    <p:extLst>
      <p:ext uri="{BB962C8B-B14F-4D97-AF65-F5344CB8AC3E}">
        <p14:creationId xmlns:p14="http://schemas.microsoft.com/office/powerpoint/2010/main" val="41900765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en-US" dirty="0"/>
          </a:p>
          <a:p>
            <a:r>
              <a:rPr lang="en-US" dirty="0"/>
              <a:t>Your outline will give your presentation structure and ensure that it flows in a logical way.</a:t>
            </a:r>
          </a:p>
          <a:p>
            <a:endParaRPr lang="en-US" dirty="0"/>
          </a:p>
        </p:txBody>
      </p:sp>
    </p:spTree>
    <p:extLst>
      <p:ext uri="{BB962C8B-B14F-4D97-AF65-F5344CB8AC3E}">
        <p14:creationId xmlns:p14="http://schemas.microsoft.com/office/powerpoint/2010/main" val="9749731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There are several outline styles that you might use.  These are some of the most obvious.</a:t>
            </a:r>
          </a:p>
          <a:p>
            <a:endParaRPr lang="en-GB" dirty="0"/>
          </a:p>
          <a:p>
            <a:r>
              <a:rPr lang="en-GB" dirty="0"/>
              <a:t>What type of presentation would suit the chronological style?  (open questioning on each of the styles).</a:t>
            </a:r>
          </a:p>
        </p:txBody>
      </p:sp>
      <p:sp>
        <p:nvSpPr>
          <p:cNvPr id="4" name="Slide Number Placeholder 3"/>
          <p:cNvSpPr>
            <a:spLocks noGrp="1"/>
          </p:cNvSpPr>
          <p:nvPr>
            <p:ph type="sldNum" sz="quarter" idx="10"/>
          </p:nvPr>
        </p:nvSpPr>
        <p:spPr/>
        <p:txBody>
          <a:bodyPr/>
          <a:lstStyle/>
          <a:p>
            <a:pPr>
              <a:defRPr/>
            </a:pPr>
            <a:fld id="{D45BF477-9A32-4F3E-AF43-95A97C910E1E}" type="slidenum">
              <a:rPr lang="en-GB" smtClean="0"/>
              <a:pPr>
                <a:defRPr/>
              </a:pPr>
              <a:t>8</a:t>
            </a:fld>
            <a:endParaRPr lang="en-GB"/>
          </a:p>
        </p:txBody>
      </p:sp>
    </p:spTree>
    <p:extLst>
      <p:ext uri="{BB962C8B-B14F-4D97-AF65-F5344CB8AC3E}">
        <p14:creationId xmlns:p14="http://schemas.microsoft.com/office/powerpoint/2010/main" val="35309534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txBox="1">
            <a:spLocks noGrp="1" noChangeArrowheads="1"/>
          </p:cNvSpPr>
          <p:nvPr/>
        </p:nvSpPr>
        <p:spPr bwMode="auto">
          <a:xfrm>
            <a:off x="3849688" y="9378950"/>
            <a:ext cx="2946400" cy="493713"/>
          </a:xfrm>
          <a:prstGeom prst="rect">
            <a:avLst/>
          </a:prstGeom>
          <a:noFill/>
          <a:ln w="9525">
            <a:noFill/>
            <a:miter lim="800000"/>
            <a:headEnd/>
            <a:tailEnd/>
          </a:ln>
          <a:effectLst/>
        </p:spPr>
        <p:txBody>
          <a:bodyPr anchor="b"/>
          <a:lstStyle/>
          <a:p>
            <a:pPr algn="r"/>
            <a:fld id="{9F70BF85-661D-4F24-A438-54117B68ED3F}" type="slidenum">
              <a:rPr lang="en-US" sz="1200"/>
              <a:pPr algn="r"/>
              <a:t>9</a:t>
            </a:fld>
            <a:endParaRPr lang="en-US" sz="1200"/>
          </a:p>
        </p:txBody>
      </p:sp>
      <p:sp>
        <p:nvSpPr>
          <p:cNvPr id="45059" name="Rectangle 2"/>
          <p:cNvSpPr>
            <a:spLocks noGrp="1" noRot="1" noChangeAspect="1" noChangeArrowheads="1" noTextEdit="1"/>
          </p:cNvSpPr>
          <p:nvPr>
            <p:ph type="sldImg"/>
          </p:nvPr>
        </p:nvSpPr>
        <p:spPr>
          <a:xfrm>
            <a:off x="928688" y="739775"/>
            <a:ext cx="4938712" cy="3703638"/>
          </a:xfrm>
          <a:ln/>
        </p:spPr>
      </p:sp>
      <p:sp>
        <p:nvSpPr>
          <p:cNvPr id="45060" name="Rectangle 3"/>
          <p:cNvSpPr>
            <a:spLocks noGrp="1" noChangeArrowheads="1"/>
          </p:cNvSpPr>
          <p:nvPr>
            <p:ph type="body" idx="1"/>
          </p:nvPr>
        </p:nvSpPr>
        <p:spPr>
          <a:noFill/>
          <a:ln/>
        </p:spPr>
        <p:txBody>
          <a:bodyPr/>
          <a:lstStyle/>
          <a:p>
            <a:pPr eaLnBrk="1" hangingPunct="1"/>
            <a:endParaRPr lang="en-US" dirty="0"/>
          </a:p>
          <a:p>
            <a:pPr eaLnBrk="1" hangingPunct="1"/>
            <a:r>
              <a:rPr lang="en-US" dirty="0"/>
              <a:t>Your outline should always include these elements.</a:t>
            </a:r>
          </a:p>
        </p:txBody>
      </p:sp>
    </p:spTree>
    <p:extLst>
      <p:ext uri="{BB962C8B-B14F-4D97-AF65-F5344CB8AC3E}">
        <p14:creationId xmlns:p14="http://schemas.microsoft.com/office/powerpoint/2010/main" val="13691628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txBox="1">
            <a:spLocks noGrp="1" noChangeArrowheads="1"/>
          </p:cNvSpPr>
          <p:nvPr/>
        </p:nvSpPr>
        <p:spPr bwMode="auto">
          <a:xfrm>
            <a:off x="3849688" y="9378950"/>
            <a:ext cx="2946400" cy="493713"/>
          </a:xfrm>
          <a:prstGeom prst="rect">
            <a:avLst/>
          </a:prstGeom>
          <a:noFill/>
          <a:ln w="9525">
            <a:noFill/>
            <a:miter lim="800000"/>
            <a:headEnd/>
            <a:tailEnd/>
          </a:ln>
          <a:effectLst/>
        </p:spPr>
        <p:txBody>
          <a:bodyPr anchor="b"/>
          <a:lstStyle/>
          <a:p>
            <a:pPr algn="r"/>
            <a:fld id="{9F70BF85-661D-4F24-A438-54117B68ED3F}" type="slidenum">
              <a:rPr lang="en-US" sz="1200"/>
              <a:pPr algn="r"/>
              <a:t>10</a:t>
            </a:fld>
            <a:endParaRPr lang="en-US" sz="1200"/>
          </a:p>
        </p:txBody>
      </p:sp>
      <p:sp>
        <p:nvSpPr>
          <p:cNvPr id="45059" name="Rectangle 2"/>
          <p:cNvSpPr>
            <a:spLocks noGrp="1" noRot="1" noChangeAspect="1" noChangeArrowheads="1" noTextEdit="1"/>
          </p:cNvSpPr>
          <p:nvPr>
            <p:ph type="sldImg"/>
          </p:nvPr>
        </p:nvSpPr>
        <p:spPr>
          <a:xfrm>
            <a:off x="928688" y="739775"/>
            <a:ext cx="4938712" cy="3703638"/>
          </a:xfrm>
          <a:ln/>
        </p:spPr>
      </p:sp>
      <p:sp>
        <p:nvSpPr>
          <p:cNvPr id="45060" name="Rectangle 3"/>
          <p:cNvSpPr>
            <a:spLocks noGrp="1" noChangeArrowheads="1"/>
          </p:cNvSpPr>
          <p:nvPr>
            <p:ph type="body" idx="1"/>
          </p:nvPr>
        </p:nvSpPr>
        <p:spPr>
          <a:noFill/>
          <a:ln/>
        </p:spPr>
        <p:txBody>
          <a:bodyPr/>
          <a:lstStyle/>
          <a:p>
            <a:pPr eaLnBrk="1" hangingPunct="1"/>
            <a:endParaRPr lang="en-US" dirty="0"/>
          </a:p>
          <a:p>
            <a:pPr eaLnBrk="1" hangingPunct="1"/>
            <a:r>
              <a:rPr lang="en-US" dirty="0"/>
              <a:t>Provide/ ask for examples of where these are used.</a:t>
            </a:r>
          </a:p>
        </p:txBody>
      </p:sp>
    </p:spTree>
    <p:extLst>
      <p:ext uri="{BB962C8B-B14F-4D97-AF65-F5344CB8AC3E}">
        <p14:creationId xmlns:p14="http://schemas.microsoft.com/office/powerpoint/2010/main" val="19956442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D45BF477-9A32-4F3E-AF43-95A97C910E1E}" type="slidenum">
              <a:rPr lang="en-GB" smtClean="0"/>
              <a:pPr>
                <a:defRPr/>
              </a:pPr>
              <a:t>11</a:t>
            </a:fld>
            <a:endParaRPr lang="en-GB"/>
          </a:p>
        </p:txBody>
      </p:sp>
    </p:spTree>
    <p:extLst>
      <p:ext uri="{BB962C8B-B14F-4D97-AF65-F5344CB8AC3E}">
        <p14:creationId xmlns:p14="http://schemas.microsoft.com/office/powerpoint/2010/main" val="42639081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D45BF477-9A32-4F3E-AF43-95A97C910E1E}" type="slidenum">
              <a:rPr lang="en-GB" smtClean="0"/>
              <a:pPr>
                <a:defRPr/>
              </a:pPr>
              <a:t>12</a:t>
            </a:fld>
            <a:endParaRPr lang="en-GB"/>
          </a:p>
        </p:txBody>
      </p:sp>
    </p:spTree>
    <p:extLst>
      <p:ext uri="{BB962C8B-B14F-4D97-AF65-F5344CB8AC3E}">
        <p14:creationId xmlns:p14="http://schemas.microsoft.com/office/powerpoint/2010/main" val="30791299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D45BF477-9A32-4F3E-AF43-95A97C910E1E}" type="slidenum">
              <a:rPr lang="en-GB" smtClean="0"/>
              <a:pPr>
                <a:defRPr/>
              </a:pPr>
              <a:t>13</a:t>
            </a:fld>
            <a:endParaRPr lang="en-GB"/>
          </a:p>
        </p:txBody>
      </p:sp>
    </p:spTree>
    <p:extLst>
      <p:ext uri="{BB962C8B-B14F-4D97-AF65-F5344CB8AC3E}">
        <p14:creationId xmlns:p14="http://schemas.microsoft.com/office/powerpoint/2010/main" val="15019742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txBox="1">
            <a:spLocks noGrp="1" noChangeArrowheads="1"/>
          </p:cNvSpPr>
          <p:nvPr/>
        </p:nvSpPr>
        <p:spPr bwMode="auto">
          <a:xfrm>
            <a:off x="3849688" y="9378950"/>
            <a:ext cx="2946400" cy="493713"/>
          </a:xfrm>
          <a:prstGeom prst="rect">
            <a:avLst/>
          </a:prstGeom>
          <a:noFill/>
          <a:ln w="9525">
            <a:noFill/>
            <a:miter lim="800000"/>
            <a:headEnd/>
            <a:tailEnd/>
          </a:ln>
          <a:effectLst/>
        </p:spPr>
        <p:txBody>
          <a:bodyPr anchor="b"/>
          <a:lstStyle/>
          <a:p>
            <a:pPr algn="r"/>
            <a:fld id="{F654C1F6-ACEC-47EA-AFC9-32533AAB1ECD}" type="slidenum">
              <a:rPr lang="en-US" sz="1200"/>
              <a:pPr algn="r"/>
              <a:t>14</a:t>
            </a:fld>
            <a:endParaRPr lang="en-US" sz="1200"/>
          </a:p>
        </p:txBody>
      </p:sp>
      <p:sp>
        <p:nvSpPr>
          <p:cNvPr id="22531" name="Rectangle 2"/>
          <p:cNvSpPr>
            <a:spLocks noGrp="1" noRot="1" noChangeAspect="1" noChangeArrowheads="1" noTextEdit="1"/>
          </p:cNvSpPr>
          <p:nvPr>
            <p:ph type="sldImg"/>
          </p:nvPr>
        </p:nvSpPr>
        <p:spPr>
          <a:xfrm>
            <a:off x="928688" y="739775"/>
            <a:ext cx="4938712" cy="3703638"/>
          </a:xfrm>
          <a:ln/>
        </p:spPr>
      </p:sp>
      <p:sp>
        <p:nvSpPr>
          <p:cNvPr id="22532" name="Rectangle 3"/>
          <p:cNvSpPr>
            <a:spLocks noGrp="1" noChangeArrowheads="1"/>
          </p:cNvSpPr>
          <p:nvPr>
            <p:ph type="body" idx="1"/>
          </p:nvPr>
        </p:nvSpPr>
        <p:spPr>
          <a:noFill/>
          <a:ln/>
        </p:spPr>
        <p:txBody>
          <a:bodyPr/>
          <a:lstStyle/>
          <a:p>
            <a:pPr eaLnBrk="1" hangingPunct="1"/>
            <a:endParaRPr lang="en-US" dirty="0"/>
          </a:p>
          <a:p>
            <a:pPr eaLnBrk="1" hangingPunct="1"/>
            <a:r>
              <a:rPr lang="en-US" dirty="0"/>
              <a:t>Once you have your content and outline prepared you can then start considering how you are going to design your presentation.  What medium are you going to use?  What options are there?</a:t>
            </a:r>
          </a:p>
        </p:txBody>
      </p:sp>
    </p:spTree>
    <p:extLst>
      <p:ext uri="{BB962C8B-B14F-4D97-AF65-F5344CB8AC3E}">
        <p14:creationId xmlns:p14="http://schemas.microsoft.com/office/powerpoint/2010/main" val="26863774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r>
              <a:rPr lang="en-US" dirty="0"/>
              <a:t>This session is going to focus mainly on  the medium of PowerPoint or Key Note if you are using a Mac.  However much of what we will discuss can be applied to most presentations mediums.   </a:t>
            </a:r>
          </a:p>
        </p:txBody>
      </p:sp>
    </p:spTree>
    <p:extLst>
      <p:ext uri="{BB962C8B-B14F-4D97-AF65-F5344CB8AC3E}">
        <p14:creationId xmlns:p14="http://schemas.microsoft.com/office/powerpoint/2010/main" val="29205453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en-US" dirty="0"/>
          </a:p>
        </p:txBody>
      </p:sp>
    </p:spTree>
    <p:extLst>
      <p:ext uri="{BB962C8B-B14F-4D97-AF65-F5344CB8AC3E}">
        <p14:creationId xmlns:p14="http://schemas.microsoft.com/office/powerpoint/2010/main" val="21654062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en-US" dirty="0"/>
          </a:p>
          <a:p>
            <a:r>
              <a:rPr lang="en-US" dirty="0"/>
              <a:t>You do not want to distract your audience from your message.  Making sure that you get these elements right can give your message a powerful punch and ensure it sticks in the mind of your audience.</a:t>
            </a:r>
          </a:p>
          <a:p>
            <a:endParaRPr lang="en-US" dirty="0"/>
          </a:p>
          <a:p>
            <a:r>
              <a:rPr lang="en-US" dirty="0"/>
              <a:t>Can you think of any presentations you have seen/delivered where they got this wrong and what was the impact (open discussion).</a:t>
            </a:r>
          </a:p>
          <a:p>
            <a:endParaRPr lang="en-US" dirty="0"/>
          </a:p>
          <a:p>
            <a:endParaRPr lang="en-US" dirty="0"/>
          </a:p>
        </p:txBody>
      </p:sp>
    </p:spTree>
    <p:extLst>
      <p:ext uri="{BB962C8B-B14F-4D97-AF65-F5344CB8AC3E}">
        <p14:creationId xmlns:p14="http://schemas.microsoft.com/office/powerpoint/2010/main" val="14384734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D45BF477-9A32-4F3E-AF43-95A97C910E1E}" type="slidenum">
              <a:rPr lang="en-GB" smtClean="0"/>
              <a:pPr>
                <a:defRPr/>
              </a:pPr>
              <a:t>18</a:t>
            </a:fld>
            <a:endParaRPr lang="en-GB"/>
          </a:p>
        </p:txBody>
      </p:sp>
    </p:spTree>
    <p:extLst>
      <p:ext uri="{BB962C8B-B14F-4D97-AF65-F5344CB8AC3E}">
        <p14:creationId xmlns:p14="http://schemas.microsoft.com/office/powerpoint/2010/main" val="4218261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50875" y="4700588"/>
            <a:ext cx="5438775" cy="4443412"/>
          </a:xfrm>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D45BF477-9A32-4F3E-AF43-95A97C910E1E}" type="slidenum">
              <a:rPr lang="en-GB" smtClean="0"/>
              <a:pPr>
                <a:defRPr/>
              </a:pPr>
              <a:t>19</a:t>
            </a:fld>
            <a:endParaRPr lang="en-GB"/>
          </a:p>
        </p:txBody>
      </p:sp>
    </p:spTree>
    <p:extLst>
      <p:ext uri="{BB962C8B-B14F-4D97-AF65-F5344CB8AC3E}">
        <p14:creationId xmlns:p14="http://schemas.microsoft.com/office/powerpoint/2010/main" val="10071087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txBox="1">
            <a:spLocks noGrp="1" noChangeArrowheads="1"/>
          </p:cNvSpPr>
          <p:nvPr/>
        </p:nvSpPr>
        <p:spPr bwMode="auto">
          <a:xfrm>
            <a:off x="3849688" y="9378950"/>
            <a:ext cx="2946400" cy="493713"/>
          </a:xfrm>
          <a:prstGeom prst="rect">
            <a:avLst/>
          </a:prstGeom>
          <a:noFill/>
          <a:ln w="9525">
            <a:noFill/>
            <a:miter lim="800000"/>
            <a:headEnd/>
            <a:tailEnd/>
          </a:ln>
          <a:effectLst/>
        </p:spPr>
        <p:txBody>
          <a:bodyPr anchor="b"/>
          <a:lstStyle/>
          <a:p>
            <a:pPr algn="r"/>
            <a:fld id="{F654C1F6-ACEC-47EA-AFC9-32533AAB1ECD}" type="slidenum">
              <a:rPr lang="en-US" sz="1200"/>
              <a:pPr algn="r"/>
              <a:t>20</a:t>
            </a:fld>
            <a:endParaRPr lang="en-US" sz="1200"/>
          </a:p>
        </p:txBody>
      </p:sp>
      <p:sp>
        <p:nvSpPr>
          <p:cNvPr id="22531" name="Rectangle 2"/>
          <p:cNvSpPr>
            <a:spLocks noGrp="1" noRot="1" noChangeAspect="1" noChangeArrowheads="1" noTextEdit="1"/>
          </p:cNvSpPr>
          <p:nvPr>
            <p:ph type="sldImg"/>
          </p:nvPr>
        </p:nvSpPr>
        <p:spPr>
          <a:xfrm>
            <a:off x="928688" y="739775"/>
            <a:ext cx="4938712" cy="3703638"/>
          </a:xfrm>
          <a:ln/>
        </p:spPr>
      </p:sp>
      <p:sp>
        <p:nvSpPr>
          <p:cNvPr id="22532" name="Rectangle 3"/>
          <p:cNvSpPr>
            <a:spLocks noGrp="1" noChangeArrowheads="1"/>
          </p:cNvSpPr>
          <p:nvPr>
            <p:ph type="body" idx="1"/>
          </p:nvPr>
        </p:nvSpPr>
        <p:spPr>
          <a:noFill/>
          <a:ln/>
        </p:spPr>
        <p:txBody>
          <a:bodyPr/>
          <a:lstStyle/>
          <a:p>
            <a:pPr eaLnBrk="1" hangingPunct="1"/>
            <a:r>
              <a:rPr lang="en-US" dirty="0"/>
              <a:t>The way you deliver your presentation needs to do justice to your content and design.  If you get this wrong you will loose the impact of your message and the interest of your audience.</a:t>
            </a:r>
          </a:p>
        </p:txBody>
      </p:sp>
    </p:spTree>
    <p:extLst>
      <p:ext uri="{BB962C8B-B14F-4D97-AF65-F5344CB8AC3E}">
        <p14:creationId xmlns:p14="http://schemas.microsoft.com/office/powerpoint/2010/main" val="30855879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r>
              <a:rPr lang="en-US" dirty="0"/>
              <a:t>These are the key considerations in delivery.  If you can get all of them right you can guarantee the engagement of your audience.  Get one horribly wrong and you could loose them altogether.</a:t>
            </a:r>
          </a:p>
        </p:txBody>
      </p:sp>
    </p:spTree>
    <p:extLst>
      <p:ext uri="{BB962C8B-B14F-4D97-AF65-F5344CB8AC3E}">
        <p14:creationId xmlns:p14="http://schemas.microsoft.com/office/powerpoint/2010/main" val="1532013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en-US" dirty="0"/>
          </a:p>
          <a:p>
            <a:endParaRPr lang="en-US" dirty="0"/>
          </a:p>
        </p:txBody>
      </p:sp>
    </p:spTree>
    <p:extLst>
      <p:ext uri="{BB962C8B-B14F-4D97-AF65-F5344CB8AC3E}">
        <p14:creationId xmlns:p14="http://schemas.microsoft.com/office/powerpoint/2010/main" val="26630536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txBox="1">
            <a:spLocks noGrp="1" noChangeArrowheads="1"/>
          </p:cNvSpPr>
          <p:nvPr/>
        </p:nvSpPr>
        <p:spPr bwMode="auto">
          <a:xfrm>
            <a:off x="3849688" y="9378950"/>
            <a:ext cx="2946400" cy="493713"/>
          </a:xfrm>
          <a:prstGeom prst="rect">
            <a:avLst/>
          </a:prstGeom>
          <a:noFill/>
          <a:ln w="9525">
            <a:noFill/>
            <a:miter lim="800000"/>
            <a:headEnd/>
            <a:tailEnd/>
          </a:ln>
          <a:effectLst/>
        </p:spPr>
        <p:txBody>
          <a:bodyPr anchor="b"/>
          <a:lstStyle/>
          <a:p>
            <a:pPr algn="r"/>
            <a:fld id="{E823455D-B5A6-4BCC-AAF2-E5CABD279066}" type="slidenum">
              <a:rPr lang="en-US" sz="1200"/>
              <a:pPr algn="r"/>
              <a:t>23</a:t>
            </a:fld>
            <a:endParaRPr lang="en-US" sz="1200"/>
          </a:p>
        </p:txBody>
      </p:sp>
      <p:sp>
        <p:nvSpPr>
          <p:cNvPr id="47107" name="Rectangle 2"/>
          <p:cNvSpPr>
            <a:spLocks noGrp="1" noRot="1" noChangeAspect="1" noChangeArrowheads="1" noTextEdit="1"/>
          </p:cNvSpPr>
          <p:nvPr>
            <p:ph type="sldImg"/>
          </p:nvPr>
        </p:nvSpPr>
        <p:spPr>
          <a:xfrm>
            <a:off x="928688" y="739775"/>
            <a:ext cx="4938712" cy="3703638"/>
          </a:xfrm>
          <a:ln/>
        </p:spPr>
      </p:sp>
      <p:sp>
        <p:nvSpPr>
          <p:cNvPr id="47108"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32798168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D45BF477-9A32-4F3E-AF43-95A97C910E1E}" type="slidenum">
              <a:rPr lang="en-GB" smtClean="0"/>
              <a:pPr>
                <a:defRPr/>
              </a:pPr>
              <a:t>24</a:t>
            </a:fld>
            <a:endParaRPr lang="en-GB"/>
          </a:p>
        </p:txBody>
      </p:sp>
    </p:spTree>
    <p:extLst>
      <p:ext uri="{BB962C8B-B14F-4D97-AF65-F5344CB8AC3E}">
        <p14:creationId xmlns:p14="http://schemas.microsoft.com/office/powerpoint/2010/main" val="41612687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D45BF477-9A32-4F3E-AF43-95A97C910E1E}" type="slidenum">
              <a:rPr lang="en-GB" smtClean="0"/>
              <a:pPr>
                <a:defRPr/>
              </a:pPr>
              <a:t>25</a:t>
            </a:fld>
            <a:endParaRPr lang="en-GB"/>
          </a:p>
        </p:txBody>
      </p:sp>
    </p:spTree>
    <p:extLst>
      <p:ext uri="{BB962C8B-B14F-4D97-AF65-F5344CB8AC3E}">
        <p14:creationId xmlns:p14="http://schemas.microsoft.com/office/powerpoint/2010/main" val="367412045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What other content will you be covering?</a:t>
            </a:r>
          </a:p>
          <a:p>
            <a:r>
              <a:rPr lang="en-GB" dirty="0"/>
              <a:t>How will you be delivering this?</a:t>
            </a:r>
          </a:p>
          <a:p>
            <a:r>
              <a:rPr lang="en-GB" dirty="0"/>
              <a:t>My team hasn’t got much time to attend a training course. How could this be delivered?</a:t>
            </a:r>
          </a:p>
          <a:p>
            <a:endParaRPr lang="en-GB" dirty="0"/>
          </a:p>
          <a:p>
            <a:r>
              <a:rPr lang="en-GB" dirty="0"/>
              <a:t>Feedback – good content, good range of practical tips. </a:t>
            </a:r>
          </a:p>
        </p:txBody>
      </p:sp>
      <p:sp>
        <p:nvSpPr>
          <p:cNvPr id="4" name="Slide Number Placeholder 3"/>
          <p:cNvSpPr>
            <a:spLocks noGrp="1"/>
          </p:cNvSpPr>
          <p:nvPr>
            <p:ph type="sldNum" sz="quarter" idx="10"/>
          </p:nvPr>
        </p:nvSpPr>
        <p:spPr/>
        <p:txBody>
          <a:bodyPr/>
          <a:lstStyle/>
          <a:p>
            <a:pPr>
              <a:defRPr/>
            </a:pPr>
            <a:fld id="{D45BF477-9A32-4F3E-AF43-95A97C910E1E}" type="slidenum">
              <a:rPr lang="en-GB" smtClean="0"/>
              <a:pPr>
                <a:defRPr/>
              </a:pPr>
              <a:t>27</a:t>
            </a:fld>
            <a:endParaRPr lang="en-GB"/>
          </a:p>
        </p:txBody>
      </p:sp>
    </p:spTree>
    <p:extLst>
      <p:ext uri="{BB962C8B-B14F-4D97-AF65-F5344CB8AC3E}">
        <p14:creationId xmlns:p14="http://schemas.microsoft.com/office/powerpoint/2010/main" val="26527176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Recap and check understanding </a:t>
            </a:r>
          </a:p>
        </p:txBody>
      </p:sp>
      <p:sp>
        <p:nvSpPr>
          <p:cNvPr id="4" name="Slide Number Placeholder 3"/>
          <p:cNvSpPr>
            <a:spLocks noGrp="1"/>
          </p:cNvSpPr>
          <p:nvPr>
            <p:ph type="sldNum" sz="quarter" idx="10"/>
          </p:nvPr>
        </p:nvSpPr>
        <p:spPr/>
        <p:txBody>
          <a:bodyPr/>
          <a:lstStyle/>
          <a:p>
            <a:pPr>
              <a:defRPr/>
            </a:pPr>
            <a:fld id="{D45BF477-9A32-4F3E-AF43-95A97C910E1E}" type="slidenum">
              <a:rPr lang="en-GB" smtClean="0"/>
              <a:pPr>
                <a:defRPr/>
              </a:pPr>
              <a:t>28</a:t>
            </a:fld>
            <a:endParaRPr lang="en-GB"/>
          </a:p>
        </p:txBody>
      </p:sp>
    </p:spTree>
    <p:extLst>
      <p:ext uri="{BB962C8B-B14F-4D97-AF65-F5344CB8AC3E}">
        <p14:creationId xmlns:p14="http://schemas.microsoft.com/office/powerpoint/2010/main" val="34716279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txBox="1">
            <a:spLocks noGrp="1" noChangeArrowheads="1"/>
          </p:cNvSpPr>
          <p:nvPr/>
        </p:nvSpPr>
        <p:spPr bwMode="auto">
          <a:xfrm>
            <a:off x="3849688" y="9378950"/>
            <a:ext cx="2946400" cy="493713"/>
          </a:xfrm>
          <a:prstGeom prst="rect">
            <a:avLst/>
          </a:prstGeom>
          <a:noFill/>
          <a:ln w="9525">
            <a:noFill/>
            <a:miter lim="800000"/>
            <a:headEnd/>
            <a:tailEnd/>
          </a:ln>
        </p:spPr>
        <p:txBody>
          <a:bodyPr anchor="b"/>
          <a:lstStyle/>
          <a:p>
            <a:pPr algn="r"/>
            <a:fld id="{A9BABCA0-624E-427E-AF31-6F8985AD073E}" type="slidenum">
              <a:rPr lang="en-US" sz="1200">
                <a:solidFill>
                  <a:srgbClr val="000000"/>
                </a:solidFill>
              </a:rPr>
              <a:pPr algn="r"/>
              <a:t>29</a:t>
            </a:fld>
            <a:endParaRPr lang="en-US" sz="1200">
              <a:solidFill>
                <a:srgbClr val="000000"/>
              </a:solidFill>
            </a:endParaRPr>
          </a:p>
        </p:txBody>
      </p:sp>
      <p:sp>
        <p:nvSpPr>
          <p:cNvPr id="66563" name="Rectangle 2"/>
          <p:cNvSpPr>
            <a:spLocks noGrp="1" noRot="1" noChangeAspect="1" noChangeArrowheads="1" noTextEdit="1"/>
          </p:cNvSpPr>
          <p:nvPr>
            <p:ph type="sldImg"/>
          </p:nvPr>
        </p:nvSpPr>
        <p:spPr>
          <a:xfrm>
            <a:off x="774700" y="692150"/>
            <a:ext cx="4938713" cy="3703638"/>
          </a:xfrm>
          <a:ln/>
        </p:spPr>
      </p:sp>
      <p:sp>
        <p:nvSpPr>
          <p:cNvPr id="66564" name="Rectangle 3"/>
          <p:cNvSpPr>
            <a:spLocks noGrp="1" noChangeArrowheads="1"/>
          </p:cNvSpPr>
          <p:nvPr>
            <p:ph type="body" idx="1"/>
          </p:nvPr>
        </p:nvSpPr>
        <p:spPr>
          <a:xfrm>
            <a:off x="860425" y="4729163"/>
            <a:ext cx="5438775" cy="4443412"/>
          </a:xfrm>
          <a:noFill/>
          <a:ln/>
        </p:spPr>
        <p:txBody>
          <a:bodyPr/>
          <a:lstStyle/>
          <a:p>
            <a:pPr marL="228600" indent="-228600" eaLnBrk="1" hangingPunct="1"/>
            <a:endParaRPr lang="en-US"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89919161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pPr>
              <a:defRPr/>
            </a:pPr>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pPr>
              <a:defRPr/>
            </a:pPr>
            <a:r>
              <a:rPr lang="en-GB"/>
              <a:t>Author: Julie Potter L&amp;D</a:t>
            </a:r>
          </a:p>
        </p:txBody>
      </p:sp>
      <p:sp>
        <p:nvSpPr>
          <p:cNvPr id="6" name="Slide Number Placeholder 5"/>
          <p:cNvSpPr>
            <a:spLocks noGrp="1"/>
          </p:cNvSpPr>
          <p:nvPr>
            <p:ph type="sldNum" sz="quarter" idx="12"/>
          </p:nvPr>
        </p:nvSpPr>
        <p:spPr/>
        <p:txBody>
          <a:bodyPr/>
          <a:lstStyle/>
          <a:p>
            <a:pPr>
              <a:defRPr/>
            </a:pPr>
            <a:fld id="{21639C4E-C16D-491B-BA44-099934F62270}" type="slidenum">
              <a:rPr lang="en-GB" smtClean="0"/>
              <a:pPr>
                <a:defRPr/>
              </a:pPr>
              <a:t>‹#›</a:t>
            </a:fld>
            <a:endParaRPr lang="en-GB"/>
          </a:p>
        </p:txBody>
      </p:sp>
    </p:spTree>
    <p:extLst>
      <p:ext uri="{BB962C8B-B14F-4D97-AF65-F5344CB8AC3E}">
        <p14:creationId xmlns:p14="http://schemas.microsoft.com/office/powerpoint/2010/main" val="12951685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pPr>
              <a:defRPr/>
            </a:pPr>
            <a:r>
              <a:rPr lang="en-GB"/>
              <a:t>Author: Julie Potter L&amp;D</a:t>
            </a:r>
          </a:p>
        </p:txBody>
      </p:sp>
      <p:sp>
        <p:nvSpPr>
          <p:cNvPr id="6" name="Slide Number Placeholder 5"/>
          <p:cNvSpPr>
            <a:spLocks noGrp="1"/>
          </p:cNvSpPr>
          <p:nvPr>
            <p:ph type="sldNum" sz="quarter" idx="12"/>
          </p:nvPr>
        </p:nvSpPr>
        <p:spPr/>
        <p:txBody>
          <a:bodyPr/>
          <a:lstStyle/>
          <a:p>
            <a:pPr>
              <a:defRPr/>
            </a:pPr>
            <a:fld id="{1761723A-541D-41B4-8B1C-CCB78DAA9722}" type="slidenum">
              <a:rPr lang="en-GB" smtClean="0"/>
              <a:pPr>
                <a:defRPr/>
              </a:pPr>
              <a:t>‹#›</a:t>
            </a:fld>
            <a:endParaRPr lang="en-GB"/>
          </a:p>
        </p:txBody>
      </p:sp>
    </p:spTree>
    <p:extLst>
      <p:ext uri="{BB962C8B-B14F-4D97-AF65-F5344CB8AC3E}">
        <p14:creationId xmlns:p14="http://schemas.microsoft.com/office/powerpoint/2010/main" val="3971828069"/>
      </p:ext>
    </p:extLst>
  </p:cSld>
  <p:clrMapOvr>
    <a:masterClrMapping/>
  </p:clrMapOvr>
  <p:hf hdr="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1761723A-541D-41B4-8B1C-CCB78DAA9722}" type="slidenum">
              <a:rPr lang="en-GB" smtClean="0"/>
              <a:pPr>
                <a:defRPr/>
              </a:pPr>
              <a:t>‹#›</a:t>
            </a:fld>
            <a:endParaRPr lang="en-GB"/>
          </a:p>
        </p:txBody>
      </p:sp>
    </p:spTree>
    <p:extLst>
      <p:ext uri="{BB962C8B-B14F-4D97-AF65-F5344CB8AC3E}">
        <p14:creationId xmlns:p14="http://schemas.microsoft.com/office/powerpoint/2010/main" val="1177702772"/>
      </p:ext>
    </p:extLst>
  </p:cSld>
  <p:clrMapOvr>
    <a:masterClrMapping/>
  </p:clrMapOvr>
  <p:hf hdr="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1761723A-541D-41B4-8B1C-CCB78DAA9722}" type="slidenum">
              <a:rPr lang="en-GB" smtClean="0"/>
              <a:pPr>
                <a:defRPr/>
              </a:pPr>
              <a:t>‹#›</a:t>
            </a:fld>
            <a:endParaRPr lang="en-GB"/>
          </a:p>
        </p:txBody>
      </p:sp>
    </p:spTree>
    <p:extLst>
      <p:ext uri="{BB962C8B-B14F-4D97-AF65-F5344CB8AC3E}">
        <p14:creationId xmlns:p14="http://schemas.microsoft.com/office/powerpoint/2010/main" val="2108656136"/>
      </p:ext>
    </p:extLst>
  </p:cSld>
  <p:clrMapOvr>
    <a:masterClrMapping/>
  </p:clrMapOvr>
  <p:hf hdr="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1761723A-541D-41B4-8B1C-CCB78DAA9722}" type="slidenum">
              <a:rPr lang="en-GB" smtClean="0"/>
              <a:pPr>
                <a:defRPr/>
              </a:pPr>
              <a:t>‹#›</a:t>
            </a:fld>
            <a:endParaRPr lang="en-GB"/>
          </a:p>
        </p:txBody>
      </p:sp>
    </p:spTree>
    <p:extLst>
      <p:ext uri="{BB962C8B-B14F-4D97-AF65-F5344CB8AC3E}">
        <p14:creationId xmlns:p14="http://schemas.microsoft.com/office/powerpoint/2010/main" val="3549373066"/>
      </p:ext>
    </p:extLst>
  </p:cSld>
  <p:clrMapOvr>
    <a:masterClrMapping/>
  </p:clrMapOvr>
  <p:hf hdr="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pPr>
              <a:defRPr/>
            </a:pPr>
            <a:r>
              <a:rPr lang="en-GB"/>
              <a:t>00 Month 2010</a:t>
            </a:r>
          </a:p>
        </p:txBody>
      </p:sp>
      <p:sp>
        <p:nvSpPr>
          <p:cNvPr id="5" name="Slide Number Placeholder 4"/>
          <p:cNvSpPr>
            <a:spLocks noGrp="1"/>
          </p:cNvSpPr>
          <p:nvPr>
            <p:ph type="sldNum" sz="quarter" idx="12"/>
          </p:nvPr>
        </p:nvSpPr>
        <p:spPr/>
        <p:txBody>
          <a:bodyPr/>
          <a:lstStyle/>
          <a:p>
            <a:pPr>
              <a:defRPr/>
            </a:pPr>
            <a:fld id="{79093A0F-0DB8-4ACF-BB8E-31BC87D7946E}" type="slidenum">
              <a:rPr lang="en-GB" smtClean="0"/>
              <a:pPr>
                <a:defRPr/>
              </a:pPr>
              <a:t>‹#›</a:t>
            </a:fld>
            <a:endParaRPr lang="en-GB"/>
          </a:p>
        </p:txBody>
      </p:sp>
    </p:spTree>
    <p:extLst>
      <p:ext uri="{BB962C8B-B14F-4D97-AF65-F5344CB8AC3E}">
        <p14:creationId xmlns:p14="http://schemas.microsoft.com/office/powerpoint/2010/main" val="30417051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GB"/>
          </a:p>
        </p:txBody>
      </p:sp>
      <p:sp>
        <p:nvSpPr>
          <p:cNvPr id="4" name="Slide Number Placeholder 3"/>
          <p:cNvSpPr>
            <a:spLocks noGrp="1"/>
          </p:cNvSpPr>
          <p:nvPr>
            <p:ph type="sldNum" sz="quarter" idx="12"/>
          </p:nvPr>
        </p:nvSpPr>
        <p:spPr/>
        <p:txBody>
          <a:bodyPr/>
          <a:lstStyle/>
          <a:p>
            <a:pPr>
              <a:defRPr/>
            </a:pPr>
            <a:fld id="{1761723A-541D-41B4-8B1C-CCB78DAA9722}" type="slidenum">
              <a:rPr lang="en-GB" smtClean="0"/>
              <a:pPr>
                <a:defRPr/>
              </a:pPr>
              <a:t>‹#›</a:t>
            </a:fld>
            <a:endParaRPr lang="en-GB"/>
          </a:p>
        </p:txBody>
      </p:sp>
    </p:spTree>
    <p:extLst>
      <p:ext uri="{BB962C8B-B14F-4D97-AF65-F5344CB8AC3E}">
        <p14:creationId xmlns:p14="http://schemas.microsoft.com/office/powerpoint/2010/main" val="3385586667"/>
      </p:ext>
    </p:extLst>
  </p:cSld>
  <p:clrMapOvr>
    <a:masterClrMapping/>
  </p:clrMapOvr>
  <p:hf hdr="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1761723A-541D-41B4-8B1C-CCB78DAA9722}" type="slidenum">
              <a:rPr lang="en-GB" smtClean="0"/>
              <a:pPr>
                <a:defRPr/>
              </a:pPr>
              <a:t>‹#›</a:t>
            </a:fld>
            <a:endParaRPr lang="en-GB"/>
          </a:p>
        </p:txBody>
      </p:sp>
    </p:spTree>
    <p:extLst>
      <p:ext uri="{BB962C8B-B14F-4D97-AF65-F5344CB8AC3E}">
        <p14:creationId xmlns:p14="http://schemas.microsoft.com/office/powerpoint/2010/main" val="3770538195"/>
      </p:ext>
    </p:extLst>
  </p:cSld>
  <p:clrMapOvr>
    <a:masterClrMapping/>
  </p:clrMapOvr>
  <p:hf hdr="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1761723A-541D-41B4-8B1C-CCB78DAA9722}" type="slidenum">
              <a:rPr lang="en-GB" smtClean="0"/>
              <a:pPr>
                <a:defRPr/>
              </a:pPr>
              <a:t>‹#›</a:t>
            </a:fld>
            <a:endParaRPr lang="en-GB"/>
          </a:p>
        </p:txBody>
      </p:sp>
    </p:spTree>
    <p:extLst>
      <p:ext uri="{BB962C8B-B14F-4D97-AF65-F5344CB8AC3E}">
        <p14:creationId xmlns:p14="http://schemas.microsoft.com/office/powerpoint/2010/main" val="517781593"/>
      </p:ext>
    </p:extLst>
  </p:cSld>
  <p:clrMapOvr>
    <a:masterClrMapping/>
  </p:clrMapOvr>
  <p:hf hdr="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1761723A-541D-41B4-8B1C-CCB78DAA9722}" type="slidenum">
              <a:rPr lang="en-GB" smtClean="0"/>
              <a:pPr>
                <a:defRPr/>
              </a:pPr>
              <a:t>‹#›</a:t>
            </a:fld>
            <a:endParaRPr lang="en-GB"/>
          </a:p>
        </p:txBody>
      </p:sp>
    </p:spTree>
    <p:extLst>
      <p:ext uri="{BB962C8B-B14F-4D97-AF65-F5344CB8AC3E}">
        <p14:creationId xmlns:p14="http://schemas.microsoft.com/office/powerpoint/2010/main" val="3576040609"/>
      </p:ext>
    </p:extLst>
  </p:cSld>
  <p:clrMapOvr>
    <a:masterClrMapping/>
  </p:clrMapOvr>
  <p:hf hdr="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1761723A-541D-41B4-8B1C-CCB78DAA9722}" type="slidenum">
              <a:rPr lang="en-GB" smtClean="0"/>
              <a:pPr>
                <a:defRPr/>
              </a:pPr>
              <a:t>‹#›</a:t>
            </a:fld>
            <a:endParaRPr lang="en-GB"/>
          </a:p>
        </p:txBody>
      </p:sp>
    </p:spTree>
    <p:extLst>
      <p:ext uri="{BB962C8B-B14F-4D97-AF65-F5344CB8AC3E}">
        <p14:creationId xmlns:p14="http://schemas.microsoft.com/office/powerpoint/2010/main" val="3107470416"/>
      </p:ext>
    </p:extLst>
  </p:cSld>
  <p:clrMapOvr>
    <a:masterClrMapping/>
  </p:clrMapOvr>
  <p:hf hdr="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Title Slide">
    <p:spTree>
      <p:nvGrpSpPr>
        <p:cNvPr id="1" name=""/>
        <p:cNvGrpSpPr/>
        <p:nvPr/>
      </p:nvGrpSpPr>
      <p:grpSpPr>
        <a:xfrm>
          <a:off x="0" y="0"/>
          <a:ext cx="0" cy="0"/>
          <a:chOff x="0" y="0"/>
          <a:chExt cx="0" cy="0"/>
        </a:xfrm>
      </p:grpSpPr>
      <p:pic>
        <p:nvPicPr>
          <p:cNvPr id="4" name="Picture 1053" descr="TataSteel_Blue_RGB_A4"/>
          <p:cNvPicPr>
            <a:picLocks noChangeAspect="1" noChangeArrowheads="1"/>
          </p:cNvPicPr>
          <p:nvPr/>
        </p:nvPicPr>
        <p:blipFill>
          <a:blip r:embed="rId2" cstate="print"/>
          <a:srcRect/>
          <a:stretch>
            <a:fillRect/>
          </a:stretch>
        </p:blipFill>
        <p:spPr bwMode="auto">
          <a:xfrm>
            <a:off x="257175" y="681038"/>
            <a:ext cx="1700213" cy="509587"/>
          </a:xfrm>
          <a:prstGeom prst="rect">
            <a:avLst/>
          </a:prstGeom>
          <a:noFill/>
          <a:ln w="9525">
            <a:noFill/>
            <a:miter lim="800000"/>
            <a:headEnd/>
            <a:tailEnd/>
          </a:ln>
        </p:spPr>
      </p:pic>
      <p:pic>
        <p:nvPicPr>
          <p:cNvPr id="5" name="Picture 1054" descr="Tata_Blue_RGB_A4"/>
          <p:cNvPicPr>
            <a:picLocks noChangeAspect="1" noChangeArrowheads="1"/>
          </p:cNvPicPr>
          <p:nvPr/>
        </p:nvPicPr>
        <p:blipFill>
          <a:blip r:embed="rId3" cstate="print"/>
          <a:srcRect/>
          <a:stretch>
            <a:fillRect/>
          </a:stretch>
        </p:blipFill>
        <p:spPr bwMode="auto">
          <a:xfrm>
            <a:off x="7958138" y="342900"/>
            <a:ext cx="852487" cy="762000"/>
          </a:xfrm>
          <a:prstGeom prst="rect">
            <a:avLst/>
          </a:prstGeom>
          <a:noFill/>
          <a:ln w="9525">
            <a:noFill/>
            <a:miter lim="800000"/>
            <a:headEnd/>
            <a:tailEnd/>
          </a:ln>
        </p:spPr>
      </p:pic>
      <p:sp>
        <p:nvSpPr>
          <p:cNvPr id="12" name="Content Placeholder 11"/>
          <p:cNvSpPr>
            <a:spLocks noGrp="1"/>
          </p:cNvSpPr>
          <p:nvPr>
            <p:ph sz="quarter" idx="13" hasCustomPrompt="1"/>
          </p:nvPr>
        </p:nvSpPr>
        <p:spPr>
          <a:xfrm>
            <a:off x="546100" y="241300"/>
            <a:ext cx="6883400" cy="469900"/>
          </a:xfrm>
        </p:spPr>
        <p:txBody>
          <a:bodyPr/>
          <a:lstStyle>
            <a:lvl1pPr>
              <a:buNone/>
              <a:defRPr baseline="0"/>
            </a:lvl1pPr>
          </a:lstStyle>
          <a:p>
            <a:pPr lvl="0"/>
            <a:r>
              <a:rPr lang="en-GB" dirty="0"/>
              <a:t>Insert Title</a:t>
            </a:r>
          </a:p>
        </p:txBody>
      </p:sp>
    </p:spTree>
    <p:extLst>
      <p:ext uri="{BB962C8B-B14F-4D97-AF65-F5344CB8AC3E}">
        <p14:creationId xmlns:p14="http://schemas.microsoft.com/office/powerpoint/2010/main" val="37328339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pPr>
              <a:defRPr/>
            </a:pPr>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1761723A-541D-41B4-8B1C-CCB78DAA9722}" type="slidenum">
              <a:rPr lang="en-GB" smtClean="0"/>
              <a:pPr>
                <a:defRPr/>
              </a:pPr>
              <a:t>‹#›</a:t>
            </a:fld>
            <a:endParaRPr lang="en-GB"/>
          </a:p>
        </p:txBody>
      </p:sp>
    </p:spTree>
    <p:extLst>
      <p:ext uri="{BB962C8B-B14F-4D97-AF65-F5344CB8AC3E}">
        <p14:creationId xmlns:p14="http://schemas.microsoft.com/office/powerpoint/2010/main" val="15266378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12.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chart" Target="../charts/chart1.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hyperlink" Target="https://www.youtube.com/watch?v=cFLjudWTuGQ"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p:cNvSpPr txBox="1"/>
          <p:nvPr/>
        </p:nvSpPr>
        <p:spPr>
          <a:xfrm>
            <a:off x="1091967" y="2251134"/>
            <a:ext cx="5384800" cy="2062103"/>
          </a:xfrm>
          <a:prstGeom prst="rect">
            <a:avLst/>
          </a:prstGeom>
          <a:noFill/>
        </p:spPr>
        <p:txBody>
          <a:bodyPr wrap="square" rtlCol="0">
            <a:spAutoFit/>
          </a:bodyPr>
          <a:lstStyle/>
          <a:p>
            <a:r>
              <a:rPr lang="en-GB" sz="3200" dirty="0">
                <a:solidFill>
                  <a:schemeClr val="bg1"/>
                </a:solidFill>
              </a:rPr>
              <a:t>Making a Professional Presentation</a:t>
            </a:r>
          </a:p>
          <a:p>
            <a:r>
              <a:rPr lang="en-GB" sz="3200" dirty="0">
                <a:solidFill>
                  <a:schemeClr val="bg1"/>
                </a:solidFill>
              </a:rPr>
              <a:t>Student Workshop</a:t>
            </a:r>
          </a:p>
          <a:p>
            <a:r>
              <a:rPr lang="en-GB" sz="3200" dirty="0">
                <a:solidFill>
                  <a:schemeClr val="bg1"/>
                </a:solidFill>
              </a:rPr>
              <a:t>2017</a:t>
            </a:r>
          </a:p>
        </p:txBody>
      </p:sp>
      <p:pic>
        <p:nvPicPr>
          <p:cNvPr id="13316" name="Picture 4" descr="http://blog.springboardtraining.com/wp-content/uploads/2011/11/stick_figure_podium_speaking_1600_clr.png"/>
          <p:cNvPicPr>
            <a:picLocks noChangeAspect="1" noChangeArrowheads="1"/>
          </p:cNvPicPr>
          <p:nvPr/>
        </p:nvPicPr>
        <p:blipFill>
          <a:blip r:embed="rId3" cstate="print"/>
          <a:srcRect/>
          <a:stretch>
            <a:fillRect/>
          </a:stretch>
        </p:blipFill>
        <p:spPr bwMode="auto">
          <a:xfrm>
            <a:off x="5448300" y="2036762"/>
            <a:ext cx="3695700" cy="4552951"/>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p:cNvSpPr txBox="1"/>
          <p:nvPr/>
        </p:nvSpPr>
        <p:spPr>
          <a:xfrm>
            <a:off x="1575536" y="2616200"/>
            <a:ext cx="4597400" cy="400110"/>
          </a:xfrm>
          <a:prstGeom prst="rect">
            <a:avLst/>
          </a:prstGeom>
          <a:noFill/>
        </p:spPr>
        <p:txBody>
          <a:bodyPr wrap="square" rtlCol="0">
            <a:spAutoFit/>
          </a:bodyPr>
          <a:lstStyle/>
          <a:p>
            <a:pPr>
              <a:buFont typeface="Wingdings" pitchFamily="2" charset="2"/>
              <a:buChar char="§"/>
            </a:pPr>
            <a:r>
              <a:rPr lang="en-GB" sz="2000" dirty="0"/>
              <a:t> Developing great CONTENT </a:t>
            </a:r>
          </a:p>
        </p:txBody>
      </p:sp>
      <p:sp>
        <p:nvSpPr>
          <p:cNvPr id="10" name="TextBox 9"/>
          <p:cNvSpPr txBox="1"/>
          <p:nvPr/>
        </p:nvSpPr>
        <p:spPr>
          <a:xfrm>
            <a:off x="1575536" y="3352800"/>
            <a:ext cx="4597400" cy="400110"/>
          </a:xfrm>
          <a:prstGeom prst="rect">
            <a:avLst/>
          </a:prstGeom>
          <a:noFill/>
        </p:spPr>
        <p:txBody>
          <a:bodyPr wrap="square" rtlCol="0">
            <a:spAutoFit/>
          </a:bodyPr>
          <a:lstStyle/>
          <a:p>
            <a:pPr>
              <a:buFont typeface="Wingdings" pitchFamily="2" charset="2"/>
              <a:buChar char="§"/>
            </a:pPr>
            <a:r>
              <a:rPr lang="en-GB" sz="2000" dirty="0"/>
              <a:t> Preparing great DESIGN</a:t>
            </a:r>
          </a:p>
        </p:txBody>
      </p:sp>
      <p:sp>
        <p:nvSpPr>
          <p:cNvPr id="11" name="TextBox 10"/>
          <p:cNvSpPr txBox="1"/>
          <p:nvPr/>
        </p:nvSpPr>
        <p:spPr>
          <a:xfrm>
            <a:off x="1575536" y="4089400"/>
            <a:ext cx="4597400" cy="400110"/>
          </a:xfrm>
          <a:prstGeom prst="rect">
            <a:avLst/>
          </a:prstGeom>
          <a:noFill/>
        </p:spPr>
        <p:txBody>
          <a:bodyPr wrap="square" rtlCol="0">
            <a:spAutoFit/>
          </a:bodyPr>
          <a:lstStyle/>
          <a:p>
            <a:pPr>
              <a:buFont typeface="Wingdings" pitchFamily="2" charset="2"/>
              <a:buChar char="§"/>
            </a:pPr>
            <a:r>
              <a:rPr lang="en-GB" sz="2000" dirty="0"/>
              <a:t> Conducting great DELIVERY</a:t>
            </a:r>
          </a:p>
        </p:txBody>
      </p:sp>
      <p:sp>
        <p:nvSpPr>
          <p:cNvPr id="17" name="TextBox 16"/>
          <p:cNvSpPr txBox="1"/>
          <p:nvPr/>
        </p:nvSpPr>
        <p:spPr>
          <a:xfrm>
            <a:off x="290205" y="300251"/>
            <a:ext cx="6932716" cy="584775"/>
          </a:xfrm>
          <a:prstGeom prst="rect">
            <a:avLst/>
          </a:prstGeom>
          <a:noFill/>
        </p:spPr>
        <p:txBody>
          <a:bodyPr wrap="square" rtlCol="0">
            <a:spAutoFit/>
          </a:bodyPr>
          <a:lstStyle/>
          <a:p>
            <a:r>
              <a:rPr lang="en-GB" sz="3200" b="1" dirty="0"/>
              <a:t>Learning Outcomes</a:t>
            </a:r>
          </a:p>
        </p:txBody>
      </p:sp>
      <p:pic>
        <p:nvPicPr>
          <p:cNvPr id="14338" name="Picture 2" descr="http://blog.springboardtraining.com/wp-content/uploads/2011/11/stick_figure_podium_speaking_1600_clr.png"/>
          <p:cNvPicPr>
            <a:picLocks noChangeAspect="1" noChangeArrowheads="1"/>
          </p:cNvPicPr>
          <p:nvPr/>
        </p:nvPicPr>
        <p:blipFill>
          <a:blip r:embed="rId3" cstate="print"/>
          <a:srcRect/>
          <a:stretch>
            <a:fillRect/>
          </a:stretch>
        </p:blipFill>
        <p:spPr bwMode="auto">
          <a:xfrm>
            <a:off x="6200775" y="2305049"/>
            <a:ext cx="3695700" cy="4552951"/>
          </a:xfrm>
          <a:prstGeom prst="rect">
            <a:avLst/>
          </a:prstGeom>
          <a:noFill/>
        </p:spPr>
      </p:pic>
      <p:sp>
        <p:nvSpPr>
          <p:cNvPr id="18" name="TextBox 17"/>
          <p:cNvSpPr txBox="1"/>
          <p:nvPr/>
        </p:nvSpPr>
        <p:spPr>
          <a:xfrm>
            <a:off x="591214" y="1483057"/>
            <a:ext cx="7201658" cy="400110"/>
          </a:xfrm>
          <a:prstGeom prst="rect">
            <a:avLst/>
          </a:prstGeom>
          <a:noFill/>
        </p:spPr>
        <p:txBody>
          <a:bodyPr wrap="square" rtlCol="0">
            <a:spAutoFit/>
          </a:bodyPr>
          <a:lstStyle/>
          <a:p>
            <a:r>
              <a:rPr lang="en-GB" sz="2000" dirty="0"/>
              <a:t>Understanding the elements of a great presentation including:</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0" y="2374900"/>
            <a:ext cx="9144000" cy="2006600"/>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lvl="1" algn="r"/>
            <a:endParaRPr lang="en-GB" sz="4800" dirty="0"/>
          </a:p>
        </p:txBody>
      </p:sp>
      <p:sp>
        <p:nvSpPr>
          <p:cNvPr id="5" name="Rectangle 4"/>
          <p:cNvSpPr/>
          <p:nvPr/>
        </p:nvSpPr>
        <p:spPr>
          <a:xfrm>
            <a:off x="990966" y="3043535"/>
            <a:ext cx="7804701" cy="830997"/>
          </a:xfrm>
          <a:prstGeom prst="rect">
            <a:avLst/>
          </a:prstGeom>
          <a:noFill/>
        </p:spPr>
        <p:txBody>
          <a:bodyPr wrap="none" lIns="91440" tIns="45720" rIns="91440" bIns="45720">
            <a:spAutoFit/>
          </a:bodyPr>
          <a:lstStyle/>
          <a:p>
            <a:pPr algn="ctr"/>
            <a:r>
              <a:rPr lang="en-GB" sz="4800" dirty="0">
                <a:ln w="18415" cmpd="sng">
                  <a:solidFill>
                    <a:srgbClr val="FFFFFF"/>
                  </a:solidFill>
                  <a:prstDash val="solid"/>
                </a:ln>
                <a:effectLst>
                  <a:outerShdw blurRad="63500" dir="3600000" algn="tl" rotWithShape="0">
                    <a:srgbClr val="000000">
                      <a:alpha val="70000"/>
                    </a:srgbClr>
                  </a:outerShdw>
                </a:effectLst>
              </a:rPr>
              <a:t>Developing Great CONTENT</a:t>
            </a:r>
          </a:p>
        </p:txBody>
      </p:sp>
    </p:spTree>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7" name="Rectangle 3"/>
          <p:cNvSpPr>
            <a:spLocks noGrp="1" noChangeArrowheads="1"/>
          </p:cNvSpPr>
          <p:nvPr>
            <p:ph type="subTitle" idx="1"/>
          </p:nvPr>
        </p:nvSpPr>
        <p:spPr>
          <a:xfrm>
            <a:off x="414338" y="1822450"/>
            <a:ext cx="8313737" cy="4883150"/>
          </a:xfrm>
        </p:spPr>
        <p:txBody>
          <a:bodyPr/>
          <a:lstStyle/>
          <a:p>
            <a:pPr fontAlgn="b"/>
            <a:endParaRPr lang="en-GB" dirty="0"/>
          </a:p>
          <a:p>
            <a:pPr fontAlgn="b">
              <a:buFontTx/>
              <a:buNone/>
            </a:pPr>
            <a:endParaRPr lang="en-GB" dirty="0"/>
          </a:p>
          <a:p>
            <a:pPr fontAlgn="b">
              <a:buFontTx/>
              <a:buNone/>
            </a:pPr>
            <a:endParaRPr lang="en-GB" dirty="0"/>
          </a:p>
        </p:txBody>
      </p:sp>
      <p:sp>
        <p:nvSpPr>
          <p:cNvPr id="3" name="TextBox 2"/>
          <p:cNvSpPr txBox="1"/>
          <p:nvPr/>
        </p:nvSpPr>
        <p:spPr>
          <a:xfrm>
            <a:off x="2631929" y="1622395"/>
            <a:ext cx="5257800" cy="400110"/>
          </a:xfrm>
          <a:prstGeom prst="rect">
            <a:avLst/>
          </a:prstGeom>
          <a:noFill/>
        </p:spPr>
        <p:txBody>
          <a:bodyPr wrap="square" rtlCol="0">
            <a:spAutoFit/>
          </a:bodyPr>
          <a:lstStyle/>
          <a:p>
            <a:r>
              <a:rPr lang="en-GB" sz="2000" b="1" dirty="0"/>
              <a:t>Steps in Developing Content </a:t>
            </a:r>
          </a:p>
        </p:txBody>
      </p:sp>
      <p:sp>
        <p:nvSpPr>
          <p:cNvPr id="4" name="Pentagon 3"/>
          <p:cNvSpPr/>
          <p:nvPr/>
        </p:nvSpPr>
        <p:spPr>
          <a:xfrm>
            <a:off x="215900" y="2736850"/>
            <a:ext cx="2781300" cy="1625600"/>
          </a:xfrm>
          <a:prstGeom prst="homePlate">
            <a:avLst/>
          </a:prstGeom>
          <a:ln/>
        </p:spPr>
        <p:style>
          <a:lnRef idx="0">
            <a:schemeClr val="accent2"/>
          </a:lnRef>
          <a:fillRef idx="3">
            <a:schemeClr val="accent2"/>
          </a:fillRef>
          <a:effectRef idx="3">
            <a:schemeClr val="accent2"/>
          </a:effectRef>
          <a:fontRef idx="minor">
            <a:schemeClr val="lt1"/>
          </a:fontRef>
        </p:style>
        <p:txBody>
          <a:bodyPr rtlCol="0" anchor="ctr"/>
          <a:lstStyle/>
          <a:p>
            <a:pPr algn="ctr"/>
            <a:r>
              <a:rPr lang="en-GB" sz="2400" dirty="0">
                <a:solidFill>
                  <a:schemeClr val="tx1"/>
                </a:solidFill>
              </a:rPr>
              <a:t>Analysing Your Audience </a:t>
            </a:r>
          </a:p>
        </p:txBody>
      </p:sp>
      <p:sp>
        <p:nvSpPr>
          <p:cNvPr id="5" name="Pentagon 4"/>
          <p:cNvSpPr/>
          <p:nvPr/>
        </p:nvSpPr>
        <p:spPr>
          <a:xfrm>
            <a:off x="3105150" y="2736850"/>
            <a:ext cx="2781300" cy="1625600"/>
          </a:xfrm>
          <a:prstGeom prst="homePlate">
            <a:avLst/>
          </a:prstGeom>
          <a:ln/>
        </p:spPr>
        <p:style>
          <a:lnRef idx="0">
            <a:schemeClr val="accent2"/>
          </a:lnRef>
          <a:fillRef idx="3">
            <a:schemeClr val="accent2"/>
          </a:fillRef>
          <a:effectRef idx="3">
            <a:schemeClr val="accent2"/>
          </a:effectRef>
          <a:fontRef idx="minor">
            <a:schemeClr val="lt1"/>
          </a:fontRef>
        </p:style>
        <p:txBody>
          <a:bodyPr rtlCol="0" anchor="ctr"/>
          <a:lstStyle/>
          <a:p>
            <a:pPr algn="ctr"/>
            <a:r>
              <a:rPr lang="en-GB" sz="2400" dirty="0">
                <a:solidFill>
                  <a:schemeClr val="tx1"/>
                </a:solidFill>
              </a:rPr>
              <a:t>Gathering Relevant Information</a:t>
            </a:r>
          </a:p>
        </p:txBody>
      </p:sp>
      <p:sp>
        <p:nvSpPr>
          <p:cNvPr id="6" name="Pentagon 5"/>
          <p:cNvSpPr/>
          <p:nvPr/>
        </p:nvSpPr>
        <p:spPr>
          <a:xfrm>
            <a:off x="5994400" y="2736850"/>
            <a:ext cx="2781300" cy="1625600"/>
          </a:xfrm>
          <a:prstGeom prst="homePlate">
            <a:avLst/>
          </a:prstGeom>
          <a:ln/>
        </p:spPr>
        <p:style>
          <a:lnRef idx="0">
            <a:schemeClr val="accent2"/>
          </a:lnRef>
          <a:fillRef idx="3">
            <a:schemeClr val="accent2"/>
          </a:fillRef>
          <a:effectRef idx="3">
            <a:schemeClr val="accent2"/>
          </a:effectRef>
          <a:fontRef idx="minor">
            <a:schemeClr val="lt1"/>
          </a:fontRef>
        </p:style>
        <p:txBody>
          <a:bodyPr rtlCol="0" anchor="ctr"/>
          <a:lstStyle/>
          <a:p>
            <a:pPr algn="ctr"/>
            <a:r>
              <a:rPr lang="en-GB" sz="2400" dirty="0">
                <a:solidFill>
                  <a:schemeClr val="tx1"/>
                </a:solidFill>
              </a:rPr>
              <a:t>Converting Data into an Outline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a:xfrm>
            <a:off x="241300" y="241300"/>
            <a:ext cx="6883400" cy="469900"/>
          </a:xfrm>
        </p:spPr>
        <p:txBody>
          <a:bodyPr>
            <a:normAutofit fontScale="92500" lnSpcReduction="20000"/>
          </a:bodyPr>
          <a:lstStyle/>
          <a:p>
            <a:r>
              <a:rPr lang="en-GB" b="1" dirty="0"/>
              <a:t>Analysing Your Audience</a:t>
            </a:r>
          </a:p>
        </p:txBody>
      </p:sp>
      <p:sp>
        <p:nvSpPr>
          <p:cNvPr id="3" name="TextBox 2"/>
          <p:cNvSpPr txBox="1"/>
          <p:nvPr/>
        </p:nvSpPr>
        <p:spPr>
          <a:xfrm>
            <a:off x="422891" y="1375780"/>
            <a:ext cx="8229600" cy="3477875"/>
          </a:xfrm>
          <a:prstGeom prst="rect">
            <a:avLst/>
          </a:prstGeom>
          <a:noFill/>
        </p:spPr>
        <p:txBody>
          <a:bodyPr wrap="square" rtlCol="0">
            <a:spAutoFit/>
          </a:bodyPr>
          <a:lstStyle/>
          <a:p>
            <a:r>
              <a:rPr lang="en-GB" sz="2000" dirty="0"/>
              <a:t>You should consider the following in relation to your audience:</a:t>
            </a:r>
          </a:p>
          <a:p>
            <a:endParaRPr lang="en-GB" sz="2000" dirty="0"/>
          </a:p>
          <a:p>
            <a:endParaRPr lang="en-GB" sz="2000" dirty="0"/>
          </a:p>
          <a:p>
            <a:pPr lvl="1">
              <a:buFont typeface="Arial" pitchFamily="34" charset="0"/>
              <a:buChar char="•"/>
            </a:pPr>
            <a:r>
              <a:rPr lang="en-GB" sz="2000" dirty="0"/>
              <a:t>Needs</a:t>
            </a:r>
          </a:p>
          <a:p>
            <a:pPr lvl="1"/>
            <a:endParaRPr lang="en-GB" sz="2000" dirty="0"/>
          </a:p>
          <a:p>
            <a:pPr lvl="1">
              <a:buFont typeface="Arial" pitchFamily="34" charset="0"/>
              <a:buChar char="•"/>
            </a:pPr>
            <a:r>
              <a:rPr lang="en-GB" sz="2000" dirty="0"/>
              <a:t> Knowledge Level – are you presenting to experts or laypeople</a:t>
            </a:r>
          </a:p>
          <a:p>
            <a:pPr lvl="1"/>
            <a:endParaRPr lang="en-GB" sz="2000" dirty="0"/>
          </a:p>
          <a:p>
            <a:pPr lvl="1">
              <a:buFont typeface="Arial" pitchFamily="34" charset="0"/>
              <a:buChar char="•"/>
            </a:pPr>
            <a:r>
              <a:rPr lang="en-GB" sz="2000" dirty="0"/>
              <a:t> Attitude – How do they feel about the topic</a:t>
            </a:r>
          </a:p>
          <a:p>
            <a:pPr lvl="1"/>
            <a:endParaRPr lang="en-GB" sz="2000" dirty="0"/>
          </a:p>
          <a:p>
            <a:pPr lvl="1">
              <a:buFont typeface="Arial" pitchFamily="34" charset="0"/>
              <a:buChar char="•"/>
            </a:pPr>
            <a:r>
              <a:rPr lang="en-GB" sz="2000" dirty="0"/>
              <a:t> Demographic – age , gender, culture and </a:t>
            </a:r>
          </a:p>
          <a:p>
            <a:pPr lvl="1"/>
            <a:r>
              <a:rPr lang="en-GB" sz="2000" dirty="0"/>
              <a:t>language of the audience</a:t>
            </a:r>
          </a:p>
        </p:txBody>
      </p:sp>
      <p:pic>
        <p:nvPicPr>
          <p:cNvPr id="5" name="Picture 2" descr="http://www.proginosko.com/wordpress/wp-content/uploads/question-mark.jpg"/>
          <p:cNvPicPr>
            <a:picLocks noChangeAspect="1" noChangeArrowheads="1"/>
          </p:cNvPicPr>
          <p:nvPr/>
        </p:nvPicPr>
        <p:blipFill>
          <a:blip r:embed="rId3" cstate="print">
            <a:duotone>
              <a:schemeClr val="accent5">
                <a:shade val="45000"/>
                <a:satMod val="135000"/>
              </a:schemeClr>
              <a:prstClr val="white"/>
            </a:duotone>
          </a:blip>
          <a:srcRect/>
          <a:stretch>
            <a:fillRect/>
          </a:stretch>
        </p:blipFill>
        <p:spPr bwMode="auto">
          <a:xfrm>
            <a:off x="6286500" y="3372374"/>
            <a:ext cx="2857500" cy="2340529"/>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ormAutofit fontScale="92500" lnSpcReduction="20000"/>
          </a:bodyPr>
          <a:lstStyle/>
          <a:p>
            <a:r>
              <a:rPr lang="en-GB" b="1" dirty="0"/>
              <a:t>Activity</a:t>
            </a:r>
          </a:p>
        </p:txBody>
      </p:sp>
      <p:sp>
        <p:nvSpPr>
          <p:cNvPr id="4" name="TextBox 3"/>
          <p:cNvSpPr txBox="1"/>
          <p:nvPr/>
        </p:nvSpPr>
        <p:spPr>
          <a:xfrm>
            <a:off x="546100" y="711200"/>
            <a:ext cx="8134065" cy="4708981"/>
          </a:xfrm>
          <a:prstGeom prst="rect">
            <a:avLst/>
          </a:prstGeom>
          <a:noFill/>
        </p:spPr>
        <p:txBody>
          <a:bodyPr wrap="square" rtlCol="0">
            <a:spAutoFit/>
          </a:bodyPr>
          <a:lstStyle/>
          <a:p>
            <a:endParaRPr lang="en-GB" sz="2000" dirty="0"/>
          </a:p>
          <a:p>
            <a:r>
              <a:rPr lang="en-GB" sz="2000" dirty="0"/>
              <a:t>You work for People Matter Skills Consultancy. </a:t>
            </a:r>
          </a:p>
          <a:p>
            <a:endParaRPr lang="en-GB" sz="2000" dirty="0"/>
          </a:p>
          <a:p>
            <a:r>
              <a:rPr lang="en-GB" sz="2000" dirty="0"/>
              <a:t>Target audience of presentation – managers in SME’s working with mental health issues in the workplace</a:t>
            </a:r>
          </a:p>
          <a:p>
            <a:endParaRPr lang="en-GB" sz="2000" dirty="0"/>
          </a:p>
          <a:p>
            <a:r>
              <a:rPr lang="en-GB" sz="2000" dirty="0"/>
              <a:t>Actual audience – this is a pilot so the actual audience is an SME director and his team</a:t>
            </a:r>
          </a:p>
          <a:p>
            <a:endParaRPr lang="en-GB" sz="2000" dirty="0"/>
          </a:p>
          <a:p>
            <a:r>
              <a:rPr lang="en-GB" sz="2000" dirty="0"/>
              <a:t>Real life – CEO of </a:t>
            </a:r>
            <a:r>
              <a:rPr lang="en-GB" sz="2000" dirty="0" err="1"/>
              <a:t>Pobl</a:t>
            </a:r>
            <a:r>
              <a:rPr lang="en-GB" sz="2000" dirty="0"/>
              <a:t>, plus your student colleagues. </a:t>
            </a:r>
          </a:p>
          <a:p>
            <a:endParaRPr lang="en-GB" sz="2000" dirty="0"/>
          </a:p>
          <a:p>
            <a:r>
              <a:rPr lang="en-GB" sz="2000" dirty="0"/>
              <a:t>Consider the audience you </a:t>
            </a:r>
          </a:p>
          <a:p>
            <a:r>
              <a:rPr lang="en-GB" sz="2000" dirty="0"/>
              <a:t>will be delivering to and </a:t>
            </a:r>
          </a:p>
          <a:p>
            <a:r>
              <a:rPr lang="en-GB" sz="2000" dirty="0"/>
              <a:t>how this might affect your </a:t>
            </a:r>
          </a:p>
          <a:p>
            <a:r>
              <a:rPr lang="en-GB" sz="2000" dirty="0"/>
              <a:t>presentation. (5 mins)</a:t>
            </a:r>
          </a:p>
        </p:txBody>
      </p:sp>
      <p:pic>
        <p:nvPicPr>
          <p:cNvPr id="6" name="Picture 4" descr="http://www.presentationmagazine.com/newimages/audience-questions-510.jpg"/>
          <p:cNvPicPr>
            <a:picLocks noChangeAspect="1" noChangeArrowheads="1"/>
          </p:cNvPicPr>
          <p:nvPr/>
        </p:nvPicPr>
        <p:blipFill>
          <a:blip r:embed="rId3" cstate="print">
            <a:duotone>
              <a:schemeClr val="accent5">
                <a:shade val="45000"/>
                <a:satMod val="135000"/>
              </a:schemeClr>
              <a:prstClr val="white"/>
            </a:duotone>
          </a:blip>
          <a:srcRect/>
          <a:stretch>
            <a:fillRect/>
          </a:stretch>
        </p:blipFill>
        <p:spPr bwMode="auto">
          <a:xfrm>
            <a:off x="4528074" y="4131778"/>
            <a:ext cx="4540425" cy="1514261"/>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7" name="Rectangle 3"/>
          <p:cNvSpPr>
            <a:spLocks noGrp="1" noChangeArrowheads="1"/>
          </p:cNvSpPr>
          <p:nvPr>
            <p:ph type="subTitle" idx="1"/>
          </p:nvPr>
        </p:nvSpPr>
        <p:spPr>
          <a:xfrm>
            <a:off x="414338" y="1822450"/>
            <a:ext cx="8313737" cy="4883150"/>
          </a:xfrm>
        </p:spPr>
        <p:txBody>
          <a:bodyPr/>
          <a:lstStyle/>
          <a:p>
            <a:pPr fontAlgn="b"/>
            <a:endParaRPr lang="en-GB" dirty="0"/>
          </a:p>
          <a:p>
            <a:pPr fontAlgn="b">
              <a:buFontTx/>
              <a:buNone/>
            </a:pPr>
            <a:endParaRPr lang="en-GB" dirty="0"/>
          </a:p>
          <a:p>
            <a:pPr fontAlgn="b">
              <a:buFontTx/>
              <a:buNone/>
            </a:pPr>
            <a:endParaRPr lang="en-GB" dirty="0"/>
          </a:p>
        </p:txBody>
      </p:sp>
      <p:sp>
        <p:nvSpPr>
          <p:cNvPr id="3" name="TextBox 2"/>
          <p:cNvSpPr txBox="1"/>
          <p:nvPr/>
        </p:nvSpPr>
        <p:spPr>
          <a:xfrm>
            <a:off x="2338314" y="1679485"/>
            <a:ext cx="5257800" cy="400110"/>
          </a:xfrm>
          <a:prstGeom prst="rect">
            <a:avLst/>
          </a:prstGeom>
          <a:noFill/>
        </p:spPr>
        <p:txBody>
          <a:bodyPr wrap="square" rtlCol="0">
            <a:spAutoFit/>
          </a:bodyPr>
          <a:lstStyle/>
          <a:p>
            <a:r>
              <a:rPr lang="en-GB" sz="2000" b="1" dirty="0"/>
              <a:t>Converting Data into an Outline</a:t>
            </a:r>
          </a:p>
        </p:txBody>
      </p:sp>
      <p:sp>
        <p:nvSpPr>
          <p:cNvPr id="4" name="Pentagon 3"/>
          <p:cNvSpPr/>
          <p:nvPr/>
        </p:nvSpPr>
        <p:spPr>
          <a:xfrm>
            <a:off x="215900" y="2736850"/>
            <a:ext cx="2781300" cy="1625600"/>
          </a:xfrm>
          <a:prstGeom prst="homePlate">
            <a:avLst/>
          </a:prstGeom>
          <a:ln/>
        </p:spPr>
        <p:style>
          <a:lnRef idx="0">
            <a:schemeClr val="accent2"/>
          </a:lnRef>
          <a:fillRef idx="3">
            <a:schemeClr val="accent2"/>
          </a:fillRef>
          <a:effectRef idx="3">
            <a:schemeClr val="accent2"/>
          </a:effectRef>
          <a:fontRef idx="minor">
            <a:schemeClr val="lt1"/>
          </a:fontRef>
        </p:style>
        <p:txBody>
          <a:bodyPr rtlCol="0" anchor="ctr"/>
          <a:lstStyle/>
          <a:p>
            <a:pPr algn="ctr"/>
            <a:r>
              <a:rPr lang="en-GB" sz="2400" dirty="0">
                <a:solidFill>
                  <a:schemeClr val="tx1"/>
                </a:solidFill>
              </a:rPr>
              <a:t>Determine the outline style</a:t>
            </a:r>
          </a:p>
        </p:txBody>
      </p:sp>
      <p:sp>
        <p:nvSpPr>
          <p:cNvPr id="5" name="Pentagon 4"/>
          <p:cNvSpPr/>
          <p:nvPr/>
        </p:nvSpPr>
        <p:spPr>
          <a:xfrm>
            <a:off x="3105150" y="2736850"/>
            <a:ext cx="2781300" cy="1625600"/>
          </a:xfrm>
          <a:prstGeom prst="homePlate">
            <a:avLst/>
          </a:prstGeom>
          <a:ln/>
        </p:spPr>
        <p:style>
          <a:lnRef idx="0">
            <a:schemeClr val="accent2"/>
          </a:lnRef>
          <a:fillRef idx="3">
            <a:schemeClr val="accent2"/>
          </a:fillRef>
          <a:effectRef idx="3">
            <a:schemeClr val="accent2"/>
          </a:effectRef>
          <a:fontRef idx="minor">
            <a:schemeClr val="lt1"/>
          </a:fontRef>
        </p:style>
        <p:txBody>
          <a:bodyPr rtlCol="0" anchor="ctr"/>
          <a:lstStyle/>
          <a:p>
            <a:pPr algn="ctr"/>
            <a:r>
              <a:rPr lang="en-GB" sz="2400" dirty="0">
                <a:solidFill>
                  <a:schemeClr val="tx1"/>
                </a:solidFill>
              </a:rPr>
              <a:t>Group the raw data</a:t>
            </a:r>
          </a:p>
        </p:txBody>
      </p:sp>
      <p:sp>
        <p:nvSpPr>
          <p:cNvPr id="6" name="Pentagon 5"/>
          <p:cNvSpPr/>
          <p:nvPr/>
        </p:nvSpPr>
        <p:spPr>
          <a:xfrm>
            <a:off x="5994400" y="2736850"/>
            <a:ext cx="2781300" cy="1625600"/>
          </a:xfrm>
          <a:prstGeom prst="homePlate">
            <a:avLst/>
          </a:prstGeom>
          <a:ln/>
        </p:spPr>
        <p:style>
          <a:lnRef idx="0">
            <a:schemeClr val="accent2"/>
          </a:lnRef>
          <a:fillRef idx="3">
            <a:schemeClr val="accent2"/>
          </a:fillRef>
          <a:effectRef idx="3">
            <a:schemeClr val="accent2"/>
          </a:effectRef>
          <a:fontRef idx="minor">
            <a:schemeClr val="lt1"/>
          </a:fontRef>
        </p:style>
        <p:txBody>
          <a:bodyPr rtlCol="0" anchor="ctr"/>
          <a:lstStyle/>
          <a:p>
            <a:pPr algn="ctr"/>
            <a:r>
              <a:rPr lang="en-GB" sz="2400" dirty="0">
                <a:solidFill>
                  <a:schemeClr val="tx1"/>
                </a:solidFill>
              </a:rPr>
              <a:t>Converting Data into an Outline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a:xfrm>
            <a:off x="165100" y="241300"/>
            <a:ext cx="6883400" cy="469900"/>
          </a:xfrm>
        </p:spPr>
        <p:txBody>
          <a:bodyPr>
            <a:normAutofit fontScale="92500" lnSpcReduction="20000"/>
          </a:bodyPr>
          <a:lstStyle/>
          <a:p>
            <a:r>
              <a:rPr lang="en-GB" dirty="0"/>
              <a:t>The Outline Style</a:t>
            </a:r>
          </a:p>
        </p:txBody>
      </p:sp>
      <p:sp>
        <p:nvSpPr>
          <p:cNvPr id="3" name="TextBox 2"/>
          <p:cNvSpPr txBox="1"/>
          <p:nvPr/>
        </p:nvSpPr>
        <p:spPr>
          <a:xfrm>
            <a:off x="215900" y="1143001"/>
            <a:ext cx="7594600" cy="369332"/>
          </a:xfrm>
          <a:prstGeom prst="rect">
            <a:avLst/>
          </a:prstGeom>
          <a:noFill/>
        </p:spPr>
        <p:txBody>
          <a:bodyPr wrap="square" rtlCol="0">
            <a:spAutoFit/>
          </a:bodyPr>
          <a:lstStyle/>
          <a:p>
            <a:r>
              <a:rPr lang="en-GB" dirty="0"/>
              <a:t>The purpose of your presentation will determine the outline style:</a:t>
            </a:r>
          </a:p>
        </p:txBody>
      </p:sp>
      <p:graphicFrame>
        <p:nvGraphicFramePr>
          <p:cNvPr id="4" name="Diagram 3"/>
          <p:cNvGraphicFramePr/>
          <p:nvPr>
            <p:extLst>
              <p:ext uri="{D42A27DB-BD31-4B8C-83A1-F6EECF244321}">
                <p14:modId xmlns:p14="http://schemas.microsoft.com/office/powerpoint/2010/main" val="3165255793"/>
              </p:ext>
            </p:extLst>
          </p:nvPr>
        </p:nvGraphicFramePr>
        <p:xfrm>
          <a:off x="241300" y="1600200"/>
          <a:ext cx="8432800" cy="20825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Diagram 5"/>
          <p:cNvGraphicFramePr/>
          <p:nvPr>
            <p:extLst>
              <p:ext uri="{D42A27DB-BD31-4B8C-83A1-F6EECF244321}">
                <p14:modId xmlns:p14="http://schemas.microsoft.com/office/powerpoint/2010/main" val="1074394274"/>
              </p:ext>
            </p:extLst>
          </p:nvPr>
        </p:nvGraphicFramePr>
        <p:xfrm>
          <a:off x="241300" y="3682767"/>
          <a:ext cx="8432800" cy="19431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723900" y="2743200"/>
            <a:ext cx="2286000" cy="1790700"/>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n-GB" sz="4800" dirty="0">
                <a:solidFill>
                  <a:schemeClr val="tx1"/>
                </a:solidFill>
              </a:rPr>
              <a:t>Outline</a:t>
            </a:r>
            <a:r>
              <a:rPr lang="en-GB" sz="4800" dirty="0"/>
              <a:t> </a:t>
            </a:r>
          </a:p>
        </p:txBody>
      </p:sp>
      <p:sp>
        <p:nvSpPr>
          <p:cNvPr id="3" name="Rounded Rectangle 2"/>
          <p:cNvSpPr/>
          <p:nvPr/>
        </p:nvSpPr>
        <p:spPr>
          <a:xfrm>
            <a:off x="4622800" y="1397000"/>
            <a:ext cx="2908300" cy="1244600"/>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GB" sz="2800" dirty="0"/>
              <a:t>Introduction</a:t>
            </a:r>
          </a:p>
        </p:txBody>
      </p:sp>
      <p:sp>
        <p:nvSpPr>
          <p:cNvPr id="4" name="Rounded Rectangle 3"/>
          <p:cNvSpPr/>
          <p:nvPr/>
        </p:nvSpPr>
        <p:spPr>
          <a:xfrm>
            <a:off x="4622800" y="2990850"/>
            <a:ext cx="2908300" cy="1244600"/>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GB" sz="2800" dirty="0"/>
              <a:t>Body</a:t>
            </a:r>
          </a:p>
        </p:txBody>
      </p:sp>
      <p:sp>
        <p:nvSpPr>
          <p:cNvPr id="5" name="Rounded Rectangle 4"/>
          <p:cNvSpPr/>
          <p:nvPr/>
        </p:nvSpPr>
        <p:spPr>
          <a:xfrm>
            <a:off x="4622800" y="4584700"/>
            <a:ext cx="2908300" cy="1244600"/>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GB" sz="2800" dirty="0"/>
              <a:t>Conclusion</a:t>
            </a:r>
          </a:p>
        </p:txBody>
      </p:sp>
      <p:sp>
        <p:nvSpPr>
          <p:cNvPr id="6" name="Left Brace 5"/>
          <p:cNvSpPr/>
          <p:nvPr/>
        </p:nvSpPr>
        <p:spPr>
          <a:xfrm>
            <a:off x="3581400" y="1574800"/>
            <a:ext cx="660400" cy="4051300"/>
          </a:xfrm>
          <a:prstGeom prst="leftBrace">
            <a:avLst/>
          </a:prstGeom>
        </p:spPr>
        <p:style>
          <a:lnRef idx="3">
            <a:schemeClr val="accent2"/>
          </a:lnRef>
          <a:fillRef idx="0">
            <a:schemeClr val="accent2"/>
          </a:fillRef>
          <a:effectRef idx="2">
            <a:schemeClr val="accent2"/>
          </a:effectRef>
          <a:fontRef idx="minor">
            <a:schemeClr val="tx1"/>
          </a:fontRef>
        </p:style>
        <p:txBody>
          <a:bodyPr rtlCol="0" anchor="ctr"/>
          <a:lstStyle/>
          <a:p>
            <a:pPr algn="ctr"/>
            <a:endParaRPr lang="en-GB"/>
          </a:p>
        </p:txBody>
      </p:sp>
      <p:sp>
        <p:nvSpPr>
          <p:cNvPr id="7" name="TextBox 6"/>
          <p:cNvSpPr txBox="1"/>
          <p:nvPr/>
        </p:nvSpPr>
        <p:spPr>
          <a:xfrm>
            <a:off x="812800" y="1574800"/>
            <a:ext cx="3810000" cy="400110"/>
          </a:xfrm>
          <a:prstGeom prst="rect">
            <a:avLst/>
          </a:prstGeom>
          <a:noFill/>
        </p:spPr>
        <p:txBody>
          <a:bodyPr wrap="square" rtlCol="0">
            <a:spAutoFit/>
          </a:bodyPr>
          <a:lstStyle/>
          <a:p>
            <a:r>
              <a:rPr lang="en-GB" sz="2000" b="1" dirty="0"/>
              <a:t>Outline Format</a:t>
            </a:r>
          </a:p>
        </p:txBody>
      </p:sp>
    </p:spTree>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942089" y="338522"/>
            <a:ext cx="3810000" cy="584775"/>
          </a:xfrm>
          <a:prstGeom prst="rect">
            <a:avLst/>
          </a:prstGeom>
          <a:noFill/>
        </p:spPr>
        <p:txBody>
          <a:bodyPr wrap="square" rtlCol="0">
            <a:spAutoFit/>
          </a:bodyPr>
          <a:lstStyle/>
          <a:p>
            <a:r>
              <a:rPr lang="en-GB" sz="3200" b="1" dirty="0"/>
              <a:t>Outline Format</a:t>
            </a:r>
          </a:p>
        </p:txBody>
      </p:sp>
      <p:sp>
        <p:nvSpPr>
          <p:cNvPr id="8" name="TextBox 7"/>
          <p:cNvSpPr txBox="1"/>
          <p:nvPr/>
        </p:nvSpPr>
        <p:spPr>
          <a:xfrm>
            <a:off x="325889" y="923297"/>
            <a:ext cx="8585200" cy="5016758"/>
          </a:xfrm>
          <a:prstGeom prst="rect">
            <a:avLst/>
          </a:prstGeom>
          <a:noFill/>
        </p:spPr>
        <p:txBody>
          <a:bodyPr wrap="square" rtlCol="0">
            <a:spAutoFit/>
          </a:bodyPr>
          <a:lstStyle/>
          <a:p>
            <a:r>
              <a:rPr lang="en-GB" sz="2000" b="1" dirty="0"/>
              <a:t>Introduction</a:t>
            </a:r>
          </a:p>
          <a:p>
            <a:endParaRPr lang="en-GB" sz="2000" dirty="0"/>
          </a:p>
          <a:p>
            <a:pPr lvl="1">
              <a:buFont typeface="Arial" pitchFamily="34" charset="0"/>
              <a:buChar char="•"/>
            </a:pPr>
            <a:r>
              <a:rPr lang="en-GB" sz="2000" dirty="0"/>
              <a:t> Should include an agenda and clarify the objectives of you presentation</a:t>
            </a:r>
          </a:p>
          <a:p>
            <a:pPr lvl="1">
              <a:buFont typeface="Arial" pitchFamily="34" charset="0"/>
              <a:buChar char="•"/>
            </a:pPr>
            <a:r>
              <a:rPr lang="en-GB" sz="2000" dirty="0"/>
              <a:t> Can include an overview of a situation, a statement of the current situation of the organisation, or a recap of the history.</a:t>
            </a:r>
          </a:p>
          <a:p>
            <a:pPr lvl="1">
              <a:buFont typeface="Arial" pitchFamily="34" charset="0"/>
              <a:buChar char="•"/>
            </a:pPr>
            <a:r>
              <a:rPr lang="en-GB" sz="2000" dirty="0"/>
              <a:t> You might use one of the following strategies that help the audience engage with a presentation:</a:t>
            </a:r>
          </a:p>
          <a:p>
            <a:pPr lvl="1">
              <a:buFont typeface="Arial" pitchFamily="34" charset="0"/>
              <a:buChar char="•"/>
            </a:pPr>
            <a:endParaRPr lang="en-GB" sz="2000" dirty="0"/>
          </a:p>
          <a:p>
            <a:pPr lvl="3">
              <a:buFont typeface="Arial" pitchFamily="34" charset="0"/>
              <a:buChar char="•"/>
            </a:pPr>
            <a:r>
              <a:rPr lang="en-GB" sz="2000" dirty="0"/>
              <a:t> a quote</a:t>
            </a:r>
          </a:p>
          <a:p>
            <a:pPr lvl="3">
              <a:buFont typeface="Arial" pitchFamily="34" charset="0"/>
              <a:buChar char="•"/>
            </a:pPr>
            <a:r>
              <a:rPr lang="en-GB" sz="2000" dirty="0"/>
              <a:t> a question</a:t>
            </a:r>
          </a:p>
          <a:p>
            <a:pPr lvl="3">
              <a:buFont typeface="Arial" pitchFamily="34" charset="0"/>
              <a:buChar char="•"/>
            </a:pPr>
            <a:r>
              <a:rPr lang="en-GB" sz="2000" dirty="0"/>
              <a:t> humour</a:t>
            </a:r>
          </a:p>
          <a:p>
            <a:pPr lvl="3">
              <a:buFont typeface="Arial" pitchFamily="34" charset="0"/>
              <a:buChar char="•"/>
            </a:pPr>
            <a:r>
              <a:rPr lang="en-GB" sz="2000" dirty="0"/>
              <a:t> a creative image</a:t>
            </a:r>
          </a:p>
          <a:p>
            <a:pPr lvl="3">
              <a:buFont typeface="Arial" pitchFamily="34" charset="0"/>
              <a:buChar char="•"/>
            </a:pPr>
            <a:r>
              <a:rPr lang="en-GB" sz="2000" dirty="0"/>
              <a:t> an anecdote</a:t>
            </a:r>
          </a:p>
          <a:p>
            <a:pPr lvl="3">
              <a:buFont typeface="Arial" pitchFamily="34" charset="0"/>
              <a:buChar char="•"/>
            </a:pPr>
            <a:r>
              <a:rPr lang="en-GB" sz="2000" dirty="0"/>
              <a:t> or a sharing of emotions/expectations</a:t>
            </a:r>
          </a:p>
          <a:p>
            <a:pPr lvl="1">
              <a:buFont typeface="Arial" pitchFamily="34" charset="0"/>
              <a:buChar char="•"/>
            </a:pPr>
            <a:endParaRPr lang="en-GB" sz="2000" dirty="0"/>
          </a:p>
        </p:txBody>
      </p:sp>
    </p:spTree>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ormAutofit fontScale="92500" lnSpcReduction="20000"/>
          </a:bodyPr>
          <a:lstStyle/>
          <a:p>
            <a:r>
              <a:rPr lang="en-GB" b="1" dirty="0"/>
              <a:t>Outline Format</a:t>
            </a:r>
          </a:p>
        </p:txBody>
      </p:sp>
      <p:sp>
        <p:nvSpPr>
          <p:cNvPr id="3" name="TextBox 2"/>
          <p:cNvSpPr txBox="1"/>
          <p:nvPr/>
        </p:nvSpPr>
        <p:spPr>
          <a:xfrm>
            <a:off x="647700" y="1498600"/>
            <a:ext cx="7404100" cy="4093428"/>
          </a:xfrm>
          <a:prstGeom prst="rect">
            <a:avLst/>
          </a:prstGeom>
          <a:noFill/>
        </p:spPr>
        <p:txBody>
          <a:bodyPr wrap="square" rtlCol="0">
            <a:spAutoFit/>
          </a:bodyPr>
          <a:lstStyle/>
          <a:p>
            <a:r>
              <a:rPr lang="en-GB" sz="2000" b="1" dirty="0"/>
              <a:t>Body</a:t>
            </a:r>
          </a:p>
          <a:p>
            <a:endParaRPr lang="en-GB" sz="2000" dirty="0"/>
          </a:p>
          <a:p>
            <a:pPr lvl="1">
              <a:buFont typeface="Arial" pitchFamily="34" charset="0"/>
              <a:buChar char="•"/>
            </a:pPr>
            <a:r>
              <a:rPr lang="en-GB" sz="2000" dirty="0"/>
              <a:t> This will be dependent on the outline style you have chosen, e.g. chronological, narrative etc.</a:t>
            </a:r>
          </a:p>
          <a:p>
            <a:pPr lvl="1">
              <a:buFont typeface="Arial" pitchFamily="34" charset="0"/>
              <a:buChar char="•"/>
            </a:pPr>
            <a:endParaRPr lang="en-GB" sz="2000" dirty="0"/>
          </a:p>
          <a:p>
            <a:pPr lvl="1">
              <a:buFont typeface="Arial" pitchFamily="34" charset="0"/>
              <a:buChar char="•"/>
            </a:pPr>
            <a:r>
              <a:rPr lang="en-GB" sz="2000" dirty="0"/>
              <a:t>  It should flow from one topic to the next in a logical sequence</a:t>
            </a:r>
          </a:p>
          <a:p>
            <a:pPr lvl="1">
              <a:buFont typeface="Arial" pitchFamily="34" charset="0"/>
              <a:buChar char="•"/>
            </a:pPr>
            <a:endParaRPr lang="en-GB" sz="2000" dirty="0"/>
          </a:p>
          <a:p>
            <a:pPr lvl="1">
              <a:buFont typeface="Arial" pitchFamily="34" charset="0"/>
              <a:buChar char="•"/>
            </a:pPr>
            <a:r>
              <a:rPr lang="en-GB" sz="2000" dirty="0"/>
              <a:t>  The amount and level of content within the body should be appropriate to the audience – consider what we discussed earlier.</a:t>
            </a:r>
          </a:p>
          <a:p>
            <a:pPr lvl="1">
              <a:buFont typeface="Arial" pitchFamily="34" charset="0"/>
              <a:buChar char="•"/>
            </a:pPr>
            <a:endParaRPr lang="en-GB" sz="2000" dirty="0"/>
          </a:p>
          <a:p>
            <a:pPr lvl="1"/>
            <a:endParaRPr lang="en-GB" sz="20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ormAutofit fontScale="92500" lnSpcReduction="20000"/>
          </a:bodyPr>
          <a:lstStyle/>
          <a:p>
            <a:r>
              <a:rPr lang="en-GB" b="1" dirty="0"/>
              <a:t>Outline Format</a:t>
            </a:r>
          </a:p>
        </p:txBody>
      </p:sp>
      <p:sp>
        <p:nvSpPr>
          <p:cNvPr id="3" name="TextBox 2"/>
          <p:cNvSpPr txBox="1"/>
          <p:nvPr/>
        </p:nvSpPr>
        <p:spPr>
          <a:xfrm>
            <a:off x="406400" y="1498600"/>
            <a:ext cx="7404100" cy="2554545"/>
          </a:xfrm>
          <a:prstGeom prst="rect">
            <a:avLst/>
          </a:prstGeom>
          <a:noFill/>
        </p:spPr>
        <p:txBody>
          <a:bodyPr wrap="square" rtlCol="0">
            <a:spAutoFit/>
          </a:bodyPr>
          <a:lstStyle/>
          <a:p>
            <a:r>
              <a:rPr lang="en-GB" sz="2000" dirty="0"/>
              <a:t>Conclusion</a:t>
            </a:r>
          </a:p>
          <a:p>
            <a:endParaRPr lang="en-GB" sz="2000" dirty="0"/>
          </a:p>
          <a:p>
            <a:pPr lvl="1">
              <a:buFont typeface="Arial" pitchFamily="34" charset="0"/>
              <a:buChar char="•"/>
            </a:pPr>
            <a:r>
              <a:rPr lang="en-GB" sz="2000" dirty="0"/>
              <a:t> Summarise the main points of your presentation</a:t>
            </a:r>
          </a:p>
          <a:p>
            <a:pPr lvl="1">
              <a:buFont typeface="Arial" pitchFamily="34" charset="0"/>
              <a:buChar char="•"/>
            </a:pPr>
            <a:endParaRPr lang="en-GB" sz="2000" dirty="0"/>
          </a:p>
          <a:p>
            <a:pPr lvl="1">
              <a:buFont typeface="Arial" pitchFamily="34" charset="0"/>
              <a:buChar char="•"/>
            </a:pPr>
            <a:r>
              <a:rPr lang="en-GB" sz="2000" dirty="0"/>
              <a:t> Provide closure and create an impression</a:t>
            </a:r>
          </a:p>
          <a:p>
            <a:pPr lvl="1">
              <a:buFont typeface="Arial" pitchFamily="34" charset="0"/>
              <a:buChar char="•"/>
            </a:pPr>
            <a:endParaRPr lang="en-GB" sz="2000" dirty="0"/>
          </a:p>
          <a:p>
            <a:pPr lvl="1">
              <a:buFont typeface="Arial" pitchFamily="34" charset="0"/>
              <a:buChar char="•"/>
            </a:pPr>
            <a:r>
              <a:rPr lang="en-GB" sz="2000" dirty="0"/>
              <a:t> Can consist of recommendations, future direction, next steps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ormAutofit fontScale="92500" lnSpcReduction="20000"/>
          </a:bodyPr>
          <a:lstStyle/>
          <a:p>
            <a:r>
              <a:rPr lang="en-GB" b="1" dirty="0"/>
              <a:t>Activity</a:t>
            </a:r>
          </a:p>
        </p:txBody>
      </p:sp>
      <p:sp>
        <p:nvSpPr>
          <p:cNvPr id="4" name="TextBox 3"/>
          <p:cNvSpPr txBox="1"/>
          <p:nvPr/>
        </p:nvSpPr>
        <p:spPr>
          <a:xfrm>
            <a:off x="745688" y="711200"/>
            <a:ext cx="7162800" cy="5632311"/>
          </a:xfrm>
          <a:prstGeom prst="rect">
            <a:avLst/>
          </a:prstGeom>
          <a:noFill/>
        </p:spPr>
        <p:txBody>
          <a:bodyPr wrap="square" rtlCol="0">
            <a:spAutoFit/>
          </a:bodyPr>
          <a:lstStyle/>
          <a:p>
            <a:endParaRPr lang="en-GB" sz="2000" dirty="0"/>
          </a:p>
          <a:p>
            <a:r>
              <a:rPr lang="en-GB" sz="2000" dirty="0"/>
              <a:t>Now, research and shape the content of your presentation based on what you have just learned. (20 mins)</a:t>
            </a:r>
          </a:p>
          <a:p>
            <a:endParaRPr lang="en-GB" sz="2000" dirty="0"/>
          </a:p>
          <a:p>
            <a:r>
              <a:rPr lang="en-GB" sz="2000" dirty="0"/>
              <a:t>Introduction – cover the business reasons for managing mental health in the workplace effectively. Introduce the key management skills needed to do this.</a:t>
            </a:r>
          </a:p>
          <a:p>
            <a:endParaRPr lang="en-GB" sz="2000" dirty="0"/>
          </a:p>
          <a:p>
            <a:r>
              <a:rPr lang="en-GB" sz="2000" dirty="0"/>
              <a:t>Cover at least three of the module themes – managing performance, change, conflict, teams, communication, stakeholders, roles.</a:t>
            </a:r>
          </a:p>
          <a:p>
            <a:endParaRPr lang="en-GB" sz="2000" dirty="0"/>
          </a:p>
          <a:p>
            <a:r>
              <a:rPr lang="en-GB" sz="2000" dirty="0"/>
              <a:t>Include models, theories, principles, practical application, tips for managing mental health in the workplace.</a:t>
            </a:r>
          </a:p>
          <a:p>
            <a:endParaRPr lang="en-GB" sz="2000" dirty="0"/>
          </a:p>
          <a:p>
            <a:r>
              <a:rPr lang="en-GB" sz="2000" dirty="0"/>
              <a:t>Conclusion – summarise main points.</a:t>
            </a:r>
          </a:p>
          <a:p>
            <a:endParaRPr lang="en-GB" sz="2000" dirty="0"/>
          </a:p>
          <a:p>
            <a:endParaRPr lang="en-GB" sz="2000" dirty="0"/>
          </a:p>
        </p:txBody>
      </p:sp>
      <p:pic>
        <p:nvPicPr>
          <p:cNvPr id="11266" name="Picture 2" descr="http://www.globalsearchnetwork.com/images/continuous-improvement.jpg"/>
          <p:cNvPicPr>
            <a:picLocks noChangeAspect="1" noChangeArrowheads="1"/>
          </p:cNvPicPr>
          <p:nvPr/>
        </p:nvPicPr>
        <p:blipFill>
          <a:blip r:embed="rId3" cstate="print">
            <a:duotone>
              <a:schemeClr val="accent5">
                <a:shade val="45000"/>
                <a:satMod val="135000"/>
              </a:schemeClr>
              <a:prstClr val="white"/>
            </a:duotone>
          </a:blip>
          <a:srcRect/>
          <a:stretch>
            <a:fillRect/>
          </a:stretch>
        </p:blipFill>
        <p:spPr bwMode="auto">
          <a:xfrm>
            <a:off x="7515817" y="0"/>
            <a:ext cx="1628184" cy="1551963"/>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0" y="2374900"/>
            <a:ext cx="9144000" cy="2006600"/>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lvl="1" algn="r"/>
            <a:endParaRPr lang="en-GB" sz="48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5" name="Rectangle 4"/>
          <p:cNvSpPr/>
          <p:nvPr/>
        </p:nvSpPr>
        <p:spPr>
          <a:xfrm>
            <a:off x="1511854" y="3043535"/>
            <a:ext cx="7372532" cy="830997"/>
          </a:xfrm>
          <a:prstGeom prst="rect">
            <a:avLst/>
          </a:prstGeom>
          <a:noFill/>
        </p:spPr>
        <p:txBody>
          <a:bodyPr wrap="none" lIns="91440" tIns="45720" rIns="91440" bIns="45720">
            <a:spAutoFit/>
          </a:bodyPr>
          <a:lstStyle/>
          <a:p>
            <a:pPr algn="ctr"/>
            <a:r>
              <a:rPr lang="en-GB" sz="4800" dirty="0">
                <a:ln w="18415" cmpd="sng">
                  <a:solidFill>
                    <a:srgbClr val="FFFFFF"/>
                  </a:solidFill>
                  <a:prstDash val="solid"/>
                </a:ln>
                <a:solidFill>
                  <a:srgbClr val="FFFFFF"/>
                </a:solidFill>
                <a:effectLst>
                  <a:outerShdw blurRad="63500" dir="3600000" algn="tl" rotWithShape="0">
                    <a:srgbClr val="000000">
                      <a:alpha val="70000"/>
                    </a:srgbClr>
                  </a:outerShdw>
                </a:effectLst>
              </a:rPr>
              <a:t>Preparing Great DESIGN</a:t>
            </a:r>
          </a:p>
        </p:txBody>
      </p:sp>
    </p:spTree>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7" name="Rectangle 3"/>
          <p:cNvSpPr>
            <a:spLocks noGrp="1" noChangeArrowheads="1"/>
          </p:cNvSpPr>
          <p:nvPr>
            <p:ph type="subTitle" idx="4294967295"/>
          </p:nvPr>
        </p:nvSpPr>
        <p:spPr>
          <a:xfrm>
            <a:off x="0" y="1504950"/>
            <a:ext cx="8313738" cy="4883150"/>
          </a:xfrm>
        </p:spPr>
        <p:txBody>
          <a:bodyPr/>
          <a:lstStyle/>
          <a:p>
            <a:pPr fontAlgn="b"/>
            <a:endParaRPr lang="en-GB" dirty="0"/>
          </a:p>
          <a:p>
            <a:pPr fontAlgn="b">
              <a:buFontTx/>
              <a:buNone/>
            </a:pPr>
            <a:endParaRPr lang="en-GB" dirty="0"/>
          </a:p>
          <a:p>
            <a:pPr fontAlgn="b">
              <a:buFontTx/>
              <a:buNone/>
            </a:pPr>
            <a:endParaRPr lang="en-GB" dirty="0"/>
          </a:p>
        </p:txBody>
      </p:sp>
      <p:sp>
        <p:nvSpPr>
          <p:cNvPr id="3" name="TextBox 2"/>
          <p:cNvSpPr txBox="1"/>
          <p:nvPr/>
        </p:nvSpPr>
        <p:spPr>
          <a:xfrm>
            <a:off x="215899" y="254000"/>
            <a:ext cx="8173091" cy="584775"/>
          </a:xfrm>
          <a:prstGeom prst="rect">
            <a:avLst/>
          </a:prstGeom>
          <a:noFill/>
        </p:spPr>
        <p:txBody>
          <a:bodyPr wrap="square" rtlCol="0">
            <a:spAutoFit/>
          </a:bodyPr>
          <a:lstStyle/>
          <a:p>
            <a:r>
              <a:rPr lang="en-GB" sz="3200" b="1" dirty="0"/>
              <a:t>Tips for Planning Great Slides</a:t>
            </a:r>
          </a:p>
        </p:txBody>
      </p:sp>
      <p:sp>
        <p:nvSpPr>
          <p:cNvPr id="10" name="TextBox 9"/>
          <p:cNvSpPr txBox="1"/>
          <p:nvPr/>
        </p:nvSpPr>
        <p:spPr>
          <a:xfrm>
            <a:off x="406399" y="1689100"/>
            <a:ext cx="8246281" cy="3785652"/>
          </a:xfrm>
          <a:prstGeom prst="rect">
            <a:avLst/>
          </a:prstGeom>
          <a:noFill/>
        </p:spPr>
        <p:txBody>
          <a:bodyPr wrap="square" rtlCol="0">
            <a:spAutoFit/>
          </a:bodyPr>
          <a:lstStyle/>
          <a:p>
            <a:pPr>
              <a:lnSpc>
                <a:spcPct val="200000"/>
              </a:lnSpc>
            </a:pPr>
            <a:r>
              <a:rPr lang="en-GB" sz="2000" b="1" dirty="0"/>
              <a:t>Key Rules for Bulleted Text</a:t>
            </a:r>
            <a:r>
              <a:rPr lang="en-GB" sz="2000" dirty="0"/>
              <a:t> </a:t>
            </a:r>
          </a:p>
          <a:p>
            <a:pPr lvl="1">
              <a:lnSpc>
                <a:spcPct val="200000"/>
              </a:lnSpc>
              <a:buFont typeface="Arial" pitchFamily="34" charset="0"/>
              <a:buChar char="•"/>
            </a:pPr>
            <a:r>
              <a:rPr lang="en-GB" sz="2000" dirty="0"/>
              <a:t>Use one concept per slide</a:t>
            </a:r>
          </a:p>
          <a:p>
            <a:pPr lvl="1">
              <a:lnSpc>
                <a:spcPct val="200000"/>
              </a:lnSpc>
              <a:buFont typeface="Arial" pitchFamily="34" charset="0"/>
              <a:buChar char="•"/>
            </a:pPr>
            <a:r>
              <a:rPr lang="en-GB" sz="2000" dirty="0"/>
              <a:t> Use key words and phrases</a:t>
            </a:r>
          </a:p>
          <a:p>
            <a:pPr lvl="1">
              <a:lnSpc>
                <a:spcPct val="200000"/>
              </a:lnSpc>
              <a:buFont typeface="Arial" pitchFamily="34" charset="0"/>
              <a:buChar char="•"/>
            </a:pPr>
            <a:r>
              <a:rPr lang="en-GB" sz="2000" dirty="0"/>
              <a:t> Make your bullet points consistent in structure</a:t>
            </a:r>
          </a:p>
          <a:p>
            <a:pPr lvl="1">
              <a:lnSpc>
                <a:spcPct val="200000"/>
              </a:lnSpc>
              <a:buFont typeface="Arial" pitchFamily="34" charset="0"/>
              <a:buChar char="•"/>
            </a:pPr>
            <a:r>
              <a:rPr lang="en-GB" sz="2000" dirty="0"/>
              <a:t> Capitalise properly – capitalise the first letter of the first word only</a:t>
            </a:r>
          </a:p>
          <a:p>
            <a:pPr lvl="1">
              <a:lnSpc>
                <a:spcPct val="200000"/>
              </a:lnSpc>
            </a:pPr>
            <a:endParaRPr lang="en-GB" sz="2000" i="1"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7" name="Rectangle 3"/>
          <p:cNvSpPr>
            <a:spLocks noGrp="1" noChangeArrowheads="1"/>
          </p:cNvSpPr>
          <p:nvPr>
            <p:ph type="subTitle" idx="4294967295"/>
          </p:nvPr>
        </p:nvSpPr>
        <p:spPr>
          <a:xfrm>
            <a:off x="0" y="1504950"/>
            <a:ext cx="8313738" cy="4883150"/>
          </a:xfrm>
        </p:spPr>
        <p:txBody>
          <a:bodyPr/>
          <a:lstStyle/>
          <a:p>
            <a:pPr fontAlgn="b"/>
            <a:endParaRPr lang="en-GB" dirty="0"/>
          </a:p>
          <a:p>
            <a:pPr fontAlgn="b">
              <a:buFontTx/>
              <a:buNone/>
            </a:pPr>
            <a:endParaRPr lang="en-GB" dirty="0"/>
          </a:p>
          <a:p>
            <a:pPr fontAlgn="b">
              <a:buFontTx/>
              <a:buNone/>
            </a:pPr>
            <a:endParaRPr lang="en-GB" dirty="0"/>
          </a:p>
        </p:txBody>
      </p:sp>
      <p:sp>
        <p:nvSpPr>
          <p:cNvPr id="3" name="TextBox 2"/>
          <p:cNvSpPr txBox="1"/>
          <p:nvPr/>
        </p:nvSpPr>
        <p:spPr>
          <a:xfrm>
            <a:off x="215900" y="254000"/>
            <a:ext cx="8267700" cy="584775"/>
          </a:xfrm>
          <a:prstGeom prst="rect">
            <a:avLst/>
          </a:prstGeom>
          <a:noFill/>
        </p:spPr>
        <p:txBody>
          <a:bodyPr wrap="square" rtlCol="0">
            <a:spAutoFit/>
          </a:bodyPr>
          <a:lstStyle/>
          <a:p>
            <a:r>
              <a:rPr lang="en-GB" sz="3200" b="1" dirty="0"/>
              <a:t>Tips for Planning Great Slides</a:t>
            </a:r>
          </a:p>
        </p:txBody>
      </p:sp>
      <p:sp>
        <p:nvSpPr>
          <p:cNvPr id="10" name="TextBox 9"/>
          <p:cNvSpPr txBox="1"/>
          <p:nvPr/>
        </p:nvSpPr>
        <p:spPr>
          <a:xfrm>
            <a:off x="406400" y="1194150"/>
            <a:ext cx="8077200" cy="3785652"/>
          </a:xfrm>
          <a:prstGeom prst="rect">
            <a:avLst/>
          </a:prstGeom>
          <a:noFill/>
        </p:spPr>
        <p:txBody>
          <a:bodyPr wrap="square" rtlCol="0">
            <a:spAutoFit/>
          </a:bodyPr>
          <a:lstStyle/>
          <a:p>
            <a:pPr lvl="1">
              <a:lnSpc>
                <a:spcPct val="200000"/>
              </a:lnSpc>
              <a:buFont typeface="Arial" pitchFamily="34" charset="0"/>
              <a:buChar char="•"/>
            </a:pPr>
            <a:r>
              <a:rPr lang="en-GB" sz="2000" dirty="0"/>
              <a:t> Use slides sparingly.  Avoid the overuse of slides or unnecessary slides</a:t>
            </a:r>
          </a:p>
          <a:p>
            <a:pPr lvl="1">
              <a:lnSpc>
                <a:spcPct val="200000"/>
              </a:lnSpc>
              <a:buFont typeface="Arial" pitchFamily="34" charset="0"/>
              <a:buChar char="•"/>
            </a:pPr>
            <a:r>
              <a:rPr lang="en-GB" sz="2000" dirty="0"/>
              <a:t> Make slides pictorial.  Graphs, charts etc., remember a picture speaks a thousand words.</a:t>
            </a:r>
          </a:p>
          <a:p>
            <a:pPr lvl="1">
              <a:lnSpc>
                <a:spcPct val="200000"/>
              </a:lnSpc>
              <a:buFont typeface="Arial" pitchFamily="34" charset="0"/>
              <a:buChar char="•"/>
            </a:pPr>
            <a:r>
              <a:rPr lang="en-GB" sz="2000" dirty="0"/>
              <a:t> Use consistent</a:t>
            </a:r>
            <a:r>
              <a:rPr lang="en-GB" sz="2000" i="1" dirty="0"/>
              <a:t>  </a:t>
            </a:r>
            <a:r>
              <a:rPr lang="en-GB" sz="2000" dirty="0"/>
              <a:t>font styles. Minimum font size is 20 pt for most room sizes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7" name="Rectangle 3"/>
          <p:cNvSpPr>
            <a:spLocks noGrp="1" noChangeArrowheads="1"/>
          </p:cNvSpPr>
          <p:nvPr>
            <p:ph type="subTitle" idx="1"/>
          </p:nvPr>
        </p:nvSpPr>
        <p:spPr>
          <a:xfrm>
            <a:off x="414338" y="1822450"/>
            <a:ext cx="8313737" cy="4883150"/>
          </a:xfrm>
        </p:spPr>
        <p:txBody>
          <a:bodyPr/>
          <a:lstStyle/>
          <a:p>
            <a:pPr fontAlgn="b"/>
            <a:endParaRPr lang="en-GB" dirty="0"/>
          </a:p>
          <a:p>
            <a:pPr fontAlgn="b">
              <a:buFontTx/>
              <a:buNone/>
            </a:pPr>
            <a:endParaRPr lang="en-GB" dirty="0"/>
          </a:p>
          <a:p>
            <a:pPr fontAlgn="b">
              <a:buFontTx/>
              <a:buNone/>
            </a:pPr>
            <a:endParaRPr lang="en-GB" dirty="0"/>
          </a:p>
        </p:txBody>
      </p:sp>
      <p:sp>
        <p:nvSpPr>
          <p:cNvPr id="3" name="TextBox 2"/>
          <p:cNvSpPr txBox="1"/>
          <p:nvPr/>
        </p:nvSpPr>
        <p:spPr>
          <a:xfrm>
            <a:off x="3210769" y="984220"/>
            <a:ext cx="5257800" cy="400110"/>
          </a:xfrm>
          <a:prstGeom prst="rect">
            <a:avLst/>
          </a:prstGeom>
          <a:noFill/>
        </p:spPr>
        <p:txBody>
          <a:bodyPr wrap="square" rtlCol="0">
            <a:spAutoFit/>
          </a:bodyPr>
          <a:lstStyle/>
          <a:p>
            <a:r>
              <a:rPr lang="en-GB" sz="2000" b="1" dirty="0"/>
              <a:t>Design Considerations</a:t>
            </a:r>
          </a:p>
        </p:txBody>
      </p:sp>
      <p:graphicFrame>
        <p:nvGraphicFramePr>
          <p:cNvPr id="7" name="Diagram 6"/>
          <p:cNvGraphicFramePr/>
          <p:nvPr/>
        </p:nvGraphicFramePr>
        <p:xfrm>
          <a:off x="571500" y="1397000"/>
          <a:ext cx="8255000" cy="5105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ormAutofit fontScale="92500" lnSpcReduction="20000"/>
          </a:bodyPr>
          <a:lstStyle/>
          <a:p>
            <a:r>
              <a:rPr lang="en-GB" b="1" dirty="0"/>
              <a:t>Using Graphs</a:t>
            </a:r>
          </a:p>
        </p:txBody>
      </p:sp>
      <p:pic>
        <p:nvPicPr>
          <p:cNvPr id="49156" name="Picture 4" descr="http://image.slidesharecdn.com/presentationskillsformanagers-130426052218-phpapp02/95/slide-25-638.jpg?1366971794"/>
          <p:cNvPicPr>
            <a:picLocks noChangeAspect="1" noChangeArrowheads="1"/>
          </p:cNvPicPr>
          <p:nvPr/>
        </p:nvPicPr>
        <p:blipFill>
          <a:blip r:embed="rId3" cstate="print"/>
          <a:srcRect l="9979" t="24252" r="45925" b="6159"/>
          <a:stretch>
            <a:fillRect/>
          </a:stretch>
        </p:blipFill>
        <p:spPr bwMode="auto">
          <a:xfrm>
            <a:off x="58723" y="640092"/>
            <a:ext cx="3302000" cy="3912322"/>
          </a:xfrm>
          <a:prstGeom prst="rect">
            <a:avLst/>
          </a:prstGeom>
          <a:noFill/>
        </p:spPr>
      </p:pic>
      <p:sp>
        <p:nvSpPr>
          <p:cNvPr id="5" name="Left Arrow 4"/>
          <p:cNvSpPr/>
          <p:nvPr/>
        </p:nvSpPr>
        <p:spPr>
          <a:xfrm>
            <a:off x="3492500" y="803007"/>
            <a:ext cx="4089400" cy="1219200"/>
          </a:xfrm>
          <a:prstGeom prst="leftArrow">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GB" dirty="0"/>
              <a:t>Avoid blurry data as well as mass amounts of data</a:t>
            </a:r>
          </a:p>
        </p:txBody>
      </p:sp>
      <p:graphicFrame>
        <p:nvGraphicFramePr>
          <p:cNvPr id="7" name="Chart 6"/>
          <p:cNvGraphicFramePr/>
          <p:nvPr>
            <p:extLst>
              <p:ext uri="{D42A27DB-BD31-4B8C-83A1-F6EECF244321}">
                <p14:modId xmlns:p14="http://schemas.microsoft.com/office/powerpoint/2010/main" val="2642941115"/>
              </p:ext>
            </p:extLst>
          </p:nvPr>
        </p:nvGraphicFramePr>
        <p:xfrm>
          <a:off x="3360723" y="2114014"/>
          <a:ext cx="5651500" cy="3506610"/>
        </p:xfrm>
        <a:graphic>
          <a:graphicData uri="http://schemas.openxmlformats.org/drawingml/2006/chart">
            <c:chart xmlns:c="http://schemas.openxmlformats.org/drawingml/2006/chart" xmlns:r="http://schemas.openxmlformats.org/officeDocument/2006/relationships" r:id="rId4"/>
          </a:graphicData>
        </a:graphic>
      </p:graphicFrame>
      <p:sp>
        <p:nvSpPr>
          <p:cNvPr id="8" name="Right Arrow 7"/>
          <p:cNvSpPr/>
          <p:nvPr/>
        </p:nvSpPr>
        <p:spPr>
          <a:xfrm>
            <a:off x="140166" y="4603202"/>
            <a:ext cx="3441700" cy="1352026"/>
          </a:xfrm>
          <a:prstGeom prst="rightArrow">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GB" dirty="0"/>
              <a:t>Keep data in a clear and concise graph</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ormAutofit fontScale="92500" lnSpcReduction="20000"/>
          </a:bodyPr>
          <a:lstStyle/>
          <a:p>
            <a:r>
              <a:rPr lang="en-GB" b="1" dirty="0"/>
              <a:t>Activity</a:t>
            </a:r>
          </a:p>
        </p:txBody>
      </p:sp>
      <p:sp>
        <p:nvSpPr>
          <p:cNvPr id="4" name="TextBox 3"/>
          <p:cNvSpPr txBox="1"/>
          <p:nvPr/>
        </p:nvSpPr>
        <p:spPr>
          <a:xfrm>
            <a:off x="419100" y="1333500"/>
            <a:ext cx="7783204" cy="3477875"/>
          </a:xfrm>
          <a:prstGeom prst="rect">
            <a:avLst/>
          </a:prstGeom>
          <a:noFill/>
        </p:spPr>
        <p:txBody>
          <a:bodyPr wrap="square" rtlCol="0">
            <a:spAutoFit/>
          </a:bodyPr>
          <a:lstStyle/>
          <a:p>
            <a:endParaRPr lang="en-GB" sz="2000" dirty="0"/>
          </a:p>
          <a:p>
            <a:r>
              <a:rPr lang="en-GB" sz="2000" dirty="0"/>
              <a:t>Design your presentation based on what you have just learned. (30 mins)</a:t>
            </a:r>
          </a:p>
          <a:p>
            <a:endParaRPr lang="en-GB" sz="2000" dirty="0"/>
          </a:p>
          <a:p>
            <a:r>
              <a:rPr lang="en-GB" sz="2000" dirty="0"/>
              <a:t>Allocate roles – each person needs to talk about the skills you have chosen (not just do the introduction or conclusion)</a:t>
            </a:r>
          </a:p>
          <a:p>
            <a:endParaRPr lang="en-GB" sz="2000" dirty="0"/>
          </a:p>
          <a:p>
            <a:r>
              <a:rPr lang="en-GB" sz="2000" dirty="0"/>
              <a:t>Include a full list of references at the end</a:t>
            </a:r>
          </a:p>
          <a:p>
            <a:endParaRPr lang="en-GB" sz="2000" dirty="0"/>
          </a:p>
          <a:p>
            <a:r>
              <a:rPr lang="en-GB" sz="2000" dirty="0"/>
              <a:t>Remember your presentation should be 15 mins long</a:t>
            </a:r>
          </a:p>
          <a:p>
            <a:endParaRPr lang="en-GB" sz="2000" dirty="0"/>
          </a:p>
        </p:txBody>
      </p:sp>
      <p:pic>
        <p:nvPicPr>
          <p:cNvPr id="15362" name="Picture 2" descr="http://www.crisisandriskmanagement.com/images%2012/desk%20pc.jpg"/>
          <p:cNvPicPr>
            <a:picLocks noChangeAspect="1" noChangeArrowheads="1"/>
          </p:cNvPicPr>
          <p:nvPr/>
        </p:nvPicPr>
        <p:blipFill>
          <a:blip r:embed="rId3" cstate="print">
            <a:duotone>
              <a:schemeClr val="accent5">
                <a:shade val="45000"/>
                <a:satMod val="135000"/>
              </a:schemeClr>
              <a:prstClr val="white"/>
            </a:duotone>
          </a:blip>
          <a:srcRect b="4364"/>
          <a:stretch>
            <a:fillRect/>
          </a:stretch>
        </p:blipFill>
        <p:spPr bwMode="auto">
          <a:xfrm>
            <a:off x="6736360" y="3392554"/>
            <a:ext cx="2407640" cy="2119013"/>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0" y="2374900"/>
            <a:ext cx="9144000" cy="2006600"/>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lvl="1" algn="r"/>
            <a:endParaRPr lang="en-GB" sz="4800" dirty="0"/>
          </a:p>
        </p:txBody>
      </p:sp>
      <p:sp>
        <p:nvSpPr>
          <p:cNvPr id="5" name="Rectangle 4"/>
          <p:cNvSpPr/>
          <p:nvPr/>
        </p:nvSpPr>
        <p:spPr>
          <a:xfrm>
            <a:off x="782999" y="3043535"/>
            <a:ext cx="8220648" cy="830997"/>
          </a:xfrm>
          <a:prstGeom prst="rect">
            <a:avLst/>
          </a:prstGeom>
          <a:noFill/>
        </p:spPr>
        <p:txBody>
          <a:bodyPr wrap="none" lIns="91440" tIns="45720" rIns="91440" bIns="45720">
            <a:spAutoFit/>
          </a:bodyPr>
          <a:lstStyle/>
          <a:p>
            <a:pPr algn="ctr"/>
            <a:r>
              <a:rPr lang="en-GB" sz="4800" dirty="0">
                <a:ln w="18415" cmpd="sng">
                  <a:solidFill>
                    <a:srgbClr val="FFFFFF"/>
                  </a:solidFill>
                  <a:prstDash val="solid"/>
                </a:ln>
                <a:solidFill>
                  <a:srgbClr val="FFFFFF"/>
                </a:solidFill>
                <a:effectLst>
                  <a:outerShdw blurRad="63500" dir="3600000" algn="tl" rotWithShape="0">
                    <a:srgbClr val="000000">
                      <a:alpha val="70000"/>
                    </a:srgbClr>
                  </a:outerShdw>
                </a:effectLst>
              </a:rPr>
              <a:t>Conducting Great DELIVERY</a:t>
            </a:r>
          </a:p>
        </p:txBody>
      </p:sp>
    </p:spTree>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7" name="Rectangle 3"/>
          <p:cNvSpPr>
            <a:spLocks noGrp="1" noChangeArrowheads="1"/>
          </p:cNvSpPr>
          <p:nvPr>
            <p:ph type="subTitle" idx="4294967295"/>
          </p:nvPr>
        </p:nvSpPr>
        <p:spPr>
          <a:xfrm>
            <a:off x="0" y="1504950"/>
            <a:ext cx="8313738" cy="4883150"/>
          </a:xfrm>
        </p:spPr>
        <p:txBody>
          <a:bodyPr/>
          <a:lstStyle/>
          <a:p>
            <a:pPr fontAlgn="b"/>
            <a:endParaRPr lang="en-GB" dirty="0"/>
          </a:p>
          <a:p>
            <a:pPr fontAlgn="b">
              <a:buFontTx/>
              <a:buNone/>
            </a:pPr>
            <a:endParaRPr lang="en-GB" dirty="0"/>
          </a:p>
          <a:p>
            <a:pPr fontAlgn="b">
              <a:buFontTx/>
              <a:buNone/>
            </a:pPr>
            <a:endParaRPr lang="en-GB" dirty="0"/>
          </a:p>
        </p:txBody>
      </p:sp>
      <p:sp>
        <p:nvSpPr>
          <p:cNvPr id="3" name="TextBox 2"/>
          <p:cNvSpPr txBox="1"/>
          <p:nvPr/>
        </p:nvSpPr>
        <p:spPr>
          <a:xfrm>
            <a:off x="215900" y="254000"/>
            <a:ext cx="5257800" cy="400110"/>
          </a:xfrm>
          <a:prstGeom prst="rect">
            <a:avLst/>
          </a:prstGeom>
          <a:noFill/>
        </p:spPr>
        <p:txBody>
          <a:bodyPr wrap="square" rtlCol="0">
            <a:spAutoFit/>
          </a:bodyPr>
          <a:lstStyle/>
          <a:p>
            <a:r>
              <a:rPr lang="en-GB" sz="2000" b="1" dirty="0"/>
              <a:t>Delivering Your Presentation</a:t>
            </a:r>
          </a:p>
        </p:txBody>
      </p:sp>
      <p:sp>
        <p:nvSpPr>
          <p:cNvPr id="6" name="TextBox 5"/>
          <p:cNvSpPr txBox="1"/>
          <p:nvPr/>
        </p:nvSpPr>
        <p:spPr>
          <a:xfrm>
            <a:off x="477671" y="1241946"/>
            <a:ext cx="8147714" cy="400110"/>
          </a:xfrm>
          <a:prstGeom prst="rect">
            <a:avLst/>
          </a:prstGeom>
          <a:noFill/>
        </p:spPr>
        <p:txBody>
          <a:bodyPr wrap="square" rtlCol="0">
            <a:spAutoFit/>
          </a:bodyPr>
          <a:lstStyle/>
          <a:p>
            <a:r>
              <a:rPr lang="en-GB" sz="2000" dirty="0"/>
              <a:t>When delivering your presentation consideration should be given to: </a:t>
            </a:r>
          </a:p>
        </p:txBody>
      </p:sp>
      <p:graphicFrame>
        <p:nvGraphicFramePr>
          <p:cNvPr id="7" name="Diagram 6"/>
          <p:cNvGraphicFramePr/>
          <p:nvPr>
            <p:extLst>
              <p:ext uri="{D42A27DB-BD31-4B8C-83A1-F6EECF244321}">
                <p14:modId xmlns:p14="http://schemas.microsoft.com/office/powerpoint/2010/main" val="1275669038"/>
              </p:ext>
            </p:extLst>
          </p:nvPr>
        </p:nvGraphicFramePr>
        <p:xfrm>
          <a:off x="1469409" y="1761688"/>
          <a:ext cx="6096000" cy="39092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7" name="Rectangle 3"/>
          <p:cNvSpPr>
            <a:spLocks noGrp="1" noChangeArrowheads="1"/>
          </p:cNvSpPr>
          <p:nvPr>
            <p:ph type="subTitle" idx="4294967295"/>
          </p:nvPr>
        </p:nvSpPr>
        <p:spPr>
          <a:xfrm>
            <a:off x="0" y="1504950"/>
            <a:ext cx="8313738" cy="4883150"/>
          </a:xfrm>
        </p:spPr>
        <p:txBody>
          <a:bodyPr/>
          <a:lstStyle/>
          <a:p>
            <a:pPr fontAlgn="b"/>
            <a:endParaRPr lang="en-GB" dirty="0"/>
          </a:p>
          <a:p>
            <a:pPr fontAlgn="b">
              <a:buFontTx/>
              <a:buNone/>
            </a:pPr>
            <a:endParaRPr lang="en-GB" dirty="0"/>
          </a:p>
          <a:p>
            <a:pPr fontAlgn="b">
              <a:buFontTx/>
              <a:buNone/>
            </a:pPr>
            <a:endParaRPr lang="en-GB" dirty="0"/>
          </a:p>
        </p:txBody>
      </p:sp>
      <p:sp>
        <p:nvSpPr>
          <p:cNvPr id="3" name="TextBox 2"/>
          <p:cNvSpPr txBox="1"/>
          <p:nvPr/>
        </p:nvSpPr>
        <p:spPr>
          <a:xfrm>
            <a:off x="215900" y="254000"/>
            <a:ext cx="5257800" cy="400110"/>
          </a:xfrm>
          <a:prstGeom prst="rect">
            <a:avLst/>
          </a:prstGeom>
          <a:noFill/>
        </p:spPr>
        <p:txBody>
          <a:bodyPr wrap="square" rtlCol="0">
            <a:spAutoFit/>
          </a:bodyPr>
          <a:lstStyle/>
          <a:p>
            <a:r>
              <a:rPr lang="en-GB" sz="2000" b="1" dirty="0"/>
              <a:t>Delivering Your Presentation</a:t>
            </a:r>
          </a:p>
        </p:txBody>
      </p:sp>
      <p:sp>
        <p:nvSpPr>
          <p:cNvPr id="6" name="TextBox 5"/>
          <p:cNvSpPr txBox="1"/>
          <p:nvPr/>
        </p:nvSpPr>
        <p:spPr>
          <a:xfrm>
            <a:off x="4531051" y="895162"/>
            <a:ext cx="4312693" cy="4708981"/>
          </a:xfrm>
          <a:prstGeom prst="rect">
            <a:avLst/>
          </a:prstGeom>
          <a:noFill/>
        </p:spPr>
        <p:txBody>
          <a:bodyPr wrap="square" rtlCol="0">
            <a:spAutoFit/>
          </a:bodyPr>
          <a:lstStyle/>
          <a:p>
            <a:r>
              <a:rPr lang="en-GB" sz="2000" b="1" dirty="0"/>
              <a:t>Voice</a:t>
            </a:r>
          </a:p>
          <a:p>
            <a:endParaRPr lang="en-GB" sz="2000" b="1" dirty="0"/>
          </a:p>
          <a:p>
            <a:pPr>
              <a:buFont typeface="Arial" pitchFamily="34" charset="0"/>
              <a:buChar char="•"/>
            </a:pPr>
            <a:r>
              <a:rPr lang="en-GB" sz="2000" dirty="0"/>
              <a:t> </a:t>
            </a:r>
            <a:r>
              <a:rPr lang="en-GB" sz="2000" i="1" dirty="0"/>
              <a:t>Volume </a:t>
            </a:r>
            <a:r>
              <a:rPr lang="en-GB" sz="2000" dirty="0"/>
              <a:t>- Speak loudly enough to reach all members of the audience without overpowering those closest to you</a:t>
            </a:r>
          </a:p>
          <a:p>
            <a:pPr>
              <a:buFont typeface="Arial" pitchFamily="34" charset="0"/>
              <a:buChar char="•"/>
            </a:pPr>
            <a:endParaRPr lang="en-GB" sz="2000" dirty="0"/>
          </a:p>
          <a:p>
            <a:pPr>
              <a:buFont typeface="Arial" pitchFamily="34" charset="0"/>
              <a:buChar char="•"/>
            </a:pPr>
            <a:r>
              <a:rPr lang="en-GB" sz="2000" dirty="0"/>
              <a:t> </a:t>
            </a:r>
            <a:r>
              <a:rPr lang="en-GB" sz="2000" i="1" dirty="0"/>
              <a:t>Intonation –</a:t>
            </a:r>
            <a:r>
              <a:rPr lang="en-GB" sz="2000" dirty="0"/>
              <a:t> Avoid speaking in monotone.  Put feeling into your voice</a:t>
            </a:r>
          </a:p>
          <a:p>
            <a:pPr>
              <a:buFont typeface="Arial" pitchFamily="34" charset="0"/>
              <a:buChar char="•"/>
            </a:pPr>
            <a:endParaRPr lang="en-GB" sz="2000" i="1" dirty="0"/>
          </a:p>
          <a:p>
            <a:pPr>
              <a:buFont typeface="Arial" pitchFamily="34" charset="0"/>
              <a:buChar char="•"/>
            </a:pPr>
            <a:r>
              <a:rPr lang="en-GB" sz="2000" i="1" dirty="0"/>
              <a:t> Pacing –</a:t>
            </a:r>
            <a:r>
              <a:rPr lang="en-GB" sz="2000" dirty="0"/>
              <a:t> For most of us this is natural - except when you are nervous.  Practice to figure out what sounds natural</a:t>
            </a:r>
            <a:endParaRPr lang="en-GB" sz="2000" i="1" dirty="0"/>
          </a:p>
        </p:txBody>
      </p:sp>
      <p:pic>
        <p:nvPicPr>
          <p:cNvPr id="10242" name="Picture 2" descr="http://openclipart.org/image/800px/svg_to_png/166028/volume3_2.png"/>
          <p:cNvPicPr>
            <a:picLocks noChangeAspect="1" noChangeArrowheads="1"/>
          </p:cNvPicPr>
          <p:nvPr/>
        </p:nvPicPr>
        <p:blipFill>
          <a:blip r:embed="rId3" cstate="print">
            <a:duotone>
              <a:schemeClr val="accent3">
                <a:shade val="45000"/>
                <a:satMod val="135000"/>
              </a:schemeClr>
              <a:prstClr val="white"/>
            </a:duotone>
          </a:blip>
          <a:srcRect/>
          <a:stretch>
            <a:fillRect/>
          </a:stretch>
        </p:blipFill>
        <p:spPr bwMode="auto">
          <a:xfrm>
            <a:off x="152101" y="1136228"/>
            <a:ext cx="4226849" cy="4226850"/>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p:cNvSpPr txBox="1"/>
          <p:nvPr/>
        </p:nvSpPr>
        <p:spPr>
          <a:xfrm>
            <a:off x="881427" y="1167818"/>
            <a:ext cx="7026512" cy="3631763"/>
          </a:xfrm>
          <a:prstGeom prst="rect">
            <a:avLst/>
          </a:prstGeom>
          <a:solidFill>
            <a:schemeClr val="bg1"/>
          </a:solidFill>
        </p:spPr>
        <p:txBody>
          <a:bodyPr wrap="square" rtlCol="0">
            <a:spAutoFit/>
          </a:bodyPr>
          <a:lstStyle/>
          <a:p>
            <a:pPr>
              <a:lnSpc>
                <a:spcPct val="200000"/>
              </a:lnSpc>
            </a:pPr>
            <a:r>
              <a:rPr lang="en-GB" sz="2000" b="1" dirty="0"/>
              <a:t>Language Use</a:t>
            </a:r>
          </a:p>
          <a:p>
            <a:pPr>
              <a:lnSpc>
                <a:spcPct val="150000"/>
              </a:lnSpc>
              <a:buFont typeface="Arial" pitchFamily="34" charset="0"/>
              <a:buChar char="•"/>
            </a:pPr>
            <a:r>
              <a:rPr lang="en-GB" sz="2000" dirty="0"/>
              <a:t> When speaking convey confidence and show interest in what you are presenting.</a:t>
            </a:r>
          </a:p>
          <a:p>
            <a:endParaRPr lang="en-GB" sz="2000" dirty="0"/>
          </a:p>
          <a:p>
            <a:pPr>
              <a:lnSpc>
                <a:spcPct val="150000"/>
              </a:lnSpc>
              <a:buFont typeface="Arial" pitchFamily="34" charset="0"/>
              <a:buChar char="•"/>
            </a:pPr>
            <a:r>
              <a:rPr lang="en-GB" sz="2000" dirty="0"/>
              <a:t> Use short sentences and short, simple words.</a:t>
            </a:r>
          </a:p>
          <a:p>
            <a:endParaRPr lang="en-GB" sz="2000" dirty="0"/>
          </a:p>
          <a:p>
            <a:pPr>
              <a:lnSpc>
                <a:spcPct val="150000"/>
              </a:lnSpc>
              <a:buFont typeface="Arial" pitchFamily="34" charset="0"/>
              <a:buChar char="•"/>
            </a:pPr>
            <a:r>
              <a:rPr lang="en-GB" sz="2000" dirty="0"/>
              <a:t> Speak slowly and clearly enough that everyone in your audience can understand you.</a:t>
            </a:r>
          </a:p>
        </p:txBody>
      </p:sp>
      <p:sp>
        <p:nvSpPr>
          <p:cNvPr id="4" name="TextBox 3"/>
          <p:cNvSpPr txBox="1"/>
          <p:nvPr/>
        </p:nvSpPr>
        <p:spPr>
          <a:xfrm>
            <a:off x="215899" y="254000"/>
            <a:ext cx="7753641" cy="584775"/>
          </a:xfrm>
          <a:prstGeom prst="rect">
            <a:avLst/>
          </a:prstGeom>
          <a:noFill/>
        </p:spPr>
        <p:txBody>
          <a:bodyPr wrap="square" rtlCol="0">
            <a:spAutoFit/>
          </a:bodyPr>
          <a:lstStyle/>
          <a:p>
            <a:r>
              <a:rPr lang="en-GB" sz="3200" b="1" dirty="0"/>
              <a:t>Delivering Your Presentation</a:t>
            </a:r>
          </a:p>
        </p:txBody>
      </p:sp>
    </p:spTree>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ormAutofit fontScale="92500" lnSpcReduction="20000"/>
          </a:bodyPr>
          <a:lstStyle/>
          <a:p>
            <a:r>
              <a:rPr lang="en-GB" b="1" dirty="0"/>
              <a:t>Delivering Your Presentation</a:t>
            </a:r>
          </a:p>
        </p:txBody>
      </p:sp>
      <p:sp>
        <p:nvSpPr>
          <p:cNvPr id="3" name="TextBox 2"/>
          <p:cNvSpPr txBox="1"/>
          <p:nvPr/>
        </p:nvSpPr>
        <p:spPr>
          <a:xfrm>
            <a:off x="546100" y="848267"/>
            <a:ext cx="7327900" cy="4247317"/>
          </a:xfrm>
          <a:prstGeom prst="rect">
            <a:avLst/>
          </a:prstGeom>
          <a:solidFill>
            <a:schemeClr val="bg1"/>
          </a:solidFill>
        </p:spPr>
        <p:txBody>
          <a:bodyPr wrap="square" rtlCol="0">
            <a:spAutoFit/>
          </a:bodyPr>
          <a:lstStyle/>
          <a:p>
            <a:pPr>
              <a:lnSpc>
                <a:spcPct val="150000"/>
              </a:lnSpc>
            </a:pPr>
            <a:r>
              <a:rPr lang="en-GB" sz="2000" b="1" dirty="0"/>
              <a:t>Movement</a:t>
            </a:r>
          </a:p>
          <a:p>
            <a:pPr>
              <a:lnSpc>
                <a:spcPct val="150000"/>
              </a:lnSpc>
            </a:pPr>
            <a:endParaRPr lang="en-GB" sz="2000" b="1" dirty="0"/>
          </a:p>
          <a:p>
            <a:pPr>
              <a:lnSpc>
                <a:spcPct val="150000"/>
              </a:lnSpc>
              <a:buFont typeface="Arial" pitchFamily="34" charset="0"/>
              <a:buChar char="•"/>
            </a:pPr>
            <a:r>
              <a:rPr lang="en-GB" sz="2000" dirty="0"/>
              <a:t>If possible “work the room and work the audience” </a:t>
            </a:r>
          </a:p>
          <a:p>
            <a:pPr>
              <a:lnSpc>
                <a:spcPct val="150000"/>
              </a:lnSpc>
              <a:buFont typeface="Arial" pitchFamily="34" charset="0"/>
              <a:buChar char="•"/>
            </a:pPr>
            <a:r>
              <a:rPr lang="en-GB" sz="2000" dirty="0"/>
              <a:t>Move appropriately and with purpose – not because you are nervous</a:t>
            </a:r>
          </a:p>
          <a:p>
            <a:pPr>
              <a:lnSpc>
                <a:spcPct val="150000"/>
              </a:lnSpc>
              <a:buFont typeface="Arial" pitchFamily="34" charset="0"/>
              <a:buChar char="•"/>
            </a:pPr>
            <a:r>
              <a:rPr lang="en-GB" sz="2000" dirty="0"/>
              <a:t> Your movement should be natural and support your words and the rest of your presentation</a:t>
            </a:r>
          </a:p>
          <a:p>
            <a:pPr>
              <a:lnSpc>
                <a:spcPct val="150000"/>
              </a:lnSpc>
              <a:buFont typeface="Arial" pitchFamily="34" charset="0"/>
              <a:buChar char="•"/>
            </a:pPr>
            <a:r>
              <a:rPr lang="en-GB" sz="2000" dirty="0"/>
              <a:t> Don’t move constantly. Pause for effect. Stand still to make an important point</a:t>
            </a:r>
          </a:p>
        </p:txBody>
      </p:sp>
      <p:pic>
        <p:nvPicPr>
          <p:cNvPr id="4" name="Picture 2" descr="#37527 Clip Art Graphic Of A White Guy Character Vitruvian Man by Jester Arts"/>
          <p:cNvPicPr>
            <a:picLocks noChangeAspect="1" noChangeArrowheads="1"/>
          </p:cNvPicPr>
          <p:nvPr/>
        </p:nvPicPr>
        <p:blipFill>
          <a:blip r:embed="rId3" cstate="print">
            <a:duotone>
              <a:schemeClr val="accent5">
                <a:shade val="45000"/>
                <a:satMod val="135000"/>
              </a:schemeClr>
              <a:prstClr val="white"/>
            </a:duotone>
          </a:blip>
          <a:srcRect/>
          <a:stretch>
            <a:fillRect/>
          </a:stretch>
        </p:blipFill>
        <p:spPr bwMode="auto">
          <a:xfrm>
            <a:off x="6748862" y="209966"/>
            <a:ext cx="2053064" cy="1985413"/>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122" name="Picture 2" descr="http://www.imageenvision.com/150/34483-clip-art-graphic-of-a-blue-guy-character-standing-with-his-arms-crossed-by-jester-arts.jpg"/>
          <p:cNvPicPr>
            <a:picLocks noChangeAspect="1" noChangeArrowheads="1"/>
          </p:cNvPicPr>
          <p:nvPr/>
        </p:nvPicPr>
        <p:blipFill>
          <a:blip r:embed="rId3" cstate="print">
            <a:duotone>
              <a:schemeClr val="accent6">
                <a:shade val="45000"/>
                <a:satMod val="135000"/>
              </a:schemeClr>
              <a:prstClr val="white"/>
            </a:duotone>
          </a:blip>
          <a:srcRect/>
          <a:stretch>
            <a:fillRect/>
          </a:stretch>
        </p:blipFill>
        <p:spPr bwMode="auto">
          <a:xfrm>
            <a:off x="6679963" y="476250"/>
            <a:ext cx="2464037" cy="3029553"/>
          </a:xfrm>
          <a:prstGeom prst="rect">
            <a:avLst/>
          </a:prstGeom>
          <a:noFill/>
        </p:spPr>
      </p:pic>
      <p:sp>
        <p:nvSpPr>
          <p:cNvPr id="2" name="Content Placeholder 1"/>
          <p:cNvSpPr>
            <a:spLocks noGrp="1"/>
          </p:cNvSpPr>
          <p:nvPr>
            <p:ph sz="quarter" idx="13"/>
          </p:nvPr>
        </p:nvSpPr>
        <p:spPr/>
        <p:txBody>
          <a:bodyPr>
            <a:normAutofit fontScale="92500" lnSpcReduction="20000"/>
          </a:bodyPr>
          <a:lstStyle/>
          <a:p>
            <a:r>
              <a:rPr lang="en-GB" b="1" dirty="0"/>
              <a:t>Delivering Your Presentation</a:t>
            </a:r>
          </a:p>
        </p:txBody>
      </p:sp>
      <p:sp>
        <p:nvSpPr>
          <p:cNvPr id="3" name="TextBox 2"/>
          <p:cNvSpPr txBox="1"/>
          <p:nvPr/>
        </p:nvSpPr>
        <p:spPr>
          <a:xfrm>
            <a:off x="609600" y="1668060"/>
            <a:ext cx="7264400" cy="3785652"/>
          </a:xfrm>
          <a:prstGeom prst="rect">
            <a:avLst/>
          </a:prstGeom>
          <a:noFill/>
          <a:ln>
            <a:noFill/>
          </a:ln>
        </p:spPr>
        <p:style>
          <a:lnRef idx="2">
            <a:schemeClr val="accent3"/>
          </a:lnRef>
          <a:fillRef idx="1">
            <a:schemeClr val="lt1"/>
          </a:fillRef>
          <a:effectRef idx="0">
            <a:schemeClr val="accent3"/>
          </a:effectRef>
          <a:fontRef idx="minor">
            <a:schemeClr val="dk1"/>
          </a:fontRef>
        </p:style>
        <p:txBody>
          <a:bodyPr wrap="square" rtlCol="0">
            <a:spAutoFit/>
          </a:bodyPr>
          <a:lstStyle/>
          <a:p>
            <a:pPr>
              <a:lnSpc>
                <a:spcPct val="150000"/>
              </a:lnSpc>
            </a:pPr>
            <a:r>
              <a:rPr lang="en-GB" sz="2000" b="1" dirty="0"/>
              <a:t>Body Language</a:t>
            </a:r>
          </a:p>
          <a:p>
            <a:pPr>
              <a:lnSpc>
                <a:spcPct val="150000"/>
              </a:lnSpc>
            </a:pPr>
            <a:endParaRPr lang="en-GB" sz="2000" b="1" dirty="0"/>
          </a:p>
          <a:p>
            <a:pPr>
              <a:lnSpc>
                <a:spcPct val="150000"/>
              </a:lnSpc>
              <a:buFont typeface="Arial" pitchFamily="34" charset="0"/>
              <a:buChar char="•"/>
            </a:pPr>
            <a:r>
              <a:rPr lang="en-GB" sz="2000" dirty="0"/>
              <a:t> Stand straight, but not stiff. You should radiate energy.</a:t>
            </a:r>
          </a:p>
          <a:p>
            <a:pPr>
              <a:lnSpc>
                <a:spcPct val="150000"/>
              </a:lnSpc>
              <a:buFont typeface="Arial" pitchFamily="34" charset="0"/>
              <a:buChar char="•"/>
            </a:pPr>
            <a:r>
              <a:rPr lang="en-GB" sz="2000" dirty="0"/>
              <a:t> Be relaxed and casual but not lazy.</a:t>
            </a:r>
          </a:p>
          <a:p>
            <a:pPr>
              <a:lnSpc>
                <a:spcPct val="150000"/>
              </a:lnSpc>
              <a:buFont typeface="Arial" pitchFamily="34" charset="0"/>
              <a:buChar char="•"/>
            </a:pPr>
            <a:r>
              <a:rPr lang="en-GB" sz="2000" dirty="0"/>
              <a:t> Use your arms and hands, as well as gestures. Do not keep your arms folded or hands in your pockets.</a:t>
            </a:r>
          </a:p>
          <a:p>
            <a:pPr>
              <a:lnSpc>
                <a:spcPct val="150000"/>
              </a:lnSpc>
              <a:buFont typeface="Arial" pitchFamily="34" charset="0"/>
              <a:buChar char="•"/>
            </a:pPr>
            <a:r>
              <a:rPr lang="en-GB" sz="2000" dirty="0"/>
              <a:t>Make good eye contact with the audience.</a:t>
            </a:r>
          </a:p>
          <a:p>
            <a:pPr>
              <a:lnSpc>
                <a:spcPct val="150000"/>
              </a:lnSpc>
            </a:pPr>
            <a:endParaRPr lang="en-GB" sz="20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GB" dirty="0"/>
              <a:t>Some Examples:</a:t>
            </a:r>
            <a:br>
              <a:rPr lang="en-GB" dirty="0"/>
            </a:br>
            <a:endParaRPr lang="en-GB" dirty="0"/>
          </a:p>
        </p:txBody>
      </p:sp>
      <p:sp>
        <p:nvSpPr>
          <p:cNvPr id="2" name="Content Placeholder 1"/>
          <p:cNvSpPr>
            <a:spLocks noGrp="1"/>
          </p:cNvSpPr>
          <p:nvPr>
            <p:ph idx="1"/>
          </p:nvPr>
        </p:nvSpPr>
        <p:spPr/>
        <p:txBody>
          <a:bodyPr>
            <a:normAutofit/>
          </a:bodyPr>
          <a:lstStyle/>
          <a:p>
            <a:r>
              <a:rPr lang="en-GB" dirty="0">
                <a:hlinkClick r:id="rId2"/>
              </a:rPr>
              <a:t>https://www.youtube.com/watch?v=cFLjudWTuGQ</a:t>
            </a:r>
            <a:endParaRPr lang="en-GB" dirty="0"/>
          </a:p>
        </p:txBody>
      </p:sp>
    </p:spTree>
    <p:extLst>
      <p:ext uri="{BB962C8B-B14F-4D97-AF65-F5344CB8AC3E}">
        <p14:creationId xmlns:p14="http://schemas.microsoft.com/office/powerpoint/2010/main" val="11131722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ormAutofit fontScale="92500" lnSpcReduction="20000"/>
          </a:bodyPr>
          <a:lstStyle/>
          <a:p>
            <a:r>
              <a:rPr lang="en-GB" b="1" dirty="0"/>
              <a:t>Activity</a:t>
            </a:r>
          </a:p>
        </p:txBody>
      </p:sp>
      <p:sp>
        <p:nvSpPr>
          <p:cNvPr id="4" name="TextBox 3"/>
          <p:cNvSpPr txBox="1"/>
          <p:nvPr/>
        </p:nvSpPr>
        <p:spPr>
          <a:xfrm>
            <a:off x="712131" y="585307"/>
            <a:ext cx="7689755" cy="2862322"/>
          </a:xfrm>
          <a:prstGeom prst="rect">
            <a:avLst/>
          </a:prstGeom>
          <a:noFill/>
        </p:spPr>
        <p:txBody>
          <a:bodyPr wrap="square" rtlCol="0">
            <a:spAutoFit/>
          </a:bodyPr>
          <a:lstStyle/>
          <a:p>
            <a:endParaRPr lang="en-GB" sz="2000" dirty="0"/>
          </a:p>
          <a:p>
            <a:r>
              <a:rPr lang="en-GB" sz="2000" dirty="0"/>
              <a:t>Task 2 of the Assignment:</a:t>
            </a:r>
          </a:p>
          <a:p>
            <a:endParaRPr lang="en-GB" sz="2000" dirty="0"/>
          </a:p>
          <a:p>
            <a:r>
              <a:rPr lang="en-GB" sz="2000" dirty="0"/>
              <a:t>Think about the questions you will be asking your colleagues when you observe them. Remember you are in a role play situation and will be part of the SME management team. </a:t>
            </a:r>
          </a:p>
          <a:p>
            <a:endParaRPr lang="en-GB" sz="2000" dirty="0"/>
          </a:p>
          <a:p>
            <a:r>
              <a:rPr lang="en-GB" sz="2000" dirty="0"/>
              <a:t>Think about how you will give them feedback – include positive comments.</a:t>
            </a:r>
          </a:p>
        </p:txBody>
      </p:sp>
      <p:pic>
        <p:nvPicPr>
          <p:cNvPr id="5" name="Picture 4" descr="http://blog.springboardtraining.com/wp-content/uploads/2011/11/stick_figure_podium_speaking_1600_clr.png"/>
          <p:cNvPicPr>
            <a:picLocks noChangeAspect="1" noChangeArrowheads="1"/>
          </p:cNvPicPr>
          <p:nvPr/>
        </p:nvPicPr>
        <p:blipFill>
          <a:blip r:embed="rId3" cstate="print"/>
          <a:srcRect/>
          <a:stretch>
            <a:fillRect/>
          </a:stretch>
        </p:blipFill>
        <p:spPr bwMode="auto">
          <a:xfrm>
            <a:off x="6476884" y="3061980"/>
            <a:ext cx="3136900" cy="2759201"/>
          </a:xfrm>
          <a:prstGeom prst="rect">
            <a:avLst/>
          </a:prstGeo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p:cNvSpPr txBox="1"/>
          <p:nvPr/>
        </p:nvSpPr>
        <p:spPr>
          <a:xfrm>
            <a:off x="2844800" y="2616200"/>
            <a:ext cx="4597400" cy="400110"/>
          </a:xfrm>
          <a:prstGeom prst="rect">
            <a:avLst/>
          </a:prstGeom>
          <a:noFill/>
        </p:spPr>
        <p:txBody>
          <a:bodyPr wrap="square" rtlCol="0">
            <a:spAutoFit/>
          </a:bodyPr>
          <a:lstStyle/>
          <a:p>
            <a:r>
              <a:rPr lang="en-GB" sz="2000" dirty="0"/>
              <a:t>Developing great CONTENT </a:t>
            </a:r>
          </a:p>
        </p:txBody>
      </p:sp>
      <p:sp>
        <p:nvSpPr>
          <p:cNvPr id="10" name="TextBox 9"/>
          <p:cNvSpPr txBox="1"/>
          <p:nvPr/>
        </p:nvSpPr>
        <p:spPr>
          <a:xfrm>
            <a:off x="2844800" y="3352800"/>
            <a:ext cx="4597400" cy="400110"/>
          </a:xfrm>
          <a:prstGeom prst="rect">
            <a:avLst/>
          </a:prstGeom>
          <a:noFill/>
        </p:spPr>
        <p:txBody>
          <a:bodyPr wrap="square" rtlCol="0">
            <a:spAutoFit/>
          </a:bodyPr>
          <a:lstStyle/>
          <a:p>
            <a:r>
              <a:rPr lang="en-GB" sz="2000" dirty="0"/>
              <a:t>Preparing great DESIGN</a:t>
            </a:r>
          </a:p>
        </p:txBody>
      </p:sp>
      <p:sp>
        <p:nvSpPr>
          <p:cNvPr id="11" name="TextBox 10"/>
          <p:cNvSpPr txBox="1"/>
          <p:nvPr/>
        </p:nvSpPr>
        <p:spPr>
          <a:xfrm>
            <a:off x="2844800" y="4089400"/>
            <a:ext cx="4597400" cy="400110"/>
          </a:xfrm>
          <a:prstGeom prst="rect">
            <a:avLst/>
          </a:prstGeom>
          <a:noFill/>
        </p:spPr>
        <p:txBody>
          <a:bodyPr wrap="square" rtlCol="0">
            <a:spAutoFit/>
          </a:bodyPr>
          <a:lstStyle/>
          <a:p>
            <a:r>
              <a:rPr lang="en-GB" sz="2000" dirty="0"/>
              <a:t>Conducting great DELIVERY</a:t>
            </a:r>
          </a:p>
        </p:txBody>
      </p:sp>
      <p:pic>
        <p:nvPicPr>
          <p:cNvPr id="14338" name="Picture 2" descr="http://blog.springboardtraining.com/wp-content/uploads/2011/11/stick_figure_podium_speaking_1600_clr.png"/>
          <p:cNvPicPr>
            <a:picLocks noChangeAspect="1" noChangeArrowheads="1"/>
          </p:cNvPicPr>
          <p:nvPr/>
        </p:nvPicPr>
        <p:blipFill>
          <a:blip r:embed="rId3" cstate="print"/>
          <a:srcRect/>
          <a:stretch>
            <a:fillRect/>
          </a:stretch>
        </p:blipFill>
        <p:spPr bwMode="auto">
          <a:xfrm>
            <a:off x="6313510" y="1608763"/>
            <a:ext cx="3695700" cy="4552951"/>
          </a:xfrm>
          <a:prstGeom prst="rect">
            <a:avLst/>
          </a:prstGeom>
          <a:noFill/>
        </p:spPr>
      </p:pic>
      <p:sp>
        <p:nvSpPr>
          <p:cNvPr id="18" name="TextBox 17"/>
          <p:cNvSpPr txBox="1"/>
          <p:nvPr/>
        </p:nvSpPr>
        <p:spPr>
          <a:xfrm>
            <a:off x="441087" y="1414818"/>
            <a:ext cx="7720273" cy="707886"/>
          </a:xfrm>
          <a:prstGeom prst="rect">
            <a:avLst/>
          </a:prstGeom>
          <a:noFill/>
        </p:spPr>
        <p:txBody>
          <a:bodyPr wrap="square" rtlCol="0">
            <a:spAutoFit/>
          </a:bodyPr>
          <a:lstStyle/>
          <a:p>
            <a:r>
              <a:rPr lang="en-GB" sz="2000" dirty="0"/>
              <a:t>You should now understand all of  the elements of a great presentation including:</a:t>
            </a:r>
          </a:p>
        </p:txBody>
      </p:sp>
      <p:sp>
        <p:nvSpPr>
          <p:cNvPr id="19" name="TextBox 18"/>
          <p:cNvSpPr txBox="1"/>
          <p:nvPr/>
        </p:nvSpPr>
        <p:spPr>
          <a:xfrm>
            <a:off x="468004" y="274282"/>
            <a:ext cx="4568020" cy="369332"/>
          </a:xfrm>
          <a:prstGeom prst="rect">
            <a:avLst/>
          </a:prstGeom>
          <a:noFill/>
        </p:spPr>
        <p:txBody>
          <a:bodyPr wrap="square" rtlCol="0">
            <a:spAutoFit/>
          </a:bodyPr>
          <a:lstStyle/>
          <a:p>
            <a:r>
              <a:rPr lang="en-GB" b="1" dirty="0"/>
              <a:t>Recap Learning Outcomes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4819" name="Picture 2" descr="http://images.suite101.com/747090_com_thankyou.jpg"/>
          <p:cNvPicPr>
            <a:picLocks noChangeAspect="1" noChangeArrowheads="1"/>
          </p:cNvPicPr>
          <p:nvPr/>
        </p:nvPicPr>
        <p:blipFill>
          <a:blip r:embed="rId3" cstate="print"/>
          <a:srcRect/>
          <a:stretch>
            <a:fillRect/>
          </a:stretch>
        </p:blipFill>
        <p:spPr bwMode="auto">
          <a:xfrm>
            <a:off x="1752600" y="1065213"/>
            <a:ext cx="5480050" cy="3671887"/>
          </a:xfrm>
          <a:prstGeom prst="rect">
            <a:avLst/>
          </a:prstGeom>
          <a:noFill/>
          <a:ln w="9525">
            <a:noFill/>
            <a:miter lim="800000"/>
            <a:headEnd/>
            <a:tailEnd/>
          </a:ln>
        </p:spPr>
      </p:pic>
    </p:spTree>
  </p:cSld>
  <p:clrMapOvr>
    <a:masterClrMapping/>
  </p:clrMapOvr>
  <p:transition>
    <p:fade/>
  </p:transition>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UWTSD PowerPoint Presentation Template</Template>
  <TotalTime>7183</TotalTime>
  <Words>1700</Words>
  <Application>Microsoft Office PowerPoint</Application>
  <PresentationFormat>On-screen Show (4:3)</PresentationFormat>
  <Paragraphs>258</Paragraphs>
  <Slides>29</Slides>
  <Notes>28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Arial</vt:lpstr>
      <vt:lpstr>Calibri</vt:lpstr>
      <vt:lpstr>Myriad Pro</vt:lpstr>
      <vt:lpstr>Wingdings</vt:lpstr>
      <vt:lpstr>20140311PresentationUWTSDTemplate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Some Examples: </vt:lpstr>
      <vt:lpstr>PowerPoint Presentation</vt:lpstr>
      <vt:lpstr>PowerPoint Presentation</vt:lpstr>
      <vt:lpstr>PowerPoint Presentation</vt:lpstr>
    </vt:vector>
  </TitlesOfParts>
  <Company>Corus Group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Maria Harris</dc:creator>
  <dc:description>Version 1.1.  Issued 23/11/10.</dc:description>
  <cp:lastModifiedBy>Julie Thomas</cp:lastModifiedBy>
  <cp:revision>430</cp:revision>
  <dcterms:created xsi:type="dcterms:W3CDTF">2010-11-23T15:06:25Z</dcterms:created>
  <dcterms:modified xsi:type="dcterms:W3CDTF">2017-03-17T12:52:15Z</dcterms:modified>
</cp:coreProperties>
</file>