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389" r:id="rId4"/>
    <p:sldId id="257" r:id="rId5"/>
    <p:sldId id="396" r:id="rId6"/>
    <p:sldId id="258" r:id="rId7"/>
    <p:sldId id="260" r:id="rId8"/>
    <p:sldId id="390" r:id="rId9"/>
    <p:sldId id="392" r:id="rId10"/>
    <p:sldId id="259" r:id="rId11"/>
    <p:sldId id="391" r:id="rId12"/>
    <p:sldId id="261" r:id="rId13"/>
    <p:sldId id="388" r:id="rId14"/>
    <p:sldId id="397" r:id="rId15"/>
    <p:sldId id="394" r:id="rId16"/>
    <p:sldId id="393" r:id="rId17"/>
    <p:sldId id="395" r:id="rId18"/>
    <p:sldId id="264" r:id="rId19"/>
    <p:sldId id="26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E7E7"/>
    <a:srgbClr val="F0F1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454"/>
    <p:restoredTop sz="95872"/>
  </p:normalViewPr>
  <p:slideViewPr>
    <p:cSldViewPr snapToGrid="0" snapToObjects="1">
      <p:cViewPr>
        <p:scale>
          <a:sx n="60" d="100"/>
          <a:sy n="60" d="100"/>
        </p:scale>
        <p:origin x="488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95F1F-D137-764F-AFA8-F13B1C3A20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2C7276-F5E6-924A-A764-9300945DAB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2666B-7E66-1E46-A9DF-BDB464B3A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75D67-E130-5F4D-9EB5-7D0918298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56CFF-C639-4B43-84F2-70AFAA3CA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319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C8C5-65BC-CB49-9A15-5BD477720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295E4-D4FE-2641-8E74-ECAF12948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1C457-29DD-E043-AA60-96400C49D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A2715-2805-6349-8A6B-1C3AAA8FE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4FBC8-475C-3442-B7D1-B85E141DE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95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57D41-AFC0-DE43-A308-1A4D3773B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BA4DEE-5C65-1847-8556-82A7F5625D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51C53-9ACD-F14A-87A2-15D048E35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62596-D5AA-0644-BCC4-B9B46FF3E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7D053-32B8-7E45-937E-F906AD36E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953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70A04-D559-6144-BDAA-A8A167B78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4C408-0918-404B-92B7-ED7B570907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BCE950-3A06-C04F-B5FD-9FA6C3C09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01BD55-8AD7-8143-A6C2-D89F76AE8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79069D-1E76-3641-A62A-7AB5B739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F23B3-5C08-324A-BE81-C10A39E87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430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E472F-7D0B-9647-99A5-F0B701765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DDACA4-9943-F94C-B9CA-C905147B9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21ADD-8E01-B44A-BCEF-6FAD173A2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DC59BB-2B8A-104D-B060-5D8F034426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E00190-C2B1-BE40-BC4A-D6F9DD16C0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B75B41-5991-7648-8D1A-9A07FEC60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C5A2A5-54FA-2047-9454-39DC1407C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62797-C8EA-5347-B91B-D3199E360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05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DAB22-F970-1946-B61A-E8201B23C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3163E3-C122-E34E-8674-F03CF5367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92545D-276E-4F45-AA70-E6DFF5227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36CF9-8E4C-E34F-829D-CCECE67F2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55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D1EC3C-A1F7-3A43-AC44-CC6B24B89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A51B61-5C4E-1249-9F8D-FF4729B2A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1D84DA-3420-DB4D-A576-DB4B79252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41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67BCC-BFC9-1C49-AECB-24CB5DF93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FC0A7-D974-6B45-A285-4B33FB380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EFE08-FC0F-FB40-9C56-2BE8F71739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36BBA-C8B1-A245-9DBB-4B9FE073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3F3EBD-D01F-2F46-B632-0D28C645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18F28A-970A-E64D-AA66-0CD57AC34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28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36A81-DC13-AE45-91D0-EE2CBEC98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BBD246-1C95-C842-83C5-5710F9E1E6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B5604C-2601-7348-BFF6-1D8AF0C350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A82E1B-E143-1148-B6C6-00BBA82F4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3F84F-4BC3-944D-84E6-74DD8599E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18C760-80DC-F04C-9FBD-3D93185AE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513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418C5-37EA-D24D-8C4B-A22456035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06CE9-FCE7-2744-8ECF-E1D3D21D0B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C8BB5-D0EE-3B46-9B4B-B04E0E3E8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CA96A-1AA2-9444-88AA-3A951E963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DF00F-B5B8-3242-AEA7-058D0F5E9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786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79D0FC-1606-E047-9F36-0A245E7E67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680676-9C62-7441-B412-25EC52B5E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378F4-6313-BC49-B46E-2FCD92B19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3E84F-DE60-4D4E-A018-FB7CAAF18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89C9A-8F4C-AA4B-82E5-71BF76CC3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107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A3AC54-B2D9-0945-A3C4-40843F742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A8AA15-1E57-3C45-A229-65412B443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99046-FAAC-A641-B93C-F93D98DDBA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E0DC4-393C-0B4F-8D04-455A2A3B18E5}" type="datetimeFigureOut">
              <a:rPr lang="en-US" smtClean="0"/>
              <a:t>5/16/21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8EE02-6787-CC4A-BE58-CA124C7F37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7635A-4672-EA44-9A9F-212EDE3450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C050B-8B98-4D47-86C1-DE18F2D95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804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tif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CABDC-622F-A34A-A97B-6F9C37DE8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3720306"/>
            <a:ext cx="9144000" cy="2387600"/>
          </a:xfrm>
        </p:spPr>
        <p:txBody>
          <a:bodyPr>
            <a:normAutofit/>
          </a:bodyPr>
          <a:lstStyle/>
          <a:p>
            <a:r>
              <a:rPr lang="en-US" sz="2400" dirty="0"/>
              <a:t>Lauren Evans </a:t>
            </a:r>
            <a:br>
              <a:rPr lang="en-US" sz="2400" dirty="0"/>
            </a:br>
            <a:r>
              <a:rPr lang="en-US" sz="2400" dirty="0"/>
              <a:t>1703142</a:t>
            </a:r>
            <a:br>
              <a:rPr lang="en-US" sz="2400" dirty="0"/>
            </a:br>
            <a:r>
              <a:rPr lang="en-US" sz="2400" dirty="0"/>
              <a:t>Creative Venture</a:t>
            </a:r>
            <a:br>
              <a:rPr lang="en-US" sz="2400" dirty="0"/>
            </a:br>
            <a:r>
              <a:rPr lang="en-US" sz="2400" dirty="0"/>
              <a:t>Portfolio of exploratory 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D4C686-B168-3747-A631-3100F15E82E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7851" y="991394"/>
            <a:ext cx="1716297" cy="272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873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84A9DE-8674-2D4D-B51B-A48E22FFE30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4460" y="0"/>
            <a:ext cx="86030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626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A9D448-E94C-F44E-A4BE-9208CF05097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76431" y="0"/>
            <a:ext cx="9239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273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0B4FC7-66D7-3040-BDA2-60493DF1306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59447" y="643466"/>
            <a:ext cx="847310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742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B081B5E-A2A2-A74A-BC87-7ED5858616E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36915" y="265814"/>
            <a:ext cx="7918169" cy="632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957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4272DE-DA39-2E4E-A5F6-DF75E131670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9050" y="0"/>
            <a:ext cx="91739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942D91-029C-5146-A2AD-FC5A7C53B19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09050" y="717698"/>
            <a:ext cx="9173900" cy="542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490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F7B9026-36AD-42E4-B172-8D68F3A33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46FBC67B-25F6-4D4E-BF8D-CE6BD46AD7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2528" y="171716"/>
            <a:ext cx="3793268" cy="6514565"/>
          </a:xfrm>
          <a:prstGeom prst="rect">
            <a:avLst/>
          </a:prstGeom>
        </p:spPr>
      </p:pic>
      <p:pic>
        <p:nvPicPr>
          <p:cNvPr id="5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2A9676CC-500A-C249-A66F-E18C32C0A0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84538" y="171716"/>
            <a:ext cx="3822924" cy="6514565"/>
          </a:xfrm>
          <a:prstGeom prst="rect">
            <a:avLst/>
          </a:prstGeom>
        </p:spPr>
      </p:pic>
      <p:pic>
        <p:nvPicPr>
          <p:cNvPr id="7" name="Picture 6" descr="A picture containing food&#10;&#10;Description automatically generated">
            <a:extLst>
              <a:ext uri="{FF2B5EF4-FFF2-40B4-BE49-F238E27FC236}">
                <a16:creationId xmlns:a16="http://schemas.microsoft.com/office/drawing/2014/main" id="{9D0CCFC5-1AAD-DD4A-BA30-FD08082D685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/>
        </p:blipFill>
        <p:spPr>
          <a:xfrm>
            <a:off x="8188032" y="171716"/>
            <a:ext cx="3799007" cy="651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247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8008C5-2A9C-254F-8EB6-C858D42338B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8806" y="0"/>
            <a:ext cx="8254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286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1D09E4-D6CD-8845-A75C-746F38D0CF5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5629" y="199216"/>
            <a:ext cx="9140741" cy="645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844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 game&#10;&#10;Description automatically generated with low confidence">
            <a:extLst>
              <a:ext uri="{FF2B5EF4-FFF2-40B4-BE49-F238E27FC236}">
                <a16:creationId xmlns:a16="http://schemas.microsoft.com/office/drawing/2014/main" id="{463653DC-3F6F-3542-8362-B29F4C81410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74558" y="707754"/>
            <a:ext cx="4642884" cy="544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414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BE90FD-0796-E14E-BB90-4697DE4666C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9998" y="0"/>
            <a:ext cx="101720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908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1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7FAEF9-E055-5049-9A33-33F33FEF55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430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E7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2ADB44-E201-0E45-808D-92D7D5AEEB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82514" y="752302"/>
            <a:ext cx="9024032" cy="535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22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F5700D-B2FF-8E47-B1AC-A6A880C6E90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0835" y="297711"/>
            <a:ext cx="9950329" cy="626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45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FB05FE-DCC2-B642-AA38-A11CBED771A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499158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017C6A-4128-8D4D-AD2E-95660551CA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25800" y="0"/>
            <a:ext cx="536599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68B998-D734-8449-B8E6-CB54912B455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00418" y="0"/>
            <a:ext cx="49915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88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83DBEC-D0E2-D247-A795-7A18C955370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636" y="361507"/>
            <a:ext cx="10880727" cy="613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9451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45D065-947C-534F-9717-D0E631D2B1B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462750-F98D-6348-8991-86E180A1BC1E}"/>
              </a:ext>
            </a:extLst>
          </p:cNvPr>
          <p:cNvSpPr txBox="1"/>
          <p:nvPr/>
        </p:nvSpPr>
        <p:spPr>
          <a:xfrm>
            <a:off x="156972" y="138771"/>
            <a:ext cx="2659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  <a:latin typeface="Minimal" pitchFamily="2" charset="0"/>
              </a:rPr>
              <a:t>Spinach and white onion sponge sole</a:t>
            </a:r>
          </a:p>
        </p:txBody>
      </p:sp>
    </p:spTree>
    <p:extLst>
      <p:ext uri="{BB962C8B-B14F-4D97-AF65-F5344CB8AC3E}">
        <p14:creationId xmlns:p14="http://schemas.microsoft.com/office/powerpoint/2010/main" val="2053609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's feet in ice skating shoes&#10;&#10;Description automatically generated with low confidence">
            <a:extLst>
              <a:ext uri="{FF2B5EF4-FFF2-40B4-BE49-F238E27FC236}">
                <a16:creationId xmlns:a16="http://schemas.microsoft.com/office/drawing/2014/main" id="{1A92BD66-49F1-9142-B821-FCCB8C1978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507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3A7B40-EB27-9D4F-97E9-8B1E2362033D}"/>
              </a:ext>
            </a:extLst>
          </p:cNvPr>
          <p:cNvSpPr txBox="1"/>
          <p:nvPr/>
        </p:nvSpPr>
        <p:spPr>
          <a:xfrm>
            <a:off x="1254642" y="1339702"/>
            <a:ext cx="1003713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 </a:t>
            </a:r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r>
              <a:rPr lang="en-US" dirty="0" err="1">
                <a:solidFill>
                  <a:schemeClr val="bg1"/>
                </a:solidFill>
              </a:rPr>
              <a:t>Hhd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fjhsd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fdjkdsnfnjsjkf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fjkv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fjvfdjv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dskjc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dcdsj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cjkds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vjd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dsjkc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sjck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sdjc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sjkdc</a:t>
            </a:r>
            <a:r>
              <a:rPr lang="en-US" dirty="0">
                <a:solidFill>
                  <a:schemeClr val="bg1"/>
                </a:solidFill>
              </a:rPr>
              <a:t> j  dc j </a:t>
            </a:r>
            <a:r>
              <a:rPr lang="en-US" dirty="0" err="1">
                <a:solidFill>
                  <a:schemeClr val="bg1"/>
                </a:solidFill>
              </a:rPr>
              <a:t>jks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djskc</a:t>
            </a:r>
            <a:r>
              <a:rPr lang="en-US" dirty="0">
                <a:solidFill>
                  <a:schemeClr val="bg1"/>
                </a:solidFill>
              </a:rPr>
              <a:t> 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114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2740</TotalTime>
  <Words>214</Words>
  <Application>Microsoft Macintosh PowerPoint</Application>
  <PresentationFormat>Widescreen</PresentationFormat>
  <Paragraphs>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Minimal</vt:lpstr>
      <vt:lpstr>Office Theme</vt:lpstr>
      <vt:lpstr>Lauren Evans  1703142 Creative Venture Portfolio of exploratory 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Portfolio of exploratory work</dc:title>
  <dc:creator>Lauren Louise Evans (1703142)</dc:creator>
  <cp:lastModifiedBy>Lauren Louise Evans (1703142)</cp:lastModifiedBy>
  <cp:revision>22</cp:revision>
  <dcterms:created xsi:type="dcterms:W3CDTF">2021-05-16T17:59:02Z</dcterms:created>
  <dcterms:modified xsi:type="dcterms:W3CDTF">2021-05-18T15:39:56Z</dcterms:modified>
</cp:coreProperties>
</file>