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8" r:id="rId3"/>
    <p:sldId id="257" r:id="rId4"/>
    <p:sldId id="272" r:id="rId5"/>
    <p:sldId id="273" r:id="rId6"/>
    <p:sldId id="275" r:id="rId7"/>
    <p:sldId id="277" r:id="rId8"/>
    <p:sldId id="278" r:id="rId9"/>
    <p:sldId id="279" r:id="rId10"/>
    <p:sldId id="280" r:id="rId11"/>
    <p:sldId id="259" r:id="rId12"/>
    <p:sldId id="281" r:id="rId13"/>
    <p:sldId id="282" r:id="rId14"/>
    <p:sldId id="283" r:id="rId15"/>
    <p:sldId id="284" r:id="rId16"/>
    <p:sldId id="285" r:id="rId17"/>
    <p:sldId id="286" r:id="rId18"/>
    <p:sldId id="274" r:id="rId19"/>
    <p:sldId id="293" r:id="rId20"/>
    <p:sldId id="260" r:id="rId21"/>
    <p:sldId id="263" r:id="rId22"/>
    <p:sldId id="261" r:id="rId23"/>
    <p:sldId id="262" r:id="rId24"/>
    <p:sldId id="287" r:id="rId25"/>
    <p:sldId id="288" r:id="rId26"/>
    <p:sldId id="289" r:id="rId27"/>
    <p:sldId id="290" r:id="rId28"/>
    <p:sldId id="291" r:id="rId29"/>
    <p:sldId id="292" r:id="rId30"/>
    <p:sldId id="298" r:id="rId31"/>
    <p:sldId id="296" r:id="rId32"/>
    <p:sldId id="299" r:id="rId33"/>
    <p:sldId id="264" r:id="rId34"/>
    <p:sldId id="268" r:id="rId35"/>
    <p:sldId id="269" r:id="rId36"/>
    <p:sldId id="300" r:id="rId37"/>
    <p:sldId id="302" r:id="rId38"/>
    <p:sldId id="303" r:id="rId39"/>
    <p:sldId id="304" r:id="rId40"/>
    <p:sldId id="305" r:id="rId41"/>
    <p:sldId id="276" r:id="rId42"/>
    <p:sldId id="30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D93830-4FB9-46BB-980F-5E4557748030}" v="18" dt="2024-09-12T10:13:56.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729" autoAdjust="0"/>
  </p:normalViewPr>
  <p:slideViewPr>
    <p:cSldViewPr snapToGrid="0">
      <p:cViewPr varScale="1">
        <p:scale>
          <a:sx n="81" d="100"/>
          <a:sy n="81" d="100"/>
        </p:scale>
        <p:origin x="1752"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430AEE-A0D2-4B4E-AA86-4E0DC2E222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DCBB3F-94AE-4FE5-AA5B-81515629E607}">
      <dgm:prSet/>
      <dgm:spPr/>
      <dgm:t>
        <a:bodyPr/>
        <a:lstStyle/>
        <a:p>
          <a:r>
            <a:rPr lang="en-GB"/>
            <a:t>What is adolescence?</a:t>
          </a:r>
          <a:endParaRPr lang="en-US"/>
        </a:p>
      </dgm:t>
    </dgm:pt>
    <dgm:pt modelId="{9226E566-411F-4FE4-9595-73C58F66A1CC}" type="parTrans" cxnId="{0AB4F2A7-CFD0-4910-BF73-94405ACEF698}">
      <dgm:prSet/>
      <dgm:spPr/>
      <dgm:t>
        <a:bodyPr/>
        <a:lstStyle/>
        <a:p>
          <a:endParaRPr lang="en-US"/>
        </a:p>
      </dgm:t>
    </dgm:pt>
    <dgm:pt modelId="{3691FA9F-52D5-4508-B48A-56B1F346AA77}" type="sibTrans" cxnId="{0AB4F2A7-CFD0-4910-BF73-94405ACEF698}">
      <dgm:prSet/>
      <dgm:spPr/>
      <dgm:t>
        <a:bodyPr/>
        <a:lstStyle/>
        <a:p>
          <a:endParaRPr lang="en-US"/>
        </a:p>
      </dgm:t>
    </dgm:pt>
    <dgm:pt modelId="{644A3052-AA5F-421B-B293-FA52B4705D89}">
      <dgm:prSet/>
      <dgm:spPr/>
      <dgm:t>
        <a:bodyPr/>
        <a:lstStyle/>
        <a:p>
          <a:r>
            <a:rPr lang="en-GB"/>
            <a:t>Puberty </a:t>
          </a:r>
          <a:endParaRPr lang="en-US"/>
        </a:p>
      </dgm:t>
    </dgm:pt>
    <dgm:pt modelId="{E828882E-38C6-4E12-AC45-FD7ABEF4CBE3}" type="parTrans" cxnId="{69C712F8-A414-4D11-89D0-0ACA33E0DA49}">
      <dgm:prSet/>
      <dgm:spPr/>
      <dgm:t>
        <a:bodyPr/>
        <a:lstStyle/>
        <a:p>
          <a:endParaRPr lang="en-US"/>
        </a:p>
      </dgm:t>
    </dgm:pt>
    <dgm:pt modelId="{99C4474C-05AB-40EC-B614-746E910EA384}" type="sibTrans" cxnId="{69C712F8-A414-4D11-89D0-0ACA33E0DA49}">
      <dgm:prSet/>
      <dgm:spPr/>
      <dgm:t>
        <a:bodyPr/>
        <a:lstStyle/>
        <a:p>
          <a:endParaRPr lang="en-US"/>
        </a:p>
      </dgm:t>
    </dgm:pt>
    <dgm:pt modelId="{7E74E4F5-B02D-45B0-98EC-E35F806B61B2}">
      <dgm:prSet/>
      <dgm:spPr/>
      <dgm:t>
        <a:bodyPr/>
        <a:lstStyle/>
        <a:p>
          <a:r>
            <a:rPr lang="en-GB"/>
            <a:t>Adolescence and brain development</a:t>
          </a:r>
          <a:endParaRPr lang="en-US"/>
        </a:p>
      </dgm:t>
    </dgm:pt>
    <dgm:pt modelId="{1EDC12DF-A184-429C-8509-15982DE0DA3A}" type="parTrans" cxnId="{9F872918-9211-4790-87EC-FAEAA51B2695}">
      <dgm:prSet/>
      <dgm:spPr/>
      <dgm:t>
        <a:bodyPr/>
        <a:lstStyle/>
        <a:p>
          <a:endParaRPr lang="en-US"/>
        </a:p>
      </dgm:t>
    </dgm:pt>
    <dgm:pt modelId="{73C9A008-6866-4F60-89A1-EA8E8980FCBF}" type="sibTrans" cxnId="{9F872918-9211-4790-87EC-FAEAA51B2695}">
      <dgm:prSet/>
      <dgm:spPr/>
      <dgm:t>
        <a:bodyPr/>
        <a:lstStyle/>
        <a:p>
          <a:endParaRPr lang="en-US"/>
        </a:p>
      </dgm:t>
    </dgm:pt>
    <dgm:pt modelId="{21E69E49-BF52-43B7-9B38-D50F11CD1D1C}">
      <dgm:prSet/>
      <dgm:spPr/>
      <dgm:t>
        <a:bodyPr/>
        <a:lstStyle/>
        <a:p>
          <a:r>
            <a:rPr lang="en-GB"/>
            <a:t>Erikson’s Psychosocial model </a:t>
          </a:r>
          <a:endParaRPr lang="en-US"/>
        </a:p>
      </dgm:t>
    </dgm:pt>
    <dgm:pt modelId="{98E57B10-DA6E-4828-AA1A-C554BC3867BC}" type="parTrans" cxnId="{B2BB7B9D-A5F3-49B2-9C76-9AEA214A95F6}">
      <dgm:prSet/>
      <dgm:spPr/>
      <dgm:t>
        <a:bodyPr/>
        <a:lstStyle/>
        <a:p>
          <a:endParaRPr lang="en-US"/>
        </a:p>
      </dgm:t>
    </dgm:pt>
    <dgm:pt modelId="{FC33675D-60DC-41A8-B2BA-AF59BEC9B361}" type="sibTrans" cxnId="{B2BB7B9D-A5F3-49B2-9C76-9AEA214A95F6}">
      <dgm:prSet/>
      <dgm:spPr/>
      <dgm:t>
        <a:bodyPr/>
        <a:lstStyle/>
        <a:p>
          <a:endParaRPr lang="en-US"/>
        </a:p>
      </dgm:t>
    </dgm:pt>
    <dgm:pt modelId="{0C94BDC4-5D28-496F-88CE-85AB8892B654}">
      <dgm:prSet/>
      <dgm:spPr/>
      <dgm:t>
        <a:bodyPr/>
        <a:lstStyle/>
        <a:p>
          <a:r>
            <a:rPr lang="en-GB"/>
            <a:t>Risk taking behaviour  </a:t>
          </a:r>
          <a:endParaRPr lang="en-US"/>
        </a:p>
      </dgm:t>
    </dgm:pt>
    <dgm:pt modelId="{686F0409-748D-4B44-AC3A-D2907A63B484}" type="parTrans" cxnId="{00CDC56A-20CF-434A-ACD1-85F4739C550F}">
      <dgm:prSet/>
      <dgm:spPr/>
      <dgm:t>
        <a:bodyPr/>
        <a:lstStyle/>
        <a:p>
          <a:endParaRPr lang="en-US"/>
        </a:p>
      </dgm:t>
    </dgm:pt>
    <dgm:pt modelId="{2101CC38-CB4F-4D6B-BB40-C07F1BC54A9D}" type="sibTrans" cxnId="{00CDC56A-20CF-434A-ACD1-85F4739C550F}">
      <dgm:prSet/>
      <dgm:spPr/>
      <dgm:t>
        <a:bodyPr/>
        <a:lstStyle/>
        <a:p>
          <a:endParaRPr lang="en-US"/>
        </a:p>
      </dgm:t>
    </dgm:pt>
    <dgm:pt modelId="{DA76078D-D41B-4FF0-97CB-5DF231CC76AE}" type="pres">
      <dgm:prSet presAssocID="{98430AEE-A0D2-4B4E-AA86-4E0DC2E222BF}" presName="linear" presStyleCnt="0">
        <dgm:presLayoutVars>
          <dgm:animLvl val="lvl"/>
          <dgm:resizeHandles val="exact"/>
        </dgm:presLayoutVars>
      </dgm:prSet>
      <dgm:spPr/>
    </dgm:pt>
    <dgm:pt modelId="{C0E2F448-E727-4CC1-A4FD-18BEC1168FC0}" type="pres">
      <dgm:prSet presAssocID="{EBDCBB3F-94AE-4FE5-AA5B-81515629E607}" presName="parentText" presStyleLbl="node1" presStyleIdx="0" presStyleCnt="5">
        <dgm:presLayoutVars>
          <dgm:chMax val="0"/>
          <dgm:bulletEnabled val="1"/>
        </dgm:presLayoutVars>
      </dgm:prSet>
      <dgm:spPr/>
    </dgm:pt>
    <dgm:pt modelId="{9097DB85-6E39-43D4-9DCB-A65D39A42455}" type="pres">
      <dgm:prSet presAssocID="{3691FA9F-52D5-4508-B48A-56B1F346AA77}" presName="spacer" presStyleCnt="0"/>
      <dgm:spPr/>
    </dgm:pt>
    <dgm:pt modelId="{745F4465-220B-4916-8311-6CDC304ABFE1}" type="pres">
      <dgm:prSet presAssocID="{644A3052-AA5F-421B-B293-FA52B4705D89}" presName="parentText" presStyleLbl="node1" presStyleIdx="1" presStyleCnt="5">
        <dgm:presLayoutVars>
          <dgm:chMax val="0"/>
          <dgm:bulletEnabled val="1"/>
        </dgm:presLayoutVars>
      </dgm:prSet>
      <dgm:spPr/>
    </dgm:pt>
    <dgm:pt modelId="{69572B3E-14D6-41DB-8D88-CA9011BBCA9D}" type="pres">
      <dgm:prSet presAssocID="{99C4474C-05AB-40EC-B614-746E910EA384}" presName="spacer" presStyleCnt="0"/>
      <dgm:spPr/>
    </dgm:pt>
    <dgm:pt modelId="{FBAFBAF6-5DB7-4BA5-BF25-70548B1D2618}" type="pres">
      <dgm:prSet presAssocID="{7E74E4F5-B02D-45B0-98EC-E35F806B61B2}" presName="parentText" presStyleLbl="node1" presStyleIdx="2" presStyleCnt="5">
        <dgm:presLayoutVars>
          <dgm:chMax val="0"/>
          <dgm:bulletEnabled val="1"/>
        </dgm:presLayoutVars>
      </dgm:prSet>
      <dgm:spPr/>
    </dgm:pt>
    <dgm:pt modelId="{FA19848A-63E8-42A5-AB69-F0B699BA10FD}" type="pres">
      <dgm:prSet presAssocID="{73C9A008-6866-4F60-89A1-EA8E8980FCBF}" presName="spacer" presStyleCnt="0"/>
      <dgm:spPr/>
    </dgm:pt>
    <dgm:pt modelId="{3A4A3AE6-62AC-47C1-9AE3-2FE821CE4410}" type="pres">
      <dgm:prSet presAssocID="{21E69E49-BF52-43B7-9B38-D50F11CD1D1C}" presName="parentText" presStyleLbl="node1" presStyleIdx="3" presStyleCnt="5">
        <dgm:presLayoutVars>
          <dgm:chMax val="0"/>
          <dgm:bulletEnabled val="1"/>
        </dgm:presLayoutVars>
      </dgm:prSet>
      <dgm:spPr/>
    </dgm:pt>
    <dgm:pt modelId="{56E11701-72A4-4D23-ACFF-382BA937DA0C}" type="pres">
      <dgm:prSet presAssocID="{FC33675D-60DC-41A8-B2BA-AF59BEC9B361}" presName="spacer" presStyleCnt="0"/>
      <dgm:spPr/>
    </dgm:pt>
    <dgm:pt modelId="{D5628445-CD91-49CE-8635-F950F38C8933}" type="pres">
      <dgm:prSet presAssocID="{0C94BDC4-5D28-496F-88CE-85AB8892B654}" presName="parentText" presStyleLbl="node1" presStyleIdx="4" presStyleCnt="5">
        <dgm:presLayoutVars>
          <dgm:chMax val="0"/>
          <dgm:bulletEnabled val="1"/>
        </dgm:presLayoutVars>
      </dgm:prSet>
      <dgm:spPr/>
    </dgm:pt>
  </dgm:ptLst>
  <dgm:cxnLst>
    <dgm:cxn modelId="{E297E614-5256-46EC-A130-CD507DE21754}" type="presOf" srcId="{0C94BDC4-5D28-496F-88CE-85AB8892B654}" destId="{D5628445-CD91-49CE-8635-F950F38C8933}" srcOrd="0" destOrd="0" presId="urn:microsoft.com/office/officeart/2005/8/layout/vList2"/>
    <dgm:cxn modelId="{9F872918-9211-4790-87EC-FAEAA51B2695}" srcId="{98430AEE-A0D2-4B4E-AA86-4E0DC2E222BF}" destId="{7E74E4F5-B02D-45B0-98EC-E35F806B61B2}" srcOrd="2" destOrd="0" parTransId="{1EDC12DF-A184-429C-8509-15982DE0DA3A}" sibTransId="{73C9A008-6866-4F60-89A1-EA8E8980FCBF}"/>
    <dgm:cxn modelId="{A9AA982E-C200-4BA8-BF66-485F7518B200}" type="presOf" srcId="{98430AEE-A0D2-4B4E-AA86-4E0DC2E222BF}" destId="{DA76078D-D41B-4FF0-97CB-5DF231CC76AE}" srcOrd="0" destOrd="0" presId="urn:microsoft.com/office/officeart/2005/8/layout/vList2"/>
    <dgm:cxn modelId="{99D78437-3EBA-456E-8249-E0A352C5C0B7}" type="presOf" srcId="{21E69E49-BF52-43B7-9B38-D50F11CD1D1C}" destId="{3A4A3AE6-62AC-47C1-9AE3-2FE821CE4410}" srcOrd="0" destOrd="0" presId="urn:microsoft.com/office/officeart/2005/8/layout/vList2"/>
    <dgm:cxn modelId="{00CDC56A-20CF-434A-ACD1-85F4739C550F}" srcId="{98430AEE-A0D2-4B4E-AA86-4E0DC2E222BF}" destId="{0C94BDC4-5D28-496F-88CE-85AB8892B654}" srcOrd="4" destOrd="0" parTransId="{686F0409-748D-4B44-AC3A-D2907A63B484}" sibTransId="{2101CC38-CB4F-4D6B-BB40-C07F1BC54A9D}"/>
    <dgm:cxn modelId="{14BC2E72-C895-4560-9849-DD6133C13977}" type="presOf" srcId="{EBDCBB3F-94AE-4FE5-AA5B-81515629E607}" destId="{C0E2F448-E727-4CC1-A4FD-18BEC1168FC0}" srcOrd="0" destOrd="0" presId="urn:microsoft.com/office/officeart/2005/8/layout/vList2"/>
    <dgm:cxn modelId="{B2BB7B9D-A5F3-49B2-9C76-9AEA214A95F6}" srcId="{98430AEE-A0D2-4B4E-AA86-4E0DC2E222BF}" destId="{21E69E49-BF52-43B7-9B38-D50F11CD1D1C}" srcOrd="3" destOrd="0" parTransId="{98E57B10-DA6E-4828-AA1A-C554BC3867BC}" sibTransId="{FC33675D-60DC-41A8-B2BA-AF59BEC9B361}"/>
    <dgm:cxn modelId="{0AB4F2A7-CFD0-4910-BF73-94405ACEF698}" srcId="{98430AEE-A0D2-4B4E-AA86-4E0DC2E222BF}" destId="{EBDCBB3F-94AE-4FE5-AA5B-81515629E607}" srcOrd="0" destOrd="0" parTransId="{9226E566-411F-4FE4-9595-73C58F66A1CC}" sibTransId="{3691FA9F-52D5-4508-B48A-56B1F346AA77}"/>
    <dgm:cxn modelId="{D6192ED9-2BFC-4EBD-8F59-7FC9E31E69E0}" type="presOf" srcId="{644A3052-AA5F-421B-B293-FA52B4705D89}" destId="{745F4465-220B-4916-8311-6CDC304ABFE1}" srcOrd="0" destOrd="0" presId="urn:microsoft.com/office/officeart/2005/8/layout/vList2"/>
    <dgm:cxn modelId="{83159CDE-FD4E-411A-AD06-83CF23FCF6A8}" type="presOf" srcId="{7E74E4F5-B02D-45B0-98EC-E35F806B61B2}" destId="{FBAFBAF6-5DB7-4BA5-BF25-70548B1D2618}" srcOrd="0" destOrd="0" presId="urn:microsoft.com/office/officeart/2005/8/layout/vList2"/>
    <dgm:cxn modelId="{69C712F8-A414-4D11-89D0-0ACA33E0DA49}" srcId="{98430AEE-A0D2-4B4E-AA86-4E0DC2E222BF}" destId="{644A3052-AA5F-421B-B293-FA52B4705D89}" srcOrd="1" destOrd="0" parTransId="{E828882E-38C6-4E12-AC45-FD7ABEF4CBE3}" sibTransId="{99C4474C-05AB-40EC-B614-746E910EA384}"/>
    <dgm:cxn modelId="{0C0F2A7F-DBC9-49C3-BA7C-81684A63D905}" type="presParOf" srcId="{DA76078D-D41B-4FF0-97CB-5DF231CC76AE}" destId="{C0E2F448-E727-4CC1-A4FD-18BEC1168FC0}" srcOrd="0" destOrd="0" presId="urn:microsoft.com/office/officeart/2005/8/layout/vList2"/>
    <dgm:cxn modelId="{F71EEF06-FBD7-48AF-B27C-0ED945C56033}" type="presParOf" srcId="{DA76078D-D41B-4FF0-97CB-5DF231CC76AE}" destId="{9097DB85-6E39-43D4-9DCB-A65D39A42455}" srcOrd="1" destOrd="0" presId="urn:microsoft.com/office/officeart/2005/8/layout/vList2"/>
    <dgm:cxn modelId="{E10E6D7B-0926-44F3-9C3D-69CE681A11CA}" type="presParOf" srcId="{DA76078D-D41B-4FF0-97CB-5DF231CC76AE}" destId="{745F4465-220B-4916-8311-6CDC304ABFE1}" srcOrd="2" destOrd="0" presId="urn:microsoft.com/office/officeart/2005/8/layout/vList2"/>
    <dgm:cxn modelId="{025D9063-AE4A-4124-9B44-FF541D2C6B08}" type="presParOf" srcId="{DA76078D-D41B-4FF0-97CB-5DF231CC76AE}" destId="{69572B3E-14D6-41DB-8D88-CA9011BBCA9D}" srcOrd="3" destOrd="0" presId="urn:microsoft.com/office/officeart/2005/8/layout/vList2"/>
    <dgm:cxn modelId="{FA43AEE2-33D2-4B6F-94D0-9BF38BEA757D}" type="presParOf" srcId="{DA76078D-D41B-4FF0-97CB-5DF231CC76AE}" destId="{FBAFBAF6-5DB7-4BA5-BF25-70548B1D2618}" srcOrd="4" destOrd="0" presId="urn:microsoft.com/office/officeart/2005/8/layout/vList2"/>
    <dgm:cxn modelId="{EFAAFF26-E16F-48F4-8080-77A7DD245290}" type="presParOf" srcId="{DA76078D-D41B-4FF0-97CB-5DF231CC76AE}" destId="{FA19848A-63E8-42A5-AB69-F0B699BA10FD}" srcOrd="5" destOrd="0" presId="urn:microsoft.com/office/officeart/2005/8/layout/vList2"/>
    <dgm:cxn modelId="{1CBD5BD1-07BB-487C-9C80-C1190D8346B3}" type="presParOf" srcId="{DA76078D-D41B-4FF0-97CB-5DF231CC76AE}" destId="{3A4A3AE6-62AC-47C1-9AE3-2FE821CE4410}" srcOrd="6" destOrd="0" presId="urn:microsoft.com/office/officeart/2005/8/layout/vList2"/>
    <dgm:cxn modelId="{ADE05D6E-8DD6-43FD-873E-69E6C96F7AFA}" type="presParOf" srcId="{DA76078D-D41B-4FF0-97CB-5DF231CC76AE}" destId="{56E11701-72A4-4D23-ACFF-382BA937DA0C}" srcOrd="7" destOrd="0" presId="urn:microsoft.com/office/officeart/2005/8/layout/vList2"/>
    <dgm:cxn modelId="{AD375B8C-4B50-41B1-B2BB-49BBF914CA60}" type="presParOf" srcId="{DA76078D-D41B-4FF0-97CB-5DF231CC76AE}" destId="{D5628445-CD91-49CE-8635-F950F38C893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97AE26-F94A-4E9D-B76C-F7547E95B7E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E7C8F3C-0D51-4F82-80E2-C9AAC1EA2349}">
      <dgm:prSet/>
      <dgm:spPr/>
      <dgm:t>
        <a:bodyPr/>
        <a:lstStyle/>
        <a:p>
          <a:r>
            <a:rPr lang="en-GB"/>
            <a:t>Understanding of trauma has increased</a:t>
          </a:r>
          <a:endParaRPr lang="en-US"/>
        </a:p>
      </dgm:t>
    </dgm:pt>
    <dgm:pt modelId="{8FA2D3C5-D218-4E9B-9F0A-D025D68436A2}" type="parTrans" cxnId="{567EFE7F-0575-4ABB-9BA6-D0673C3DDD2A}">
      <dgm:prSet/>
      <dgm:spPr/>
      <dgm:t>
        <a:bodyPr/>
        <a:lstStyle/>
        <a:p>
          <a:endParaRPr lang="en-US"/>
        </a:p>
      </dgm:t>
    </dgm:pt>
    <dgm:pt modelId="{BC59D4E2-41A6-4EF8-B2A0-366F800A7BF4}" type="sibTrans" cxnId="{567EFE7F-0575-4ABB-9BA6-D0673C3DDD2A}">
      <dgm:prSet/>
      <dgm:spPr/>
      <dgm:t>
        <a:bodyPr/>
        <a:lstStyle/>
        <a:p>
          <a:endParaRPr lang="en-US"/>
        </a:p>
      </dgm:t>
    </dgm:pt>
    <dgm:pt modelId="{B9A8F5E1-2AEB-47E5-8727-50EF3BE1C562}">
      <dgm:prSet/>
      <dgm:spPr/>
      <dgm:t>
        <a:bodyPr/>
        <a:lstStyle/>
        <a:p>
          <a:r>
            <a:rPr lang="en-GB" dirty="0"/>
            <a:t>Trauma “a response from a stressful or traumatic experience” </a:t>
          </a:r>
          <a:endParaRPr lang="en-US" dirty="0"/>
        </a:p>
      </dgm:t>
    </dgm:pt>
    <dgm:pt modelId="{B77E9915-C7F8-45E3-8F36-0129630547D0}" type="parTrans" cxnId="{422EF150-182F-4B92-96A0-A2D9E950D934}">
      <dgm:prSet/>
      <dgm:spPr/>
      <dgm:t>
        <a:bodyPr/>
        <a:lstStyle/>
        <a:p>
          <a:endParaRPr lang="en-US"/>
        </a:p>
      </dgm:t>
    </dgm:pt>
    <dgm:pt modelId="{BA72DFE5-EE03-424D-9F0E-A276684550D4}" type="sibTrans" cxnId="{422EF150-182F-4B92-96A0-A2D9E950D934}">
      <dgm:prSet/>
      <dgm:spPr/>
      <dgm:t>
        <a:bodyPr/>
        <a:lstStyle/>
        <a:p>
          <a:endParaRPr lang="en-US"/>
        </a:p>
      </dgm:t>
    </dgm:pt>
    <dgm:pt modelId="{A9CD312C-6267-43E1-B9A7-8583C2C330E8}">
      <dgm:prSet/>
      <dgm:spPr/>
      <dgm:t>
        <a:bodyPr/>
        <a:lstStyle/>
        <a:p>
          <a:r>
            <a:rPr lang="en-GB"/>
            <a:t>There are numerous types of abuse (Physical, social” </a:t>
          </a:r>
          <a:endParaRPr lang="en-US"/>
        </a:p>
      </dgm:t>
    </dgm:pt>
    <dgm:pt modelId="{69BA995C-4C13-4F24-BD22-E0A5792D3FC1}" type="parTrans" cxnId="{33C19A72-C0E1-46DE-B2AE-E22CEC656CB2}">
      <dgm:prSet/>
      <dgm:spPr/>
      <dgm:t>
        <a:bodyPr/>
        <a:lstStyle/>
        <a:p>
          <a:endParaRPr lang="en-US"/>
        </a:p>
      </dgm:t>
    </dgm:pt>
    <dgm:pt modelId="{43AC8A2F-EC26-415C-BCCF-E35435FDCD9F}" type="sibTrans" cxnId="{33C19A72-C0E1-46DE-B2AE-E22CEC656CB2}">
      <dgm:prSet/>
      <dgm:spPr/>
      <dgm:t>
        <a:bodyPr/>
        <a:lstStyle/>
        <a:p>
          <a:endParaRPr lang="en-US"/>
        </a:p>
      </dgm:t>
    </dgm:pt>
    <dgm:pt modelId="{96DF5D26-E961-4DB3-B2ED-9E1547667886}">
      <dgm:prSet/>
      <dgm:spPr/>
      <dgm:t>
        <a:bodyPr/>
        <a:lstStyle/>
        <a:p>
          <a:r>
            <a:rPr lang="en-GB"/>
            <a:t>Most types of abuse impact brain development (Amygdala, Hippocampus)</a:t>
          </a:r>
          <a:endParaRPr lang="en-US"/>
        </a:p>
      </dgm:t>
    </dgm:pt>
    <dgm:pt modelId="{89A8F1BA-36C8-4AD8-8F90-2DA70056DC2D}" type="parTrans" cxnId="{148106E4-E392-4C2B-93EA-4FB518E7D91A}">
      <dgm:prSet/>
      <dgm:spPr/>
      <dgm:t>
        <a:bodyPr/>
        <a:lstStyle/>
        <a:p>
          <a:endParaRPr lang="en-US"/>
        </a:p>
      </dgm:t>
    </dgm:pt>
    <dgm:pt modelId="{06317801-94F4-4F2F-8EED-A8ECEE9A2B33}" type="sibTrans" cxnId="{148106E4-E392-4C2B-93EA-4FB518E7D91A}">
      <dgm:prSet/>
      <dgm:spPr/>
      <dgm:t>
        <a:bodyPr/>
        <a:lstStyle/>
        <a:p>
          <a:endParaRPr lang="en-US"/>
        </a:p>
      </dgm:t>
    </dgm:pt>
    <dgm:pt modelId="{EF2B0911-C3B4-4846-B117-55910F47CEF8}">
      <dgm:prSet/>
      <dgm:spPr/>
      <dgm:t>
        <a:bodyPr/>
        <a:lstStyle/>
        <a:p>
          <a:r>
            <a:rPr lang="en-GB" dirty="0"/>
            <a:t>Trauma linked to development to ill-mental health. </a:t>
          </a:r>
          <a:endParaRPr lang="en-US" dirty="0"/>
        </a:p>
      </dgm:t>
    </dgm:pt>
    <dgm:pt modelId="{403A46D7-DCB4-4F14-8FA9-0E9850B61873}" type="parTrans" cxnId="{3C9A0FBF-3186-4C45-BFA8-BBB2870A52CB}">
      <dgm:prSet/>
      <dgm:spPr/>
      <dgm:t>
        <a:bodyPr/>
        <a:lstStyle/>
        <a:p>
          <a:endParaRPr lang="en-US"/>
        </a:p>
      </dgm:t>
    </dgm:pt>
    <dgm:pt modelId="{1AEB1002-CCE5-4E5B-AA39-0BBD67042FD4}" type="sibTrans" cxnId="{3C9A0FBF-3186-4C45-BFA8-BBB2870A52CB}">
      <dgm:prSet/>
      <dgm:spPr/>
      <dgm:t>
        <a:bodyPr/>
        <a:lstStyle/>
        <a:p>
          <a:endParaRPr lang="en-US"/>
        </a:p>
      </dgm:t>
    </dgm:pt>
    <dgm:pt modelId="{063DB0CB-1DE4-4EB4-AF5B-ABF758434D93}">
      <dgm:prSet/>
      <dgm:spPr/>
      <dgm:t>
        <a:bodyPr/>
        <a:lstStyle/>
        <a:p>
          <a:r>
            <a:rPr lang="en-GB"/>
            <a:t>Trauma has been linked to adulthood </a:t>
          </a:r>
          <a:endParaRPr lang="en-US"/>
        </a:p>
      </dgm:t>
    </dgm:pt>
    <dgm:pt modelId="{45154522-A24C-47A4-B02F-1DC3BE6710B7}" type="parTrans" cxnId="{162B8AE8-700C-46C9-8FC1-5344364058E4}">
      <dgm:prSet/>
      <dgm:spPr/>
      <dgm:t>
        <a:bodyPr/>
        <a:lstStyle/>
        <a:p>
          <a:endParaRPr lang="en-US"/>
        </a:p>
      </dgm:t>
    </dgm:pt>
    <dgm:pt modelId="{973857AE-9ACF-4B8D-9B3B-47F238C6B905}" type="sibTrans" cxnId="{162B8AE8-700C-46C9-8FC1-5344364058E4}">
      <dgm:prSet/>
      <dgm:spPr/>
      <dgm:t>
        <a:bodyPr/>
        <a:lstStyle/>
        <a:p>
          <a:endParaRPr lang="en-US"/>
        </a:p>
      </dgm:t>
    </dgm:pt>
    <dgm:pt modelId="{F02FFB8F-BB7A-479B-A63D-55333E46E1AE}" type="pres">
      <dgm:prSet presAssocID="{F797AE26-F94A-4E9D-B76C-F7547E95B7E0}" presName="linear" presStyleCnt="0">
        <dgm:presLayoutVars>
          <dgm:animLvl val="lvl"/>
          <dgm:resizeHandles val="exact"/>
        </dgm:presLayoutVars>
      </dgm:prSet>
      <dgm:spPr/>
    </dgm:pt>
    <dgm:pt modelId="{899273B9-6D31-45A5-8ADC-515804162355}" type="pres">
      <dgm:prSet presAssocID="{6E7C8F3C-0D51-4F82-80E2-C9AAC1EA2349}" presName="parentText" presStyleLbl="node1" presStyleIdx="0" presStyleCnt="6">
        <dgm:presLayoutVars>
          <dgm:chMax val="0"/>
          <dgm:bulletEnabled val="1"/>
        </dgm:presLayoutVars>
      </dgm:prSet>
      <dgm:spPr/>
    </dgm:pt>
    <dgm:pt modelId="{BCF5EDB4-0A3E-4340-89A4-FBA7F304101A}" type="pres">
      <dgm:prSet presAssocID="{BC59D4E2-41A6-4EF8-B2A0-366F800A7BF4}" presName="spacer" presStyleCnt="0"/>
      <dgm:spPr/>
    </dgm:pt>
    <dgm:pt modelId="{5581ACC5-F0A3-498E-AC6A-83B1D6B7E1EC}" type="pres">
      <dgm:prSet presAssocID="{B9A8F5E1-2AEB-47E5-8727-50EF3BE1C562}" presName="parentText" presStyleLbl="node1" presStyleIdx="1" presStyleCnt="6">
        <dgm:presLayoutVars>
          <dgm:chMax val="0"/>
          <dgm:bulletEnabled val="1"/>
        </dgm:presLayoutVars>
      </dgm:prSet>
      <dgm:spPr/>
    </dgm:pt>
    <dgm:pt modelId="{D262151F-5309-4824-B0DD-C80348B90EE5}" type="pres">
      <dgm:prSet presAssocID="{BA72DFE5-EE03-424D-9F0E-A276684550D4}" presName="spacer" presStyleCnt="0"/>
      <dgm:spPr/>
    </dgm:pt>
    <dgm:pt modelId="{44F3F0B6-1E19-4417-8924-39B265444618}" type="pres">
      <dgm:prSet presAssocID="{A9CD312C-6267-43E1-B9A7-8583C2C330E8}" presName="parentText" presStyleLbl="node1" presStyleIdx="2" presStyleCnt="6">
        <dgm:presLayoutVars>
          <dgm:chMax val="0"/>
          <dgm:bulletEnabled val="1"/>
        </dgm:presLayoutVars>
      </dgm:prSet>
      <dgm:spPr/>
    </dgm:pt>
    <dgm:pt modelId="{9A743BBB-A1DE-4697-AAB7-1446082146FB}" type="pres">
      <dgm:prSet presAssocID="{43AC8A2F-EC26-415C-BCCF-E35435FDCD9F}" presName="spacer" presStyleCnt="0"/>
      <dgm:spPr/>
    </dgm:pt>
    <dgm:pt modelId="{50B952D8-D8D2-48B8-9968-871EBBE2D68D}" type="pres">
      <dgm:prSet presAssocID="{96DF5D26-E961-4DB3-B2ED-9E1547667886}" presName="parentText" presStyleLbl="node1" presStyleIdx="3" presStyleCnt="6">
        <dgm:presLayoutVars>
          <dgm:chMax val="0"/>
          <dgm:bulletEnabled val="1"/>
        </dgm:presLayoutVars>
      </dgm:prSet>
      <dgm:spPr/>
    </dgm:pt>
    <dgm:pt modelId="{359CBB5B-1E40-4F76-B36F-201AFDEA3B43}" type="pres">
      <dgm:prSet presAssocID="{06317801-94F4-4F2F-8EED-A8ECEE9A2B33}" presName="spacer" presStyleCnt="0"/>
      <dgm:spPr/>
    </dgm:pt>
    <dgm:pt modelId="{99980912-E899-48AA-9338-DACF73ABF0C2}" type="pres">
      <dgm:prSet presAssocID="{EF2B0911-C3B4-4846-B117-55910F47CEF8}" presName="parentText" presStyleLbl="node1" presStyleIdx="4" presStyleCnt="6">
        <dgm:presLayoutVars>
          <dgm:chMax val="0"/>
          <dgm:bulletEnabled val="1"/>
        </dgm:presLayoutVars>
      </dgm:prSet>
      <dgm:spPr/>
    </dgm:pt>
    <dgm:pt modelId="{F6B76263-4E1F-42CF-9971-FBED82EC2EBE}" type="pres">
      <dgm:prSet presAssocID="{1AEB1002-CCE5-4E5B-AA39-0BBD67042FD4}" presName="spacer" presStyleCnt="0"/>
      <dgm:spPr/>
    </dgm:pt>
    <dgm:pt modelId="{6AB34C56-4634-4563-BD43-88FF36D68253}" type="pres">
      <dgm:prSet presAssocID="{063DB0CB-1DE4-4EB4-AF5B-ABF758434D93}" presName="parentText" presStyleLbl="node1" presStyleIdx="5" presStyleCnt="6">
        <dgm:presLayoutVars>
          <dgm:chMax val="0"/>
          <dgm:bulletEnabled val="1"/>
        </dgm:presLayoutVars>
      </dgm:prSet>
      <dgm:spPr/>
    </dgm:pt>
  </dgm:ptLst>
  <dgm:cxnLst>
    <dgm:cxn modelId="{A0C95905-9D7D-4F1A-8E88-0B6C8CD2880B}" type="presOf" srcId="{96DF5D26-E961-4DB3-B2ED-9E1547667886}" destId="{50B952D8-D8D2-48B8-9968-871EBBE2D68D}" srcOrd="0" destOrd="0" presId="urn:microsoft.com/office/officeart/2005/8/layout/vList2"/>
    <dgm:cxn modelId="{EE3A4E40-82C7-4214-B4E3-4C7F77126761}" type="presOf" srcId="{EF2B0911-C3B4-4846-B117-55910F47CEF8}" destId="{99980912-E899-48AA-9338-DACF73ABF0C2}" srcOrd="0" destOrd="0" presId="urn:microsoft.com/office/officeart/2005/8/layout/vList2"/>
    <dgm:cxn modelId="{44F3F041-AF5B-4F52-B165-56CA4306E5A8}" type="presOf" srcId="{B9A8F5E1-2AEB-47E5-8727-50EF3BE1C562}" destId="{5581ACC5-F0A3-498E-AC6A-83B1D6B7E1EC}" srcOrd="0" destOrd="0" presId="urn:microsoft.com/office/officeart/2005/8/layout/vList2"/>
    <dgm:cxn modelId="{2569CA70-6F94-447D-B35B-8C66C73CFB1A}" type="presOf" srcId="{F797AE26-F94A-4E9D-B76C-F7547E95B7E0}" destId="{F02FFB8F-BB7A-479B-A63D-55333E46E1AE}" srcOrd="0" destOrd="0" presId="urn:microsoft.com/office/officeart/2005/8/layout/vList2"/>
    <dgm:cxn modelId="{422EF150-182F-4B92-96A0-A2D9E950D934}" srcId="{F797AE26-F94A-4E9D-B76C-F7547E95B7E0}" destId="{B9A8F5E1-2AEB-47E5-8727-50EF3BE1C562}" srcOrd="1" destOrd="0" parTransId="{B77E9915-C7F8-45E3-8F36-0129630547D0}" sibTransId="{BA72DFE5-EE03-424D-9F0E-A276684550D4}"/>
    <dgm:cxn modelId="{33C19A72-C0E1-46DE-B2AE-E22CEC656CB2}" srcId="{F797AE26-F94A-4E9D-B76C-F7547E95B7E0}" destId="{A9CD312C-6267-43E1-B9A7-8583C2C330E8}" srcOrd="2" destOrd="0" parTransId="{69BA995C-4C13-4F24-BD22-E0A5792D3FC1}" sibTransId="{43AC8A2F-EC26-415C-BCCF-E35435FDCD9F}"/>
    <dgm:cxn modelId="{841FEE53-01AE-4088-83FC-C6EFCD5D9BD4}" type="presOf" srcId="{A9CD312C-6267-43E1-B9A7-8583C2C330E8}" destId="{44F3F0B6-1E19-4417-8924-39B265444618}" srcOrd="0" destOrd="0" presId="urn:microsoft.com/office/officeart/2005/8/layout/vList2"/>
    <dgm:cxn modelId="{567EFE7F-0575-4ABB-9BA6-D0673C3DDD2A}" srcId="{F797AE26-F94A-4E9D-B76C-F7547E95B7E0}" destId="{6E7C8F3C-0D51-4F82-80E2-C9AAC1EA2349}" srcOrd="0" destOrd="0" parTransId="{8FA2D3C5-D218-4E9B-9F0A-D025D68436A2}" sibTransId="{BC59D4E2-41A6-4EF8-B2A0-366F800A7BF4}"/>
    <dgm:cxn modelId="{3C9A0FBF-3186-4C45-BFA8-BBB2870A52CB}" srcId="{F797AE26-F94A-4E9D-B76C-F7547E95B7E0}" destId="{EF2B0911-C3B4-4846-B117-55910F47CEF8}" srcOrd="4" destOrd="0" parTransId="{403A46D7-DCB4-4F14-8FA9-0E9850B61873}" sibTransId="{1AEB1002-CCE5-4E5B-AA39-0BBD67042FD4}"/>
    <dgm:cxn modelId="{ECB395CE-8F7B-4DCD-8533-4094CC4A646C}" type="presOf" srcId="{063DB0CB-1DE4-4EB4-AF5B-ABF758434D93}" destId="{6AB34C56-4634-4563-BD43-88FF36D68253}" srcOrd="0" destOrd="0" presId="urn:microsoft.com/office/officeart/2005/8/layout/vList2"/>
    <dgm:cxn modelId="{7D4573D5-051C-4656-A47F-BD60CB7FEE84}" type="presOf" srcId="{6E7C8F3C-0D51-4F82-80E2-C9AAC1EA2349}" destId="{899273B9-6D31-45A5-8ADC-515804162355}" srcOrd="0" destOrd="0" presId="urn:microsoft.com/office/officeart/2005/8/layout/vList2"/>
    <dgm:cxn modelId="{148106E4-E392-4C2B-93EA-4FB518E7D91A}" srcId="{F797AE26-F94A-4E9D-B76C-F7547E95B7E0}" destId="{96DF5D26-E961-4DB3-B2ED-9E1547667886}" srcOrd="3" destOrd="0" parTransId="{89A8F1BA-36C8-4AD8-8F90-2DA70056DC2D}" sibTransId="{06317801-94F4-4F2F-8EED-A8ECEE9A2B33}"/>
    <dgm:cxn modelId="{162B8AE8-700C-46C9-8FC1-5344364058E4}" srcId="{F797AE26-F94A-4E9D-B76C-F7547E95B7E0}" destId="{063DB0CB-1DE4-4EB4-AF5B-ABF758434D93}" srcOrd="5" destOrd="0" parTransId="{45154522-A24C-47A4-B02F-1DC3BE6710B7}" sibTransId="{973857AE-9ACF-4B8D-9B3B-47F238C6B905}"/>
    <dgm:cxn modelId="{D81AA444-4E95-4664-B3B4-D2AF9047664E}" type="presParOf" srcId="{F02FFB8F-BB7A-479B-A63D-55333E46E1AE}" destId="{899273B9-6D31-45A5-8ADC-515804162355}" srcOrd="0" destOrd="0" presId="urn:microsoft.com/office/officeart/2005/8/layout/vList2"/>
    <dgm:cxn modelId="{A6F94E6D-91BB-41C3-B75E-CE709BF2BA7E}" type="presParOf" srcId="{F02FFB8F-BB7A-479B-A63D-55333E46E1AE}" destId="{BCF5EDB4-0A3E-4340-89A4-FBA7F304101A}" srcOrd="1" destOrd="0" presId="urn:microsoft.com/office/officeart/2005/8/layout/vList2"/>
    <dgm:cxn modelId="{3715FC64-4233-4F9F-8F32-41AB676B1398}" type="presParOf" srcId="{F02FFB8F-BB7A-479B-A63D-55333E46E1AE}" destId="{5581ACC5-F0A3-498E-AC6A-83B1D6B7E1EC}" srcOrd="2" destOrd="0" presId="urn:microsoft.com/office/officeart/2005/8/layout/vList2"/>
    <dgm:cxn modelId="{14478533-90A7-44C8-8FC7-E00111008346}" type="presParOf" srcId="{F02FFB8F-BB7A-479B-A63D-55333E46E1AE}" destId="{D262151F-5309-4824-B0DD-C80348B90EE5}" srcOrd="3" destOrd="0" presId="urn:microsoft.com/office/officeart/2005/8/layout/vList2"/>
    <dgm:cxn modelId="{7ECAC13B-2BF2-404B-B3A7-15521721AF2B}" type="presParOf" srcId="{F02FFB8F-BB7A-479B-A63D-55333E46E1AE}" destId="{44F3F0B6-1E19-4417-8924-39B265444618}" srcOrd="4" destOrd="0" presId="urn:microsoft.com/office/officeart/2005/8/layout/vList2"/>
    <dgm:cxn modelId="{4C9E1DD2-2436-48AE-89A7-6B1B2843AFB4}" type="presParOf" srcId="{F02FFB8F-BB7A-479B-A63D-55333E46E1AE}" destId="{9A743BBB-A1DE-4697-AAB7-1446082146FB}" srcOrd="5" destOrd="0" presId="urn:microsoft.com/office/officeart/2005/8/layout/vList2"/>
    <dgm:cxn modelId="{935AE458-9BC6-4A89-AA59-830FDCE610B8}" type="presParOf" srcId="{F02FFB8F-BB7A-479B-A63D-55333E46E1AE}" destId="{50B952D8-D8D2-48B8-9968-871EBBE2D68D}" srcOrd="6" destOrd="0" presId="urn:microsoft.com/office/officeart/2005/8/layout/vList2"/>
    <dgm:cxn modelId="{FB5995CF-F66B-437C-978E-A6D014F21BCB}" type="presParOf" srcId="{F02FFB8F-BB7A-479B-A63D-55333E46E1AE}" destId="{359CBB5B-1E40-4F76-B36F-201AFDEA3B43}" srcOrd="7" destOrd="0" presId="urn:microsoft.com/office/officeart/2005/8/layout/vList2"/>
    <dgm:cxn modelId="{7F9056E0-AB33-4908-8142-5B2F3663223E}" type="presParOf" srcId="{F02FFB8F-BB7A-479B-A63D-55333E46E1AE}" destId="{99980912-E899-48AA-9338-DACF73ABF0C2}" srcOrd="8" destOrd="0" presId="urn:microsoft.com/office/officeart/2005/8/layout/vList2"/>
    <dgm:cxn modelId="{C8DBB1A3-CADC-4A20-B7F8-AD5A791735EF}" type="presParOf" srcId="{F02FFB8F-BB7A-479B-A63D-55333E46E1AE}" destId="{F6B76263-4E1F-42CF-9971-FBED82EC2EBE}" srcOrd="9" destOrd="0" presId="urn:microsoft.com/office/officeart/2005/8/layout/vList2"/>
    <dgm:cxn modelId="{ADFC570F-0830-49FB-948E-1594B0470401}" type="presParOf" srcId="{F02FFB8F-BB7A-479B-A63D-55333E46E1AE}" destId="{6AB34C56-4634-4563-BD43-88FF36D6825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DE5081-7952-4B4C-9CD8-0E2BAE32AF7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C8E19D-DCE9-437B-B44C-6DB4A9EB5A4C}">
      <dgm:prSet/>
      <dgm:spPr/>
      <dgm:t>
        <a:bodyPr/>
        <a:lstStyle/>
        <a:p>
          <a:r>
            <a:rPr lang="en-GB"/>
            <a:t>What is Adolescence? </a:t>
          </a:r>
          <a:endParaRPr lang="en-US"/>
        </a:p>
      </dgm:t>
    </dgm:pt>
    <dgm:pt modelId="{60F597E0-05D5-4D58-9EAF-DEEE6E371A0C}" type="parTrans" cxnId="{00910283-3ECA-4A48-B4CC-231AACECAEC1}">
      <dgm:prSet/>
      <dgm:spPr/>
      <dgm:t>
        <a:bodyPr/>
        <a:lstStyle/>
        <a:p>
          <a:endParaRPr lang="en-US"/>
        </a:p>
      </dgm:t>
    </dgm:pt>
    <dgm:pt modelId="{C666817F-FFCB-45C1-8F1C-4CE161EE4EA6}" type="sibTrans" cxnId="{00910283-3ECA-4A48-B4CC-231AACECAEC1}">
      <dgm:prSet/>
      <dgm:spPr/>
      <dgm:t>
        <a:bodyPr/>
        <a:lstStyle/>
        <a:p>
          <a:endParaRPr lang="en-US"/>
        </a:p>
      </dgm:t>
    </dgm:pt>
    <dgm:pt modelId="{DE20D996-9C83-485D-ABD2-27A7D7F04641}">
      <dgm:prSet/>
      <dgm:spPr/>
      <dgm:t>
        <a:bodyPr/>
        <a:lstStyle/>
        <a:p>
          <a:r>
            <a:rPr lang="en-GB"/>
            <a:t>When does adolescence begin and end? </a:t>
          </a:r>
          <a:endParaRPr lang="en-US"/>
        </a:p>
      </dgm:t>
    </dgm:pt>
    <dgm:pt modelId="{AAE79D0D-9D5D-45AA-A651-7380CDAB6324}" type="parTrans" cxnId="{D461C37D-9F0F-47D8-8EE9-2436EA94BD0D}">
      <dgm:prSet/>
      <dgm:spPr/>
      <dgm:t>
        <a:bodyPr/>
        <a:lstStyle/>
        <a:p>
          <a:endParaRPr lang="en-US"/>
        </a:p>
      </dgm:t>
    </dgm:pt>
    <dgm:pt modelId="{51853C2E-3C66-4912-94B4-06E00B649049}" type="sibTrans" cxnId="{D461C37D-9F0F-47D8-8EE9-2436EA94BD0D}">
      <dgm:prSet/>
      <dgm:spPr/>
      <dgm:t>
        <a:bodyPr/>
        <a:lstStyle/>
        <a:p>
          <a:endParaRPr lang="en-US"/>
        </a:p>
      </dgm:t>
    </dgm:pt>
    <dgm:pt modelId="{C2576E0D-21B7-4168-8411-97372CB445C4}">
      <dgm:prSet/>
      <dgm:spPr/>
      <dgm:t>
        <a:bodyPr/>
        <a:lstStyle/>
        <a:p>
          <a:r>
            <a:rPr lang="en-GB"/>
            <a:t>Is the adolescence period more critical than early childhood development? </a:t>
          </a:r>
          <a:endParaRPr lang="en-US"/>
        </a:p>
      </dgm:t>
    </dgm:pt>
    <dgm:pt modelId="{094089D9-70CA-4447-8291-4B3604244B5B}" type="parTrans" cxnId="{2970B9A5-22FF-4828-BF88-67818058AF13}">
      <dgm:prSet/>
      <dgm:spPr/>
      <dgm:t>
        <a:bodyPr/>
        <a:lstStyle/>
        <a:p>
          <a:endParaRPr lang="en-US"/>
        </a:p>
      </dgm:t>
    </dgm:pt>
    <dgm:pt modelId="{CC19377C-B411-4FF5-86B6-D00B889676F1}" type="sibTrans" cxnId="{2970B9A5-22FF-4828-BF88-67818058AF13}">
      <dgm:prSet/>
      <dgm:spPr/>
      <dgm:t>
        <a:bodyPr/>
        <a:lstStyle/>
        <a:p>
          <a:endParaRPr lang="en-US"/>
        </a:p>
      </dgm:t>
    </dgm:pt>
    <dgm:pt modelId="{18665C80-CE5A-4FDE-BC26-4E31B0E3C8D2}" type="pres">
      <dgm:prSet presAssocID="{F0DE5081-7952-4B4C-9CD8-0E2BAE32AF73}" presName="linear" presStyleCnt="0">
        <dgm:presLayoutVars>
          <dgm:animLvl val="lvl"/>
          <dgm:resizeHandles val="exact"/>
        </dgm:presLayoutVars>
      </dgm:prSet>
      <dgm:spPr/>
    </dgm:pt>
    <dgm:pt modelId="{C2C10DE0-4A2A-44F8-BA68-94B9E3367CC8}" type="pres">
      <dgm:prSet presAssocID="{6BC8E19D-DCE9-437B-B44C-6DB4A9EB5A4C}" presName="parentText" presStyleLbl="node1" presStyleIdx="0" presStyleCnt="3">
        <dgm:presLayoutVars>
          <dgm:chMax val="0"/>
          <dgm:bulletEnabled val="1"/>
        </dgm:presLayoutVars>
      </dgm:prSet>
      <dgm:spPr/>
    </dgm:pt>
    <dgm:pt modelId="{3C92CF5C-EDDD-4030-A462-3F8AA67D9CEF}" type="pres">
      <dgm:prSet presAssocID="{C666817F-FFCB-45C1-8F1C-4CE161EE4EA6}" presName="spacer" presStyleCnt="0"/>
      <dgm:spPr/>
    </dgm:pt>
    <dgm:pt modelId="{B8F5FF81-1C1C-404A-AB84-CD669D0CF7B1}" type="pres">
      <dgm:prSet presAssocID="{DE20D996-9C83-485D-ABD2-27A7D7F04641}" presName="parentText" presStyleLbl="node1" presStyleIdx="1" presStyleCnt="3">
        <dgm:presLayoutVars>
          <dgm:chMax val="0"/>
          <dgm:bulletEnabled val="1"/>
        </dgm:presLayoutVars>
      </dgm:prSet>
      <dgm:spPr/>
    </dgm:pt>
    <dgm:pt modelId="{BE7C279F-F5A0-4967-928C-ECCC67BD33C0}" type="pres">
      <dgm:prSet presAssocID="{51853C2E-3C66-4912-94B4-06E00B649049}" presName="spacer" presStyleCnt="0"/>
      <dgm:spPr/>
    </dgm:pt>
    <dgm:pt modelId="{B27FC9F1-59E0-448F-B9D2-FB162F6D499A}" type="pres">
      <dgm:prSet presAssocID="{C2576E0D-21B7-4168-8411-97372CB445C4}" presName="parentText" presStyleLbl="node1" presStyleIdx="2" presStyleCnt="3">
        <dgm:presLayoutVars>
          <dgm:chMax val="0"/>
          <dgm:bulletEnabled val="1"/>
        </dgm:presLayoutVars>
      </dgm:prSet>
      <dgm:spPr/>
    </dgm:pt>
  </dgm:ptLst>
  <dgm:cxnLst>
    <dgm:cxn modelId="{D461C37D-9F0F-47D8-8EE9-2436EA94BD0D}" srcId="{F0DE5081-7952-4B4C-9CD8-0E2BAE32AF73}" destId="{DE20D996-9C83-485D-ABD2-27A7D7F04641}" srcOrd="1" destOrd="0" parTransId="{AAE79D0D-9D5D-45AA-A651-7380CDAB6324}" sibTransId="{51853C2E-3C66-4912-94B4-06E00B649049}"/>
    <dgm:cxn modelId="{00910283-3ECA-4A48-B4CC-231AACECAEC1}" srcId="{F0DE5081-7952-4B4C-9CD8-0E2BAE32AF73}" destId="{6BC8E19D-DCE9-437B-B44C-6DB4A9EB5A4C}" srcOrd="0" destOrd="0" parTransId="{60F597E0-05D5-4D58-9EAF-DEEE6E371A0C}" sibTransId="{C666817F-FFCB-45C1-8F1C-4CE161EE4EA6}"/>
    <dgm:cxn modelId="{3556959F-59CA-483E-B71F-7957E38CAE65}" type="presOf" srcId="{6BC8E19D-DCE9-437B-B44C-6DB4A9EB5A4C}" destId="{C2C10DE0-4A2A-44F8-BA68-94B9E3367CC8}" srcOrd="0" destOrd="0" presId="urn:microsoft.com/office/officeart/2005/8/layout/vList2"/>
    <dgm:cxn modelId="{2970B9A5-22FF-4828-BF88-67818058AF13}" srcId="{F0DE5081-7952-4B4C-9CD8-0E2BAE32AF73}" destId="{C2576E0D-21B7-4168-8411-97372CB445C4}" srcOrd="2" destOrd="0" parTransId="{094089D9-70CA-4447-8291-4B3604244B5B}" sibTransId="{CC19377C-B411-4FF5-86B6-D00B889676F1}"/>
    <dgm:cxn modelId="{46CA04A6-5FE0-4029-9CDD-3F3136D7AA14}" type="presOf" srcId="{F0DE5081-7952-4B4C-9CD8-0E2BAE32AF73}" destId="{18665C80-CE5A-4FDE-BC26-4E31B0E3C8D2}" srcOrd="0" destOrd="0" presId="urn:microsoft.com/office/officeart/2005/8/layout/vList2"/>
    <dgm:cxn modelId="{9CD53FC9-8537-41FB-AD65-949DAC484600}" type="presOf" srcId="{DE20D996-9C83-485D-ABD2-27A7D7F04641}" destId="{B8F5FF81-1C1C-404A-AB84-CD669D0CF7B1}" srcOrd="0" destOrd="0" presId="urn:microsoft.com/office/officeart/2005/8/layout/vList2"/>
    <dgm:cxn modelId="{1F55E1DF-3501-44C6-A530-7D691349A290}" type="presOf" srcId="{C2576E0D-21B7-4168-8411-97372CB445C4}" destId="{B27FC9F1-59E0-448F-B9D2-FB162F6D499A}" srcOrd="0" destOrd="0" presId="urn:microsoft.com/office/officeart/2005/8/layout/vList2"/>
    <dgm:cxn modelId="{D827E2DE-1055-4D20-935B-282DA4C2A63F}" type="presParOf" srcId="{18665C80-CE5A-4FDE-BC26-4E31B0E3C8D2}" destId="{C2C10DE0-4A2A-44F8-BA68-94B9E3367CC8}" srcOrd="0" destOrd="0" presId="urn:microsoft.com/office/officeart/2005/8/layout/vList2"/>
    <dgm:cxn modelId="{71759120-6070-412A-8B51-C8F912BD2E53}" type="presParOf" srcId="{18665C80-CE5A-4FDE-BC26-4E31B0E3C8D2}" destId="{3C92CF5C-EDDD-4030-A462-3F8AA67D9CEF}" srcOrd="1" destOrd="0" presId="urn:microsoft.com/office/officeart/2005/8/layout/vList2"/>
    <dgm:cxn modelId="{A611ADBE-BF2A-4C59-AF20-77FE77C9E26E}" type="presParOf" srcId="{18665C80-CE5A-4FDE-BC26-4E31B0E3C8D2}" destId="{B8F5FF81-1C1C-404A-AB84-CD669D0CF7B1}" srcOrd="2" destOrd="0" presId="urn:microsoft.com/office/officeart/2005/8/layout/vList2"/>
    <dgm:cxn modelId="{33FEC5E5-70F7-435A-A377-0FC4A76AFDBB}" type="presParOf" srcId="{18665C80-CE5A-4FDE-BC26-4E31B0E3C8D2}" destId="{BE7C279F-F5A0-4967-928C-ECCC67BD33C0}" srcOrd="3" destOrd="0" presId="urn:microsoft.com/office/officeart/2005/8/layout/vList2"/>
    <dgm:cxn modelId="{15B23F37-8DF0-4DC0-A36E-47364F4ACD0C}" type="presParOf" srcId="{18665C80-CE5A-4FDE-BC26-4E31B0E3C8D2}" destId="{B27FC9F1-59E0-448F-B9D2-FB162F6D499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955D42-263E-4307-BDC3-3840505A630A}"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2938EC9-8606-473C-AF9F-05A1CA1A39F6}">
      <dgm:prSet/>
      <dgm:spPr/>
      <dgm:t>
        <a:bodyPr/>
        <a:lstStyle/>
        <a:p>
          <a:r>
            <a:rPr lang="en-GB" dirty="0"/>
            <a:t>Adolescence stems from the Latin word “</a:t>
          </a:r>
          <a:r>
            <a:rPr lang="en-GB" dirty="0" err="1"/>
            <a:t>adolescere</a:t>
          </a:r>
          <a:r>
            <a:rPr lang="en-GB" dirty="0"/>
            <a:t>”,  means “to grow up” or “to grow to maturity” (cited in Galvan, 2017, p.1).</a:t>
          </a:r>
          <a:endParaRPr lang="en-US" dirty="0"/>
        </a:p>
      </dgm:t>
    </dgm:pt>
    <dgm:pt modelId="{0EFDB447-F1C1-4CC0-A129-61A7374AEE13}" type="parTrans" cxnId="{4AC99DF2-C5FD-4789-BF5F-39B647AE9396}">
      <dgm:prSet/>
      <dgm:spPr/>
      <dgm:t>
        <a:bodyPr/>
        <a:lstStyle/>
        <a:p>
          <a:endParaRPr lang="en-US"/>
        </a:p>
      </dgm:t>
    </dgm:pt>
    <dgm:pt modelId="{FF88E884-B114-4486-89D5-4AE987895E6F}" type="sibTrans" cxnId="{4AC99DF2-C5FD-4789-BF5F-39B647AE9396}">
      <dgm:prSet/>
      <dgm:spPr/>
      <dgm:t>
        <a:bodyPr/>
        <a:lstStyle/>
        <a:p>
          <a:endParaRPr lang="en-US"/>
        </a:p>
      </dgm:t>
    </dgm:pt>
    <dgm:pt modelId="{1F9641AB-EB77-4521-AEEB-2996F37F5FBE}">
      <dgm:prSet/>
      <dgm:spPr/>
      <dgm:t>
        <a:bodyPr/>
        <a:lstStyle/>
        <a:p>
          <a:r>
            <a:rPr lang="en-GB"/>
            <a:t>The parameters of when adolescence is not clear-cut. Galvan(2017) report two stages that are widely accepted: </a:t>
          </a:r>
          <a:endParaRPr lang="en-US"/>
        </a:p>
      </dgm:t>
    </dgm:pt>
    <dgm:pt modelId="{F5F6A85E-493B-4D69-87BE-190FEE47E62D}" type="parTrans" cxnId="{BC8CFF40-E8DE-48E9-816D-46FF5886E16E}">
      <dgm:prSet/>
      <dgm:spPr/>
      <dgm:t>
        <a:bodyPr/>
        <a:lstStyle/>
        <a:p>
          <a:endParaRPr lang="en-US"/>
        </a:p>
      </dgm:t>
    </dgm:pt>
    <dgm:pt modelId="{A7C60052-37CE-484C-A9FE-6A7A1D03F6CE}" type="sibTrans" cxnId="{BC8CFF40-E8DE-48E9-816D-46FF5886E16E}">
      <dgm:prSet/>
      <dgm:spPr/>
      <dgm:t>
        <a:bodyPr/>
        <a:lstStyle/>
        <a:p>
          <a:endParaRPr lang="en-US"/>
        </a:p>
      </dgm:t>
    </dgm:pt>
    <dgm:pt modelId="{BBB5E87D-CE41-486D-922C-B66B5ABBE856}">
      <dgm:prSet/>
      <dgm:spPr/>
      <dgm:t>
        <a:bodyPr/>
        <a:lstStyle/>
        <a:p>
          <a:r>
            <a:rPr lang="en-GB"/>
            <a:t>Early Adolescence</a:t>
          </a:r>
          <a:endParaRPr lang="en-US"/>
        </a:p>
      </dgm:t>
    </dgm:pt>
    <dgm:pt modelId="{0B3AC85F-E916-4025-ACBB-D1970A050FA3}" type="parTrans" cxnId="{570EB59A-26FB-4E49-BE6E-7E597D01D34D}">
      <dgm:prSet/>
      <dgm:spPr/>
      <dgm:t>
        <a:bodyPr/>
        <a:lstStyle/>
        <a:p>
          <a:endParaRPr lang="en-US"/>
        </a:p>
      </dgm:t>
    </dgm:pt>
    <dgm:pt modelId="{CDBD7DB7-87F5-44A3-BD1E-BAE4646B2C3E}" type="sibTrans" cxnId="{570EB59A-26FB-4E49-BE6E-7E597D01D34D}">
      <dgm:prSet/>
      <dgm:spPr/>
      <dgm:t>
        <a:bodyPr/>
        <a:lstStyle/>
        <a:p>
          <a:endParaRPr lang="en-US"/>
        </a:p>
      </dgm:t>
    </dgm:pt>
    <dgm:pt modelId="{F0425120-DBFB-497E-8FB0-8168E496A76E}">
      <dgm:prSet/>
      <dgm:spPr/>
      <dgm:t>
        <a:bodyPr/>
        <a:lstStyle/>
        <a:p>
          <a:r>
            <a:rPr lang="en-GB"/>
            <a:t>Late Adult Adolescence </a:t>
          </a:r>
          <a:endParaRPr lang="en-US"/>
        </a:p>
      </dgm:t>
    </dgm:pt>
    <dgm:pt modelId="{5F6D3791-2D0C-4B7E-8CA2-94339E025362}" type="parTrans" cxnId="{364B1514-9B93-470A-A30E-48EF2623ACDF}">
      <dgm:prSet/>
      <dgm:spPr/>
      <dgm:t>
        <a:bodyPr/>
        <a:lstStyle/>
        <a:p>
          <a:endParaRPr lang="en-US"/>
        </a:p>
      </dgm:t>
    </dgm:pt>
    <dgm:pt modelId="{93FDC276-3A25-46C0-82B1-CDAA6FEC6868}" type="sibTrans" cxnId="{364B1514-9B93-470A-A30E-48EF2623ACDF}">
      <dgm:prSet/>
      <dgm:spPr/>
      <dgm:t>
        <a:bodyPr/>
        <a:lstStyle/>
        <a:p>
          <a:endParaRPr lang="en-US"/>
        </a:p>
      </dgm:t>
    </dgm:pt>
    <dgm:pt modelId="{0A4C2BBA-0A18-45BC-AC8F-C7E144CFD361}" type="pres">
      <dgm:prSet presAssocID="{63955D42-263E-4307-BDC3-3840505A630A}" presName="outerComposite" presStyleCnt="0">
        <dgm:presLayoutVars>
          <dgm:chMax val="5"/>
          <dgm:dir/>
          <dgm:resizeHandles val="exact"/>
        </dgm:presLayoutVars>
      </dgm:prSet>
      <dgm:spPr/>
    </dgm:pt>
    <dgm:pt modelId="{7F854E29-7927-4577-BC09-7AA571582E09}" type="pres">
      <dgm:prSet presAssocID="{63955D42-263E-4307-BDC3-3840505A630A}" presName="dummyMaxCanvas" presStyleCnt="0">
        <dgm:presLayoutVars/>
      </dgm:prSet>
      <dgm:spPr/>
    </dgm:pt>
    <dgm:pt modelId="{2DB24129-126F-4FAB-A2A4-36CA25996FE5}" type="pres">
      <dgm:prSet presAssocID="{63955D42-263E-4307-BDC3-3840505A630A}" presName="FourNodes_1" presStyleLbl="node1" presStyleIdx="0" presStyleCnt="4" custScaleX="105676">
        <dgm:presLayoutVars>
          <dgm:bulletEnabled val="1"/>
        </dgm:presLayoutVars>
      </dgm:prSet>
      <dgm:spPr/>
    </dgm:pt>
    <dgm:pt modelId="{75A921B2-7308-45AA-BD3B-78D1FF972222}" type="pres">
      <dgm:prSet presAssocID="{63955D42-263E-4307-BDC3-3840505A630A}" presName="FourNodes_2" presStyleLbl="node1" presStyleIdx="1" presStyleCnt="4">
        <dgm:presLayoutVars>
          <dgm:bulletEnabled val="1"/>
        </dgm:presLayoutVars>
      </dgm:prSet>
      <dgm:spPr/>
    </dgm:pt>
    <dgm:pt modelId="{7FD8C142-2B49-428C-B92E-8159BCAD86B8}" type="pres">
      <dgm:prSet presAssocID="{63955D42-263E-4307-BDC3-3840505A630A}" presName="FourNodes_3" presStyleLbl="node1" presStyleIdx="2" presStyleCnt="4">
        <dgm:presLayoutVars>
          <dgm:bulletEnabled val="1"/>
        </dgm:presLayoutVars>
      </dgm:prSet>
      <dgm:spPr/>
    </dgm:pt>
    <dgm:pt modelId="{BC5793B3-FAA9-4D13-BAE4-C442E359BCD7}" type="pres">
      <dgm:prSet presAssocID="{63955D42-263E-4307-BDC3-3840505A630A}" presName="FourNodes_4" presStyleLbl="node1" presStyleIdx="3" presStyleCnt="4">
        <dgm:presLayoutVars>
          <dgm:bulletEnabled val="1"/>
        </dgm:presLayoutVars>
      </dgm:prSet>
      <dgm:spPr/>
    </dgm:pt>
    <dgm:pt modelId="{5FFBFBAC-BAEC-45E3-B2A9-CB8B6DC51E2D}" type="pres">
      <dgm:prSet presAssocID="{63955D42-263E-4307-BDC3-3840505A630A}" presName="FourConn_1-2" presStyleLbl="fgAccFollowNode1" presStyleIdx="0" presStyleCnt="3">
        <dgm:presLayoutVars>
          <dgm:bulletEnabled val="1"/>
        </dgm:presLayoutVars>
      </dgm:prSet>
      <dgm:spPr/>
    </dgm:pt>
    <dgm:pt modelId="{C19A78A1-CCA9-4B5B-A85C-66D43310F2DF}" type="pres">
      <dgm:prSet presAssocID="{63955D42-263E-4307-BDC3-3840505A630A}" presName="FourConn_2-3" presStyleLbl="fgAccFollowNode1" presStyleIdx="1" presStyleCnt="3">
        <dgm:presLayoutVars>
          <dgm:bulletEnabled val="1"/>
        </dgm:presLayoutVars>
      </dgm:prSet>
      <dgm:spPr/>
    </dgm:pt>
    <dgm:pt modelId="{3AF64252-6A10-40E5-B120-0EAB88B3BEB3}" type="pres">
      <dgm:prSet presAssocID="{63955D42-263E-4307-BDC3-3840505A630A}" presName="FourConn_3-4" presStyleLbl="fgAccFollowNode1" presStyleIdx="2" presStyleCnt="3">
        <dgm:presLayoutVars>
          <dgm:bulletEnabled val="1"/>
        </dgm:presLayoutVars>
      </dgm:prSet>
      <dgm:spPr/>
    </dgm:pt>
    <dgm:pt modelId="{822BD540-C967-4037-9461-261BD46C2A63}" type="pres">
      <dgm:prSet presAssocID="{63955D42-263E-4307-BDC3-3840505A630A}" presName="FourNodes_1_text" presStyleLbl="node1" presStyleIdx="3" presStyleCnt="4">
        <dgm:presLayoutVars>
          <dgm:bulletEnabled val="1"/>
        </dgm:presLayoutVars>
      </dgm:prSet>
      <dgm:spPr/>
    </dgm:pt>
    <dgm:pt modelId="{2D52737F-49DE-4AD0-9A0A-E6F353967970}" type="pres">
      <dgm:prSet presAssocID="{63955D42-263E-4307-BDC3-3840505A630A}" presName="FourNodes_2_text" presStyleLbl="node1" presStyleIdx="3" presStyleCnt="4">
        <dgm:presLayoutVars>
          <dgm:bulletEnabled val="1"/>
        </dgm:presLayoutVars>
      </dgm:prSet>
      <dgm:spPr/>
    </dgm:pt>
    <dgm:pt modelId="{77F17418-A68F-4956-9E92-87508220492D}" type="pres">
      <dgm:prSet presAssocID="{63955D42-263E-4307-BDC3-3840505A630A}" presName="FourNodes_3_text" presStyleLbl="node1" presStyleIdx="3" presStyleCnt="4">
        <dgm:presLayoutVars>
          <dgm:bulletEnabled val="1"/>
        </dgm:presLayoutVars>
      </dgm:prSet>
      <dgm:spPr/>
    </dgm:pt>
    <dgm:pt modelId="{9FEDB876-7CE7-4AE2-AB97-F689DA10926A}" type="pres">
      <dgm:prSet presAssocID="{63955D42-263E-4307-BDC3-3840505A630A}" presName="FourNodes_4_text" presStyleLbl="node1" presStyleIdx="3" presStyleCnt="4">
        <dgm:presLayoutVars>
          <dgm:bulletEnabled val="1"/>
        </dgm:presLayoutVars>
      </dgm:prSet>
      <dgm:spPr/>
    </dgm:pt>
  </dgm:ptLst>
  <dgm:cxnLst>
    <dgm:cxn modelId="{11D16306-1264-4A43-8BFA-6AC0CB8DDDFF}" type="presOf" srcId="{CDBD7DB7-87F5-44A3-BD1E-BAE4646B2C3E}" destId="{3AF64252-6A10-40E5-B120-0EAB88B3BEB3}" srcOrd="0" destOrd="0" presId="urn:microsoft.com/office/officeart/2005/8/layout/vProcess5"/>
    <dgm:cxn modelId="{70D43007-305E-4763-BA8D-5382E6923B92}" type="presOf" srcId="{D2938EC9-8606-473C-AF9F-05A1CA1A39F6}" destId="{822BD540-C967-4037-9461-261BD46C2A63}" srcOrd="1" destOrd="0" presId="urn:microsoft.com/office/officeart/2005/8/layout/vProcess5"/>
    <dgm:cxn modelId="{FE759A09-F74D-4CD5-9175-290BAE8595F8}" type="presOf" srcId="{BBB5E87D-CE41-486D-922C-B66B5ABBE856}" destId="{77F17418-A68F-4956-9E92-87508220492D}" srcOrd="1" destOrd="0" presId="urn:microsoft.com/office/officeart/2005/8/layout/vProcess5"/>
    <dgm:cxn modelId="{33864513-BA5E-471E-A3B8-36B74D01BB0C}" type="presOf" srcId="{BBB5E87D-CE41-486D-922C-B66B5ABBE856}" destId="{7FD8C142-2B49-428C-B92E-8159BCAD86B8}" srcOrd="0" destOrd="0" presId="urn:microsoft.com/office/officeart/2005/8/layout/vProcess5"/>
    <dgm:cxn modelId="{364B1514-9B93-470A-A30E-48EF2623ACDF}" srcId="{63955D42-263E-4307-BDC3-3840505A630A}" destId="{F0425120-DBFB-497E-8FB0-8168E496A76E}" srcOrd="3" destOrd="0" parTransId="{5F6D3791-2D0C-4B7E-8CA2-94339E025362}" sibTransId="{93FDC276-3A25-46C0-82B1-CDAA6FEC6868}"/>
    <dgm:cxn modelId="{E956E918-64D1-4C8F-8100-D9A5D37CD837}" type="presOf" srcId="{F0425120-DBFB-497E-8FB0-8168E496A76E}" destId="{9FEDB876-7CE7-4AE2-AB97-F689DA10926A}" srcOrd="1" destOrd="0" presId="urn:microsoft.com/office/officeart/2005/8/layout/vProcess5"/>
    <dgm:cxn modelId="{91854E20-E29A-49F1-8328-0BBF06E92ADB}" type="presOf" srcId="{1F9641AB-EB77-4521-AEEB-2996F37F5FBE}" destId="{75A921B2-7308-45AA-BD3B-78D1FF972222}" srcOrd="0" destOrd="0" presId="urn:microsoft.com/office/officeart/2005/8/layout/vProcess5"/>
    <dgm:cxn modelId="{0CFF4B34-EC3B-4E7E-BF68-912E8D75AE61}" type="presOf" srcId="{FF88E884-B114-4486-89D5-4AE987895E6F}" destId="{5FFBFBAC-BAEC-45E3-B2A9-CB8B6DC51E2D}" srcOrd="0" destOrd="0" presId="urn:microsoft.com/office/officeart/2005/8/layout/vProcess5"/>
    <dgm:cxn modelId="{BC8CFF40-E8DE-48E9-816D-46FF5886E16E}" srcId="{63955D42-263E-4307-BDC3-3840505A630A}" destId="{1F9641AB-EB77-4521-AEEB-2996F37F5FBE}" srcOrd="1" destOrd="0" parTransId="{F5F6A85E-493B-4D69-87BE-190FEE47E62D}" sibTransId="{A7C60052-37CE-484C-A9FE-6A7A1D03F6CE}"/>
    <dgm:cxn modelId="{39E98D49-B6FC-4D19-96F7-2B2C833E47BC}" type="presOf" srcId="{1F9641AB-EB77-4521-AEEB-2996F37F5FBE}" destId="{2D52737F-49DE-4AD0-9A0A-E6F353967970}" srcOrd="1" destOrd="0" presId="urn:microsoft.com/office/officeart/2005/8/layout/vProcess5"/>
    <dgm:cxn modelId="{4E31966B-12F7-4794-82CF-ACBB7E903A71}" type="presOf" srcId="{63955D42-263E-4307-BDC3-3840505A630A}" destId="{0A4C2BBA-0A18-45BC-AC8F-C7E144CFD361}" srcOrd="0" destOrd="0" presId="urn:microsoft.com/office/officeart/2005/8/layout/vProcess5"/>
    <dgm:cxn modelId="{FE8AC44E-6635-4FB3-AC5E-A5AB8CD6B547}" type="presOf" srcId="{A7C60052-37CE-484C-A9FE-6A7A1D03F6CE}" destId="{C19A78A1-CCA9-4B5B-A85C-66D43310F2DF}" srcOrd="0" destOrd="0" presId="urn:microsoft.com/office/officeart/2005/8/layout/vProcess5"/>
    <dgm:cxn modelId="{CE966C79-FD5B-4D12-ABC0-EFB88274AB4F}" type="presOf" srcId="{D2938EC9-8606-473C-AF9F-05A1CA1A39F6}" destId="{2DB24129-126F-4FAB-A2A4-36CA25996FE5}" srcOrd="0" destOrd="0" presId="urn:microsoft.com/office/officeart/2005/8/layout/vProcess5"/>
    <dgm:cxn modelId="{6660C296-F61E-4642-A4AB-396F421A4DE9}" type="presOf" srcId="{F0425120-DBFB-497E-8FB0-8168E496A76E}" destId="{BC5793B3-FAA9-4D13-BAE4-C442E359BCD7}" srcOrd="0" destOrd="0" presId="urn:microsoft.com/office/officeart/2005/8/layout/vProcess5"/>
    <dgm:cxn modelId="{570EB59A-26FB-4E49-BE6E-7E597D01D34D}" srcId="{63955D42-263E-4307-BDC3-3840505A630A}" destId="{BBB5E87D-CE41-486D-922C-B66B5ABBE856}" srcOrd="2" destOrd="0" parTransId="{0B3AC85F-E916-4025-ACBB-D1970A050FA3}" sibTransId="{CDBD7DB7-87F5-44A3-BD1E-BAE4646B2C3E}"/>
    <dgm:cxn modelId="{4AC99DF2-C5FD-4789-BF5F-39B647AE9396}" srcId="{63955D42-263E-4307-BDC3-3840505A630A}" destId="{D2938EC9-8606-473C-AF9F-05A1CA1A39F6}" srcOrd="0" destOrd="0" parTransId="{0EFDB447-F1C1-4CC0-A129-61A7374AEE13}" sibTransId="{FF88E884-B114-4486-89D5-4AE987895E6F}"/>
    <dgm:cxn modelId="{8429905E-B850-47CA-9FA1-4E5DE58A4CB9}" type="presParOf" srcId="{0A4C2BBA-0A18-45BC-AC8F-C7E144CFD361}" destId="{7F854E29-7927-4577-BC09-7AA571582E09}" srcOrd="0" destOrd="0" presId="urn:microsoft.com/office/officeart/2005/8/layout/vProcess5"/>
    <dgm:cxn modelId="{A8DCA418-EC94-4140-A698-D73D9FB9F026}" type="presParOf" srcId="{0A4C2BBA-0A18-45BC-AC8F-C7E144CFD361}" destId="{2DB24129-126F-4FAB-A2A4-36CA25996FE5}" srcOrd="1" destOrd="0" presId="urn:microsoft.com/office/officeart/2005/8/layout/vProcess5"/>
    <dgm:cxn modelId="{72EA10E9-74D6-4BDB-AA4E-1107CC7119A7}" type="presParOf" srcId="{0A4C2BBA-0A18-45BC-AC8F-C7E144CFD361}" destId="{75A921B2-7308-45AA-BD3B-78D1FF972222}" srcOrd="2" destOrd="0" presId="urn:microsoft.com/office/officeart/2005/8/layout/vProcess5"/>
    <dgm:cxn modelId="{5E58544D-AE85-462A-A988-2ECD36DFC56B}" type="presParOf" srcId="{0A4C2BBA-0A18-45BC-AC8F-C7E144CFD361}" destId="{7FD8C142-2B49-428C-B92E-8159BCAD86B8}" srcOrd="3" destOrd="0" presId="urn:microsoft.com/office/officeart/2005/8/layout/vProcess5"/>
    <dgm:cxn modelId="{2929D06E-2BA0-41E7-B117-A5B6A9F43027}" type="presParOf" srcId="{0A4C2BBA-0A18-45BC-AC8F-C7E144CFD361}" destId="{BC5793B3-FAA9-4D13-BAE4-C442E359BCD7}" srcOrd="4" destOrd="0" presId="urn:microsoft.com/office/officeart/2005/8/layout/vProcess5"/>
    <dgm:cxn modelId="{B3BB10D2-19B9-48B3-B000-27E699BDADA6}" type="presParOf" srcId="{0A4C2BBA-0A18-45BC-AC8F-C7E144CFD361}" destId="{5FFBFBAC-BAEC-45E3-B2A9-CB8B6DC51E2D}" srcOrd="5" destOrd="0" presId="urn:microsoft.com/office/officeart/2005/8/layout/vProcess5"/>
    <dgm:cxn modelId="{2DCE567C-1C62-4B18-B7E3-B6D9FDC0E51B}" type="presParOf" srcId="{0A4C2BBA-0A18-45BC-AC8F-C7E144CFD361}" destId="{C19A78A1-CCA9-4B5B-A85C-66D43310F2DF}" srcOrd="6" destOrd="0" presId="urn:microsoft.com/office/officeart/2005/8/layout/vProcess5"/>
    <dgm:cxn modelId="{09300DF2-965A-4E8A-A057-CB304DE01A10}" type="presParOf" srcId="{0A4C2BBA-0A18-45BC-AC8F-C7E144CFD361}" destId="{3AF64252-6A10-40E5-B120-0EAB88B3BEB3}" srcOrd="7" destOrd="0" presId="urn:microsoft.com/office/officeart/2005/8/layout/vProcess5"/>
    <dgm:cxn modelId="{649CB850-8CF1-4215-AF49-1C4E3BD97BE4}" type="presParOf" srcId="{0A4C2BBA-0A18-45BC-AC8F-C7E144CFD361}" destId="{822BD540-C967-4037-9461-261BD46C2A63}" srcOrd="8" destOrd="0" presId="urn:microsoft.com/office/officeart/2005/8/layout/vProcess5"/>
    <dgm:cxn modelId="{14E7A4E5-70BF-41BF-B025-7F24116E5E93}" type="presParOf" srcId="{0A4C2BBA-0A18-45BC-AC8F-C7E144CFD361}" destId="{2D52737F-49DE-4AD0-9A0A-E6F353967970}" srcOrd="9" destOrd="0" presId="urn:microsoft.com/office/officeart/2005/8/layout/vProcess5"/>
    <dgm:cxn modelId="{BAE05FD3-AE67-4105-AF78-664B730232A5}" type="presParOf" srcId="{0A4C2BBA-0A18-45BC-AC8F-C7E144CFD361}" destId="{77F17418-A68F-4956-9E92-87508220492D}" srcOrd="10" destOrd="0" presId="urn:microsoft.com/office/officeart/2005/8/layout/vProcess5"/>
    <dgm:cxn modelId="{BB877F85-EC69-47DF-AE33-F89DD5061091}" type="presParOf" srcId="{0A4C2BBA-0A18-45BC-AC8F-C7E144CFD361}" destId="{9FEDB876-7CE7-4AE2-AB97-F689DA10926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F9E0CA-6893-46FD-9634-4C7C618FDF6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DECC38A-D1F8-484C-9BA7-2F5B58C11A6E}">
      <dgm:prSet/>
      <dgm:spPr/>
      <dgm:t>
        <a:bodyPr/>
        <a:lstStyle/>
        <a:p>
          <a:r>
            <a:rPr lang="en-GB"/>
            <a:t>Culture plays a considerable role in the perception of adolescence and the transition to adulthood. </a:t>
          </a:r>
          <a:endParaRPr lang="en-US"/>
        </a:p>
      </dgm:t>
    </dgm:pt>
    <dgm:pt modelId="{61C54432-8E81-402E-85BB-0E37DDD807F6}" type="parTrans" cxnId="{26ECFE97-BCE3-4E5E-97B4-F080552ED4CE}">
      <dgm:prSet/>
      <dgm:spPr/>
      <dgm:t>
        <a:bodyPr/>
        <a:lstStyle/>
        <a:p>
          <a:endParaRPr lang="en-US"/>
        </a:p>
      </dgm:t>
    </dgm:pt>
    <dgm:pt modelId="{E6D8FF95-9329-4B1D-BF90-554267E91359}" type="sibTrans" cxnId="{26ECFE97-BCE3-4E5E-97B4-F080552ED4CE}">
      <dgm:prSet/>
      <dgm:spPr/>
      <dgm:t>
        <a:bodyPr/>
        <a:lstStyle/>
        <a:p>
          <a:endParaRPr lang="en-US"/>
        </a:p>
      </dgm:t>
    </dgm:pt>
    <dgm:pt modelId="{E3DEB054-ED63-4A36-8A55-8AD2BFB83FE8}">
      <dgm:prSet/>
      <dgm:spPr/>
      <dgm:t>
        <a:bodyPr/>
        <a:lstStyle/>
        <a:p>
          <a:r>
            <a:rPr lang="en-GB"/>
            <a:t>Adolescence recognised as the adoption of “adult-like” behaviours. </a:t>
          </a:r>
          <a:endParaRPr lang="en-US"/>
        </a:p>
      </dgm:t>
    </dgm:pt>
    <dgm:pt modelId="{1A7C49A3-5CE7-49BD-A612-ACF5B73D960F}" type="parTrans" cxnId="{5B257C4C-C2D8-4340-A2CD-F4673B69DC4C}">
      <dgm:prSet/>
      <dgm:spPr/>
      <dgm:t>
        <a:bodyPr/>
        <a:lstStyle/>
        <a:p>
          <a:endParaRPr lang="en-US"/>
        </a:p>
      </dgm:t>
    </dgm:pt>
    <dgm:pt modelId="{420FF42A-FE9E-4B3E-A881-6CA7D2AB0193}" type="sibTrans" cxnId="{5B257C4C-C2D8-4340-A2CD-F4673B69DC4C}">
      <dgm:prSet/>
      <dgm:spPr/>
      <dgm:t>
        <a:bodyPr/>
        <a:lstStyle/>
        <a:p>
          <a:endParaRPr lang="en-US"/>
        </a:p>
      </dgm:t>
    </dgm:pt>
    <dgm:pt modelId="{BC7F7EF8-648E-4490-A6EB-974A8FCCF5F3}">
      <dgm:prSet/>
      <dgm:spPr/>
      <dgm:t>
        <a:bodyPr/>
        <a:lstStyle/>
        <a:p>
          <a:r>
            <a:rPr lang="en-GB"/>
            <a:t>Some traditional societies display public ceremonies  to commemorate the transition from child to adult social status</a:t>
          </a:r>
          <a:endParaRPr lang="en-US"/>
        </a:p>
      </dgm:t>
    </dgm:pt>
    <dgm:pt modelId="{54EC10C8-12CE-43E3-8AA8-5B78394A5B19}" type="parTrans" cxnId="{5E44F804-C9C2-42DD-911B-AA31FFEED146}">
      <dgm:prSet/>
      <dgm:spPr/>
      <dgm:t>
        <a:bodyPr/>
        <a:lstStyle/>
        <a:p>
          <a:endParaRPr lang="en-US"/>
        </a:p>
      </dgm:t>
    </dgm:pt>
    <dgm:pt modelId="{0507DEEA-A4C4-4048-9FDC-2345001079BB}" type="sibTrans" cxnId="{5E44F804-C9C2-42DD-911B-AA31FFEED146}">
      <dgm:prSet/>
      <dgm:spPr/>
      <dgm:t>
        <a:bodyPr/>
        <a:lstStyle/>
        <a:p>
          <a:endParaRPr lang="en-US"/>
        </a:p>
      </dgm:t>
    </dgm:pt>
    <dgm:pt modelId="{B0B77542-0B7B-4DC6-848D-E2F3FD253CD9}">
      <dgm:prSet/>
      <dgm:spPr/>
      <dgm:t>
        <a:bodyPr/>
        <a:lstStyle/>
        <a:p>
          <a:r>
            <a:rPr lang="en-GB"/>
            <a:t>(Galvan, 2017. p. 6) </a:t>
          </a:r>
          <a:endParaRPr lang="en-US"/>
        </a:p>
      </dgm:t>
    </dgm:pt>
    <dgm:pt modelId="{F1619268-FA8A-46BB-A075-C0111BFD0D66}" type="parTrans" cxnId="{14EB6EFF-ACD4-49AC-AB20-7EEB07700231}">
      <dgm:prSet/>
      <dgm:spPr/>
      <dgm:t>
        <a:bodyPr/>
        <a:lstStyle/>
        <a:p>
          <a:endParaRPr lang="en-US"/>
        </a:p>
      </dgm:t>
    </dgm:pt>
    <dgm:pt modelId="{58D4C708-5A87-4BA2-B1DE-FF9557F7BD99}" type="sibTrans" cxnId="{14EB6EFF-ACD4-49AC-AB20-7EEB07700231}">
      <dgm:prSet/>
      <dgm:spPr/>
      <dgm:t>
        <a:bodyPr/>
        <a:lstStyle/>
        <a:p>
          <a:endParaRPr lang="en-US"/>
        </a:p>
      </dgm:t>
    </dgm:pt>
    <dgm:pt modelId="{4C7BA5BE-E095-48C9-B01D-030AE000BC4E}" type="pres">
      <dgm:prSet presAssocID="{42F9E0CA-6893-46FD-9634-4C7C618FDF6C}" presName="linear" presStyleCnt="0">
        <dgm:presLayoutVars>
          <dgm:animLvl val="lvl"/>
          <dgm:resizeHandles val="exact"/>
        </dgm:presLayoutVars>
      </dgm:prSet>
      <dgm:spPr/>
    </dgm:pt>
    <dgm:pt modelId="{4F45E481-2A21-418C-B00E-610894716443}" type="pres">
      <dgm:prSet presAssocID="{4DECC38A-D1F8-484C-9BA7-2F5B58C11A6E}" presName="parentText" presStyleLbl="node1" presStyleIdx="0" presStyleCnt="4">
        <dgm:presLayoutVars>
          <dgm:chMax val="0"/>
          <dgm:bulletEnabled val="1"/>
        </dgm:presLayoutVars>
      </dgm:prSet>
      <dgm:spPr/>
    </dgm:pt>
    <dgm:pt modelId="{D8E760B6-6868-42EC-AFA5-F53F215C885C}" type="pres">
      <dgm:prSet presAssocID="{E6D8FF95-9329-4B1D-BF90-554267E91359}" presName="spacer" presStyleCnt="0"/>
      <dgm:spPr/>
    </dgm:pt>
    <dgm:pt modelId="{162CBC24-2DB8-4A62-9140-DB1349F70817}" type="pres">
      <dgm:prSet presAssocID="{E3DEB054-ED63-4A36-8A55-8AD2BFB83FE8}" presName="parentText" presStyleLbl="node1" presStyleIdx="1" presStyleCnt="4">
        <dgm:presLayoutVars>
          <dgm:chMax val="0"/>
          <dgm:bulletEnabled val="1"/>
        </dgm:presLayoutVars>
      </dgm:prSet>
      <dgm:spPr/>
    </dgm:pt>
    <dgm:pt modelId="{1ACF7EEF-4540-4229-9308-A94397DCF234}" type="pres">
      <dgm:prSet presAssocID="{420FF42A-FE9E-4B3E-A881-6CA7D2AB0193}" presName="spacer" presStyleCnt="0"/>
      <dgm:spPr/>
    </dgm:pt>
    <dgm:pt modelId="{DA4D5B10-EF1D-461C-BE51-1814B78D4C44}" type="pres">
      <dgm:prSet presAssocID="{BC7F7EF8-648E-4490-A6EB-974A8FCCF5F3}" presName="parentText" presStyleLbl="node1" presStyleIdx="2" presStyleCnt="4">
        <dgm:presLayoutVars>
          <dgm:chMax val="0"/>
          <dgm:bulletEnabled val="1"/>
        </dgm:presLayoutVars>
      </dgm:prSet>
      <dgm:spPr/>
    </dgm:pt>
    <dgm:pt modelId="{8DD3C1A4-4B0A-4F01-B8AA-AAF0ED88B3FA}" type="pres">
      <dgm:prSet presAssocID="{0507DEEA-A4C4-4048-9FDC-2345001079BB}" presName="spacer" presStyleCnt="0"/>
      <dgm:spPr/>
    </dgm:pt>
    <dgm:pt modelId="{13CC016E-615E-4E7F-9495-11CD88D52095}" type="pres">
      <dgm:prSet presAssocID="{B0B77542-0B7B-4DC6-848D-E2F3FD253CD9}" presName="parentText" presStyleLbl="node1" presStyleIdx="3" presStyleCnt="4">
        <dgm:presLayoutVars>
          <dgm:chMax val="0"/>
          <dgm:bulletEnabled val="1"/>
        </dgm:presLayoutVars>
      </dgm:prSet>
      <dgm:spPr/>
    </dgm:pt>
  </dgm:ptLst>
  <dgm:cxnLst>
    <dgm:cxn modelId="{5FF7D603-4D19-40F4-B958-C3262285427C}" type="presOf" srcId="{BC7F7EF8-648E-4490-A6EB-974A8FCCF5F3}" destId="{DA4D5B10-EF1D-461C-BE51-1814B78D4C44}" srcOrd="0" destOrd="0" presId="urn:microsoft.com/office/officeart/2005/8/layout/vList2"/>
    <dgm:cxn modelId="{5E44F804-C9C2-42DD-911B-AA31FFEED146}" srcId="{42F9E0CA-6893-46FD-9634-4C7C618FDF6C}" destId="{BC7F7EF8-648E-4490-A6EB-974A8FCCF5F3}" srcOrd="2" destOrd="0" parTransId="{54EC10C8-12CE-43E3-8AA8-5B78394A5B19}" sibTransId="{0507DEEA-A4C4-4048-9FDC-2345001079BB}"/>
    <dgm:cxn modelId="{5B257C4C-C2D8-4340-A2CD-F4673B69DC4C}" srcId="{42F9E0CA-6893-46FD-9634-4C7C618FDF6C}" destId="{E3DEB054-ED63-4A36-8A55-8AD2BFB83FE8}" srcOrd="1" destOrd="0" parTransId="{1A7C49A3-5CE7-49BD-A612-ACF5B73D960F}" sibTransId="{420FF42A-FE9E-4B3E-A881-6CA7D2AB0193}"/>
    <dgm:cxn modelId="{66536B8A-E937-40B5-B1E4-EC3C32EA7CAF}" type="presOf" srcId="{42F9E0CA-6893-46FD-9634-4C7C618FDF6C}" destId="{4C7BA5BE-E095-48C9-B01D-030AE000BC4E}" srcOrd="0" destOrd="0" presId="urn:microsoft.com/office/officeart/2005/8/layout/vList2"/>
    <dgm:cxn modelId="{0DEC8994-700A-4E74-9B30-961192BE1FE8}" type="presOf" srcId="{E3DEB054-ED63-4A36-8A55-8AD2BFB83FE8}" destId="{162CBC24-2DB8-4A62-9140-DB1349F70817}" srcOrd="0" destOrd="0" presId="urn:microsoft.com/office/officeart/2005/8/layout/vList2"/>
    <dgm:cxn modelId="{26ECFE97-BCE3-4E5E-97B4-F080552ED4CE}" srcId="{42F9E0CA-6893-46FD-9634-4C7C618FDF6C}" destId="{4DECC38A-D1F8-484C-9BA7-2F5B58C11A6E}" srcOrd="0" destOrd="0" parTransId="{61C54432-8E81-402E-85BB-0E37DDD807F6}" sibTransId="{E6D8FF95-9329-4B1D-BF90-554267E91359}"/>
    <dgm:cxn modelId="{6235DF9C-3B54-4643-811B-EA52ABBEDB4D}" type="presOf" srcId="{B0B77542-0B7B-4DC6-848D-E2F3FD253CD9}" destId="{13CC016E-615E-4E7F-9495-11CD88D52095}" srcOrd="0" destOrd="0" presId="urn:microsoft.com/office/officeart/2005/8/layout/vList2"/>
    <dgm:cxn modelId="{0548649E-BDA7-418E-B692-0438121D09FB}" type="presOf" srcId="{4DECC38A-D1F8-484C-9BA7-2F5B58C11A6E}" destId="{4F45E481-2A21-418C-B00E-610894716443}" srcOrd="0" destOrd="0" presId="urn:microsoft.com/office/officeart/2005/8/layout/vList2"/>
    <dgm:cxn modelId="{14EB6EFF-ACD4-49AC-AB20-7EEB07700231}" srcId="{42F9E0CA-6893-46FD-9634-4C7C618FDF6C}" destId="{B0B77542-0B7B-4DC6-848D-E2F3FD253CD9}" srcOrd="3" destOrd="0" parTransId="{F1619268-FA8A-46BB-A075-C0111BFD0D66}" sibTransId="{58D4C708-5A87-4BA2-B1DE-FF9557F7BD99}"/>
    <dgm:cxn modelId="{8D349E89-63F1-44E9-842E-3B8AC4884B28}" type="presParOf" srcId="{4C7BA5BE-E095-48C9-B01D-030AE000BC4E}" destId="{4F45E481-2A21-418C-B00E-610894716443}" srcOrd="0" destOrd="0" presId="urn:microsoft.com/office/officeart/2005/8/layout/vList2"/>
    <dgm:cxn modelId="{B392DF22-3980-4C0D-9911-FDFD80D9C474}" type="presParOf" srcId="{4C7BA5BE-E095-48C9-B01D-030AE000BC4E}" destId="{D8E760B6-6868-42EC-AFA5-F53F215C885C}" srcOrd="1" destOrd="0" presId="urn:microsoft.com/office/officeart/2005/8/layout/vList2"/>
    <dgm:cxn modelId="{1C1A55F3-8E7D-47B7-9A82-34716739DF0F}" type="presParOf" srcId="{4C7BA5BE-E095-48C9-B01D-030AE000BC4E}" destId="{162CBC24-2DB8-4A62-9140-DB1349F70817}" srcOrd="2" destOrd="0" presId="urn:microsoft.com/office/officeart/2005/8/layout/vList2"/>
    <dgm:cxn modelId="{88B7F5F4-48D2-47C8-B32C-D676A9D0856B}" type="presParOf" srcId="{4C7BA5BE-E095-48C9-B01D-030AE000BC4E}" destId="{1ACF7EEF-4540-4229-9308-A94397DCF234}" srcOrd="3" destOrd="0" presId="urn:microsoft.com/office/officeart/2005/8/layout/vList2"/>
    <dgm:cxn modelId="{EFB123E1-3D3A-4D67-90C2-FFE7067A2174}" type="presParOf" srcId="{4C7BA5BE-E095-48C9-B01D-030AE000BC4E}" destId="{DA4D5B10-EF1D-461C-BE51-1814B78D4C44}" srcOrd="4" destOrd="0" presId="urn:microsoft.com/office/officeart/2005/8/layout/vList2"/>
    <dgm:cxn modelId="{E0262B28-CE37-4271-AA1A-6071034C9930}" type="presParOf" srcId="{4C7BA5BE-E095-48C9-B01D-030AE000BC4E}" destId="{8DD3C1A4-4B0A-4F01-B8AA-AAF0ED88B3FA}" srcOrd="5" destOrd="0" presId="urn:microsoft.com/office/officeart/2005/8/layout/vList2"/>
    <dgm:cxn modelId="{FE32C3C0-2F6B-4D28-9439-34B116B265AA}" type="presParOf" srcId="{4C7BA5BE-E095-48C9-B01D-030AE000BC4E}" destId="{13CC016E-615E-4E7F-9495-11CD88D5209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FEC504-2330-44F9-84E6-14EC1A8ED74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72586FC2-F177-4005-BCF6-23AF9D051FB4}">
      <dgm:prSet/>
      <dgm:spPr/>
      <dgm:t>
        <a:bodyPr/>
        <a:lstStyle/>
        <a:p>
          <a:r>
            <a:rPr lang="en-GB"/>
            <a:t>Adolescence is a transitional period between childhood and adulthood. </a:t>
          </a:r>
          <a:endParaRPr lang="en-US"/>
        </a:p>
      </dgm:t>
    </dgm:pt>
    <dgm:pt modelId="{09FC7030-3379-4934-8924-8CF73DEF1A0A}" type="parTrans" cxnId="{B381C886-3CA0-46E7-B07F-8956DD5D39AC}">
      <dgm:prSet/>
      <dgm:spPr/>
      <dgm:t>
        <a:bodyPr/>
        <a:lstStyle/>
        <a:p>
          <a:endParaRPr lang="en-US"/>
        </a:p>
      </dgm:t>
    </dgm:pt>
    <dgm:pt modelId="{21A3DD1A-656F-46A5-B680-BBDB0531F3F5}" type="sibTrans" cxnId="{B381C886-3CA0-46E7-B07F-8956DD5D39AC}">
      <dgm:prSet/>
      <dgm:spPr/>
      <dgm:t>
        <a:bodyPr/>
        <a:lstStyle/>
        <a:p>
          <a:endParaRPr lang="en-US"/>
        </a:p>
      </dgm:t>
    </dgm:pt>
    <dgm:pt modelId="{5C6E87DA-944B-43E4-8283-D06026A62473}">
      <dgm:prSet/>
      <dgm:spPr/>
      <dgm:t>
        <a:bodyPr/>
        <a:lstStyle/>
        <a:p>
          <a:r>
            <a:rPr lang="en-GB"/>
            <a:t>Significant physical, cognitive, emotional, and social changes occur</a:t>
          </a:r>
          <a:endParaRPr lang="en-US"/>
        </a:p>
      </dgm:t>
    </dgm:pt>
    <dgm:pt modelId="{18C1F079-544C-42B6-AF3B-C706D9B64DE7}" type="parTrans" cxnId="{2B15F778-02DD-46F7-80D9-921AE778537F}">
      <dgm:prSet/>
      <dgm:spPr/>
      <dgm:t>
        <a:bodyPr/>
        <a:lstStyle/>
        <a:p>
          <a:endParaRPr lang="en-US"/>
        </a:p>
      </dgm:t>
    </dgm:pt>
    <dgm:pt modelId="{87BA3BB4-504A-48A3-B859-D70FA9A64B38}" type="sibTrans" cxnId="{2B15F778-02DD-46F7-80D9-921AE778537F}">
      <dgm:prSet/>
      <dgm:spPr/>
      <dgm:t>
        <a:bodyPr/>
        <a:lstStyle/>
        <a:p>
          <a:endParaRPr lang="en-US"/>
        </a:p>
      </dgm:t>
    </dgm:pt>
    <dgm:pt modelId="{AF31421A-0C73-481F-9A7B-ECEFD919477F}">
      <dgm:prSet/>
      <dgm:spPr/>
      <dgm:t>
        <a:bodyPr/>
        <a:lstStyle/>
        <a:p>
          <a:r>
            <a:rPr lang="en-GB"/>
            <a:t>Puberty.</a:t>
          </a:r>
          <a:endParaRPr lang="en-US"/>
        </a:p>
      </dgm:t>
    </dgm:pt>
    <dgm:pt modelId="{A192C993-FECA-4B3E-BE61-A4662C8EF3A2}" type="parTrans" cxnId="{504400A0-8953-4E7C-BACE-2BC5AB9F8BF8}">
      <dgm:prSet/>
      <dgm:spPr/>
      <dgm:t>
        <a:bodyPr/>
        <a:lstStyle/>
        <a:p>
          <a:endParaRPr lang="en-US"/>
        </a:p>
      </dgm:t>
    </dgm:pt>
    <dgm:pt modelId="{36834176-F8FF-4253-992F-FDBCF20F19B3}" type="sibTrans" cxnId="{504400A0-8953-4E7C-BACE-2BC5AB9F8BF8}">
      <dgm:prSet/>
      <dgm:spPr/>
      <dgm:t>
        <a:bodyPr/>
        <a:lstStyle/>
        <a:p>
          <a:endParaRPr lang="en-US"/>
        </a:p>
      </dgm:t>
    </dgm:pt>
    <dgm:pt modelId="{5256855F-2DFB-4FAB-90FE-80A77002221B}" type="pres">
      <dgm:prSet presAssocID="{2CFEC504-2330-44F9-84E6-14EC1A8ED749}" presName="linear" presStyleCnt="0">
        <dgm:presLayoutVars>
          <dgm:animLvl val="lvl"/>
          <dgm:resizeHandles val="exact"/>
        </dgm:presLayoutVars>
      </dgm:prSet>
      <dgm:spPr/>
    </dgm:pt>
    <dgm:pt modelId="{14825CAF-630C-413F-BAA1-A50E77085347}" type="pres">
      <dgm:prSet presAssocID="{72586FC2-F177-4005-BCF6-23AF9D051FB4}" presName="parentText" presStyleLbl="node1" presStyleIdx="0" presStyleCnt="3">
        <dgm:presLayoutVars>
          <dgm:chMax val="0"/>
          <dgm:bulletEnabled val="1"/>
        </dgm:presLayoutVars>
      </dgm:prSet>
      <dgm:spPr/>
    </dgm:pt>
    <dgm:pt modelId="{B1E84D77-BFE3-46A2-B4B8-661F15BF1970}" type="pres">
      <dgm:prSet presAssocID="{21A3DD1A-656F-46A5-B680-BBDB0531F3F5}" presName="spacer" presStyleCnt="0"/>
      <dgm:spPr/>
    </dgm:pt>
    <dgm:pt modelId="{8A6B158C-D356-42B5-BC46-EE28467A5920}" type="pres">
      <dgm:prSet presAssocID="{5C6E87DA-944B-43E4-8283-D06026A62473}" presName="parentText" presStyleLbl="node1" presStyleIdx="1" presStyleCnt="3">
        <dgm:presLayoutVars>
          <dgm:chMax val="0"/>
          <dgm:bulletEnabled val="1"/>
        </dgm:presLayoutVars>
      </dgm:prSet>
      <dgm:spPr/>
    </dgm:pt>
    <dgm:pt modelId="{3AAC2FD2-A12A-4C31-87F0-A3A75484C6B5}" type="pres">
      <dgm:prSet presAssocID="{87BA3BB4-504A-48A3-B859-D70FA9A64B38}" presName="spacer" presStyleCnt="0"/>
      <dgm:spPr/>
    </dgm:pt>
    <dgm:pt modelId="{726F15EC-C778-4813-889C-383078234ECC}" type="pres">
      <dgm:prSet presAssocID="{AF31421A-0C73-481F-9A7B-ECEFD919477F}" presName="parentText" presStyleLbl="node1" presStyleIdx="2" presStyleCnt="3">
        <dgm:presLayoutVars>
          <dgm:chMax val="0"/>
          <dgm:bulletEnabled val="1"/>
        </dgm:presLayoutVars>
      </dgm:prSet>
      <dgm:spPr/>
    </dgm:pt>
  </dgm:ptLst>
  <dgm:cxnLst>
    <dgm:cxn modelId="{E0852B3A-B8D3-45E1-A848-F0910A35A75C}" type="presOf" srcId="{5C6E87DA-944B-43E4-8283-D06026A62473}" destId="{8A6B158C-D356-42B5-BC46-EE28467A5920}" srcOrd="0" destOrd="0" presId="urn:microsoft.com/office/officeart/2005/8/layout/vList2"/>
    <dgm:cxn modelId="{C660453C-E25E-4600-BAFF-4691E845A2F9}" type="presOf" srcId="{AF31421A-0C73-481F-9A7B-ECEFD919477F}" destId="{726F15EC-C778-4813-889C-383078234ECC}" srcOrd="0" destOrd="0" presId="urn:microsoft.com/office/officeart/2005/8/layout/vList2"/>
    <dgm:cxn modelId="{2B15F778-02DD-46F7-80D9-921AE778537F}" srcId="{2CFEC504-2330-44F9-84E6-14EC1A8ED749}" destId="{5C6E87DA-944B-43E4-8283-D06026A62473}" srcOrd="1" destOrd="0" parTransId="{18C1F079-544C-42B6-AF3B-C706D9B64DE7}" sibTransId="{87BA3BB4-504A-48A3-B859-D70FA9A64B38}"/>
    <dgm:cxn modelId="{B381C886-3CA0-46E7-B07F-8956DD5D39AC}" srcId="{2CFEC504-2330-44F9-84E6-14EC1A8ED749}" destId="{72586FC2-F177-4005-BCF6-23AF9D051FB4}" srcOrd="0" destOrd="0" parTransId="{09FC7030-3379-4934-8924-8CF73DEF1A0A}" sibTransId="{21A3DD1A-656F-46A5-B680-BBDB0531F3F5}"/>
    <dgm:cxn modelId="{504400A0-8953-4E7C-BACE-2BC5AB9F8BF8}" srcId="{2CFEC504-2330-44F9-84E6-14EC1A8ED749}" destId="{AF31421A-0C73-481F-9A7B-ECEFD919477F}" srcOrd="2" destOrd="0" parTransId="{A192C993-FECA-4B3E-BE61-A4662C8EF3A2}" sibTransId="{36834176-F8FF-4253-992F-FDBCF20F19B3}"/>
    <dgm:cxn modelId="{DF5C84C2-49EB-431C-BDCA-011127275688}" type="presOf" srcId="{2CFEC504-2330-44F9-84E6-14EC1A8ED749}" destId="{5256855F-2DFB-4FAB-90FE-80A77002221B}" srcOrd="0" destOrd="0" presId="urn:microsoft.com/office/officeart/2005/8/layout/vList2"/>
    <dgm:cxn modelId="{ECAFEDF4-2CAF-49B3-BE63-4FB470AAEF56}" type="presOf" srcId="{72586FC2-F177-4005-BCF6-23AF9D051FB4}" destId="{14825CAF-630C-413F-BAA1-A50E77085347}" srcOrd="0" destOrd="0" presId="urn:microsoft.com/office/officeart/2005/8/layout/vList2"/>
    <dgm:cxn modelId="{C83CCA43-83DD-487E-92E2-5B3E152A2405}" type="presParOf" srcId="{5256855F-2DFB-4FAB-90FE-80A77002221B}" destId="{14825CAF-630C-413F-BAA1-A50E77085347}" srcOrd="0" destOrd="0" presId="urn:microsoft.com/office/officeart/2005/8/layout/vList2"/>
    <dgm:cxn modelId="{BE465679-A70B-4F22-BBE4-B25653B19102}" type="presParOf" srcId="{5256855F-2DFB-4FAB-90FE-80A77002221B}" destId="{B1E84D77-BFE3-46A2-B4B8-661F15BF1970}" srcOrd="1" destOrd="0" presId="urn:microsoft.com/office/officeart/2005/8/layout/vList2"/>
    <dgm:cxn modelId="{1343373F-DC9A-46B3-BFC6-B4730D6ED44C}" type="presParOf" srcId="{5256855F-2DFB-4FAB-90FE-80A77002221B}" destId="{8A6B158C-D356-42B5-BC46-EE28467A5920}" srcOrd="2" destOrd="0" presId="urn:microsoft.com/office/officeart/2005/8/layout/vList2"/>
    <dgm:cxn modelId="{C105CF4D-D8AC-4578-856C-C8EABC94CB59}" type="presParOf" srcId="{5256855F-2DFB-4FAB-90FE-80A77002221B}" destId="{3AAC2FD2-A12A-4C31-87F0-A3A75484C6B5}" srcOrd="3" destOrd="0" presId="urn:microsoft.com/office/officeart/2005/8/layout/vList2"/>
    <dgm:cxn modelId="{B51D2955-4B62-4F2A-BF84-210A97146FC1}" type="presParOf" srcId="{5256855F-2DFB-4FAB-90FE-80A77002221B}" destId="{726F15EC-C778-4813-889C-383078234EC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DCACF8-059C-463A-BF43-33EBEDD8B22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5D46328-CA52-42EB-ABE4-AA0E17B2358D}">
      <dgm:prSet/>
      <dgm:spPr/>
      <dgm:t>
        <a:bodyPr/>
        <a:lstStyle/>
        <a:p>
          <a:r>
            <a:rPr lang="en-GB"/>
            <a:t>According to the NHS, the average age of when puberty begins  is 11 for girls and 12 for boys. However, this isn’t strictly accurate and can vary. </a:t>
          </a:r>
          <a:endParaRPr lang="en-US"/>
        </a:p>
      </dgm:t>
    </dgm:pt>
    <dgm:pt modelId="{73BBEF3F-FAC0-49FA-A70C-07603D16BC3D}" type="parTrans" cxnId="{B07FCF86-EA44-4F0A-B217-830E830EE03F}">
      <dgm:prSet/>
      <dgm:spPr/>
      <dgm:t>
        <a:bodyPr/>
        <a:lstStyle/>
        <a:p>
          <a:endParaRPr lang="en-US"/>
        </a:p>
      </dgm:t>
    </dgm:pt>
    <dgm:pt modelId="{1BB7FAA2-62BD-4A21-8AA8-BE4612181A28}" type="sibTrans" cxnId="{B07FCF86-EA44-4F0A-B217-830E830EE03F}">
      <dgm:prSet/>
      <dgm:spPr/>
      <dgm:t>
        <a:bodyPr/>
        <a:lstStyle/>
        <a:p>
          <a:endParaRPr lang="en-US"/>
        </a:p>
      </dgm:t>
    </dgm:pt>
    <dgm:pt modelId="{DC0A9447-37B1-4F95-8603-2810F0A08698}">
      <dgm:prSet/>
      <dgm:spPr/>
      <dgm:t>
        <a:bodyPr/>
        <a:lstStyle/>
        <a:p>
          <a:r>
            <a:rPr lang="en-GB"/>
            <a:t>Early Puberty </a:t>
          </a:r>
          <a:endParaRPr lang="en-US"/>
        </a:p>
      </dgm:t>
    </dgm:pt>
    <dgm:pt modelId="{5123F4CF-03EF-4894-BE01-989251F8E7B0}" type="parTrans" cxnId="{2E07C1B3-C4CF-4521-BC93-AD62E0D99220}">
      <dgm:prSet/>
      <dgm:spPr/>
      <dgm:t>
        <a:bodyPr/>
        <a:lstStyle/>
        <a:p>
          <a:endParaRPr lang="en-US"/>
        </a:p>
      </dgm:t>
    </dgm:pt>
    <dgm:pt modelId="{05F497AC-8D49-4E00-9568-7226ED79E780}" type="sibTrans" cxnId="{2E07C1B3-C4CF-4521-BC93-AD62E0D99220}">
      <dgm:prSet/>
      <dgm:spPr/>
      <dgm:t>
        <a:bodyPr/>
        <a:lstStyle/>
        <a:p>
          <a:endParaRPr lang="en-US"/>
        </a:p>
      </dgm:t>
    </dgm:pt>
    <dgm:pt modelId="{0A4C8DCE-69E1-4DF0-9713-DE029781F2DD}">
      <dgm:prSet/>
      <dgm:spPr/>
      <dgm:t>
        <a:bodyPr/>
        <a:lstStyle/>
        <a:p>
          <a:r>
            <a:rPr lang="en-GB"/>
            <a:t>Delayed Puberty </a:t>
          </a:r>
          <a:endParaRPr lang="en-US"/>
        </a:p>
      </dgm:t>
    </dgm:pt>
    <dgm:pt modelId="{AEB6FA32-2F24-4EB4-97B2-917DBBF4101E}" type="parTrans" cxnId="{A35CA251-3259-4439-8DBA-DEF3E0AE4873}">
      <dgm:prSet/>
      <dgm:spPr/>
      <dgm:t>
        <a:bodyPr/>
        <a:lstStyle/>
        <a:p>
          <a:endParaRPr lang="en-US"/>
        </a:p>
      </dgm:t>
    </dgm:pt>
    <dgm:pt modelId="{FD58E6DE-5DAB-4088-9E46-859217D5921F}" type="sibTrans" cxnId="{A35CA251-3259-4439-8DBA-DEF3E0AE4873}">
      <dgm:prSet/>
      <dgm:spPr/>
      <dgm:t>
        <a:bodyPr/>
        <a:lstStyle/>
        <a:p>
          <a:endParaRPr lang="en-US"/>
        </a:p>
      </dgm:t>
    </dgm:pt>
    <dgm:pt modelId="{11EF4AD1-AADA-4AA3-912D-2AF2092A894E}" type="pres">
      <dgm:prSet presAssocID="{E1DCACF8-059C-463A-BF43-33EBEDD8B220}" presName="hierChild1" presStyleCnt="0">
        <dgm:presLayoutVars>
          <dgm:chPref val="1"/>
          <dgm:dir/>
          <dgm:animOne val="branch"/>
          <dgm:animLvl val="lvl"/>
          <dgm:resizeHandles/>
        </dgm:presLayoutVars>
      </dgm:prSet>
      <dgm:spPr/>
    </dgm:pt>
    <dgm:pt modelId="{1DE9ADE2-2468-4F1C-A7B0-DCCCCE1B7FF0}" type="pres">
      <dgm:prSet presAssocID="{75D46328-CA52-42EB-ABE4-AA0E17B2358D}" presName="hierRoot1" presStyleCnt="0"/>
      <dgm:spPr/>
    </dgm:pt>
    <dgm:pt modelId="{F9D15C83-F722-4D38-9D39-FC30A9D9F787}" type="pres">
      <dgm:prSet presAssocID="{75D46328-CA52-42EB-ABE4-AA0E17B2358D}" presName="composite" presStyleCnt="0"/>
      <dgm:spPr/>
    </dgm:pt>
    <dgm:pt modelId="{139DFD26-6679-46E0-9055-A709E9F56E89}" type="pres">
      <dgm:prSet presAssocID="{75D46328-CA52-42EB-ABE4-AA0E17B2358D}" presName="background" presStyleLbl="node0" presStyleIdx="0" presStyleCnt="1"/>
      <dgm:spPr/>
    </dgm:pt>
    <dgm:pt modelId="{D180AE6B-50BF-43D5-A620-82599B77AFB2}" type="pres">
      <dgm:prSet presAssocID="{75D46328-CA52-42EB-ABE4-AA0E17B2358D}" presName="text" presStyleLbl="fgAcc0" presStyleIdx="0" presStyleCnt="1">
        <dgm:presLayoutVars>
          <dgm:chPref val="3"/>
        </dgm:presLayoutVars>
      </dgm:prSet>
      <dgm:spPr/>
    </dgm:pt>
    <dgm:pt modelId="{327B2587-7BDE-44FD-9B8A-784919F171AB}" type="pres">
      <dgm:prSet presAssocID="{75D46328-CA52-42EB-ABE4-AA0E17B2358D}" presName="hierChild2" presStyleCnt="0"/>
      <dgm:spPr/>
    </dgm:pt>
    <dgm:pt modelId="{7B33B197-E189-4E9F-8113-89376F27F2A5}" type="pres">
      <dgm:prSet presAssocID="{5123F4CF-03EF-4894-BE01-989251F8E7B0}" presName="Name10" presStyleLbl="parChTrans1D2" presStyleIdx="0" presStyleCnt="2"/>
      <dgm:spPr/>
    </dgm:pt>
    <dgm:pt modelId="{8ADBC406-2936-4B3C-80C1-1487B66F53A1}" type="pres">
      <dgm:prSet presAssocID="{DC0A9447-37B1-4F95-8603-2810F0A08698}" presName="hierRoot2" presStyleCnt="0"/>
      <dgm:spPr/>
    </dgm:pt>
    <dgm:pt modelId="{ECBF2900-CCF9-4B8A-A74E-A4495D33C286}" type="pres">
      <dgm:prSet presAssocID="{DC0A9447-37B1-4F95-8603-2810F0A08698}" presName="composite2" presStyleCnt="0"/>
      <dgm:spPr/>
    </dgm:pt>
    <dgm:pt modelId="{8CA29B5A-9E4A-4204-9F54-D6EE13A0A73F}" type="pres">
      <dgm:prSet presAssocID="{DC0A9447-37B1-4F95-8603-2810F0A08698}" presName="background2" presStyleLbl="node2" presStyleIdx="0" presStyleCnt="2"/>
      <dgm:spPr/>
    </dgm:pt>
    <dgm:pt modelId="{93C798CC-0463-49AB-88ED-27AFC1C799FC}" type="pres">
      <dgm:prSet presAssocID="{DC0A9447-37B1-4F95-8603-2810F0A08698}" presName="text2" presStyleLbl="fgAcc2" presStyleIdx="0" presStyleCnt="2">
        <dgm:presLayoutVars>
          <dgm:chPref val="3"/>
        </dgm:presLayoutVars>
      </dgm:prSet>
      <dgm:spPr/>
    </dgm:pt>
    <dgm:pt modelId="{BC333560-DA98-4DC8-8E8F-981E1A5C1A4B}" type="pres">
      <dgm:prSet presAssocID="{DC0A9447-37B1-4F95-8603-2810F0A08698}" presName="hierChild3" presStyleCnt="0"/>
      <dgm:spPr/>
    </dgm:pt>
    <dgm:pt modelId="{6C0D6F6E-1BD1-473E-829B-B4F44B7D2BC0}" type="pres">
      <dgm:prSet presAssocID="{AEB6FA32-2F24-4EB4-97B2-917DBBF4101E}" presName="Name10" presStyleLbl="parChTrans1D2" presStyleIdx="1" presStyleCnt="2"/>
      <dgm:spPr/>
    </dgm:pt>
    <dgm:pt modelId="{5E3DDF25-BA01-41D4-9A4F-D3A5375F446C}" type="pres">
      <dgm:prSet presAssocID="{0A4C8DCE-69E1-4DF0-9713-DE029781F2DD}" presName="hierRoot2" presStyleCnt="0"/>
      <dgm:spPr/>
    </dgm:pt>
    <dgm:pt modelId="{E8F05FA5-229F-4D62-93EA-B0C4EE8468AB}" type="pres">
      <dgm:prSet presAssocID="{0A4C8DCE-69E1-4DF0-9713-DE029781F2DD}" presName="composite2" presStyleCnt="0"/>
      <dgm:spPr/>
    </dgm:pt>
    <dgm:pt modelId="{4707CC09-F79C-4D19-A222-ACCFED828B59}" type="pres">
      <dgm:prSet presAssocID="{0A4C8DCE-69E1-4DF0-9713-DE029781F2DD}" presName="background2" presStyleLbl="node2" presStyleIdx="1" presStyleCnt="2"/>
      <dgm:spPr/>
    </dgm:pt>
    <dgm:pt modelId="{A1F05CCB-223B-4C1B-B8DC-391E2E0236AB}" type="pres">
      <dgm:prSet presAssocID="{0A4C8DCE-69E1-4DF0-9713-DE029781F2DD}" presName="text2" presStyleLbl="fgAcc2" presStyleIdx="1" presStyleCnt="2">
        <dgm:presLayoutVars>
          <dgm:chPref val="3"/>
        </dgm:presLayoutVars>
      </dgm:prSet>
      <dgm:spPr/>
    </dgm:pt>
    <dgm:pt modelId="{DD77E364-3C53-41F4-BCCA-62F477EFDE76}" type="pres">
      <dgm:prSet presAssocID="{0A4C8DCE-69E1-4DF0-9713-DE029781F2DD}" presName="hierChild3" presStyleCnt="0"/>
      <dgm:spPr/>
    </dgm:pt>
  </dgm:ptLst>
  <dgm:cxnLst>
    <dgm:cxn modelId="{54253A14-404E-4FD6-9C43-E562446C0571}" type="presOf" srcId="{AEB6FA32-2F24-4EB4-97B2-917DBBF4101E}" destId="{6C0D6F6E-1BD1-473E-829B-B4F44B7D2BC0}" srcOrd="0" destOrd="0" presId="urn:microsoft.com/office/officeart/2005/8/layout/hierarchy1"/>
    <dgm:cxn modelId="{9A73DF63-7F71-4D8E-9B86-FE6F0BE0B7A8}" type="presOf" srcId="{E1DCACF8-059C-463A-BF43-33EBEDD8B220}" destId="{11EF4AD1-AADA-4AA3-912D-2AF2092A894E}" srcOrd="0" destOrd="0" presId="urn:microsoft.com/office/officeart/2005/8/layout/hierarchy1"/>
    <dgm:cxn modelId="{59CFBB64-278E-401C-A972-5FF5616E7AC4}" type="presOf" srcId="{75D46328-CA52-42EB-ABE4-AA0E17B2358D}" destId="{D180AE6B-50BF-43D5-A620-82599B77AFB2}" srcOrd="0" destOrd="0" presId="urn:microsoft.com/office/officeart/2005/8/layout/hierarchy1"/>
    <dgm:cxn modelId="{7A05D548-B4C6-47EC-B0D1-CBB39757B1E8}" type="presOf" srcId="{5123F4CF-03EF-4894-BE01-989251F8E7B0}" destId="{7B33B197-E189-4E9F-8113-89376F27F2A5}" srcOrd="0" destOrd="0" presId="urn:microsoft.com/office/officeart/2005/8/layout/hierarchy1"/>
    <dgm:cxn modelId="{A35CA251-3259-4439-8DBA-DEF3E0AE4873}" srcId="{75D46328-CA52-42EB-ABE4-AA0E17B2358D}" destId="{0A4C8DCE-69E1-4DF0-9713-DE029781F2DD}" srcOrd="1" destOrd="0" parTransId="{AEB6FA32-2F24-4EB4-97B2-917DBBF4101E}" sibTransId="{FD58E6DE-5DAB-4088-9E46-859217D5921F}"/>
    <dgm:cxn modelId="{B07FCF86-EA44-4F0A-B217-830E830EE03F}" srcId="{E1DCACF8-059C-463A-BF43-33EBEDD8B220}" destId="{75D46328-CA52-42EB-ABE4-AA0E17B2358D}" srcOrd="0" destOrd="0" parTransId="{73BBEF3F-FAC0-49FA-A70C-07603D16BC3D}" sibTransId="{1BB7FAA2-62BD-4A21-8AA8-BE4612181A28}"/>
    <dgm:cxn modelId="{6221D8A0-2813-4869-85BB-FD49BE39983E}" type="presOf" srcId="{DC0A9447-37B1-4F95-8603-2810F0A08698}" destId="{93C798CC-0463-49AB-88ED-27AFC1C799FC}" srcOrd="0" destOrd="0" presId="urn:microsoft.com/office/officeart/2005/8/layout/hierarchy1"/>
    <dgm:cxn modelId="{2E07C1B3-C4CF-4521-BC93-AD62E0D99220}" srcId="{75D46328-CA52-42EB-ABE4-AA0E17B2358D}" destId="{DC0A9447-37B1-4F95-8603-2810F0A08698}" srcOrd="0" destOrd="0" parTransId="{5123F4CF-03EF-4894-BE01-989251F8E7B0}" sibTransId="{05F497AC-8D49-4E00-9568-7226ED79E780}"/>
    <dgm:cxn modelId="{2C791AB9-EF2D-4DBE-9624-C65AC9F2AECC}" type="presOf" srcId="{0A4C8DCE-69E1-4DF0-9713-DE029781F2DD}" destId="{A1F05CCB-223B-4C1B-B8DC-391E2E0236AB}" srcOrd="0" destOrd="0" presId="urn:microsoft.com/office/officeart/2005/8/layout/hierarchy1"/>
    <dgm:cxn modelId="{FF245E42-8B45-4714-A491-87B98D82F161}" type="presParOf" srcId="{11EF4AD1-AADA-4AA3-912D-2AF2092A894E}" destId="{1DE9ADE2-2468-4F1C-A7B0-DCCCCE1B7FF0}" srcOrd="0" destOrd="0" presId="urn:microsoft.com/office/officeart/2005/8/layout/hierarchy1"/>
    <dgm:cxn modelId="{D8BD5E8C-C568-4593-9561-53585E4E5833}" type="presParOf" srcId="{1DE9ADE2-2468-4F1C-A7B0-DCCCCE1B7FF0}" destId="{F9D15C83-F722-4D38-9D39-FC30A9D9F787}" srcOrd="0" destOrd="0" presId="urn:microsoft.com/office/officeart/2005/8/layout/hierarchy1"/>
    <dgm:cxn modelId="{A84F5245-F373-4EF9-AC1D-03339800EE3C}" type="presParOf" srcId="{F9D15C83-F722-4D38-9D39-FC30A9D9F787}" destId="{139DFD26-6679-46E0-9055-A709E9F56E89}" srcOrd="0" destOrd="0" presId="urn:microsoft.com/office/officeart/2005/8/layout/hierarchy1"/>
    <dgm:cxn modelId="{D04D8286-68A3-4AAB-B78B-739F188CF7E8}" type="presParOf" srcId="{F9D15C83-F722-4D38-9D39-FC30A9D9F787}" destId="{D180AE6B-50BF-43D5-A620-82599B77AFB2}" srcOrd="1" destOrd="0" presId="urn:microsoft.com/office/officeart/2005/8/layout/hierarchy1"/>
    <dgm:cxn modelId="{38E1BADB-A374-48D1-83AF-AD2F219C58B3}" type="presParOf" srcId="{1DE9ADE2-2468-4F1C-A7B0-DCCCCE1B7FF0}" destId="{327B2587-7BDE-44FD-9B8A-784919F171AB}" srcOrd="1" destOrd="0" presId="urn:microsoft.com/office/officeart/2005/8/layout/hierarchy1"/>
    <dgm:cxn modelId="{F0D31ED4-9831-4437-B12B-43BE4A95C50D}" type="presParOf" srcId="{327B2587-7BDE-44FD-9B8A-784919F171AB}" destId="{7B33B197-E189-4E9F-8113-89376F27F2A5}" srcOrd="0" destOrd="0" presId="urn:microsoft.com/office/officeart/2005/8/layout/hierarchy1"/>
    <dgm:cxn modelId="{B7B37181-F832-4170-B251-E295502C43D0}" type="presParOf" srcId="{327B2587-7BDE-44FD-9B8A-784919F171AB}" destId="{8ADBC406-2936-4B3C-80C1-1487B66F53A1}" srcOrd="1" destOrd="0" presId="urn:microsoft.com/office/officeart/2005/8/layout/hierarchy1"/>
    <dgm:cxn modelId="{AE00D2FE-773E-40A9-A976-A3C4684B9829}" type="presParOf" srcId="{8ADBC406-2936-4B3C-80C1-1487B66F53A1}" destId="{ECBF2900-CCF9-4B8A-A74E-A4495D33C286}" srcOrd="0" destOrd="0" presId="urn:microsoft.com/office/officeart/2005/8/layout/hierarchy1"/>
    <dgm:cxn modelId="{BEE3ECA5-6D09-4888-9E9B-FCDEDFC1F406}" type="presParOf" srcId="{ECBF2900-CCF9-4B8A-A74E-A4495D33C286}" destId="{8CA29B5A-9E4A-4204-9F54-D6EE13A0A73F}" srcOrd="0" destOrd="0" presId="urn:microsoft.com/office/officeart/2005/8/layout/hierarchy1"/>
    <dgm:cxn modelId="{E9C6CAF7-EEE0-4536-A86C-123DD5AE3D3A}" type="presParOf" srcId="{ECBF2900-CCF9-4B8A-A74E-A4495D33C286}" destId="{93C798CC-0463-49AB-88ED-27AFC1C799FC}" srcOrd="1" destOrd="0" presId="urn:microsoft.com/office/officeart/2005/8/layout/hierarchy1"/>
    <dgm:cxn modelId="{84CDEDCA-F2AD-47D7-ACCE-08DF01681362}" type="presParOf" srcId="{8ADBC406-2936-4B3C-80C1-1487B66F53A1}" destId="{BC333560-DA98-4DC8-8E8F-981E1A5C1A4B}" srcOrd="1" destOrd="0" presId="urn:microsoft.com/office/officeart/2005/8/layout/hierarchy1"/>
    <dgm:cxn modelId="{1A46B225-6AE0-4EBE-9190-6B43A7FA9988}" type="presParOf" srcId="{327B2587-7BDE-44FD-9B8A-784919F171AB}" destId="{6C0D6F6E-1BD1-473E-829B-B4F44B7D2BC0}" srcOrd="2" destOrd="0" presId="urn:microsoft.com/office/officeart/2005/8/layout/hierarchy1"/>
    <dgm:cxn modelId="{D4577BD7-8E76-410F-BBF0-9FF4EBD9EA3A}" type="presParOf" srcId="{327B2587-7BDE-44FD-9B8A-784919F171AB}" destId="{5E3DDF25-BA01-41D4-9A4F-D3A5375F446C}" srcOrd="3" destOrd="0" presId="urn:microsoft.com/office/officeart/2005/8/layout/hierarchy1"/>
    <dgm:cxn modelId="{6BFF64B8-34AA-4D6C-9AB1-8A73BC980F6C}" type="presParOf" srcId="{5E3DDF25-BA01-41D4-9A4F-D3A5375F446C}" destId="{E8F05FA5-229F-4D62-93EA-B0C4EE8468AB}" srcOrd="0" destOrd="0" presId="urn:microsoft.com/office/officeart/2005/8/layout/hierarchy1"/>
    <dgm:cxn modelId="{54BAB0D7-21AA-4357-B075-D115DCEE74AD}" type="presParOf" srcId="{E8F05FA5-229F-4D62-93EA-B0C4EE8468AB}" destId="{4707CC09-F79C-4D19-A222-ACCFED828B59}" srcOrd="0" destOrd="0" presId="urn:microsoft.com/office/officeart/2005/8/layout/hierarchy1"/>
    <dgm:cxn modelId="{5061C388-DD92-42FC-9147-24215F393470}" type="presParOf" srcId="{E8F05FA5-229F-4D62-93EA-B0C4EE8468AB}" destId="{A1F05CCB-223B-4C1B-B8DC-391E2E0236AB}" srcOrd="1" destOrd="0" presId="urn:microsoft.com/office/officeart/2005/8/layout/hierarchy1"/>
    <dgm:cxn modelId="{A6FDAD22-1FA0-4DDE-900F-35E25F3F629E}" type="presParOf" srcId="{5E3DDF25-BA01-41D4-9A4F-D3A5375F446C}" destId="{DD77E364-3C53-41F4-BCCA-62F477EFDE7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FD23B3-D27F-4D85-9382-916BD1B5A5C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6E9573-0DBA-444C-A676-1626195B28F3}">
      <dgm:prSet/>
      <dgm:spPr/>
      <dgm:t>
        <a:bodyPr/>
        <a:lstStyle/>
        <a:p>
          <a:r>
            <a:rPr lang="en-GB"/>
            <a:t>Early puberty, also known as precocious puberty, is when</a:t>
          </a:r>
          <a:endParaRPr lang="en-US"/>
        </a:p>
      </dgm:t>
    </dgm:pt>
    <dgm:pt modelId="{72D8F17E-5244-4806-8159-AE39FC0D82A0}" type="parTrans" cxnId="{F8FBE354-B23A-4D10-BA55-ADE19BFE1109}">
      <dgm:prSet/>
      <dgm:spPr/>
      <dgm:t>
        <a:bodyPr/>
        <a:lstStyle/>
        <a:p>
          <a:endParaRPr lang="en-US"/>
        </a:p>
      </dgm:t>
    </dgm:pt>
    <dgm:pt modelId="{C517D52B-0329-4BAD-9896-4A89638634BB}" type="sibTrans" cxnId="{F8FBE354-B23A-4D10-BA55-ADE19BFE1109}">
      <dgm:prSet/>
      <dgm:spPr/>
      <dgm:t>
        <a:bodyPr/>
        <a:lstStyle/>
        <a:p>
          <a:endParaRPr lang="en-US"/>
        </a:p>
      </dgm:t>
    </dgm:pt>
    <dgm:pt modelId="{6A616776-A54F-4681-9B40-F97760038772}">
      <dgm:prSet/>
      <dgm:spPr/>
      <dgm:t>
        <a:bodyPr/>
        <a:lstStyle/>
        <a:p>
          <a:r>
            <a:rPr lang="en-GB"/>
            <a:t>Girls have signs of puberty before 8 years of age</a:t>
          </a:r>
          <a:endParaRPr lang="en-US"/>
        </a:p>
      </dgm:t>
    </dgm:pt>
    <dgm:pt modelId="{14980664-BF87-4E2B-9266-495D008D119D}" type="parTrans" cxnId="{F7E0832E-44FD-4ECB-8D1C-6F7F82065964}">
      <dgm:prSet/>
      <dgm:spPr/>
      <dgm:t>
        <a:bodyPr/>
        <a:lstStyle/>
        <a:p>
          <a:endParaRPr lang="en-US"/>
        </a:p>
      </dgm:t>
    </dgm:pt>
    <dgm:pt modelId="{4F8B9BDD-0380-4BEE-81EB-228328DF4925}" type="sibTrans" cxnId="{F7E0832E-44FD-4ECB-8D1C-6F7F82065964}">
      <dgm:prSet/>
      <dgm:spPr/>
      <dgm:t>
        <a:bodyPr/>
        <a:lstStyle/>
        <a:p>
          <a:endParaRPr lang="en-US"/>
        </a:p>
      </dgm:t>
    </dgm:pt>
    <dgm:pt modelId="{ADB6B31A-603A-4B69-B66F-2428B4118740}">
      <dgm:prSet/>
      <dgm:spPr/>
      <dgm:t>
        <a:bodyPr/>
        <a:lstStyle/>
        <a:p>
          <a:r>
            <a:rPr lang="en-GB"/>
            <a:t>Boys have signs of puberty before 9 years of age</a:t>
          </a:r>
          <a:endParaRPr lang="en-US"/>
        </a:p>
      </dgm:t>
    </dgm:pt>
    <dgm:pt modelId="{E0FAC57E-B6A4-42FC-B046-8C06DE35FC19}" type="parTrans" cxnId="{37383CD5-3BBB-4E30-8CEF-17CF99C441FB}">
      <dgm:prSet/>
      <dgm:spPr/>
      <dgm:t>
        <a:bodyPr/>
        <a:lstStyle/>
        <a:p>
          <a:endParaRPr lang="en-US"/>
        </a:p>
      </dgm:t>
    </dgm:pt>
    <dgm:pt modelId="{8D36432C-B4CB-4793-8A17-B612763F7C70}" type="sibTrans" cxnId="{37383CD5-3BBB-4E30-8CEF-17CF99C441FB}">
      <dgm:prSet/>
      <dgm:spPr/>
      <dgm:t>
        <a:bodyPr/>
        <a:lstStyle/>
        <a:p>
          <a:endParaRPr lang="en-US"/>
        </a:p>
      </dgm:t>
    </dgm:pt>
    <dgm:pt modelId="{36D19C53-E38A-4D4B-9325-946E9F45265F}">
      <dgm:prSet/>
      <dgm:spPr/>
      <dgm:t>
        <a:bodyPr/>
        <a:lstStyle/>
        <a:p>
          <a:r>
            <a:rPr lang="en-GB"/>
            <a:t>For example, “ Girls at age 8 may start their periods before breast development” </a:t>
          </a:r>
          <a:endParaRPr lang="en-US"/>
        </a:p>
      </dgm:t>
    </dgm:pt>
    <dgm:pt modelId="{ED5EB637-9E03-48D6-8D97-70373B16FDD7}" type="parTrans" cxnId="{D1E9D4C4-49CA-4E9C-83B6-1ACD9C46422B}">
      <dgm:prSet/>
      <dgm:spPr/>
      <dgm:t>
        <a:bodyPr/>
        <a:lstStyle/>
        <a:p>
          <a:endParaRPr lang="en-US"/>
        </a:p>
      </dgm:t>
    </dgm:pt>
    <dgm:pt modelId="{8931D5B4-AF70-421C-B89F-292F622F8900}" type="sibTrans" cxnId="{D1E9D4C4-49CA-4E9C-83B6-1ACD9C46422B}">
      <dgm:prSet/>
      <dgm:spPr/>
      <dgm:t>
        <a:bodyPr/>
        <a:lstStyle/>
        <a:p>
          <a:endParaRPr lang="en-US"/>
        </a:p>
      </dgm:t>
    </dgm:pt>
    <dgm:pt modelId="{A5C5394A-EC66-4A77-86EA-6CA4E96E893D}" type="pres">
      <dgm:prSet presAssocID="{8BFD23B3-D27F-4D85-9382-916BD1B5A5C9}" presName="linear" presStyleCnt="0">
        <dgm:presLayoutVars>
          <dgm:animLvl val="lvl"/>
          <dgm:resizeHandles val="exact"/>
        </dgm:presLayoutVars>
      </dgm:prSet>
      <dgm:spPr/>
    </dgm:pt>
    <dgm:pt modelId="{3850AA7F-5FE0-4720-9EBB-AF936A3944C4}" type="pres">
      <dgm:prSet presAssocID="{7C6E9573-0DBA-444C-A676-1626195B28F3}" presName="parentText" presStyleLbl="node1" presStyleIdx="0" presStyleCnt="4">
        <dgm:presLayoutVars>
          <dgm:chMax val="0"/>
          <dgm:bulletEnabled val="1"/>
        </dgm:presLayoutVars>
      </dgm:prSet>
      <dgm:spPr/>
    </dgm:pt>
    <dgm:pt modelId="{74BB7C29-5579-4DDF-AA71-5FEB3F618595}" type="pres">
      <dgm:prSet presAssocID="{C517D52B-0329-4BAD-9896-4A89638634BB}" presName="spacer" presStyleCnt="0"/>
      <dgm:spPr/>
    </dgm:pt>
    <dgm:pt modelId="{6AA4406A-54ED-42AF-A9C4-1370EAA7845A}" type="pres">
      <dgm:prSet presAssocID="{6A616776-A54F-4681-9B40-F97760038772}" presName="parentText" presStyleLbl="node1" presStyleIdx="1" presStyleCnt="4">
        <dgm:presLayoutVars>
          <dgm:chMax val="0"/>
          <dgm:bulletEnabled val="1"/>
        </dgm:presLayoutVars>
      </dgm:prSet>
      <dgm:spPr/>
    </dgm:pt>
    <dgm:pt modelId="{3F99CF5C-4BE0-460E-B077-10945A13647D}" type="pres">
      <dgm:prSet presAssocID="{4F8B9BDD-0380-4BEE-81EB-228328DF4925}" presName="spacer" presStyleCnt="0"/>
      <dgm:spPr/>
    </dgm:pt>
    <dgm:pt modelId="{9635178A-0B4B-4308-A436-7F339402F860}" type="pres">
      <dgm:prSet presAssocID="{ADB6B31A-603A-4B69-B66F-2428B4118740}" presName="parentText" presStyleLbl="node1" presStyleIdx="2" presStyleCnt="4">
        <dgm:presLayoutVars>
          <dgm:chMax val="0"/>
          <dgm:bulletEnabled val="1"/>
        </dgm:presLayoutVars>
      </dgm:prSet>
      <dgm:spPr/>
    </dgm:pt>
    <dgm:pt modelId="{17640395-6E85-4A68-8D1A-1CF8DE0CD97E}" type="pres">
      <dgm:prSet presAssocID="{8D36432C-B4CB-4793-8A17-B612763F7C70}" presName="spacer" presStyleCnt="0"/>
      <dgm:spPr/>
    </dgm:pt>
    <dgm:pt modelId="{A8305271-2FD5-49B1-B4C8-E9B82CFAE977}" type="pres">
      <dgm:prSet presAssocID="{36D19C53-E38A-4D4B-9325-946E9F45265F}" presName="parentText" presStyleLbl="node1" presStyleIdx="3" presStyleCnt="4">
        <dgm:presLayoutVars>
          <dgm:chMax val="0"/>
          <dgm:bulletEnabled val="1"/>
        </dgm:presLayoutVars>
      </dgm:prSet>
      <dgm:spPr/>
    </dgm:pt>
  </dgm:ptLst>
  <dgm:cxnLst>
    <dgm:cxn modelId="{F7E0832E-44FD-4ECB-8D1C-6F7F82065964}" srcId="{8BFD23B3-D27F-4D85-9382-916BD1B5A5C9}" destId="{6A616776-A54F-4681-9B40-F97760038772}" srcOrd="1" destOrd="0" parTransId="{14980664-BF87-4E2B-9266-495D008D119D}" sibTransId="{4F8B9BDD-0380-4BEE-81EB-228328DF4925}"/>
    <dgm:cxn modelId="{F8FBE354-B23A-4D10-BA55-ADE19BFE1109}" srcId="{8BFD23B3-D27F-4D85-9382-916BD1B5A5C9}" destId="{7C6E9573-0DBA-444C-A676-1626195B28F3}" srcOrd="0" destOrd="0" parTransId="{72D8F17E-5244-4806-8159-AE39FC0D82A0}" sibTransId="{C517D52B-0329-4BAD-9896-4A89638634BB}"/>
    <dgm:cxn modelId="{6430B28D-339B-4411-AE7C-F4DE5BC03E59}" type="presOf" srcId="{ADB6B31A-603A-4B69-B66F-2428B4118740}" destId="{9635178A-0B4B-4308-A436-7F339402F860}" srcOrd="0" destOrd="0" presId="urn:microsoft.com/office/officeart/2005/8/layout/vList2"/>
    <dgm:cxn modelId="{1F0B2E95-64DF-4074-B3F7-D8031012D5C7}" type="presOf" srcId="{7C6E9573-0DBA-444C-A676-1626195B28F3}" destId="{3850AA7F-5FE0-4720-9EBB-AF936A3944C4}" srcOrd="0" destOrd="0" presId="urn:microsoft.com/office/officeart/2005/8/layout/vList2"/>
    <dgm:cxn modelId="{96D938BD-335A-497F-81A1-5228EE3AB389}" type="presOf" srcId="{6A616776-A54F-4681-9B40-F97760038772}" destId="{6AA4406A-54ED-42AF-A9C4-1370EAA7845A}" srcOrd="0" destOrd="0" presId="urn:microsoft.com/office/officeart/2005/8/layout/vList2"/>
    <dgm:cxn modelId="{D1E9D4C4-49CA-4E9C-83B6-1ACD9C46422B}" srcId="{8BFD23B3-D27F-4D85-9382-916BD1B5A5C9}" destId="{36D19C53-E38A-4D4B-9325-946E9F45265F}" srcOrd="3" destOrd="0" parTransId="{ED5EB637-9E03-48D6-8D97-70373B16FDD7}" sibTransId="{8931D5B4-AF70-421C-B89F-292F622F8900}"/>
    <dgm:cxn modelId="{37383CD5-3BBB-4E30-8CEF-17CF99C441FB}" srcId="{8BFD23B3-D27F-4D85-9382-916BD1B5A5C9}" destId="{ADB6B31A-603A-4B69-B66F-2428B4118740}" srcOrd="2" destOrd="0" parTransId="{E0FAC57E-B6A4-42FC-B046-8C06DE35FC19}" sibTransId="{8D36432C-B4CB-4793-8A17-B612763F7C70}"/>
    <dgm:cxn modelId="{B035AFDD-AF21-4206-9621-AD1798E514B9}" type="presOf" srcId="{8BFD23B3-D27F-4D85-9382-916BD1B5A5C9}" destId="{A5C5394A-EC66-4A77-86EA-6CA4E96E893D}" srcOrd="0" destOrd="0" presId="urn:microsoft.com/office/officeart/2005/8/layout/vList2"/>
    <dgm:cxn modelId="{A4AD92DF-0F9C-48F5-92CF-CBB71B46C019}" type="presOf" srcId="{36D19C53-E38A-4D4B-9325-946E9F45265F}" destId="{A8305271-2FD5-49B1-B4C8-E9B82CFAE977}" srcOrd="0" destOrd="0" presId="urn:microsoft.com/office/officeart/2005/8/layout/vList2"/>
    <dgm:cxn modelId="{EE3BF134-D361-4A90-B20B-CD0890F50460}" type="presParOf" srcId="{A5C5394A-EC66-4A77-86EA-6CA4E96E893D}" destId="{3850AA7F-5FE0-4720-9EBB-AF936A3944C4}" srcOrd="0" destOrd="0" presId="urn:microsoft.com/office/officeart/2005/8/layout/vList2"/>
    <dgm:cxn modelId="{5A1F568F-BF6E-46B1-8651-182CB26AF129}" type="presParOf" srcId="{A5C5394A-EC66-4A77-86EA-6CA4E96E893D}" destId="{74BB7C29-5579-4DDF-AA71-5FEB3F618595}" srcOrd="1" destOrd="0" presId="urn:microsoft.com/office/officeart/2005/8/layout/vList2"/>
    <dgm:cxn modelId="{9C246965-C3DD-475E-B895-86A6C9B25169}" type="presParOf" srcId="{A5C5394A-EC66-4A77-86EA-6CA4E96E893D}" destId="{6AA4406A-54ED-42AF-A9C4-1370EAA7845A}" srcOrd="2" destOrd="0" presId="urn:microsoft.com/office/officeart/2005/8/layout/vList2"/>
    <dgm:cxn modelId="{16EF20A0-9525-49B3-BE9E-B7BF24D3A906}" type="presParOf" srcId="{A5C5394A-EC66-4A77-86EA-6CA4E96E893D}" destId="{3F99CF5C-4BE0-460E-B077-10945A13647D}" srcOrd="3" destOrd="0" presId="urn:microsoft.com/office/officeart/2005/8/layout/vList2"/>
    <dgm:cxn modelId="{F06D9F97-59A3-4A5C-BD10-B76BAF3A51E2}" type="presParOf" srcId="{A5C5394A-EC66-4A77-86EA-6CA4E96E893D}" destId="{9635178A-0B4B-4308-A436-7F339402F860}" srcOrd="4" destOrd="0" presId="urn:microsoft.com/office/officeart/2005/8/layout/vList2"/>
    <dgm:cxn modelId="{4A70A20F-1600-49CF-A3CB-A039FDBA22CF}" type="presParOf" srcId="{A5C5394A-EC66-4A77-86EA-6CA4E96E893D}" destId="{17640395-6E85-4A68-8D1A-1CF8DE0CD97E}" srcOrd="5" destOrd="0" presId="urn:microsoft.com/office/officeart/2005/8/layout/vList2"/>
    <dgm:cxn modelId="{D63B32B4-BE2B-48E1-9F29-A09B63A72D5D}" type="presParOf" srcId="{A5C5394A-EC66-4A77-86EA-6CA4E96E893D}" destId="{A8305271-2FD5-49B1-B4C8-E9B82CFAE97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F02E44E-4902-4D53-8998-0F888FB21225}"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17AD313D-287A-48A4-88FB-C0EB4B7B627F}">
      <dgm:prSet/>
      <dgm:spPr/>
      <dgm:t>
        <a:bodyPr/>
        <a:lstStyle/>
        <a:p>
          <a:r>
            <a:rPr lang="en-GB"/>
            <a:t>Causes are not always clear, but some contributing factors are as follows: </a:t>
          </a:r>
          <a:endParaRPr lang="en-US"/>
        </a:p>
      </dgm:t>
    </dgm:pt>
    <dgm:pt modelId="{37F2815F-40EE-4F53-B7D9-D7106766E115}" type="parTrans" cxnId="{43C97583-8AA9-4928-AB3C-5357742011E1}">
      <dgm:prSet/>
      <dgm:spPr/>
      <dgm:t>
        <a:bodyPr/>
        <a:lstStyle/>
        <a:p>
          <a:endParaRPr lang="en-US"/>
        </a:p>
      </dgm:t>
    </dgm:pt>
    <dgm:pt modelId="{1E78C4C4-B135-47FB-97B5-B98DF3F0734C}" type="sibTrans" cxnId="{43C97583-8AA9-4928-AB3C-5357742011E1}">
      <dgm:prSet/>
      <dgm:spPr/>
      <dgm:t>
        <a:bodyPr/>
        <a:lstStyle/>
        <a:p>
          <a:endParaRPr lang="en-US"/>
        </a:p>
      </dgm:t>
    </dgm:pt>
    <dgm:pt modelId="{B8551265-DF4F-4657-BE18-7B0F4A592C36}">
      <dgm:prSet/>
      <dgm:spPr/>
      <dgm:t>
        <a:bodyPr/>
        <a:lstStyle/>
        <a:p>
          <a:r>
            <a:rPr lang="en-GB"/>
            <a:t>Brain problem (Tumour) </a:t>
          </a:r>
          <a:endParaRPr lang="en-US"/>
        </a:p>
      </dgm:t>
    </dgm:pt>
    <dgm:pt modelId="{F478A0F1-9DE4-4C09-B9D8-C7E39DC86C97}" type="parTrans" cxnId="{EB11B9C0-9A99-4901-A5A8-D5F05A74B45C}">
      <dgm:prSet/>
      <dgm:spPr/>
      <dgm:t>
        <a:bodyPr/>
        <a:lstStyle/>
        <a:p>
          <a:endParaRPr lang="en-US"/>
        </a:p>
      </dgm:t>
    </dgm:pt>
    <dgm:pt modelId="{638AA496-EC90-4436-B87A-09B1E68F8C04}" type="sibTrans" cxnId="{EB11B9C0-9A99-4901-A5A8-D5F05A74B45C}">
      <dgm:prSet/>
      <dgm:spPr/>
      <dgm:t>
        <a:bodyPr/>
        <a:lstStyle/>
        <a:p>
          <a:endParaRPr lang="en-US"/>
        </a:p>
      </dgm:t>
    </dgm:pt>
    <dgm:pt modelId="{D93B470A-C68B-4EA0-BB53-37669AB8F967}">
      <dgm:prSet/>
      <dgm:spPr/>
      <dgm:t>
        <a:bodyPr/>
        <a:lstStyle/>
        <a:p>
          <a:r>
            <a:rPr lang="en-GB"/>
            <a:t>Brain Damage (infection, Surgery/Treatment) </a:t>
          </a:r>
          <a:endParaRPr lang="en-US"/>
        </a:p>
      </dgm:t>
    </dgm:pt>
    <dgm:pt modelId="{637AD95A-415B-4955-B03E-5CFB1605A232}" type="parTrans" cxnId="{4F28AECC-4CD7-4456-9F3A-7485E2B2E8B4}">
      <dgm:prSet/>
      <dgm:spPr/>
      <dgm:t>
        <a:bodyPr/>
        <a:lstStyle/>
        <a:p>
          <a:endParaRPr lang="en-US"/>
        </a:p>
      </dgm:t>
    </dgm:pt>
    <dgm:pt modelId="{33F00FCB-4557-4FD4-9414-C0B3A5415A16}" type="sibTrans" cxnId="{4F28AECC-4CD7-4456-9F3A-7485E2B2E8B4}">
      <dgm:prSet/>
      <dgm:spPr/>
      <dgm:t>
        <a:bodyPr/>
        <a:lstStyle/>
        <a:p>
          <a:endParaRPr lang="en-US"/>
        </a:p>
      </dgm:t>
    </dgm:pt>
    <dgm:pt modelId="{53F912BC-0FDC-4B3B-9109-7B88414DF7F1}">
      <dgm:prSet/>
      <dgm:spPr/>
      <dgm:t>
        <a:bodyPr/>
        <a:lstStyle/>
        <a:p>
          <a:r>
            <a:rPr lang="en-GB"/>
            <a:t>Issues with ovaries or thyroid </a:t>
          </a:r>
          <a:endParaRPr lang="en-US"/>
        </a:p>
      </dgm:t>
    </dgm:pt>
    <dgm:pt modelId="{D1B87BAE-EB2D-4B31-8101-06B75269D680}" type="parTrans" cxnId="{C1105E42-E9DC-4863-908B-C9DBA145C157}">
      <dgm:prSet/>
      <dgm:spPr/>
      <dgm:t>
        <a:bodyPr/>
        <a:lstStyle/>
        <a:p>
          <a:endParaRPr lang="en-US"/>
        </a:p>
      </dgm:t>
    </dgm:pt>
    <dgm:pt modelId="{BD0BC4D8-7F2B-4E9B-82D6-F690E530D667}" type="sibTrans" cxnId="{C1105E42-E9DC-4863-908B-C9DBA145C157}">
      <dgm:prSet/>
      <dgm:spPr/>
      <dgm:t>
        <a:bodyPr/>
        <a:lstStyle/>
        <a:p>
          <a:endParaRPr lang="en-US"/>
        </a:p>
      </dgm:t>
    </dgm:pt>
    <dgm:pt modelId="{FEEE1222-0B19-4DE2-8650-AB39289CC221}">
      <dgm:prSet/>
      <dgm:spPr/>
      <dgm:t>
        <a:bodyPr/>
        <a:lstStyle/>
        <a:p>
          <a:r>
            <a:rPr lang="en-GB"/>
            <a:t>Genetics </a:t>
          </a:r>
          <a:endParaRPr lang="en-US"/>
        </a:p>
      </dgm:t>
    </dgm:pt>
    <dgm:pt modelId="{E440234F-3DF4-460F-991F-8E29F3B08EF1}" type="parTrans" cxnId="{4014C555-E7D2-41ED-9FE9-AABF89DFF6E0}">
      <dgm:prSet/>
      <dgm:spPr/>
      <dgm:t>
        <a:bodyPr/>
        <a:lstStyle/>
        <a:p>
          <a:endParaRPr lang="en-US"/>
        </a:p>
      </dgm:t>
    </dgm:pt>
    <dgm:pt modelId="{F8928FE5-94C5-4283-A1F7-EC4B69341947}" type="sibTrans" cxnId="{4014C555-E7D2-41ED-9FE9-AABF89DFF6E0}">
      <dgm:prSet/>
      <dgm:spPr/>
      <dgm:t>
        <a:bodyPr/>
        <a:lstStyle/>
        <a:p>
          <a:endParaRPr lang="en-US"/>
        </a:p>
      </dgm:t>
    </dgm:pt>
    <dgm:pt modelId="{288BD69F-0C38-4DDE-8D5B-6E2D08E5E274}" type="pres">
      <dgm:prSet presAssocID="{4F02E44E-4902-4D53-8998-0F888FB21225}" presName="Name0" presStyleCnt="0">
        <dgm:presLayoutVars>
          <dgm:dir/>
          <dgm:animLvl val="lvl"/>
          <dgm:resizeHandles val="exact"/>
        </dgm:presLayoutVars>
      </dgm:prSet>
      <dgm:spPr/>
    </dgm:pt>
    <dgm:pt modelId="{33AAD7A6-CBC4-4651-985E-5EEC2B557872}" type="pres">
      <dgm:prSet presAssocID="{17AD313D-287A-48A4-88FB-C0EB4B7B627F}" presName="linNode" presStyleCnt="0"/>
      <dgm:spPr/>
    </dgm:pt>
    <dgm:pt modelId="{175BF9D8-26C3-4871-9F91-47784603BB5B}" type="pres">
      <dgm:prSet presAssocID="{17AD313D-287A-48A4-88FB-C0EB4B7B627F}" presName="parentText" presStyleLbl="node1" presStyleIdx="0" presStyleCnt="1">
        <dgm:presLayoutVars>
          <dgm:chMax val="1"/>
          <dgm:bulletEnabled val="1"/>
        </dgm:presLayoutVars>
      </dgm:prSet>
      <dgm:spPr/>
    </dgm:pt>
    <dgm:pt modelId="{81AAA23F-57A3-41A9-A3F8-D3C5CC8B45A5}" type="pres">
      <dgm:prSet presAssocID="{17AD313D-287A-48A4-88FB-C0EB4B7B627F}" presName="descendantText" presStyleLbl="alignAccFollowNode1" presStyleIdx="0" presStyleCnt="1">
        <dgm:presLayoutVars>
          <dgm:bulletEnabled val="1"/>
        </dgm:presLayoutVars>
      </dgm:prSet>
      <dgm:spPr/>
    </dgm:pt>
  </dgm:ptLst>
  <dgm:cxnLst>
    <dgm:cxn modelId="{6562E65C-1F7D-42E8-B2C0-B282FA1E64C0}" type="presOf" srcId="{4F02E44E-4902-4D53-8998-0F888FB21225}" destId="{288BD69F-0C38-4DDE-8D5B-6E2D08E5E274}" srcOrd="0" destOrd="0" presId="urn:microsoft.com/office/officeart/2005/8/layout/vList5"/>
    <dgm:cxn modelId="{C1105E42-E9DC-4863-908B-C9DBA145C157}" srcId="{17AD313D-287A-48A4-88FB-C0EB4B7B627F}" destId="{53F912BC-0FDC-4B3B-9109-7B88414DF7F1}" srcOrd="2" destOrd="0" parTransId="{D1B87BAE-EB2D-4B31-8101-06B75269D680}" sibTransId="{BD0BC4D8-7F2B-4E9B-82D6-F690E530D667}"/>
    <dgm:cxn modelId="{4014C555-E7D2-41ED-9FE9-AABF89DFF6E0}" srcId="{17AD313D-287A-48A4-88FB-C0EB4B7B627F}" destId="{FEEE1222-0B19-4DE2-8650-AB39289CC221}" srcOrd="3" destOrd="0" parTransId="{E440234F-3DF4-460F-991F-8E29F3B08EF1}" sibTransId="{F8928FE5-94C5-4283-A1F7-EC4B69341947}"/>
    <dgm:cxn modelId="{43C97583-8AA9-4928-AB3C-5357742011E1}" srcId="{4F02E44E-4902-4D53-8998-0F888FB21225}" destId="{17AD313D-287A-48A4-88FB-C0EB4B7B627F}" srcOrd="0" destOrd="0" parTransId="{37F2815F-40EE-4F53-B7D9-D7106766E115}" sibTransId="{1E78C4C4-B135-47FB-97B5-B98DF3F0734C}"/>
    <dgm:cxn modelId="{48A41F8B-63E7-48E2-8248-D656F1446468}" type="presOf" srcId="{FEEE1222-0B19-4DE2-8650-AB39289CC221}" destId="{81AAA23F-57A3-41A9-A3F8-D3C5CC8B45A5}" srcOrd="0" destOrd="3" presId="urn:microsoft.com/office/officeart/2005/8/layout/vList5"/>
    <dgm:cxn modelId="{1CC7E999-0F89-4F28-B279-EBB91D58043B}" type="presOf" srcId="{D93B470A-C68B-4EA0-BB53-37669AB8F967}" destId="{81AAA23F-57A3-41A9-A3F8-D3C5CC8B45A5}" srcOrd="0" destOrd="1" presId="urn:microsoft.com/office/officeart/2005/8/layout/vList5"/>
    <dgm:cxn modelId="{E2BE0C9B-F572-42C2-A467-E08DD463751D}" type="presOf" srcId="{17AD313D-287A-48A4-88FB-C0EB4B7B627F}" destId="{175BF9D8-26C3-4871-9F91-47784603BB5B}" srcOrd="0" destOrd="0" presId="urn:microsoft.com/office/officeart/2005/8/layout/vList5"/>
    <dgm:cxn modelId="{EB11B9C0-9A99-4901-A5A8-D5F05A74B45C}" srcId="{17AD313D-287A-48A4-88FB-C0EB4B7B627F}" destId="{B8551265-DF4F-4657-BE18-7B0F4A592C36}" srcOrd="0" destOrd="0" parTransId="{F478A0F1-9DE4-4C09-B9D8-C7E39DC86C97}" sibTransId="{638AA496-EC90-4436-B87A-09B1E68F8C04}"/>
    <dgm:cxn modelId="{EAC183C1-8588-413C-9D3A-D54E9139E12D}" type="presOf" srcId="{B8551265-DF4F-4657-BE18-7B0F4A592C36}" destId="{81AAA23F-57A3-41A9-A3F8-D3C5CC8B45A5}" srcOrd="0" destOrd="0" presId="urn:microsoft.com/office/officeart/2005/8/layout/vList5"/>
    <dgm:cxn modelId="{4F28AECC-4CD7-4456-9F3A-7485E2B2E8B4}" srcId="{17AD313D-287A-48A4-88FB-C0EB4B7B627F}" destId="{D93B470A-C68B-4EA0-BB53-37669AB8F967}" srcOrd="1" destOrd="0" parTransId="{637AD95A-415B-4955-B03E-5CFB1605A232}" sibTransId="{33F00FCB-4557-4FD4-9414-C0B3A5415A16}"/>
    <dgm:cxn modelId="{8042AAD8-4E30-492E-B612-280CAF4074C9}" type="presOf" srcId="{53F912BC-0FDC-4B3B-9109-7B88414DF7F1}" destId="{81AAA23F-57A3-41A9-A3F8-D3C5CC8B45A5}" srcOrd="0" destOrd="2" presId="urn:microsoft.com/office/officeart/2005/8/layout/vList5"/>
    <dgm:cxn modelId="{6C2F12E0-EC0A-4C6B-BCD9-86F52D60DB26}" type="presParOf" srcId="{288BD69F-0C38-4DDE-8D5B-6E2D08E5E274}" destId="{33AAD7A6-CBC4-4651-985E-5EEC2B557872}" srcOrd="0" destOrd="0" presId="urn:microsoft.com/office/officeart/2005/8/layout/vList5"/>
    <dgm:cxn modelId="{9909DF72-BC55-4352-BF35-9BD48CAD6A7A}" type="presParOf" srcId="{33AAD7A6-CBC4-4651-985E-5EEC2B557872}" destId="{175BF9D8-26C3-4871-9F91-47784603BB5B}" srcOrd="0" destOrd="0" presId="urn:microsoft.com/office/officeart/2005/8/layout/vList5"/>
    <dgm:cxn modelId="{A1F30B20-D49A-4A4A-BFEE-345AA13A8769}" type="presParOf" srcId="{33AAD7A6-CBC4-4651-985E-5EEC2B557872}" destId="{81AAA23F-57A3-41A9-A3F8-D3C5CC8B45A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272FD06-A8A1-430E-AEFF-FCB69113728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704AB90-6A1A-4688-81F4-14BF4B997BD9}">
      <dgm:prSet/>
      <dgm:spPr/>
      <dgm:t>
        <a:bodyPr/>
        <a:lstStyle/>
        <a:p>
          <a:r>
            <a:rPr lang="en-GB"/>
            <a:t>Delayed puberty can include: </a:t>
          </a:r>
          <a:endParaRPr lang="en-US"/>
        </a:p>
      </dgm:t>
    </dgm:pt>
    <dgm:pt modelId="{3D2878AA-1EE3-48A7-AEE2-4D850DBB79A6}" type="parTrans" cxnId="{08C22B7D-D057-4296-AE6C-99C011787E2A}">
      <dgm:prSet/>
      <dgm:spPr/>
      <dgm:t>
        <a:bodyPr/>
        <a:lstStyle/>
        <a:p>
          <a:endParaRPr lang="en-US"/>
        </a:p>
      </dgm:t>
    </dgm:pt>
    <dgm:pt modelId="{3255CB95-80F1-48F7-B781-40D6E4ACC749}" type="sibTrans" cxnId="{08C22B7D-D057-4296-AE6C-99C011787E2A}">
      <dgm:prSet/>
      <dgm:spPr/>
      <dgm:t>
        <a:bodyPr/>
        <a:lstStyle/>
        <a:p>
          <a:endParaRPr lang="en-US"/>
        </a:p>
      </dgm:t>
    </dgm:pt>
    <dgm:pt modelId="{76C52805-A829-4607-9B10-B62911456620}">
      <dgm:prSet/>
      <dgm:spPr/>
      <dgm:t>
        <a:bodyPr/>
        <a:lstStyle/>
        <a:p>
          <a:r>
            <a:rPr lang="en-GB"/>
            <a:t>No signs of testicular development by 14 years of age for boys</a:t>
          </a:r>
          <a:endParaRPr lang="en-US"/>
        </a:p>
      </dgm:t>
    </dgm:pt>
    <dgm:pt modelId="{022FA39F-E098-4823-B7C3-B6CE0892BC66}" type="parTrans" cxnId="{FF289D25-3D27-4034-A1E5-8037A14BD222}">
      <dgm:prSet/>
      <dgm:spPr/>
      <dgm:t>
        <a:bodyPr/>
        <a:lstStyle/>
        <a:p>
          <a:endParaRPr lang="en-US"/>
        </a:p>
      </dgm:t>
    </dgm:pt>
    <dgm:pt modelId="{3A5EC12F-8D1D-4E97-B245-C76E1F1FE3BD}" type="sibTrans" cxnId="{FF289D25-3D27-4034-A1E5-8037A14BD222}">
      <dgm:prSet/>
      <dgm:spPr/>
      <dgm:t>
        <a:bodyPr/>
        <a:lstStyle/>
        <a:p>
          <a:endParaRPr lang="en-US"/>
        </a:p>
      </dgm:t>
    </dgm:pt>
    <dgm:pt modelId="{98D41B28-64A5-4E7C-B99F-06CF7E818872}">
      <dgm:prSet/>
      <dgm:spPr/>
      <dgm:t>
        <a:bodyPr/>
        <a:lstStyle/>
        <a:p>
          <a:r>
            <a:rPr lang="en-GB"/>
            <a:t>No breast development by 13 years of age for girls or </a:t>
          </a:r>
          <a:endParaRPr lang="en-US"/>
        </a:p>
      </dgm:t>
    </dgm:pt>
    <dgm:pt modelId="{A67E9026-3425-4306-B684-B6D96007B189}" type="parTrans" cxnId="{EE459F2F-11A4-4BA4-AAD8-453795FE7E25}">
      <dgm:prSet/>
      <dgm:spPr/>
      <dgm:t>
        <a:bodyPr/>
        <a:lstStyle/>
        <a:p>
          <a:endParaRPr lang="en-US"/>
        </a:p>
      </dgm:t>
    </dgm:pt>
    <dgm:pt modelId="{9343EE51-D083-4816-B8C9-84DB2F35D4AB}" type="sibTrans" cxnId="{EE459F2F-11A4-4BA4-AAD8-453795FE7E25}">
      <dgm:prSet/>
      <dgm:spPr/>
      <dgm:t>
        <a:bodyPr/>
        <a:lstStyle/>
        <a:p>
          <a:endParaRPr lang="en-US"/>
        </a:p>
      </dgm:t>
    </dgm:pt>
    <dgm:pt modelId="{341C8C41-3561-4016-BA42-165B982243E4}">
      <dgm:prSet/>
      <dgm:spPr/>
      <dgm:t>
        <a:bodyPr/>
        <a:lstStyle/>
        <a:p>
          <a:r>
            <a:rPr lang="en-GB"/>
            <a:t>Developed breasts but their periods have not started by 15 years of age</a:t>
          </a:r>
          <a:endParaRPr lang="en-US"/>
        </a:p>
      </dgm:t>
    </dgm:pt>
    <dgm:pt modelId="{BE840AE6-2EB4-49AB-AC40-E81EDEA8A0D8}" type="parTrans" cxnId="{9C5D1D57-FF83-4F8B-8AB3-164572349E4B}">
      <dgm:prSet/>
      <dgm:spPr/>
      <dgm:t>
        <a:bodyPr/>
        <a:lstStyle/>
        <a:p>
          <a:endParaRPr lang="en-US"/>
        </a:p>
      </dgm:t>
    </dgm:pt>
    <dgm:pt modelId="{1180F36C-1C5C-427F-B394-C51E37A55D57}" type="sibTrans" cxnId="{9C5D1D57-FF83-4F8B-8AB3-164572349E4B}">
      <dgm:prSet/>
      <dgm:spPr/>
      <dgm:t>
        <a:bodyPr/>
        <a:lstStyle/>
        <a:p>
          <a:endParaRPr lang="en-US"/>
        </a:p>
      </dgm:t>
    </dgm:pt>
    <dgm:pt modelId="{8FD8C371-E272-4289-806E-BB54E1A8D460}" type="pres">
      <dgm:prSet presAssocID="{4272FD06-A8A1-430E-AEFF-FCB691137283}" presName="linear" presStyleCnt="0">
        <dgm:presLayoutVars>
          <dgm:animLvl val="lvl"/>
          <dgm:resizeHandles val="exact"/>
        </dgm:presLayoutVars>
      </dgm:prSet>
      <dgm:spPr/>
    </dgm:pt>
    <dgm:pt modelId="{C963D15D-0605-4197-ACD3-A249CD5B68B9}" type="pres">
      <dgm:prSet presAssocID="{A704AB90-6A1A-4688-81F4-14BF4B997BD9}" presName="parentText" presStyleLbl="node1" presStyleIdx="0" presStyleCnt="4">
        <dgm:presLayoutVars>
          <dgm:chMax val="0"/>
          <dgm:bulletEnabled val="1"/>
        </dgm:presLayoutVars>
      </dgm:prSet>
      <dgm:spPr/>
    </dgm:pt>
    <dgm:pt modelId="{43EE85C7-B938-4607-A11E-26E07644F22B}" type="pres">
      <dgm:prSet presAssocID="{3255CB95-80F1-48F7-B781-40D6E4ACC749}" presName="spacer" presStyleCnt="0"/>
      <dgm:spPr/>
    </dgm:pt>
    <dgm:pt modelId="{9818DD35-82C5-4564-89D7-0ED04BB5F170}" type="pres">
      <dgm:prSet presAssocID="{76C52805-A829-4607-9B10-B62911456620}" presName="parentText" presStyleLbl="node1" presStyleIdx="1" presStyleCnt="4">
        <dgm:presLayoutVars>
          <dgm:chMax val="0"/>
          <dgm:bulletEnabled val="1"/>
        </dgm:presLayoutVars>
      </dgm:prSet>
      <dgm:spPr/>
    </dgm:pt>
    <dgm:pt modelId="{8D7ECF48-802E-4753-8AE9-55FA522C97E7}" type="pres">
      <dgm:prSet presAssocID="{3A5EC12F-8D1D-4E97-B245-C76E1F1FE3BD}" presName="spacer" presStyleCnt="0"/>
      <dgm:spPr/>
    </dgm:pt>
    <dgm:pt modelId="{E87E7E43-F510-4D09-9182-6E354DA2C7A1}" type="pres">
      <dgm:prSet presAssocID="{98D41B28-64A5-4E7C-B99F-06CF7E818872}" presName="parentText" presStyleLbl="node1" presStyleIdx="2" presStyleCnt="4">
        <dgm:presLayoutVars>
          <dgm:chMax val="0"/>
          <dgm:bulletEnabled val="1"/>
        </dgm:presLayoutVars>
      </dgm:prSet>
      <dgm:spPr/>
    </dgm:pt>
    <dgm:pt modelId="{33FC460D-96F3-4371-9C44-3BAA92A68AC8}" type="pres">
      <dgm:prSet presAssocID="{9343EE51-D083-4816-B8C9-84DB2F35D4AB}" presName="spacer" presStyleCnt="0"/>
      <dgm:spPr/>
    </dgm:pt>
    <dgm:pt modelId="{EDFADB8F-5CD2-4859-8A2F-2EAF69E5C0CB}" type="pres">
      <dgm:prSet presAssocID="{341C8C41-3561-4016-BA42-165B982243E4}" presName="parentText" presStyleLbl="node1" presStyleIdx="3" presStyleCnt="4">
        <dgm:presLayoutVars>
          <dgm:chMax val="0"/>
          <dgm:bulletEnabled val="1"/>
        </dgm:presLayoutVars>
      </dgm:prSet>
      <dgm:spPr/>
    </dgm:pt>
  </dgm:ptLst>
  <dgm:cxnLst>
    <dgm:cxn modelId="{4EC92D13-DE4D-4F2B-A55B-048669C0441E}" type="presOf" srcId="{A704AB90-6A1A-4688-81F4-14BF4B997BD9}" destId="{C963D15D-0605-4197-ACD3-A249CD5B68B9}" srcOrd="0" destOrd="0" presId="urn:microsoft.com/office/officeart/2005/8/layout/vList2"/>
    <dgm:cxn modelId="{FF289D25-3D27-4034-A1E5-8037A14BD222}" srcId="{4272FD06-A8A1-430E-AEFF-FCB691137283}" destId="{76C52805-A829-4607-9B10-B62911456620}" srcOrd="1" destOrd="0" parTransId="{022FA39F-E098-4823-B7C3-B6CE0892BC66}" sibTransId="{3A5EC12F-8D1D-4E97-B245-C76E1F1FE3BD}"/>
    <dgm:cxn modelId="{EE459F2F-11A4-4BA4-AAD8-453795FE7E25}" srcId="{4272FD06-A8A1-430E-AEFF-FCB691137283}" destId="{98D41B28-64A5-4E7C-B99F-06CF7E818872}" srcOrd="2" destOrd="0" parTransId="{A67E9026-3425-4306-B684-B6D96007B189}" sibTransId="{9343EE51-D083-4816-B8C9-84DB2F35D4AB}"/>
    <dgm:cxn modelId="{2BF80137-FDE6-48B6-8A71-40B4ACE5B56D}" type="presOf" srcId="{76C52805-A829-4607-9B10-B62911456620}" destId="{9818DD35-82C5-4564-89D7-0ED04BB5F170}" srcOrd="0" destOrd="0" presId="urn:microsoft.com/office/officeart/2005/8/layout/vList2"/>
    <dgm:cxn modelId="{ACE0D876-46B1-4BE8-B96A-0B4F36CB6BA4}" type="presOf" srcId="{341C8C41-3561-4016-BA42-165B982243E4}" destId="{EDFADB8F-5CD2-4859-8A2F-2EAF69E5C0CB}" srcOrd="0" destOrd="0" presId="urn:microsoft.com/office/officeart/2005/8/layout/vList2"/>
    <dgm:cxn modelId="{9C5D1D57-FF83-4F8B-8AB3-164572349E4B}" srcId="{4272FD06-A8A1-430E-AEFF-FCB691137283}" destId="{341C8C41-3561-4016-BA42-165B982243E4}" srcOrd="3" destOrd="0" parTransId="{BE840AE6-2EB4-49AB-AC40-E81EDEA8A0D8}" sibTransId="{1180F36C-1C5C-427F-B394-C51E37A55D57}"/>
    <dgm:cxn modelId="{08C22B7D-D057-4296-AE6C-99C011787E2A}" srcId="{4272FD06-A8A1-430E-AEFF-FCB691137283}" destId="{A704AB90-6A1A-4688-81F4-14BF4B997BD9}" srcOrd="0" destOrd="0" parTransId="{3D2878AA-1EE3-48A7-AEE2-4D850DBB79A6}" sibTransId="{3255CB95-80F1-48F7-B781-40D6E4ACC749}"/>
    <dgm:cxn modelId="{80A71681-06AD-4AF6-A50C-23783578231C}" type="presOf" srcId="{4272FD06-A8A1-430E-AEFF-FCB691137283}" destId="{8FD8C371-E272-4289-806E-BB54E1A8D460}" srcOrd="0" destOrd="0" presId="urn:microsoft.com/office/officeart/2005/8/layout/vList2"/>
    <dgm:cxn modelId="{806C26FF-F648-4607-89C7-B13D35399DB6}" type="presOf" srcId="{98D41B28-64A5-4E7C-B99F-06CF7E818872}" destId="{E87E7E43-F510-4D09-9182-6E354DA2C7A1}" srcOrd="0" destOrd="0" presId="urn:microsoft.com/office/officeart/2005/8/layout/vList2"/>
    <dgm:cxn modelId="{10FF002F-C7D3-44C7-9EAE-94AFA4426AD4}" type="presParOf" srcId="{8FD8C371-E272-4289-806E-BB54E1A8D460}" destId="{C963D15D-0605-4197-ACD3-A249CD5B68B9}" srcOrd="0" destOrd="0" presId="urn:microsoft.com/office/officeart/2005/8/layout/vList2"/>
    <dgm:cxn modelId="{682E04DE-9330-47E2-82CC-49F9206B5748}" type="presParOf" srcId="{8FD8C371-E272-4289-806E-BB54E1A8D460}" destId="{43EE85C7-B938-4607-A11E-26E07644F22B}" srcOrd="1" destOrd="0" presId="urn:microsoft.com/office/officeart/2005/8/layout/vList2"/>
    <dgm:cxn modelId="{BF09624D-38AA-4070-B393-AAD7A8611F1E}" type="presParOf" srcId="{8FD8C371-E272-4289-806E-BB54E1A8D460}" destId="{9818DD35-82C5-4564-89D7-0ED04BB5F170}" srcOrd="2" destOrd="0" presId="urn:microsoft.com/office/officeart/2005/8/layout/vList2"/>
    <dgm:cxn modelId="{094A09A0-53E4-4390-9608-0F386F43ED6B}" type="presParOf" srcId="{8FD8C371-E272-4289-806E-BB54E1A8D460}" destId="{8D7ECF48-802E-4753-8AE9-55FA522C97E7}" srcOrd="3" destOrd="0" presId="urn:microsoft.com/office/officeart/2005/8/layout/vList2"/>
    <dgm:cxn modelId="{8A1E5464-8836-4756-B1AF-6418D00D1E6F}" type="presParOf" srcId="{8FD8C371-E272-4289-806E-BB54E1A8D460}" destId="{E87E7E43-F510-4D09-9182-6E354DA2C7A1}" srcOrd="4" destOrd="0" presId="urn:microsoft.com/office/officeart/2005/8/layout/vList2"/>
    <dgm:cxn modelId="{50EAE253-9D84-42FC-A388-B50394113120}" type="presParOf" srcId="{8FD8C371-E272-4289-806E-BB54E1A8D460}" destId="{33FC460D-96F3-4371-9C44-3BAA92A68AC8}" srcOrd="5" destOrd="0" presId="urn:microsoft.com/office/officeart/2005/8/layout/vList2"/>
    <dgm:cxn modelId="{8097EB0B-8510-4CC2-9622-50E5427E7D91}" type="presParOf" srcId="{8FD8C371-E272-4289-806E-BB54E1A8D460}" destId="{EDFADB8F-5CD2-4859-8A2F-2EAF69E5C0C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0A0A47-E526-41B2-81BC-7EE5BF3F887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CD2335D-6F62-487C-8B82-FB29F34835B3}">
      <dgm:prSet/>
      <dgm:spPr/>
      <dgm:t>
        <a:bodyPr/>
        <a:lstStyle/>
        <a:p>
          <a:r>
            <a:rPr lang="en-GB"/>
            <a:t>A long-term illness, such as cystic fibrosis, diabetes or kidney disease</a:t>
          </a:r>
          <a:endParaRPr lang="en-US"/>
        </a:p>
      </dgm:t>
    </dgm:pt>
    <dgm:pt modelId="{BEBC20E3-D719-4DD5-AE75-8BB44CE728FD}" type="parTrans" cxnId="{C62A7677-2C45-4F97-9464-5DD37A975244}">
      <dgm:prSet/>
      <dgm:spPr/>
      <dgm:t>
        <a:bodyPr/>
        <a:lstStyle/>
        <a:p>
          <a:endParaRPr lang="en-US"/>
        </a:p>
      </dgm:t>
    </dgm:pt>
    <dgm:pt modelId="{EB7282A5-EA07-4EFC-95C9-C5F34982076C}" type="sibTrans" cxnId="{C62A7677-2C45-4F97-9464-5DD37A975244}">
      <dgm:prSet/>
      <dgm:spPr/>
      <dgm:t>
        <a:bodyPr/>
        <a:lstStyle/>
        <a:p>
          <a:endParaRPr lang="en-US"/>
        </a:p>
      </dgm:t>
    </dgm:pt>
    <dgm:pt modelId="{A9D78B5C-69ED-48D6-8797-DAF28064B6DC}">
      <dgm:prSet/>
      <dgm:spPr/>
      <dgm:t>
        <a:bodyPr/>
        <a:lstStyle/>
        <a:p>
          <a:r>
            <a:rPr lang="en-GB"/>
            <a:t>malnutrition, possibly from an eating disorder or a condition such as cystic fibrosis or coeliac disease</a:t>
          </a:r>
          <a:endParaRPr lang="en-US"/>
        </a:p>
      </dgm:t>
    </dgm:pt>
    <dgm:pt modelId="{77948E3F-FDBB-4DF9-8692-FEB58BE2D8EC}" type="parTrans" cxnId="{F70AF901-A39E-4113-A155-59D221CBA28E}">
      <dgm:prSet/>
      <dgm:spPr/>
      <dgm:t>
        <a:bodyPr/>
        <a:lstStyle/>
        <a:p>
          <a:endParaRPr lang="en-US"/>
        </a:p>
      </dgm:t>
    </dgm:pt>
    <dgm:pt modelId="{2DBFA14B-BB21-456C-97C9-557A2B3C71E3}" type="sibTrans" cxnId="{F70AF901-A39E-4113-A155-59D221CBA28E}">
      <dgm:prSet/>
      <dgm:spPr/>
      <dgm:t>
        <a:bodyPr/>
        <a:lstStyle/>
        <a:p>
          <a:endParaRPr lang="en-US"/>
        </a:p>
      </dgm:t>
    </dgm:pt>
    <dgm:pt modelId="{01E6C8EC-60A8-44B4-ACF2-275A72DE4392}">
      <dgm:prSet/>
      <dgm:spPr/>
      <dgm:t>
        <a:bodyPr/>
        <a:lstStyle/>
        <a:p>
          <a:r>
            <a:rPr lang="en-GB"/>
            <a:t>A problem with the ovaries, testes, thyroid gland or pituitary gland</a:t>
          </a:r>
          <a:endParaRPr lang="en-US"/>
        </a:p>
      </dgm:t>
    </dgm:pt>
    <dgm:pt modelId="{57FEC5A4-8511-49A0-81A3-9B0C16CC9F38}" type="parTrans" cxnId="{004CE427-36B5-438F-B614-067C775CFA67}">
      <dgm:prSet/>
      <dgm:spPr/>
      <dgm:t>
        <a:bodyPr/>
        <a:lstStyle/>
        <a:p>
          <a:endParaRPr lang="en-US"/>
        </a:p>
      </dgm:t>
    </dgm:pt>
    <dgm:pt modelId="{C5294DF2-2078-415D-AB11-E8F9DB1D4CFF}" type="sibTrans" cxnId="{004CE427-36B5-438F-B614-067C775CFA67}">
      <dgm:prSet/>
      <dgm:spPr/>
      <dgm:t>
        <a:bodyPr/>
        <a:lstStyle/>
        <a:p>
          <a:endParaRPr lang="en-US"/>
        </a:p>
      </dgm:t>
    </dgm:pt>
    <dgm:pt modelId="{8D97A5A1-577D-41C8-8EAA-B629E66B7236}">
      <dgm:prSet/>
      <dgm:spPr/>
      <dgm:t>
        <a:bodyPr/>
        <a:lstStyle/>
        <a:p>
          <a:r>
            <a:rPr lang="en-GB"/>
            <a:t>(NHS, 2022)</a:t>
          </a:r>
          <a:endParaRPr lang="en-US"/>
        </a:p>
      </dgm:t>
    </dgm:pt>
    <dgm:pt modelId="{C081B148-7E90-4972-83D7-D6B62B4CAEBD}" type="parTrans" cxnId="{7272234F-8A50-49D3-AECD-43E559D8B2A5}">
      <dgm:prSet/>
      <dgm:spPr/>
      <dgm:t>
        <a:bodyPr/>
        <a:lstStyle/>
        <a:p>
          <a:endParaRPr lang="en-US"/>
        </a:p>
      </dgm:t>
    </dgm:pt>
    <dgm:pt modelId="{EAE0949E-FE2D-4189-B572-3BAFF203C931}" type="sibTrans" cxnId="{7272234F-8A50-49D3-AECD-43E559D8B2A5}">
      <dgm:prSet/>
      <dgm:spPr/>
      <dgm:t>
        <a:bodyPr/>
        <a:lstStyle/>
        <a:p>
          <a:endParaRPr lang="en-US"/>
        </a:p>
      </dgm:t>
    </dgm:pt>
    <dgm:pt modelId="{2ABB074E-1AD3-4C94-AAFA-FA3F10867459}" type="pres">
      <dgm:prSet presAssocID="{830A0A47-E526-41B2-81BC-7EE5BF3F887A}" presName="linear" presStyleCnt="0">
        <dgm:presLayoutVars>
          <dgm:animLvl val="lvl"/>
          <dgm:resizeHandles val="exact"/>
        </dgm:presLayoutVars>
      </dgm:prSet>
      <dgm:spPr/>
    </dgm:pt>
    <dgm:pt modelId="{D6AD6B69-5806-4F91-AB6B-E642BFF1A3A0}" type="pres">
      <dgm:prSet presAssocID="{7CD2335D-6F62-487C-8B82-FB29F34835B3}" presName="parentText" presStyleLbl="node1" presStyleIdx="0" presStyleCnt="4">
        <dgm:presLayoutVars>
          <dgm:chMax val="0"/>
          <dgm:bulletEnabled val="1"/>
        </dgm:presLayoutVars>
      </dgm:prSet>
      <dgm:spPr/>
    </dgm:pt>
    <dgm:pt modelId="{9A0EB798-850A-4211-A9CA-E88FBC1C09BF}" type="pres">
      <dgm:prSet presAssocID="{EB7282A5-EA07-4EFC-95C9-C5F34982076C}" presName="spacer" presStyleCnt="0"/>
      <dgm:spPr/>
    </dgm:pt>
    <dgm:pt modelId="{80D84A86-A778-42A5-95C9-373FB98B353B}" type="pres">
      <dgm:prSet presAssocID="{A9D78B5C-69ED-48D6-8797-DAF28064B6DC}" presName="parentText" presStyleLbl="node1" presStyleIdx="1" presStyleCnt="4">
        <dgm:presLayoutVars>
          <dgm:chMax val="0"/>
          <dgm:bulletEnabled val="1"/>
        </dgm:presLayoutVars>
      </dgm:prSet>
      <dgm:spPr/>
    </dgm:pt>
    <dgm:pt modelId="{05CE6072-E402-48D9-82B5-8B4DE4F3A534}" type="pres">
      <dgm:prSet presAssocID="{2DBFA14B-BB21-456C-97C9-557A2B3C71E3}" presName="spacer" presStyleCnt="0"/>
      <dgm:spPr/>
    </dgm:pt>
    <dgm:pt modelId="{CFAC6DCA-07C2-46CE-885F-5B6A3FEAC9A2}" type="pres">
      <dgm:prSet presAssocID="{01E6C8EC-60A8-44B4-ACF2-275A72DE4392}" presName="parentText" presStyleLbl="node1" presStyleIdx="2" presStyleCnt="4">
        <dgm:presLayoutVars>
          <dgm:chMax val="0"/>
          <dgm:bulletEnabled val="1"/>
        </dgm:presLayoutVars>
      </dgm:prSet>
      <dgm:spPr/>
    </dgm:pt>
    <dgm:pt modelId="{5282FE5B-3403-48CB-871A-2974246D30E9}" type="pres">
      <dgm:prSet presAssocID="{C5294DF2-2078-415D-AB11-E8F9DB1D4CFF}" presName="spacer" presStyleCnt="0"/>
      <dgm:spPr/>
    </dgm:pt>
    <dgm:pt modelId="{3637366F-296A-488B-85CC-CDD843219670}" type="pres">
      <dgm:prSet presAssocID="{8D97A5A1-577D-41C8-8EAA-B629E66B7236}" presName="parentText" presStyleLbl="node1" presStyleIdx="3" presStyleCnt="4">
        <dgm:presLayoutVars>
          <dgm:chMax val="0"/>
          <dgm:bulletEnabled val="1"/>
        </dgm:presLayoutVars>
      </dgm:prSet>
      <dgm:spPr/>
    </dgm:pt>
  </dgm:ptLst>
  <dgm:cxnLst>
    <dgm:cxn modelId="{F70AF901-A39E-4113-A155-59D221CBA28E}" srcId="{830A0A47-E526-41B2-81BC-7EE5BF3F887A}" destId="{A9D78B5C-69ED-48D6-8797-DAF28064B6DC}" srcOrd="1" destOrd="0" parTransId="{77948E3F-FDBB-4DF9-8692-FEB58BE2D8EC}" sibTransId="{2DBFA14B-BB21-456C-97C9-557A2B3C71E3}"/>
    <dgm:cxn modelId="{004CE427-36B5-438F-B614-067C775CFA67}" srcId="{830A0A47-E526-41B2-81BC-7EE5BF3F887A}" destId="{01E6C8EC-60A8-44B4-ACF2-275A72DE4392}" srcOrd="2" destOrd="0" parTransId="{57FEC5A4-8511-49A0-81A3-9B0C16CC9F38}" sibTransId="{C5294DF2-2078-415D-AB11-E8F9DB1D4CFF}"/>
    <dgm:cxn modelId="{2C3A2042-4F22-409A-B44B-AEF3E72A457D}" type="presOf" srcId="{8D97A5A1-577D-41C8-8EAA-B629E66B7236}" destId="{3637366F-296A-488B-85CC-CDD843219670}" srcOrd="0" destOrd="0" presId="urn:microsoft.com/office/officeart/2005/8/layout/vList2"/>
    <dgm:cxn modelId="{D3F88948-923C-408D-BA23-AA9DAE99327A}" type="presOf" srcId="{A9D78B5C-69ED-48D6-8797-DAF28064B6DC}" destId="{80D84A86-A778-42A5-95C9-373FB98B353B}" srcOrd="0" destOrd="0" presId="urn:microsoft.com/office/officeart/2005/8/layout/vList2"/>
    <dgm:cxn modelId="{7272234F-8A50-49D3-AECD-43E559D8B2A5}" srcId="{830A0A47-E526-41B2-81BC-7EE5BF3F887A}" destId="{8D97A5A1-577D-41C8-8EAA-B629E66B7236}" srcOrd="3" destOrd="0" parTransId="{C081B148-7E90-4972-83D7-D6B62B4CAEBD}" sibTransId="{EAE0949E-FE2D-4189-B572-3BAFF203C931}"/>
    <dgm:cxn modelId="{C62A7677-2C45-4F97-9464-5DD37A975244}" srcId="{830A0A47-E526-41B2-81BC-7EE5BF3F887A}" destId="{7CD2335D-6F62-487C-8B82-FB29F34835B3}" srcOrd="0" destOrd="0" parTransId="{BEBC20E3-D719-4DD5-AE75-8BB44CE728FD}" sibTransId="{EB7282A5-EA07-4EFC-95C9-C5F34982076C}"/>
    <dgm:cxn modelId="{BA446288-95A6-4F51-B82B-FB5E7A16732E}" type="presOf" srcId="{830A0A47-E526-41B2-81BC-7EE5BF3F887A}" destId="{2ABB074E-1AD3-4C94-AAFA-FA3F10867459}" srcOrd="0" destOrd="0" presId="urn:microsoft.com/office/officeart/2005/8/layout/vList2"/>
    <dgm:cxn modelId="{83F490B9-10E0-4E55-A57B-48D667CF127A}" type="presOf" srcId="{7CD2335D-6F62-487C-8B82-FB29F34835B3}" destId="{D6AD6B69-5806-4F91-AB6B-E642BFF1A3A0}" srcOrd="0" destOrd="0" presId="urn:microsoft.com/office/officeart/2005/8/layout/vList2"/>
    <dgm:cxn modelId="{03BA7FE2-3227-4138-986B-D082662D5E80}" type="presOf" srcId="{01E6C8EC-60A8-44B4-ACF2-275A72DE4392}" destId="{CFAC6DCA-07C2-46CE-885F-5B6A3FEAC9A2}" srcOrd="0" destOrd="0" presId="urn:microsoft.com/office/officeart/2005/8/layout/vList2"/>
    <dgm:cxn modelId="{0359C882-62D8-47B0-9BEC-12AA24F1ECA7}" type="presParOf" srcId="{2ABB074E-1AD3-4C94-AAFA-FA3F10867459}" destId="{D6AD6B69-5806-4F91-AB6B-E642BFF1A3A0}" srcOrd="0" destOrd="0" presId="urn:microsoft.com/office/officeart/2005/8/layout/vList2"/>
    <dgm:cxn modelId="{B3B31904-D8E7-4D78-9E82-764C55EE9D69}" type="presParOf" srcId="{2ABB074E-1AD3-4C94-AAFA-FA3F10867459}" destId="{9A0EB798-850A-4211-A9CA-E88FBC1C09BF}" srcOrd="1" destOrd="0" presId="urn:microsoft.com/office/officeart/2005/8/layout/vList2"/>
    <dgm:cxn modelId="{652BF099-C1D9-49A9-95FF-6BE3FBA4D880}" type="presParOf" srcId="{2ABB074E-1AD3-4C94-AAFA-FA3F10867459}" destId="{80D84A86-A778-42A5-95C9-373FB98B353B}" srcOrd="2" destOrd="0" presId="urn:microsoft.com/office/officeart/2005/8/layout/vList2"/>
    <dgm:cxn modelId="{6D78A355-CF89-486A-8CDE-74A298C04951}" type="presParOf" srcId="{2ABB074E-1AD3-4C94-AAFA-FA3F10867459}" destId="{05CE6072-E402-48D9-82B5-8B4DE4F3A534}" srcOrd="3" destOrd="0" presId="urn:microsoft.com/office/officeart/2005/8/layout/vList2"/>
    <dgm:cxn modelId="{3E816D92-EDED-435D-989A-FD25507597FD}" type="presParOf" srcId="{2ABB074E-1AD3-4C94-AAFA-FA3F10867459}" destId="{CFAC6DCA-07C2-46CE-885F-5B6A3FEAC9A2}" srcOrd="4" destOrd="0" presId="urn:microsoft.com/office/officeart/2005/8/layout/vList2"/>
    <dgm:cxn modelId="{1C21596E-E246-4411-9E2E-0E8C947342D6}" type="presParOf" srcId="{2ABB074E-1AD3-4C94-AAFA-FA3F10867459}" destId="{5282FE5B-3403-48CB-871A-2974246D30E9}" srcOrd="5" destOrd="0" presId="urn:microsoft.com/office/officeart/2005/8/layout/vList2"/>
    <dgm:cxn modelId="{9027CA33-36C2-48B2-9F31-818BE8A8E28A}" type="presParOf" srcId="{2ABB074E-1AD3-4C94-AAFA-FA3F10867459}" destId="{3637366F-296A-488B-85CC-CDD8432196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1C49155-05AB-4FAD-A02F-16A3E674DDDB}"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57306FF5-6C42-4D32-A0C2-9298694443EA}">
      <dgm:prSet/>
      <dgm:spPr/>
      <dgm:t>
        <a:bodyPr/>
        <a:lstStyle/>
        <a:p>
          <a:r>
            <a:rPr lang="en-GB"/>
            <a:t>Within the context of cognitive development, adolescence is considered from the ages of 12 onwards. </a:t>
          </a:r>
          <a:endParaRPr lang="en-US"/>
        </a:p>
      </dgm:t>
    </dgm:pt>
    <dgm:pt modelId="{9C0D9EC3-58F7-40F2-A032-38746B18B8AB}" type="parTrans" cxnId="{75CD24FF-7FA4-44D4-AA6E-15AD272C4C6E}">
      <dgm:prSet/>
      <dgm:spPr/>
      <dgm:t>
        <a:bodyPr/>
        <a:lstStyle/>
        <a:p>
          <a:endParaRPr lang="en-US"/>
        </a:p>
      </dgm:t>
    </dgm:pt>
    <dgm:pt modelId="{25744B09-1973-473E-89B8-ADF66F7ACACA}" type="sibTrans" cxnId="{75CD24FF-7FA4-44D4-AA6E-15AD272C4C6E}">
      <dgm:prSet/>
      <dgm:spPr/>
      <dgm:t>
        <a:bodyPr/>
        <a:lstStyle/>
        <a:p>
          <a:endParaRPr lang="en-US"/>
        </a:p>
      </dgm:t>
    </dgm:pt>
    <dgm:pt modelId="{76461CF0-A13A-4CDF-A195-B9116E58BF4F}">
      <dgm:prSet/>
      <dgm:spPr/>
      <dgm:t>
        <a:bodyPr/>
        <a:lstStyle/>
        <a:p>
          <a:r>
            <a:rPr lang="en-GB"/>
            <a:t>Sander’s (2013) identifies 3 key areas in cognitive development: </a:t>
          </a:r>
          <a:endParaRPr lang="en-US"/>
        </a:p>
      </dgm:t>
    </dgm:pt>
    <dgm:pt modelId="{77E75BFB-6FBF-4B57-BD09-FC64EE8308B8}" type="parTrans" cxnId="{81574145-C914-4880-AAF5-A46E1ED56FAD}">
      <dgm:prSet/>
      <dgm:spPr/>
      <dgm:t>
        <a:bodyPr/>
        <a:lstStyle/>
        <a:p>
          <a:endParaRPr lang="en-US"/>
        </a:p>
      </dgm:t>
    </dgm:pt>
    <dgm:pt modelId="{BABBC5CB-DA05-4F11-9C0F-24958C9FC306}" type="sibTrans" cxnId="{81574145-C914-4880-AAF5-A46E1ED56FAD}">
      <dgm:prSet/>
      <dgm:spPr/>
      <dgm:t>
        <a:bodyPr/>
        <a:lstStyle/>
        <a:p>
          <a:endParaRPr lang="en-US"/>
        </a:p>
      </dgm:t>
    </dgm:pt>
    <dgm:pt modelId="{4B975654-8B47-48CA-9FD0-173BA45775C4}">
      <dgm:prSet/>
      <dgm:spPr/>
      <dgm:t>
        <a:bodyPr/>
        <a:lstStyle/>
        <a:p>
          <a:r>
            <a:rPr lang="en-GB"/>
            <a:t>Develop advanced reasoning skills</a:t>
          </a:r>
          <a:endParaRPr lang="en-US"/>
        </a:p>
      </dgm:t>
    </dgm:pt>
    <dgm:pt modelId="{75C3F921-E1F8-44A1-BD7F-884E06F79DE7}" type="parTrans" cxnId="{695A443A-BA8A-4727-8D17-832D5E642D99}">
      <dgm:prSet/>
      <dgm:spPr/>
      <dgm:t>
        <a:bodyPr/>
        <a:lstStyle/>
        <a:p>
          <a:endParaRPr lang="en-US"/>
        </a:p>
      </dgm:t>
    </dgm:pt>
    <dgm:pt modelId="{943357A0-5A87-45DB-A6DA-6868CDFE2919}" type="sibTrans" cxnId="{695A443A-BA8A-4727-8D17-832D5E642D99}">
      <dgm:prSet/>
      <dgm:spPr/>
      <dgm:t>
        <a:bodyPr/>
        <a:lstStyle/>
        <a:p>
          <a:endParaRPr lang="en-US"/>
        </a:p>
      </dgm:t>
    </dgm:pt>
    <dgm:pt modelId="{7CBFC79E-C427-42DA-A1B9-899A05E936C8}">
      <dgm:prSet/>
      <dgm:spPr/>
      <dgm:t>
        <a:bodyPr/>
        <a:lstStyle/>
        <a:p>
          <a:r>
            <a:rPr lang="en-GB" dirty="0"/>
            <a:t>Development of abstract thinking </a:t>
          </a:r>
          <a:endParaRPr lang="en-US" dirty="0"/>
        </a:p>
      </dgm:t>
    </dgm:pt>
    <dgm:pt modelId="{B77A34C4-A793-461C-9587-62B57A455F25}" type="parTrans" cxnId="{9C09708E-8C7D-4A04-A180-3AD11FEBB341}">
      <dgm:prSet/>
      <dgm:spPr/>
      <dgm:t>
        <a:bodyPr/>
        <a:lstStyle/>
        <a:p>
          <a:endParaRPr lang="en-US"/>
        </a:p>
      </dgm:t>
    </dgm:pt>
    <dgm:pt modelId="{B488AFE3-1E90-4158-9185-0A0FD0CF4A5E}" type="sibTrans" cxnId="{9C09708E-8C7D-4A04-A180-3AD11FEBB341}">
      <dgm:prSet/>
      <dgm:spPr/>
      <dgm:t>
        <a:bodyPr/>
        <a:lstStyle/>
        <a:p>
          <a:endParaRPr lang="en-US"/>
        </a:p>
      </dgm:t>
    </dgm:pt>
    <dgm:pt modelId="{F188D301-09C4-40F9-B36F-21E07255B841}">
      <dgm:prSet/>
      <dgm:spPr/>
      <dgm:t>
        <a:bodyPr/>
        <a:lstStyle/>
        <a:p>
          <a:r>
            <a:rPr lang="en-GB"/>
            <a:t>capacity to think about what they are feeling and how others perceive them (Formal operational thinking). </a:t>
          </a:r>
          <a:endParaRPr lang="en-US"/>
        </a:p>
      </dgm:t>
    </dgm:pt>
    <dgm:pt modelId="{C9F496B2-4283-4AE3-B6CB-0EEA5C60CBC3}" type="parTrans" cxnId="{EEBA1B3F-4354-4213-BC55-09E3AB52B883}">
      <dgm:prSet/>
      <dgm:spPr/>
      <dgm:t>
        <a:bodyPr/>
        <a:lstStyle/>
        <a:p>
          <a:endParaRPr lang="en-US"/>
        </a:p>
      </dgm:t>
    </dgm:pt>
    <dgm:pt modelId="{DEF6F0B6-788A-4641-BFC7-212936C9E45E}" type="sibTrans" cxnId="{EEBA1B3F-4354-4213-BC55-09E3AB52B883}">
      <dgm:prSet/>
      <dgm:spPr/>
      <dgm:t>
        <a:bodyPr/>
        <a:lstStyle/>
        <a:p>
          <a:endParaRPr lang="en-US"/>
        </a:p>
      </dgm:t>
    </dgm:pt>
    <dgm:pt modelId="{CA7AE5BA-5C33-4AA4-9439-77A776FAAA3D}" type="pres">
      <dgm:prSet presAssocID="{21C49155-05AB-4FAD-A02F-16A3E674DDDB}" presName="Name0" presStyleCnt="0">
        <dgm:presLayoutVars>
          <dgm:dir/>
          <dgm:animLvl val="lvl"/>
          <dgm:resizeHandles val="exact"/>
        </dgm:presLayoutVars>
      </dgm:prSet>
      <dgm:spPr/>
    </dgm:pt>
    <dgm:pt modelId="{CEA66678-9804-455E-B67A-DE3E11783857}" type="pres">
      <dgm:prSet presAssocID="{57306FF5-6C42-4D32-A0C2-9298694443EA}" presName="linNode" presStyleCnt="0"/>
      <dgm:spPr/>
    </dgm:pt>
    <dgm:pt modelId="{CB3F7988-B5F6-4C2E-B34E-2D4F6B3A604F}" type="pres">
      <dgm:prSet presAssocID="{57306FF5-6C42-4D32-A0C2-9298694443EA}" presName="parentText" presStyleLbl="node1" presStyleIdx="0" presStyleCnt="2">
        <dgm:presLayoutVars>
          <dgm:chMax val="1"/>
          <dgm:bulletEnabled val="1"/>
        </dgm:presLayoutVars>
      </dgm:prSet>
      <dgm:spPr/>
    </dgm:pt>
    <dgm:pt modelId="{265EC569-0C70-45F1-8412-91AD86D80655}" type="pres">
      <dgm:prSet presAssocID="{25744B09-1973-473E-89B8-ADF66F7ACACA}" presName="sp" presStyleCnt="0"/>
      <dgm:spPr/>
    </dgm:pt>
    <dgm:pt modelId="{3E901854-7377-427C-A678-CB24B7F25D03}" type="pres">
      <dgm:prSet presAssocID="{76461CF0-A13A-4CDF-A195-B9116E58BF4F}" presName="linNode" presStyleCnt="0"/>
      <dgm:spPr/>
    </dgm:pt>
    <dgm:pt modelId="{0D006147-46B3-4DB0-B7CE-8DCE22FE7235}" type="pres">
      <dgm:prSet presAssocID="{76461CF0-A13A-4CDF-A195-B9116E58BF4F}" presName="parentText" presStyleLbl="node1" presStyleIdx="1" presStyleCnt="2">
        <dgm:presLayoutVars>
          <dgm:chMax val="1"/>
          <dgm:bulletEnabled val="1"/>
        </dgm:presLayoutVars>
      </dgm:prSet>
      <dgm:spPr/>
    </dgm:pt>
    <dgm:pt modelId="{DDB2B3A8-22C8-4094-8D40-ACC8A2FC02E4}" type="pres">
      <dgm:prSet presAssocID="{76461CF0-A13A-4CDF-A195-B9116E58BF4F}" presName="descendantText" presStyleLbl="alignAccFollowNode1" presStyleIdx="0" presStyleCnt="1" custLinFactNeighborY="4253">
        <dgm:presLayoutVars>
          <dgm:bulletEnabled val="1"/>
        </dgm:presLayoutVars>
      </dgm:prSet>
      <dgm:spPr/>
    </dgm:pt>
  </dgm:ptLst>
  <dgm:cxnLst>
    <dgm:cxn modelId="{83D01322-AD67-4022-BF03-166554ABD9FD}" type="presOf" srcId="{F188D301-09C4-40F9-B36F-21E07255B841}" destId="{DDB2B3A8-22C8-4094-8D40-ACC8A2FC02E4}" srcOrd="0" destOrd="2" presId="urn:microsoft.com/office/officeart/2005/8/layout/vList5"/>
    <dgm:cxn modelId="{12D5E333-789A-48D0-ADA5-102E2E8D3CF3}" type="presOf" srcId="{21C49155-05AB-4FAD-A02F-16A3E674DDDB}" destId="{CA7AE5BA-5C33-4AA4-9439-77A776FAAA3D}" srcOrd="0" destOrd="0" presId="urn:microsoft.com/office/officeart/2005/8/layout/vList5"/>
    <dgm:cxn modelId="{695A443A-BA8A-4727-8D17-832D5E642D99}" srcId="{76461CF0-A13A-4CDF-A195-B9116E58BF4F}" destId="{4B975654-8B47-48CA-9FD0-173BA45775C4}" srcOrd="0" destOrd="0" parTransId="{75C3F921-E1F8-44A1-BD7F-884E06F79DE7}" sibTransId="{943357A0-5A87-45DB-A6DA-6868CDFE2919}"/>
    <dgm:cxn modelId="{EEBA1B3F-4354-4213-BC55-09E3AB52B883}" srcId="{76461CF0-A13A-4CDF-A195-B9116E58BF4F}" destId="{F188D301-09C4-40F9-B36F-21E07255B841}" srcOrd="2" destOrd="0" parTransId="{C9F496B2-4283-4AE3-B6CB-0EEA5C60CBC3}" sibTransId="{DEF6F0B6-788A-4641-BFC7-212936C9E45E}"/>
    <dgm:cxn modelId="{E664AE44-6F63-4DD1-A19D-A30916270198}" type="presOf" srcId="{57306FF5-6C42-4D32-A0C2-9298694443EA}" destId="{CB3F7988-B5F6-4C2E-B34E-2D4F6B3A604F}" srcOrd="0" destOrd="0" presId="urn:microsoft.com/office/officeart/2005/8/layout/vList5"/>
    <dgm:cxn modelId="{81574145-C914-4880-AAF5-A46E1ED56FAD}" srcId="{21C49155-05AB-4FAD-A02F-16A3E674DDDB}" destId="{76461CF0-A13A-4CDF-A195-B9116E58BF4F}" srcOrd="1" destOrd="0" parTransId="{77E75BFB-6FBF-4B57-BD09-FC64EE8308B8}" sibTransId="{BABBC5CB-DA05-4F11-9C0F-24958C9FC306}"/>
    <dgm:cxn modelId="{C6BA7747-F6F4-4538-8E3E-F7E00975C11D}" type="presOf" srcId="{7CBFC79E-C427-42DA-A1B9-899A05E936C8}" destId="{DDB2B3A8-22C8-4094-8D40-ACC8A2FC02E4}" srcOrd="0" destOrd="1" presId="urn:microsoft.com/office/officeart/2005/8/layout/vList5"/>
    <dgm:cxn modelId="{55312287-C174-4E84-B8FA-0D429F6574D8}" type="presOf" srcId="{4B975654-8B47-48CA-9FD0-173BA45775C4}" destId="{DDB2B3A8-22C8-4094-8D40-ACC8A2FC02E4}" srcOrd="0" destOrd="0" presId="urn:microsoft.com/office/officeart/2005/8/layout/vList5"/>
    <dgm:cxn modelId="{9C09708E-8C7D-4A04-A180-3AD11FEBB341}" srcId="{76461CF0-A13A-4CDF-A195-B9116E58BF4F}" destId="{7CBFC79E-C427-42DA-A1B9-899A05E936C8}" srcOrd="1" destOrd="0" parTransId="{B77A34C4-A793-461C-9587-62B57A455F25}" sibTransId="{B488AFE3-1E90-4158-9185-0A0FD0CF4A5E}"/>
    <dgm:cxn modelId="{0B514CC4-6AA7-4995-87DE-483B78D89BE9}" type="presOf" srcId="{76461CF0-A13A-4CDF-A195-B9116E58BF4F}" destId="{0D006147-46B3-4DB0-B7CE-8DCE22FE7235}" srcOrd="0" destOrd="0" presId="urn:microsoft.com/office/officeart/2005/8/layout/vList5"/>
    <dgm:cxn modelId="{75CD24FF-7FA4-44D4-AA6E-15AD272C4C6E}" srcId="{21C49155-05AB-4FAD-A02F-16A3E674DDDB}" destId="{57306FF5-6C42-4D32-A0C2-9298694443EA}" srcOrd="0" destOrd="0" parTransId="{9C0D9EC3-58F7-40F2-A032-38746B18B8AB}" sibTransId="{25744B09-1973-473E-89B8-ADF66F7ACACA}"/>
    <dgm:cxn modelId="{5FB2D7C3-9580-41F5-BE10-CB4FC849DBAD}" type="presParOf" srcId="{CA7AE5BA-5C33-4AA4-9439-77A776FAAA3D}" destId="{CEA66678-9804-455E-B67A-DE3E11783857}" srcOrd="0" destOrd="0" presId="urn:microsoft.com/office/officeart/2005/8/layout/vList5"/>
    <dgm:cxn modelId="{DCE93DF7-319E-492F-B755-55ADAB04F94C}" type="presParOf" srcId="{CEA66678-9804-455E-B67A-DE3E11783857}" destId="{CB3F7988-B5F6-4C2E-B34E-2D4F6B3A604F}" srcOrd="0" destOrd="0" presId="urn:microsoft.com/office/officeart/2005/8/layout/vList5"/>
    <dgm:cxn modelId="{9B75BA3A-45D1-4AF5-8862-FF091E842CB6}" type="presParOf" srcId="{CA7AE5BA-5C33-4AA4-9439-77A776FAAA3D}" destId="{265EC569-0C70-45F1-8412-91AD86D80655}" srcOrd="1" destOrd="0" presId="urn:microsoft.com/office/officeart/2005/8/layout/vList5"/>
    <dgm:cxn modelId="{3B0C683B-41CA-4E46-B1CC-11E63F85F3B5}" type="presParOf" srcId="{CA7AE5BA-5C33-4AA4-9439-77A776FAAA3D}" destId="{3E901854-7377-427C-A678-CB24B7F25D03}" srcOrd="2" destOrd="0" presId="urn:microsoft.com/office/officeart/2005/8/layout/vList5"/>
    <dgm:cxn modelId="{1540021B-4656-4628-9CF0-EABF446989DD}" type="presParOf" srcId="{3E901854-7377-427C-A678-CB24B7F25D03}" destId="{0D006147-46B3-4DB0-B7CE-8DCE22FE7235}" srcOrd="0" destOrd="0" presId="urn:microsoft.com/office/officeart/2005/8/layout/vList5"/>
    <dgm:cxn modelId="{88F8B053-D09E-475A-8923-418272E582D1}" type="presParOf" srcId="{3E901854-7377-427C-A678-CB24B7F25D03}" destId="{DDB2B3A8-22C8-4094-8D40-ACC8A2FC02E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6E57877-F156-4524-B8AB-D6A955F9892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4E92426-782E-4813-9EBD-66438BA07C07}">
      <dgm:prSet/>
      <dgm:spPr/>
      <dgm:t>
        <a:bodyPr/>
        <a:lstStyle/>
        <a:p>
          <a:r>
            <a:rPr lang="en-GB"/>
            <a:t>Complex network of brain structures involved in regulating emotions, motivation, memory, and behaviour.</a:t>
          </a:r>
          <a:endParaRPr lang="en-US"/>
        </a:p>
      </dgm:t>
    </dgm:pt>
    <dgm:pt modelId="{D4C3E5AD-195B-49E1-AA26-18AC38F8828C}" type="parTrans" cxnId="{6767D05B-8D36-4B19-B404-CD7EE695B712}">
      <dgm:prSet/>
      <dgm:spPr/>
      <dgm:t>
        <a:bodyPr/>
        <a:lstStyle/>
        <a:p>
          <a:endParaRPr lang="en-US"/>
        </a:p>
      </dgm:t>
    </dgm:pt>
    <dgm:pt modelId="{0350506B-F286-451E-A09B-7EE49EA54C41}" type="sibTrans" cxnId="{6767D05B-8D36-4B19-B404-CD7EE695B712}">
      <dgm:prSet/>
      <dgm:spPr/>
      <dgm:t>
        <a:bodyPr/>
        <a:lstStyle/>
        <a:p>
          <a:endParaRPr lang="en-US"/>
        </a:p>
      </dgm:t>
    </dgm:pt>
    <dgm:pt modelId="{1F75E1DE-72EC-49CE-8D09-1DE7EAF5CFDA}">
      <dgm:prSet/>
      <dgm:spPr/>
      <dgm:t>
        <a:bodyPr/>
        <a:lstStyle/>
        <a:p>
          <a:r>
            <a:rPr lang="en-GB"/>
            <a:t>Amygdala (Emotional memories)</a:t>
          </a:r>
          <a:endParaRPr lang="en-US"/>
        </a:p>
      </dgm:t>
    </dgm:pt>
    <dgm:pt modelId="{99C9DAA7-A5B2-43D0-8049-5C5E50688607}" type="parTrans" cxnId="{7B310712-290B-44CD-B375-AA128F499E19}">
      <dgm:prSet/>
      <dgm:spPr/>
      <dgm:t>
        <a:bodyPr/>
        <a:lstStyle/>
        <a:p>
          <a:endParaRPr lang="en-US"/>
        </a:p>
      </dgm:t>
    </dgm:pt>
    <dgm:pt modelId="{DF154C2E-BE91-4A17-8E57-A3EC4B3F23A5}" type="sibTrans" cxnId="{7B310712-290B-44CD-B375-AA128F499E19}">
      <dgm:prSet/>
      <dgm:spPr/>
      <dgm:t>
        <a:bodyPr/>
        <a:lstStyle/>
        <a:p>
          <a:endParaRPr lang="en-US"/>
        </a:p>
      </dgm:t>
    </dgm:pt>
    <dgm:pt modelId="{E13C46A0-E659-4CD6-BBE2-DF51587930FD}">
      <dgm:prSet/>
      <dgm:spPr/>
      <dgm:t>
        <a:bodyPr/>
        <a:lstStyle/>
        <a:p>
          <a:r>
            <a:rPr lang="en-GB"/>
            <a:t>Hippocampus (Long –term memory) </a:t>
          </a:r>
          <a:endParaRPr lang="en-US"/>
        </a:p>
      </dgm:t>
    </dgm:pt>
    <dgm:pt modelId="{CCA32EF1-A6F5-45C8-97AB-FC6B8D26D088}" type="parTrans" cxnId="{511E3CCE-A6FC-41A8-BFDC-56853DF3E7F8}">
      <dgm:prSet/>
      <dgm:spPr/>
      <dgm:t>
        <a:bodyPr/>
        <a:lstStyle/>
        <a:p>
          <a:endParaRPr lang="en-US"/>
        </a:p>
      </dgm:t>
    </dgm:pt>
    <dgm:pt modelId="{780812CE-3DA8-4262-B423-0EA992A9258A}" type="sibTrans" cxnId="{511E3CCE-A6FC-41A8-BFDC-56853DF3E7F8}">
      <dgm:prSet/>
      <dgm:spPr/>
      <dgm:t>
        <a:bodyPr/>
        <a:lstStyle/>
        <a:p>
          <a:endParaRPr lang="en-US"/>
        </a:p>
      </dgm:t>
    </dgm:pt>
    <dgm:pt modelId="{BB48CAE7-C5A8-42C9-84E0-9CC4B8D168E1}">
      <dgm:prSet/>
      <dgm:spPr/>
      <dgm:t>
        <a:bodyPr/>
        <a:lstStyle/>
        <a:p>
          <a:r>
            <a:rPr lang="en-GB"/>
            <a:t>heightened emotional responses and desire for rewards.</a:t>
          </a:r>
          <a:endParaRPr lang="en-US"/>
        </a:p>
      </dgm:t>
    </dgm:pt>
    <dgm:pt modelId="{8A50E646-B5B0-420F-8C9C-03FCB79CE730}" type="parTrans" cxnId="{D08791DF-6A1C-474B-8004-7630585A810B}">
      <dgm:prSet/>
      <dgm:spPr/>
      <dgm:t>
        <a:bodyPr/>
        <a:lstStyle/>
        <a:p>
          <a:endParaRPr lang="en-US"/>
        </a:p>
      </dgm:t>
    </dgm:pt>
    <dgm:pt modelId="{1C675A21-935E-4A06-93BD-65F1F61C9015}" type="sibTrans" cxnId="{D08791DF-6A1C-474B-8004-7630585A810B}">
      <dgm:prSet/>
      <dgm:spPr/>
      <dgm:t>
        <a:bodyPr/>
        <a:lstStyle/>
        <a:p>
          <a:endParaRPr lang="en-US"/>
        </a:p>
      </dgm:t>
    </dgm:pt>
    <dgm:pt modelId="{B63228C8-CF1A-4D50-9CCF-9C0B968AEC8F}" type="pres">
      <dgm:prSet presAssocID="{56E57877-F156-4524-B8AB-D6A955F9892B}" presName="vert0" presStyleCnt="0">
        <dgm:presLayoutVars>
          <dgm:dir/>
          <dgm:animOne val="branch"/>
          <dgm:animLvl val="lvl"/>
        </dgm:presLayoutVars>
      </dgm:prSet>
      <dgm:spPr/>
    </dgm:pt>
    <dgm:pt modelId="{3C7FEABF-3F89-4C85-AB77-ACFAD92FABF1}" type="pres">
      <dgm:prSet presAssocID="{54E92426-782E-4813-9EBD-66438BA07C07}" presName="thickLine" presStyleLbl="alignNode1" presStyleIdx="0" presStyleCnt="1"/>
      <dgm:spPr/>
    </dgm:pt>
    <dgm:pt modelId="{21993689-3739-4993-9007-EF0F67C3B81E}" type="pres">
      <dgm:prSet presAssocID="{54E92426-782E-4813-9EBD-66438BA07C07}" presName="horz1" presStyleCnt="0"/>
      <dgm:spPr/>
    </dgm:pt>
    <dgm:pt modelId="{473C55D8-EB20-41B3-BEAA-128C78A0D2D6}" type="pres">
      <dgm:prSet presAssocID="{54E92426-782E-4813-9EBD-66438BA07C07}" presName="tx1" presStyleLbl="revTx" presStyleIdx="0" presStyleCnt="4"/>
      <dgm:spPr/>
    </dgm:pt>
    <dgm:pt modelId="{35C8F203-045F-45AC-A4A0-93EB57EBF8D5}" type="pres">
      <dgm:prSet presAssocID="{54E92426-782E-4813-9EBD-66438BA07C07}" presName="vert1" presStyleCnt="0"/>
      <dgm:spPr/>
    </dgm:pt>
    <dgm:pt modelId="{2E1C2023-EAF1-494E-A778-7DE0A3D494B5}" type="pres">
      <dgm:prSet presAssocID="{1F75E1DE-72EC-49CE-8D09-1DE7EAF5CFDA}" presName="vertSpace2a" presStyleCnt="0"/>
      <dgm:spPr/>
    </dgm:pt>
    <dgm:pt modelId="{EF220EA1-29B7-4344-8FC0-E2E44224D5E6}" type="pres">
      <dgm:prSet presAssocID="{1F75E1DE-72EC-49CE-8D09-1DE7EAF5CFDA}" presName="horz2" presStyleCnt="0"/>
      <dgm:spPr/>
    </dgm:pt>
    <dgm:pt modelId="{939DDB48-2678-4C0A-AFB9-AAD048E5F541}" type="pres">
      <dgm:prSet presAssocID="{1F75E1DE-72EC-49CE-8D09-1DE7EAF5CFDA}" presName="horzSpace2" presStyleCnt="0"/>
      <dgm:spPr/>
    </dgm:pt>
    <dgm:pt modelId="{C0229569-950D-49E6-A3BE-85C1AF2D6EBC}" type="pres">
      <dgm:prSet presAssocID="{1F75E1DE-72EC-49CE-8D09-1DE7EAF5CFDA}" presName="tx2" presStyleLbl="revTx" presStyleIdx="1" presStyleCnt="4"/>
      <dgm:spPr/>
    </dgm:pt>
    <dgm:pt modelId="{8BFEA1A2-BE40-4A0F-879C-D187B15D8B86}" type="pres">
      <dgm:prSet presAssocID="{1F75E1DE-72EC-49CE-8D09-1DE7EAF5CFDA}" presName="vert2" presStyleCnt="0"/>
      <dgm:spPr/>
    </dgm:pt>
    <dgm:pt modelId="{7B34BA99-0212-41A4-9123-B0F0A307F1EC}" type="pres">
      <dgm:prSet presAssocID="{1F75E1DE-72EC-49CE-8D09-1DE7EAF5CFDA}" presName="thinLine2b" presStyleLbl="callout" presStyleIdx="0" presStyleCnt="3"/>
      <dgm:spPr/>
    </dgm:pt>
    <dgm:pt modelId="{07AAA0A2-61E1-48E3-9823-32F828D097C5}" type="pres">
      <dgm:prSet presAssocID="{1F75E1DE-72EC-49CE-8D09-1DE7EAF5CFDA}" presName="vertSpace2b" presStyleCnt="0"/>
      <dgm:spPr/>
    </dgm:pt>
    <dgm:pt modelId="{158D4763-6DF3-43EE-B306-B6D02F5EA129}" type="pres">
      <dgm:prSet presAssocID="{E13C46A0-E659-4CD6-BBE2-DF51587930FD}" presName="horz2" presStyleCnt="0"/>
      <dgm:spPr/>
    </dgm:pt>
    <dgm:pt modelId="{25EDD537-FCC5-4199-A5C1-981A419FDD4C}" type="pres">
      <dgm:prSet presAssocID="{E13C46A0-E659-4CD6-BBE2-DF51587930FD}" presName="horzSpace2" presStyleCnt="0"/>
      <dgm:spPr/>
    </dgm:pt>
    <dgm:pt modelId="{13A5D4DD-7426-40B0-8D9A-FF9566486A90}" type="pres">
      <dgm:prSet presAssocID="{E13C46A0-E659-4CD6-BBE2-DF51587930FD}" presName="tx2" presStyleLbl="revTx" presStyleIdx="2" presStyleCnt="4"/>
      <dgm:spPr/>
    </dgm:pt>
    <dgm:pt modelId="{5C4E6FCC-8A61-416A-A471-ABB0343B6F19}" type="pres">
      <dgm:prSet presAssocID="{E13C46A0-E659-4CD6-BBE2-DF51587930FD}" presName="vert2" presStyleCnt="0"/>
      <dgm:spPr/>
    </dgm:pt>
    <dgm:pt modelId="{D9F2510B-DD03-4756-B4F8-C0DC309044AC}" type="pres">
      <dgm:prSet presAssocID="{E13C46A0-E659-4CD6-BBE2-DF51587930FD}" presName="thinLine2b" presStyleLbl="callout" presStyleIdx="1" presStyleCnt="3"/>
      <dgm:spPr/>
    </dgm:pt>
    <dgm:pt modelId="{8B16E10A-C80D-4D2E-B5CE-851B8B8F6D8A}" type="pres">
      <dgm:prSet presAssocID="{E13C46A0-E659-4CD6-BBE2-DF51587930FD}" presName="vertSpace2b" presStyleCnt="0"/>
      <dgm:spPr/>
    </dgm:pt>
    <dgm:pt modelId="{88EA44BB-0999-4E80-AF4B-EDDCB9447F35}" type="pres">
      <dgm:prSet presAssocID="{BB48CAE7-C5A8-42C9-84E0-9CC4B8D168E1}" presName="horz2" presStyleCnt="0"/>
      <dgm:spPr/>
    </dgm:pt>
    <dgm:pt modelId="{1CA4B435-1A11-4E6E-8A22-0E0F2F763ED3}" type="pres">
      <dgm:prSet presAssocID="{BB48CAE7-C5A8-42C9-84E0-9CC4B8D168E1}" presName="horzSpace2" presStyleCnt="0"/>
      <dgm:spPr/>
    </dgm:pt>
    <dgm:pt modelId="{7CFB9E4F-2AD6-4A21-86D8-F2DF3F778E00}" type="pres">
      <dgm:prSet presAssocID="{BB48CAE7-C5A8-42C9-84E0-9CC4B8D168E1}" presName="tx2" presStyleLbl="revTx" presStyleIdx="3" presStyleCnt="4"/>
      <dgm:spPr/>
    </dgm:pt>
    <dgm:pt modelId="{56C4B9E1-24B9-4526-A77E-D09871D89866}" type="pres">
      <dgm:prSet presAssocID="{BB48CAE7-C5A8-42C9-84E0-9CC4B8D168E1}" presName="vert2" presStyleCnt="0"/>
      <dgm:spPr/>
    </dgm:pt>
    <dgm:pt modelId="{D4C2BBDC-FDBD-49C5-9268-1611BDE7265E}" type="pres">
      <dgm:prSet presAssocID="{BB48CAE7-C5A8-42C9-84E0-9CC4B8D168E1}" presName="thinLine2b" presStyleLbl="callout" presStyleIdx="2" presStyleCnt="3"/>
      <dgm:spPr/>
    </dgm:pt>
    <dgm:pt modelId="{ECA3D356-F71E-4ECC-A318-26D61F57861F}" type="pres">
      <dgm:prSet presAssocID="{BB48CAE7-C5A8-42C9-84E0-9CC4B8D168E1}" presName="vertSpace2b" presStyleCnt="0"/>
      <dgm:spPr/>
    </dgm:pt>
  </dgm:ptLst>
  <dgm:cxnLst>
    <dgm:cxn modelId="{7B310712-290B-44CD-B375-AA128F499E19}" srcId="{54E92426-782E-4813-9EBD-66438BA07C07}" destId="{1F75E1DE-72EC-49CE-8D09-1DE7EAF5CFDA}" srcOrd="0" destOrd="0" parTransId="{99C9DAA7-A5B2-43D0-8049-5C5E50688607}" sibTransId="{DF154C2E-BE91-4A17-8E57-A3EC4B3F23A5}"/>
    <dgm:cxn modelId="{74CAB41A-85A4-4D14-9A02-0E2F792F0945}" type="presOf" srcId="{56E57877-F156-4524-B8AB-D6A955F9892B}" destId="{B63228C8-CF1A-4D50-9CCF-9C0B968AEC8F}" srcOrd="0" destOrd="0" presId="urn:microsoft.com/office/officeart/2008/layout/LinedList"/>
    <dgm:cxn modelId="{3327592F-6CB6-45A1-9A9D-312BD07BE267}" type="presOf" srcId="{E13C46A0-E659-4CD6-BBE2-DF51587930FD}" destId="{13A5D4DD-7426-40B0-8D9A-FF9566486A90}" srcOrd="0" destOrd="0" presId="urn:microsoft.com/office/officeart/2008/layout/LinedList"/>
    <dgm:cxn modelId="{862F8E39-5DBB-48E0-96C7-84C34870FDE5}" type="presOf" srcId="{54E92426-782E-4813-9EBD-66438BA07C07}" destId="{473C55D8-EB20-41B3-BEAA-128C78A0D2D6}" srcOrd="0" destOrd="0" presId="urn:microsoft.com/office/officeart/2008/layout/LinedList"/>
    <dgm:cxn modelId="{6767D05B-8D36-4B19-B404-CD7EE695B712}" srcId="{56E57877-F156-4524-B8AB-D6A955F9892B}" destId="{54E92426-782E-4813-9EBD-66438BA07C07}" srcOrd="0" destOrd="0" parTransId="{D4C3E5AD-195B-49E1-AA26-18AC38F8828C}" sibTransId="{0350506B-F286-451E-A09B-7EE49EA54C41}"/>
    <dgm:cxn modelId="{4810E141-5546-4F95-B60D-19581D21A3EB}" type="presOf" srcId="{1F75E1DE-72EC-49CE-8D09-1DE7EAF5CFDA}" destId="{C0229569-950D-49E6-A3BE-85C1AF2D6EBC}" srcOrd="0" destOrd="0" presId="urn:microsoft.com/office/officeart/2008/layout/LinedList"/>
    <dgm:cxn modelId="{511E3CCE-A6FC-41A8-BFDC-56853DF3E7F8}" srcId="{54E92426-782E-4813-9EBD-66438BA07C07}" destId="{E13C46A0-E659-4CD6-BBE2-DF51587930FD}" srcOrd="1" destOrd="0" parTransId="{CCA32EF1-A6F5-45C8-97AB-FC6B8D26D088}" sibTransId="{780812CE-3DA8-4262-B423-0EA992A9258A}"/>
    <dgm:cxn modelId="{D08791DF-6A1C-474B-8004-7630585A810B}" srcId="{54E92426-782E-4813-9EBD-66438BA07C07}" destId="{BB48CAE7-C5A8-42C9-84E0-9CC4B8D168E1}" srcOrd="2" destOrd="0" parTransId="{8A50E646-B5B0-420F-8C9C-03FCB79CE730}" sibTransId="{1C675A21-935E-4A06-93BD-65F1F61C9015}"/>
    <dgm:cxn modelId="{5E9982F0-967D-4B91-8AAD-9572B30D5461}" type="presOf" srcId="{BB48CAE7-C5A8-42C9-84E0-9CC4B8D168E1}" destId="{7CFB9E4F-2AD6-4A21-86D8-F2DF3F778E00}" srcOrd="0" destOrd="0" presId="urn:microsoft.com/office/officeart/2008/layout/LinedList"/>
    <dgm:cxn modelId="{FB06EA52-DF4A-4B36-969A-B5CECFA68981}" type="presParOf" srcId="{B63228C8-CF1A-4D50-9CCF-9C0B968AEC8F}" destId="{3C7FEABF-3F89-4C85-AB77-ACFAD92FABF1}" srcOrd="0" destOrd="0" presId="urn:microsoft.com/office/officeart/2008/layout/LinedList"/>
    <dgm:cxn modelId="{CC17D457-BF7E-4222-9FEC-5F7205800A71}" type="presParOf" srcId="{B63228C8-CF1A-4D50-9CCF-9C0B968AEC8F}" destId="{21993689-3739-4993-9007-EF0F67C3B81E}" srcOrd="1" destOrd="0" presId="urn:microsoft.com/office/officeart/2008/layout/LinedList"/>
    <dgm:cxn modelId="{493585F2-4133-4280-9488-057A1C2E6A04}" type="presParOf" srcId="{21993689-3739-4993-9007-EF0F67C3B81E}" destId="{473C55D8-EB20-41B3-BEAA-128C78A0D2D6}" srcOrd="0" destOrd="0" presId="urn:microsoft.com/office/officeart/2008/layout/LinedList"/>
    <dgm:cxn modelId="{E435F948-D722-44B2-9317-12BB158AE81F}" type="presParOf" srcId="{21993689-3739-4993-9007-EF0F67C3B81E}" destId="{35C8F203-045F-45AC-A4A0-93EB57EBF8D5}" srcOrd="1" destOrd="0" presId="urn:microsoft.com/office/officeart/2008/layout/LinedList"/>
    <dgm:cxn modelId="{7D24EC18-EE84-42E3-A63F-B7B24145F7DD}" type="presParOf" srcId="{35C8F203-045F-45AC-A4A0-93EB57EBF8D5}" destId="{2E1C2023-EAF1-494E-A778-7DE0A3D494B5}" srcOrd="0" destOrd="0" presId="urn:microsoft.com/office/officeart/2008/layout/LinedList"/>
    <dgm:cxn modelId="{A310E2BD-7C7C-4409-BD79-A011D93C495B}" type="presParOf" srcId="{35C8F203-045F-45AC-A4A0-93EB57EBF8D5}" destId="{EF220EA1-29B7-4344-8FC0-E2E44224D5E6}" srcOrd="1" destOrd="0" presId="urn:microsoft.com/office/officeart/2008/layout/LinedList"/>
    <dgm:cxn modelId="{EC71602E-A6BD-4162-9743-C1401BE1D56D}" type="presParOf" srcId="{EF220EA1-29B7-4344-8FC0-E2E44224D5E6}" destId="{939DDB48-2678-4C0A-AFB9-AAD048E5F541}" srcOrd="0" destOrd="0" presId="urn:microsoft.com/office/officeart/2008/layout/LinedList"/>
    <dgm:cxn modelId="{66832162-7E9F-43B1-BCEF-32A37B6D23A3}" type="presParOf" srcId="{EF220EA1-29B7-4344-8FC0-E2E44224D5E6}" destId="{C0229569-950D-49E6-A3BE-85C1AF2D6EBC}" srcOrd="1" destOrd="0" presId="urn:microsoft.com/office/officeart/2008/layout/LinedList"/>
    <dgm:cxn modelId="{2CD33B96-7271-457D-8565-36D91B7A12B6}" type="presParOf" srcId="{EF220EA1-29B7-4344-8FC0-E2E44224D5E6}" destId="{8BFEA1A2-BE40-4A0F-879C-D187B15D8B86}" srcOrd="2" destOrd="0" presId="urn:microsoft.com/office/officeart/2008/layout/LinedList"/>
    <dgm:cxn modelId="{AD7FBA2E-EF74-479D-8B77-A7FC106BBF94}" type="presParOf" srcId="{35C8F203-045F-45AC-A4A0-93EB57EBF8D5}" destId="{7B34BA99-0212-41A4-9123-B0F0A307F1EC}" srcOrd="2" destOrd="0" presId="urn:microsoft.com/office/officeart/2008/layout/LinedList"/>
    <dgm:cxn modelId="{EC2E5AD6-A37E-4E3C-AB1C-E380CF7E2119}" type="presParOf" srcId="{35C8F203-045F-45AC-A4A0-93EB57EBF8D5}" destId="{07AAA0A2-61E1-48E3-9823-32F828D097C5}" srcOrd="3" destOrd="0" presId="urn:microsoft.com/office/officeart/2008/layout/LinedList"/>
    <dgm:cxn modelId="{A83C6B87-CB39-425A-B870-5774059DBF12}" type="presParOf" srcId="{35C8F203-045F-45AC-A4A0-93EB57EBF8D5}" destId="{158D4763-6DF3-43EE-B306-B6D02F5EA129}" srcOrd="4" destOrd="0" presId="urn:microsoft.com/office/officeart/2008/layout/LinedList"/>
    <dgm:cxn modelId="{F32DC011-B31F-4780-9F5E-A90835794716}" type="presParOf" srcId="{158D4763-6DF3-43EE-B306-B6D02F5EA129}" destId="{25EDD537-FCC5-4199-A5C1-981A419FDD4C}" srcOrd="0" destOrd="0" presId="urn:microsoft.com/office/officeart/2008/layout/LinedList"/>
    <dgm:cxn modelId="{5FE4BB49-3E0E-4973-97FC-1A033653D6DE}" type="presParOf" srcId="{158D4763-6DF3-43EE-B306-B6D02F5EA129}" destId="{13A5D4DD-7426-40B0-8D9A-FF9566486A90}" srcOrd="1" destOrd="0" presId="urn:microsoft.com/office/officeart/2008/layout/LinedList"/>
    <dgm:cxn modelId="{68951CE9-7464-4CA8-B383-58118D311C44}" type="presParOf" srcId="{158D4763-6DF3-43EE-B306-B6D02F5EA129}" destId="{5C4E6FCC-8A61-416A-A471-ABB0343B6F19}" srcOrd="2" destOrd="0" presId="urn:microsoft.com/office/officeart/2008/layout/LinedList"/>
    <dgm:cxn modelId="{886483E3-BDAB-4F68-90E7-5BE10C9E6778}" type="presParOf" srcId="{35C8F203-045F-45AC-A4A0-93EB57EBF8D5}" destId="{D9F2510B-DD03-4756-B4F8-C0DC309044AC}" srcOrd="5" destOrd="0" presId="urn:microsoft.com/office/officeart/2008/layout/LinedList"/>
    <dgm:cxn modelId="{4EB465CF-AFFB-43F9-8D62-1282814F54EA}" type="presParOf" srcId="{35C8F203-045F-45AC-A4A0-93EB57EBF8D5}" destId="{8B16E10A-C80D-4D2E-B5CE-851B8B8F6D8A}" srcOrd="6" destOrd="0" presId="urn:microsoft.com/office/officeart/2008/layout/LinedList"/>
    <dgm:cxn modelId="{0E0D6BF2-5E62-4FEE-B5EC-4EA01048994D}" type="presParOf" srcId="{35C8F203-045F-45AC-A4A0-93EB57EBF8D5}" destId="{88EA44BB-0999-4E80-AF4B-EDDCB9447F35}" srcOrd="7" destOrd="0" presId="urn:microsoft.com/office/officeart/2008/layout/LinedList"/>
    <dgm:cxn modelId="{2B7793E5-9884-462B-9126-E37596CB7FFC}" type="presParOf" srcId="{88EA44BB-0999-4E80-AF4B-EDDCB9447F35}" destId="{1CA4B435-1A11-4E6E-8A22-0E0F2F763ED3}" srcOrd="0" destOrd="0" presId="urn:microsoft.com/office/officeart/2008/layout/LinedList"/>
    <dgm:cxn modelId="{428AB837-455F-4B71-B3CF-973585B52518}" type="presParOf" srcId="{88EA44BB-0999-4E80-AF4B-EDDCB9447F35}" destId="{7CFB9E4F-2AD6-4A21-86D8-F2DF3F778E00}" srcOrd="1" destOrd="0" presId="urn:microsoft.com/office/officeart/2008/layout/LinedList"/>
    <dgm:cxn modelId="{9FD0A46B-3EBC-4956-8557-69944CCF213A}" type="presParOf" srcId="{88EA44BB-0999-4E80-AF4B-EDDCB9447F35}" destId="{56C4B9E1-24B9-4526-A77E-D09871D89866}" srcOrd="2" destOrd="0" presId="urn:microsoft.com/office/officeart/2008/layout/LinedList"/>
    <dgm:cxn modelId="{0256D3EB-52C4-4EB9-A8A1-D2BF64A2AD6A}" type="presParOf" srcId="{35C8F203-045F-45AC-A4A0-93EB57EBF8D5}" destId="{D4C2BBDC-FDBD-49C5-9268-1611BDE7265E}" srcOrd="8" destOrd="0" presId="urn:microsoft.com/office/officeart/2008/layout/LinedList"/>
    <dgm:cxn modelId="{4CAFE863-CB21-466E-90D3-EB4C17FB4DCC}" type="presParOf" srcId="{35C8F203-045F-45AC-A4A0-93EB57EBF8D5}" destId="{ECA3D356-F71E-4ECC-A318-26D61F57861F}"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FD9247F-9B10-4274-8DBE-38329CD01EB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85318C4-24D6-41B7-A62E-9D8468BB8CEE}">
      <dgm:prSet/>
      <dgm:spPr/>
      <dgm:t>
        <a:bodyPr/>
        <a:lstStyle/>
        <a:p>
          <a:r>
            <a:rPr lang="en-GB"/>
            <a:t>Dopamine Influences pleasure and reward pathways. Increased sensitivity results in adolescence seeking: </a:t>
          </a:r>
          <a:endParaRPr lang="en-US"/>
        </a:p>
      </dgm:t>
    </dgm:pt>
    <dgm:pt modelId="{09401C48-D48F-4D79-98C9-CBB369FE5EE1}" type="parTrans" cxnId="{D6948A9B-A213-40A8-9E15-2AD81176B2BD}">
      <dgm:prSet/>
      <dgm:spPr/>
      <dgm:t>
        <a:bodyPr/>
        <a:lstStyle/>
        <a:p>
          <a:endParaRPr lang="en-US"/>
        </a:p>
      </dgm:t>
    </dgm:pt>
    <dgm:pt modelId="{1497046F-4D68-4172-A90F-E9BC2C8F52AB}" type="sibTrans" cxnId="{D6948A9B-A213-40A8-9E15-2AD81176B2BD}">
      <dgm:prSet/>
      <dgm:spPr/>
      <dgm:t>
        <a:bodyPr/>
        <a:lstStyle/>
        <a:p>
          <a:endParaRPr lang="en-US"/>
        </a:p>
      </dgm:t>
    </dgm:pt>
    <dgm:pt modelId="{08A78CBB-0AC9-4CFF-86A7-1292334AD6F3}">
      <dgm:prSet/>
      <dgm:spPr/>
      <dgm:t>
        <a:bodyPr/>
        <a:lstStyle/>
        <a:p>
          <a:r>
            <a:rPr lang="en-GB"/>
            <a:t>New experiences</a:t>
          </a:r>
          <a:endParaRPr lang="en-US"/>
        </a:p>
      </dgm:t>
    </dgm:pt>
    <dgm:pt modelId="{0017468E-BB25-47B7-AFDF-44CCF6CABA41}" type="parTrans" cxnId="{5A0289FE-877D-4395-AE5E-6816AC38FAF8}">
      <dgm:prSet/>
      <dgm:spPr/>
      <dgm:t>
        <a:bodyPr/>
        <a:lstStyle/>
        <a:p>
          <a:endParaRPr lang="en-US"/>
        </a:p>
      </dgm:t>
    </dgm:pt>
    <dgm:pt modelId="{159A312C-2DF5-48E1-8644-A01B795AF115}" type="sibTrans" cxnId="{5A0289FE-877D-4395-AE5E-6816AC38FAF8}">
      <dgm:prSet/>
      <dgm:spPr/>
      <dgm:t>
        <a:bodyPr/>
        <a:lstStyle/>
        <a:p>
          <a:endParaRPr lang="en-US"/>
        </a:p>
      </dgm:t>
    </dgm:pt>
    <dgm:pt modelId="{15CF4CFC-C68B-4ACE-8BD1-638EC2184C63}">
      <dgm:prSet/>
      <dgm:spPr/>
      <dgm:t>
        <a:bodyPr/>
        <a:lstStyle/>
        <a:p>
          <a:r>
            <a:rPr lang="en-GB"/>
            <a:t>Exciting experiences </a:t>
          </a:r>
          <a:endParaRPr lang="en-US"/>
        </a:p>
      </dgm:t>
    </dgm:pt>
    <dgm:pt modelId="{22867DAC-1E70-42E8-A11C-B28D0BDED287}" type="parTrans" cxnId="{3348C92F-15F2-4991-B54B-F0F9D5279970}">
      <dgm:prSet/>
      <dgm:spPr/>
      <dgm:t>
        <a:bodyPr/>
        <a:lstStyle/>
        <a:p>
          <a:endParaRPr lang="en-US"/>
        </a:p>
      </dgm:t>
    </dgm:pt>
    <dgm:pt modelId="{3337FD3B-0131-43EE-9149-573E307ED8C2}" type="sibTrans" cxnId="{3348C92F-15F2-4991-B54B-F0F9D5279970}">
      <dgm:prSet/>
      <dgm:spPr/>
      <dgm:t>
        <a:bodyPr/>
        <a:lstStyle/>
        <a:p>
          <a:endParaRPr lang="en-US"/>
        </a:p>
      </dgm:t>
    </dgm:pt>
    <dgm:pt modelId="{596FBF4F-B264-48A6-959F-148217E46455}">
      <dgm:prSet/>
      <dgm:spPr/>
      <dgm:t>
        <a:bodyPr/>
        <a:lstStyle/>
        <a:p>
          <a:r>
            <a:rPr lang="en-GB"/>
            <a:t>Risky experiences </a:t>
          </a:r>
          <a:endParaRPr lang="en-US"/>
        </a:p>
      </dgm:t>
    </dgm:pt>
    <dgm:pt modelId="{43CCA295-4233-4F81-9D05-C4BFEF8005C6}" type="parTrans" cxnId="{C8E9D8AC-7826-4E99-8A85-F1D453A0E1EF}">
      <dgm:prSet/>
      <dgm:spPr/>
      <dgm:t>
        <a:bodyPr/>
        <a:lstStyle/>
        <a:p>
          <a:endParaRPr lang="en-US"/>
        </a:p>
      </dgm:t>
    </dgm:pt>
    <dgm:pt modelId="{5E8D5227-625D-4D64-89CE-06D0D1DD5808}" type="sibTrans" cxnId="{C8E9D8AC-7826-4E99-8A85-F1D453A0E1EF}">
      <dgm:prSet/>
      <dgm:spPr/>
      <dgm:t>
        <a:bodyPr/>
        <a:lstStyle/>
        <a:p>
          <a:endParaRPr lang="en-US"/>
        </a:p>
      </dgm:t>
    </dgm:pt>
    <dgm:pt modelId="{090E05F2-3A2A-4083-8EC9-70B3B5ED2595}" type="pres">
      <dgm:prSet presAssocID="{6FD9247F-9B10-4274-8DBE-38329CD01EB3}" presName="root" presStyleCnt="0">
        <dgm:presLayoutVars>
          <dgm:dir/>
          <dgm:resizeHandles val="exact"/>
        </dgm:presLayoutVars>
      </dgm:prSet>
      <dgm:spPr/>
    </dgm:pt>
    <dgm:pt modelId="{C3A25A8C-636B-47FB-98C7-7F83C2407D55}" type="pres">
      <dgm:prSet presAssocID="{285318C4-24D6-41B7-A62E-9D8468BB8CEE}" presName="compNode" presStyleCnt="0"/>
      <dgm:spPr/>
    </dgm:pt>
    <dgm:pt modelId="{AF185568-738C-4B5F-8DB8-E034702F925D}" type="pres">
      <dgm:prSet presAssocID="{285318C4-24D6-41B7-A62E-9D8468BB8CEE}" presName="bgRect" presStyleLbl="bgShp" presStyleIdx="0" presStyleCnt="4"/>
      <dgm:spPr/>
    </dgm:pt>
    <dgm:pt modelId="{3DBFD5F7-2558-4B0F-8E32-E74F92A548F5}" type="pres">
      <dgm:prSet presAssocID="{285318C4-24D6-41B7-A62E-9D8468BB8C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21F657AA-F136-4035-98EF-948CF08D0AEE}" type="pres">
      <dgm:prSet presAssocID="{285318C4-24D6-41B7-A62E-9D8468BB8CEE}" presName="spaceRect" presStyleCnt="0"/>
      <dgm:spPr/>
    </dgm:pt>
    <dgm:pt modelId="{2A46ECA7-D096-412D-A197-3AD9165FC71C}" type="pres">
      <dgm:prSet presAssocID="{285318C4-24D6-41B7-A62E-9D8468BB8CEE}" presName="parTx" presStyleLbl="revTx" presStyleIdx="0" presStyleCnt="4">
        <dgm:presLayoutVars>
          <dgm:chMax val="0"/>
          <dgm:chPref val="0"/>
        </dgm:presLayoutVars>
      </dgm:prSet>
      <dgm:spPr/>
    </dgm:pt>
    <dgm:pt modelId="{B14FB950-4DD2-42DC-B655-0E09993A3F32}" type="pres">
      <dgm:prSet presAssocID="{1497046F-4D68-4172-A90F-E9BC2C8F52AB}" presName="sibTrans" presStyleCnt="0"/>
      <dgm:spPr/>
    </dgm:pt>
    <dgm:pt modelId="{27E2522E-6A38-4CC4-82CF-2310E9D10F5B}" type="pres">
      <dgm:prSet presAssocID="{08A78CBB-0AC9-4CFF-86A7-1292334AD6F3}" presName="compNode" presStyleCnt="0"/>
      <dgm:spPr/>
    </dgm:pt>
    <dgm:pt modelId="{09EE48BF-EDDB-485F-B6F2-0213A7FCF9A2}" type="pres">
      <dgm:prSet presAssocID="{08A78CBB-0AC9-4CFF-86A7-1292334AD6F3}" presName="bgRect" presStyleLbl="bgShp" presStyleIdx="1" presStyleCnt="4"/>
      <dgm:spPr/>
    </dgm:pt>
    <dgm:pt modelId="{55126457-989B-4BED-B1B3-9C42366119A5}" type="pres">
      <dgm:prSet presAssocID="{08A78CBB-0AC9-4CFF-86A7-1292334AD6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1F728A5-6BE6-4D0F-B421-213F0E3F7C35}" type="pres">
      <dgm:prSet presAssocID="{08A78CBB-0AC9-4CFF-86A7-1292334AD6F3}" presName="spaceRect" presStyleCnt="0"/>
      <dgm:spPr/>
    </dgm:pt>
    <dgm:pt modelId="{789D4B25-2EB6-434F-9649-102FDFFC5450}" type="pres">
      <dgm:prSet presAssocID="{08A78CBB-0AC9-4CFF-86A7-1292334AD6F3}" presName="parTx" presStyleLbl="revTx" presStyleIdx="1" presStyleCnt="4">
        <dgm:presLayoutVars>
          <dgm:chMax val="0"/>
          <dgm:chPref val="0"/>
        </dgm:presLayoutVars>
      </dgm:prSet>
      <dgm:spPr/>
    </dgm:pt>
    <dgm:pt modelId="{99E40764-352F-490C-9058-5CFD6D7B84D7}" type="pres">
      <dgm:prSet presAssocID="{159A312C-2DF5-48E1-8644-A01B795AF115}" presName="sibTrans" presStyleCnt="0"/>
      <dgm:spPr/>
    </dgm:pt>
    <dgm:pt modelId="{AA6E3650-EC09-45AF-B2F1-CA91446E451A}" type="pres">
      <dgm:prSet presAssocID="{15CF4CFC-C68B-4ACE-8BD1-638EC2184C63}" presName="compNode" presStyleCnt="0"/>
      <dgm:spPr/>
    </dgm:pt>
    <dgm:pt modelId="{A316F5C9-7C81-497A-B1FB-F690BAE34164}" type="pres">
      <dgm:prSet presAssocID="{15CF4CFC-C68B-4ACE-8BD1-638EC2184C63}" presName="bgRect" presStyleLbl="bgShp" presStyleIdx="2" presStyleCnt="4"/>
      <dgm:spPr/>
    </dgm:pt>
    <dgm:pt modelId="{E970072B-D5F1-4BF4-AE98-FA3F3088110D}" type="pres">
      <dgm:prSet presAssocID="{15CF4CFC-C68B-4ACE-8BD1-638EC2184C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boarding"/>
        </a:ext>
      </dgm:extLst>
    </dgm:pt>
    <dgm:pt modelId="{7CB7A1A4-ABA7-4C71-8E9B-EB06885C2A63}" type="pres">
      <dgm:prSet presAssocID="{15CF4CFC-C68B-4ACE-8BD1-638EC2184C63}" presName="spaceRect" presStyleCnt="0"/>
      <dgm:spPr/>
    </dgm:pt>
    <dgm:pt modelId="{F27C0F41-6637-4059-A2C9-10872FB56E71}" type="pres">
      <dgm:prSet presAssocID="{15CF4CFC-C68B-4ACE-8BD1-638EC2184C63}" presName="parTx" presStyleLbl="revTx" presStyleIdx="2" presStyleCnt="4">
        <dgm:presLayoutVars>
          <dgm:chMax val="0"/>
          <dgm:chPref val="0"/>
        </dgm:presLayoutVars>
      </dgm:prSet>
      <dgm:spPr/>
    </dgm:pt>
    <dgm:pt modelId="{29B80823-589B-4C3F-8C46-D6F3FD80A8ED}" type="pres">
      <dgm:prSet presAssocID="{3337FD3B-0131-43EE-9149-573E307ED8C2}" presName="sibTrans" presStyleCnt="0"/>
      <dgm:spPr/>
    </dgm:pt>
    <dgm:pt modelId="{664693A3-A682-49DF-9D85-ABB727FE0DEA}" type="pres">
      <dgm:prSet presAssocID="{596FBF4F-B264-48A6-959F-148217E46455}" presName="compNode" presStyleCnt="0"/>
      <dgm:spPr/>
    </dgm:pt>
    <dgm:pt modelId="{7C80F007-6616-4344-8943-7A504F7118DE}" type="pres">
      <dgm:prSet presAssocID="{596FBF4F-B264-48A6-959F-148217E46455}" presName="bgRect" presStyleLbl="bgShp" presStyleIdx="3" presStyleCnt="4"/>
      <dgm:spPr/>
    </dgm:pt>
    <dgm:pt modelId="{D1C75FE1-038B-4358-9612-F84A74F40D65}" type="pres">
      <dgm:prSet presAssocID="{596FBF4F-B264-48A6-959F-148217E4645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M Customer Insights App"/>
        </a:ext>
      </dgm:extLst>
    </dgm:pt>
    <dgm:pt modelId="{D3FF594B-56E5-4B91-AA19-E2F7B5664064}" type="pres">
      <dgm:prSet presAssocID="{596FBF4F-B264-48A6-959F-148217E46455}" presName="spaceRect" presStyleCnt="0"/>
      <dgm:spPr/>
    </dgm:pt>
    <dgm:pt modelId="{5947A113-FCFB-41F4-83D2-594C63B3F30E}" type="pres">
      <dgm:prSet presAssocID="{596FBF4F-B264-48A6-959F-148217E46455}" presName="parTx" presStyleLbl="revTx" presStyleIdx="3" presStyleCnt="4">
        <dgm:presLayoutVars>
          <dgm:chMax val="0"/>
          <dgm:chPref val="0"/>
        </dgm:presLayoutVars>
      </dgm:prSet>
      <dgm:spPr/>
    </dgm:pt>
  </dgm:ptLst>
  <dgm:cxnLst>
    <dgm:cxn modelId="{3348C92F-15F2-4991-B54B-F0F9D5279970}" srcId="{6FD9247F-9B10-4274-8DBE-38329CD01EB3}" destId="{15CF4CFC-C68B-4ACE-8BD1-638EC2184C63}" srcOrd="2" destOrd="0" parTransId="{22867DAC-1E70-42E8-A11C-B28D0BDED287}" sibTransId="{3337FD3B-0131-43EE-9149-573E307ED8C2}"/>
    <dgm:cxn modelId="{B0DD3B46-0D80-45A2-B13A-CD4014302D06}" type="presOf" srcId="{6FD9247F-9B10-4274-8DBE-38329CD01EB3}" destId="{090E05F2-3A2A-4083-8EC9-70B3B5ED2595}" srcOrd="0" destOrd="0" presId="urn:microsoft.com/office/officeart/2018/2/layout/IconVerticalSolidList"/>
    <dgm:cxn modelId="{8762E466-19B8-4512-AFBF-082AB23A73DD}" type="presOf" srcId="{596FBF4F-B264-48A6-959F-148217E46455}" destId="{5947A113-FCFB-41F4-83D2-594C63B3F30E}" srcOrd="0" destOrd="0" presId="urn:microsoft.com/office/officeart/2018/2/layout/IconVerticalSolidList"/>
    <dgm:cxn modelId="{95FE6D55-7BBC-489A-9A28-C31CBC399B69}" type="presOf" srcId="{15CF4CFC-C68B-4ACE-8BD1-638EC2184C63}" destId="{F27C0F41-6637-4059-A2C9-10872FB56E71}" srcOrd="0" destOrd="0" presId="urn:microsoft.com/office/officeart/2018/2/layout/IconVerticalSolidList"/>
    <dgm:cxn modelId="{41689F8E-E64B-4DA5-90BE-1065EA4780E0}" type="presOf" srcId="{08A78CBB-0AC9-4CFF-86A7-1292334AD6F3}" destId="{789D4B25-2EB6-434F-9649-102FDFFC5450}" srcOrd="0" destOrd="0" presId="urn:microsoft.com/office/officeart/2018/2/layout/IconVerticalSolidList"/>
    <dgm:cxn modelId="{D6948A9B-A213-40A8-9E15-2AD81176B2BD}" srcId="{6FD9247F-9B10-4274-8DBE-38329CD01EB3}" destId="{285318C4-24D6-41B7-A62E-9D8468BB8CEE}" srcOrd="0" destOrd="0" parTransId="{09401C48-D48F-4D79-98C9-CBB369FE5EE1}" sibTransId="{1497046F-4D68-4172-A90F-E9BC2C8F52AB}"/>
    <dgm:cxn modelId="{C8E9D8AC-7826-4E99-8A85-F1D453A0E1EF}" srcId="{6FD9247F-9B10-4274-8DBE-38329CD01EB3}" destId="{596FBF4F-B264-48A6-959F-148217E46455}" srcOrd="3" destOrd="0" parTransId="{43CCA295-4233-4F81-9D05-C4BFEF8005C6}" sibTransId="{5E8D5227-625D-4D64-89CE-06D0D1DD5808}"/>
    <dgm:cxn modelId="{5A0289FE-877D-4395-AE5E-6816AC38FAF8}" srcId="{6FD9247F-9B10-4274-8DBE-38329CD01EB3}" destId="{08A78CBB-0AC9-4CFF-86A7-1292334AD6F3}" srcOrd="1" destOrd="0" parTransId="{0017468E-BB25-47B7-AFDF-44CCF6CABA41}" sibTransId="{159A312C-2DF5-48E1-8644-A01B795AF115}"/>
    <dgm:cxn modelId="{7BEFCBFE-F0BC-422F-AC9F-AA1758728B89}" type="presOf" srcId="{285318C4-24D6-41B7-A62E-9D8468BB8CEE}" destId="{2A46ECA7-D096-412D-A197-3AD9165FC71C}" srcOrd="0" destOrd="0" presId="urn:microsoft.com/office/officeart/2018/2/layout/IconVerticalSolidList"/>
    <dgm:cxn modelId="{68E14162-F109-48C2-BDF2-F524CFEB1EFA}" type="presParOf" srcId="{090E05F2-3A2A-4083-8EC9-70B3B5ED2595}" destId="{C3A25A8C-636B-47FB-98C7-7F83C2407D55}" srcOrd="0" destOrd="0" presId="urn:microsoft.com/office/officeart/2018/2/layout/IconVerticalSolidList"/>
    <dgm:cxn modelId="{915EF9FE-CB8E-49E6-B594-431E1BFCE272}" type="presParOf" srcId="{C3A25A8C-636B-47FB-98C7-7F83C2407D55}" destId="{AF185568-738C-4B5F-8DB8-E034702F925D}" srcOrd="0" destOrd="0" presId="urn:microsoft.com/office/officeart/2018/2/layout/IconVerticalSolidList"/>
    <dgm:cxn modelId="{763C570F-1732-412F-A277-5D4681BE7129}" type="presParOf" srcId="{C3A25A8C-636B-47FB-98C7-7F83C2407D55}" destId="{3DBFD5F7-2558-4B0F-8E32-E74F92A548F5}" srcOrd="1" destOrd="0" presId="urn:microsoft.com/office/officeart/2018/2/layout/IconVerticalSolidList"/>
    <dgm:cxn modelId="{48887DB9-10C5-4417-9998-5860FFA647E0}" type="presParOf" srcId="{C3A25A8C-636B-47FB-98C7-7F83C2407D55}" destId="{21F657AA-F136-4035-98EF-948CF08D0AEE}" srcOrd="2" destOrd="0" presId="urn:microsoft.com/office/officeart/2018/2/layout/IconVerticalSolidList"/>
    <dgm:cxn modelId="{F54F6467-F713-47DB-8E8D-6659282F0D29}" type="presParOf" srcId="{C3A25A8C-636B-47FB-98C7-7F83C2407D55}" destId="{2A46ECA7-D096-412D-A197-3AD9165FC71C}" srcOrd="3" destOrd="0" presId="urn:microsoft.com/office/officeart/2018/2/layout/IconVerticalSolidList"/>
    <dgm:cxn modelId="{A2276B7B-A7A6-4357-8253-3DE6FC83F664}" type="presParOf" srcId="{090E05F2-3A2A-4083-8EC9-70B3B5ED2595}" destId="{B14FB950-4DD2-42DC-B655-0E09993A3F32}" srcOrd="1" destOrd="0" presId="urn:microsoft.com/office/officeart/2018/2/layout/IconVerticalSolidList"/>
    <dgm:cxn modelId="{5270EAC1-8EEB-420B-840F-2D24B94953E7}" type="presParOf" srcId="{090E05F2-3A2A-4083-8EC9-70B3B5ED2595}" destId="{27E2522E-6A38-4CC4-82CF-2310E9D10F5B}" srcOrd="2" destOrd="0" presId="urn:microsoft.com/office/officeart/2018/2/layout/IconVerticalSolidList"/>
    <dgm:cxn modelId="{DBD5A19B-2C23-4FAD-8FD1-33CC247DA552}" type="presParOf" srcId="{27E2522E-6A38-4CC4-82CF-2310E9D10F5B}" destId="{09EE48BF-EDDB-485F-B6F2-0213A7FCF9A2}" srcOrd="0" destOrd="0" presId="urn:microsoft.com/office/officeart/2018/2/layout/IconVerticalSolidList"/>
    <dgm:cxn modelId="{4B4A428E-8CF4-413C-A2D9-87C19857F493}" type="presParOf" srcId="{27E2522E-6A38-4CC4-82CF-2310E9D10F5B}" destId="{55126457-989B-4BED-B1B3-9C42366119A5}" srcOrd="1" destOrd="0" presId="urn:microsoft.com/office/officeart/2018/2/layout/IconVerticalSolidList"/>
    <dgm:cxn modelId="{D18CD823-7C80-43BD-8A8C-7B081CAD9292}" type="presParOf" srcId="{27E2522E-6A38-4CC4-82CF-2310E9D10F5B}" destId="{31F728A5-6BE6-4D0F-B421-213F0E3F7C35}" srcOrd="2" destOrd="0" presId="urn:microsoft.com/office/officeart/2018/2/layout/IconVerticalSolidList"/>
    <dgm:cxn modelId="{08C3C41E-A4C4-4539-8D65-3595DDA7A815}" type="presParOf" srcId="{27E2522E-6A38-4CC4-82CF-2310E9D10F5B}" destId="{789D4B25-2EB6-434F-9649-102FDFFC5450}" srcOrd="3" destOrd="0" presId="urn:microsoft.com/office/officeart/2018/2/layout/IconVerticalSolidList"/>
    <dgm:cxn modelId="{44D3807D-11DA-4BBA-995A-4FF4D56252E5}" type="presParOf" srcId="{090E05F2-3A2A-4083-8EC9-70B3B5ED2595}" destId="{99E40764-352F-490C-9058-5CFD6D7B84D7}" srcOrd="3" destOrd="0" presId="urn:microsoft.com/office/officeart/2018/2/layout/IconVerticalSolidList"/>
    <dgm:cxn modelId="{D445C4EF-694B-45FE-9A88-6E0D2714E59F}" type="presParOf" srcId="{090E05F2-3A2A-4083-8EC9-70B3B5ED2595}" destId="{AA6E3650-EC09-45AF-B2F1-CA91446E451A}" srcOrd="4" destOrd="0" presId="urn:microsoft.com/office/officeart/2018/2/layout/IconVerticalSolidList"/>
    <dgm:cxn modelId="{922704BA-B615-4144-9335-954F3BE011CA}" type="presParOf" srcId="{AA6E3650-EC09-45AF-B2F1-CA91446E451A}" destId="{A316F5C9-7C81-497A-B1FB-F690BAE34164}" srcOrd="0" destOrd="0" presId="urn:microsoft.com/office/officeart/2018/2/layout/IconVerticalSolidList"/>
    <dgm:cxn modelId="{912D4E28-1142-4DB5-AAB9-761C4263DBAC}" type="presParOf" srcId="{AA6E3650-EC09-45AF-B2F1-CA91446E451A}" destId="{E970072B-D5F1-4BF4-AE98-FA3F3088110D}" srcOrd="1" destOrd="0" presId="urn:microsoft.com/office/officeart/2018/2/layout/IconVerticalSolidList"/>
    <dgm:cxn modelId="{5793ED7F-70DB-40B5-B682-BFE3982261F5}" type="presParOf" srcId="{AA6E3650-EC09-45AF-B2F1-CA91446E451A}" destId="{7CB7A1A4-ABA7-4C71-8E9B-EB06885C2A63}" srcOrd="2" destOrd="0" presId="urn:microsoft.com/office/officeart/2018/2/layout/IconVerticalSolidList"/>
    <dgm:cxn modelId="{24EE33D9-458C-44F2-AECD-3791145100E4}" type="presParOf" srcId="{AA6E3650-EC09-45AF-B2F1-CA91446E451A}" destId="{F27C0F41-6637-4059-A2C9-10872FB56E71}" srcOrd="3" destOrd="0" presId="urn:microsoft.com/office/officeart/2018/2/layout/IconVerticalSolidList"/>
    <dgm:cxn modelId="{D5129261-5056-432D-9016-A34BF8AEB045}" type="presParOf" srcId="{090E05F2-3A2A-4083-8EC9-70B3B5ED2595}" destId="{29B80823-589B-4C3F-8C46-D6F3FD80A8ED}" srcOrd="5" destOrd="0" presId="urn:microsoft.com/office/officeart/2018/2/layout/IconVerticalSolidList"/>
    <dgm:cxn modelId="{B1F92B42-09BD-4E1C-88AA-BE07B045B442}" type="presParOf" srcId="{090E05F2-3A2A-4083-8EC9-70B3B5ED2595}" destId="{664693A3-A682-49DF-9D85-ABB727FE0DEA}" srcOrd="6" destOrd="0" presId="urn:microsoft.com/office/officeart/2018/2/layout/IconVerticalSolidList"/>
    <dgm:cxn modelId="{5BB4F0D5-E913-4563-8E1D-B1827C95915E}" type="presParOf" srcId="{664693A3-A682-49DF-9D85-ABB727FE0DEA}" destId="{7C80F007-6616-4344-8943-7A504F7118DE}" srcOrd="0" destOrd="0" presId="urn:microsoft.com/office/officeart/2018/2/layout/IconVerticalSolidList"/>
    <dgm:cxn modelId="{8755D6FA-1972-4B98-93A5-626CF810121C}" type="presParOf" srcId="{664693A3-A682-49DF-9D85-ABB727FE0DEA}" destId="{D1C75FE1-038B-4358-9612-F84A74F40D65}" srcOrd="1" destOrd="0" presId="urn:microsoft.com/office/officeart/2018/2/layout/IconVerticalSolidList"/>
    <dgm:cxn modelId="{2B7953F1-7CE0-414A-BA35-2F77695D6664}" type="presParOf" srcId="{664693A3-A682-49DF-9D85-ABB727FE0DEA}" destId="{D3FF594B-56E5-4B91-AA19-E2F7B5664064}" srcOrd="2" destOrd="0" presId="urn:microsoft.com/office/officeart/2018/2/layout/IconVerticalSolidList"/>
    <dgm:cxn modelId="{122EA967-45F0-4D67-AD67-07A530CA6248}" type="presParOf" srcId="{664693A3-A682-49DF-9D85-ABB727FE0DEA}" destId="{5947A113-FCFB-41F4-83D2-594C63B3F30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CAE1FD6-6FB2-4326-AB58-5BE7C147A5A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99BD280-4FDD-411A-BAEA-3F971025DDB9}">
      <dgm:prSet/>
      <dgm:spPr/>
      <dgm:t>
        <a:bodyPr/>
        <a:lstStyle/>
        <a:p>
          <a:r>
            <a:rPr lang="en-GB" b="1" dirty="0"/>
            <a:t>Industry: </a:t>
          </a:r>
          <a:endParaRPr lang="en-US" b="1" dirty="0"/>
        </a:p>
      </dgm:t>
    </dgm:pt>
    <dgm:pt modelId="{46E51339-49F2-4C4C-8998-0B65B01177F3}" type="parTrans" cxnId="{F0FEF3C9-17C4-423E-9D12-9582FB772B09}">
      <dgm:prSet/>
      <dgm:spPr/>
      <dgm:t>
        <a:bodyPr/>
        <a:lstStyle/>
        <a:p>
          <a:endParaRPr lang="en-US"/>
        </a:p>
      </dgm:t>
    </dgm:pt>
    <dgm:pt modelId="{30AD17E6-00C9-4CE7-990B-CEA3802290CE}" type="sibTrans" cxnId="{F0FEF3C9-17C4-423E-9D12-9582FB772B09}">
      <dgm:prSet/>
      <dgm:spPr/>
      <dgm:t>
        <a:bodyPr/>
        <a:lstStyle/>
        <a:p>
          <a:endParaRPr lang="en-US"/>
        </a:p>
      </dgm:t>
    </dgm:pt>
    <dgm:pt modelId="{782F3D1E-241D-4542-B6BC-C36BE1B8FB97}">
      <dgm:prSet/>
      <dgm:spPr/>
      <dgm:t>
        <a:bodyPr/>
        <a:lstStyle/>
        <a:p>
          <a:r>
            <a:rPr lang="en-GB"/>
            <a:t>Development of skills </a:t>
          </a:r>
          <a:endParaRPr lang="en-US"/>
        </a:p>
      </dgm:t>
    </dgm:pt>
    <dgm:pt modelId="{9A71B5AE-5F6C-4DD9-AE57-2BD87D1E19C8}" type="parTrans" cxnId="{40212017-F269-4468-9F16-E9EBBF5EE3B9}">
      <dgm:prSet/>
      <dgm:spPr/>
      <dgm:t>
        <a:bodyPr/>
        <a:lstStyle/>
        <a:p>
          <a:endParaRPr lang="en-US"/>
        </a:p>
      </dgm:t>
    </dgm:pt>
    <dgm:pt modelId="{DF0CEE79-B084-4330-8D77-065299FBE4B4}" type="sibTrans" cxnId="{40212017-F269-4468-9F16-E9EBBF5EE3B9}">
      <dgm:prSet/>
      <dgm:spPr/>
      <dgm:t>
        <a:bodyPr/>
        <a:lstStyle/>
        <a:p>
          <a:endParaRPr lang="en-US"/>
        </a:p>
      </dgm:t>
    </dgm:pt>
    <dgm:pt modelId="{FB4EC28B-E727-4A30-8C0C-365C8F829354}">
      <dgm:prSet/>
      <dgm:spPr/>
      <dgm:t>
        <a:bodyPr/>
        <a:lstStyle/>
        <a:p>
          <a:r>
            <a:rPr lang="en-GB"/>
            <a:t>Encouragement is crucial within this stage </a:t>
          </a:r>
          <a:endParaRPr lang="en-US"/>
        </a:p>
      </dgm:t>
    </dgm:pt>
    <dgm:pt modelId="{0E757988-8AD0-43F7-A879-BE5BE4B6659C}" type="parTrans" cxnId="{5C71FEEB-3211-4031-983A-DE5B349C72CB}">
      <dgm:prSet/>
      <dgm:spPr/>
      <dgm:t>
        <a:bodyPr/>
        <a:lstStyle/>
        <a:p>
          <a:endParaRPr lang="en-US"/>
        </a:p>
      </dgm:t>
    </dgm:pt>
    <dgm:pt modelId="{86B4624B-59DA-42AC-A8BD-7ECCB1CA6ACC}" type="sibTrans" cxnId="{5C71FEEB-3211-4031-983A-DE5B349C72CB}">
      <dgm:prSet/>
      <dgm:spPr/>
      <dgm:t>
        <a:bodyPr/>
        <a:lstStyle/>
        <a:p>
          <a:endParaRPr lang="en-US"/>
        </a:p>
      </dgm:t>
    </dgm:pt>
    <dgm:pt modelId="{27D84EBE-CDA3-4F07-8E8D-765B775C038D}">
      <dgm:prSet/>
      <dgm:spPr/>
      <dgm:t>
        <a:bodyPr/>
        <a:lstStyle/>
        <a:p>
          <a:r>
            <a:rPr lang="en-GB"/>
            <a:t>Gain feeling of competence and belief  ( “Yes I can do it!”)</a:t>
          </a:r>
          <a:endParaRPr lang="en-US"/>
        </a:p>
      </dgm:t>
    </dgm:pt>
    <dgm:pt modelId="{3E682D19-CA3B-4DE2-B285-09D0566F49A4}" type="parTrans" cxnId="{9A4EB478-6D68-4175-878F-5B8497CBDE1F}">
      <dgm:prSet/>
      <dgm:spPr/>
      <dgm:t>
        <a:bodyPr/>
        <a:lstStyle/>
        <a:p>
          <a:endParaRPr lang="en-US"/>
        </a:p>
      </dgm:t>
    </dgm:pt>
    <dgm:pt modelId="{CDEE85DB-38A7-4249-A7DA-B6D8FF9927CE}" type="sibTrans" cxnId="{9A4EB478-6D68-4175-878F-5B8497CBDE1F}">
      <dgm:prSet/>
      <dgm:spPr/>
      <dgm:t>
        <a:bodyPr/>
        <a:lstStyle/>
        <a:p>
          <a:endParaRPr lang="en-US"/>
        </a:p>
      </dgm:t>
    </dgm:pt>
    <dgm:pt modelId="{333997FA-E76E-4CD8-8952-9446D66421C0}">
      <dgm:prSet/>
      <dgm:spPr/>
      <dgm:t>
        <a:bodyPr/>
        <a:lstStyle/>
        <a:p>
          <a:r>
            <a:rPr lang="en-GB"/>
            <a:t>Work co-operatively and understand how they can use skills to complete tasks. </a:t>
          </a:r>
          <a:endParaRPr lang="en-US"/>
        </a:p>
      </dgm:t>
    </dgm:pt>
    <dgm:pt modelId="{5BFF4F30-8038-458C-A778-756FB1185362}" type="parTrans" cxnId="{483FF5B7-584B-4ED3-B471-5BF62335572E}">
      <dgm:prSet/>
      <dgm:spPr/>
      <dgm:t>
        <a:bodyPr/>
        <a:lstStyle/>
        <a:p>
          <a:endParaRPr lang="en-US"/>
        </a:p>
      </dgm:t>
    </dgm:pt>
    <dgm:pt modelId="{22B0F70F-3EBB-4D96-93D9-B4DF2E35D17E}" type="sibTrans" cxnId="{483FF5B7-584B-4ED3-B471-5BF62335572E}">
      <dgm:prSet/>
      <dgm:spPr/>
      <dgm:t>
        <a:bodyPr/>
        <a:lstStyle/>
        <a:p>
          <a:endParaRPr lang="en-US"/>
        </a:p>
      </dgm:t>
    </dgm:pt>
    <dgm:pt modelId="{0DCD4D8B-A630-46D4-ADA6-64B8DBF56393}">
      <dgm:prSet/>
      <dgm:spPr/>
      <dgm:t>
        <a:bodyPr/>
        <a:lstStyle/>
        <a:p>
          <a:r>
            <a:rPr lang="en-GB" b="1" dirty="0"/>
            <a:t>Inferiority: </a:t>
          </a:r>
          <a:endParaRPr lang="en-US" b="1" dirty="0"/>
        </a:p>
      </dgm:t>
    </dgm:pt>
    <dgm:pt modelId="{8D75AB88-DD94-43A7-A485-243DC844EE3E}" type="parTrans" cxnId="{59E4E55D-7DCB-407B-9F6B-80624793AEB1}">
      <dgm:prSet/>
      <dgm:spPr/>
      <dgm:t>
        <a:bodyPr/>
        <a:lstStyle/>
        <a:p>
          <a:endParaRPr lang="en-US"/>
        </a:p>
      </dgm:t>
    </dgm:pt>
    <dgm:pt modelId="{18BCC654-D294-43CD-B89B-8E67BB507E01}" type="sibTrans" cxnId="{59E4E55D-7DCB-407B-9F6B-80624793AEB1}">
      <dgm:prSet/>
      <dgm:spPr/>
      <dgm:t>
        <a:bodyPr/>
        <a:lstStyle/>
        <a:p>
          <a:endParaRPr lang="en-US"/>
        </a:p>
      </dgm:t>
    </dgm:pt>
    <dgm:pt modelId="{B7517371-6C77-4406-80C6-527983A30985}">
      <dgm:prSet/>
      <dgm:spPr/>
      <dgm:t>
        <a:bodyPr/>
        <a:lstStyle/>
        <a:p>
          <a:r>
            <a:rPr lang="en-GB"/>
            <a:t>Negative feedback or limited opportunities leads to feeling inferior</a:t>
          </a:r>
          <a:endParaRPr lang="en-US"/>
        </a:p>
      </dgm:t>
    </dgm:pt>
    <dgm:pt modelId="{792A680A-9EB2-4384-B260-C8E9ECD7D612}" type="parTrans" cxnId="{0C1D6499-CD33-466F-B125-A885EC287BEC}">
      <dgm:prSet/>
      <dgm:spPr/>
      <dgm:t>
        <a:bodyPr/>
        <a:lstStyle/>
        <a:p>
          <a:endParaRPr lang="en-US"/>
        </a:p>
      </dgm:t>
    </dgm:pt>
    <dgm:pt modelId="{22438356-97A9-407F-A480-7AB3AE536713}" type="sibTrans" cxnId="{0C1D6499-CD33-466F-B125-A885EC287BEC}">
      <dgm:prSet/>
      <dgm:spPr/>
      <dgm:t>
        <a:bodyPr/>
        <a:lstStyle/>
        <a:p>
          <a:endParaRPr lang="en-US"/>
        </a:p>
      </dgm:t>
    </dgm:pt>
    <dgm:pt modelId="{BD80C67F-8C8C-4558-A929-95DC009C4D58}">
      <dgm:prSet/>
      <dgm:spPr/>
      <dgm:t>
        <a:bodyPr/>
        <a:lstStyle/>
        <a:p>
          <a:r>
            <a:rPr lang="en-GB"/>
            <a:t>Self-esteem negatively impacted</a:t>
          </a:r>
          <a:endParaRPr lang="en-US"/>
        </a:p>
      </dgm:t>
    </dgm:pt>
    <dgm:pt modelId="{F721B372-1B56-4AC3-996B-6C06D6999FF4}" type="parTrans" cxnId="{61EF7D8D-E736-4C66-B17E-C3077F9211FF}">
      <dgm:prSet/>
      <dgm:spPr/>
      <dgm:t>
        <a:bodyPr/>
        <a:lstStyle/>
        <a:p>
          <a:endParaRPr lang="en-US"/>
        </a:p>
      </dgm:t>
    </dgm:pt>
    <dgm:pt modelId="{57F5EDF6-EF8C-411D-8C0E-C880B1976A33}" type="sibTrans" cxnId="{61EF7D8D-E736-4C66-B17E-C3077F9211FF}">
      <dgm:prSet/>
      <dgm:spPr/>
      <dgm:t>
        <a:bodyPr/>
        <a:lstStyle/>
        <a:p>
          <a:endParaRPr lang="en-US"/>
        </a:p>
      </dgm:t>
    </dgm:pt>
    <dgm:pt modelId="{A5279F5B-4CC2-4E52-A300-DFF1DDFD9451}">
      <dgm:prSet/>
      <dgm:spPr/>
      <dgm:t>
        <a:bodyPr/>
        <a:lstStyle/>
        <a:p>
          <a:r>
            <a:rPr lang="en-GB"/>
            <a:t>Comparison between peers leads to feelings of inadequacy. </a:t>
          </a:r>
          <a:endParaRPr lang="en-US"/>
        </a:p>
      </dgm:t>
    </dgm:pt>
    <dgm:pt modelId="{19412EEE-B8E2-4DBE-BCF3-14AA67CB5697}" type="parTrans" cxnId="{A63DDEC9-9687-48F2-B143-B7A3E265B269}">
      <dgm:prSet/>
      <dgm:spPr/>
      <dgm:t>
        <a:bodyPr/>
        <a:lstStyle/>
        <a:p>
          <a:endParaRPr lang="en-US"/>
        </a:p>
      </dgm:t>
    </dgm:pt>
    <dgm:pt modelId="{7A5C6711-10F8-4A60-8483-168A726C1CE7}" type="sibTrans" cxnId="{A63DDEC9-9687-48F2-B143-B7A3E265B269}">
      <dgm:prSet/>
      <dgm:spPr/>
      <dgm:t>
        <a:bodyPr/>
        <a:lstStyle/>
        <a:p>
          <a:endParaRPr lang="en-US"/>
        </a:p>
      </dgm:t>
    </dgm:pt>
    <dgm:pt modelId="{84977E03-61BB-40A1-A3CD-89807366BF64}" type="pres">
      <dgm:prSet presAssocID="{5CAE1FD6-6FB2-4326-AB58-5BE7C147A5A8}" presName="linear" presStyleCnt="0">
        <dgm:presLayoutVars>
          <dgm:animLvl val="lvl"/>
          <dgm:resizeHandles val="exact"/>
        </dgm:presLayoutVars>
      </dgm:prSet>
      <dgm:spPr/>
    </dgm:pt>
    <dgm:pt modelId="{8C1FC10C-58D3-4182-B2AA-F234A8E0198F}" type="pres">
      <dgm:prSet presAssocID="{999BD280-4FDD-411A-BAEA-3F971025DDB9}" presName="parentText" presStyleLbl="node1" presStyleIdx="0" presStyleCnt="9">
        <dgm:presLayoutVars>
          <dgm:chMax val="0"/>
          <dgm:bulletEnabled val="1"/>
        </dgm:presLayoutVars>
      </dgm:prSet>
      <dgm:spPr/>
    </dgm:pt>
    <dgm:pt modelId="{2F800CE5-47E1-4A6C-A6CD-618D5D060829}" type="pres">
      <dgm:prSet presAssocID="{30AD17E6-00C9-4CE7-990B-CEA3802290CE}" presName="spacer" presStyleCnt="0"/>
      <dgm:spPr/>
    </dgm:pt>
    <dgm:pt modelId="{4C923E35-DC5B-4760-87AA-4C6D190EFC5C}" type="pres">
      <dgm:prSet presAssocID="{782F3D1E-241D-4542-B6BC-C36BE1B8FB97}" presName="parentText" presStyleLbl="node1" presStyleIdx="1" presStyleCnt="9">
        <dgm:presLayoutVars>
          <dgm:chMax val="0"/>
          <dgm:bulletEnabled val="1"/>
        </dgm:presLayoutVars>
      </dgm:prSet>
      <dgm:spPr/>
    </dgm:pt>
    <dgm:pt modelId="{FCFC3B35-F1D8-4A79-9EF2-D9144BC18FE1}" type="pres">
      <dgm:prSet presAssocID="{DF0CEE79-B084-4330-8D77-065299FBE4B4}" presName="spacer" presStyleCnt="0"/>
      <dgm:spPr/>
    </dgm:pt>
    <dgm:pt modelId="{BF243020-2FDE-4B49-8B9D-243EE8D6EDAB}" type="pres">
      <dgm:prSet presAssocID="{FB4EC28B-E727-4A30-8C0C-365C8F829354}" presName="parentText" presStyleLbl="node1" presStyleIdx="2" presStyleCnt="9">
        <dgm:presLayoutVars>
          <dgm:chMax val="0"/>
          <dgm:bulletEnabled val="1"/>
        </dgm:presLayoutVars>
      </dgm:prSet>
      <dgm:spPr/>
    </dgm:pt>
    <dgm:pt modelId="{6772886E-21FE-4F47-9F71-B192083E77E6}" type="pres">
      <dgm:prSet presAssocID="{86B4624B-59DA-42AC-A8BD-7ECCB1CA6ACC}" presName="spacer" presStyleCnt="0"/>
      <dgm:spPr/>
    </dgm:pt>
    <dgm:pt modelId="{499847F4-E010-43DD-A0F2-C1D0918A0F9F}" type="pres">
      <dgm:prSet presAssocID="{27D84EBE-CDA3-4F07-8E8D-765B775C038D}" presName="parentText" presStyleLbl="node1" presStyleIdx="3" presStyleCnt="9">
        <dgm:presLayoutVars>
          <dgm:chMax val="0"/>
          <dgm:bulletEnabled val="1"/>
        </dgm:presLayoutVars>
      </dgm:prSet>
      <dgm:spPr/>
    </dgm:pt>
    <dgm:pt modelId="{0FBD3B8C-EDEA-4E2B-A4A7-719E445698D4}" type="pres">
      <dgm:prSet presAssocID="{CDEE85DB-38A7-4249-A7DA-B6D8FF9927CE}" presName="spacer" presStyleCnt="0"/>
      <dgm:spPr/>
    </dgm:pt>
    <dgm:pt modelId="{AF372CD2-EDB4-4B30-9EB5-A29095A00863}" type="pres">
      <dgm:prSet presAssocID="{333997FA-E76E-4CD8-8952-9446D66421C0}" presName="parentText" presStyleLbl="node1" presStyleIdx="4" presStyleCnt="9">
        <dgm:presLayoutVars>
          <dgm:chMax val="0"/>
          <dgm:bulletEnabled val="1"/>
        </dgm:presLayoutVars>
      </dgm:prSet>
      <dgm:spPr/>
    </dgm:pt>
    <dgm:pt modelId="{C2261F13-3EA9-4FE6-A563-AE08CC0C51B3}" type="pres">
      <dgm:prSet presAssocID="{22B0F70F-3EBB-4D96-93D9-B4DF2E35D17E}" presName="spacer" presStyleCnt="0"/>
      <dgm:spPr/>
    </dgm:pt>
    <dgm:pt modelId="{BAA87DB3-9E8A-4EB3-92C7-FC5C61953B63}" type="pres">
      <dgm:prSet presAssocID="{0DCD4D8B-A630-46D4-ADA6-64B8DBF56393}" presName="parentText" presStyleLbl="node1" presStyleIdx="5" presStyleCnt="9">
        <dgm:presLayoutVars>
          <dgm:chMax val="0"/>
          <dgm:bulletEnabled val="1"/>
        </dgm:presLayoutVars>
      </dgm:prSet>
      <dgm:spPr/>
    </dgm:pt>
    <dgm:pt modelId="{7E2A2C7E-E910-4F19-89D6-C8A48584930E}" type="pres">
      <dgm:prSet presAssocID="{18BCC654-D294-43CD-B89B-8E67BB507E01}" presName="spacer" presStyleCnt="0"/>
      <dgm:spPr/>
    </dgm:pt>
    <dgm:pt modelId="{5F08BC7F-9A1A-446F-B662-B52593795C31}" type="pres">
      <dgm:prSet presAssocID="{B7517371-6C77-4406-80C6-527983A30985}" presName="parentText" presStyleLbl="node1" presStyleIdx="6" presStyleCnt="9">
        <dgm:presLayoutVars>
          <dgm:chMax val="0"/>
          <dgm:bulletEnabled val="1"/>
        </dgm:presLayoutVars>
      </dgm:prSet>
      <dgm:spPr/>
    </dgm:pt>
    <dgm:pt modelId="{303F0737-FCA7-48DB-8D06-12C932D5B41C}" type="pres">
      <dgm:prSet presAssocID="{22438356-97A9-407F-A480-7AB3AE536713}" presName="spacer" presStyleCnt="0"/>
      <dgm:spPr/>
    </dgm:pt>
    <dgm:pt modelId="{D17C60DA-0525-4A78-937D-42C01E3520E0}" type="pres">
      <dgm:prSet presAssocID="{BD80C67F-8C8C-4558-A929-95DC009C4D58}" presName="parentText" presStyleLbl="node1" presStyleIdx="7" presStyleCnt="9">
        <dgm:presLayoutVars>
          <dgm:chMax val="0"/>
          <dgm:bulletEnabled val="1"/>
        </dgm:presLayoutVars>
      </dgm:prSet>
      <dgm:spPr/>
    </dgm:pt>
    <dgm:pt modelId="{A4906DAA-65CE-4842-82A3-CF01290B8EAC}" type="pres">
      <dgm:prSet presAssocID="{57F5EDF6-EF8C-411D-8C0E-C880B1976A33}" presName="spacer" presStyleCnt="0"/>
      <dgm:spPr/>
    </dgm:pt>
    <dgm:pt modelId="{4469D40F-4794-4FEA-8338-FCF0C9BFA4A5}" type="pres">
      <dgm:prSet presAssocID="{A5279F5B-4CC2-4E52-A300-DFF1DDFD9451}" presName="parentText" presStyleLbl="node1" presStyleIdx="8" presStyleCnt="9">
        <dgm:presLayoutVars>
          <dgm:chMax val="0"/>
          <dgm:bulletEnabled val="1"/>
        </dgm:presLayoutVars>
      </dgm:prSet>
      <dgm:spPr/>
    </dgm:pt>
  </dgm:ptLst>
  <dgm:cxnLst>
    <dgm:cxn modelId="{C7C7CA16-BE8B-4340-80D4-512B04F38489}" type="presOf" srcId="{B7517371-6C77-4406-80C6-527983A30985}" destId="{5F08BC7F-9A1A-446F-B662-B52593795C31}" srcOrd="0" destOrd="0" presId="urn:microsoft.com/office/officeart/2005/8/layout/vList2"/>
    <dgm:cxn modelId="{40212017-F269-4468-9F16-E9EBBF5EE3B9}" srcId="{5CAE1FD6-6FB2-4326-AB58-5BE7C147A5A8}" destId="{782F3D1E-241D-4542-B6BC-C36BE1B8FB97}" srcOrd="1" destOrd="0" parTransId="{9A71B5AE-5F6C-4DD9-AE57-2BD87D1E19C8}" sibTransId="{DF0CEE79-B084-4330-8D77-065299FBE4B4}"/>
    <dgm:cxn modelId="{F7DD8623-DA80-410A-9CB7-E97C77C787FD}" type="presOf" srcId="{27D84EBE-CDA3-4F07-8E8D-765B775C038D}" destId="{499847F4-E010-43DD-A0F2-C1D0918A0F9F}" srcOrd="0" destOrd="0" presId="urn:microsoft.com/office/officeart/2005/8/layout/vList2"/>
    <dgm:cxn modelId="{DBCDE029-7E41-4266-A4C0-EE77F2806CCD}" type="presOf" srcId="{999BD280-4FDD-411A-BAEA-3F971025DDB9}" destId="{8C1FC10C-58D3-4182-B2AA-F234A8E0198F}" srcOrd="0" destOrd="0" presId="urn:microsoft.com/office/officeart/2005/8/layout/vList2"/>
    <dgm:cxn modelId="{59E4E55D-7DCB-407B-9F6B-80624793AEB1}" srcId="{5CAE1FD6-6FB2-4326-AB58-5BE7C147A5A8}" destId="{0DCD4D8B-A630-46D4-ADA6-64B8DBF56393}" srcOrd="5" destOrd="0" parTransId="{8D75AB88-DD94-43A7-A485-243DC844EE3E}" sibTransId="{18BCC654-D294-43CD-B89B-8E67BB507E01}"/>
    <dgm:cxn modelId="{35DCBC62-1E5A-4A38-BD2E-112981C47342}" type="presOf" srcId="{333997FA-E76E-4CD8-8952-9446D66421C0}" destId="{AF372CD2-EDB4-4B30-9EB5-A29095A00863}" srcOrd="0" destOrd="0" presId="urn:microsoft.com/office/officeart/2005/8/layout/vList2"/>
    <dgm:cxn modelId="{4AC5F743-FC1B-4395-BB0F-076F3A856F6A}" type="presOf" srcId="{FB4EC28B-E727-4A30-8C0C-365C8F829354}" destId="{BF243020-2FDE-4B49-8B9D-243EE8D6EDAB}" srcOrd="0" destOrd="0" presId="urn:microsoft.com/office/officeart/2005/8/layout/vList2"/>
    <dgm:cxn modelId="{119B1755-458A-4E6B-ACDD-EB5B227507BF}" type="presOf" srcId="{0DCD4D8B-A630-46D4-ADA6-64B8DBF56393}" destId="{BAA87DB3-9E8A-4EB3-92C7-FC5C61953B63}" srcOrd="0" destOrd="0" presId="urn:microsoft.com/office/officeart/2005/8/layout/vList2"/>
    <dgm:cxn modelId="{62313E57-EEB7-42CC-930A-C087311A7DA2}" type="presOf" srcId="{5CAE1FD6-6FB2-4326-AB58-5BE7C147A5A8}" destId="{84977E03-61BB-40A1-A3CD-89807366BF64}" srcOrd="0" destOrd="0" presId="urn:microsoft.com/office/officeart/2005/8/layout/vList2"/>
    <dgm:cxn modelId="{9A4EB478-6D68-4175-878F-5B8497CBDE1F}" srcId="{5CAE1FD6-6FB2-4326-AB58-5BE7C147A5A8}" destId="{27D84EBE-CDA3-4F07-8E8D-765B775C038D}" srcOrd="3" destOrd="0" parTransId="{3E682D19-CA3B-4DE2-B285-09D0566F49A4}" sibTransId="{CDEE85DB-38A7-4249-A7DA-B6D8FF9927CE}"/>
    <dgm:cxn modelId="{61EF7D8D-E736-4C66-B17E-C3077F9211FF}" srcId="{5CAE1FD6-6FB2-4326-AB58-5BE7C147A5A8}" destId="{BD80C67F-8C8C-4558-A929-95DC009C4D58}" srcOrd="7" destOrd="0" parTransId="{F721B372-1B56-4AC3-996B-6C06D6999FF4}" sibTransId="{57F5EDF6-EF8C-411D-8C0E-C880B1976A33}"/>
    <dgm:cxn modelId="{42ECC38D-A754-4366-AB0B-5BA30129F255}" type="presOf" srcId="{782F3D1E-241D-4542-B6BC-C36BE1B8FB97}" destId="{4C923E35-DC5B-4760-87AA-4C6D190EFC5C}" srcOrd="0" destOrd="0" presId="urn:microsoft.com/office/officeart/2005/8/layout/vList2"/>
    <dgm:cxn modelId="{0C1D6499-CD33-466F-B125-A885EC287BEC}" srcId="{5CAE1FD6-6FB2-4326-AB58-5BE7C147A5A8}" destId="{B7517371-6C77-4406-80C6-527983A30985}" srcOrd="6" destOrd="0" parTransId="{792A680A-9EB2-4384-B260-C8E9ECD7D612}" sibTransId="{22438356-97A9-407F-A480-7AB3AE536713}"/>
    <dgm:cxn modelId="{43E84AA6-62C3-416C-BB26-EE1D36281748}" type="presOf" srcId="{BD80C67F-8C8C-4558-A929-95DC009C4D58}" destId="{D17C60DA-0525-4A78-937D-42C01E3520E0}" srcOrd="0" destOrd="0" presId="urn:microsoft.com/office/officeart/2005/8/layout/vList2"/>
    <dgm:cxn modelId="{483FF5B7-584B-4ED3-B471-5BF62335572E}" srcId="{5CAE1FD6-6FB2-4326-AB58-5BE7C147A5A8}" destId="{333997FA-E76E-4CD8-8952-9446D66421C0}" srcOrd="4" destOrd="0" parTransId="{5BFF4F30-8038-458C-A778-756FB1185362}" sibTransId="{22B0F70F-3EBB-4D96-93D9-B4DF2E35D17E}"/>
    <dgm:cxn modelId="{A63DDEC9-9687-48F2-B143-B7A3E265B269}" srcId="{5CAE1FD6-6FB2-4326-AB58-5BE7C147A5A8}" destId="{A5279F5B-4CC2-4E52-A300-DFF1DDFD9451}" srcOrd="8" destOrd="0" parTransId="{19412EEE-B8E2-4DBE-BCF3-14AA67CB5697}" sibTransId="{7A5C6711-10F8-4A60-8483-168A726C1CE7}"/>
    <dgm:cxn modelId="{F0FEF3C9-17C4-423E-9D12-9582FB772B09}" srcId="{5CAE1FD6-6FB2-4326-AB58-5BE7C147A5A8}" destId="{999BD280-4FDD-411A-BAEA-3F971025DDB9}" srcOrd="0" destOrd="0" parTransId="{46E51339-49F2-4C4C-8998-0B65B01177F3}" sibTransId="{30AD17E6-00C9-4CE7-990B-CEA3802290CE}"/>
    <dgm:cxn modelId="{75F0F6D5-8789-4503-839D-8F3524882946}" type="presOf" srcId="{A5279F5B-4CC2-4E52-A300-DFF1DDFD9451}" destId="{4469D40F-4794-4FEA-8338-FCF0C9BFA4A5}" srcOrd="0" destOrd="0" presId="urn:microsoft.com/office/officeart/2005/8/layout/vList2"/>
    <dgm:cxn modelId="{5C71FEEB-3211-4031-983A-DE5B349C72CB}" srcId="{5CAE1FD6-6FB2-4326-AB58-5BE7C147A5A8}" destId="{FB4EC28B-E727-4A30-8C0C-365C8F829354}" srcOrd="2" destOrd="0" parTransId="{0E757988-8AD0-43F7-A879-BE5BE4B6659C}" sibTransId="{86B4624B-59DA-42AC-A8BD-7ECCB1CA6ACC}"/>
    <dgm:cxn modelId="{372AB0BB-935B-467F-A5AF-AFCA05AE80EE}" type="presParOf" srcId="{84977E03-61BB-40A1-A3CD-89807366BF64}" destId="{8C1FC10C-58D3-4182-B2AA-F234A8E0198F}" srcOrd="0" destOrd="0" presId="urn:microsoft.com/office/officeart/2005/8/layout/vList2"/>
    <dgm:cxn modelId="{D73D45E2-345A-4718-9088-FD22DC247EBE}" type="presParOf" srcId="{84977E03-61BB-40A1-A3CD-89807366BF64}" destId="{2F800CE5-47E1-4A6C-A6CD-618D5D060829}" srcOrd="1" destOrd="0" presId="urn:microsoft.com/office/officeart/2005/8/layout/vList2"/>
    <dgm:cxn modelId="{FD1B7782-DACD-44FC-BE98-8BE8E4C216FD}" type="presParOf" srcId="{84977E03-61BB-40A1-A3CD-89807366BF64}" destId="{4C923E35-DC5B-4760-87AA-4C6D190EFC5C}" srcOrd="2" destOrd="0" presId="urn:microsoft.com/office/officeart/2005/8/layout/vList2"/>
    <dgm:cxn modelId="{4B5AA1B7-76BB-488D-A0B6-FD595F7BF662}" type="presParOf" srcId="{84977E03-61BB-40A1-A3CD-89807366BF64}" destId="{FCFC3B35-F1D8-4A79-9EF2-D9144BC18FE1}" srcOrd="3" destOrd="0" presId="urn:microsoft.com/office/officeart/2005/8/layout/vList2"/>
    <dgm:cxn modelId="{224DFE98-E941-4C0B-8661-82BD9A290E0C}" type="presParOf" srcId="{84977E03-61BB-40A1-A3CD-89807366BF64}" destId="{BF243020-2FDE-4B49-8B9D-243EE8D6EDAB}" srcOrd="4" destOrd="0" presId="urn:microsoft.com/office/officeart/2005/8/layout/vList2"/>
    <dgm:cxn modelId="{372ECD35-F5F7-4312-B1F2-D1434D1CD7F3}" type="presParOf" srcId="{84977E03-61BB-40A1-A3CD-89807366BF64}" destId="{6772886E-21FE-4F47-9F71-B192083E77E6}" srcOrd="5" destOrd="0" presId="urn:microsoft.com/office/officeart/2005/8/layout/vList2"/>
    <dgm:cxn modelId="{6382B617-1ACF-4030-BABE-0A428148EA0B}" type="presParOf" srcId="{84977E03-61BB-40A1-A3CD-89807366BF64}" destId="{499847F4-E010-43DD-A0F2-C1D0918A0F9F}" srcOrd="6" destOrd="0" presId="urn:microsoft.com/office/officeart/2005/8/layout/vList2"/>
    <dgm:cxn modelId="{0FE0D745-3EA4-4940-BED0-6084B8CFA8F9}" type="presParOf" srcId="{84977E03-61BB-40A1-A3CD-89807366BF64}" destId="{0FBD3B8C-EDEA-4E2B-A4A7-719E445698D4}" srcOrd="7" destOrd="0" presId="urn:microsoft.com/office/officeart/2005/8/layout/vList2"/>
    <dgm:cxn modelId="{F51A88CC-9B62-47CF-BD31-1E5154AFAE40}" type="presParOf" srcId="{84977E03-61BB-40A1-A3CD-89807366BF64}" destId="{AF372CD2-EDB4-4B30-9EB5-A29095A00863}" srcOrd="8" destOrd="0" presId="urn:microsoft.com/office/officeart/2005/8/layout/vList2"/>
    <dgm:cxn modelId="{EDA22EC1-1F71-47A9-90C1-7BEA33ED8F8D}" type="presParOf" srcId="{84977E03-61BB-40A1-A3CD-89807366BF64}" destId="{C2261F13-3EA9-4FE6-A563-AE08CC0C51B3}" srcOrd="9" destOrd="0" presId="urn:microsoft.com/office/officeart/2005/8/layout/vList2"/>
    <dgm:cxn modelId="{AB51CDA9-2969-4894-A36E-4DAAD69A3B2E}" type="presParOf" srcId="{84977E03-61BB-40A1-A3CD-89807366BF64}" destId="{BAA87DB3-9E8A-4EB3-92C7-FC5C61953B63}" srcOrd="10" destOrd="0" presId="urn:microsoft.com/office/officeart/2005/8/layout/vList2"/>
    <dgm:cxn modelId="{CB84BAC4-0FB9-4E1D-8846-9D87549C0933}" type="presParOf" srcId="{84977E03-61BB-40A1-A3CD-89807366BF64}" destId="{7E2A2C7E-E910-4F19-89D6-C8A48584930E}" srcOrd="11" destOrd="0" presId="urn:microsoft.com/office/officeart/2005/8/layout/vList2"/>
    <dgm:cxn modelId="{6AB42DFD-FCFC-4CE9-ADAE-E8C409FCC62C}" type="presParOf" srcId="{84977E03-61BB-40A1-A3CD-89807366BF64}" destId="{5F08BC7F-9A1A-446F-B662-B52593795C31}" srcOrd="12" destOrd="0" presId="urn:microsoft.com/office/officeart/2005/8/layout/vList2"/>
    <dgm:cxn modelId="{D8691D48-B0F3-4B80-853B-120A1A788C26}" type="presParOf" srcId="{84977E03-61BB-40A1-A3CD-89807366BF64}" destId="{303F0737-FCA7-48DB-8D06-12C932D5B41C}" srcOrd="13" destOrd="0" presId="urn:microsoft.com/office/officeart/2005/8/layout/vList2"/>
    <dgm:cxn modelId="{C672725A-6DD5-4C01-A9D5-5896304B0C91}" type="presParOf" srcId="{84977E03-61BB-40A1-A3CD-89807366BF64}" destId="{D17C60DA-0525-4A78-937D-42C01E3520E0}" srcOrd="14" destOrd="0" presId="urn:microsoft.com/office/officeart/2005/8/layout/vList2"/>
    <dgm:cxn modelId="{17B94BC0-9FC4-4475-B44F-B96A410AF455}" type="presParOf" srcId="{84977E03-61BB-40A1-A3CD-89807366BF64}" destId="{A4906DAA-65CE-4842-82A3-CF01290B8EAC}" srcOrd="15" destOrd="0" presId="urn:microsoft.com/office/officeart/2005/8/layout/vList2"/>
    <dgm:cxn modelId="{0959F8CC-FE85-4CA1-8D94-37506668EE60}" type="presParOf" srcId="{84977E03-61BB-40A1-A3CD-89807366BF64}" destId="{4469D40F-4794-4FEA-8338-FCF0C9BFA4A5}"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1A9DAF7-76A7-4C60-8221-BE3DC53FEB1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EB7876-0996-4207-81B6-6C2DE9C96639}">
      <dgm:prSet/>
      <dgm:spPr/>
      <dgm:t>
        <a:bodyPr/>
        <a:lstStyle/>
        <a:p>
          <a:r>
            <a:rPr lang="en-GB"/>
            <a:t>Social Comparison</a:t>
          </a:r>
          <a:endParaRPr lang="en-US"/>
        </a:p>
      </dgm:t>
    </dgm:pt>
    <dgm:pt modelId="{0FA94657-89DE-45AF-9D83-BCF45B2639F9}" type="parTrans" cxnId="{9B180C2A-55B2-4982-B825-FBBA66B611B3}">
      <dgm:prSet/>
      <dgm:spPr/>
      <dgm:t>
        <a:bodyPr/>
        <a:lstStyle/>
        <a:p>
          <a:endParaRPr lang="en-US"/>
        </a:p>
      </dgm:t>
    </dgm:pt>
    <dgm:pt modelId="{C468B29B-285C-4379-AFB4-C29CABEC44DB}" type="sibTrans" cxnId="{9B180C2A-55B2-4982-B825-FBBA66B611B3}">
      <dgm:prSet/>
      <dgm:spPr/>
      <dgm:t>
        <a:bodyPr/>
        <a:lstStyle/>
        <a:p>
          <a:endParaRPr lang="en-US"/>
        </a:p>
      </dgm:t>
    </dgm:pt>
    <dgm:pt modelId="{426CE2FD-16E5-4C24-ACA0-DDB1A3DF1AFB}">
      <dgm:prSet/>
      <dgm:spPr/>
      <dgm:t>
        <a:bodyPr/>
        <a:lstStyle/>
        <a:p>
          <a:r>
            <a:rPr lang="en-GB"/>
            <a:t>Dealing with Failure</a:t>
          </a:r>
          <a:endParaRPr lang="en-US"/>
        </a:p>
      </dgm:t>
    </dgm:pt>
    <dgm:pt modelId="{D7BEBBE7-D1C9-46A3-AAB9-30A067283108}" type="parTrans" cxnId="{C9F121FD-3788-404E-A9AC-CAA021A9263B}">
      <dgm:prSet/>
      <dgm:spPr/>
      <dgm:t>
        <a:bodyPr/>
        <a:lstStyle/>
        <a:p>
          <a:endParaRPr lang="en-US"/>
        </a:p>
      </dgm:t>
    </dgm:pt>
    <dgm:pt modelId="{A23DD169-F66B-4C1E-97A7-91FFF2BDB48F}" type="sibTrans" cxnId="{C9F121FD-3788-404E-A9AC-CAA021A9263B}">
      <dgm:prSet/>
      <dgm:spPr/>
      <dgm:t>
        <a:bodyPr/>
        <a:lstStyle/>
        <a:p>
          <a:endParaRPr lang="en-US"/>
        </a:p>
      </dgm:t>
    </dgm:pt>
    <dgm:pt modelId="{DC977B4E-7E7F-4826-9A1E-037B32F087BE}">
      <dgm:prSet/>
      <dgm:spPr/>
      <dgm:t>
        <a:bodyPr/>
        <a:lstStyle/>
        <a:p>
          <a:r>
            <a:rPr lang="en-GB"/>
            <a:t>Building Life Skills</a:t>
          </a:r>
          <a:endParaRPr lang="en-US"/>
        </a:p>
      </dgm:t>
    </dgm:pt>
    <dgm:pt modelId="{87ACA652-662A-4019-A49C-2480AD7EB818}" type="parTrans" cxnId="{113078E2-F43D-4242-AAF2-B62AFDA32D56}">
      <dgm:prSet/>
      <dgm:spPr/>
      <dgm:t>
        <a:bodyPr/>
        <a:lstStyle/>
        <a:p>
          <a:endParaRPr lang="en-US"/>
        </a:p>
      </dgm:t>
    </dgm:pt>
    <dgm:pt modelId="{8B37225C-E5D0-4EC7-A276-FB44B87A585A}" type="sibTrans" cxnId="{113078E2-F43D-4242-AAF2-B62AFDA32D56}">
      <dgm:prSet/>
      <dgm:spPr/>
      <dgm:t>
        <a:bodyPr/>
        <a:lstStyle/>
        <a:p>
          <a:endParaRPr lang="en-US"/>
        </a:p>
      </dgm:t>
    </dgm:pt>
    <dgm:pt modelId="{7F5EE3DC-77CB-41E0-8E3B-D40561B3E122}">
      <dgm:prSet/>
      <dgm:spPr/>
      <dgm:t>
        <a:bodyPr/>
        <a:lstStyle/>
        <a:p>
          <a:r>
            <a:rPr lang="en-GB"/>
            <a:t>Feedback and Reinforcement</a:t>
          </a:r>
          <a:endParaRPr lang="en-US"/>
        </a:p>
      </dgm:t>
    </dgm:pt>
    <dgm:pt modelId="{BDB37E4E-CF58-4829-AF6D-3EFAE26E11F6}" type="parTrans" cxnId="{906693A0-7B30-4FCF-A13A-70B25EE4AF36}">
      <dgm:prSet/>
      <dgm:spPr/>
      <dgm:t>
        <a:bodyPr/>
        <a:lstStyle/>
        <a:p>
          <a:endParaRPr lang="en-US"/>
        </a:p>
      </dgm:t>
    </dgm:pt>
    <dgm:pt modelId="{E0190FB5-424F-4317-BB8C-FCFA565B2BF9}" type="sibTrans" cxnId="{906693A0-7B30-4FCF-A13A-70B25EE4AF36}">
      <dgm:prSet/>
      <dgm:spPr/>
      <dgm:t>
        <a:bodyPr/>
        <a:lstStyle/>
        <a:p>
          <a:endParaRPr lang="en-US"/>
        </a:p>
      </dgm:t>
    </dgm:pt>
    <dgm:pt modelId="{66E820F6-CD0F-42A7-BC7A-FEC037C2E1A1}" type="pres">
      <dgm:prSet presAssocID="{F1A9DAF7-76A7-4C60-8221-BE3DC53FEB1B}" presName="linear" presStyleCnt="0">
        <dgm:presLayoutVars>
          <dgm:animLvl val="lvl"/>
          <dgm:resizeHandles val="exact"/>
        </dgm:presLayoutVars>
      </dgm:prSet>
      <dgm:spPr/>
    </dgm:pt>
    <dgm:pt modelId="{25D0D97C-A4C0-4D0B-AFA7-DB772FBBB099}" type="pres">
      <dgm:prSet presAssocID="{91EB7876-0996-4207-81B6-6C2DE9C96639}" presName="parentText" presStyleLbl="node1" presStyleIdx="0" presStyleCnt="4">
        <dgm:presLayoutVars>
          <dgm:chMax val="0"/>
          <dgm:bulletEnabled val="1"/>
        </dgm:presLayoutVars>
      </dgm:prSet>
      <dgm:spPr/>
    </dgm:pt>
    <dgm:pt modelId="{B1EFE123-259A-4CDA-8A35-CBFEC8EED10F}" type="pres">
      <dgm:prSet presAssocID="{C468B29B-285C-4379-AFB4-C29CABEC44DB}" presName="spacer" presStyleCnt="0"/>
      <dgm:spPr/>
    </dgm:pt>
    <dgm:pt modelId="{101A9B71-F354-4F40-909C-5150844301E0}" type="pres">
      <dgm:prSet presAssocID="{426CE2FD-16E5-4C24-ACA0-DDB1A3DF1AFB}" presName="parentText" presStyleLbl="node1" presStyleIdx="1" presStyleCnt="4">
        <dgm:presLayoutVars>
          <dgm:chMax val="0"/>
          <dgm:bulletEnabled val="1"/>
        </dgm:presLayoutVars>
      </dgm:prSet>
      <dgm:spPr/>
    </dgm:pt>
    <dgm:pt modelId="{409A56A8-2866-4477-BCDA-13A34E6A19B3}" type="pres">
      <dgm:prSet presAssocID="{A23DD169-F66B-4C1E-97A7-91FFF2BDB48F}" presName="spacer" presStyleCnt="0"/>
      <dgm:spPr/>
    </dgm:pt>
    <dgm:pt modelId="{DF0F9585-D55F-4A06-BF42-EFD54F167216}" type="pres">
      <dgm:prSet presAssocID="{DC977B4E-7E7F-4826-9A1E-037B32F087BE}" presName="parentText" presStyleLbl="node1" presStyleIdx="2" presStyleCnt="4">
        <dgm:presLayoutVars>
          <dgm:chMax val="0"/>
          <dgm:bulletEnabled val="1"/>
        </dgm:presLayoutVars>
      </dgm:prSet>
      <dgm:spPr/>
    </dgm:pt>
    <dgm:pt modelId="{62804C3F-98FF-4F93-8A87-A16461897022}" type="pres">
      <dgm:prSet presAssocID="{8B37225C-E5D0-4EC7-A276-FB44B87A585A}" presName="spacer" presStyleCnt="0"/>
      <dgm:spPr/>
    </dgm:pt>
    <dgm:pt modelId="{F79DD756-C5FA-40C3-AB6D-8945C7F42CFC}" type="pres">
      <dgm:prSet presAssocID="{7F5EE3DC-77CB-41E0-8E3B-D40561B3E122}" presName="parentText" presStyleLbl="node1" presStyleIdx="3" presStyleCnt="4">
        <dgm:presLayoutVars>
          <dgm:chMax val="0"/>
          <dgm:bulletEnabled val="1"/>
        </dgm:presLayoutVars>
      </dgm:prSet>
      <dgm:spPr/>
    </dgm:pt>
  </dgm:ptLst>
  <dgm:cxnLst>
    <dgm:cxn modelId="{591D1F29-78D3-4183-BEE3-88590ABBACB7}" type="presOf" srcId="{F1A9DAF7-76A7-4C60-8221-BE3DC53FEB1B}" destId="{66E820F6-CD0F-42A7-BC7A-FEC037C2E1A1}" srcOrd="0" destOrd="0" presId="urn:microsoft.com/office/officeart/2005/8/layout/vList2"/>
    <dgm:cxn modelId="{9B180C2A-55B2-4982-B825-FBBA66B611B3}" srcId="{F1A9DAF7-76A7-4C60-8221-BE3DC53FEB1B}" destId="{91EB7876-0996-4207-81B6-6C2DE9C96639}" srcOrd="0" destOrd="0" parTransId="{0FA94657-89DE-45AF-9D83-BCF45B2639F9}" sibTransId="{C468B29B-285C-4379-AFB4-C29CABEC44DB}"/>
    <dgm:cxn modelId="{FB2E528E-102F-403D-9953-4FEB811F57DD}" type="presOf" srcId="{426CE2FD-16E5-4C24-ACA0-DDB1A3DF1AFB}" destId="{101A9B71-F354-4F40-909C-5150844301E0}" srcOrd="0" destOrd="0" presId="urn:microsoft.com/office/officeart/2005/8/layout/vList2"/>
    <dgm:cxn modelId="{906693A0-7B30-4FCF-A13A-70B25EE4AF36}" srcId="{F1A9DAF7-76A7-4C60-8221-BE3DC53FEB1B}" destId="{7F5EE3DC-77CB-41E0-8E3B-D40561B3E122}" srcOrd="3" destOrd="0" parTransId="{BDB37E4E-CF58-4829-AF6D-3EFAE26E11F6}" sibTransId="{E0190FB5-424F-4317-BB8C-FCFA565B2BF9}"/>
    <dgm:cxn modelId="{46965CB7-890C-4940-9B05-1C31E9D2F14A}" type="presOf" srcId="{91EB7876-0996-4207-81B6-6C2DE9C96639}" destId="{25D0D97C-A4C0-4D0B-AFA7-DB772FBBB099}" srcOrd="0" destOrd="0" presId="urn:microsoft.com/office/officeart/2005/8/layout/vList2"/>
    <dgm:cxn modelId="{0EA614DE-6420-4846-8126-DDA8D6624662}" type="presOf" srcId="{7F5EE3DC-77CB-41E0-8E3B-D40561B3E122}" destId="{F79DD756-C5FA-40C3-AB6D-8945C7F42CFC}" srcOrd="0" destOrd="0" presId="urn:microsoft.com/office/officeart/2005/8/layout/vList2"/>
    <dgm:cxn modelId="{113078E2-F43D-4242-AAF2-B62AFDA32D56}" srcId="{F1A9DAF7-76A7-4C60-8221-BE3DC53FEB1B}" destId="{DC977B4E-7E7F-4826-9A1E-037B32F087BE}" srcOrd="2" destOrd="0" parTransId="{87ACA652-662A-4019-A49C-2480AD7EB818}" sibTransId="{8B37225C-E5D0-4EC7-A276-FB44B87A585A}"/>
    <dgm:cxn modelId="{8FB1F2EB-05DB-4273-9629-7C3859A1891B}" type="presOf" srcId="{DC977B4E-7E7F-4826-9A1E-037B32F087BE}" destId="{DF0F9585-D55F-4A06-BF42-EFD54F167216}" srcOrd="0" destOrd="0" presId="urn:microsoft.com/office/officeart/2005/8/layout/vList2"/>
    <dgm:cxn modelId="{C9F121FD-3788-404E-A9AC-CAA021A9263B}" srcId="{F1A9DAF7-76A7-4C60-8221-BE3DC53FEB1B}" destId="{426CE2FD-16E5-4C24-ACA0-DDB1A3DF1AFB}" srcOrd="1" destOrd="0" parTransId="{D7BEBBE7-D1C9-46A3-AAB9-30A067283108}" sibTransId="{A23DD169-F66B-4C1E-97A7-91FFF2BDB48F}"/>
    <dgm:cxn modelId="{287B91AE-CD8F-43AC-8EB9-99D027CB98C7}" type="presParOf" srcId="{66E820F6-CD0F-42A7-BC7A-FEC037C2E1A1}" destId="{25D0D97C-A4C0-4D0B-AFA7-DB772FBBB099}" srcOrd="0" destOrd="0" presId="urn:microsoft.com/office/officeart/2005/8/layout/vList2"/>
    <dgm:cxn modelId="{F9AC4434-DA7B-489A-9357-BA3E505A02A8}" type="presParOf" srcId="{66E820F6-CD0F-42A7-BC7A-FEC037C2E1A1}" destId="{B1EFE123-259A-4CDA-8A35-CBFEC8EED10F}" srcOrd="1" destOrd="0" presId="urn:microsoft.com/office/officeart/2005/8/layout/vList2"/>
    <dgm:cxn modelId="{8636A3A1-46EB-4390-B7F5-BDE31A93CC37}" type="presParOf" srcId="{66E820F6-CD0F-42A7-BC7A-FEC037C2E1A1}" destId="{101A9B71-F354-4F40-909C-5150844301E0}" srcOrd="2" destOrd="0" presId="urn:microsoft.com/office/officeart/2005/8/layout/vList2"/>
    <dgm:cxn modelId="{DFEC1DD9-6314-4993-BD48-4907F6B62618}" type="presParOf" srcId="{66E820F6-CD0F-42A7-BC7A-FEC037C2E1A1}" destId="{409A56A8-2866-4477-BCDA-13A34E6A19B3}" srcOrd="3" destOrd="0" presId="urn:microsoft.com/office/officeart/2005/8/layout/vList2"/>
    <dgm:cxn modelId="{7EA50583-1D17-45F8-BC1A-4CD50D1349C7}" type="presParOf" srcId="{66E820F6-CD0F-42A7-BC7A-FEC037C2E1A1}" destId="{DF0F9585-D55F-4A06-BF42-EFD54F167216}" srcOrd="4" destOrd="0" presId="urn:microsoft.com/office/officeart/2005/8/layout/vList2"/>
    <dgm:cxn modelId="{4AB8D18E-3658-4E4B-9F2A-2E30B55C9DB4}" type="presParOf" srcId="{66E820F6-CD0F-42A7-BC7A-FEC037C2E1A1}" destId="{62804C3F-98FF-4F93-8A87-A16461897022}" srcOrd="5" destOrd="0" presId="urn:microsoft.com/office/officeart/2005/8/layout/vList2"/>
    <dgm:cxn modelId="{0FA577B0-0C46-4D72-A7C3-17B1586923D4}" type="presParOf" srcId="{66E820F6-CD0F-42A7-BC7A-FEC037C2E1A1}" destId="{F79DD756-C5FA-40C3-AB6D-8945C7F42CF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1D0C4DC-6A67-4CB0-94C8-9EE16C5F190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60066DA-CAF0-4605-9F17-1D7B0E821C1D}">
      <dgm:prSet/>
      <dgm:spPr/>
      <dgm:t>
        <a:bodyPr/>
        <a:lstStyle/>
        <a:p>
          <a:r>
            <a:rPr lang="en-GB"/>
            <a:t>Identity: </a:t>
          </a:r>
          <a:endParaRPr lang="en-US"/>
        </a:p>
      </dgm:t>
    </dgm:pt>
    <dgm:pt modelId="{23E2BCD7-7178-4025-AC0C-235846B8D203}" type="parTrans" cxnId="{E5CBEE55-9468-438D-97D8-B4E5ECE0359A}">
      <dgm:prSet/>
      <dgm:spPr/>
      <dgm:t>
        <a:bodyPr/>
        <a:lstStyle/>
        <a:p>
          <a:endParaRPr lang="en-US"/>
        </a:p>
      </dgm:t>
    </dgm:pt>
    <dgm:pt modelId="{162DF96D-0926-44AD-8F91-75466C1A1A2B}" type="sibTrans" cxnId="{E5CBEE55-9468-438D-97D8-B4E5ECE0359A}">
      <dgm:prSet/>
      <dgm:spPr/>
      <dgm:t>
        <a:bodyPr/>
        <a:lstStyle/>
        <a:p>
          <a:endParaRPr lang="en-US"/>
        </a:p>
      </dgm:t>
    </dgm:pt>
    <dgm:pt modelId="{E8DE2FE5-5423-4247-98F9-0235F508001A}">
      <dgm:prSet/>
      <dgm:spPr/>
      <dgm:t>
        <a:bodyPr/>
        <a:lstStyle/>
        <a:p>
          <a:r>
            <a:rPr lang="en-GB"/>
            <a:t>When provided freedom and support, adolescence explore different and develop strong identity, feelings of independence and control </a:t>
          </a:r>
          <a:endParaRPr lang="en-US"/>
        </a:p>
      </dgm:t>
    </dgm:pt>
    <dgm:pt modelId="{A39B55E2-F1B3-464D-AE03-F36B472BC13A}" type="parTrans" cxnId="{6718C131-F07F-42EF-8245-99627A90A6A2}">
      <dgm:prSet/>
      <dgm:spPr/>
      <dgm:t>
        <a:bodyPr/>
        <a:lstStyle/>
        <a:p>
          <a:endParaRPr lang="en-US"/>
        </a:p>
      </dgm:t>
    </dgm:pt>
    <dgm:pt modelId="{30B31413-A492-4761-A29A-5FBB75C6CFC2}" type="sibTrans" cxnId="{6718C131-F07F-42EF-8245-99627A90A6A2}">
      <dgm:prSet/>
      <dgm:spPr/>
      <dgm:t>
        <a:bodyPr/>
        <a:lstStyle/>
        <a:p>
          <a:endParaRPr lang="en-US"/>
        </a:p>
      </dgm:t>
    </dgm:pt>
    <dgm:pt modelId="{621DAC78-881C-48CA-A4AE-1F142FD9029B}">
      <dgm:prSet/>
      <dgm:spPr/>
      <dgm:t>
        <a:bodyPr/>
        <a:lstStyle/>
        <a:p>
          <a:r>
            <a:rPr lang="en-GB"/>
            <a:t>Involves exploring their interests, values, and goals, which helps them form their own unique identity.</a:t>
          </a:r>
          <a:endParaRPr lang="en-US"/>
        </a:p>
      </dgm:t>
    </dgm:pt>
    <dgm:pt modelId="{D844AD03-4161-4553-B63D-DD73AC314BB3}" type="parTrans" cxnId="{F2801691-EF59-4DB0-8FB5-36B07A45286F}">
      <dgm:prSet/>
      <dgm:spPr/>
      <dgm:t>
        <a:bodyPr/>
        <a:lstStyle/>
        <a:p>
          <a:endParaRPr lang="en-US"/>
        </a:p>
      </dgm:t>
    </dgm:pt>
    <dgm:pt modelId="{DF443B5A-4C30-4FE7-9FF6-FD61C80B3C88}" type="sibTrans" cxnId="{F2801691-EF59-4DB0-8FB5-36B07A45286F}">
      <dgm:prSet/>
      <dgm:spPr/>
      <dgm:t>
        <a:bodyPr/>
        <a:lstStyle/>
        <a:p>
          <a:endParaRPr lang="en-US"/>
        </a:p>
      </dgm:t>
    </dgm:pt>
    <dgm:pt modelId="{9DA6C3DD-A766-44E3-AF97-E849710A55CB}">
      <dgm:prSet/>
      <dgm:spPr/>
      <dgm:t>
        <a:bodyPr/>
        <a:lstStyle/>
        <a:p>
          <a:r>
            <a:rPr lang="en-GB"/>
            <a:t>Role Confusion:</a:t>
          </a:r>
          <a:endParaRPr lang="en-US"/>
        </a:p>
      </dgm:t>
    </dgm:pt>
    <dgm:pt modelId="{0615235B-FAB8-409A-8940-F04CA22B00A1}" type="parTrans" cxnId="{EB40250D-2AAC-4CD0-8AFC-87611B413883}">
      <dgm:prSet/>
      <dgm:spPr/>
      <dgm:t>
        <a:bodyPr/>
        <a:lstStyle/>
        <a:p>
          <a:endParaRPr lang="en-US"/>
        </a:p>
      </dgm:t>
    </dgm:pt>
    <dgm:pt modelId="{F7B4A2FC-28A8-4EB7-8554-22DA9B27BD6F}" type="sibTrans" cxnId="{EB40250D-2AAC-4CD0-8AFC-87611B413883}">
      <dgm:prSet/>
      <dgm:spPr/>
      <dgm:t>
        <a:bodyPr/>
        <a:lstStyle/>
        <a:p>
          <a:endParaRPr lang="en-US"/>
        </a:p>
      </dgm:t>
    </dgm:pt>
    <dgm:pt modelId="{EA6D4382-1DCE-41D6-925C-8FCFD1422CB5}">
      <dgm:prSet/>
      <dgm:spPr/>
      <dgm:t>
        <a:bodyPr/>
        <a:lstStyle/>
        <a:p>
          <a:r>
            <a:rPr lang="en-GB"/>
            <a:t>No support and freedom may result in them feeling overwhelmed, distress and confusions. </a:t>
          </a:r>
          <a:endParaRPr lang="en-US"/>
        </a:p>
      </dgm:t>
    </dgm:pt>
    <dgm:pt modelId="{D44089AA-8C81-4DA0-A284-4CE63FC71F16}" type="parTrans" cxnId="{200490D1-5C59-4E45-A829-3A7C0E6790F0}">
      <dgm:prSet/>
      <dgm:spPr/>
      <dgm:t>
        <a:bodyPr/>
        <a:lstStyle/>
        <a:p>
          <a:endParaRPr lang="en-US"/>
        </a:p>
      </dgm:t>
    </dgm:pt>
    <dgm:pt modelId="{DDD0BA85-5BE2-45CB-9113-2171F25FD856}" type="sibTrans" cxnId="{200490D1-5C59-4E45-A829-3A7C0E6790F0}">
      <dgm:prSet/>
      <dgm:spPr/>
      <dgm:t>
        <a:bodyPr/>
        <a:lstStyle/>
        <a:p>
          <a:endParaRPr lang="en-US"/>
        </a:p>
      </dgm:t>
    </dgm:pt>
    <dgm:pt modelId="{F01E923D-6847-4AA9-BC72-3639E9A98F46}" type="pres">
      <dgm:prSet presAssocID="{91D0C4DC-6A67-4CB0-94C8-9EE16C5F1901}" presName="Name0" presStyleCnt="0">
        <dgm:presLayoutVars>
          <dgm:dir/>
          <dgm:resizeHandles val="exact"/>
        </dgm:presLayoutVars>
      </dgm:prSet>
      <dgm:spPr/>
    </dgm:pt>
    <dgm:pt modelId="{3D68498E-AAB8-4EA3-9E3F-28D87379AF05}" type="pres">
      <dgm:prSet presAssocID="{E60066DA-CAF0-4605-9F17-1D7B0E821C1D}" presName="node" presStyleLbl="node1" presStyleIdx="0" presStyleCnt="5">
        <dgm:presLayoutVars>
          <dgm:bulletEnabled val="1"/>
        </dgm:presLayoutVars>
      </dgm:prSet>
      <dgm:spPr/>
    </dgm:pt>
    <dgm:pt modelId="{25C3550E-E34C-48FD-AAC0-A465C2721320}" type="pres">
      <dgm:prSet presAssocID="{162DF96D-0926-44AD-8F91-75466C1A1A2B}" presName="sibTrans" presStyleLbl="sibTrans1D1" presStyleIdx="0" presStyleCnt="4"/>
      <dgm:spPr/>
    </dgm:pt>
    <dgm:pt modelId="{1F668898-4B78-494A-B73C-EE5F5AE086D7}" type="pres">
      <dgm:prSet presAssocID="{162DF96D-0926-44AD-8F91-75466C1A1A2B}" presName="connectorText" presStyleLbl="sibTrans1D1" presStyleIdx="0" presStyleCnt="4"/>
      <dgm:spPr/>
    </dgm:pt>
    <dgm:pt modelId="{3939F1D3-060E-4C94-87EF-E6A4630A2F17}" type="pres">
      <dgm:prSet presAssocID="{E8DE2FE5-5423-4247-98F9-0235F508001A}" presName="node" presStyleLbl="node1" presStyleIdx="1" presStyleCnt="5">
        <dgm:presLayoutVars>
          <dgm:bulletEnabled val="1"/>
        </dgm:presLayoutVars>
      </dgm:prSet>
      <dgm:spPr/>
    </dgm:pt>
    <dgm:pt modelId="{AE40D9EC-5E90-410F-AB88-BD373964FF72}" type="pres">
      <dgm:prSet presAssocID="{30B31413-A492-4761-A29A-5FBB75C6CFC2}" presName="sibTrans" presStyleLbl="sibTrans1D1" presStyleIdx="1" presStyleCnt="4"/>
      <dgm:spPr/>
    </dgm:pt>
    <dgm:pt modelId="{F00BA63A-22E8-4DA2-B836-AA5742B4719D}" type="pres">
      <dgm:prSet presAssocID="{30B31413-A492-4761-A29A-5FBB75C6CFC2}" presName="connectorText" presStyleLbl="sibTrans1D1" presStyleIdx="1" presStyleCnt="4"/>
      <dgm:spPr/>
    </dgm:pt>
    <dgm:pt modelId="{1A276DBA-1312-43E6-A521-6B9464075BBD}" type="pres">
      <dgm:prSet presAssocID="{621DAC78-881C-48CA-A4AE-1F142FD9029B}" presName="node" presStyleLbl="node1" presStyleIdx="2" presStyleCnt="5">
        <dgm:presLayoutVars>
          <dgm:bulletEnabled val="1"/>
        </dgm:presLayoutVars>
      </dgm:prSet>
      <dgm:spPr/>
    </dgm:pt>
    <dgm:pt modelId="{AA8BBE4F-D406-4EE7-9553-47F8085E39B1}" type="pres">
      <dgm:prSet presAssocID="{DF443B5A-4C30-4FE7-9FF6-FD61C80B3C88}" presName="sibTrans" presStyleLbl="sibTrans1D1" presStyleIdx="2" presStyleCnt="4"/>
      <dgm:spPr/>
    </dgm:pt>
    <dgm:pt modelId="{3F1D73EE-B91E-466E-B5B3-25DF9C25AE84}" type="pres">
      <dgm:prSet presAssocID="{DF443B5A-4C30-4FE7-9FF6-FD61C80B3C88}" presName="connectorText" presStyleLbl="sibTrans1D1" presStyleIdx="2" presStyleCnt="4"/>
      <dgm:spPr/>
    </dgm:pt>
    <dgm:pt modelId="{AAA8832A-DA24-408C-A726-438C5D35D6A9}" type="pres">
      <dgm:prSet presAssocID="{9DA6C3DD-A766-44E3-AF97-E849710A55CB}" presName="node" presStyleLbl="node1" presStyleIdx="3" presStyleCnt="5">
        <dgm:presLayoutVars>
          <dgm:bulletEnabled val="1"/>
        </dgm:presLayoutVars>
      </dgm:prSet>
      <dgm:spPr/>
    </dgm:pt>
    <dgm:pt modelId="{A63CD7DB-8BD8-4B69-84C3-525FA2B0A005}" type="pres">
      <dgm:prSet presAssocID="{F7B4A2FC-28A8-4EB7-8554-22DA9B27BD6F}" presName="sibTrans" presStyleLbl="sibTrans1D1" presStyleIdx="3" presStyleCnt="4"/>
      <dgm:spPr/>
    </dgm:pt>
    <dgm:pt modelId="{9F0A5726-362C-4698-9096-02B0CA6B9C0D}" type="pres">
      <dgm:prSet presAssocID="{F7B4A2FC-28A8-4EB7-8554-22DA9B27BD6F}" presName="connectorText" presStyleLbl="sibTrans1D1" presStyleIdx="3" presStyleCnt="4"/>
      <dgm:spPr/>
    </dgm:pt>
    <dgm:pt modelId="{A3AF0026-5CF9-4C24-82B5-A4E02982D3DA}" type="pres">
      <dgm:prSet presAssocID="{EA6D4382-1DCE-41D6-925C-8FCFD1422CB5}" presName="node" presStyleLbl="node1" presStyleIdx="4" presStyleCnt="5">
        <dgm:presLayoutVars>
          <dgm:bulletEnabled val="1"/>
        </dgm:presLayoutVars>
      </dgm:prSet>
      <dgm:spPr/>
    </dgm:pt>
  </dgm:ptLst>
  <dgm:cxnLst>
    <dgm:cxn modelId="{EB40250D-2AAC-4CD0-8AFC-87611B413883}" srcId="{91D0C4DC-6A67-4CB0-94C8-9EE16C5F1901}" destId="{9DA6C3DD-A766-44E3-AF97-E849710A55CB}" srcOrd="3" destOrd="0" parTransId="{0615235B-FAB8-409A-8940-F04CA22B00A1}" sibTransId="{F7B4A2FC-28A8-4EB7-8554-22DA9B27BD6F}"/>
    <dgm:cxn modelId="{DB288627-C32A-4E5B-A49A-476DED51C377}" type="presOf" srcId="{F7B4A2FC-28A8-4EB7-8554-22DA9B27BD6F}" destId="{A63CD7DB-8BD8-4B69-84C3-525FA2B0A005}" srcOrd="0" destOrd="0" presId="urn:microsoft.com/office/officeart/2016/7/layout/RepeatingBendingProcessNew"/>
    <dgm:cxn modelId="{6718C131-F07F-42EF-8245-99627A90A6A2}" srcId="{91D0C4DC-6A67-4CB0-94C8-9EE16C5F1901}" destId="{E8DE2FE5-5423-4247-98F9-0235F508001A}" srcOrd="1" destOrd="0" parTransId="{A39B55E2-F1B3-464D-AE03-F36B472BC13A}" sibTransId="{30B31413-A492-4761-A29A-5FBB75C6CFC2}"/>
    <dgm:cxn modelId="{D745AB5C-AC77-44EF-BEF8-AE373B950F06}" type="presOf" srcId="{621DAC78-881C-48CA-A4AE-1F142FD9029B}" destId="{1A276DBA-1312-43E6-A521-6B9464075BBD}" srcOrd="0" destOrd="0" presId="urn:microsoft.com/office/officeart/2016/7/layout/RepeatingBendingProcessNew"/>
    <dgm:cxn modelId="{49F37E66-6105-4E84-87FA-6E14E892E66A}" type="presOf" srcId="{91D0C4DC-6A67-4CB0-94C8-9EE16C5F1901}" destId="{F01E923D-6847-4AA9-BC72-3639E9A98F46}" srcOrd="0" destOrd="0" presId="urn:microsoft.com/office/officeart/2016/7/layout/RepeatingBendingProcessNew"/>
    <dgm:cxn modelId="{BD6F434B-A423-4FB6-B890-BF16496108F7}" type="presOf" srcId="{DF443B5A-4C30-4FE7-9FF6-FD61C80B3C88}" destId="{3F1D73EE-B91E-466E-B5B3-25DF9C25AE84}" srcOrd="1" destOrd="0" presId="urn:microsoft.com/office/officeart/2016/7/layout/RepeatingBendingProcessNew"/>
    <dgm:cxn modelId="{B0331A6C-C2F1-4B13-A165-CEF16D9E1A1A}" type="presOf" srcId="{162DF96D-0926-44AD-8F91-75466C1A1A2B}" destId="{25C3550E-E34C-48FD-AAC0-A465C2721320}" srcOrd="0" destOrd="0" presId="urn:microsoft.com/office/officeart/2016/7/layout/RepeatingBendingProcessNew"/>
    <dgm:cxn modelId="{6A4AB76D-3E32-4CC3-AA52-C383126F7BDA}" type="presOf" srcId="{30B31413-A492-4761-A29A-5FBB75C6CFC2}" destId="{F00BA63A-22E8-4DA2-B836-AA5742B4719D}" srcOrd="1" destOrd="0" presId="urn:microsoft.com/office/officeart/2016/7/layout/RepeatingBendingProcessNew"/>
    <dgm:cxn modelId="{E5CBEE55-9468-438D-97D8-B4E5ECE0359A}" srcId="{91D0C4DC-6A67-4CB0-94C8-9EE16C5F1901}" destId="{E60066DA-CAF0-4605-9F17-1D7B0E821C1D}" srcOrd="0" destOrd="0" parTransId="{23E2BCD7-7178-4025-AC0C-235846B8D203}" sibTransId="{162DF96D-0926-44AD-8F91-75466C1A1A2B}"/>
    <dgm:cxn modelId="{B8D1F956-CBFC-4406-9BB3-5C3EE03D1FBB}" type="presOf" srcId="{EA6D4382-1DCE-41D6-925C-8FCFD1422CB5}" destId="{A3AF0026-5CF9-4C24-82B5-A4E02982D3DA}" srcOrd="0" destOrd="0" presId="urn:microsoft.com/office/officeart/2016/7/layout/RepeatingBendingProcessNew"/>
    <dgm:cxn modelId="{8482A37A-63E1-4B37-A110-95835C595242}" type="presOf" srcId="{DF443B5A-4C30-4FE7-9FF6-FD61C80B3C88}" destId="{AA8BBE4F-D406-4EE7-9553-47F8085E39B1}" srcOrd="0" destOrd="0" presId="urn:microsoft.com/office/officeart/2016/7/layout/RepeatingBendingProcessNew"/>
    <dgm:cxn modelId="{1BFBF988-3898-4D5B-A638-E217DEE0DF19}" type="presOf" srcId="{F7B4A2FC-28A8-4EB7-8554-22DA9B27BD6F}" destId="{9F0A5726-362C-4698-9096-02B0CA6B9C0D}" srcOrd="1" destOrd="0" presId="urn:microsoft.com/office/officeart/2016/7/layout/RepeatingBendingProcessNew"/>
    <dgm:cxn modelId="{F2801691-EF59-4DB0-8FB5-36B07A45286F}" srcId="{91D0C4DC-6A67-4CB0-94C8-9EE16C5F1901}" destId="{621DAC78-881C-48CA-A4AE-1F142FD9029B}" srcOrd="2" destOrd="0" parTransId="{D844AD03-4161-4553-B63D-DD73AC314BB3}" sibTransId="{DF443B5A-4C30-4FE7-9FF6-FD61C80B3C88}"/>
    <dgm:cxn modelId="{2928519C-B5B6-47B6-B670-9ACB003C2ACE}" type="presOf" srcId="{30B31413-A492-4761-A29A-5FBB75C6CFC2}" destId="{AE40D9EC-5E90-410F-AB88-BD373964FF72}" srcOrd="0" destOrd="0" presId="urn:microsoft.com/office/officeart/2016/7/layout/RepeatingBendingProcessNew"/>
    <dgm:cxn modelId="{A897A4B2-B671-425F-9FDA-0A08FC66D22E}" type="presOf" srcId="{162DF96D-0926-44AD-8F91-75466C1A1A2B}" destId="{1F668898-4B78-494A-B73C-EE5F5AE086D7}" srcOrd="1" destOrd="0" presId="urn:microsoft.com/office/officeart/2016/7/layout/RepeatingBendingProcessNew"/>
    <dgm:cxn modelId="{F0A03BC8-6277-4A49-9B72-C46ACA27BE70}" type="presOf" srcId="{E60066DA-CAF0-4605-9F17-1D7B0E821C1D}" destId="{3D68498E-AAB8-4EA3-9E3F-28D87379AF05}" srcOrd="0" destOrd="0" presId="urn:microsoft.com/office/officeart/2016/7/layout/RepeatingBendingProcessNew"/>
    <dgm:cxn modelId="{200490D1-5C59-4E45-A829-3A7C0E6790F0}" srcId="{91D0C4DC-6A67-4CB0-94C8-9EE16C5F1901}" destId="{EA6D4382-1DCE-41D6-925C-8FCFD1422CB5}" srcOrd="4" destOrd="0" parTransId="{D44089AA-8C81-4DA0-A284-4CE63FC71F16}" sibTransId="{DDD0BA85-5BE2-45CB-9113-2171F25FD856}"/>
    <dgm:cxn modelId="{4A845EE5-1185-4E73-8D6B-C3A6A4B0E341}" type="presOf" srcId="{E8DE2FE5-5423-4247-98F9-0235F508001A}" destId="{3939F1D3-060E-4C94-87EF-E6A4630A2F17}" srcOrd="0" destOrd="0" presId="urn:microsoft.com/office/officeart/2016/7/layout/RepeatingBendingProcessNew"/>
    <dgm:cxn modelId="{5BC458F5-F25B-44A0-9525-A5EA8E452FF9}" type="presOf" srcId="{9DA6C3DD-A766-44E3-AF97-E849710A55CB}" destId="{AAA8832A-DA24-408C-A726-438C5D35D6A9}" srcOrd="0" destOrd="0" presId="urn:microsoft.com/office/officeart/2016/7/layout/RepeatingBendingProcessNew"/>
    <dgm:cxn modelId="{6364FA84-DCB8-4CD4-B8B0-DB94DD1BB60C}" type="presParOf" srcId="{F01E923D-6847-4AA9-BC72-3639E9A98F46}" destId="{3D68498E-AAB8-4EA3-9E3F-28D87379AF05}" srcOrd="0" destOrd="0" presId="urn:microsoft.com/office/officeart/2016/7/layout/RepeatingBendingProcessNew"/>
    <dgm:cxn modelId="{67E11804-F135-4821-9816-3FD9A946E906}" type="presParOf" srcId="{F01E923D-6847-4AA9-BC72-3639E9A98F46}" destId="{25C3550E-E34C-48FD-AAC0-A465C2721320}" srcOrd="1" destOrd="0" presId="urn:microsoft.com/office/officeart/2016/7/layout/RepeatingBendingProcessNew"/>
    <dgm:cxn modelId="{1ABA35DE-D883-4BEC-B84C-2DDDB78B8307}" type="presParOf" srcId="{25C3550E-E34C-48FD-AAC0-A465C2721320}" destId="{1F668898-4B78-494A-B73C-EE5F5AE086D7}" srcOrd="0" destOrd="0" presId="urn:microsoft.com/office/officeart/2016/7/layout/RepeatingBendingProcessNew"/>
    <dgm:cxn modelId="{ABE74547-1648-4676-B5D5-D41DEF2F3A27}" type="presParOf" srcId="{F01E923D-6847-4AA9-BC72-3639E9A98F46}" destId="{3939F1D3-060E-4C94-87EF-E6A4630A2F17}" srcOrd="2" destOrd="0" presId="urn:microsoft.com/office/officeart/2016/7/layout/RepeatingBendingProcessNew"/>
    <dgm:cxn modelId="{0A9D4974-DF11-4C31-B7A0-2BA64F8C37D9}" type="presParOf" srcId="{F01E923D-6847-4AA9-BC72-3639E9A98F46}" destId="{AE40D9EC-5E90-410F-AB88-BD373964FF72}" srcOrd="3" destOrd="0" presId="urn:microsoft.com/office/officeart/2016/7/layout/RepeatingBendingProcessNew"/>
    <dgm:cxn modelId="{B5C3DE23-119A-41C7-80F9-DD4CF0CA414B}" type="presParOf" srcId="{AE40D9EC-5E90-410F-AB88-BD373964FF72}" destId="{F00BA63A-22E8-4DA2-B836-AA5742B4719D}" srcOrd="0" destOrd="0" presId="urn:microsoft.com/office/officeart/2016/7/layout/RepeatingBendingProcessNew"/>
    <dgm:cxn modelId="{4952634F-B474-456B-98D3-A7B17AFCBF40}" type="presParOf" srcId="{F01E923D-6847-4AA9-BC72-3639E9A98F46}" destId="{1A276DBA-1312-43E6-A521-6B9464075BBD}" srcOrd="4" destOrd="0" presId="urn:microsoft.com/office/officeart/2016/7/layout/RepeatingBendingProcessNew"/>
    <dgm:cxn modelId="{36F7CDFE-378B-42CC-A3C3-9465ED65F420}" type="presParOf" srcId="{F01E923D-6847-4AA9-BC72-3639E9A98F46}" destId="{AA8BBE4F-D406-4EE7-9553-47F8085E39B1}" srcOrd="5" destOrd="0" presId="urn:microsoft.com/office/officeart/2016/7/layout/RepeatingBendingProcessNew"/>
    <dgm:cxn modelId="{BD94B961-DF4D-490E-82E6-C04B722945BA}" type="presParOf" srcId="{AA8BBE4F-D406-4EE7-9553-47F8085E39B1}" destId="{3F1D73EE-B91E-466E-B5B3-25DF9C25AE84}" srcOrd="0" destOrd="0" presId="urn:microsoft.com/office/officeart/2016/7/layout/RepeatingBendingProcessNew"/>
    <dgm:cxn modelId="{CC6B366E-03CC-4ACC-8B9D-5228A85164D8}" type="presParOf" srcId="{F01E923D-6847-4AA9-BC72-3639E9A98F46}" destId="{AAA8832A-DA24-408C-A726-438C5D35D6A9}" srcOrd="6" destOrd="0" presId="urn:microsoft.com/office/officeart/2016/7/layout/RepeatingBendingProcessNew"/>
    <dgm:cxn modelId="{41F4742E-2446-4BC3-8685-43779B776491}" type="presParOf" srcId="{F01E923D-6847-4AA9-BC72-3639E9A98F46}" destId="{A63CD7DB-8BD8-4B69-84C3-525FA2B0A005}" srcOrd="7" destOrd="0" presId="urn:microsoft.com/office/officeart/2016/7/layout/RepeatingBendingProcessNew"/>
    <dgm:cxn modelId="{625586BB-2E11-4302-8FDD-28D0F9CDB4B4}" type="presParOf" srcId="{A63CD7DB-8BD8-4B69-84C3-525FA2B0A005}" destId="{9F0A5726-362C-4698-9096-02B0CA6B9C0D}" srcOrd="0" destOrd="0" presId="urn:microsoft.com/office/officeart/2016/7/layout/RepeatingBendingProcessNew"/>
    <dgm:cxn modelId="{0394ED34-4377-43EB-BC24-73ADF29724EA}" type="presParOf" srcId="{F01E923D-6847-4AA9-BC72-3639E9A98F46}" destId="{A3AF0026-5CF9-4C24-82B5-A4E02982D3DA}"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8E696C1-9270-466B-B384-4B1B181E63E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F2AE23C-28FB-4EFD-957E-C87460BE920B}">
      <dgm:prSet/>
      <dgm:spPr/>
      <dgm:t>
        <a:bodyPr/>
        <a:lstStyle/>
        <a:p>
          <a:r>
            <a:rPr lang="en-GB"/>
            <a:t>Formation of Identity</a:t>
          </a:r>
          <a:endParaRPr lang="en-US"/>
        </a:p>
      </dgm:t>
    </dgm:pt>
    <dgm:pt modelId="{08648D18-ED8D-436A-99E5-F9D6CBA91333}" type="parTrans" cxnId="{EAEB7EA8-3FF3-441D-92AB-DE9A613AF132}">
      <dgm:prSet/>
      <dgm:spPr/>
      <dgm:t>
        <a:bodyPr/>
        <a:lstStyle/>
        <a:p>
          <a:endParaRPr lang="en-US"/>
        </a:p>
      </dgm:t>
    </dgm:pt>
    <dgm:pt modelId="{0D15875D-4E0D-4977-8011-F21F8BD61A26}" type="sibTrans" cxnId="{EAEB7EA8-3FF3-441D-92AB-DE9A613AF132}">
      <dgm:prSet/>
      <dgm:spPr/>
      <dgm:t>
        <a:bodyPr/>
        <a:lstStyle/>
        <a:p>
          <a:endParaRPr lang="en-US"/>
        </a:p>
      </dgm:t>
    </dgm:pt>
    <dgm:pt modelId="{E537A526-206E-44B2-A7B6-3E3276C96499}">
      <dgm:prSet/>
      <dgm:spPr/>
      <dgm:t>
        <a:bodyPr/>
        <a:lstStyle/>
        <a:p>
          <a:r>
            <a:rPr lang="en-GB"/>
            <a:t>Peer Influence</a:t>
          </a:r>
          <a:endParaRPr lang="en-US"/>
        </a:p>
      </dgm:t>
    </dgm:pt>
    <dgm:pt modelId="{DC646625-2460-433D-9038-71EB30A9B49B}" type="parTrans" cxnId="{2A253115-6FB9-4274-B713-03A45AB6D69D}">
      <dgm:prSet/>
      <dgm:spPr/>
      <dgm:t>
        <a:bodyPr/>
        <a:lstStyle/>
        <a:p>
          <a:endParaRPr lang="en-US"/>
        </a:p>
      </dgm:t>
    </dgm:pt>
    <dgm:pt modelId="{A429A90B-D4F2-4D9C-B0F5-FAB2924E14F3}" type="sibTrans" cxnId="{2A253115-6FB9-4274-B713-03A45AB6D69D}">
      <dgm:prSet/>
      <dgm:spPr/>
      <dgm:t>
        <a:bodyPr/>
        <a:lstStyle/>
        <a:p>
          <a:endParaRPr lang="en-US"/>
        </a:p>
      </dgm:t>
    </dgm:pt>
    <dgm:pt modelId="{8A39F96B-BC9B-4A80-A2FC-DCAF8F835459}">
      <dgm:prSet/>
      <dgm:spPr/>
      <dgm:t>
        <a:bodyPr/>
        <a:lstStyle/>
        <a:p>
          <a:r>
            <a:rPr lang="en-GB"/>
            <a:t>Social Acceptance and Belonging</a:t>
          </a:r>
          <a:endParaRPr lang="en-US"/>
        </a:p>
      </dgm:t>
    </dgm:pt>
    <dgm:pt modelId="{7EC5FEF6-E3B2-4C81-8E6F-DCBAC8D73E80}" type="parTrans" cxnId="{5D3E894E-67B0-4C6F-ADE8-86BBAA461CC5}">
      <dgm:prSet/>
      <dgm:spPr/>
      <dgm:t>
        <a:bodyPr/>
        <a:lstStyle/>
        <a:p>
          <a:endParaRPr lang="en-US"/>
        </a:p>
      </dgm:t>
    </dgm:pt>
    <dgm:pt modelId="{040EAD81-CA64-4D87-8261-E384262208E3}" type="sibTrans" cxnId="{5D3E894E-67B0-4C6F-ADE8-86BBAA461CC5}">
      <dgm:prSet/>
      <dgm:spPr/>
      <dgm:t>
        <a:bodyPr/>
        <a:lstStyle/>
        <a:p>
          <a:endParaRPr lang="en-US"/>
        </a:p>
      </dgm:t>
    </dgm:pt>
    <dgm:pt modelId="{2B36AC51-F7D3-40C6-B4DE-4D0151D0087F}">
      <dgm:prSet/>
      <dgm:spPr/>
      <dgm:t>
        <a:bodyPr/>
        <a:lstStyle/>
        <a:p>
          <a:r>
            <a:rPr lang="en-GB"/>
            <a:t>Experiencing Diversity</a:t>
          </a:r>
          <a:endParaRPr lang="en-US"/>
        </a:p>
      </dgm:t>
    </dgm:pt>
    <dgm:pt modelId="{E22831A8-38E5-43C3-8777-334EC181B6E9}" type="parTrans" cxnId="{D8A29165-BC37-42B2-BBE9-EE5203D621B6}">
      <dgm:prSet/>
      <dgm:spPr/>
      <dgm:t>
        <a:bodyPr/>
        <a:lstStyle/>
        <a:p>
          <a:endParaRPr lang="en-US"/>
        </a:p>
      </dgm:t>
    </dgm:pt>
    <dgm:pt modelId="{4A9B4013-EC67-42FE-8412-43A7D028C571}" type="sibTrans" cxnId="{D8A29165-BC37-42B2-BBE9-EE5203D621B6}">
      <dgm:prSet/>
      <dgm:spPr/>
      <dgm:t>
        <a:bodyPr/>
        <a:lstStyle/>
        <a:p>
          <a:endParaRPr lang="en-US"/>
        </a:p>
      </dgm:t>
    </dgm:pt>
    <dgm:pt modelId="{CB0D9459-53C7-4A9A-957F-92C812D087F5}">
      <dgm:prSet/>
      <dgm:spPr/>
      <dgm:t>
        <a:bodyPr/>
        <a:lstStyle/>
        <a:p>
          <a:r>
            <a:rPr lang="en-GB" dirty="0"/>
            <a:t>Conflict and Resolution</a:t>
          </a:r>
          <a:endParaRPr lang="en-US" dirty="0"/>
        </a:p>
      </dgm:t>
    </dgm:pt>
    <dgm:pt modelId="{E86A4884-6ED4-4342-9ABF-1F016E7A64C2}" type="parTrans" cxnId="{0D7543D4-1088-4B50-A586-E3099C20A95E}">
      <dgm:prSet/>
      <dgm:spPr/>
      <dgm:t>
        <a:bodyPr/>
        <a:lstStyle/>
        <a:p>
          <a:endParaRPr lang="en-US"/>
        </a:p>
      </dgm:t>
    </dgm:pt>
    <dgm:pt modelId="{66CE0544-B762-43D4-8B03-BA697EBB86CF}" type="sibTrans" cxnId="{0D7543D4-1088-4B50-A586-E3099C20A95E}">
      <dgm:prSet/>
      <dgm:spPr/>
      <dgm:t>
        <a:bodyPr/>
        <a:lstStyle/>
        <a:p>
          <a:endParaRPr lang="en-US"/>
        </a:p>
      </dgm:t>
    </dgm:pt>
    <dgm:pt modelId="{D543516B-4F8C-4876-BA45-BBB6D319D362}">
      <dgm:prSet/>
      <dgm:spPr/>
      <dgm:t>
        <a:bodyPr/>
        <a:lstStyle/>
        <a:p>
          <a:r>
            <a:rPr lang="en-GB"/>
            <a:t>Erikson described 3 forms of identity crisis:</a:t>
          </a:r>
          <a:endParaRPr lang="en-US"/>
        </a:p>
      </dgm:t>
    </dgm:pt>
    <dgm:pt modelId="{BE196225-62A6-4E5D-A51B-4308ECCFE97A}" type="parTrans" cxnId="{F359730D-3C42-45DF-B4F7-09A3F0522BF9}">
      <dgm:prSet/>
      <dgm:spPr/>
      <dgm:t>
        <a:bodyPr/>
        <a:lstStyle/>
        <a:p>
          <a:endParaRPr lang="en-US"/>
        </a:p>
      </dgm:t>
    </dgm:pt>
    <dgm:pt modelId="{76EC8F1F-0C41-4CF4-A126-6665C8EF81F4}" type="sibTrans" cxnId="{F359730D-3C42-45DF-B4F7-09A3F0522BF9}">
      <dgm:prSet/>
      <dgm:spPr/>
      <dgm:t>
        <a:bodyPr/>
        <a:lstStyle/>
        <a:p>
          <a:endParaRPr lang="en-US"/>
        </a:p>
      </dgm:t>
    </dgm:pt>
    <dgm:pt modelId="{CAD168A7-B616-4374-9BA7-D5E67A1B2DCD}">
      <dgm:prSet/>
      <dgm:spPr/>
      <dgm:t>
        <a:bodyPr/>
        <a:lstStyle/>
        <a:p>
          <a:r>
            <a:rPr lang="en-GB"/>
            <a:t>Severe (identity confusion) </a:t>
          </a:r>
          <a:endParaRPr lang="en-US"/>
        </a:p>
      </dgm:t>
    </dgm:pt>
    <dgm:pt modelId="{9BFB4D74-EAE2-4737-82E7-A831EC47715E}" type="parTrans" cxnId="{73342CDC-FD32-48D4-98D1-CC27644EA387}">
      <dgm:prSet/>
      <dgm:spPr/>
      <dgm:t>
        <a:bodyPr/>
        <a:lstStyle/>
        <a:p>
          <a:endParaRPr lang="en-US"/>
        </a:p>
      </dgm:t>
    </dgm:pt>
    <dgm:pt modelId="{27CE351E-FCF2-468D-B5EE-4EB711EC4D10}" type="sibTrans" cxnId="{73342CDC-FD32-48D4-98D1-CC27644EA387}">
      <dgm:prSet/>
      <dgm:spPr/>
      <dgm:t>
        <a:bodyPr/>
        <a:lstStyle/>
        <a:p>
          <a:endParaRPr lang="en-US"/>
        </a:p>
      </dgm:t>
    </dgm:pt>
    <dgm:pt modelId="{1FF5C97A-B2E1-480D-834E-E816F4FB0C56}">
      <dgm:prSet/>
      <dgm:spPr/>
      <dgm:t>
        <a:bodyPr/>
        <a:lstStyle/>
        <a:p>
          <a:r>
            <a:rPr lang="en-GB"/>
            <a:t>Prolonged (realignment of childhood identifications) </a:t>
          </a:r>
          <a:endParaRPr lang="en-US"/>
        </a:p>
      </dgm:t>
    </dgm:pt>
    <dgm:pt modelId="{838382A0-FFA5-4085-988D-D36BC853A188}" type="parTrans" cxnId="{8AB4EC17-068E-43C2-A75E-DFBB5D72B133}">
      <dgm:prSet/>
      <dgm:spPr/>
      <dgm:t>
        <a:bodyPr/>
        <a:lstStyle/>
        <a:p>
          <a:endParaRPr lang="en-US"/>
        </a:p>
      </dgm:t>
    </dgm:pt>
    <dgm:pt modelId="{D5B9D959-BD63-4450-B4A3-6DA1C856AA74}" type="sibTrans" cxnId="{8AB4EC17-068E-43C2-A75E-DFBB5D72B133}">
      <dgm:prSet/>
      <dgm:spPr/>
      <dgm:t>
        <a:bodyPr/>
        <a:lstStyle/>
        <a:p>
          <a:endParaRPr lang="en-US"/>
        </a:p>
      </dgm:t>
    </dgm:pt>
    <dgm:pt modelId="{BB2AFFBA-0015-4F56-A903-0824CEA2D249}">
      <dgm:prSet/>
      <dgm:spPr/>
      <dgm:t>
        <a:bodyPr/>
        <a:lstStyle/>
        <a:p>
          <a:r>
            <a:rPr lang="en-GB"/>
            <a:t>Aggravated (repeated unsuccessful attempts at resolution)</a:t>
          </a:r>
          <a:endParaRPr lang="en-US"/>
        </a:p>
      </dgm:t>
    </dgm:pt>
    <dgm:pt modelId="{F3CF7E51-C935-42C8-AF72-DC4A67783521}" type="parTrans" cxnId="{0ADC8564-F0E0-4AA8-B020-531104CB0BA6}">
      <dgm:prSet/>
      <dgm:spPr/>
      <dgm:t>
        <a:bodyPr/>
        <a:lstStyle/>
        <a:p>
          <a:endParaRPr lang="en-US"/>
        </a:p>
      </dgm:t>
    </dgm:pt>
    <dgm:pt modelId="{D9B92715-0966-4BB1-B98F-E181F078E8D8}" type="sibTrans" cxnId="{0ADC8564-F0E0-4AA8-B020-531104CB0BA6}">
      <dgm:prSet/>
      <dgm:spPr/>
      <dgm:t>
        <a:bodyPr/>
        <a:lstStyle/>
        <a:p>
          <a:endParaRPr lang="en-US"/>
        </a:p>
      </dgm:t>
    </dgm:pt>
    <dgm:pt modelId="{26FA8A82-97A1-4066-B615-A8DB1EC10044}" type="pres">
      <dgm:prSet presAssocID="{F8E696C1-9270-466B-B384-4B1B181E63EA}" presName="vert0" presStyleCnt="0">
        <dgm:presLayoutVars>
          <dgm:dir/>
          <dgm:animOne val="branch"/>
          <dgm:animLvl val="lvl"/>
        </dgm:presLayoutVars>
      </dgm:prSet>
      <dgm:spPr/>
    </dgm:pt>
    <dgm:pt modelId="{D368AEEC-4608-499B-990C-27E04D836E31}" type="pres">
      <dgm:prSet presAssocID="{1F2AE23C-28FB-4EFD-957E-C87460BE920B}" presName="thickLine" presStyleLbl="alignNode1" presStyleIdx="0" presStyleCnt="9"/>
      <dgm:spPr/>
    </dgm:pt>
    <dgm:pt modelId="{B47F0ABE-A55D-4043-91DB-096A2F1194C4}" type="pres">
      <dgm:prSet presAssocID="{1F2AE23C-28FB-4EFD-957E-C87460BE920B}" presName="horz1" presStyleCnt="0"/>
      <dgm:spPr/>
    </dgm:pt>
    <dgm:pt modelId="{0CF18231-EB8B-4289-8485-9681ECDCC014}" type="pres">
      <dgm:prSet presAssocID="{1F2AE23C-28FB-4EFD-957E-C87460BE920B}" presName="tx1" presStyleLbl="revTx" presStyleIdx="0" presStyleCnt="9"/>
      <dgm:spPr/>
    </dgm:pt>
    <dgm:pt modelId="{2B32707B-BEF5-4417-A261-230217EB90CF}" type="pres">
      <dgm:prSet presAssocID="{1F2AE23C-28FB-4EFD-957E-C87460BE920B}" presName="vert1" presStyleCnt="0"/>
      <dgm:spPr/>
    </dgm:pt>
    <dgm:pt modelId="{518A5609-10AB-4F6E-81E4-6CDD5CC43A3A}" type="pres">
      <dgm:prSet presAssocID="{E537A526-206E-44B2-A7B6-3E3276C96499}" presName="thickLine" presStyleLbl="alignNode1" presStyleIdx="1" presStyleCnt="9"/>
      <dgm:spPr/>
    </dgm:pt>
    <dgm:pt modelId="{56B3D601-6360-43AB-8F77-E5FFFE381E35}" type="pres">
      <dgm:prSet presAssocID="{E537A526-206E-44B2-A7B6-3E3276C96499}" presName="horz1" presStyleCnt="0"/>
      <dgm:spPr/>
    </dgm:pt>
    <dgm:pt modelId="{EF057ED5-5BEA-494E-B9FE-82E436EBC422}" type="pres">
      <dgm:prSet presAssocID="{E537A526-206E-44B2-A7B6-3E3276C96499}" presName="tx1" presStyleLbl="revTx" presStyleIdx="1" presStyleCnt="9"/>
      <dgm:spPr/>
    </dgm:pt>
    <dgm:pt modelId="{FE00FC92-FB72-46E0-B625-68E2009CA59A}" type="pres">
      <dgm:prSet presAssocID="{E537A526-206E-44B2-A7B6-3E3276C96499}" presName="vert1" presStyleCnt="0"/>
      <dgm:spPr/>
    </dgm:pt>
    <dgm:pt modelId="{03C995E3-08D8-4F81-A9BA-36A5E0B287FF}" type="pres">
      <dgm:prSet presAssocID="{8A39F96B-BC9B-4A80-A2FC-DCAF8F835459}" presName="thickLine" presStyleLbl="alignNode1" presStyleIdx="2" presStyleCnt="9"/>
      <dgm:spPr/>
    </dgm:pt>
    <dgm:pt modelId="{C2496103-354E-4AB3-8AB0-415AFDB373AF}" type="pres">
      <dgm:prSet presAssocID="{8A39F96B-BC9B-4A80-A2FC-DCAF8F835459}" presName="horz1" presStyleCnt="0"/>
      <dgm:spPr/>
    </dgm:pt>
    <dgm:pt modelId="{AD55AE6C-AF97-4083-AFAD-19697FA1C867}" type="pres">
      <dgm:prSet presAssocID="{8A39F96B-BC9B-4A80-A2FC-DCAF8F835459}" presName="tx1" presStyleLbl="revTx" presStyleIdx="2" presStyleCnt="9"/>
      <dgm:spPr/>
    </dgm:pt>
    <dgm:pt modelId="{022767CA-F1E6-40EC-90E2-846B4E5E37C1}" type="pres">
      <dgm:prSet presAssocID="{8A39F96B-BC9B-4A80-A2FC-DCAF8F835459}" presName="vert1" presStyleCnt="0"/>
      <dgm:spPr/>
    </dgm:pt>
    <dgm:pt modelId="{6FD71699-EFA1-421E-9BD1-864BEC4ED647}" type="pres">
      <dgm:prSet presAssocID="{2B36AC51-F7D3-40C6-B4DE-4D0151D0087F}" presName="thickLine" presStyleLbl="alignNode1" presStyleIdx="3" presStyleCnt="9"/>
      <dgm:spPr/>
    </dgm:pt>
    <dgm:pt modelId="{1EE9F1CA-541D-4C2F-A9B9-37B7169E9004}" type="pres">
      <dgm:prSet presAssocID="{2B36AC51-F7D3-40C6-B4DE-4D0151D0087F}" presName="horz1" presStyleCnt="0"/>
      <dgm:spPr/>
    </dgm:pt>
    <dgm:pt modelId="{B0106C7B-DE88-4ECD-B332-BDB4CE5C58A3}" type="pres">
      <dgm:prSet presAssocID="{2B36AC51-F7D3-40C6-B4DE-4D0151D0087F}" presName="tx1" presStyleLbl="revTx" presStyleIdx="3" presStyleCnt="9"/>
      <dgm:spPr/>
    </dgm:pt>
    <dgm:pt modelId="{F17F1A9F-D12A-4EB9-86FC-D3E64B26E55E}" type="pres">
      <dgm:prSet presAssocID="{2B36AC51-F7D3-40C6-B4DE-4D0151D0087F}" presName="vert1" presStyleCnt="0"/>
      <dgm:spPr/>
    </dgm:pt>
    <dgm:pt modelId="{FF7E50A5-AEC4-4000-B9C3-6C196017E9E7}" type="pres">
      <dgm:prSet presAssocID="{CB0D9459-53C7-4A9A-957F-92C812D087F5}" presName="thickLine" presStyleLbl="alignNode1" presStyleIdx="4" presStyleCnt="9"/>
      <dgm:spPr/>
    </dgm:pt>
    <dgm:pt modelId="{9DEF7879-89AB-4B61-A6F5-276CA1D2161A}" type="pres">
      <dgm:prSet presAssocID="{CB0D9459-53C7-4A9A-957F-92C812D087F5}" presName="horz1" presStyleCnt="0"/>
      <dgm:spPr/>
    </dgm:pt>
    <dgm:pt modelId="{7C07D9C4-331E-4974-AD1A-91BF65D58E41}" type="pres">
      <dgm:prSet presAssocID="{CB0D9459-53C7-4A9A-957F-92C812D087F5}" presName="tx1" presStyleLbl="revTx" presStyleIdx="4" presStyleCnt="9"/>
      <dgm:spPr/>
    </dgm:pt>
    <dgm:pt modelId="{E47AB257-5283-4690-8D08-25BF8BF5169A}" type="pres">
      <dgm:prSet presAssocID="{CB0D9459-53C7-4A9A-957F-92C812D087F5}" presName="vert1" presStyleCnt="0"/>
      <dgm:spPr/>
    </dgm:pt>
    <dgm:pt modelId="{3FB4A59B-4678-4073-8D5D-A77B5EA0AEAE}" type="pres">
      <dgm:prSet presAssocID="{D543516B-4F8C-4876-BA45-BBB6D319D362}" presName="thickLine" presStyleLbl="alignNode1" presStyleIdx="5" presStyleCnt="9"/>
      <dgm:spPr/>
    </dgm:pt>
    <dgm:pt modelId="{DD919D4E-7B46-419D-97E8-5613CACF6317}" type="pres">
      <dgm:prSet presAssocID="{D543516B-4F8C-4876-BA45-BBB6D319D362}" presName="horz1" presStyleCnt="0"/>
      <dgm:spPr/>
    </dgm:pt>
    <dgm:pt modelId="{E26DE0C8-D113-4E69-ACC3-636C4A532550}" type="pres">
      <dgm:prSet presAssocID="{D543516B-4F8C-4876-BA45-BBB6D319D362}" presName="tx1" presStyleLbl="revTx" presStyleIdx="5" presStyleCnt="9"/>
      <dgm:spPr/>
    </dgm:pt>
    <dgm:pt modelId="{73825570-898F-47CE-A6A0-10E3B7DB690E}" type="pres">
      <dgm:prSet presAssocID="{D543516B-4F8C-4876-BA45-BBB6D319D362}" presName="vert1" presStyleCnt="0"/>
      <dgm:spPr/>
    </dgm:pt>
    <dgm:pt modelId="{350BA566-C924-412E-BB57-8EC02D8F71D7}" type="pres">
      <dgm:prSet presAssocID="{CAD168A7-B616-4374-9BA7-D5E67A1B2DCD}" presName="thickLine" presStyleLbl="alignNode1" presStyleIdx="6" presStyleCnt="9"/>
      <dgm:spPr/>
    </dgm:pt>
    <dgm:pt modelId="{2455EE6A-A816-4359-892E-75AFFF97EDBB}" type="pres">
      <dgm:prSet presAssocID="{CAD168A7-B616-4374-9BA7-D5E67A1B2DCD}" presName="horz1" presStyleCnt="0"/>
      <dgm:spPr/>
    </dgm:pt>
    <dgm:pt modelId="{D2358621-2154-42DE-A459-1D3FB4350042}" type="pres">
      <dgm:prSet presAssocID="{CAD168A7-B616-4374-9BA7-D5E67A1B2DCD}" presName="tx1" presStyleLbl="revTx" presStyleIdx="6" presStyleCnt="9"/>
      <dgm:spPr/>
    </dgm:pt>
    <dgm:pt modelId="{8D1AADDA-3F9F-43B8-ABB2-2DCF1FA3EC5F}" type="pres">
      <dgm:prSet presAssocID="{CAD168A7-B616-4374-9BA7-D5E67A1B2DCD}" presName="vert1" presStyleCnt="0"/>
      <dgm:spPr/>
    </dgm:pt>
    <dgm:pt modelId="{2BAABA9E-4668-451E-B6D3-9E205231E0DC}" type="pres">
      <dgm:prSet presAssocID="{1FF5C97A-B2E1-480D-834E-E816F4FB0C56}" presName="thickLine" presStyleLbl="alignNode1" presStyleIdx="7" presStyleCnt="9"/>
      <dgm:spPr/>
    </dgm:pt>
    <dgm:pt modelId="{EA83A1AC-E327-43A2-B8CE-66C164141C1B}" type="pres">
      <dgm:prSet presAssocID="{1FF5C97A-B2E1-480D-834E-E816F4FB0C56}" presName="horz1" presStyleCnt="0"/>
      <dgm:spPr/>
    </dgm:pt>
    <dgm:pt modelId="{497FF0AF-49B9-4418-998A-9D7B7AD6E4FA}" type="pres">
      <dgm:prSet presAssocID="{1FF5C97A-B2E1-480D-834E-E816F4FB0C56}" presName="tx1" presStyleLbl="revTx" presStyleIdx="7" presStyleCnt="9"/>
      <dgm:spPr/>
    </dgm:pt>
    <dgm:pt modelId="{D9AF2C54-2A05-41F1-9B78-A931D9D55EFB}" type="pres">
      <dgm:prSet presAssocID="{1FF5C97A-B2E1-480D-834E-E816F4FB0C56}" presName="vert1" presStyleCnt="0"/>
      <dgm:spPr/>
    </dgm:pt>
    <dgm:pt modelId="{B9B94C98-BC73-4A2B-89A5-058F8AA2EAED}" type="pres">
      <dgm:prSet presAssocID="{BB2AFFBA-0015-4F56-A903-0824CEA2D249}" presName="thickLine" presStyleLbl="alignNode1" presStyleIdx="8" presStyleCnt="9"/>
      <dgm:spPr/>
    </dgm:pt>
    <dgm:pt modelId="{D3CB4983-F1A7-495F-923A-B38EDFCBF34D}" type="pres">
      <dgm:prSet presAssocID="{BB2AFFBA-0015-4F56-A903-0824CEA2D249}" presName="horz1" presStyleCnt="0"/>
      <dgm:spPr/>
    </dgm:pt>
    <dgm:pt modelId="{0B5537CD-00CE-4811-9160-A2B9002A0124}" type="pres">
      <dgm:prSet presAssocID="{BB2AFFBA-0015-4F56-A903-0824CEA2D249}" presName="tx1" presStyleLbl="revTx" presStyleIdx="8" presStyleCnt="9"/>
      <dgm:spPr/>
    </dgm:pt>
    <dgm:pt modelId="{02C1C180-ADE1-44B1-BDFE-562592FDEF67}" type="pres">
      <dgm:prSet presAssocID="{BB2AFFBA-0015-4F56-A903-0824CEA2D249}" presName="vert1" presStyleCnt="0"/>
      <dgm:spPr/>
    </dgm:pt>
  </dgm:ptLst>
  <dgm:cxnLst>
    <dgm:cxn modelId="{F359730D-3C42-45DF-B4F7-09A3F0522BF9}" srcId="{F8E696C1-9270-466B-B384-4B1B181E63EA}" destId="{D543516B-4F8C-4876-BA45-BBB6D319D362}" srcOrd="5" destOrd="0" parTransId="{BE196225-62A6-4E5D-A51B-4308ECCFE97A}" sibTransId="{76EC8F1F-0C41-4CF4-A126-6665C8EF81F4}"/>
    <dgm:cxn modelId="{2A253115-6FB9-4274-B713-03A45AB6D69D}" srcId="{F8E696C1-9270-466B-B384-4B1B181E63EA}" destId="{E537A526-206E-44B2-A7B6-3E3276C96499}" srcOrd="1" destOrd="0" parTransId="{DC646625-2460-433D-9038-71EB30A9B49B}" sibTransId="{A429A90B-D4F2-4D9C-B0F5-FAB2924E14F3}"/>
    <dgm:cxn modelId="{8AB4EC17-068E-43C2-A75E-DFBB5D72B133}" srcId="{F8E696C1-9270-466B-B384-4B1B181E63EA}" destId="{1FF5C97A-B2E1-480D-834E-E816F4FB0C56}" srcOrd="7" destOrd="0" parTransId="{838382A0-FFA5-4085-988D-D36BC853A188}" sibTransId="{D5B9D959-BD63-4450-B4A3-6DA1C856AA74}"/>
    <dgm:cxn modelId="{A995FC19-177E-416A-8B24-D402C4B99AE2}" type="presOf" srcId="{CAD168A7-B616-4374-9BA7-D5E67A1B2DCD}" destId="{D2358621-2154-42DE-A459-1D3FB4350042}" srcOrd="0" destOrd="0" presId="urn:microsoft.com/office/officeart/2008/layout/LinedList"/>
    <dgm:cxn modelId="{96B5E61A-ED80-4690-BB8D-0496501ABA5C}" type="presOf" srcId="{1F2AE23C-28FB-4EFD-957E-C87460BE920B}" destId="{0CF18231-EB8B-4289-8485-9681ECDCC014}" srcOrd="0" destOrd="0" presId="urn:microsoft.com/office/officeart/2008/layout/LinedList"/>
    <dgm:cxn modelId="{28F6911F-451B-4B87-B146-CD2AA3341EB5}" type="presOf" srcId="{8A39F96B-BC9B-4A80-A2FC-DCAF8F835459}" destId="{AD55AE6C-AF97-4083-AFAD-19697FA1C867}" srcOrd="0" destOrd="0" presId="urn:microsoft.com/office/officeart/2008/layout/LinedList"/>
    <dgm:cxn modelId="{349EC630-A038-45F9-AA09-7B55A88F119C}" type="presOf" srcId="{1FF5C97A-B2E1-480D-834E-E816F4FB0C56}" destId="{497FF0AF-49B9-4418-998A-9D7B7AD6E4FA}" srcOrd="0" destOrd="0" presId="urn:microsoft.com/office/officeart/2008/layout/LinedList"/>
    <dgm:cxn modelId="{0ADC8564-F0E0-4AA8-B020-531104CB0BA6}" srcId="{F8E696C1-9270-466B-B384-4B1B181E63EA}" destId="{BB2AFFBA-0015-4F56-A903-0824CEA2D249}" srcOrd="8" destOrd="0" parTransId="{F3CF7E51-C935-42C8-AF72-DC4A67783521}" sibTransId="{D9B92715-0966-4BB1-B98F-E181F078E8D8}"/>
    <dgm:cxn modelId="{D8A29165-BC37-42B2-BBE9-EE5203D621B6}" srcId="{F8E696C1-9270-466B-B384-4B1B181E63EA}" destId="{2B36AC51-F7D3-40C6-B4DE-4D0151D0087F}" srcOrd="3" destOrd="0" parTransId="{E22831A8-38E5-43C3-8777-334EC181B6E9}" sibTransId="{4A9B4013-EC67-42FE-8412-43A7D028C571}"/>
    <dgm:cxn modelId="{5D3E894E-67B0-4C6F-ADE8-86BBAA461CC5}" srcId="{F8E696C1-9270-466B-B384-4B1B181E63EA}" destId="{8A39F96B-BC9B-4A80-A2FC-DCAF8F835459}" srcOrd="2" destOrd="0" parTransId="{7EC5FEF6-E3B2-4C81-8E6F-DCBAC8D73E80}" sibTransId="{040EAD81-CA64-4D87-8261-E384262208E3}"/>
    <dgm:cxn modelId="{DA210284-8F90-439A-95EB-5BCCF365F0E3}" type="presOf" srcId="{CB0D9459-53C7-4A9A-957F-92C812D087F5}" destId="{7C07D9C4-331E-4974-AD1A-91BF65D58E41}" srcOrd="0" destOrd="0" presId="urn:microsoft.com/office/officeart/2008/layout/LinedList"/>
    <dgm:cxn modelId="{BC36D59E-DD8B-4E4A-A411-C3173548AFAB}" type="presOf" srcId="{F8E696C1-9270-466B-B384-4B1B181E63EA}" destId="{26FA8A82-97A1-4066-B615-A8DB1EC10044}" srcOrd="0" destOrd="0" presId="urn:microsoft.com/office/officeart/2008/layout/LinedList"/>
    <dgm:cxn modelId="{EAEB7EA8-3FF3-441D-92AB-DE9A613AF132}" srcId="{F8E696C1-9270-466B-B384-4B1B181E63EA}" destId="{1F2AE23C-28FB-4EFD-957E-C87460BE920B}" srcOrd="0" destOrd="0" parTransId="{08648D18-ED8D-436A-99E5-F9D6CBA91333}" sibTransId="{0D15875D-4E0D-4977-8011-F21F8BD61A26}"/>
    <dgm:cxn modelId="{4557B3AB-ECDC-46E9-877D-EE6C68E013EE}" type="presOf" srcId="{BB2AFFBA-0015-4F56-A903-0824CEA2D249}" destId="{0B5537CD-00CE-4811-9160-A2B9002A0124}" srcOrd="0" destOrd="0" presId="urn:microsoft.com/office/officeart/2008/layout/LinedList"/>
    <dgm:cxn modelId="{59BFC1AC-2332-4ECC-903F-0F2F44799F60}" type="presOf" srcId="{D543516B-4F8C-4876-BA45-BBB6D319D362}" destId="{E26DE0C8-D113-4E69-ACC3-636C4A532550}" srcOrd="0" destOrd="0" presId="urn:microsoft.com/office/officeart/2008/layout/LinedList"/>
    <dgm:cxn modelId="{64C371CD-C82A-450C-A8A5-F6EA4AAC4B1D}" type="presOf" srcId="{E537A526-206E-44B2-A7B6-3E3276C96499}" destId="{EF057ED5-5BEA-494E-B9FE-82E436EBC422}" srcOrd="0" destOrd="0" presId="urn:microsoft.com/office/officeart/2008/layout/LinedList"/>
    <dgm:cxn modelId="{0D7543D4-1088-4B50-A586-E3099C20A95E}" srcId="{F8E696C1-9270-466B-B384-4B1B181E63EA}" destId="{CB0D9459-53C7-4A9A-957F-92C812D087F5}" srcOrd="4" destOrd="0" parTransId="{E86A4884-6ED4-4342-9ABF-1F016E7A64C2}" sibTransId="{66CE0544-B762-43D4-8B03-BA697EBB86CF}"/>
    <dgm:cxn modelId="{73342CDC-FD32-48D4-98D1-CC27644EA387}" srcId="{F8E696C1-9270-466B-B384-4B1B181E63EA}" destId="{CAD168A7-B616-4374-9BA7-D5E67A1B2DCD}" srcOrd="6" destOrd="0" parTransId="{9BFB4D74-EAE2-4737-82E7-A831EC47715E}" sibTransId="{27CE351E-FCF2-468D-B5EE-4EB711EC4D10}"/>
    <dgm:cxn modelId="{C65A87E3-9BD4-4075-AD00-9CC54BABA6BC}" type="presOf" srcId="{2B36AC51-F7D3-40C6-B4DE-4D0151D0087F}" destId="{B0106C7B-DE88-4ECD-B332-BDB4CE5C58A3}" srcOrd="0" destOrd="0" presId="urn:microsoft.com/office/officeart/2008/layout/LinedList"/>
    <dgm:cxn modelId="{4508D1E2-1EE8-4D8E-AD00-27E52932BB82}" type="presParOf" srcId="{26FA8A82-97A1-4066-B615-A8DB1EC10044}" destId="{D368AEEC-4608-499B-990C-27E04D836E31}" srcOrd="0" destOrd="0" presId="urn:microsoft.com/office/officeart/2008/layout/LinedList"/>
    <dgm:cxn modelId="{DC662A71-789D-460A-AFA9-0AD06910749A}" type="presParOf" srcId="{26FA8A82-97A1-4066-B615-A8DB1EC10044}" destId="{B47F0ABE-A55D-4043-91DB-096A2F1194C4}" srcOrd="1" destOrd="0" presId="urn:microsoft.com/office/officeart/2008/layout/LinedList"/>
    <dgm:cxn modelId="{0A7D95C2-053C-4E35-96B1-5FF875E6131A}" type="presParOf" srcId="{B47F0ABE-A55D-4043-91DB-096A2F1194C4}" destId="{0CF18231-EB8B-4289-8485-9681ECDCC014}" srcOrd="0" destOrd="0" presId="urn:microsoft.com/office/officeart/2008/layout/LinedList"/>
    <dgm:cxn modelId="{503A2114-791C-4120-A599-C238481DE5C3}" type="presParOf" srcId="{B47F0ABE-A55D-4043-91DB-096A2F1194C4}" destId="{2B32707B-BEF5-4417-A261-230217EB90CF}" srcOrd="1" destOrd="0" presId="urn:microsoft.com/office/officeart/2008/layout/LinedList"/>
    <dgm:cxn modelId="{431B488C-2589-4D56-B681-16E28CBEA8C4}" type="presParOf" srcId="{26FA8A82-97A1-4066-B615-A8DB1EC10044}" destId="{518A5609-10AB-4F6E-81E4-6CDD5CC43A3A}" srcOrd="2" destOrd="0" presId="urn:microsoft.com/office/officeart/2008/layout/LinedList"/>
    <dgm:cxn modelId="{2DB0FFD8-3595-4885-AA40-42826189BF54}" type="presParOf" srcId="{26FA8A82-97A1-4066-B615-A8DB1EC10044}" destId="{56B3D601-6360-43AB-8F77-E5FFFE381E35}" srcOrd="3" destOrd="0" presId="urn:microsoft.com/office/officeart/2008/layout/LinedList"/>
    <dgm:cxn modelId="{1361EC4E-BBF1-4738-A494-6BC783D4D714}" type="presParOf" srcId="{56B3D601-6360-43AB-8F77-E5FFFE381E35}" destId="{EF057ED5-5BEA-494E-B9FE-82E436EBC422}" srcOrd="0" destOrd="0" presId="urn:microsoft.com/office/officeart/2008/layout/LinedList"/>
    <dgm:cxn modelId="{55FA677B-DD30-4451-AB59-1A43063E6EEE}" type="presParOf" srcId="{56B3D601-6360-43AB-8F77-E5FFFE381E35}" destId="{FE00FC92-FB72-46E0-B625-68E2009CA59A}" srcOrd="1" destOrd="0" presId="urn:microsoft.com/office/officeart/2008/layout/LinedList"/>
    <dgm:cxn modelId="{4AC35A6D-503A-475A-959C-77F401E464E3}" type="presParOf" srcId="{26FA8A82-97A1-4066-B615-A8DB1EC10044}" destId="{03C995E3-08D8-4F81-A9BA-36A5E0B287FF}" srcOrd="4" destOrd="0" presId="urn:microsoft.com/office/officeart/2008/layout/LinedList"/>
    <dgm:cxn modelId="{44FD1FBC-019F-441E-8AC6-6F7AF79D9286}" type="presParOf" srcId="{26FA8A82-97A1-4066-B615-A8DB1EC10044}" destId="{C2496103-354E-4AB3-8AB0-415AFDB373AF}" srcOrd="5" destOrd="0" presId="urn:microsoft.com/office/officeart/2008/layout/LinedList"/>
    <dgm:cxn modelId="{5FB1AAA5-DC8D-4668-A314-3D247CC11666}" type="presParOf" srcId="{C2496103-354E-4AB3-8AB0-415AFDB373AF}" destId="{AD55AE6C-AF97-4083-AFAD-19697FA1C867}" srcOrd="0" destOrd="0" presId="urn:microsoft.com/office/officeart/2008/layout/LinedList"/>
    <dgm:cxn modelId="{4484ABCD-8CB5-4EC9-9BF5-07D5A79072F1}" type="presParOf" srcId="{C2496103-354E-4AB3-8AB0-415AFDB373AF}" destId="{022767CA-F1E6-40EC-90E2-846B4E5E37C1}" srcOrd="1" destOrd="0" presId="urn:microsoft.com/office/officeart/2008/layout/LinedList"/>
    <dgm:cxn modelId="{2F7DF279-645F-4BD8-8FEB-46677B6689B3}" type="presParOf" srcId="{26FA8A82-97A1-4066-B615-A8DB1EC10044}" destId="{6FD71699-EFA1-421E-9BD1-864BEC4ED647}" srcOrd="6" destOrd="0" presId="urn:microsoft.com/office/officeart/2008/layout/LinedList"/>
    <dgm:cxn modelId="{4CF8D8C2-CD13-4FF1-B1C6-4063E5661B73}" type="presParOf" srcId="{26FA8A82-97A1-4066-B615-A8DB1EC10044}" destId="{1EE9F1CA-541D-4C2F-A9B9-37B7169E9004}" srcOrd="7" destOrd="0" presId="urn:microsoft.com/office/officeart/2008/layout/LinedList"/>
    <dgm:cxn modelId="{AF307B6D-F444-4FFD-B4D2-AD86647D430A}" type="presParOf" srcId="{1EE9F1CA-541D-4C2F-A9B9-37B7169E9004}" destId="{B0106C7B-DE88-4ECD-B332-BDB4CE5C58A3}" srcOrd="0" destOrd="0" presId="urn:microsoft.com/office/officeart/2008/layout/LinedList"/>
    <dgm:cxn modelId="{DCC1B079-CEFD-4ED1-B9C5-D29397D4E1C7}" type="presParOf" srcId="{1EE9F1CA-541D-4C2F-A9B9-37B7169E9004}" destId="{F17F1A9F-D12A-4EB9-86FC-D3E64B26E55E}" srcOrd="1" destOrd="0" presId="urn:microsoft.com/office/officeart/2008/layout/LinedList"/>
    <dgm:cxn modelId="{2B0B45BD-24D8-4FC1-B8E1-1C71DD3F903C}" type="presParOf" srcId="{26FA8A82-97A1-4066-B615-A8DB1EC10044}" destId="{FF7E50A5-AEC4-4000-B9C3-6C196017E9E7}" srcOrd="8" destOrd="0" presId="urn:microsoft.com/office/officeart/2008/layout/LinedList"/>
    <dgm:cxn modelId="{80BA831F-CCD3-44B1-9A7E-2A61AEFA99B9}" type="presParOf" srcId="{26FA8A82-97A1-4066-B615-A8DB1EC10044}" destId="{9DEF7879-89AB-4B61-A6F5-276CA1D2161A}" srcOrd="9" destOrd="0" presId="urn:microsoft.com/office/officeart/2008/layout/LinedList"/>
    <dgm:cxn modelId="{62BCD6CA-BF8F-48AC-8A29-78356CDBA21E}" type="presParOf" srcId="{9DEF7879-89AB-4B61-A6F5-276CA1D2161A}" destId="{7C07D9C4-331E-4974-AD1A-91BF65D58E41}" srcOrd="0" destOrd="0" presId="urn:microsoft.com/office/officeart/2008/layout/LinedList"/>
    <dgm:cxn modelId="{C2381C94-59A6-4508-A4A1-13DACEF7C847}" type="presParOf" srcId="{9DEF7879-89AB-4B61-A6F5-276CA1D2161A}" destId="{E47AB257-5283-4690-8D08-25BF8BF5169A}" srcOrd="1" destOrd="0" presId="urn:microsoft.com/office/officeart/2008/layout/LinedList"/>
    <dgm:cxn modelId="{5E18469C-F0A8-4B0E-A6E3-80195C8C6992}" type="presParOf" srcId="{26FA8A82-97A1-4066-B615-A8DB1EC10044}" destId="{3FB4A59B-4678-4073-8D5D-A77B5EA0AEAE}" srcOrd="10" destOrd="0" presId="urn:microsoft.com/office/officeart/2008/layout/LinedList"/>
    <dgm:cxn modelId="{53BB8434-0855-4138-900B-CC3130A831E3}" type="presParOf" srcId="{26FA8A82-97A1-4066-B615-A8DB1EC10044}" destId="{DD919D4E-7B46-419D-97E8-5613CACF6317}" srcOrd="11" destOrd="0" presId="urn:microsoft.com/office/officeart/2008/layout/LinedList"/>
    <dgm:cxn modelId="{EBEA6BC0-EA22-4396-B501-B24C6677FF7F}" type="presParOf" srcId="{DD919D4E-7B46-419D-97E8-5613CACF6317}" destId="{E26DE0C8-D113-4E69-ACC3-636C4A532550}" srcOrd="0" destOrd="0" presId="urn:microsoft.com/office/officeart/2008/layout/LinedList"/>
    <dgm:cxn modelId="{057097D4-E5EA-4AFE-8642-7FEC30BFFC21}" type="presParOf" srcId="{DD919D4E-7B46-419D-97E8-5613CACF6317}" destId="{73825570-898F-47CE-A6A0-10E3B7DB690E}" srcOrd="1" destOrd="0" presId="urn:microsoft.com/office/officeart/2008/layout/LinedList"/>
    <dgm:cxn modelId="{E7B895AC-511C-49F9-9843-CD58C18EF669}" type="presParOf" srcId="{26FA8A82-97A1-4066-B615-A8DB1EC10044}" destId="{350BA566-C924-412E-BB57-8EC02D8F71D7}" srcOrd="12" destOrd="0" presId="urn:microsoft.com/office/officeart/2008/layout/LinedList"/>
    <dgm:cxn modelId="{DBCB7458-98F4-4FD1-84C2-3A19C86B5DA4}" type="presParOf" srcId="{26FA8A82-97A1-4066-B615-A8DB1EC10044}" destId="{2455EE6A-A816-4359-892E-75AFFF97EDBB}" srcOrd="13" destOrd="0" presId="urn:microsoft.com/office/officeart/2008/layout/LinedList"/>
    <dgm:cxn modelId="{73CDF2C9-44AD-4357-A81B-98952F21405E}" type="presParOf" srcId="{2455EE6A-A816-4359-892E-75AFFF97EDBB}" destId="{D2358621-2154-42DE-A459-1D3FB4350042}" srcOrd="0" destOrd="0" presId="urn:microsoft.com/office/officeart/2008/layout/LinedList"/>
    <dgm:cxn modelId="{82B71146-32F2-4BF5-8A31-9629045AA8DE}" type="presParOf" srcId="{2455EE6A-A816-4359-892E-75AFFF97EDBB}" destId="{8D1AADDA-3F9F-43B8-ABB2-2DCF1FA3EC5F}" srcOrd="1" destOrd="0" presId="urn:microsoft.com/office/officeart/2008/layout/LinedList"/>
    <dgm:cxn modelId="{CD9D1886-E9E1-4046-8604-5B63E6BED87B}" type="presParOf" srcId="{26FA8A82-97A1-4066-B615-A8DB1EC10044}" destId="{2BAABA9E-4668-451E-B6D3-9E205231E0DC}" srcOrd="14" destOrd="0" presId="urn:microsoft.com/office/officeart/2008/layout/LinedList"/>
    <dgm:cxn modelId="{432D3941-B4E8-4631-9298-A2449E943076}" type="presParOf" srcId="{26FA8A82-97A1-4066-B615-A8DB1EC10044}" destId="{EA83A1AC-E327-43A2-B8CE-66C164141C1B}" srcOrd="15" destOrd="0" presId="urn:microsoft.com/office/officeart/2008/layout/LinedList"/>
    <dgm:cxn modelId="{FC12535C-4D32-4340-BA1E-02CB0501AF79}" type="presParOf" srcId="{EA83A1AC-E327-43A2-B8CE-66C164141C1B}" destId="{497FF0AF-49B9-4418-998A-9D7B7AD6E4FA}" srcOrd="0" destOrd="0" presId="urn:microsoft.com/office/officeart/2008/layout/LinedList"/>
    <dgm:cxn modelId="{7829036B-5413-4049-94EF-74DBA7687DA3}" type="presParOf" srcId="{EA83A1AC-E327-43A2-B8CE-66C164141C1B}" destId="{D9AF2C54-2A05-41F1-9B78-A931D9D55EFB}" srcOrd="1" destOrd="0" presId="urn:microsoft.com/office/officeart/2008/layout/LinedList"/>
    <dgm:cxn modelId="{7FE3C39F-36F7-423D-B2B7-357874B16887}" type="presParOf" srcId="{26FA8A82-97A1-4066-B615-A8DB1EC10044}" destId="{B9B94C98-BC73-4A2B-89A5-058F8AA2EAED}" srcOrd="16" destOrd="0" presId="urn:microsoft.com/office/officeart/2008/layout/LinedList"/>
    <dgm:cxn modelId="{F54DBF9A-4159-4101-994A-DDDFA2800B76}" type="presParOf" srcId="{26FA8A82-97A1-4066-B615-A8DB1EC10044}" destId="{D3CB4983-F1A7-495F-923A-B38EDFCBF34D}" srcOrd="17" destOrd="0" presId="urn:microsoft.com/office/officeart/2008/layout/LinedList"/>
    <dgm:cxn modelId="{4C0BCDF9-7C23-4F01-A76B-0E8B842FFAB3}" type="presParOf" srcId="{D3CB4983-F1A7-495F-923A-B38EDFCBF34D}" destId="{0B5537CD-00CE-4811-9160-A2B9002A0124}" srcOrd="0" destOrd="0" presId="urn:microsoft.com/office/officeart/2008/layout/LinedList"/>
    <dgm:cxn modelId="{B2E0FB54-9D17-4F60-AA5D-EEF67210A252}" type="presParOf" srcId="{D3CB4983-F1A7-495F-923A-B38EDFCBF34D}" destId="{02C1C180-ADE1-44B1-BDFE-562592FDEF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78D634B-2753-47A9-91BB-19E20FB8DB14}"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8397DD8D-BCA0-48CD-8F98-CF313057044A}">
      <dgm:prSet custT="1"/>
      <dgm:spPr/>
      <dgm:t>
        <a:bodyPr/>
        <a:lstStyle/>
        <a:p>
          <a:r>
            <a:rPr lang="en-GB" sz="2800" b="1" dirty="0"/>
            <a:t>Intimacy: </a:t>
          </a:r>
          <a:endParaRPr lang="en-US" sz="2800" b="1" dirty="0"/>
        </a:p>
      </dgm:t>
    </dgm:pt>
    <dgm:pt modelId="{C7053FC1-2408-4727-9B20-6960134989CA}" type="parTrans" cxnId="{D60FD0A2-AF5D-4301-BC74-19ABE865EEFA}">
      <dgm:prSet/>
      <dgm:spPr/>
      <dgm:t>
        <a:bodyPr/>
        <a:lstStyle/>
        <a:p>
          <a:endParaRPr lang="en-US"/>
        </a:p>
      </dgm:t>
    </dgm:pt>
    <dgm:pt modelId="{7E104439-B65C-475B-8C71-6488F97ECBA5}" type="sibTrans" cxnId="{D60FD0A2-AF5D-4301-BC74-19ABE865EEFA}">
      <dgm:prSet/>
      <dgm:spPr/>
      <dgm:t>
        <a:bodyPr/>
        <a:lstStyle/>
        <a:p>
          <a:endParaRPr lang="en-US"/>
        </a:p>
      </dgm:t>
    </dgm:pt>
    <dgm:pt modelId="{6FF211B8-864F-4CA8-AE56-3FF59AF74151}">
      <dgm:prSet/>
      <dgm:spPr/>
      <dgm:t>
        <a:bodyPr/>
        <a:lstStyle/>
        <a:p>
          <a:r>
            <a:rPr lang="en-GB" dirty="0"/>
            <a:t>Form intimate, reciprocal relationships with others.</a:t>
          </a:r>
          <a:endParaRPr lang="en-US" dirty="0"/>
        </a:p>
      </dgm:t>
    </dgm:pt>
    <dgm:pt modelId="{5CD83ECB-C43F-4D43-9915-49CE21FA19DA}" type="parTrans" cxnId="{C04CC8A7-1646-40CD-9AC3-92A47E91B4CF}">
      <dgm:prSet/>
      <dgm:spPr/>
      <dgm:t>
        <a:bodyPr/>
        <a:lstStyle/>
        <a:p>
          <a:endParaRPr lang="en-US"/>
        </a:p>
      </dgm:t>
    </dgm:pt>
    <dgm:pt modelId="{E0EC84C4-31E4-46A9-889C-0497EFC124D2}" type="sibTrans" cxnId="{C04CC8A7-1646-40CD-9AC3-92A47E91B4CF}">
      <dgm:prSet/>
      <dgm:spPr/>
      <dgm:t>
        <a:bodyPr/>
        <a:lstStyle/>
        <a:p>
          <a:endParaRPr lang="en-US"/>
        </a:p>
      </dgm:t>
    </dgm:pt>
    <dgm:pt modelId="{1ECEB89F-3FC4-44ED-BDD4-B0DB1DA6B96A}">
      <dgm:prSet/>
      <dgm:spPr/>
      <dgm:t>
        <a:bodyPr/>
        <a:lstStyle/>
        <a:p>
          <a:r>
            <a:rPr lang="en-GB" dirty="0"/>
            <a:t>Form close bonds and are comfortable with mutual dependency. </a:t>
          </a:r>
          <a:endParaRPr lang="en-US" dirty="0"/>
        </a:p>
      </dgm:t>
    </dgm:pt>
    <dgm:pt modelId="{AD1FF3C0-4A45-4636-A333-BBC241056AC5}" type="parTrans" cxnId="{CC88CCA3-44C3-4F6C-BDD3-638CBE285363}">
      <dgm:prSet/>
      <dgm:spPr/>
      <dgm:t>
        <a:bodyPr/>
        <a:lstStyle/>
        <a:p>
          <a:endParaRPr lang="en-US"/>
        </a:p>
      </dgm:t>
    </dgm:pt>
    <dgm:pt modelId="{FAE4AFF9-17E5-429A-958C-1D6E374EFC2E}" type="sibTrans" cxnId="{CC88CCA3-44C3-4F6C-BDD3-638CBE285363}">
      <dgm:prSet/>
      <dgm:spPr/>
      <dgm:t>
        <a:bodyPr/>
        <a:lstStyle/>
        <a:p>
          <a:endParaRPr lang="en-US"/>
        </a:p>
      </dgm:t>
    </dgm:pt>
    <dgm:pt modelId="{E4D4B0B6-4F41-42CC-A483-C8A63A842108}">
      <dgm:prSet/>
      <dgm:spPr/>
      <dgm:t>
        <a:bodyPr/>
        <a:lstStyle/>
        <a:p>
          <a:r>
            <a:rPr lang="en-GB" dirty="0"/>
            <a:t>Be open and share oneself with others</a:t>
          </a:r>
          <a:endParaRPr lang="en-US" dirty="0"/>
        </a:p>
      </dgm:t>
    </dgm:pt>
    <dgm:pt modelId="{129E8789-C43F-4466-BC23-32CCE8FE232D}" type="parTrans" cxnId="{B20C478B-446B-415F-ABE3-FA8BF6DD525A}">
      <dgm:prSet/>
      <dgm:spPr/>
      <dgm:t>
        <a:bodyPr/>
        <a:lstStyle/>
        <a:p>
          <a:endParaRPr lang="en-US"/>
        </a:p>
      </dgm:t>
    </dgm:pt>
    <dgm:pt modelId="{CDD419F7-9693-41FF-B2A9-0E65A1668C7E}" type="sibTrans" cxnId="{B20C478B-446B-415F-ABE3-FA8BF6DD525A}">
      <dgm:prSet/>
      <dgm:spPr/>
      <dgm:t>
        <a:bodyPr/>
        <a:lstStyle/>
        <a:p>
          <a:endParaRPr lang="en-US"/>
        </a:p>
      </dgm:t>
    </dgm:pt>
    <dgm:pt modelId="{9155DC0D-7A5C-4D1E-BED3-14CDB003C204}">
      <dgm:prSet/>
      <dgm:spPr/>
      <dgm:t>
        <a:bodyPr/>
        <a:lstStyle/>
        <a:p>
          <a:r>
            <a:rPr lang="en-GB" dirty="0"/>
            <a:t>Demonstrate commitment </a:t>
          </a:r>
          <a:endParaRPr lang="en-US" dirty="0"/>
        </a:p>
      </dgm:t>
    </dgm:pt>
    <dgm:pt modelId="{B3045365-1B4F-4DF5-A537-1B6F9DE0BC6E}" type="parTrans" cxnId="{5DEADFE2-F0C3-4D9C-B7E7-726A8884239F}">
      <dgm:prSet/>
      <dgm:spPr/>
      <dgm:t>
        <a:bodyPr/>
        <a:lstStyle/>
        <a:p>
          <a:endParaRPr lang="en-US"/>
        </a:p>
      </dgm:t>
    </dgm:pt>
    <dgm:pt modelId="{D2593FAB-33DC-421C-93CD-28559DC3BAF4}" type="sibTrans" cxnId="{5DEADFE2-F0C3-4D9C-B7E7-726A8884239F}">
      <dgm:prSet/>
      <dgm:spPr/>
      <dgm:t>
        <a:bodyPr/>
        <a:lstStyle/>
        <a:p>
          <a:endParaRPr lang="en-US"/>
        </a:p>
      </dgm:t>
    </dgm:pt>
    <dgm:pt modelId="{D43475A9-E51F-48F5-BC6D-F132E9ECAAC9}">
      <dgm:prSet custT="1"/>
      <dgm:spPr/>
      <dgm:t>
        <a:bodyPr/>
        <a:lstStyle/>
        <a:p>
          <a:r>
            <a:rPr lang="en-GB" sz="2800" b="1" dirty="0"/>
            <a:t>Isolation: </a:t>
          </a:r>
          <a:endParaRPr lang="en-US" sz="2800" b="1" dirty="0"/>
        </a:p>
      </dgm:t>
    </dgm:pt>
    <dgm:pt modelId="{95A53854-A7B3-46F9-B832-3F8FD2286EF2}" type="parTrans" cxnId="{0F742DE3-03AE-4B6A-85B1-0CA43F31F321}">
      <dgm:prSet/>
      <dgm:spPr/>
      <dgm:t>
        <a:bodyPr/>
        <a:lstStyle/>
        <a:p>
          <a:endParaRPr lang="en-US"/>
        </a:p>
      </dgm:t>
    </dgm:pt>
    <dgm:pt modelId="{79B1EC71-78DF-4274-A9D2-D248339BE833}" type="sibTrans" cxnId="{0F742DE3-03AE-4B6A-85B1-0CA43F31F321}">
      <dgm:prSet/>
      <dgm:spPr/>
      <dgm:t>
        <a:bodyPr/>
        <a:lstStyle/>
        <a:p>
          <a:endParaRPr lang="en-US"/>
        </a:p>
      </dgm:t>
    </dgm:pt>
    <dgm:pt modelId="{1C9CC75A-F7EA-452B-8CF0-458D327AB38A}">
      <dgm:prSet/>
      <dgm:spPr/>
      <dgm:t>
        <a:bodyPr/>
        <a:lstStyle/>
        <a:p>
          <a:r>
            <a:rPr lang="en-GB"/>
            <a:t>Unable to form close relationships</a:t>
          </a:r>
          <a:endParaRPr lang="en-US"/>
        </a:p>
      </dgm:t>
    </dgm:pt>
    <dgm:pt modelId="{EDE534D2-7AC9-49DD-8338-FC242FBFC7E2}" type="parTrans" cxnId="{6D431037-15DF-4698-A5E1-607B585F684E}">
      <dgm:prSet/>
      <dgm:spPr/>
      <dgm:t>
        <a:bodyPr/>
        <a:lstStyle/>
        <a:p>
          <a:endParaRPr lang="en-US"/>
        </a:p>
      </dgm:t>
    </dgm:pt>
    <dgm:pt modelId="{C9F243FD-6916-4CE2-995E-309FF074F54D}" type="sibTrans" cxnId="{6D431037-15DF-4698-A5E1-607B585F684E}">
      <dgm:prSet/>
      <dgm:spPr/>
      <dgm:t>
        <a:bodyPr/>
        <a:lstStyle/>
        <a:p>
          <a:endParaRPr lang="en-US"/>
        </a:p>
      </dgm:t>
    </dgm:pt>
    <dgm:pt modelId="{A5BCA195-D1D8-457E-8F49-63913EAE74D3}">
      <dgm:prSet/>
      <dgm:spPr/>
      <dgm:t>
        <a:bodyPr/>
        <a:lstStyle/>
        <a:p>
          <a:r>
            <a:rPr lang="en-GB"/>
            <a:t>Unresolved crises or fear of rejection</a:t>
          </a:r>
          <a:endParaRPr lang="en-US"/>
        </a:p>
      </dgm:t>
    </dgm:pt>
    <dgm:pt modelId="{B97217DB-735E-42BD-A628-4F5338D0534E}" type="parTrans" cxnId="{7DBBFFA4-B41D-4787-8284-E3B84FBC730C}">
      <dgm:prSet/>
      <dgm:spPr/>
      <dgm:t>
        <a:bodyPr/>
        <a:lstStyle/>
        <a:p>
          <a:endParaRPr lang="en-US"/>
        </a:p>
      </dgm:t>
    </dgm:pt>
    <dgm:pt modelId="{05E21AC8-8735-4428-95FB-1D37F79710C3}" type="sibTrans" cxnId="{7DBBFFA4-B41D-4787-8284-E3B84FBC730C}">
      <dgm:prSet/>
      <dgm:spPr/>
      <dgm:t>
        <a:bodyPr/>
        <a:lstStyle/>
        <a:p>
          <a:endParaRPr lang="en-US"/>
        </a:p>
      </dgm:t>
    </dgm:pt>
    <dgm:pt modelId="{53AF139A-EC1D-4CAE-8D8F-13668E2B7F08}">
      <dgm:prSet/>
      <dgm:spPr/>
      <dgm:t>
        <a:bodyPr/>
        <a:lstStyle/>
        <a:p>
          <a:r>
            <a:rPr lang="en-GB"/>
            <a:t>Unable to form meaningful, intimate relationships with others. </a:t>
          </a:r>
          <a:endParaRPr lang="en-US"/>
        </a:p>
      </dgm:t>
    </dgm:pt>
    <dgm:pt modelId="{3297FAA8-6650-42A7-888C-F7CD420EE119}" type="parTrans" cxnId="{2CDB4A02-73E2-4C64-8DDB-FD71D67A0032}">
      <dgm:prSet/>
      <dgm:spPr/>
      <dgm:t>
        <a:bodyPr/>
        <a:lstStyle/>
        <a:p>
          <a:endParaRPr lang="en-US"/>
        </a:p>
      </dgm:t>
    </dgm:pt>
    <dgm:pt modelId="{56A65688-90BD-461C-9E45-B501C966D119}" type="sibTrans" cxnId="{2CDB4A02-73E2-4C64-8DDB-FD71D67A0032}">
      <dgm:prSet/>
      <dgm:spPr/>
      <dgm:t>
        <a:bodyPr/>
        <a:lstStyle/>
        <a:p>
          <a:endParaRPr lang="en-US"/>
        </a:p>
      </dgm:t>
    </dgm:pt>
    <dgm:pt modelId="{37E20E6A-2869-4070-85DE-C5D4258D2450}">
      <dgm:prSet/>
      <dgm:spPr/>
      <dgm:t>
        <a:bodyPr/>
        <a:lstStyle/>
        <a:p>
          <a:r>
            <a:rPr lang="en-GB"/>
            <a:t>May lead to feelings of loneliness, alienation, and exclusion.</a:t>
          </a:r>
          <a:endParaRPr lang="en-US"/>
        </a:p>
      </dgm:t>
    </dgm:pt>
    <dgm:pt modelId="{7B72F995-8097-4A58-BD4A-995617FAF63C}" type="parTrans" cxnId="{3CB7BC08-72D5-4929-BE55-EDAB18F7108D}">
      <dgm:prSet/>
      <dgm:spPr/>
      <dgm:t>
        <a:bodyPr/>
        <a:lstStyle/>
        <a:p>
          <a:endParaRPr lang="en-US"/>
        </a:p>
      </dgm:t>
    </dgm:pt>
    <dgm:pt modelId="{773DBE39-B3B6-4F06-9B31-2E061D3AFFBE}" type="sibTrans" cxnId="{3CB7BC08-72D5-4929-BE55-EDAB18F7108D}">
      <dgm:prSet/>
      <dgm:spPr/>
      <dgm:t>
        <a:bodyPr/>
        <a:lstStyle/>
        <a:p>
          <a:endParaRPr lang="en-US"/>
        </a:p>
      </dgm:t>
    </dgm:pt>
    <dgm:pt modelId="{A30F2467-1571-45E7-A766-D51FEAA12AA8}" type="pres">
      <dgm:prSet presAssocID="{B78D634B-2753-47A9-91BB-19E20FB8DB14}" presName="Name0" presStyleCnt="0">
        <dgm:presLayoutVars>
          <dgm:dir/>
          <dgm:resizeHandles val="exact"/>
        </dgm:presLayoutVars>
      </dgm:prSet>
      <dgm:spPr/>
    </dgm:pt>
    <dgm:pt modelId="{1A278A43-E217-4C76-8B89-4B26A3E70B81}" type="pres">
      <dgm:prSet presAssocID="{8397DD8D-BCA0-48CD-8F98-CF313057044A}" presName="node" presStyleLbl="node1" presStyleIdx="0" presStyleCnt="10">
        <dgm:presLayoutVars>
          <dgm:bulletEnabled val="1"/>
        </dgm:presLayoutVars>
      </dgm:prSet>
      <dgm:spPr/>
    </dgm:pt>
    <dgm:pt modelId="{ECEFF8A2-E413-454B-A6E1-837F77FDAF0C}" type="pres">
      <dgm:prSet presAssocID="{7E104439-B65C-475B-8C71-6488F97ECBA5}" presName="sibTrans" presStyleLbl="sibTrans1D1" presStyleIdx="0" presStyleCnt="9"/>
      <dgm:spPr/>
    </dgm:pt>
    <dgm:pt modelId="{9A3F8C71-F321-4933-896E-6CD653C7CAEA}" type="pres">
      <dgm:prSet presAssocID="{7E104439-B65C-475B-8C71-6488F97ECBA5}" presName="connectorText" presStyleLbl="sibTrans1D1" presStyleIdx="0" presStyleCnt="9"/>
      <dgm:spPr/>
    </dgm:pt>
    <dgm:pt modelId="{EE452FF7-9362-4FFB-A97E-F3280250CDEF}" type="pres">
      <dgm:prSet presAssocID="{6FF211B8-864F-4CA8-AE56-3FF59AF74151}" presName="node" presStyleLbl="node1" presStyleIdx="1" presStyleCnt="10">
        <dgm:presLayoutVars>
          <dgm:bulletEnabled val="1"/>
        </dgm:presLayoutVars>
      </dgm:prSet>
      <dgm:spPr/>
    </dgm:pt>
    <dgm:pt modelId="{10ABB416-5107-4979-8483-2087B0B9EC50}" type="pres">
      <dgm:prSet presAssocID="{E0EC84C4-31E4-46A9-889C-0497EFC124D2}" presName="sibTrans" presStyleLbl="sibTrans1D1" presStyleIdx="1" presStyleCnt="9"/>
      <dgm:spPr/>
    </dgm:pt>
    <dgm:pt modelId="{2EFECAA4-EB39-41FB-9F03-7CF4FA22501F}" type="pres">
      <dgm:prSet presAssocID="{E0EC84C4-31E4-46A9-889C-0497EFC124D2}" presName="connectorText" presStyleLbl="sibTrans1D1" presStyleIdx="1" presStyleCnt="9"/>
      <dgm:spPr/>
    </dgm:pt>
    <dgm:pt modelId="{8C90FF25-4384-487C-B2F2-F5E1F6B483C8}" type="pres">
      <dgm:prSet presAssocID="{1ECEB89F-3FC4-44ED-BDD4-B0DB1DA6B96A}" presName="node" presStyleLbl="node1" presStyleIdx="2" presStyleCnt="10">
        <dgm:presLayoutVars>
          <dgm:bulletEnabled val="1"/>
        </dgm:presLayoutVars>
      </dgm:prSet>
      <dgm:spPr/>
    </dgm:pt>
    <dgm:pt modelId="{36991B5D-EBBD-47D2-829D-046FD6B1C63C}" type="pres">
      <dgm:prSet presAssocID="{FAE4AFF9-17E5-429A-958C-1D6E374EFC2E}" presName="sibTrans" presStyleLbl="sibTrans1D1" presStyleIdx="2" presStyleCnt="9"/>
      <dgm:spPr/>
    </dgm:pt>
    <dgm:pt modelId="{32B21E71-329F-4D85-A86B-9A10212E678E}" type="pres">
      <dgm:prSet presAssocID="{FAE4AFF9-17E5-429A-958C-1D6E374EFC2E}" presName="connectorText" presStyleLbl="sibTrans1D1" presStyleIdx="2" presStyleCnt="9"/>
      <dgm:spPr/>
    </dgm:pt>
    <dgm:pt modelId="{CA6284E4-DF34-4847-A92F-54E61A8D664D}" type="pres">
      <dgm:prSet presAssocID="{E4D4B0B6-4F41-42CC-A483-C8A63A842108}" presName="node" presStyleLbl="node1" presStyleIdx="3" presStyleCnt="10">
        <dgm:presLayoutVars>
          <dgm:bulletEnabled val="1"/>
        </dgm:presLayoutVars>
      </dgm:prSet>
      <dgm:spPr/>
    </dgm:pt>
    <dgm:pt modelId="{F2570A90-2E32-4ED0-9058-9B8A76A521C9}" type="pres">
      <dgm:prSet presAssocID="{CDD419F7-9693-41FF-B2A9-0E65A1668C7E}" presName="sibTrans" presStyleLbl="sibTrans1D1" presStyleIdx="3" presStyleCnt="9"/>
      <dgm:spPr/>
    </dgm:pt>
    <dgm:pt modelId="{009E3B79-6A8E-4267-A404-D91F331A6CB1}" type="pres">
      <dgm:prSet presAssocID="{CDD419F7-9693-41FF-B2A9-0E65A1668C7E}" presName="connectorText" presStyleLbl="sibTrans1D1" presStyleIdx="3" presStyleCnt="9"/>
      <dgm:spPr/>
    </dgm:pt>
    <dgm:pt modelId="{FCB8BDF2-49DC-4BD0-8206-DE6E3D4D52C0}" type="pres">
      <dgm:prSet presAssocID="{9155DC0D-7A5C-4D1E-BED3-14CDB003C204}" presName="node" presStyleLbl="node1" presStyleIdx="4" presStyleCnt="10">
        <dgm:presLayoutVars>
          <dgm:bulletEnabled val="1"/>
        </dgm:presLayoutVars>
      </dgm:prSet>
      <dgm:spPr/>
    </dgm:pt>
    <dgm:pt modelId="{9794E22B-DBD5-444A-8EDD-FA6B8CCF4EE6}" type="pres">
      <dgm:prSet presAssocID="{D2593FAB-33DC-421C-93CD-28559DC3BAF4}" presName="sibTrans" presStyleLbl="sibTrans1D1" presStyleIdx="4" presStyleCnt="9"/>
      <dgm:spPr/>
    </dgm:pt>
    <dgm:pt modelId="{D7490949-E1B9-45D0-8A3A-096778D82B39}" type="pres">
      <dgm:prSet presAssocID="{D2593FAB-33DC-421C-93CD-28559DC3BAF4}" presName="connectorText" presStyleLbl="sibTrans1D1" presStyleIdx="4" presStyleCnt="9"/>
      <dgm:spPr/>
    </dgm:pt>
    <dgm:pt modelId="{41EAA5DD-9D18-462A-8315-8457D9895DDD}" type="pres">
      <dgm:prSet presAssocID="{D43475A9-E51F-48F5-BC6D-F132E9ECAAC9}" presName="node" presStyleLbl="node1" presStyleIdx="5" presStyleCnt="10">
        <dgm:presLayoutVars>
          <dgm:bulletEnabled val="1"/>
        </dgm:presLayoutVars>
      </dgm:prSet>
      <dgm:spPr/>
    </dgm:pt>
    <dgm:pt modelId="{83B6A2C6-F102-4BFC-BE1D-8E3F0952D949}" type="pres">
      <dgm:prSet presAssocID="{79B1EC71-78DF-4274-A9D2-D248339BE833}" presName="sibTrans" presStyleLbl="sibTrans1D1" presStyleIdx="5" presStyleCnt="9"/>
      <dgm:spPr/>
    </dgm:pt>
    <dgm:pt modelId="{BDE07DD0-D0CE-4105-A8E6-72A8F02A464A}" type="pres">
      <dgm:prSet presAssocID="{79B1EC71-78DF-4274-A9D2-D248339BE833}" presName="connectorText" presStyleLbl="sibTrans1D1" presStyleIdx="5" presStyleCnt="9"/>
      <dgm:spPr/>
    </dgm:pt>
    <dgm:pt modelId="{6BF805AF-0969-414C-912D-8FBD4B32D870}" type="pres">
      <dgm:prSet presAssocID="{1C9CC75A-F7EA-452B-8CF0-458D327AB38A}" presName="node" presStyleLbl="node1" presStyleIdx="6" presStyleCnt="10">
        <dgm:presLayoutVars>
          <dgm:bulletEnabled val="1"/>
        </dgm:presLayoutVars>
      </dgm:prSet>
      <dgm:spPr/>
    </dgm:pt>
    <dgm:pt modelId="{7CF39985-AAD9-47B7-B2B3-22013D15352C}" type="pres">
      <dgm:prSet presAssocID="{C9F243FD-6916-4CE2-995E-309FF074F54D}" presName="sibTrans" presStyleLbl="sibTrans1D1" presStyleIdx="6" presStyleCnt="9"/>
      <dgm:spPr/>
    </dgm:pt>
    <dgm:pt modelId="{E705D733-9A71-4C79-9CCB-6BEBD5CF0165}" type="pres">
      <dgm:prSet presAssocID="{C9F243FD-6916-4CE2-995E-309FF074F54D}" presName="connectorText" presStyleLbl="sibTrans1D1" presStyleIdx="6" presStyleCnt="9"/>
      <dgm:spPr/>
    </dgm:pt>
    <dgm:pt modelId="{476FDD5E-EBA7-492B-8F3C-0DCCFBFA89B2}" type="pres">
      <dgm:prSet presAssocID="{A5BCA195-D1D8-457E-8F49-63913EAE74D3}" presName="node" presStyleLbl="node1" presStyleIdx="7" presStyleCnt="10">
        <dgm:presLayoutVars>
          <dgm:bulletEnabled val="1"/>
        </dgm:presLayoutVars>
      </dgm:prSet>
      <dgm:spPr/>
    </dgm:pt>
    <dgm:pt modelId="{9B470C5A-2FC6-48A2-91FD-57AC44CD410D}" type="pres">
      <dgm:prSet presAssocID="{05E21AC8-8735-4428-95FB-1D37F79710C3}" presName="sibTrans" presStyleLbl="sibTrans1D1" presStyleIdx="7" presStyleCnt="9"/>
      <dgm:spPr/>
    </dgm:pt>
    <dgm:pt modelId="{D9795CB1-FA88-48A1-A008-7A78A59418E1}" type="pres">
      <dgm:prSet presAssocID="{05E21AC8-8735-4428-95FB-1D37F79710C3}" presName="connectorText" presStyleLbl="sibTrans1D1" presStyleIdx="7" presStyleCnt="9"/>
      <dgm:spPr/>
    </dgm:pt>
    <dgm:pt modelId="{CC4C9B97-2DCD-42D3-BD7F-44E55E833B34}" type="pres">
      <dgm:prSet presAssocID="{53AF139A-EC1D-4CAE-8D8F-13668E2B7F08}" presName="node" presStyleLbl="node1" presStyleIdx="8" presStyleCnt="10">
        <dgm:presLayoutVars>
          <dgm:bulletEnabled val="1"/>
        </dgm:presLayoutVars>
      </dgm:prSet>
      <dgm:spPr/>
    </dgm:pt>
    <dgm:pt modelId="{FA1F78E6-2F14-45B5-A2D0-8FBB36F87367}" type="pres">
      <dgm:prSet presAssocID="{56A65688-90BD-461C-9E45-B501C966D119}" presName="sibTrans" presStyleLbl="sibTrans1D1" presStyleIdx="8" presStyleCnt="9"/>
      <dgm:spPr/>
    </dgm:pt>
    <dgm:pt modelId="{9CFE20B3-9453-4D9F-AD09-292482BBE46D}" type="pres">
      <dgm:prSet presAssocID="{56A65688-90BD-461C-9E45-B501C966D119}" presName="connectorText" presStyleLbl="sibTrans1D1" presStyleIdx="8" presStyleCnt="9"/>
      <dgm:spPr/>
    </dgm:pt>
    <dgm:pt modelId="{C1576AD6-84EF-44C5-944A-7DDBBBAD2E39}" type="pres">
      <dgm:prSet presAssocID="{37E20E6A-2869-4070-85DE-C5D4258D2450}" presName="node" presStyleLbl="node1" presStyleIdx="9" presStyleCnt="10">
        <dgm:presLayoutVars>
          <dgm:bulletEnabled val="1"/>
        </dgm:presLayoutVars>
      </dgm:prSet>
      <dgm:spPr/>
    </dgm:pt>
  </dgm:ptLst>
  <dgm:cxnLst>
    <dgm:cxn modelId="{2CDB4A02-73E2-4C64-8DDB-FD71D67A0032}" srcId="{B78D634B-2753-47A9-91BB-19E20FB8DB14}" destId="{53AF139A-EC1D-4CAE-8D8F-13668E2B7F08}" srcOrd="8" destOrd="0" parTransId="{3297FAA8-6650-42A7-888C-F7CD420EE119}" sibTransId="{56A65688-90BD-461C-9E45-B501C966D119}"/>
    <dgm:cxn modelId="{1ED41A03-F7BD-4C5A-A119-98DD8C7E8D5A}" type="presOf" srcId="{7E104439-B65C-475B-8C71-6488F97ECBA5}" destId="{9A3F8C71-F321-4933-896E-6CD653C7CAEA}" srcOrd="1" destOrd="0" presId="urn:microsoft.com/office/officeart/2016/7/layout/RepeatingBendingProcessNew"/>
    <dgm:cxn modelId="{3E3A3E04-5841-4A98-9ECC-684A7FC57F43}" type="presOf" srcId="{C9F243FD-6916-4CE2-995E-309FF074F54D}" destId="{E705D733-9A71-4C79-9CCB-6BEBD5CF0165}" srcOrd="1" destOrd="0" presId="urn:microsoft.com/office/officeart/2016/7/layout/RepeatingBendingProcessNew"/>
    <dgm:cxn modelId="{3CB7BC08-72D5-4929-BE55-EDAB18F7108D}" srcId="{B78D634B-2753-47A9-91BB-19E20FB8DB14}" destId="{37E20E6A-2869-4070-85DE-C5D4258D2450}" srcOrd="9" destOrd="0" parTransId="{7B72F995-8097-4A58-BD4A-995617FAF63C}" sibTransId="{773DBE39-B3B6-4F06-9B31-2E061D3AFFBE}"/>
    <dgm:cxn modelId="{F85C4809-DCE1-477D-8CF7-8DA548DC88F0}" type="presOf" srcId="{37E20E6A-2869-4070-85DE-C5D4258D2450}" destId="{C1576AD6-84EF-44C5-944A-7DDBBBAD2E39}" srcOrd="0" destOrd="0" presId="urn:microsoft.com/office/officeart/2016/7/layout/RepeatingBendingProcessNew"/>
    <dgm:cxn modelId="{42883C1D-CE28-4704-8C58-5FC86AB94375}" type="presOf" srcId="{79B1EC71-78DF-4274-A9D2-D248339BE833}" destId="{BDE07DD0-D0CE-4105-A8E6-72A8F02A464A}" srcOrd="1" destOrd="0" presId="urn:microsoft.com/office/officeart/2016/7/layout/RepeatingBendingProcessNew"/>
    <dgm:cxn modelId="{ED02FA1D-3EC4-4D91-A481-785A4029E72C}" type="presOf" srcId="{FAE4AFF9-17E5-429A-958C-1D6E374EFC2E}" destId="{32B21E71-329F-4D85-A86B-9A10212E678E}" srcOrd="1" destOrd="0" presId="urn:microsoft.com/office/officeart/2016/7/layout/RepeatingBendingProcessNew"/>
    <dgm:cxn modelId="{73E2E121-9485-48EC-A897-14268940EDB7}" type="presOf" srcId="{B78D634B-2753-47A9-91BB-19E20FB8DB14}" destId="{A30F2467-1571-45E7-A766-D51FEAA12AA8}" srcOrd="0" destOrd="0" presId="urn:microsoft.com/office/officeart/2016/7/layout/RepeatingBendingProcessNew"/>
    <dgm:cxn modelId="{4601B829-AFCC-4E94-ADC7-EF2B22A758B6}" type="presOf" srcId="{E0EC84C4-31E4-46A9-889C-0497EFC124D2}" destId="{10ABB416-5107-4979-8483-2087B0B9EC50}" srcOrd="0" destOrd="0" presId="urn:microsoft.com/office/officeart/2016/7/layout/RepeatingBendingProcessNew"/>
    <dgm:cxn modelId="{425B702C-1DD6-4267-A014-14411C2FDC73}" type="presOf" srcId="{7E104439-B65C-475B-8C71-6488F97ECBA5}" destId="{ECEFF8A2-E413-454B-A6E1-837F77FDAF0C}" srcOrd="0" destOrd="0" presId="urn:microsoft.com/office/officeart/2016/7/layout/RepeatingBendingProcessNew"/>
    <dgm:cxn modelId="{1BD2AB2C-6969-419A-AB3E-0BE67DCBDF6D}" type="presOf" srcId="{D43475A9-E51F-48F5-BC6D-F132E9ECAAC9}" destId="{41EAA5DD-9D18-462A-8315-8457D9895DDD}" srcOrd="0" destOrd="0" presId="urn:microsoft.com/office/officeart/2016/7/layout/RepeatingBendingProcessNew"/>
    <dgm:cxn modelId="{AFD3082E-B036-4301-9D91-44B901C62727}" type="presOf" srcId="{1C9CC75A-F7EA-452B-8CF0-458D327AB38A}" destId="{6BF805AF-0969-414C-912D-8FBD4B32D870}" srcOrd="0" destOrd="0" presId="urn:microsoft.com/office/officeart/2016/7/layout/RepeatingBendingProcessNew"/>
    <dgm:cxn modelId="{6D431037-15DF-4698-A5E1-607B585F684E}" srcId="{B78D634B-2753-47A9-91BB-19E20FB8DB14}" destId="{1C9CC75A-F7EA-452B-8CF0-458D327AB38A}" srcOrd="6" destOrd="0" parTransId="{EDE534D2-7AC9-49DD-8338-FC242FBFC7E2}" sibTransId="{C9F243FD-6916-4CE2-995E-309FF074F54D}"/>
    <dgm:cxn modelId="{9E220E3B-64E7-46A5-8358-F6914C31393D}" type="presOf" srcId="{79B1EC71-78DF-4274-A9D2-D248339BE833}" destId="{83B6A2C6-F102-4BFC-BE1D-8E3F0952D949}" srcOrd="0" destOrd="0" presId="urn:microsoft.com/office/officeart/2016/7/layout/RepeatingBendingProcessNew"/>
    <dgm:cxn modelId="{6CB4563E-BA70-4C09-B6E7-5CF9915733B0}" type="presOf" srcId="{56A65688-90BD-461C-9E45-B501C966D119}" destId="{9CFE20B3-9453-4D9F-AD09-292482BBE46D}" srcOrd="1" destOrd="0" presId="urn:microsoft.com/office/officeart/2016/7/layout/RepeatingBendingProcessNew"/>
    <dgm:cxn modelId="{0917FE40-0B4D-4B9C-8A3F-65892742DBC7}" type="presOf" srcId="{05E21AC8-8735-4428-95FB-1D37F79710C3}" destId="{D9795CB1-FA88-48A1-A008-7A78A59418E1}" srcOrd="1" destOrd="0" presId="urn:microsoft.com/office/officeart/2016/7/layout/RepeatingBendingProcessNew"/>
    <dgm:cxn modelId="{424C3C6E-73B0-4CCD-94C1-C7839173CDCA}" type="presOf" srcId="{E4D4B0B6-4F41-42CC-A483-C8A63A842108}" destId="{CA6284E4-DF34-4847-A92F-54E61A8D664D}" srcOrd="0" destOrd="0" presId="urn:microsoft.com/office/officeart/2016/7/layout/RepeatingBendingProcessNew"/>
    <dgm:cxn modelId="{221C8C58-0726-43FE-9B57-CCE5E106E1D6}" type="presOf" srcId="{D2593FAB-33DC-421C-93CD-28559DC3BAF4}" destId="{9794E22B-DBD5-444A-8EDD-FA6B8CCF4EE6}" srcOrd="0" destOrd="0" presId="urn:microsoft.com/office/officeart/2016/7/layout/RepeatingBendingProcessNew"/>
    <dgm:cxn modelId="{CE6B6286-AE15-49D5-A5E8-E72033180646}" type="presOf" srcId="{8397DD8D-BCA0-48CD-8F98-CF313057044A}" destId="{1A278A43-E217-4C76-8B89-4B26A3E70B81}" srcOrd="0" destOrd="0" presId="urn:microsoft.com/office/officeart/2016/7/layout/RepeatingBendingProcessNew"/>
    <dgm:cxn modelId="{B20C478B-446B-415F-ABE3-FA8BF6DD525A}" srcId="{B78D634B-2753-47A9-91BB-19E20FB8DB14}" destId="{E4D4B0B6-4F41-42CC-A483-C8A63A842108}" srcOrd="3" destOrd="0" parTransId="{129E8789-C43F-4466-BC23-32CCE8FE232D}" sibTransId="{CDD419F7-9693-41FF-B2A9-0E65A1668C7E}"/>
    <dgm:cxn modelId="{8F4E0190-3FFB-4ADE-AC9C-2D3AB9245356}" type="presOf" srcId="{53AF139A-EC1D-4CAE-8D8F-13668E2B7F08}" destId="{CC4C9B97-2DCD-42D3-BD7F-44E55E833B34}" srcOrd="0" destOrd="0" presId="urn:microsoft.com/office/officeart/2016/7/layout/RepeatingBendingProcessNew"/>
    <dgm:cxn modelId="{7E0D4D98-EEB4-47E1-B211-9CF349892015}" type="presOf" srcId="{6FF211B8-864F-4CA8-AE56-3FF59AF74151}" destId="{EE452FF7-9362-4FFB-A97E-F3280250CDEF}" srcOrd="0" destOrd="0" presId="urn:microsoft.com/office/officeart/2016/7/layout/RepeatingBendingProcessNew"/>
    <dgm:cxn modelId="{D4F5D7A0-CA87-4150-BA68-8A8406B2FAD0}" type="presOf" srcId="{CDD419F7-9693-41FF-B2A9-0E65A1668C7E}" destId="{F2570A90-2E32-4ED0-9058-9B8A76A521C9}" srcOrd="0" destOrd="0" presId="urn:microsoft.com/office/officeart/2016/7/layout/RepeatingBendingProcessNew"/>
    <dgm:cxn modelId="{D60FD0A2-AF5D-4301-BC74-19ABE865EEFA}" srcId="{B78D634B-2753-47A9-91BB-19E20FB8DB14}" destId="{8397DD8D-BCA0-48CD-8F98-CF313057044A}" srcOrd="0" destOrd="0" parTransId="{C7053FC1-2408-4727-9B20-6960134989CA}" sibTransId="{7E104439-B65C-475B-8C71-6488F97ECBA5}"/>
    <dgm:cxn modelId="{CC88CCA3-44C3-4F6C-BDD3-638CBE285363}" srcId="{B78D634B-2753-47A9-91BB-19E20FB8DB14}" destId="{1ECEB89F-3FC4-44ED-BDD4-B0DB1DA6B96A}" srcOrd="2" destOrd="0" parTransId="{AD1FF3C0-4A45-4636-A333-BBC241056AC5}" sibTransId="{FAE4AFF9-17E5-429A-958C-1D6E374EFC2E}"/>
    <dgm:cxn modelId="{7DBBFFA4-B41D-4787-8284-E3B84FBC730C}" srcId="{B78D634B-2753-47A9-91BB-19E20FB8DB14}" destId="{A5BCA195-D1D8-457E-8F49-63913EAE74D3}" srcOrd="7" destOrd="0" parTransId="{B97217DB-735E-42BD-A628-4F5338D0534E}" sibTransId="{05E21AC8-8735-4428-95FB-1D37F79710C3}"/>
    <dgm:cxn modelId="{C04CC8A7-1646-40CD-9AC3-92A47E91B4CF}" srcId="{B78D634B-2753-47A9-91BB-19E20FB8DB14}" destId="{6FF211B8-864F-4CA8-AE56-3FF59AF74151}" srcOrd="1" destOrd="0" parTransId="{5CD83ECB-C43F-4D43-9915-49CE21FA19DA}" sibTransId="{E0EC84C4-31E4-46A9-889C-0497EFC124D2}"/>
    <dgm:cxn modelId="{52F86AC8-3930-4A21-A809-1B815819A3C8}" type="presOf" srcId="{FAE4AFF9-17E5-429A-958C-1D6E374EFC2E}" destId="{36991B5D-EBBD-47D2-829D-046FD6B1C63C}" srcOrd="0" destOrd="0" presId="urn:microsoft.com/office/officeart/2016/7/layout/RepeatingBendingProcessNew"/>
    <dgm:cxn modelId="{B5F134CA-5581-40FA-BC5F-7E8E69DB0891}" type="presOf" srcId="{D2593FAB-33DC-421C-93CD-28559DC3BAF4}" destId="{D7490949-E1B9-45D0-8A3A-096778D82B39}" srcOrd="1" destOrd="0" presId="urn:microsoft.com/office/officeart/2016/7/layout/RepeatingBendingProcessNew"/>
    <dgm:cxn modelId="{B7AAD4CD-72DC-45D5-80B5-51357BC1324B}" type="presOf" srcId="{E0EC84C4-31E4-46A9-889C-0497EFC124D2}" destId="{2EFECAA4-EB39-41FB-9F03-7CF4FA22501F}" srcOrd="1" destOrd="0" presId="urn:microsoft.com/office/officeart/2016/7/layout/RepeatingBendingProcessNew"/>
    <dgm:cxn modelId="{33C45BDC-20B4-4968-83E7-017CF259C593}" type="presOf" srcId="{A5BCA195-D1D8-457E-8F49-63913EAE74D3}" destId="{476FDD5E-EBA7-492B-8F3C-0DCCFBFA89B2}" srcOrd="0" destOrd="0" presId="urn:microsoft.com/office/officeart/2016/7/layout/RepeatingBendingProcessNew"/>
    <dgm:cxn modelId="{5DEADFE2-F0C3-4D9C-B7E7-726A8884239F}" srcId="{B78D634B-2753-47A9-91BB-19E20FB8DB14}" destId="{9155DC0D-7A5C-4D1E-BED3-14CDB003C204}" srcOrd="4" destOrd="0" parTransId="{B3045365-1B4F-4DF5-A537-1B6F9DE0BC6E}" sibTransId="{D2593FAB-33DC-421C-93CD-28559DC3BAF4}"/>
    <dgm:cxn modelId="{0F742DE3-03AE-4B6A-85B1-0CA43F31F321}" srcId="{B78D634B-2753-47A9-91BB-19E20FB8DB14}" destId="{D43475A9-E51F-48F5-BC6D-F132E9ECAAC9}" srcOrd="5" destOrd="0" parTransId="{95A53854-A7B3-46F9-B832-3F8FD2286EF2}" sibTransId="{79B1EC71-78DF-4274-A9D2-D248339BE833}"/>
    <dgm:cxn modelId="{DC6750E5-52AE-4332-9E85-23CB27635DB9}" type="presOf" srcId="{CDD419F7-9693-41FF-B2A9-0E65A1668C7E}" destId="{009E3B79-6A8E-4267-A404-D91F331A6CB1}" srcOrd="1" destOrd="0" presId="urn:microsoft.com/office/officeart/2016/7/layout/RepeatingBendingProcessNew"/>
    <dgm:cxn modelId="{FE5778E5-49F4-4C83-8727-C9E2535A96BA}" type="presOf" srcId="{56A65688-90BD-461C-9E45-B501C966D119}" destId="{FA1F78E6-2F14-45B5-A2D0-8FBB36F87367}" srcOrd="0" destOrd="0" presId="urn:microsoft.com/office/officeart/2016/7/layout/RepeatingBendingProcessNew"/>
    <dgm:cxn modelId="{1BDE15E6-C1B1-4CA1-899E-A786F4F4C219}" type="presOf" srcId="{1ECEB89F-3FC4-44ED-BDD4-B0DB1DA6B96A}" destId="{8C90FF25-4384-487C-B2F2-F5E1F6B483C8}" srcOrd="0" destOrd="0" presId="urn:microsoft.com/office/officeart/2016/7/layout/RepeatingBendingProcessNew"/>
    <dgm:cxn modelId="{50E868E7-A8C8-4112-852E-FD7400021BC0}" type="presOf" srcId="{05E21AC8-8735-4428-95FB-1D37F79710C3}" destId="{9B470C5A-2FC6-48A2-91FD-57AC44CD410D}" srcOrd="0" destOrd="0" presId="urn:microsoft.com/office/officeart/2016/7/layout/RepeatingBendingProcessNew"/>
    <dgm:cxn modelId="{C3709BF8-C61B-4A56-8959-363942C47054}" type="presOf" srcId="{9155DC0D-7A5C-4D1E-BED3-14CDB003C204}" destId="{FCB8BDF2-49DC-4BD0-8206-DE6E3D4D52C0}" srcOrd="0" destOrd="0" presId="urn:microsoft.com/office/officeart/2016/7/layout/RepeatingBendingProcessNew"/>
    <dgm:cxn modelId="{ECDB1CFF-2327-40DC-96C1-120E3E1B34C3}" type="presOf" srcId="{C9F243FD-6916-4CE2-995E-309FF074F54D}" destId="{7CF39985-AAD9-47B7-B2B3-22013D15352C}" srcOrd="0" destOrd="0" presId="urn:microsoft.com/office/officeart/2016/7/layout/RepeatingBendingProcessNew"/>
    <dgm:cxn modelId="{6ECEF578-C667-424C-9F4E-A4F5C79F1954}" type="presParOf" srcId="{A30F2467-1571-45E7-A766-D51FEAA12AA8}" destId="{1A278A43-E217-4C76-8B89-4B26A3E70B81}" srcOrd="0" destOrd="0" presId="urn:microsoft.com/office/officeart/2016/7/layout/RepeatingBendingProcessNew"/>
    <dgm:cxn modelId="{D7F2398A-D3C9-43C4-B720-8CAADBC66244}" type="presParOf" srcId="{A30F2467-1571-45E7-A766-D51FEAA12AA8}" destId="{ECEFF8A2-E413-454B-A6E1-837F77FDAF0C}" srcOrd="1" destOrd="0" presId="urn:microsoft.com/office/officeart/2016/7/layout/RepeatingBendingProcessNew"/>
    <dgm:cxn modelId="{779F3D93-C861-42F2-BF12-5F80D3A9DAFD}" type="presParOf" srcId="{ECEFF8A2-E413-454B-A6E1-837F77FDAF0C}" destId="{9A3F8C71-F321-4933-896E-6CD653C7CAEA}" srcOrd="0" destOrd="0" presId="urn:microsoft.com/office/officeart/2016/7/layout/RepeatingBendingProcessNew"/>
    <dgm:cxn modelId="{C77223C4-1FAB-4EE3-9229-6E3AF63EF934}" type="presParOf" srcId="{A30F2467-1571-45E7-A766-D51FEAA12AA8}" destId="{EE452FF7-9362-4FFB-A97E-F3280250CDEF}" srcOrd="2" destOrd="0" presId="urn:microsoft.com/office/officeart/2016/7/layout/RepeatingBendingProcessNew"/>
    <dgm:cxn modelId="{140FADD2-9D6B-40EE-B478-D896C7AA2C31}" type="presParOf" srcId="{A30F2467-1571-45E7-A766-D51FEAA12AA8}" destId="{10ABB416-5107-4979-8483-2087B0B9EC50}" srcOrd="3" destOrd="0" presId="urn:microsoft.com/office/officeart/2016/7/layout/RepeatingBendingProcessNew"/>
    <dgm:cxn modelId="{FCFBA4B4-B93B-486B-A9CE-E839BC70B6E8}" type="presParOf" srcId="{10ABB416-5107-4979-8483-2087B0B9EC50}" destId="{2EFECAA4-EB39-41FB-9F03-7CF4FA22501F}" srcOrd="0" destOrd="0" presId="urn:microsoft.com/office/officeart/2016/7/layout/RepeatingBendingProcessNew"/>
    <dgm:cxn modelId="{DEC76FD9-6429-4644-8240-B1519C26E448}" type="presParOf" srcId="{A30F2467-1571-45E7-A766-D51FEAA12AA8}" destId="{8C90FF25-4384-487C-B2F2-F5E1F6B483C8}" srcOrd="4" destOrd="0" presId="urn:microsoft.com/office/officeart/2016/7/layout/RepeatingBendingProcessNew"/>
    <dgm:cxn modelId="{5EFCB7F9-A0F3-4CDC-AA36-C163D4248004}" type="presParOf" srcId="{A30F2467-1571-45E7-A766-D51FEAA12AA8}" destId="{36991B5D-EBBD-47D2-829D-046FD6B1C63C}" srcOrd="5" destOrd="0" presId="urn:microsoft.com/office/officeart/2016/7/layout/RepeatingBendingProcessNew"/>
    <dgm:cxn modelId="{4EFB9B45-C41B-429B-B168-1488538364E0}" type="presParOf" srcId="{36991B5D-EBBD-47D2-829D-046FD6B1C63C}" destId="{32B21E71-329F-4D85-A86B-9A10212E678E}" srcOrd="0" destOrd="0" presId="urn:microsoft.com/office/officeart/2016/7/layout/RepeatingBendingProcessNew"/>
    <dgm:cxn modelId="{797A248D-3D40-44C4-96D8-550475FFA6FB}" type="presParOf" srcId="{A30F2467-1571-45E7-A766-D51FEAA12AA8}" destId="{CA6284E4-DF34-4847-A92F-54E61A8D664D}" srcOrd="6" destOrd="0" presId="urn:microsoft.com/office/officeart/2016/7/layout/RepeatingBendingProcessNew"/>
    <dgm:cxn modelId="{285D6FD4-8E5E-44E9-B0F9-1F62C7C8F777}" type="presParOf" srcId="{A30F2467-1571-45E7-A766-D51FEAA12AA8}" destId="{F2570A90-2E32-4ED0-9058-9B8A76A521C9}" srcOrd="7" destOrd="0" presId="urn:microsoft.com/office/officeart/2016/7/layout/RepeatingBendingProcessNew"/>
    <dgm:cxn modelId="{8D3CC0E9-6D28-4451-8DCE-B8386E98D1BC}" type="presParOf" srcId="{F2570A90-2E32-4ED0-9058-9B8A76A521C9}" destId="{009E3B79-6A8E-4267-A404-D91F331A6CB1}" srcOrd="0" destOrd="0" presId="urn:microsoft.com/office/officeart/2016/7/layout/RepeatingBendingProcessNew"/>
    <dgm:cxn modelId="{BF7FE27B-40AD-4E6E-8034-8A3A589B73A4}" type="presParOf" srcId="{A30F2467-1571-45E7-A766-D51FEAA12AA8}" destId="{FCB8BDF2-49DC-4BD0-8206-DE6E3D4D52C0}" srcOrd="8" destOrd="0" presId="urn:microsoft.com/office/officeart/2016/7/layout/RepeatingBendingProcessNew"/>
    <dgm:cxn modelId="{8336B4B0-B988-448F-AB08-4C3F44BE1F5A}" type="presParOf" srcId="{A30F2467-1571-45E7-A766-D51FEAA12AA8}" destId="{9794E22B-DBD5-444A-8EDD-FA6B8CCF4EE6}" srcOrd="9" destOrd="0" presId="urn:microsoft.com/office/officeart/2016/7/layout/RepeatingBendingProcessNew"/>
    <dgm:cxn modelId="{EA6E6C13-129F-4132-8426-2F209BBC635C}" type="presParOf" srcId="{9794E22B-DBD5-444A-8EDD-FA6B8CCF4EE6}" destId="{D7490949-E1B9-45D0-8A3A-096778D82B39}" srcOrd="0" destOrd="0" presId="urn:microsoft.com/office/officeart/2016/7/layout/RepeatingBendingProcessNew"/>
    <dgm:cxn modelId="{954F310F-8B5D-43D3-B105-C56E01D06BBC}" type="presParOf" srcId="{A30F2467-1571-45E7-A766-D51FEAA12AA8}" destId="{41EAA5DD-9D18-462A-8315-8457D9895DDD}" srcOrd="10" destOrd="0" presId="urn:microsoft.com/office/officeart/2016/7/layout/RepeatingBendingProcessNew"/>
    <dgm:cxn modelId="{A7FEE068-1ED1-41FC-9059-2FBFE8C29F6C}" type="presParOf" srcId="{A30F2467-1571-45E7-A766-D51FEAA12AA8}" destId="{83B6A2C6-F102-4BFC-BE1D-8E3F0952D949}" srcOrd="11" destOrd="0" presId="urn:microsoft.com/office/officeart/2016/7/layout/RepeatingBendingProcessNew"/>
    <dgm:cxn modelId="{7FED57DC-1139-42BE-9376-76C2AA6C193F}" type="presParOf" srcId="{83B6A2C6-F102-4BFC-BE1D-8E3F0952D949}" destId="{BDE07DD0-D0CE-4105-A8E6-72A8F02A464A}" srcOrd="0" destOrd="0" presId="urn:microsoft.com/office/officeart/2016/7/layout/RepeatingBendingProcessNew"/>
    <dgm:cxn modelId="{CBF3CC89-8823-4805-B75B-0771963E22EE}" type="presParOf" srcId="{A30F2467-1571-45E7-A766-D51FEAA12AA8}" destId="{6BF805AF-0969-414C-912D-8FBD4B32D870}" srcOrd="12" destOrd="0" presId="urn:microsoft.com/office/officeart/2016/7/layout/RepeatingBendingProcessNew"/>
    <dgm:cxn modelId="{F54E0172-5F84-457C-B873-ECCF667DD49A}" type="presParOf" srcId="{A30F2467-1571-45E7-A766-D51FEAA12AA8}" destId="{7CF39985-AAD9-47B7-B2B3-22013D15352C}" srcOrd="13" destOrd="0" presId="urn:microsoft.com/office/officeart/2016/7/layout/RepeatingBendingProcessNew"/>
    <dgm:cxn modelId="{1A0C07C2-CC28-4C9C-A565-8B826BC4A197}" type="presParOf" srcId="{7CF39985-AAD9-47B7-B2B3-22013D15352C}" destId="{E705D733-9A71-4C79-9CCB-6BEBD5CF0165}" srcOrd="0" destOrd="0" presId="urn:microsoft.com/office/officeart/2016/7/layout/RepeatingBendingProcessNew"/>
    <dgm:cxn modelId="{F2E71F18-999B-40F6-B372-F665892ABD6B}" type="presParOf" srcId="{A30F2467-1571-45E7-A766-D51FEAA12AA8}" destId="{476FDD5E-EBA7-492B-8F3C-0DCCFBFA89B2}" srcOrd="14" destOrd="0" presId="urn:microsoft.com/office/officeart/2016/7/layout/RepeatingBendingProcessNew"/>
    <dgm:cxn modelId="{DC3DF723-9F51-4276-8D19-AE3680FF0F9F}" type="presParOf" srcId="{A30F2467-1571-45E7-A766-D51FEAA12AA8}" destId="{9B470C5A-2FC6-48A2-91FD-57AC44CD410D}" srcOrd="15" destOrd="0" presId="urn:microsoft.com/office/officeart/2016/7/layout/RepeatingBendingProcessNew"/>
    <dgm:cxn modelId="{C319D3D7-F108-4C4F-AB59-264B5E75A128}" type="presParOf" srcId="{9B470C5A-2FC6-48A2-91FD-57AC44CD410D}" destId="{D9795CB1-FA88-48A1-A008-7A78A59418E1}" srcOrd="0" destOrd="0" presId="urn:microsoft.com/office/officeart/2016/7/layout/RepeatingBendingProcessNew"/>
    <dgm:cxn modelId="{34DFFC27-8305-40D6-B124-C4484FFC15DC}" type="presParOf" srcId="{A30F2467-1571-45E7-A766-D51FEAA12AA8}" destId="{CC4C9B97-2DCD-42D3-BD7F-44E55E833B34}" srcOrd="16" destOrd="0" presId="urn:microsoft.com/office/officeart/2016/7/layout/RepeatingBendingProcessNew"/>
    <dgm:cxn modelId="{2617D11E-0639-4165-9F6A-8B47B73E33A6}" type="presParOf" srcId="{A30F2467-1571-45E7-A766-D51FEAA12AA8}" destId="{FA1F78E6-2F14-45B5-A2D0-8FBB36F87367}" srcOrd="17" destOrd="0" presId="urn:microsoft.com/office/officeart/2016/7/layout/RepeatingBendingProcessNew"/>
    <dgm:cxn modelId="{62F42705-5B85-4B82-8188-3D046DD32097}" type="presParOf" srcId="{FA1F78E6-2F14-45B5-A2D0-8FBB36F87367}" destId="{9CFE20B3-9453-4D9F-AD09-292482BBE46D}" srcOrd="0" destOrd="0" presId="urn:microsoft.com/office/officeart/2016/7/layout/RepeatingBendingProcessNew"/>
    <dgm:cxn modelId="{842A69B0-7483-4425-8CB0-38897276132A}" type="presParOf" srcId="{A30F2467-1571-45E7-A766-D51FEAA12AA8}" destId="{C1576AD6-84EF-44C5-944A-7DDBBBAD2E39}"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0559EEE-A621-48C9-A9D5-F8F5AABCA1DC}"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US"/>
        </a:p>
      </dgm:t>
    </dgm:pt>
    <dgm:pt modelId="{B8A29797-5B32-4B4B-AECF-9C507145F0A3}">
      <dgm:prSet/>
      <dgm:spPr/>
      <dgm:t>
        <a:bodyPr/>
        <a:lstStyle/>
        <a:p>
          <a:r>
            <a:rPr lang="en-GB"/>
            <a:t>Substance Abuse</a:t>
          </a:r>
          <a:endParaRPr lang="en-US"/>
        </a:p>
      </dgm:t>
    </dgm:pt>
    <dgm:pt modelId="{07A616B1-CCA9-47A1-B51D-BFE48C946F0E}" type="parTrans" cxnId="{DA1CFD97-0A47-45D9-975F-CCFCD74FAF6C}">
      <dgm:prSet/>
      <dgm:spPr/>
      <dgm:t>
        <a:bodyPr/>
        <a:lstStyle/>
        <a:p>
          <a:endParaRPr lang="en-US"/>
        </a:p>
      </dgm:t>
    </dgm:pt>
    <dgm:pt modelId="{C858BD98-F7B9-467E-AED1-E2206295C9F1}" type="sibTrans" cxnId="{DA1CFD97-0A47-45D9-975F-CCFCD74FAF6C}">
      <dgm:prSet/>
      <dgm:spPr/>
      <dgm:t>
        <a:bodyPr/>
        <a:lstStyle/>
        <a:p>
          <a:endParaRPr lang="en-US"/>
        </a:p>
      </dgm:t>
    </dgm:pt>
    <dgm:pt modelId="{A3046E98-33F9-45C9-B85E-EC7BDD201932}">
      <dgm:prSet/>
      <dgm:spPr/>
      <dgm:t>
        <a:bodyPr/>
        <a:lstStyle/>
        <a:p>
          <a:r>
            <a:rPr lang="en-GB"/>
            <a:t>Dangerous Driving</a:t>
          </a:r>
          <a:endParaRPr lang="en-US"/>
        </a:p>
      </dgm:t>
    </dgm:pt>
    <dgm:pt modelId="{C0944A5E-8719-41B6-AF7B-855BDE1F715E}" type="parTrans" cxnId="{DC6688D9-2079-4B5E-923E-8007550A8C5F}">
      <dgm:prSet/>
      <dgm:spPr/>
      <dgm:t>
        <a:bodyPr/>
        <a:lstStyle/>
        <a:p>
          <a:endParaRPr lang="en-US"/>
        </a:p>
      </dgm:t>
    </dgm:pt>
    <dgm:pt modelId="{5F52E856-5511-4867-8DCC-2983CA66E914}" type="sibTrans" cxnId="{DC6688D9-2079-4B5E-923E-8007550A8C5F}">
      <dgm:prSet/>
      <dgm:spPr/>
      <dgm:t>
        <a:bodyPr/>
        <a:lstStyle/>
        <a:p>
          <a:endParaRPr lang="en-US"/>
        </a:p>
      </dgm:t>
    </dgm:pt>
    <dgm:pt modelId="{140CBF80-53ED-4C18-98C8-00ECAE8D0573}">
      <dgm:prSet/>
      <dgm:spPr/>
      <dgm:t>
        <a:bodyPr/>
        <a:lstStyle/>
        <a:p>
          <a:r>
            <a:rPr lang="en-GB"/>
            <a:t>Unprotected sex </a:t>
          </a:r>
          <a:endParaRPr lang="en-US"/>
        </a:p>
      </dgm:t>
    </dgm:pt>
    <dgm:pt modelId="{0431D773-1EA2-4D82-8883-180DF6693F9C}" type="parTrans" cxnId="{DFB65203-EE63-4FFC-BD2E-7D07F5BA3249}">
      <dgm:prSet/>
      <dgm:spPr/>
      <dgm:t>
        <a:bodyPr/>
        <a:lstStyle/>
        <a:p>
          <a:endParaRPr lang="en-US"/>
        </a:p>
      </dgm:t>
    </dgm:pt>
    <dgm:pt modelId="{7E8098E3-1466-4310-805B-61D3206FC958}" type="sibTrans" cxnId="{DFB65203-EE63-4FFC-BD2E-7D07F5BA3249}">
      <dgm:prSet/>
      <dgm:spPr/>
      <dgm:t>
        <a:bodyPr/>
        <a:lstStyle/>
        <a:p>
          <a:endParaRPr lang="en-US"/>
        </a:p>
      </dgm:t>
    </dgm:pt>
    <dgm:pt modelId="{2621F760-7628-45E1-9E3C-CF6DBD51074D}">
      <dgm:prSet/>
      <dgm:spPr/>
      <dgm:t>
        <a:bodyPr/>
        <a:lstStyle/>
        <a:p>
          <a:r>
            <a:rPr lang="en-GB"/>
            <a:t>Criminal Activities </a:t>
          </a:r>
          <a:endParaRPr lang="en-US"/>
        </a:p>
      </dgm:t>
    </dgm:pt>
    <dgm:pt modelId="{87C07888-39DB-46DA-8114-B3E7B36139E2}" type="parTrans" cxnId="{DA46A894-FAEB-4117-9132-99D81A3BE2CD}">
      <dgm:prSet/>
      <dgm:spPr/>
      <dgm:t>
        <a:bodyPr/>
        <a:lstStyle/>
        <a:p>
          <a:endParaRPr lang="en-US"/>
        </a:p>
      </dgm:t>
    </dgm:pt>
    <dgm:pt modelId="{416E69C3-05F8-4DC5-A97E-A1B305B83B2C}" type="sibTrans" cxnId="{DA46A894-FAEB-4117-9132-99D81A3BE2CD}">
      <dgm:prSet/>
      <dgm:spPr/>
      <dgm:t>
        <a:bodyPr/>
        <a:lstStyle/>
        <a:p>
          <a:endParaRPr lang="en-US"/>
        </a:p>
      </dgm:t>
    </dgm:pt>
    <dgm:pt modelId="{F4801F96-0A62-4B23-A7D0-B647276B8107}">
      <dgm:prSet/>
      <dgm:spPr/>
      <dgm:t>
        <a:bodyPr/>
        <a:lstStyle/>
        <a:p>
          <a:r>
            <a:rPr lang="en-GB"/>
            <a:t>Extreme Sports </a:t>
          </a:r>
          <a:endParaRPr lang="en-US"/>
        </a:p>
      </dgm:t>
    </dgm:pt>
    <dgm:pt modelId="{1C2BFD87-B4AC-47FA-8B95-65E3B3DDF6C4}" type="parTrans" cxnId="{61B469E0-1B3F-4DF4-A5BC-205451626E9A}">
      <dgm:prSet/>
      <dgm:spPr/>
      <dgm:t>
        <a:bodyPr/>
        <a:lstStyle/>
        <a:p>
          <a:endParaRPr lang="en-US"/>
        </a:p>
      </dgm:t>
    </dgm:pt>
    <dgm:pt modelId="{CCC3D541-E52D-4350-B7DB-7CADCA546C53}" type="sibTrans" cxnId="{61B469E0-1B3F-4DF4-A5BC-205451626E9A}">
      <dgm:prSet/>
      <dgm:spPr/>
      <dgm:t>
        <a:bodyPr/>
        <a:lstStyle/>
        <a:p>
          <a:endParaRPr lang="en-US"/>
        </a:p>
      </dgm:t>
    </dgm:pt>
    <dgm:pt modelId="{227EAB47-2348-4C17-A377-CC91242A043E}">
      <dgm:prSet/>
      <dgm:spPr/>
      <dgm:t>
        <a:bodyPr/>
        <a:lstStyle/>
        <a:p>
          <a:r>
            <a:rPr lang="en-GB"/>
            <a:t>Self-harm</a:t>
          </a:r>
          <a:endParaRPr lang="en-US"/>
        </a:p>
      </dgm:t>
    </dgm:pt>
    <dgm:pt modelId="{ACD22C1E-35B6-4125-8C7B-792C57201033}" type="parTrans" cxnId="{BB29779E-92B5-4897-B480-AD5D1FE5AB11}">
      <dgm:prSet/>
      <dgm:spPr/>
      <dgm:t>
        <a:bodyPr/>
        <a:lstStyle/>
        <a:p>
          <a:endParaRPr lang="en-US"/>
        </a:p>
      </dgm:t>
    </dgm:pt>
    <dgm:pt modelId="{D6238791-CB1C-4EA0-99D9-C501AEA8A1C5}" type="sibTrans" cxnId="{BB29779E-92B5-4897-B480-AD5D1FE5AB11}">
      <dgm:prSet/>
      <dgm:spPr/>
      <dgm:t>
        <a:bodyPr/>
        <a:lstStyle/>
        <a:p>
          <a:endParaRPr lang="en-US"/>
        </a:p>
      </dgm:t>
    </dgm:pt>
    <dgm:pt modelId="{954702B2-B531-4A40-AD48-EC146ECB6DB8}" type="pres">
      <dgm:prSet presAssocID="{50559EEE-A621-48C9-A9D5-F8F5AABCA1DC}" presName="compositeShape" presStyleCnt="0">
        <dgm:presLayoutVars>
          <dgm:chMax val="7"/>
          <dgm:dir/>
          <dgm:resizeHandles val="exact"/>
        </dgm:presLayoutVars>
      </dgm:prSet>
      <dgm:spPr/>
    </dgm:pt>
    <dgm:pt modelId="{6DE2620A-61C3-4BEB-8226-271ED5557F9F}" type="pres">
      <dgm:prSet presAssocID="{50559EEE-A621-48C9-A9D5-F8F5AABCA1DC}" presName="wedge1" presStyleLbl="node1" presStyleIdx="0" presStyleCnt="6"/>
      <dgm:spPr/>
    </dgm:pt>
    <dgm:pt modelId="{89238AA3-A318-4644-9897-FC481DA1CDE0}" type="pres">
      <dgm:prSet presAssocID="{50559EEE-A621-48C9-A9D5-F8F5AABCA1DC}" presName="dummy1a" presStyleCnt="0"/>
      <dgm:spPr/>
    </dgm:pt>
    <dgm:pt modelId="{A9915BEC-264D-4EB5-BCED-C26C0216B381}" type="pres">
      <dgm:prSet presAssocID="{50559EEE-A621-48C9-A9D5-F8F5AABCA1DC}" presName="dummy1b" presStyleCnt="0"/>
      <dgm:spPr/>
    </dgm:pt>
    <dgm:pt modelId="{EA4E9C14-10AB-4A1C-9873-14B46EDA8376}" type="pres">
      <dgm:prSet presAssocID="{50559EEE-A621-48C9-A9D5-F8F5AABCA1DC}" presName="wedge1Tx" presStyleLbl="node1" presStyleIdx="0" presStyleCnt="6">
        <dgm:presLayoutVars>
          <dgm:chMax val="0"/>
          <dgm:chPref val="0"/>
          <dgm:bulletEnabled val="1"/>
        </dgm:presLayoutVars>
      </dgm:prSet>
      <dgm:spPr/>
    </dgm:pt>
    <dgm:pt modelId="{E8717C5E-4D17-4A52-BA56-B6695F3993C7}" type="pres">
      <dgm:prSet presAssocID="{50559EEE-A621-48C9-A9D5-F8F5AABCA1DC}" presName="wedge2" presStyleLbl="node1" presStyleIdx="1" presStyleCnt="6"/>
      <dgm:spPr/>
    </dgm:pt>
    <dgm:pt modelId="{0C02AEFC-FD2F-4C2A-B277-B311D2C892F5}" type="pres">
      <dgm:prSet presAssocID="{50559EEE-A621-48C9-A9D5-F8F5AABCA1DC}" presName="dummy2a" presStyleCnt="0"/>
      <dgm:spPr/>
    </dgm:pt>
    <dgm:pt modelId="{7613E6A7-396E-4747-8722-7C1161ACAD3C}" type="pres">
      <dgm:prSet presAssocID="{50559EEE-A621-48C9-A9D5-F8F5AABCA1DC}" presName="dummy2b" presStyleCnt="0"/>
      <dgm:spPr/>
    </dgm:pt>
    <dgm:pt modelId="{543C2A2F-6FA3-4BAF-BD18-A66B9CC2D620}" type="pres">
      <dgm:prSet presAssocID="{50559EEE-A621-48C9-A9D5-F8F5AABCA1DC}" presName="wedge2Tx" presStyleLbl="node1" presStyleIdx="1" presStyleCnt="6">
        <dgm:presLayoutVars>
          <dgm:chMax val="0"/>
          <dgm:chPref val="0"/>
          <dgm:bulletEnabled val="1"/>
        </dgm:presLayoutVars>
      </dgm:prSet>
      <dgm:spPr/>
    </dgm:pt>
    <dgm:pt modelId="{21F92713-0A5E-4882-8103-3578F4167FB8}" type="pres">
      <dgm:prSet presAssocID="{50559EEE-A621-48C9-A9D5-F8F5AABCA1DC}" presName="wedge3" presStyleLbl="node1" presStyleIdx="2" presStyleCnt="6"/>
      <dgm:spPr/>
    </dgm:pt>
    <dgm:pt modelId="{CE09869C-F7D2-48ED-B25D-A723079E0B4B}" type="pres">
      <dgm:prSet presAssocID="{50559EEE-A621-48C9-A9D5-F8F5AABCA1DC}" presName="dummy3a" presStyleCnt="0"/>
      <dgm:spPr/>
    </dgm:pt>
    <dgm:pt modelId="{633914FC-6ED8-4F44-8DB2-40B1978B4429}" type="pres">
      <dgm:prSet presAssocID="{50559EEE-A621-48C9-A9D5-F8F5AABCA1DC}" presName="dummy3b" presStyleCnt="0"/>
      <dgm:spPr/>
    </dgm:pt>
    <dgm:pt modelId="{B3CF3E03-D19F-4555-9193-2233F4FB83BD}" type="pres">
      <dgm:prSet presAssocID="{50559EEE-A621-48C9-A9D5-F8F5AABCA1DC}" presName="wedge3Tx" presStyleLbl="node1" presStyleIdx="2" presStyleCnt="6">
        <dgm:presLayoutVars>
          <dgm:chMax val="0"/>
          <dgm:chPref val="0"/>
          <dgm:bulletEnabled val="1"/>
        </dgm:presLayoutVars>
      </dgm:prSet>
      <dgm:spPr/>
    </dgm:pt>
    <dgm:pt modelId="{7D1C5A68-5413-4B28-A42E-DBE4F80F6103}" type="pres">
      <dgm:prSet presAssocID="{50559EEE-A621-48C9-A9D5-F8F5AABCA1DC}" presName="wedge4" presStyleLbl="node1" presStyleIdx="3" presStyleCnt="6"/>
      <dgm:spPr/>
    </dgm:pt>
    <dgm:pt modelId="{8FFC8489-FAC8-4B02-BD89-E64D31CD1C22}" type="pres">
      <dgm:prSet presAssocID="{50559EEE-A621-48C9-A9D5-F8F5AABCA1DC}" presName="dummy4a" presStyleCnt="0"/>
      <dgm:spPr/>
    </dgm:pt>
    <dgm:pt modelId="{34F5B1CC-0C67-483C-9FA6-E73078B6D802}" type="pres">
      <dgm:prSet presAssocID="{50559EEE-A621-48C9-A9D5-F8F5AABCA1DC}" presName="dummy4b" presStyleCnt="0"/>
      <dgm:spPr/>
    </dgm:pt>
    <dgm:pt modelId="{593EF113-BB68-4C85-BFAB-E5DBAD4CC58B}" type="pres">
      <dgm:prSet presAssocID="{50559EEE-A621-48C9-A9D5-F8F5AABCA1DC}" presName="wedge4Tx" presStyleLbl="node1" presStyleIdx="3" presStyleCnt="6">
        <dgm:presLayoutVars>
          <dgm:chMax val="0"/>
          <dgm:chPref val="0"/>
          <dgm:bulletEnabled val="1"/>
        </dgm:presLayoutVars>
      </dgm:prSet>
      <dgm:spPr/>
    </dgm:pt>
    <dgm:pt modelId="{1571A64D-ECFD-4F7D-8BF3-04A742965224}" type="pres">
      <dgm:prSet presAssocID="{50559EEE-A621-48C9-A9D5-F8F5AABCA1DC}" presName="wedge5" presStyleLbl="node1" presStyleIdx="4" presStyleCnt="6"/>
      <dgm:spPr/>
    </dgm:pt>
    <dgm:pt modelId="{601BA79E-485A-46C2-A4EE-675168222769}" type="pres">
      <dgm:prSet presAssocID="{50559EEE-A621-48C9-A9D5-F8F5AABCA1DC}" presName="dummy5a" presStyleCnt="0"/>
      <dgm:spPr/>
    </dgm:pt>
    <dgm:pt modelId="{E72A988B-9AF4-4AA6-AA81-D2DB8EF9145A}" type="pres">
      <dgm:prSet presAssocID="{50559EEE-A621-48C9-A9D5-F8F5AABCA1DC}" presName="dummy5b" presStyleCnt="0"/>
      <dgm:spPr/>
    </dgm:pt>
    <dgm:pt modelId="{91549D11-91FD-42FD-8602-CB24FFE70F71}" type="pres">
      <dgm:prSet presAssocID="{50559EEE-A621-48C9-A9D5-F8F5AABCA1DC}" presName="wedge5Tx" presStyleLbl="node1" presStyleIdx="4" presStyleCnt="6">
        <dgm:presLayoutVars>
          <dgm:chMax val="0"/>
          <dgm:chPref val="0"/>
          <dgm:bulletEnabled val="1"/>
        </dgm:presLayoutVars>
      </dgm:prSet>
      <dgm:spPr/>
    </dgm:pt>
    <dgm:pt modelId="{CFFE6C5B-2E6F-4BD2-8010-DBAE4DC83AD4}" type="pres">
      <dgm:prSet presAssocID="{50559EEE-A621-48C9-A9D5-F8F5AABCA1DC}" presName="wedge6" presStyleLbl="node1" presStyleIdx="5" presStyleCnt="6"/>
      <dgm:spPr/>
    </dgm:pt>
    <dgm:pt modelId="{1877346A-9695-483A-965A-6EDA8BEFBCBB}" type="pres">
      <dgm:prSet presAssocID="{50559EEE-A621-48C9-A9D5-F8F5AABCA1DC}" presName="dummy6a" presStyleCnt="0"/>
      <dgm:spPr/>
    </dgm:pt>
    <dgm:pt modelId="{99ADE1C1-5AA5-4268-A189-D1F36A7C1BBC}" type="pres">
      <dgm:prSet presAssocID="{50559EEE-A621-48C9-A9D5-F8F5AABCA1DC}" presName="dummy6b" presStyleCnt="0"/>
      <dgm:spPr/>
    </dgm:pt>
    <dgm:pt modelId="{ABDE30E7-6BB1-43F9-A6E1-51B1F821B538}" type="pres">
      <dgm:prSet presAssocID="{50559EEE-A621-48C9-A9D5-F8F5AABCA1DC}" presName="wedge6Tx" presStyleLbl="node1" presStyleIdx="5" presStyleCnt="6">
        <dgm:presLayoutVars>
          <dgm:chMax val="0"/>
          <dgm:chPref val="0"/>
          <dgm:bulletEnabled val="1"/>
        </dgm:presLayoutVars>
      </dgm:prSet>
      <dgm:spPr/>
    </dgm:pt>
    <dgm:pt modelId="{2BB71B16-377D-4D1D-AC59-978472445A6C}" type="pres">
      <dgm:prSet presAssocID="{C858BD98-F7B9-467E-AED1-E2206295C9F1}" presName="arrowWedge1" presStyleLbl="fgSibTrans2D1" presStyleIdx="0" presStyleCnt="6"/>
      <dgm:spPr/>
    </dgm:pt>
    <dgm:pt modelId="{E895E4BF-A876-46E3-911F-F9FF5848FE11}" type="pres">
      <dgm:prSet presAssocID="{5F52E856-5511-4867-8DCC-2983CA66E914}" presName="arrowWedge2" presStyleLbl="fgSibTrans2D1" presStyleIdx="1" presStyleCnt="6"/>
      <dgm:spPr/>
    </dgm:pt>
    <dgm:pt modelId="{9103D3B0-B774-4B9E-A4E0-4101E78274BB}" type="pres">
      <dgm:prSet presAssocID="{7E8098E3-1466-4310-805B-61D3206FC958}" presName="arrowWedge3" presStyleLbl="fgSibTrans2D1" presStyleIdx="2" presStyleCnt="6"/>
      <dgm:spPr/>
    </dgm:pt>
    <dgm:pt modelId="{2F6A8DEE-6A6B-4C66-8E82-75D9DAE2CDCF}" type="pres">
      <dgm:prSet presAssocID="{416E69C3-05F8-4DC5-A97E-A1B305B83B2C}" presName="arrowWedge4" presStyleLbl="fgSibTrans2D1" presStyleIdx="3" presStyleCnt="6"/>
      <dgm:spPr/>
    </dgm:pt>
    <dgm:pt modelId="{5478A164-FEA6-4340-9247-A6652974F799}" type="pres">
      <dgm:prSet presAssocID="{CCC3D541-E52D-4350-B7DB-7CADCA546C53}" presName="arrowWedge5" presStyleLbl="fgSibTrans2D1" presStyleIdx="4" presStyleCnt="6"/>
      <dgm:spPr/>
    </dgm:pt>
    <dgm:pt modelId="{51A6F66D-40D7-46E1-8297-210BE56340A4}" type="pres">
      <dgm:prSet presAssocID="{D6238791-CB1C-4EA0-99D9-C501AEA8A1C5}" presName="arrowWedge6" presStyleLbl="fgSibTrans2D1" presStyleIdx="5" presStyleCnt="6"/>
      <dgm:spPr/>
    </dgm:pt>
  </dgm:ptLst>
  <dgm:cxnLst>
    <dgm:cxn modelId="{BA77C202-C677-4A40-8C14-42035FCD0B08}" type="presOf" srcId="{A3046E98-33F9-45C9-B85E-EC7BDD201932}" destId="{543C2A2F-6FA3-4BAF-BD18-A66B9CC2D620}" srcOrd="1" destOrd="0" presId="urn:microsoft.com/office/officeart/2005/8/layout/cycle8"/>
    <dgm:cxn modelId="{DFB65203-EE63-4FFC-BD2E-7D07F5BA3249}" srcId="{50559EEE-A621-48C9-A9D5-F8F5AABCA1DC}" destId="{140CBF80-53ED-4C18-98C8-00ECAE8D0573}" srcOrd="2" destOrd="0" parTransId="{0431D773-1EA2-4D82-8883-180DF6693F9C}" sibTransId="{7E8098E3-1466-4310-805B-61D3206FC958}"/>
    <dgm:cxn modelId="{F5BC2206-9B39-4B21-A718-DE5321FDC708}" type="presOf" srcId="{2621F760-7628-45E1-9E3C-CF6DBD51074D}" destId="{593EF113-BB68-4C85-BFAB-E5DBAD4CC58B}" srcOrd="1" destOrd="0" presId="urn:microsoft.com/office/officeart/2005/8/layout/cycle8"/>
    <dgm:cxn modelId="{3287520B-34BA-45C0-BDC1-DFD5AC61ACE1}" type="presOf" srcId="{2621F760-7628-45E1-9E3C-CF6DBD51074D}" destId="{7D1C5A68-5413-4B28-A42E-DBE4F80F6103}" srcOrd="0" destOrd="0" presId="urn:microsoft.com/office/officeart/2005/8/layout/cycle8"/>
    <dgm:cxn modelId="{8BEE2E22-FA42-4DE3-8A75-8630D8D5A539}" type="presOf" srcId="{227EAB47-2348-4C17-A377-CC91242A043E}" destId="{ABDE30E7-6BB1-43F9-A6E1-51B1F821B538}" srcOrd="1" destOrd="0" presId="urn:microsoft.com/office/officeart/2005/8/layout/cycle8"/>
    <dgm:cxn modelId="{7D81ED26-D87E-43D1-853A-E3B7DF912DC0}" type="presOf" srcId="{F4801F96-0A62-4B23-A7D0-B647276B8107}" destId="{91549D11-91FD-42FD-8602-CB24FFE70F71}" srcOrd="1" destOrd="0" presId="urn:microsoft.com/office/officeart/2005/8/layout/cycle8"/>
    <dgm:cxn modelId="{11D7FB67-6637-45B4-BCF8-F117D9F6BD04}" type="presOf" srcId="{227EAB47-2348-4C17-A377-CC91242A043E}" destId="{CFFE6C5B-2E6F-4BD2-8010-DBAE4DC83AD4}" srcOrd="0" destOrd="0" presId="urn:microsoft.com/office/officeart/2005/8/layout/cycle8"/>
    <dgm:cxn modelId="{ACA3F77A-65B0-4476-AAB6-D4C73543BCB0}" type="presOf" srcId="{B8A29797-5B32-4B4B-AECF-9C507145F0A3}" destId="{6DE2620A-61C3-4BEB-8226-271ED5557F9F}" srcOrd="0" destOrd="0" presId="urn:microsoft.com/office/officeart/2005/8/layout/cycle8"/>
    <dgm:cxn modelId="{C1253587-DF1C-45A3-B4C3-1EE4568034C2}" type="presOf" srcId="{A3046E98-33F9-45C9-B85E-EC7BDD201932}" destId="{E8717C5E-4D17-4A52-BA56-B6695F3993C7}" srcOrd="0" destOrd="0" presId="urn:microsoft.com/office/officeart/2005/8/layout/cycle8"/>
    <dgm:cxn modelId="{0322B787-C23D-44AC-9F97-A8D9EC5C4056}" type="presOf" srcId="{140CBF80-53ED-4C18-98C8-00ECAE8D0573}" destId="{21F92713-0A5E-4882-8103-3578F4167FB8}" srcOrd="0" destOrd="0" presId="urn:microsoft.com/office/officeart/2005/8/layout/cycle8"/>
    <dgm:cxn modelId="{DA46A894-FAEB-4117-9132-99D81A3BE2CD}" srcId="{50559EEE-A621-48C9-A9D5-F8F5AABCA1DC}" destId="{2621F760-7628-45E1-9E3C-CF6DBD51074D}" srcOrd="3" destOrd="0" parTransId="{87C07888-39DB-46DA-8114-B3E7B36139E2}" sibTransId="{416E69C3-05F8-4DC5-A97E-A1B305B83B2C}"/>
    <dgm:cxn modelId="{DA1CFD97-0A47-45D9-975F-CCFCD74FAF6C}" srcId="{50559EEE-A621-48C9-A9D5-F8F5AABCA1DC}" destId="{B8A29797-5B32-4B4B-AECF-9C507145F0A3}" srcOrd="0" destOrd="0" parTransId="{07A616B1-CCA9-47A1-B51D-BFE48C946F0E}" sibTransId="{C858BD98-F7B9-467E-AED1-E2206295C9F1}"/>
    <dgm:cxn modelId="{677B929D-CDD3-4D66-A63A-59A98446DE2C}" type="presOf" srcId="{F4801F96-0A62-4B23-A7D0-B647276B8107}" destId="{1571A64D-ECFD-4F7D-8BF3-04A742965224}" srcOrd="0" destOrd="0" presId="urn:microsoft.com/office/officeart/2005/8/layout/cycle8"/>
    <dgm:cxn modelId="{BB29779E-92B5-4897-B480-AD5D1FE5AB11}" srcId="{50559EEE-A621-48C9-A9D5-F8F5AABCA1DC}" destId="{227EAB47-2348-4C17-A377-CC91242A043E}" srcOrd="5" destOrd="0" parTransId="{ACD22C1E-35B6-4125-8C7B-792C57201033}" sibTransId="{D6238791-CB1C-4EA0-99D9-C501AEA8A1C5}"/>
    <dgm:cxn modelId="{3865C4A5-4379-48F2-A24E-B03A225B4416}" type="presOf" srcId="{140CBF80-53ED-4C18-98C8-00ECAE8D0573}" destId="{B3CF3E03-D19F-4555-9193-2233F4FB83BD}" srcOrd="1" destOrd="0" presId="urn:microsoft.com/office/officeart/2005/8/layout/cycle8"/>
    <dgm:cxn modelId="{7E441BC1-1E81-462D-A75B-15690011AF19}" type="presOf" srcId="{B8A29797-5B32-4B4B-AECF-9C507145F0A3}" destId="{EA4E9C14-10AB-4A1C-9873-14B46EDA8376}" srcOrd="1" destOrd="0" presId="urn:microsoft.com/office/officeart/2005/8/layout/cycle8"/>
    <dgm:cxn modelId="{461C24C2-0B8D-427A-A93D-A5D3094D156A}" type="presOf" srcId="{50559EEE-A621-48C9-A9D5-F8F5AABCA1DC}" destId="{954702B2-B531-4A40-AD48-EC146ECB6DB8}" srcOrd="0" destOrd="0" presId="urn:microsoft.com/office/officeart/2005/8/layout/cycle8"/>
    <dgm:cxn modelId="{DC6688D9-2079-4B5E-923E-8007550A8C5F}" srcId="{50559EEE-A621-48C9-A9D5-F8F5AABCA1DC}" destId="{A3046E98-33F9-45C9-B85E-EC7BDD201932}" srcOrd="1" destOrd="0" parTransId="{C0944A5E-8719-41B6-AF7B-855BDE1F715E}" sibTransId="{5F52E856-5511-4867-8DCC-2983CA66E914}"/>
    <dgm:cxn modelId="{61B469E0-1B3F-4DF4-A5BC-205451626E9A}" srcId="{50559EEE-A621-48C9-A9D5-F8F5AABCA1DC}" destId="{F4801F96-0A62-4B23-A7D0-B647276B8107}" srcOrd="4" destOrd="0" parTransId="{1C2BFD87-B4AC-47FA-8B95-65E3B3DDF6C4}" sibTransId="{CCC3D541-E52D-4350-B7DB-7CADCA546C53}"/>
    <dgm:cxn modelId="{806943EB-B852-41E1-B91F-0300C64C5CB7}" type="presParOf" srcId="{954702B2-B531-4A40-AD48-EC146ECB6DB8}" destId="{6DE2620A-61C3-4BEB-8226-271ED5557F9F}" srcOrd="0" destOrd="0" presId="urn:microsoft.com/office/officeart/2005/8/layout/cycle8"/>
    <dgm:cxn modelId="{AC6BE0FA-272A-4697-B62C-B943D3550A7C}" type="presParOf" srcId="{954702B2-B531-4A40-AD48-EC146ECB6DB8}" destId="{89238AA3-A318-4644-9897-FC481DA1CDE0}" srcOrd="1" destOrd="0" presId="urn:microsoft.com/office/officeart/2005/8/layout/cycle8"/>
    <dgm:cxn modelId="{F201942F-20DA-4B69-B964-92E6390A327D}" type="presParOf" srcId="{954702B2-B531-4A40-AD48-EC146ECB6DB8}" destId="{A9915BEC-264D-4EB5-BCED-C26C0216B381}" srcOrd="2" destOrd="0" presId="urn:microsoft.com/office/officeart/2005/8/layout/cycle8"/>
    <dgm:cxn modelId="{7DC39CDA-59B3-42AB-9A47-50D2ACE607FC}" type="presParOf" srcId="{954702B2-B531-4A40-AD48-EC146ECB6DB8}" destId="{EA4E9C14-10AB-4A1C-9873-14B46EDA8376}" srcOrd="3" destOrd="0" presId="urn:microsoft.com/office/officeart/2005/8/layout/cycle8"/>
    <dgm:cxn modelId="{1BF69CFD-F442-4179-BDAB-6A66B445C31A}" type="presParOf" srcId="{954702B2-B531-4A40-AD48-EC146ECB6DB8}" destId="{E8717C5E-4D17-4A52-BA56-B6695F3993C7}" srcOrd="4" destOrd="0" presId="urn:microsoft.com/office/officeart/2005/8/layout/cycle8"/>
    <dgm:cxn modelId="{33DBAAD4-7CBA-4217-8D74-FEEC8525528C}" type="presParOf" srcId="{954702B2-B531-4A40-AD48-EC146ECB6DB8}" destId="{0C02AEFC-FD2F-4C2A-B277-B311D2C892F5}" srcOrd="5" destOrd="0" presId="urn:microsoft.com/office/officeart/2005/8/layout/cycle8"/>
    <dgm:cxn modelId="{5871B327-B397-4DF9-BC4E-0BFF917DA092}" type="presParOf" srcId="{954702B2-B531-4A40-AD48-EC146ECB6DB8}" destId="{7613E6A7-396E-4747-8722-7C1161ACAD3C}" srcOrd="6" destOrd="0" presId="urn:microsoft.com/office/officeart/2005/8/layout/cycle8"/>
    <dgm:cxn modelId="{272388A3-96E2-47D4-8624-A7A6555A9D4C}" type="presParOf" srcId="{954702B2-B531-4A40-AD48-EC146ECB6DB8}" destId="{543C2A2F-6FA3-4BAF-BD18-A66B9CC2D620}" srcOrd="7" destOrd="0" presId="urn:microsoft.com/office/officeart/2005/8/layout/cycle8"/>
    <dgm:cxn modelId="{5E9283A9-7A57-47A9-9C3C-C9179C52DF00}" type="presParOf" srcId="{954702B2-B531-4A40-AD48-EC146ECB6DB8}" destId="{21F92713-0A5E-4882-8103-3578F4167FB8}" srcOrd="8" destOrd="0" presId="urn:microsoft.com/office/officeart/2005/8/layout/cycle8"/>
    <dgm:cxn modelId="{0F2EAC2C-3942-40CF-A669-1C764ACDEAA7}" type="presParOf" srcId="{954702B2-B531-4A40-AD48-EC146ECB6DB8}" destId="{CE09869C-F7D2-48ED-B25D-A723079E0B4B}" srcOrd="9" destOrd="0" presId="urn:microsoft.com/office/officeart/2005/8/layout/cycle8"/>
    <dgm:cxn modelId="{C623D795-182A-4D19-8E4B-DE4F3A6F5D8B}" type="presParOf" srcId="{954702B2-B531-4A40-AD48-EC146ECB6DB8}" destId="{633914FC-6ED8-4F44-8DB2-40B1978B4429}" srcOrd="10" destOrd="0" presId="urn:microsoft.com/office/officeart/2005/8/layout/cycle8"/>
    <dgm:cxn modelId="{5BBB287B-D8FB-4290-8666-196F91D2EE24}" type="presParOf" srcId="{954702B2-B531-4A40-AD48-EC146ECB6DB8}" destId="{B3CF3E03-D19F-4555-9193-2233F4FB83BD}" srcOrd="11" destOrd="0" presId="urn:microsoft.com/office/officeart/2005/8/layout/cycle8"/>
    <dgm:cxn modelId="{0F34DCD4-D564-40DF-AA08-88CC2D4B3F79}" type="presParOf" srcId="{954702B2-B531-4A40-AD48-EC146ECB6DB8}" destId="{7D1C5A68-5413-4B28-A42E-DBE4F80F6103}" srcOrd="12" destOrd="0" presId="urn:microsoft.com/office/officeart/2005/8/layout/cycle8"/>
    <dgm:cxn modelId="{52252199-92F9-40A3-8286-46BCF83AAD68}" type="presParOf" srcId="{954702B2-B531-4A40-AD48-EC146ECB6DB8}" destId="{8FFC8489-FAC8-4B02-BD89-E64D31CD1C22}" srcOrd="13" destOrd="0" presId="urn:microsoft.com/office/officeart/2005/8/layout/cycle8"/>
    <dgm:cxn modelId="{19B5C200-40C2-41D4-8BDD-089358F18EB1}" type="presParOf" srcId="{954702B2-B531-4A40-AD48-EC146ECB6DB8}" destId="{34F5B1CC-0C67-483C-9FA6-E73078B6D802}" srcOrd="14" destOrd="0" presId="urn:microsoft.com/office/officeart/2005/8/layout/cycle8"/>
    <dgm:cxn modelId="{4F6AD158-11AD-4D1D-99C8-24F288303836}" type="presParOf" srcId="{954702B2-B531-4A40-AD48-EC146ECB6DB8}" destId="{593EF113-BB68-4C85-BFAB-E5DBAD4CC58B}" srcOrd="15" destOrd="0" presId="urn:microsoft.com/office/officeart/2005/8/layout/cycle8"/>
    <dgm:cxn modelId="{3C5E9C56-A17A-4AE1-9E49-CEFAA04AB980}" type="presParOf" srcId="{954702B2-B531-4A40-AD48-EC146ECB6DB8}" destId="{1571A64D-ECFD-4F7D-8BF3-04A742965224}" srcOrd="16" destOrd="0" presId="urn:microsoft.com/office/officeart/2005/8/layout/cycle8"/>
    <dgm:cxn modelId="{E400833C-A57C-42D7-9E62-51F2743DB0EB}" type="presParOf" srcId="{954702B2-B531-4A40-AD48-EC146ECB6DB8}" destId="{601BA79E-485A-46C2-A4EE-675168222769}" srcOrd="17" destOrd="0" presId="urn:microsoft.com/office/officeart/2005/8/layout/cycle8"/>
    <dgm:cxn modelId="{E7069712-03FB-4ED4-8FC1-3A2061D8B189}" type="presParOf" srcId="{954702B2-B531-4A40-AD48-EC146ECB6DB8}" destId="{E72A988B-9AF4-4AA6-AA81-D2DB8EF9145A}" srcOrd="18" destOrd="0" presId="urn:microsoft.com/office/officeart/2005/8/layout/cycle8"/>
    <dgm:cxn modelId="{7BB2A725-EEC3-43ED-A205-78FFAB0DED36}" type="presParOf" srcId="{954702B2-B531-4A40-AD48-EC146ECB6DB8}" destId="{91549D11-91FD-42FD-8602-CB24FFE70F71}" srcOrd="19" destOrd="0" presId="urn:microsoft.com/office/officeart/2005/8/layout/cycle8"/>
    <dgm:cxn modelId="{1A92757C-91AC-4F61-802A-9118C34FDB9D}" type="presParOf" srcId="{954702B2-B531-4A40-AD48-EC146ECB6DB8}" destId="{CFFE6C5B-2E6F-4BD2-8010-DBAE4DC83AD4}" srcOrd="20" destOrd="0" presId="urn:microsoft.com/office/officeart/2005/8/layout/cycle8"/>
    <dgm:cxn modelId="{720CFFB4-C4CA-430A-8F6E-3A34A671C0C7}" type="presParOf" srcId="{954702B2-B531-4A40-AD48-EC146ECB6DB8}" destId="{1877346A-9695-483A-965A-6EDA8BEFBCBB}" srcOrd="21" destOrd="0" presId="urn:microsoft.com/office/officeart/2005/8/layout/cycle8"/>
    <dgm:cxn modelId="{ED2D3E88-EC25-4F3E-A241-D9E857C9B24D}" type="presParOf" srcId="{954702B2-B531-4A40-AD48-EC146ECB6DB8}" destId="{99ADE1C1-5AA5-4268-A189-D1F36A7C1BBC}" srcOrd="22" destOrd="0" presId="urn:microsoft.com/office/officeart/2005/8/layout/cycle8"/>
    <dgm:cxn modelId="{94C1E53C-C86F-41D5-87DE-62209C4B0E0E}" type="presParOf" srcId="{954702B2-B531-4A40-AD48-EC146ECB6DB8}" destId="{ABDE30E7-6BB1-43F9-A6E1-51B1F821B538}" srcOrd="23" destOrd="0" presId="urn:microsoft.com/office/officeart/2005/8/layout/cycle8"/>
    <dgm:cxn modelId="{136786F6-2676-464B-9C76-61214E496CF2}" type="presParOf" srcId="{954702B2-B531-4A40-AD48-EC146ECB6DB8}" destId="{2BB71B16-377D-4D1D-AC59-978472445A6C}" srcOrd="24" destOrd="0" presId="urn:microsoft.com/office/officeart/2005/8/layout/cycle8"/>
    <dgm:cxn modelId="{32FB343B-CFD3-41BE-9490-595BE64DF008}" type="presParOf" srcId="{954702B2-B531-4A40-AD48-EC146ECB6DB8}" destId="{E895E4BF-A876-46E3-911F-F9FF5848FE11}" srcOrd="25" destOrd="0" presId="urn:microsoft.com/office/officeart/2005/8/layout/cycle8"/>
    <dgm:cxn modelId="{BEA10219-2C50-444C-8DA5-B0C044ED4C58}" type="presParOf" srcId="{954702B2-B531-4A40-AD48-EC146ECB6DB8}" destId="{9103D3B0-B774-4B9E-A4E0-4101E78274BB}" srcOrd="26" destOrd="0" presId="urn:microsoft.com/office/officeart/2005/8/layout/cycle8"/>
    <dgm:cxn modelId="{25EC29F6-0879-42AF-B4DD-3D61C9E5C3F5}" type="presParOf" srcId="{954702B2-B531-4A40-AD48-EC146ECB6DB8}" destId="{2F6A8DEE-6A6B-4C66-8E82-75D9DAE2CDCF}" srcOrd="27" destOrd="0" presId="urn:microsoft.com/office/officeart/2005/8/layout/cycle8"/>
    <dgm:cxn modelId="{3ADF779E-AB11-4F95-9E46-CB50F7AC5E26}" type="presParOf" srcId="{954702B2-B531-4A40-AD48-EC146ECB6DB8}" destId="{5478A164-FEA6-4340-9247-A6652974F799}" srcOrd="28" destOrd="0" presId="urn:microsoft.com/office/officeart/2005/8/layout/cycle8"/>
    <dgm:cxn modelId="{0BD40BD0-D92C-4895-AA23-72DE820D0E17}" type="presParOf" srcId="{954702B2-B531-4A40-AD48-EC146ECB6DB8}" destId="{51A6F66D-40D7-46E1-8297-210BE56340A4}"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0EC2F48-08E6-43EB-8061-10E204CC5E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34D21D7-C5A3-4617-9D05-2E86432EF3F2}">
      <dgm:prSet/>
      <dgm:spPr/>
      <dgm:t>
        <a:bodyPr/>
        <a:lstStyle/>
        <a:p>
          <a:r>
            <a:rPr lang="en-GB"/>
            <a:t>Anticipation of fun and excitement</a:t>
          </a:r>
          <a:endParaRPr lang="en-US"/>
        </a:p>
      </dgm:t>
    </dgm:pt>
    <dgm:pt modelId="{7CA33FD8-B9C8-4A61-9CF0-F93DBA795D9C}" type="parTrans" cxnId="{ED210DE0-28A0-4DF8-BD3A-68516DC5E456}">
      <dgm:prSet/>
      <dgm:spPr/>
      <dgm:t>
        <a:bodyPr/>
        <a:lstStyle/>
        <a:p>
          <a:endParaRPr lang="en-US"/>
        </a:p>
      </dgm:t>
    </dgm:pt>
    <dgm:pt modelId="{399625FC-9EF3-40B8-811B-A5647F0CC5C2}" type="sibTrans" cxnId="{ED210DE0-28A0-4DF8-BD3A-68516DC5E456}">
      <dgm:prSet/>
      <dgm:spPr/>
      <dgm:t>
        <a:bodyPr/>
        <a:lstStyle/>
        <a:p>
          <a:endParaRPr lang="en-US"/>
        </a:p>
      </dgm:t>
    </dgm:pt>
    <dgm:pt modelId="{C29D4628-4F48-491B-9AAD-8FA3B73F98CC}">
      <dgm:prSet/>
      <dgm:spPr/>
      <dgm:t>
        <a:bodyPr/>
        <a:lstStyle/>
        <a:p>
          <a:r>
            <a:rPr lang="en-GB"/>
            <a:t>Greater tolerance for risk taking </a:t>
          </a:r>
          <a:endParaRPr lang="en-US"/>
        </a:p>
      </dgm:t>
    </dgm:pt>
    <dgm:pt modelId="{809AF6DB-6095-4B93-ADBF-D0D33858B177}" type="parTrans" cxnId="{086CF303-FCBD-422F-8358-7E9871B594EA}">
      <dgm:prSet/>
      <dgm:spPr/>
      <dgm:t>
        <a:bodyPr/>
        <a:lstStyle/>
        <a:p>
          <a:endParaRPr lang="en-US"/>
        </a:p>
      </dgm:t>
    </dgm:pt>
    <dgm:pt modelId="{FFA89CD3-C350-42D4-9DD3-4432035FEF88}" type="sibTrans" cxnId="{086CF303-FCBD-422F-8358-7E9871B594EA}">
      <dgm:prSet/>
      <dgm:spPr/>
      <dgm:t>
        <a:bodyPr/>
        <a:lstStyle/>
        <a:p>
          <a:endParaRPr lang="en-US"/>
        </a:p>
      </dgm:t>
    </dgm:pt>
    <dgm:pt modelId="{284E927F-F472-4399-983B-5F543352AEF8}">
      <dgm:prSet/>
      <dgm:spPr/>
      <dgm:t>
        <a:bodyPr/>
        <a:lstStyle/>
        <a:p>
          <a:r>
            <a:rPr lang="en-GB"/>
            <a:t>Greater impulsivity </a:t>
          </a:r>
          <a:endParaRPr lang="en-US"/>
        </a:p>
      </dgm:t>
    </dgm:pt>
    <dgm:pt modelId="{07405F15-AE66-4D6A-82AF-82E0F6B25C18}" type="parTrans" cxnId="{4D10BA7F-4C11-4DDD-AFB4-E4E597D91C47}">
      <dgm:prSet/>
      <dgm:spPr/>
      <dgm:t>
        <a:bodyPr/>
        <a:lstStyle/>
        <a:p>
          <a:endParaRPr lang="en-US"/>
        </a:p>
      </dgm:t>
    </dgm:pt>
    <dgm:pt modelId="{E43AB9C0-BFA6-4A4A-8F85-6C480007A6B4}" type="sibTrans" cxnId="{4D10BA7F-4C11-4DDD-AFB4-E4E597D91C47}">
      <dgm:prSet/>
      <dgm:spPr/>
      <dgm:t>
        <a:bodyPr/>
        <a:lstStyle/>
        <a:p>
          <a:endParaRPr lang="en-US"/>
        </a:p>
      </dgm:t>
    </dgm:pt>
    <dgm:pt modelId="{21DD4F52-E8B7-4D31-892A-5F632B4AB035}">
      <dgm:prSet/>
      <dgm:spPr/>
      <dgm:t>
        <a:bodyPr/>
        <a:lstStyle/>
        <a:p>
          <a:r>
            <a:rPr lang="en-GB"/>
            <a:t>Socialisation </a:t>
          </a:r>
          <a:endParaRPr lang="en-US"/>
        </a:p>
      </dgm:t>
    </dgm:pt>
    <dgm:pt modelId="{A397701B-5B59-4ADD-90CB-2B8372F1790F}" type="parTrans" cxnId="{8928B48C-4C1B-4723-AA31-4D6D12FE5490}">
      <dgm:prSet/>
      <dgm:spPr/>
      <dgm:t>
        <a:bodyPr/>
        <a:lstStyle/>
        <a:p>
          <a:endParaRPr lang="en-US"/>
        </a:p>
      </dgm:t>
    </dgm:pt>
    <dgm:pt modelId="{468CA569-8C2D-42BC-8C5B-6DFB22652AB1}" type="sibTrans" cxnId="{8928B48C-4C1B-4723-AA31-4D6D12FE5490}">
      <dgm:prSet/>
      <dgm:spPr/>
      <dgm:t>
        <a:bodyPr/>
        <a:lstStyle/>
        <a:p>
          <a:endParaRPr lang="en-US"/>
        </a:p>
      </dgm:t>
    </dgm:pt>
    <dgm:pt modelId="{EDD5A017-4AF7-4E0F-9F26-6DBBE21CF430}">
      <dgm:prSet/>
      <dgm:spPr/>
      <dgm:t>
        <a:bodyPr/>
        <a:lstStyle/>
        <a:p>
          <a:r>
            <a:rPr lang="en-GB"/>
            <a:t>Peer-pressure </a:t>
          </a:r>
          <a:endParaRPr lang="en-US"/>
        </a:p>
      </dgm:t>
    </dgm:pt>
    <dgm:pt modelId="{5B6F4B23-4E99-40B4-BAE9-4744447CDD4C}" type="parTrans" cxnId="{31D9E8A8-B437-4226-A68E-FA6F4CA02875}">
      <dgm:prSet/>
      <dgm:spPr/>
      <dgm:t>
        <a:bodyPr/>
        <a:lstStyle/>
        <a:p>
          <a:endParaRPr lang="en-US"/>
        </a:p>
      </dgm:t>
    </dgm:pt>
    <dgm:pt modelId="{CF07F7D9-8BF1-4748-8FE5-DA34A3C1B776}" type="sibTrans" cxnId="{31D9E8A8-B437-4226-A68E-FA6F4CA02875}">
      <dgm:prSet/>
      <dgm:spPr/>
      <dgm:t>
        <a:bodyPr/>
        <a:lstStyle/>
        <a:p>
          <a:endParaRPr lang="en-US"/>
        </a:p>
      </dgm:t>
    </dgm:pt>
    <dgm:pt modelId="{5B76C6ED-CE2C-4B01-8BFA-1A8B6087B6C2}">
      <dgm:prSet/>
      <dgm:spPr/>
      <dgm:t>
        <a:bodyPr/>
        <a:lstStyle/>
        <a:p>
          <a:r>
            <a:rPr lang="en-GB"/>
            <a:t>Parental Factors </a:t>
          </a:r>
          <a:endParaRPr lang="en-US"/>
        </a:p>
      </dgm:t>
    </dgm:pt>
    <dgm:pt modelId="{CDB88789-A2E7-402D-A0F2-C87484EE0667}" type="parTrans" cxnId="{8A41CE55-AC5B-40DA-81E5-5EFA4765DA2B}">
      <dgm:prSet/>
      <dgm:spPr/>
      <dgm:t>
        <a:bodyPr/>
        <a:lstStyle/>
        <a:p>
          <a:endParaRPr lang="en-US"/>
        </a:p>
      </dgm:t>
    </dgm:pt>
    <dgm:pt modelId="{5C5A6CBA-97E2-4A02-A792-050FBFF65744}" type="sibTrans" cxnId="{8A41CE55-AC5B-40DA-81E5-5EFA4765DA2B}">
      <dgm:prSet/>
      <dgm:spPr/>
      <dgm:t>
        <a:bodyPr/>
        <a:lstStyle/>
        <a:p>
          <a:endParaRPr lang="en-US"/>
        </a:p>
      </dgm:t>
    </dgm:pt>
    <dgm:pt modelId="{3EBFA393-9BD3-4AF4-A695-5B7E357CCE23}" type="pres">
      <dgm:prSet presAssocID="{A0EC2F48-08E6-43EB-8061-10E204CC5E69}" presName="linear" presStyleCnt="0">
        <dgm:presLayoutVars>
          <dgm:animLvl val="lvl"/>
          <dgm:resizeHandles val="exact"/>
        </dgm:presLayoutVars>
      </dgm:prSet>
      <dgm:spPr/>
    </dgm:pt>
    <dgm:pt modelId="{37039FE9-62AD-4AE0-8DBF-8CF0EAA92FE1}" type="pres">
      <dgm:prSet presAssocID="{134D21D7-C5A3-4617-9D05-2E86432EF3F2}" presName="parentText" presStyleLbl="node1" presStyleIdx="0" presStyleCnt="6">
        <dgm:presLayoutVars>
          <dgm:chMax val="0"/>
          <dgm:bulletEnabled val="1"/>
        </dgm:presLayoutVars>
      </dgm:prSet>
      <dgm:spPr/>
    </dgm:pt>
    <dgm:pt modelId="{2577CD37-86EF-4076-9604-430D10345F6E}" type="pres">
      <dgm:prSet presAssocID="{399625FC-9EF3-40B8-811B-A5647F0CC5C2}" presName="spacer" presStyleCnt="0"/>
      <dgm:spPr/>
    </dgm:pt>
    <dgm:pt modelId="{C5F84BEF-9787-4FC1-AAE6-E96FEAEBC57F}" type="pres">
      <dgm:prSet presAssocID="{C29D4628-4F48-491B-9AAD-8FA3B73F98CC}" presName="parentText" presStyleLbl="node1" presStyleIdx="1" presStyleCnt="6">
        <dgm:presLayoutVars>
          <dgm:chMax val="0"/>
          <dgm:bulletEnabled val="1"/>
        </dgm:presLayoutVars>
      </dgm:prSet>
      <dgm:spPr/>
    </dgm:pt>
    <dgm:pt modelId="{E96471DA-7CDB-4606-9E15-54A08CBAD104}" type="pres">
      <dgm:prSet presAssocID="{FFA89CD3-C350-42D4-9DD3-4432035FEF88}" presName="spacer" presStyleCnt="0"/>
      <dgm:spPr/>
    </dgm:pt>
    <dgm:pt modelId="{1E9CA0A7-E62E-4CF0-A585-B41F5D99322F}" type="pres">
      <dgm:prSet presAssocID="{284E927F-F472-4399-983B-5F543352AEF8}" presName="parentText" presStyleLbl="node1" presStyleIdx="2" presStyleCnt="6">
        <dgm:presLayoutVars>
          <dgm:chMax val="0"/>
          <dgm:bulletEnabled val="1"/>
        </dgm:presLayoutVars>
      </dgm:prSet>
      <dgm:spPr/>
    </dgm:pt>
    <dgm:pt modelId="{9F8386E9-69AB-4FFD-B760-A5055D59766C}" type="pres">
      <dgm:prSet presAssocID="{E43AB9C0-BFA6-4A4A-8F85-6C480007A6B4}" presName="spacer" presStyleCnt="0"/>
      <dgm:spPr/>
    </dgm:pt>
    <dgm:pt modelId="{19AE5E47-6C99-40EE-8286-FDFA10B40BC1}" type="pres">
      <dgm:prSet presAssocID="{21DD4F52-E8B7-4D31-892A-5F632B4AB035}" presName="parentText" presStyleLbl="node1" presStyleIdx="3" presStyleCnt="6">
        <dgm:presLayoutVars>
          <dgm:chMax val="0"/>
          <dgm:bulletEnabled val="1"/>
        </dgm:presLayoutVars>
      </dgm:prSet>
      <dgm:spPr/>
    </dgm:pt>
    <dgm:pt modelId="{6C61D91C-5630-4AB7-8A3E-30C15B57B5A4}" type="pres">
      <dgm:prSet presAssocID="{468CA569-8C2D-42BC-8C5B-6DFB22652AB1}" presName="spacer" presStyleCnt="0"/>
      <dgm:spPr/>
    </dgm:pt>
    <dgm:pt modelId="{CDB94023-36A6-4D43-B7D9-EA1F4A78679F}" type="pres">
      <dgm:prSet presAssocID="{EDD5A017-4AF7-4E0F-9F26-6DBBE21CF430}" presName="parentText" presStyleLbl="node1" presStyleIdx="4" presStyleCnt="6">
        <dgm:presLayoutVars>
          <dgm:chMax val="0"/>
          <dgm:bulletEnabled val="1"/>
        </dgm:presLayoutVars>
      </dgm:prSet>
      <dgm:spPr/>
    </dgm:pt>
    <dgm:pt modelId="{8B21F86F-9C62-4C6C-B58E-A7CFF4A1078B}" type="pres">
      <dgm:prSet presAssocID="{CF07F7D9-8BF1-4748-8FE5-DA34A3C1B776}" presName="spacer" presStyleCnt="0"/>
      <dgm:spPr/>
    </dgm:pt>
    <dgm:pt modelId="{B53A31BD-67AB-4733-A974-DAB9A499C7E7}" type="pres">
      <dgm:prSet presAssocID="{5B76C6ED-CE2C-4B01-8BFA-1A8B6087B6C2}" presName="parentText" presStyleLbl="node1" presStyleIdx="5" presStyleCnt="6">
        <dgm:presLayoutVars>
          <dgm:chMax val="0"/>
          <dgm:bulletEnabled val="1"/>
        </dgm:presLayoutVars>
      </dgm:prSet>
      <dgm:spPr/>
    </dgm:pt>
  </dgm:ptLst>
  <dgm:cxnLst>
    <dgm:cxn modelId="{086CF303-FCBD-422F-8358-7E9871B594EA}" srcId="{A0EC2F48-08E6-43EB-8061-10E204CC5E69}" destId="{C29D4628-4F48-491B-9AAD-8FA3B73F98CC}" srcOrd="1" destOrd="0" parTransId="{809AF6DB-6095-4B93-ADBF-D0D33858B177}" sibTransId="{FFA89CD3-C350-42D4-9DD3-4432035FEF88}"/>
    <dgm:cxn modelId="{08D31E2A-45B3-41D4-9E1C-B0517B1797CA}" type="presOf" srcId="{C29D4628-4F48-491B-9AAD-8FA3B73F98CC}" destId="{C5F84BEF-9787-4FC1-AAE6-E96FEAEBC57F}" srcOrd="0" destOrd="0" presId="urn:microsoft.com/office/officeart/2005/8/layout/vList2"/>
    <dgm:cxn modelId="{AC379A2C-5C4A-4E1F-9A38-01296DBDF80C}" type="presOf" srcId="{134D21D7-C5A3-4617-9D05-2E86432EF3F2}" destId="{37039FE9-62AD-4AE0-8DBF-8CF0EAA92FE1}" srcOrd="0" destOrd="0" presId="urn:microsoft.com/office/officeart/2005/8/layout/vList2"/>
    <dgm:cxn modelId="{E137EB36-D122-45BD-955C-A4EC202681DB}" type="presOf" srcId="{21DD4F52-E8B7-4D31-892A-5F632B4AB035}" destId="{19AE5E47-6C99-40EE-8286-FDFA10B40BC1}" srcOrd="0" destOrd="0" presId="urn:microsoft.com/office/officeart/2005/8/layout/vList2"/>
    <dgm:cxn modelId="{2B6C0E71-4F14-4D1C-BB0E-F8C72A29952D}" type="presOf" srcId="{5B76C6ED-CE2C-4B01-8BFA-1A8B6087B6C2}" destId="{B53A31BD-67AB-4733-A974-DAB9A499C7E7}" srcOrd="0" destOrd="0" presId="urn:microsoft.com/office/officeart/2005/8/layout/vList2"/>
    <dgm:cxn modelId="{8A41CE55-AC5B-40DA-81E5-5EFA4765DA2B}" srcId="{A0EC2F48-08E6-43EB-8061-10E204CC5E69}" destId="{5B76C6ED-CE2C-4B01-8BFA-1A8B6087B6C2}" srcOrd="5" destOrd="0" parTransId="{CDB88789-A2E7-402D-A0F2-C87484EE0667}" sibTransId="{5C5A6CBA-97E2-4A02-A792-050FBFF65744}"/>
    <dgm:cxn modelId="{4D10BA7F-4C11-4DDD-AFB4-E4E597D91C47}" srcId="{A0EC2F48-08E6-43EB-8061-10E204CC5E69}" destId="{284E927F-F472-4399-983B-5F543352AEF8}" srcOrd="2" destOrd="0" parTransId="{07405F15-AE66-4D6A-82AF-82E0F6B25C18}" sibTransId="{E43AB9C0-BFA6-4A4A-8F85-6C480007A6B4}"/>
    <dgm:cxn modelId="{8928B48C-4C1B-4723-AA31-4D6D12FE5490}" srcId="{A0EC2F48-08E6-43EB-8061-10E204CC5E69}" destId="{21DD4F52-E8B7-4D31-892A-5F632B4AB035}" srcOrd="3" destOrd="0" parTransId="{A397701B-5B59-4ADD-90CB-2B8372F1790F}" sibTransId="{468CA569-8C2D-42BC-8C5B-6DFB22652AB1}"/>
    <dgm:cxn modelId="{DD0075A1-D2B4-466F-A123-094695576224}" type="presOf" srcId="{284E927F-F472-4399-983B-5F543352AEF8}" destId="{1E9CA0A7-E62E-4CF0-A585-B41F5D99322F}" srcOrd="0" destOrd="0" presId="urn:microsoft.com/office/officeart/2005/8/layout/vList2"/>
    <dgm:cxn modelId="{31D9E8A8-B437-4226-A68E-FA6F4CA02875}" srcId="{A0EC2F48-08E6-43EB-8061-10E204CC5E69}" destId="{EDD5A017-4AF7-4E0F-9F26-6DBBE21CF430}" srcOrd="4" destOrd="0" parTransId="{5B6F4B23-4E99-40B4-BAE9-4744447CDD4C}" sibTransId="{CF07F7D9-8BF1-4748-8FE5-DA34A3C1B776}"/>
    <dgm:cxn modelId="{EF7005DE-FFC9-4ABE-B542-C9632BF689BD}" type="presOf" srcId="{A0EC2F48-08E6-43EB-8061-10E204CC5E69}" destId="{3EBFA393-9BD3-4AF4-A695-5B7E357CCE23}" srcOrd="0" destOrd="0" presId="urn:microsoft.com/office/officeart/2005/8/layout/vList2"/>
    <dgm:cxn modelId="{ED210DE0-28A0-4DF8-BD3A-68516DC5E456}" srcId="{A0EC2F48-08E6-43EB-8061-10E204CC5E69}" destId="{134D21D7-C5A3-4617-9D05-2E86432EF3F2}" srcOrd="0" destOrd="0" parTransId="{7CA33FD8-B9C8-4A61-9CF0-F93DBA795D9C}" sibTransId="{399625FC-9EF3-40B8-811B-A5647F0CC5C2}"/>
    <dgm:cxn modelId="{F8055BE5-73DB-4F24-8B09-60E60E5C9073}" type="presOf" srcId="{EDD5A017-4AF7-4E0F-9F26-6DBBE21CF430}" destId="{CDB94023-36A6-4D43-B7D9-EA1F4A78679F}" srcOrd="0" destOrd="0" presId="urn:microsoft.com/office/officeart/2005/8/layout/vList2"/>
    <dgm:cxn modelId="{74C08669-81F8-43E3-8785-31BF2495183D}" type="presParOf" srcId="{3EBFA393-9BD3-4AF4-A695-5B7E357CCE23}" destId="{37039FE9-62AD-4AE0-8DBF-8CF0EAA92FE1}" srcOrd="0" destOrd="0" presId="urn:microsoft.com/office/officeart/2005/8/layout/vList2"/>
    <dgm:cxn modelId="{FC3813F4-0F62-45A9-81ED-A84646AC4BF6}" type="presParOf" srcId="{3EBFA393-9BD3-4AF4-A695-5B7E357CCE23}" destId="{2577CD37-86EF-4076-9604-430D10345F6E}" srcOrd="1" destOrd="0" presId="urn:microsoft.com/office/officeart/2005/8/layout/vList2"/>
    <dgm:cxn modelId="{38834DA5-7E0D-47B6-92AF-3D29C5A94080}" type="presParOf" srcId="{3EBFA393-9BD3-4AF4-A695-5B7E357CCE23}" destId="{C5F84BEF-9787-4FC1-AAE6-E96FEAEBC57F}" srcOrd="2" destOrd="0" presId="urn:microsoft.com/office/officeart/2005/8/layout/vList2"/>
    <dgm:cxn modelId="{82036C3B-FB27-4AB3-B914-519235126C7F}" type="presParOf" srcId="{3EBFA393-9BD3-4AF4-A695-5B7E357CCE23}" destId="{E96471DA-7CDB-4606-9E15-54A08CBAD104}" srcOrd="3" destOrd="0" presId="urn:microsoft.com/office/officeart/2005/8/layout/vList2"/>
    <dgm:cxn modelId="{413C2338-F189-4B71-B2F9-B78308EFAAF5}" type="presParOf" srcId="{3EBFA393-9BD3-4AF4-A695-5B7E357CCE23}" destId="{1E9CA0A7-E62E-4CF0-A585-B41F5D99322F}" srcOrd="4" destOrd="0" presId="urn:microsoft.com/office/officeart/2005/8/layout/vList2"/>
    <dgm:cxn modelId="{5EA8067D-2DB5-4C4D-91D1-73FB9F27878A}" type="presParOf" srcId="{3EBFA393-9BD3-4AF4-A695-5B7E357CCE23}" destId="{9F8386E9-69AB-4FFD-B760-A5055D59766C}" srcOrd="5" destOrd="0" presId="urn:microsoft.com/office/officeart/2005/8/layout/vList2"/>
    <dgm:cxn modelId="{DECFF7E9-AF28-4A53-AD84-4BBA51EB1423}" type="presParOf" srcId="{3EBFA393-9BD3-4AF4-A695-5B7E357CCE23}" destId="{19AE5E47-6C99-40EE-8286-FDFA10B40BC1}" srcOrd="6" destOrd="0" presId="urn:microsoft.com/office/officeart/2005/8/layout/vList2"/>
    <dgm:cxn modelId="{D9821C9E-4AD0-45A3-AD5E-8C3B6AB88678}" type="presParOf" srcId="{3EBFA393-9BD3-4AF4-A695-5B7E357CCE23}" destId="{6C61D91C-5630-4AB7-8A3E-30C15B57B5A4}" srcOrd="7" destOrd="0" presId="urn:microsoft.com/office/officeart/2005/8/layout/vList2"/>
    <dgm:cxn modelId="{57C6001E-4F30-4E0A-A2BA-851FF72647BD}" type="presParOf" srcId="{3EBFA393-9BD3-4AF4-A695-5B7E357CCE23}" destId="{CDB94023-36A6-4D43-B7D9-EA1F4A78679F}" srcOrd="8" destOrd="0" presId="urn:microsoft.com/office/officeart/2005/8/layout/vList2"/>
    <dgm:cxn modelId="{40A64E88-BFEF-4812-A3A6-FA42D4CCDEF1}" type="presParOf" srcId="{3EBFA393-9BD3-4AF4-A695-5B7E357CCE23}" destId="{8B21F86F-9C62-4C6C-B58E-A7CFF4A1078B}" srcOrd="9" destOrd="0" presId="urn:microsoft.com/office/officeart/2005/8/layout/vList2"/>
    <dgm:cxn modelId="{5BA7FE69-9FB0-4A25-AEC1-BE36256C3227}" type="presParOf" srcId="{3EBFA393-9BD3-4AF4-A695-5B7E357CCE23}" destId="{B53A31BD-67AB-4733-A974-DAB9A499C7E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400CDFA-AB7A-466E-B318-84C93D1103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838302A-E943-46F2-B0D7-EADBFE968A04}">
      <dgm:prSet/>
      <dgm:spPr/>
      <dgm:t>
        <a:bodyPr/>
        <a:lstStyle/>
        <a:p>
          <a:r>
            <a:rPr lang="en-GB"/>
            <a:t>A tool for self-discovery and experimentation.</a:t>
          </a:r>
          <a:endParaRPr lang="en-US"/>
        </a:p>
      </dgm:t>
    </dgm:pt>
    <dgm:pt modelId="{7BF84009-9EF5-40AE-92FB-6E70B792DAE7}" type="parTrans" cxnId="{9CBF6508-BA1A-4B5A-872A-D68F0F49A2B2}">
      <dgm:prSet/>
      <dgm:spPr/>
      <dgm:t>
        <a:bodyPr/>
        <a:lstStyle/>
        <a:p>
          <a:endParaRPr lang="en-US"/>
        </a:p>
      </dgm:t>
    </dgm:pt>
    <dgm:pt modelId="{86406A5C-629D-433C-A188-58E5B156CF5F}" type="sibTrans" cxnId="{9CBF6508-BA1A-4B5A-872A-D68F0F49A2B2}">
      <dgm:prSet/>
      <dgm:spPr/>
      <dgm:t>
        <a:bodyPr/>
        <a:lstStyle/>
        <a:p>
          <a:endParaRPr lang="en-US"/>
        </a:p>
      </dgm:t>
    </dgm:pt>
    <dgm:pt modelId="{BF01E974-D6AF-4717-9447-01530B8242EF}">
      <dgm:prSet/>
      <dgm:spPr/>
      <dgm:t>
        <a:bodyPr/>
        <a:lstStyle/>
        <a:p>
          <a:r>
            <a:rPr lang="en-GB"/>
            <a:t>Test their capabilities (strengths and weaknesses)</a:t>
          </a:r>
          <a:endParaRPr lang="en-US"/>
        </a:p>
      </dgm:t>
    </dgm:pt>
    <dgm:pt modelId="{F4EC9DD7-8967-4902-8E9A-4F345C596C83}" type="parTrans" cxnId="{5D954636-56D8-468A-9DDC-3957AEDFC9D0}">
      <dgm:prSet/>
      <dgm:spPr/>
      <dgm:t>
        <a:bodyPr/>
        <a:lstStyle/>
        <a:p>
          <a:endParaRPr lang="en-US"/>
        </a:p>
      </dgm:t>
    </dgm:pt>
    <dgm:pt modelId="{4E2EE80F-AF12-4D51-B0B7-1BEDE0BFD29C}" type="sibTrans" cxnId="{5D954636-56D8-468A-9DDC-3957AEDFC9D0}">
      <dgm:prSet/>
      <dgm:spPr/>
      <dgm:t>
        <a:bodyPr/>
        <a:lstStyle/>
        <a:p>
          <a:endParaRPr lang="en-US"/>
        </a:p>
      </dgm:t>
    </dgm:pt>
    <dgm:pt modelId="{B98F25A6-8154-485E-870D-83851028B520}">
      <dgm:prSet/>
      <dgm:spPr/>
      <dgm:t>
        <a:bodyPr/>
        <a:lstStyle/>
        <a:p>
          <a:r>
            <a:rPr lang="en-GB"/>
            <a:t>Find their social identity (fit in)</a:t>
          </a:r>
          <a:endParaRPr lang="en-US"/>
        </a:p>
      </dgm:t>
    </dgm:pt>
    <dgm:pt modelId="{1810B126-0C00-43DB-BB39-D5198CC8ED2F}" type="parTrans" cxnId="{7EC25FED-E761-443A-9D63-D725890BF2F2}">
      <dgm:prSet/>
      <dgm:spPr/>
      <dgm:t>
        <a:bodyPr/>
        <a:lstStyle/>
        <a:p>
          <a:endParaRPr lang="en-US"/>
        </a:p>
      </dgm:t>
    </dgm:pt>
    <dgm:pt modelId="{41A2F821-4103-425C-88B6-6EDE7763CE7B}" type="sibTrans" cxnId="{7EC25FED-E761-443A-9D63-D725890BF2F2}">
      <dgm:prSet/>
      <dgm:spPr/>
      <dgm:t>
        <a:bodyPr/>
        <a:lstStyle/>
        <a:p>
          <a:endParaRPr lang="en-US"/>
        </a:p>
      </dgm:t>
    </dgm:pt>
    <dgm:pt modelId="{3A19727C-F9C8-4328-8DB7-9D0FB6B6BDE6}">
      <dgm:prSet/>
      <dgm:spPr/>
      <dgm:t>
        <a:bodyPr/>
        <a:lstStyle/>
        <a:p>
          <a:r>
            <a:rPr lang="en-GB"/>
            <a:t>Autonomy and independence </a:t>
          </a:r>
          <a:endParaRPr lang="en-US"/>
        </a:p>
      </dgm:t>
    </dgm:pt>
    <dgm:pt modelId="{6D2D3E32-F5FC-4E89-92A0-C492BF7FAC0B}" type="parTrans" cxnId="{CB17DF2B-2430-4D93-9463-99D4E9EFDDE3}">
      <dgm:prSet/>
      <dgm:spPr/>
      <dgm:t>
        <a:bodyPr/>
        <a:lstStyle/>
        <a:p>
          <a:endParaRPr lang="en-US"/>
        </a:p>
      </dgm:t>
    </dgm:pt>
    <dgm:pt modelId="{2DC09BAB-84D4-49EE-BA06-01A88D287CA6}" type="sibTrans" cxnId="{CB17DF2B-2430-4D93-9463-99D4E9EFDDE3}">
      <dgm:prSet/>
      <dgm:spPr/>
      <dgm:t>
        <a:bodyPr/>
        <a:lstStyle/>
        <a:p>
          <a:endParaRPr lang="en-US"/>
        </a:p>
      </dgm:t>
    </dgm:pt>
    <dgm:pt modelId="{2033F309-DAD1-49B1-9B73-3246603070F6}">
      <dgm:prSet/>
      <dgm:spPr/>
      <dgm:t>
        <a:bodyPr/>
        <a:lstStyle/>
        <a:p>
          <a:r>
            <a:rPr lang="en-GB"/>
            <a:t>Moral and ethnical development (standing up for what they believe in) </a:t>
          </a:r>
          <a:endParaRPr lang="en-US"/>
        </a:p>
      </dgm:t>
    </dgm:pt>
    <dgm:pt modelId="{E11BCA42-096E-460B-904B-4E3A58E3037A}" type="parTrans" cxnId="{6DDFA707-8E11-400C-ACDB-D9767F2CD9E8}">
      <dgm:prSet/>
      <dgm:spPr/>
      <dgm:t>
        <a:bodyPr/>
        <a:lstStyle/>
        <a:p>
          <a:endParaRPr lang="en-US"/>
        </a:p>
      </dgm:t>
    </dgm:pt>
    <dgm:pt modelId="{A3F1F81B-875A-4D9F-8A65-DABBD56E6823}" type="sibTrans" cxnId="{6DDFA707-8E11-400C-ACDB-D9767F2CD9E8}">
      <dgm:prSet/>
      <dgm:spPr/>
      <dgm:t>
        <a:bodyPr/>
        <a:lstStyle/>
        <a:p>
          <a:endParaRPr lang="en-US"/>
        </a:p>
      </dgm:t>
    </dgm:pt>
    <dgm:pt modelId="{4709A128-4F7C-44A8-8847-1A336DAA7E30}" type="pres">
      <dgm:prSet presAssocID="{D400CDFA-AB7A-466E-B318-84C93D110380}" presName="linear" presStyleCnt="0">
        <dgm:presLayoutVars>
          <dgm:animLvl val="lvl"/>
          <dgm:resizeHandles val="exact"/>
        </dgm:presLayoutVars>
      </dgm:prSet>
      <dgm:spPr/>
    </dgm:pt>
    <dgm:pt modelId="{5C1BE690-6804-4A7F-AA1D-E353EB2FF595}" type="pres">
      <dgm:prSet presAssocID="{0838302A-E943-46F2-B0D7-EADBFE968A04}" presName="parentText" presStyleLbl="node1" presStyleIdx="0" presStyleCnt="5">
        <dgm:presLayoutVars>
          <dgm:chMax val="0"/>
          <dgm:bulletEnabled val="1"/>
        </dgm:presLayoutVars>
      </dgm:prSet>
      <dgm:spPr/>
    </dgm:pt>
    <dgm:pt modelId="{205C174A-A093-4DEB-B9BC-9BA432EE9CFB}" type="pres">
      <dgm:prSet presAssocID="{86406A5C-629D-433C-A188-58E5B156CF5F}" presName="spacer" presStyleCnt="0"/>
      <dgm:spPr/>
    </dgm:pt>
    <dgm:pt modelId="{1D79143C-4280-4EBF-91C2-AC651D0E9AA4}" type="pres">
      <dgm:prSet presAssocID="{BF01E974-D6AF-4717-9447-01530B8242EF}" presName="parentText" presStyleLbl="node1" presStyleIdx="1" presStyleCnt="5">
        <dgm:presLayoutVars>
          <dgm:chMax val="0"/>
          <dgm:bulletEnabled val="1"/>
        </dgm:presLayoutVars>
      </dgm:prSet>
      <dgm:spPr/>
    </dgm:pt>
    <dgm:pt modelId="{8A0048B3-B454-4E79-A34C-10C562CF153C}" type="pres">
      <dgm:prSet presAssocID="{4E2EE80F-AF12-4D51-B0B7-1BEDE0BFD29C}" presName="spacer" presStyleCnt="0"/>
      <dgm:spPr/>
    </dgm:pt>
    <dgm:pt modelId="{F36C161C-AB01-4615-8269-2358CBD38DBB}" type="pres">
      <dgm:prSet presAssocID="{B98F25A6-8154-485E-870D-83851028B520}" presName="parentText" presStyleLbl="node1" presStyleIdx="2" presStyleCnt="5">
        <dgm:presLayoutVars>
          <dgm:chMax val="0"/>
          <dgm:bulletEnabled val="1"/>
        </dgm:presLayoutVars>
      </dgm:prSet>
      <dgm:spPr/>
    </dgm:pt>
    <dgm:pt modelId="{08C208ED-A2B6-403C-98AC-D1085955F5DA}" type="pres">
      <dgm:prSet presAssocID="{41A2F821-4103-425C-88B6-6EDE7763CE7B}" presName="spacer" presStyleCnt="0"/>
      <dgm:spPr/>
    </dgm:pt>
    <dgm:pt modelId="{A9C5E2D9-DC49-4D41-90BD-D7F519DF9FBE}" type="pres">
      <dgm:prSet presAssocID="{3A19727C-F9C8-4328-8DB7-9D0FB6B6BDE6}" presName="parentText" presStyleLbl="node1" presStyleIdx="3" presStyleCnt="5">
        <dgm:presLayoutVars>
          <dgm:chMax val="0"/>
          <dgm:bulletEnabled val="1"/>
        </dgm:presLayoutVars>
      </dgm:prSet>
      <dgm:spPr/>
    </dgm:pt>
    <dgm:pt modelId="{ED883261-4880-4EB2-A005-9E2910B60D57}" type="pres">
      <dgm:prSet presAssocID="{2DC09BAB-84D4-49EE-BA06-01A88D287CA6}" presName="spacer" presStyleCnt="0"/>
      <dgm:spPr/>
    </dgm:pt>
    <dgm:pt modelId="{6C1903F7-61C5-44B4-83BB-C4BCED7D6D96}" type="pres">
      <dgm:prSet presAssocID="{2033F309-DAD1-49B1-9B73-3246603070F6}" presName="parentText" presStyleLbl="node1" presStyleIdx="4" presStyleCnt="5">
        <dgm:presLayoutVars>
          <dgm:chMax val="0"/>
          <dgm:bulletEnabled val="1"/>
        </dgm:presLayoutVars>
      </dgm:prSet>
      <dgm:spPr/>
    </dgm:pt>
  </dgm:ptLst>
  <dgm:cxnLst>
    <dgm:cxn modelId="{6DDFA707-8E11-400C-ACDB-D9767F2CD9E8}" srcId="{D400CDFA-AB7A-466E-B318-84C93D110380}" destId="{2033F309-DAD1-49B1-9B73-3246603070F6}" srcOrd="4" destOrd="0" parTransId="{E11BCA42-096E-460B-904B-4E3A58E3037A}" sibTransId="{A3F1F81B-875A-4D9F-8A65-DABBD56E6823}"/>
    <dgm:cxn modelId="{9CBF6508-BA1A-4B5A-872A-D68F0F49A2B2}" srcId="{D400CDFA-AB7A-466E-B318-84C93D110380}" destId="{0838302A-E943-46F2-B0D7-EADBFE968A04}" srcOrd="0" destOrd="0" parTransId="{7BF84009-9EF5-40AE-92FB-6E70B792DAE7}" sibTransId="{86406A5C-629D-433C-A188-58E5B156CF5F}"/>
    <dgm:cxn modelId="{CB17DF2B-2430-4D93-9463-99D4E9EFDDE3}" srcId="{D400CDFA-AB7A-466E-B318-84C93D110380}" destId="{3A19727C-F9C8-4328-8DB7-9D0FB6B6BDE6}" srcOrd="3" destOrd="0" parTransId="{6D2D3E32-F5FC-4E89-92A0-C492BF7FAC0B}" sibTransId="{2DC09BAB-84D4-49EE-BA06-01A88D287CA6}"/>
    <dgm:cxn modelId="{5D954636-56D8-468A-9DDC-3957AEDFC9D0}" srcId="{D400CDFA-AB7A-466E-B318-84C93D110380}" destId="{BF01E974-D6AF-4717-9447-01530B8242EF}" srcOrd="1" destOrd="0" parTransId="{F4EC9DD7-8967-4902-8E9A-4F345C596C83}" sibTransId="{4E2EE80F-AF12-4D51-B0B7-1BEDE0BFD29C}"/>
    <dgm:cxn modelId="{AF277238-8C90-4AC3-A4B4-1362CB7F974B}" type="presOf" srcId="{3A19727C-F9C8-4328-8DB7-9D0FB6B6BDE6}" destId="{A9C5E2D9-DC49-4D41-90BD-D7F519DF9FBE}" srcOrd="0" destOrd="0" presId="urn:microsoft.com/office/officeart/2005/8/layout/vList2"/>
    <dgm:cxn modelId="{A1D50585-3C6A-4FDC-9A94-30FAD626A55E}" type="presOf" srcId="{D400CDFA-AB7A-466E-B318-84C93D110380}" destId="{4709A128-4F7C-44A8-8847-1A336DAA7E30}" srcOrd="0" destOrd="0" presId="urn:microsoft.com/office/officeart/2005/8/layout/vList2"/>
    <dgm:cxn modelId="{4629FCA8-B9C0-4428-86B7-B01A03AA11DE}" type="presOf" srcId="{BF01E974-D6AF-4717-9447-01530B8242EF}" destId="{1D79143C-4280-4EBF-91C2-AC651D0E9AA4}" srcOrd="0" destOrd="0" presId="urn:microsoft.com/office/officeart/2005/8/layout/vList2"/>
    <dgm:cxn modelId="{F77BC3E6-1074-4BB8-8465-04D69B4E0914}" type="presOf" srcId="{0838302A-E943-46F2-B0D7-EADBFE968A04}" destId="{5C1BE690-6804-4A7F-AA1D-E353EB2FF595}" srcOrd="0" destOrd="0" presId="urn:microsoft.com/office/officeart/2005/8/layout/vList2"/>
    <dgm:cxn modelId="{7EC25FED-E761-443A-9D63-D725890BF2F2}" srcId="{D400CDFA-AB7A-466E-B318-84C93D110380}" destId="{B98F25A6-8154-485E-870D-83851028B520}" srcOrd="2" destOrd="0" parTransId="{1810B126-0C00-43DB-BB39-D5198CC8ED2F}" sibTransId="{41A2F821-4103-425C-88B6-6EDE7763CE7B}"/>
    <dgm:cxn modelId="{DC5093ED-88B2-469E-8425-6E9FF51BBE2F}" type="presOf" srcId="{2033F309-DAD1-49B1-9B73-3246603070F6}" destId="{6C1903F7-61C5-44B4-83BB-C4BCED7D6D96}" srcOrd="0" destOrd="0" presId="urn:microsoft.com/office/officeart/2005/8/layout/vList2"/>
    <dgm:cxn modelId="{FA3B81F8-FAF0-44C9-B3A8-750F878E77BB}" type="presOf" srcId="{B98F25A6-8154-485E-870D-83851028B520}" destId="{F36C161C-AB01-4615-8269-2358CBD38DBB}" srcOrd="0" destOrd="0" presId="urn:microsoft.com/office/officeart/2005/8/layout/vList2"/>
    <dgm:cxn modelId="{7D4C262D-29A2-442E-9BEC-5CD95DAEE143}" type="presParOf" srcId="{4709A128-4F7C-44A8-8847-1A336DAA7E30}" destId="{5C1BE690-6804-4A7F-AA1D-E353EB2FF595}" srcOrd="0" destOrd="0" presId="urn:microsoft.com/office/officeart/2005/8/layout/vList2"/>
    <dgm:cxn modelId="{31395BEA-FF42-4214-852E-9111296529B3}" type="presParOf" srcId="{4709A128-4F7C-44A8-8847-1A336DAA7E30}" destId="{205C174A-A093-4DEB-B9BC-9BA432EE9CFB}" srcOrd="1" destOrd="0" presId="urn:microsoft.com/office/officeart/2005/8/layout/vList2"/>
    <dgm:cxn modelId="{A7DD5BBA-21B2-4340-8A45-1DA53DFCDF2F}" type="presParOf" srcId="{4709A128-4F7C-44A8-8847-1A336DAA7E30}" destId="{1D79143C-4280-4EBF-91C2-AC651D0E9AA4}" srcOrd="2" destOrd="0" presId="urn:microsoft.com/office/officeart/2005/8/layout/vList2"/>
    <dgm:cxn modelId="{3E250B8A-F4E8-4DE1-8D20-20315D4B54C2}" type="presParOf" srcId="{4709A128-4F7C-44A8-8847-1A336DAA7E30}" destId="{8A0048B3-B454-4E79-A34C-10C562CF153C}" srcOrd="3" destOrd="0" presId="urn:microsoft.com/office/officeart/2005/8/layout/vList2"/>
    <dgm:cxn modelId="{146AE6DC-E6DF-4292-9758-1CAD7746D956}" type="presParOf" srcId="{4709A128-4F7C-44A8-8847-1A336DAA7E30}" destId="{F36C161C-AB01-4615-8269-2358CBD38DBB}" srcOrd="4" destOrd="0" presId="urn:microsoft.com/office/officeart/2005/8/layout/vList2"/>
    <dgm:cxn modelId="{424A5DE0-B293-4278-BCE2-83B8A052665C}" type="presParOf" srcId="{4709A128-4F7C-44A8-8847-1A336DAA7E30}" destId="{08C208ED-A2B6-403C-98AC-D1085955F5DA}" srcOrd="5" destOrd="0" presId="urn:microsoft.com/office/officeart/2005/8/layout/vList2"/>
    <dgm:cxn modelId="{1E7404EA-D786-4141-A8CA-F7F333C911A5}" type="presParOf" srcId="{4709A128-4F7C-44A8-8847-1A336DAA7E30}" destId="{A9C5E2D9-DC49-4D41-90BD-D7F519DF9FBE}" srcOrd="6" destOrd="0" presId="urn:microsoft.com/office/officeart/2005/8/layout/vList2"/>
    <dgm:cxn modelId="{DA1D6576-0EB3-4C3E-B437-40BDD60F97DC}" type="presParOf" srcId="{4709A128-4F7C-44A8-8847-1A336DAA7E30}" destId="{ED883261-4880-4EB2-A005-9E2910B60D57}" srcOrd="7" destOrd="0" presId="urn:microsoft.com/office/officeart/2005/8/layout/vList2"/>
    <dgm:cxn modelId="{01489DB7-815D-462F-A1AF-4E6B4A298475}" type="presParOf" srcId="{4709A128-4F7C-44A8-8847-1A336DAA7E30}" destId="{6C1903F7-61C5-44B4-83BB-C4BCED7D6D9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687B7D1-48E3-400C-83E8-2E4671B0FB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E22BAF2-7D30-4D75-AFA0-B1C9E61AFCCD}">
      <dgm:prSet/>
      <dgm:spPr/>
      <dgm:t>
        <a:bodyPr/>
        <a:lstStyle/>
        <a:p>
          <a:r>
            <a:rPr lang="en-GB"/>
            <a:t>Abuse or neglect, can disrupt brain development, especially in the prefrontal cortex and limbic system.</a:t>
          </a:r>
          <a:endParaRPr lang="en-US"/>
        </a:p>
      </dgm:t>
    </dgm:pt>
    <dgm:pt modelId="{2CA09CED-C2CB-4E2A-ACBF-9951646D46F8}" type="parTrans" cxnId="{4933DCBD-B57B-4EEE-A7F5-82850B54A6C0}">
      <dgm:prSet/>
      <dgm:spPr/>
      <dgm:t>
        <a:bodyPr/>
        <a:lstStyle/>
        <a:p>
          <a:endParaRPr lang="en-US"/>
        </a:p>
      </dgm:t>
    </dgm:pt>
    <dgm:pt modelId="{C6FD4CED-D23A-4616-96F3-0BC63E4AAEE1}" type="sibTrans" cxnId="{4933DCBD-B57B-4EEE-A7F5-82850B54A6C0}">
      <dgm:prSet/>
      <dgm:spPr/>
      <dgm:t>
        <a:bodyPr/>
        <a:lstStyle/>
        <a:p>
          <a:endParaRPr lang="en-US"/>
        </a:p>
      </dgm:t>
    </dgm:pt>
    <dgm:pt modelId="{A7477E89-C6C4-4B2E-B3DA-13530EF553B4}">
      <dgm:prSet/>
      <dgm:spPr/>
      <dgm:t>
        <a:bodyPr/>
        <a:lstStyle/>
        <a:p>
          <a:r>
            <a:rPr lang="en-GB"/>
            <a:t>Adolescents with a history of trauma may have heightened emotional responses</a:t>
          </a:r>
          <a:endParaRPr lang="en-US"/>
        </a:p>
      </dgm:t>
    </dgm:pt>
    <dgm:pt modelId="{EFBEB8B1-495B-4966-8FEF-48C488837B10}" type="parTrans" cxnId="{403E49B4-5AF1-4C6C-84FA-531CB6709E7B}">
      <dgm:prSet/>
      <dgm:spPr/>
      <dgm:t>
        <a:bodyPr/>
        <a:lstStyle/>
        <a:p>
          <a:endParaRPr lang="en-US"/>
        </a:p>
      </dgm:t>
    </dgm:pt>
    <dgm:pt modelId="{3EF59DFF-FDBA-4CC6-8B1B-B89356F0A611}" type="sibTrans" cxnId="{403E49B4-5AF1-4C6C-84FA-531CB6709E7B}">
      <dgm:prSet/>
      <dgm:spPr/>
      <dgm:t>
        <a:bodyPr/>
        <a:lstStyle/>
        <a:p>
          <a:endParaRPr lang="en-US"/>
        </a:p>
      </dgm:t>
    </dgm:pt>
    <dgm:pt modelId="{0BBF838F-D942-456B-AED9-AB5287BB8424}">
      <dgm:prSet/>
      <dgm:spPr/>
      <dgm:t>
        <a:bodyPr/>
        <a:lstStyle/>
        <a:p>
          <a:r>
            <a:rPr lang="en-GB"/>
            <a:t>Difficulty regulating emotions, leading to impulsive or risky behaviour.</a:t>
          </a:r>
          <a:endParaRPr lang="en-US"/>
        </a:p>
      </dgm:t>
    </dgm:pt>
    <dgm:pt modelId="{EA960C49-3199-49ED-BCEE-0983FB2ABDD4}" type="parTrans" cxnId="{5E1ABB85-8291-42B1-B3BF-DEB11F0625EB}">
      <dgm:prSet/>
      <dgm:spPr/>
      <dgm:t>
        <a:bodyPr/>
        <a:lstStyle/>
        <a:p>
          <a:endParaRPr lang="en-US"/>
        </a:p>
      </dgm:t>
    </dgm:pt>
    <dgm:pt modelId="{83C35EC0-C2A1-4C44-BC0A-06D17D071FC4}" type="sibTrans" cxnId="{5E1ABB85-8291-42B1-B3BF-DEB11F0625EB}">
      <dgm:prSet/>
      <dgm:spPr/>
      <dgm:t>
        <a:bodyPr/>
        <a:lstStyle/>
        <a:p>
          <a:endParaRPr lang="en-US"/>
        </a:p>
      </dgm:t>
    </dgm:pt>
    <dgm:pt modelId="{501B7389-ACDD-4283-9C3F-77AFA1837B22}" type="pres">
      <dgm:prSet presAssocID="{0687B7D1-48E3-400C-83E8-2E4671B0FBA1}" presName="linear" presStyleCnt="0">
        <dgm:presLayoutVars>
          <dgm:animLvl val="lvl"/>
          <dgm:resizeHandles val="exact"/>
        </dgm:presLayoutVars>
      </dgm:prSet>
      <dgm:spPr/>
    </dgm:pt>
    <dgm:pt modelId="{DE3C7AB3-B8A5-4089-8EC3-6705DD427C4E}" type="pres">
      <dgm:prSet presAssocID="{6E22BAF2-7D30-4D75-AFA0-B1C9E61AFCCD}" presName="parentText" presStyleLbl="node1" presStyleIdx="0" presStyleCnt="3">
        <dgm:presLayoutVars>
          <dgm:chMax val="0"/>
          <dgm:bulletEnabled val="1"/>
        </dgm:presLayoutVars>
      </dgm:prSet>
      <dgm:spPr/>
    </dgm:pt>
    <dgm:pt modelId="{93412AEB-87C6-4661-BB42-8F91A0DFBB2A}" type="pres">
      <dgm:prSet presAssocID="{C6FD4CED-D23A-4616-96F3-0BC63E4AAEE1}" presName="spacer" presStyleCnt="0"/>
      <dgm:spPr/>
    </dgm:pt>
    <dgm:pt modelId="{269ADA6C-2A7D-437A-A213-F72694E03E3F}" type="pres">
      <dgm:prSet presAssocID="{A7477E89-C6C4-4B2E-B3DA-13530EF553B4}" presName="parentText" presStyleLbl="node1" presStyleIdx="1" presStyleCnt="3">
        <dgm:presLayoutVars>
          <dgm:chMax val="0"/>
          <dgm:bulletEnabled val="1"/>
        </dgm:presLayoutVars>
      </dgm:prSet>
      <dgm:spPr/>
    </dgm:pt>
    <dgm:pt modelId="{9B16B2B7-37EE-4925-B74A-7011F70170DB}" type="pres">
      <dgm:prSet presAssocID="{3EF59DFF-FDBA-4CC6-8B1B-B89356F0A611}" presName="spacer" presStyleCnt="0"/>
      <dgm:spPr/>
    </dgm:pt>
    <dgm:pt modelId="{7AFD6132-3028-4486-A746-0E7C439258C7}" type="pres">
      <dgm:prSet presAssocID="{0BBF838F-D942-456B-AED9-AB5287BB8424}" presName="parentText" presStyleLbl="node1" presStyleIdx="2" presStyleCnt="3">
        <dgm:presLayoutVars>
          <dgm:chMax val="0"/>
          <dgm:bulletEnabled val="1"/>
        </dgm:presLayoutVars>
      </dgm:prSet>
      <dgm:spPr/>
    </dgm:pt>
  </dgm:ptLst>
  <dgm:cxnLst>
    <dgm:cxn modelId="{187AB605-E996-4BB7-9515-D44C634CBBF3}" type="presOf" srcId="{A7477E89-C6C4-4B2E-B3DA-13530EF553B4}" destId="{269ADA6C-2A7D-437A-A213-F72694E03E3F}" srcOrd="0" destOrd="0" presId="urn:microsoft.com/office/officeart/2005/8/layout/vList2"/>
    <dgm:cxn modelId="{5E1ABB85-8291-42B1-B3BF-DEB11F0625EB}" srcId="{0687B7D1-48E3-400C-83E8-2E4671B0FBA1}" destId="{0BBF838F-D942-456B-AED9-AB5287BB8424}" srcOrd="2" destOrd="0" parTransId="{EA960C49-3199-49ED-BCEE-0983FB2ABDD4}" sibTransId="{83C35EC0-C2A1-4C44-BC0A-06D17D071FC4}"/>
    <dgm:cxn modelId="{BBCC9C90-3C06-41A5-B6B4-EF7B59AAFA5A}" type="presOf" srcId="{6E22BAF2-7D30-4D75-AFA0-B1C9E61AFCCD}" destId="{DE3C7AB3-B8A5-4089-8EC3-6705DD427C4E}" srcOrd="0" destOrd="0" presId="urn:microsoft.com/office/officeart/2005/8/layout/vList2"/>
    <dgm:cxn modelId="{476C87A6-FED5-4A10-BA6E-660F574142AE}" type="presOf" srcId="{0687B7D1-48E3-400C-83E8-2E4671B0FBA1}" destId="{501B7389-ACDD-4283-9C3F-77AFA1837B22}" srcOrd="0" destOrd="0" presId="urn:microsoft.com/office/officeart/2005/8/layout/vList2"/>
    <dgm:cxn modelId="{403E49B4-5AF1-4C6C-84FA-531CB6709E7B}" srcId="{0687B7D1-48E3-400C-83E8-2E4671B0FBA1}" destId="{A7477E89-C6C4-4B2E-B3DA-13530EF553B4}" srcOrd="1" destOrd="0" parTransId="{EFBEB8B1-495B-4966-8FEF-48C488837B10}" sibTransId="{3EF59DFF-FDBA-4CC6-8B1B-B89356F0A611}"/>
    <dgm:cxn modelId="{4933DCBD-B57B-4EEE-A7F5-82850B54A6C0}" srcId="{0687B7D1-48E3-400C-83E8-2E4671B0FBA1}" destId="{6E22BAF2-7D30-4D75-AFA0-B1C9E61AFCCD}" srcOrd="0" destOrd="0" parTransId="{2CA09CED-C2CB-4E2A-ACBF-9951646D46F8}" sibTransId="{C6FD4CED-D23A-4616-96F3-0BC63E4AAEE1}"/>
    <dgm:cxn modelId="{67C253DF-3AFC-4283-B593-909640C29563}" type="presOf" srcId="{0BBF838F-D942-456B-AED9-AB5287BB8424}" destId="{7AFD6132-3028-4486-A746-0E7C439258C7}" srcOrd="0" destOrd="0" presId="urn:microsoft.com/office/officeart/2005/8/layout/vList2"/>
    <dgm:cxn modelId="{0D7046F2-C141-4D87-BBF7-9991286C49FC}" type="presParOf" srcId="{501B7389-ACDD-4283-9C3F-77AFA1837B22}" destId="{DE3C7AB3-B8A5-4089-8EC3-6705DD427C4E}" srcOrd="0" destOrd="0" presId="urn:microsoft.com/office/officeart/2005/8/layout/vList2"/>
    <dgm:cxn modelId="{87DE17F3-2814-41A8-80A5-A656BD45CDF1}" type="presParOf" srcId="{501B7389-ACDD-4283-9C3F-77AFA1837B22}" destId="{93412AEB-87C6-4661-BB42-8F91A0DFBB2A}" srcOrd="1" destOrd="0" presId="urn:microsoft.com/office/officeart/2005/8/layout/vList2"/>
    <dgm:cxn modelId="{70C20D2F-7C82-4071-BE7B-FAAC0FF8E2AE}" type="presParOf" srcId="{501B7389-ACDD-4283-9C3F-77AFA1837B22}" destId="{269ADA6C-2A7D-437A-A213-F72694E03E3F}" srcOrd="2" destOrd="0" presId="urn:microsoft.com/office/officeart/2005/8/layout/vList2"/>
    <dgm:cxn modelId="{022AAB8C-48E3-4FF5-B6A5-50AEFAF90ACB}" type="presParOf" srcId="{501B7389-ACDD-4283-9C3F-77AFA1837B22}" destId="{9B16B2B7-37EE-4925-B74A-7011F70170DB}" srcOrd="3" destOrd="0" presId="urn:microsoft.com/office/officeart/2005/8/layout/vList2"/>
    <dgm:cxn modelId="{A53A2299-AE55-4C1B-B251-4A797D3BA21C}" type="presParOf" srcId="{501B7389-ACDD-4283-9C3F-77AFA1837B22}" destId="{7AFD6132-3028-4486-A746-0E7C439258C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A1174F4-2846-4C55-A39A-BC837B32ABB7}" type="doc">
      <dgm:prSet loTypeId="urn:microsoft.com/office/officeart/2005/8/layout/vList5" loCatId="list" qsTypeId="urn:microsoft.com/office/officeart/2005/8/quickstyle/simple4" qsCatId="simple" csTypeId="urn:microsoft.com/office/officeart/2005/8/colors/accent3_2" csCatId="accent3"/>
      <dgm:spPr/>
      <dgm:t>
        <a:bodyPr/>
        <a:lstStyle/>
        <a:p>
          <a:endParaRPr lang="en-US"/>
        </a:p>
      </dgm:t>
    </dgm:pt>
    <dgm:pt modelId="{42CF9844-0DDF-464E-B874-4B003203FE54}">
      <dgm:prSet/>
      <dgm:spPr/>
      <dgm:t>
        <a:bodyPr/>
        <a:lstStyle/>
        <a:p>
          <a:r>
            <a:rPr lang="en-GB"/>
            <a:t>Trauma survivors may engage in risky behaviours as a way of coping with emotional pain, stress, or trauma-related symptoms.</a:t>
          </a:r>
          <a:endParaRPr lang="en-US"/>
        </a:p>
      </dgm:t>
    </dgm:pt>
    <dgm:pt modelId="{427BB1CF-BE95-4CB6-8D6D-79C9E2E0DE12}" type="parTrans" cxnId="{0F31B586-CDC6-4AC3-9550-0694E47A8F5E}">
      <dgm:prSet/>
      <dgm:spPr/>
      <dgm:t>
        <a:bodyPr/>
        <a:lstStyle/>
        <a:p>
          <a:endParaRPr lang="en-US"/>
        </a:p>
      </dgm:t>
    </dgm:pt>
    <dgm:pt modelId="{B097599C-BE6E-4177-8C6F-2DAD9D138809}" type="sibTrans" cxnId="{0F31B586-CDC6-4AC3-9550-0694E47A8F5E}">
      <dgm:prSet/>
      <dgm:spPr/>
      <dgm:t>
        <a:bodyPr/>
        <a:lstStyle/>
        <a:p>
          <a:endParaRPr lang="en-US"/>
        </a:p>
      </dgm:t>
    </dgm:pt>
    <dgm:pt modelId="{0D0C8B34-F78A-4B2D-A791-2E191CAA1234}">
      <dgm:prSet/>
      <dgm:spPr/>
      <dgm:t>
        <a:bodyPr/>
        <a:lstStyle/>
        <a:p>
          <a:r>
            <a:rPr lang="en-GB"/>
            <a:t>Seeking control </a:t>
          </a:r>
          <a:endParaRPr lang="en-US"/>
        </a:p>
      </dgm:t>
    </dgm:pt>
    <dgm:pt modelId="{EF40945B-E94C-4B73-8D08-6B2A9BA91A0C}" type="parTrans" cxnId="{914C7A28-13F6-4858-B1C2-C74A3C527631}">
      <dgm:prSet/>
      <dgm:spPr/>
      <dgm:t>
        <a:bodyPr/>
        <a:lstStyle/>
        <a:p>
          <a:endParaRPr lang="en-US"/>
        </a:p>
      </dgm:t>
    </dgm:pt>
    <dgm:pt modelId="{3566AD4C-F4D9-4F33-92AC-F5A949C10ED4}" type="sibTrans" cxnId="{914C7A28-13F6-4858-B1C2-C74A3C527631}">
      <dgm:prSet/>
      <dgm:spPr/>
      <dgm:t>
        <a:bodyPr/>
        <a:lstStyle/>
        <a:p>
          <a:endParaRPr lang="en-US"/>
        </a:p>
      </dgm:t>
    </dgm:pt>
    <dgm:pt modelId="{1B8BCB94-28E6-4C7F-BE4C-AB0FD042E925}">
      <dgm:prSet/>
      <dgm:spPr/>
      <dgm:t>
        <a:bodyPr/>
        <a:lstStyle/>
        <a:p>
          <a:r>
            <a:rPr lang="en-GB"/>
            <a:t>Seek peer acceptance </a:t>
          </a:r>
          <a:endParaRPr lang="en-US"/>
        </a:p>
      </dgm:t>
    </dgm:pt>
    <dgm:pt modelId="{44FDB9AE-FEBD-4B3F-9C2A-2429222884BF}" type="parTrans" cxnId="{9F562834-D94D-414F-9612-865B6E783884}">
      <dgm:prSet/>
      <dgm:spPr/>
      <dgm:t>
        <a:bodyPr/>
        <a:lstStyle/>
        <a:p>
          <a:endParaRPr lang="en-US"/>
        </a:p>
      </dgm:t>
    </dgm:pt>
    <dgm:pt modelId="{AF96D72D-CB83-4B90-87BC-54516A73BFB7}" type="sibTrans" cxnId="{9F562834-D94D-414F-9612-865B6E783884}">
      <dgm:prSet/>
      <dgm:spPr/>
      <dgm:t>
        <a:bodyPr/>
        <a:lstStyle/>
        <a:p>
          <a:endParaRPr lang="en-US"/>
        </a:p>
      </dgm:t>
    </dgm:pt>
    <dgm:pt modelId="{83802904-8BF4-4D80-8737-1518F330F983}">
      <dgm:prSet/>
      <dgm:spPr/>
      <dgm:t>
        <a:bodyPr/>
        <a:lstStyle/>
        <a:p>
          <a:r>
            <a:rPr lang="en-GB"/>
            <a:t>Escape reality </a:t>
          </a:r>
          <a:endParaRPr lang="en-US"/>
        </a:p>
      </dgm:t>
    </dgm:pt>
    <dgm:pt modelId="{D05ED9B9-A6E5-4B52-BDD0-D022A78340C0}" type="parTrans" cxnId="{1C3C3DC0-AEF4-4B67-BFA5-1A840EF92C1E}">
      <dgm:prSet/>
      <dgm:spPr/>
      <dgm:t>
        <a:bodyPr/>
        <a:lstStyle/>
        <a:p>
          <a:endParaRPr lang="en-US"/>
        </a:p>
      </dgm:t>
    </dgm:pt>
    <dgm:pt modelId="{894F8004-C776-446F-8DC1-E18440426203}" type="sibTrans" cxnId="{1C3C3DC0-AEF4-4B67-BFA5-1A840EF92C1E}">
      <dgm:prSet/>
      <dgm:spPr/>
      <dgm:t>
        <a:bodyPr/>
        <a:lstStyle/>
        <a:p>
          <a:endParaRPr lang="en-US"/>
        </a:p>
      </dgm:t>
    </dgm:pt>
    <dgm:pt modelId="{373689E4-B16A-44C5-9F76-579349867EE8}" type="pres">
      <dgm:prSet presAssocID="{CA1174F4-2846-4C55-A39A-BC837B32ABB7}" presName="Name0" presStyleCnt="0">
        <dgm:presLayoutVars>
          <dgm:dir/>
          <dgm:animLvl val="lvl"/>
          <dgm:resizeHandles val="exact"/>
        </dgm:presLayoutVars>
      </dgm:prSet>
      <dgm:spPr/>
    </dgm:pt>
    <dgm:pt modelId="{CCFBA1B6-E20B-4F6C-BC49-AAD1963492C4}" type="pres">
      <dgm:prSet presAssocID="{42CF9844-0DDF-464E-B874-4B003203FE54}" presName="linNode" presStyleCnt="0"/>
      <dgm:spPr/>
    </dgm:pt>
    <dgm:pt modelId="{8D4ABC28-C411-4816-8A08-94C328074104}" type="pres">
      <dgm:prSet presAssocID="{42CF9844-0DDF-464E-B874-4B003203FE54}" presName="parentText" presStyleLbl="node1" presStyleIdx="0" presStyleCnt="1">
        <dgm:presLayoutVars>
          <dgm:chMax val="1"/>
          <dgm:bulletEnabled val="1"/>
        </dgm:presLayoutVars>
      </dgm:prSet>
      <dgm:spPr/>
    </dgm:pt>
    <dgm:pt modelId="{AA614E17-7626-4810-BF0E-60FEC89876C7}" type="pres">
      <dgm:prSet presAssocID="{42CF9844-0DDF-464E-B874-4B003203FE54}" presName="descendantText" presStyleLbl="alignAccFollowNode1" presStyleIdx="0" presStyleCnt="1">
        <dgm:presLayoutVars>
          <dgm:bulletEnabled val="1"/>
        </dgm:presLayoutVars>
      </dgm:prSet>
      <dgm:spPr/>
    </dgm:pt>
  </dgm:ptLst>
  <dgm:cxnLst>
    <dgm:cxn modelId="{C7CBB70B-2A50-43DE-9B61-3242C104E696}" type="presOf" srcId="{CA1174F4-2846-4C55-A39A-BC837B32ABB7}" destId="{373689E4-B16A-44C5-9F76-579349867EE8}" srcOrd="0" destOrd="0" presId="urn:microsoft.com/office/officeart/2005/8/layout/vList5"/>
    <dgm:cxn modelId="{914C7A28-13F6-4858-B1C2-C74A3C527631}" srcId="{42CF9844-0DDF-464E-B874-4B003203FE54}" destId="{0D0C8B34-F78A-4B2D-A791-2E191CAA1234}" srcOrd="0" destOrd="0" parTransId="{EF40945B-E94C-4B73-8D08-6B2A9BA91A0C}" sibTransId="{3566AD4C-F4D9-4F33-92AC-F5A949C10ED4}"/>
    <dgm:cxn modelId="{9F562834-D94D-414F-9612-865B6E783884}" srcId="{42CF9844-0DDF-464E-B874-4B003203FE54}" destId="{1B8BCB94-28E6-4C7F-BE4C-AB0FD042E925}" srcOrd="1" destOrd="0" parTransId="{44FDB9AE-FEBD-4B3F-9C2A-2429222884BF}" sibTransId="{AF96D72D-CB83-4B90-87BC-54516A73BFB7}"/>
    <dgm:cxn modelId="{486A3A47-F9F7-4818-932D-CEA76A0A627F}" type="presOf" srcId="{1B8BCB94-28E6-4C7F-BE4C-AB0FD042E925}" destId="{AA614E17-7626-4810-BF0E-60FEC89876C7}" srcOrd="0" destOrd="1" presId="urn:microsoft.com/office/officeart/2005/8/layout/vList5"/>
    <dgm:cxn modelId="{430D1071-74A1-4D0C-8E69-34FD92F820DE}" type="presOf" srcId="{42CF9844-0DDF-464E-B874-4B003203FE54}" destId="{8D4ABC28-C411-4816-8A08-94C328074104}" srcOrd="0" destOrd="0" presId="urn:microsoft.com/office/officeart/2005/8/layout/vList5"/>
    <dgm:cxn modelId="{0F31B586-CDC6-4AC3-9550-0694E47A8F5E}" srcId="{CA1174F4-2846-4C55-A39A-BC837B32ABB7}" destId="{42CF9844-0DDF-464E-B874-4B003203FE54}" srcOrd="0" destOrd="0" parTransId="{427BB1CF-BE95-4CB6-8D6D-79C9E2E0DE12}" sibTransId="{B097599C-BE6E-4177-8C6F-2DAD9D138809}"/>
    <dgm:cxn modelId="{6842BA97-C99D-4E8E-A713-EDFC895FBE67}" type="presOf" srcId="{0D0C8B34-F78A-4B2D-A791-2E191CAA1234}" destId="{AA614E17-7626-4810-BF0E-60FEC89876C7}" srcOrd="0" destOrd="0" presId="urn:microsoft.com/office/officeart/2005/8/layout/vList5"/>
    <dgm:cxn modelId="{1C3C3DC0-AEF4-4B67-BFA5-1A840EF92C1E}" srcId="{42CF9844-0DDF-464E-B874-4B003203FE54}" destId="{83802904-8BF4-4D80-8737-1518F330F983}" srcOrd="2" destOrd="0" parTransId="{D05ED9B9-A6E5-4B52-BDD0-D022A78340C0}" sibTransId="{894F8004-C776-446F-8DC1-E18440426203}"/>
    <dgm:cxn modelId="{F70FCCFA-FFF5-4509-886B-BF6DCE263416}" type="presOf" srcId="{83802904-8BF4-4D80-8737-1518F330F983}" destId="{AA614E17-7626-4810-BF0E-60FEC89876C7}" srcOrd="0" destOrd="2" presId="urn:microsoft.com/office/officeart/2005/8/layout/vList5"/>
    <dgm:cxn modelId="{26CDCB9A-DE61-4DED-ADF7-ACDA720C0D79}" type="presParOf" srcId="{373689E4-B16A-44C5-9F76-579349867EE8}" destId="{CCFBA1B6-E20B-4F6C-BC49-AAD1963492C4}" srcOrd="0" destOrd="0" presId="urn:microsoft.com/office/officeart/2005/8/layout/vList5"/>
    <dgm:cxn modelId="{06B8D739-AC9E-4CEA-BCC3-696752FCF2E9}" type="presParOf" srcId="{CCFBA1B6-E20B-4F6C-BC49-AAD1963492C4}" destId="{8D4ABC28-C411-4816-8A08-94C328074104}" srcOrd="0" destOrd="0" presId="urn:microsoft.com/office/officeart/2005/8/layout/vList5"/>
    <dgm:cxn modelId="{4D34C63A-CF31-4280-B703-5CA6C110B77B}" type="presParOf" srcId="{CCFBA1B6-E20B-4F6C-BC49-AAD1963492C4}" destId="{AA614E17-7626-4810-BF0E-60FEC89876C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2D5BEE5-7704-4FEE-8376-149610552A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2476F30-972B-42C8-9BD0-45EA88BE380A}">
      <dgm:prSet/>
      <dgm:spPr/>
      <dgm:t>
        <a:bodyPr/>
        <a:lstStyle/>
        <a:p>
          <a:r>
            <a:rPr lang="en-GB"/>
            <a:t>Generally, it is perceived that boys (males) are more likely to engage in risk behaviours compared to girls (females). </a:t>
          </a:r>
          <a:endParaRPr lang="en-US"/>
        </a:p>
      </dgm:t>
    </dgm:pt>
    <dgm:pt modelId="{91AD6FE0-C464-4785-97BD-9EE536842645}" type="parTrans" cxnId="{7254FC46-AEE4-437F-8EE3-66FFDEC4B2BB}">
      <dgm:prSet/>
      <dgm:spPr/>
      <dgm:t>
        <a:bodyPr/>
        <a:lstStyle/>
        <a:p>
          <a:endParaRPr lang="en-US"/>
        </a:p>
      </dgm:t>
    </dgm:pt>
    <dgm:pt modelId="{DB9C90A9-471E-40BF-9013-82A4491241D6}" type="sibTrans" cxnId="{7254FC46-AEE4-437F-8EE3-66FFDEC4B2BB}">
      <dgm:prSet/>
      <dgm:spPr/>
      <dgm:t>
        <a:bodyPr/>
        <a:lstStyle/>
        <a:p>
          <a:endParaRPr lang="en-US"/>
        </a:p>
      </dgm:t>
    </dgm:pt>
    <dgm:pt modelId="{EB6D9675-324B-4705-A4EB-098240819BEB}">
      <dgm:prSet/>
      <dgm:spPr/>
      <dgm:t>
        <a:bodyPr/>
        <a:lstStyle/>
        <a:p>
          <a:r>
            <a:rPr lang="en-GB"/>
            <a:t>Murphy et al (2016) found: </a:t>
          </a:r>
          <a:endParaRPr lang="en-US"/>
        </a:p>
      </dgm:t>
    </dgm:pt>
    <dgm:pt modelId="{53F72F04-8766-43BC-A1D2-BDD7D3DD1885}" type="parTrans" cxnId="{3F8C0947-6431-4DB5-BD5C-D550B5B0704C}">
      <dgm:prSet/>
      <dgm:spPr/>
      <dgm:t>
        <a:bodyPr/>
        <a:lstStyle/>
        <a:p>
          <a:endParaRPr lang="en-US"/>
        </a:p>
      </dgm:t>
    </dgm:pt>
    <dgm:pt modelId="{D47BD96E-E7FC-4DEE-86DF-79D394D3905E}" type="sibTrans" cxnId="{3F8C0947-6431-4DB5-BD5C-D550B5B0704C}">
      <dgm:prSet/>
      <dgm:spPr/>
      <dgm:t>
        <a:bodyPr/>
        <a:lstStyle/>
        <a:p>
          <a:endParaRPr lang="en-US"/>
        </a:p>
      </dgm:t>
    </dgm:pt>
    <dgm:pt modelId="{8BB3B140-8AB9-4180-A3CA-4D71B8103864}">
      <dgm:prSet/>
      <dgm:spPr/>
      <dgm:t>
        <a:bodyPr/>
        <a:lstStyle/>
        <a:p>
          <a:r>
            <a:rPr lang="en-GB"/>
            <a:t>Boys perceive behaviours as less risky therefore taking more risks.</a:t>
          </a:r>
          <a:endParaRPr lang="en-US"/>
        </a:p>
      </dgm:t>
    </dgm:pt>
    <dgm:pt modelId="{6D9774CD-BF18-4E64-9439-DF68BA6D24BF}" type="parTrans" cxnId="{307A1975-7700-4B3D-9A22-70261ECBF7E8}">
      <dgm:prSet/>
      <dgm:spPr/>
      <dgm:t>
        <a:bodyPr/>
        <a:lstStyle/>
        <a:p>
          <a:endParaRPr lang="en-US"/>
        </a:p>
      </dgm:t>
    </dgm:pt>
    <dgm:pt modelId="{AC55B195-6088-4BEA-ABD5-7B9FBE7B1CBA}" type="sibTrans" cxnId="{307A1975-7700-4B3D-9A22-70261ECBF7E8}">
      <dgm:prSet/>
      <dgm:spPr/>
      <dgm:t>
        <a:bodyPr/>
        <a:lstStyle/>
        <a:p>
          <a:endParaRPr lang="en-US"/>
        </a:p>
      </dgm:t>
    </dgm:pt>
    <dgm:pt modelId="{2DAFB1F9-04F7-47BB-9D1F-564014838553}">
      <dgm:prSet/>
      <dgm:spPr/>
      <dgm:t>
        <a:bodyPr/>
        <a:lstStyle/>
        <a:p>
          <a:r>
            <a:rPr lang="en-GB"/>
            <a:t>Focused on the potential benefits than associated costs.</a:t>
          </a:r>
          <a:endParaRPr lang="en-US"/>
        </a:p>
      </dgm:t>
    </dgm:pt>
    <dgm:pt modelId="{7DE9797B-724A-4783-8043-A16573806D7D}" type="parTrans" cxnId="{2EFC7B13-BF06-4E32-BDE2-214EFBD08884}">
      <dgm:prSet/>
      <dgm:spPr/>
      <dgm:t>
        <a:bodyPr/>
        <a:lstStyle/>
        <a:p>
          <a:endParaRPr lang="en-US"/>
        </a:p>
      </dgm:t>
    </dgm:pt>
    <dgm:pt modelId="{85624DA9-3DD4-4E23-BA5A-8130258765AA}" type="sibTrans" cxnId="{2EFC7B13-BF06-4E32-BDE2-214EFBD08884}">
      <dgm:prSet/>
      <dgm:spPr/>
      <dgm:t>
        <a:bodyPr/>
        <a:lstStyle/>
        <a:p>
          <a:endParaRPr lang="en-US"/>
        </a:p>
      </dgm:t>
    </dgm:pt>
    <dgm:pt modelId="{4D5067C1-53DB-4FE6-9781-1BDE725DBB91}" type="pres">
      <dgm:prSet presAssocID="{82D5BEE5-7704-4FEE-8376-149610552AE5}" presName="linear" presStyleCnt="0">
        <dgm:presLayoutVars>
          <dgm:animLvl val="lvl"/>
          <dgm:resizeHandles val="exact"/>
        </dgm:presLayoutVars>
      </dgm:prSet>
      <dgm:spPr/>
    </dgm:pt>
    <dgm:pt modelId="{E81F3F3D-FDF5-4549-9F27-10C3BFA0A7ED}" type="pres">
      <dgm:prSet presAssocID="{A2476F30-972B-42C8-9BD0-45EA88BE380A}" presName="parentText" presStyleLbl="node1" presStyleIdx="0" presStyleCnt="4">
        <dgm:presLayoutVars>
          <dgm:chMax val="0"/>
          <dgm:bulletEnabled val="1"/>
        </dgm:presLayoutVars>
      </dgm:prSet>
      <dgm:spPr/>
    </dgm:pt>
    <dgm:pt modelId="{975703F7-C71A-4693-9D2F-8EEA321F4225}" type="pres">
      <dgm:prSet presAssocID="{DB9C90A9-471E-40BF-9013-82A4491241D6}" presName="spacer" presStyleCnt="0"/>
      <dgm:spPr/>
    </dgm:pt>
    <dgm:pt modelId="{82258B76-CD4F-45BF-AEC0-D50DAE0BD1D1}" type="pres">
      <dgm:prSet presAssocID="{EB6D9675-324B-4705-A4EB-098240819BEB}" presName="parentText" presStyleLbl="node1" presStyleIdx="1" presStyleCnt="4">
        <dgm:presLayoutVars>
          <dgm:chMax val="0"/>
          <dgm:bulletEnabled val="1"/>
        </dgm:presLayoutVars>
      </dgm:prSet>
      <dgm:spPr/>
    </dgm:pt>
    <dgm:pt modelId="{5076E6A2-2FCB-4E12-ADB5-7275305AC864}" type="pres">
      <dgm:prSet presAssocID="{D47BD96E-E7FC-4DEE-86DF-79D394D3905E}" presName="spacer" presStyleCnt="0"/>
      <dgm:spPr/>
    </dgm:pt>
    <dgm:pt modelId="{C60AD993-14B8-4FF8-8C07-87F8C52AB8ED}" type="pres">
      <dgm:prSet presAssocID="{8BB3B140-8AB9-4180-A3CA-4D71B8103864}" presName="parentText" presStyleLbl="node1" presStyleIdx="2" presStyleCnt="4">
        <dgm:presLayoutVars>
          <dgm:chMax val="0"/>
          <dgm:bulletEnabled val="1"/>
        </dgm:presLayoutVars>
      </dgm:prSet>
      <dgm:spPr/>
    </dgm:pt>
    <dgm:pt modelId="{34BF472D-238E-4F7A-BDCD-2A5562488F39}" type="pres">
      <dgm:prSet presAssocID="{AC55B195-6088-4BEA-ABD5-7B9FBE7B1CBA}" presName="spacer" presStyleCnt="0"/>
      <dgm:spPr/>
    </dgm:pt>
    <dgm:pt modelId="{2FA1C82B-25AA-4AAA-8FCF-FF76EF60AF31}" type="pres">
      <dgm:prSet presAssocID="{2DAFB1F9-04F7-47BB-9D1F-564014838553}" presName="parentText" presStyleLbl="node1" presStyleIdx="3" presStyleCnt="4">
        <dgm:presLayoutVars>
          <dgm:chMax val="0"/>
          <dgm:bulletEnabled val="1"/>
        </dgm:presLayoutVars>
      </dgm:prSet>
      <dgm:spPr/>
    </dgm:pt>
  </dgm:ptLst>
  <dgm:cxnLst>
    <dgm:cxn modelId="{2EFC7B13-BF06-4E32-BDE2-214EFBD08884}" srcId="{82D5BEE5-7704-4FEE-8376-149610552AE5}" destId="{2DAFB1F9-04F7-47BB-9D1F-564014838553}" srcOrd="3" destOrd="0" parTransId="{7DE9797B-724A-4783-8043-A16573806D7D}" sibTransId="{85624DA9-3DD4-4E23-BA5A-8130258765AA}"/>
    <dgm:cxn modelId="{7254FC46-AEE4-437F-8EE3-66FFDEC4B2BB}" srcId="{82D5BEE5-7704-4FEE-8376-149610552AE5}" destId="{A2476F30-972B-42C8-9BD0-45EA88BE380A}" srcOrd="0" destOrd="0" parTransId="{91AD6FE0-C464-4785-97BD-9EE536842645}" sibTransId="{DB9C90A9-471E-40BF-9013-82A4491241D6}"/>
    <dgm:cxn modelId="{3F8C0947-6431-4DB5-BD5C-D550B5B0704C}" srcId="{82D5BEE5-7704-4FEE-8376-149610552AE5}" destId="{EB6D9675-324B-4705-A4EB-098240819BEB}" srcOrd="1" destOrd="0" parTransId="{53F72F04-8766-43BC-A1D2-BDD7D3DD1885}" sibTransId="{D47BD96E-E7FC-4DEE-86DF-79D394D3905E}"/>
    <dgm:cxn modelId="{9D1EC56A-A8F9-4261-8535-D37E57BBBA92}" type="presOf" srcId="{82D5BEE5-7704-4FEE-8376-149610552AE5}" destId="{4D5067C1-53DB-4FE6-9781-1BDE725DBB91}" srcOrd="0" destOrd="0" presId="urn:microsoft.com/office/officeart/2005/8/layout/vList2"/>
    <dgm:cxn modelId="{307A1975-7700-4B3D-9A22-70261ECBF7E8}" srcId="{82D5BEE5-7704-4FEE-8376-149610552AE5}" destId="{8BB3B140-8AB9-4180-A3CA-4D71B8103864}" srcOrd="2" destOrd="0" parTransId="{6D9774CD-BF18-4E64-9439-DF68BA6D24BF}" sibTransId="{AC55B195-6088-4BEA-ABD5-7B9FBE7B1CBA}"/>
    <dgm:cxn modelId="{9FB11B8C-D540-4D26-8E97-C737F34835DA}" type="presOf" srcId="{8BB3B140-8AB9-4180-A3CA-4D71B8103864}" destId="{C60AD993-14B8-4FF8-8C07-87F8C52AB8ED}" srcOrd="0" destOrd="0" presId="urn:microsoft.com/office/officeart/2005/8/layout/vList2"/>
    <dgm:cxn modelId="{8A1DC78F-8BB9-4A94-BD42-C5B17EC75D21}" type="presOf" srcId="{EB6D9675-324B-4705-A4EB-098240819BEB}" destId="{82258B76-CD4F-45BF-AEC0-D50DAE0BD1D1}" srcOrd="0" destOrd="0" presId="urn:microsoft.com/office/officeart/2005/8/layout/vList2"/>
    <dgm:cxn modelId="{9A6F5497-C6E3-4423-A5E3-F8078109FA25}" type="presOf" srcId="{A2476F30-972B-42C8-9BD0-45EA88BE380A}" destId="{E81F3F3D-FDF5-4549-9F27-10C3BFA0A7ED}" srcOrd="0" destOrd="0" presId="urn:microsoft.com/office/officeart/2005/8/layout/vList2"/>
    <dgm:cxn modelId="{1B9ED2CD-165B-4E8A-BBBE-F1D9B21D19AD}" type="presOf" srcId="{2DAFB1F9-04F7-47BB-9D1F-564014838553}" destId="{2FA1C82B-25AA-4AAA-8FCF-FF76EF60AF31}" srcOrd="0" destOrd="0" presId="urn:microsoft.com/office/officeart/2005/8/layout/vList2"/>
    <dgm:cxn modelId="{6262DFDC-A3A0-48B1-B0E6-8EC4A7DB4A67}" type="presParOf" srcId="{4D5067C1-53DB-4FE6-9781-1BDE725DBB91}" destId="{E81F3F3D-FDF5-4549-9F27-10C3BFA0A7ED}" srcOrd="0" destOrd="0" presId="urn:microsoft.com/office/officeart/2005/8/layout/vList2"/>
    <dgm:cxn modelId="{A7C6B31D-E5E5-4633-A202-D124ACBA7F66}" type="presParOf" srcId="{4D5067C1-53DB-4FE6-9781-1BDE725DBB91}" destId="{975703F7-C71A-4693-9D2F-8EEA321F4225}" srcOrd="1" destOrd="0" presId="urn:microsoft.com/office/officeart/2005/8/layout/vList2"/>
    <dgm:cxn modelId="{D9054722-7029-4CBC-A2F4-B0BA258FC1B5}" type="presParOf" srcId="{4D5067C1-53DB-4FE6-9781-1BDE725DBB91}" destId="{82258B76-CD4F-45BF-AEC0-D50DAE0BD1D1}" srcOrd="2" destOrd="0" presId="urn:microsoft.com/office/officeart/2005/8/layout/vList2"/>
    <dgm:cxn modelId="{4DBE88ED-2C92-424C-9875-22A2BD35040A}" type="presParOf" srcId="{4D5067C1-53DB-4FE6-9781-1BDE725DBB91}" destId="{5076E6A2-2FCB-4E12-ADB5-7275305AC864}" srcOrd="3" destOrd="0" presId="urn:microsoft.com/office/officeart/2005/8/layout/vList2"/>
    <dgm:cxn modelId="{270ACFCD-1646-47A1-8BCB-3263F9592C7A}" type="presParOf" srcId="{4D5067C1-53DB-4FE6-9781-1BDE725DBB91}" destId="{C60AD993-14B8-4FF8-8C07-87F8C52AB8ED}" srcOrd="4" destOrd="0" presId="urn:microsoft.com/office/officeart/2005/8/layout/vList2"/>
    <dgm:cxn modelId="{116887AE-542E-43B7-B8C3-0AF168513D82}" type="presParOf" srcId="{4D5067C1-53DB-4FE6-9781-1BDE725DBB91}" destId="{34BF472D-238E-4F7A-BDCD-2A5562488F39}" srcOrd="5" destOrd="0" presId="urn:microsoft.com/office/officeart/2005/8/layout/vList2"/>
    <dgm:cxn modelId="{1A34974F-DBBB-4A45-AE38-DA2A91BFD795}" type="presParOf" srcId="{4D5067C1-53DB-4FE6-9781-1BDE725DBB91}" destId="{2FA1C82B-25AA-4AAA-8FCF-FF76EF60AF3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5151327-D464-42F6-ACF1-CAB3E77769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150129-7BCB-427B-9704-36F1EB57B5C9}">
      <dgm:prSet/>
      <dgm:spPr/>
      <dgm:t>
        <a:bodyPr/>
        <a:lstStyle/>
        <a:p>
          <a:r>
            <a:rPr lang="en-GB"/>
            <a:t>Fitzsimons et al (2018) longitudinal study explored various risking taking behaviours among adolescents in the UK. </a:t>
          </a:r>
          <a:endParaRPr lang="en-US"/>
        </a:p>
      </dgm:t>
    </dgm:pt>
    <dgm:pt modelId="{A24BEEB4-822F-4E0C-B8A7-FFFEF0ABFD58}" type="parTrans" cxnId="{F4B1D1F7-DEE8-4867-B5EA-06C98C679644}">
      <dgm:prSet/>
      <dgm:spPr/>
      <dgm:t>
        <a:bodyPr/>
        <a:lstStyle/>
        <a:p>
          <a:endParaRPr lang="en-US"/>
        </a:p>
      </dgm:t>
    </dgm:pt>
    <dgm:pt modelId="{148F4243-297B-440E-8B8B-5A8590BD84A1}" type="sibTrans" cxnId="{F4B1D1F7-DEE8-4867-B5EA-06C98C679644}">
      <dgm:prSet/>
      <dgm:spPr/>
      <dgm:t>
        <a:bodyPr/>
        <a:lstStyle/>
        <a:p>
          <a:endParaRPr lang="en-US"/>
        </a:p>
      </dgm:t>
    </dgm:pt>
    <dgm:pt modelId="{14DEA3FC-8406-49C3-BAA7-2826CC2B34FF}">
      <dgm:prSet/>
      <dgm:spPr/>
      <dgm:t>
        <a:bodyPr/>
        <a:lstStyle/>
        <a:p>
          <a:r>
            <a:rPr lang="en-GB"/>
            <a:t>The study concentrated on several behaviours.(substance use, alcohol, drugs, tobacco, gambling, criminal activity, sexual behaviour, anti-social behaviour). </a:t>
          </a:r>
          <a:endParaRPr lang="en-US"/>
        </a:p>
      </dgm:t>
    </dgm:pt>
    <dgm:pt modelId="{173A2842-DE8B-40EC-BEBF-7D3D51F4DACB}" type="parTrans" cxnId="{8ADB8794-D906-4259-876C-EE8949E2C399}">
      <dgm:prSet/>
      <dgm:spPr/>
      <dgm:t>
        <a:bodyPr/>
        <a:lstStyle/>
        <a:p>
          <a:endParaRPr lang="en-US"/>
        </a:p>
      </dgm:t>
    </dgm:pt>
    <dgm:pt modelId="{6DCF39BC-87B0-465E-9349-980C529E34A6}" type="sibTrans" cxnId="{8ADB8794-D906-4259-876C-EE8949E2C399}">
      <dgm:prSet/>
      <dgm:spPr/>
      <dgm:t>
        <a:bodyPr/>
        <a:lstStyle/>
        <a:p>
          <a:endParaRPr lang="en-US"/>
        </a:p>
      </dgm:t>
    </dgm:pt>
    <dgm:pt modelId="{2C97EC85-3B86-4D01-83CD-3C4B46631DBA}">
      <dgm:prSet/>
      <dgm:spPr/>
      <dgm:t>
        <a:bodyPr/>
        <a:lstStyle/>
        <a:p>
          <a:r>
            <a:rPr lang="en-GB"/>
            <a:t>Sample concentrated on 14-year-olds. </a:t>
          </a:r>
          <a:endParaRPr lang="en-US"/>
        </a:p>
      </dgm:t>
    </dgm:pt>
    <dgm:pt modelId="{B32F6359-6EE1-46C1-9592-68E30950EE30}" type="parTrans" cxnId="{114E82E2-A9E0-482A-831A-02CC589BC151}">
      <dgm:prSet/>
      <dgm:spPr/>
      <dgm:t>
        <a:bodyPr/>
        <a:lstStyle/>
        <a:p>
          <a:endParaRPr lang="en-US"/>
        </a:p>
      </dgm:t>
    </dgm:pt>
    <dgm:pt modelId="{F036DAD4-D085-4F44-93D3-B2DBB3761C1C}" type="sibTrans" cxnId="{114E82E2-A9E0-482A-831A-02CC589BC151}">
      <dgm:prSet/>
      <dgm:spPr/>
      <dgm:t>
        <a:bodyPr/>
        <a:lstStyle/>
        <a:p>
          <a:endParaRPr lang="en-US"/>
        </a:p>
      </dgm:t>
    </dgm:pt>
    <dgm:pt modelId="{23341C10-D1A6-4700-85A1-F79E2A384B09}" type="pres">
      <dgm:prSet presAssocID="{F5151327-D464-42F6-ACF1-CAB3E7776962}" presName="linear" presStyleCnt="0">
        <dgm:presLayoutVars>
          <dgm:animLvl val="lvl"/>
          <dgm:resizeHandles val="exact"/>
        </dgm:presLayoutVars>
      </dgm:prSet>
      <dgm:spPr/>
    </dgm:pt>
    <dgm:pt modelId="{5B900951-C697-432D-94E0-921618B32DC7}" type="pres">
      <dgm:prSet presAssocID="{6B150129-7BCB-427B-9704-36F1EB57B5C9}" presName="parentText" presStyleLbl="node1" presStyleIdx="0" presStyleCnt="3">
        <dgm:presLayoutVars>
          <dgm:chMax val="0"/>
          <dgm:bulletEnabled val="1"/>
        </dgm:presLayoutVars>
      </dgm:prSet>
      <dgm:spPr/>
    </dgm:pt>
    <dgm:pt modelId="{37EF4C07-0919-437B-B46C-59D9814B6512}" type="pres">
      <dgm:prSet presAssocID="{148F4243-297B-440E-8B8B-5A8590BD84A1}" presName="spacer" presStyleCnt="0"/>
      <dgm:spPr/>
    </dgm:pt>
    <dgm:pt modelId="{892432A6-F668-4C9B-AE88-52E33A803577}" type="pres">
      <dgm:prSet presAssocID="{14DEA3FC-8406-49C3-BAA7-2826CC2B34FF}" presName="parentText" presStyleLbl="node1" presStyleIdx="1" presStyleCnt="3">
        <dgm:presLayoutVars>
          <dgm:chMax val="0"/>
          <dgm:bulletEnabled val="1"/>
        </dgm:presLayoutVars>
      </dgm:prSet>
      <dgm:spPr/>
    </dgm:pt>
    <dgm:pt modelId="{31EFE914-3670-4CD2-A913-B6B3B5CC19F5}" type="pres">
      <dgm:prSet presAssocID="{6DCF39BC-87B0-465E-9349-980C529E34A6}" presName="spacer" presStyleCnt="0"/>
      <dgm:spPr/>
    </dgm:pt>
    <dgm:pt modelId="{0659D50D-7453-473E-B946-8EAA52678B3E}" type="pres">
      <dgm:prSet presAssocID="{2C97EC85-3B86-4D01-83CD-3C4B46631DBA}" presName="parentText" presStyleLbl="node1" presStyleIdx="2" presStyleCnt="3">
        <dgm:presLayoutVars>
          <dgm:chMax val="0"/>
          <dgm:bulletEnabled val="1"/>
        </dgm:presLayoutVars>
      </dgm:prSet>
      <dgm:spPr/>
    </dgm:pt>
  </dgm:ptLst>
  <dgm:cxnLst>
    <dgm:cxn modelId="{05CEEE21-EB96-4F3C-8500-794603085062}" type="presOf" srcId="{F5151327-D464-42F6-ACF1-CAB3E7776962}" destId="{23341C10-D1A6-4700-85A1-F79E2A384B09}" srcOrd="0" destOrd="0" presId="urn:microsoft.com/office/officeart/2005/8/layout/vList2"/>
    <dgm:cxn modelId="{8ADB8794-D906-4259-876C-EE8949E2C399}" srcId="{F5151327-D464-42F6-ACF1-CAB3E7776962}" destId="{14DEA3FC-8406-49C3-BAA7-2826CC2B34FF}" srcOrd="1" destOrd="0" parTransId="{173A2842-DE8B-40EC-BEBF-7D3D51F4DACB}" sibTransId="{6DCF39BC-87B0-465E-9349-980C529E34A6}"/>
    <dgm:cxn modelId="{D83D8BDB-981F-44B1-802A-6D147D831966}" type="presOf" srcId="{14DEA3FC-8406-49C3-BAA7-2826CC2B34FF}" destId="{892432A6-F668-4C9B-AE88-52E33A803577}" srcOrd="0" destOrd="0" presId="urn:microsoft.com/office/officeart/2005/8/layout/vList2"/>
    <dgm:cxn modelId="{114E82E2-A9E0-482A-831A-02CC589BC151}" srcId="{F5151327-D464-42F6-ACF1-CAB3E7776962}" destId="{2C97EC85-3B86-4D01-83CD-3C4B46631DBA}" srcOrd="2" destOrd="0" parTransId="{B32F6359-6EE1-46C1-9592-68E30950EE30}" sibTransId="{F036DAD4-D085-4F44-93D3-B2DBB3761C1C}"/>
    <dgm:cxn modelId="{DC92ADEC-5E33-4FDB-B9E9-8D5B0C931830}" type="presOf" srcId="{2C97EC85-3B86-4D01-83CD-3C4B46631DBA}" destId="{0659D50D-7453-473E-B946-8EAA52678B3E}" srcOrd="0" destOrd="0" presId="urn:microsoft.com/office/officeart/2005/8/layout/vList2"/>
    <dgm:cxn modelId="{5053F9F5-36CE-4203-89F1-C744919D636C}" type="presOf" srcId="{6B150129-7BCB-427B-9704-36F1EB57B5C9}" destId="{5B900951-C697-432D-94E0-921618B32DC7}" srcOrd="0" destOrd="0" presId="urn:microsoft.com/office/officeart/2005/8/layout/vList2"/>
    <dgm:cxn modelId="{F4B1D1F7-DEE8-4867-B5EA-06C98C679644}" srcId="{F5151327-D464-42F6-ACF1-CAB3E7776962}" destId="{6B150129-7BCB-427B-9704-36F1EB57B5C9}" srcOrd="0" destOrd="0" parTransId="{A24BEEB4-822F-4E0C-B8A7-FFFEF0ABFD58}" sibTransId="{148F4243-297B-440E-8B8B-5A8590BD84A1}"/>
    <dgm:cxn modelId="{C0F10542-B335-4233-BC25-8811BB10A241}" type="presParOf" srcId="{23341C10-D1A6-4700-85A1-F79E2A384B09}" destId="{5B900951-C697-432D-94E0-921618B32DC7}" srcOrd="0" destOrd="0" presId="urn:microsoft.com/office/officeart/2005/8/layout/vList2"/>
    <dgm:cxn modelId="{C8AD780D-99C4-49FD-811A-9BC869DA6DBE}" type="presParOf" srcId="{23341C10-D1A6-4700-85A1-F79E2A384B09}" destId="{37EF4C07-0919-437B-B46C-59D9814B6512}" srcOrd="1" destOrd="0" presId="urn:microsoft.com/office/officeart/2005/8/layout/vList2"/>
    <dgm:cxn modelId="{31FDC891-AB6B-4BBB-94D5-AF86A2DACE2C}" type="presParOf" srcId="{23341C10-D1A6-4700-85A1-F79E2A384B09}" destId="{892432A6-F668-4C9B-AE88-52E33A803577}" srcOrd="2" destOrd="0" presId="urn:microsoft.com/office/officeart/2005/8/layout/vList2"/>
    <dgm:cxn modelId="{6E0A5DE6-F92E-4484-AAFE-1F0E8EDA09CA}" type="presParOf" srcId="{23341C10-D1A6-4700-85A1-F79E2A384B09}" destId="{31EFE914-3670-4CD2-A913-B6B3B5CC19F5}" srcOrd="3" destOrd="0" presId="urn:microsoft.com/office/officeart/2005/8/layout/vList2"/>
    <dgm:cxn modelId="{FBE91EB4-43A5-43C2-8ED4-FAFD25FC0F5B}" type="presParOf" srcId="{23341C10-D1A6-4700-85A1-F79E2A384B09}" destId="{0659D50D-7453-473E-B946-8EAA52678B3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E2F448-E727-4CC1-A4FD-18BEC1168FC0}">
      <dsp:nvSpPr>
        <dsp:cNvPr id="0" name=""/>
        <dsp:cNvSpPr/>
      </dsp:nvSpPr>
      <dsp:spPr>
        <a:xfrm>
          <a:off x="0" y="25748"/>
          <a:ext cx="10515600"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adolescence?</a:t>
          </a:r>
          <a:endParaRPr lang="en-US" sz="3200" kern="1200"/>
        </a:p>
      </dsp:txBody>
      <dsp:txXfrm>
        <a:off x="38381" y="64129"/>
        <a:ext cx="10438838" cy="709478"/>
      </dsp:txXfrm>
    </dsp:sp>
    <dsp:sp modelId="{745F4465-220B-4916-8311-6CDC304ABFE1}">
      <dsp:nvSpPr>
        <dsp:cNvPr id="0" name=""/>
        <dsp:cNvSpPr/>
      </dsp:nvSpPr>
      <dsp:spPr>
        <a:xfrm>
          <a:off x="0" y="904148"/>
          <a:ext cx="10515600" cy="78624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Puberty </a:t>
          </a:r>
          <a:endParaRPr lang="en-US" sz="3200" kern="1200"/>
        </a:p>
      </dsp:txBody>
      <dsp:txXfrm>
        <a:off x="38381" y="942529"/>
        <a:ext cx="10438838" cy="709478"/>
      </dsp:txXfrm>
    </dsp:sp>
    <dsp:sp modelId="{FBAFBAF6-5DB7-4BA5-BF25-70548B1D2618}">
      <dsp:nvSpPr>
        <dsp:cNvPr id="0" name=""/>
        <dsp:cNvSpPr/>
      </dsp:nvSpPr>
      <dsp:spPr>
        <a:xfrm>
          <a:off x="0" y="1782549"/>
          <a:ext cx="10515600" cy="78624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Adolescence and brain development</a:t>
          </a:r>
          <a:endParaRPr lang="en-US" sz="3200" kern="1200"/>
        </a:p>
      </dsp:txBody>
      <dsp:txXfrm>
        <a:off x="38381" y="1820930"/>
        <a:ext cx="10438838" cy="709478"/>
      </dsp:txXfrm>
    </dsp:sp>
    <dsp:sp modelId="{3A4A3AE6-62AC-47C1-9AE3-2FE821CE4410}">
      <dsp:nvSpPr>
        <dsp:cNvPr id="0" name=""/>
        <dsp:cNvSpPr/>
      </dsp:nvSpPr>
      <dsp:spPr>
        <a:xfrm>
          <a:off x="0" y="2660949"/>
          <a:ext cx="10515600" cy="78624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Erikson’s Psychosocial model </a:t>
          </a:r>
          <a:endParaRPr lang="en-US" sz="3200" kern="1200"/>
        </a:p>
      </dsp:txBody>
      <dsp:txXfrm>
        <a:off x="38381" y="2699330"/>
        <a:ext cx="10438838" cy="709478"/>
      </dsp:txXfrm>
    </dsp:sp>
    <dsp:sp modelId="{D5628445-CD91-49CE-8635-F950F38C8933}">
      <dsp:nvSpPr>
        <dsp:cNvPr id="0" name=""/>
        <dsp:cNvSpPr/>
      </dsp:nvSpPr>
      <dsp:spPr>
        <a:xfrm>
          <a:off x="0" y="3539349"/>
          <a:ext cx="10515600" cy="7862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Risk taking behaviour  </a:t>
          </a:r>
          <a:endParaRPr lang="en-US" sz="3200" kern="1200"/>
        </a:p>
      </dsp:txBody>
      <dsp:txXfrm>
        <a:off x="38381" y="3577730"/>
        <a:ext cx="10438838" cy="709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273B9-6D31-45A5-8ADC-515804162355}">
      <dsp:nvSpPr>
        <dsp:cNvPr id="0" name=""/>
        <dsp:cNvSpPr/>
      </dsp:nvSpPr>
      <dsp:spPr>
        <a:xfrm>
          <a:off x="0" y="60406"/>
          <a:ext cx="6666833" cy="83845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Understanding of trauma has increased</a:t>
          </a:r>
          <a:endParaRPr lang="en-US" sz="2100" kern="1200"/>
        </a:p>
      </dsp:txBody>
      <dsp:txXfrm>
        <a:off x="40930" y="101336"/>
        <a:ext cx="6584973" cy="756591"/>
      </dsp:txXfrm>
    </dsp:sp>
    <dsp:sp modelId="{5581ACC5-F0A3-498E-AC6A-83B1D6B7E1EC}">
      <dsp:nvSpPr>
        <dsp:cNvPr id="0" name=""/>
        <dsp:cNvSpPr/>
      </dsp:nvSpPr>
      <dsp:spPr>
        <a:xfrm>
          <a:off x="0" y="959337"/>
          <a:ext cx="6666833" cy="838451"/>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Trauma “a response from a stressful or traumatic experience” </a:t>
          </a:r>
          <a:endParaRPr lang="en-US" sz="2100" kern="1200" dirty="0"/>
        </a:p>
      </dsp:txBody>
      <dsp:txXfrm>
        <a:off x="40930" y="1000267"/>
        <a:ext cx="6584973" cy="756591"/>
      </dsp:txXfrm>
    </dsp:sp>
    <dsp:sp modelId="{44F3F0B6-1E19-4417-8924-39B265444618}">
      <dsp:nvSpPr>
        <dsp:cNvPr id="0" name=""/>
        <dsp:cNvSpPr/>
      </dsp:nvSpPr>
      <dsp:spPr>
        <a:xfrm>
          <a:off x="0" y="1858268"/>
          <a:ext cx="6666833" cy="838451"/>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 are numerous types of abuse (Physical, social” </a:t>
          </a:r>
          <a:endParaRPr lang="en-US" sz="2100" kern="1200"/>
        </a:p>
      </dsp:txBody>
      <dsp:txXfrm>
        <a:off x="40930" y="1899198"/>
        <a:ext cx="6584973" cy="756591"/>
      </dsp:txXfrm>
    </dsp:sp>
    <dsp:sp modelId="{50B952D8-D8D2-48B8-9968-871EBBE2D68D}">
      <dsp:nvSpPr>
        <dsp:cNvPr id="0" name=""/>
        <dsp:cNvSpPr/>
      </dsp:nvSpPr>
      <dsp:spPr>
        <a:xfrm>
          <a:off x="0" y="2757199"/>
          <a:ext cx="6666833" cy="838451"/>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Most types of abuse impact brain development (Amygdala, Hippocampus)</a:t>
          </a:r>
          <a:endParaRPr lang="en-US" sz="2100" kern="1200"/>
        </a:p>
      </dsp:txBody>
      <dsp:txXfrm>
        <a:off x="40930" y="2798129"/>
        <a:ext cx="6584973" cy="756591"/>
      </dsp:txXfrm>
    </dsp:sp>
    <dsp:sp modelId="{99980912-E899-48AA-9338-DACF73ABF0C2}">
      <dsp:nvSpPr>
        <dsp:cNvPr id="0" name=""/>
        <dsp:cNvSpPr/>
      </dsp:nvSpPr>
      <dsp:spPr>
        <a:xfrm>
          <a:off x="0" y="3656131"/>
          <a:ext cx="6666833" cy="838451"/>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Trauma linked to development to ill-mental health. </a:t>
          </a:r>
          <a:endParaRPr lang="en-US" sz="2100" kern="1200" dirty="0"/>
        </a:p>
      </dsp:txBody>
      <dsp:txXfrm>
        <a:off x="40930" y="3697061"/>
        <a:ext cx="6584973" cy="756591"/>
      </dsp:txXfrm>
    </dsp:sp>
    <dsp:sp modelId="{6AB34C56-4634-4563-BD43-88FF36D68253}">
      <dsp:nvSpPr>
        <dsp:cNvPr id="0" name=""/>
        <dsp:cNvSpPr/>
      </dsp:nvSpPr>
      <dsp:spPr>
        <a:xfrm>
          <a:off x="0" y="4555062"/>
          <a:ext cx="6666833" cy="83845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Trauma has been linked to adulthood </a:t>
          </a:r>
          <a:endParaRPr lang="en-US" sz="2100" kern="1200"/>
        </a:p>
      </dsp:txBody>
      <dsp:txXfrm>
        <a:off x="40930" y="4595992"/>
        <a:ext cx="6584973" cy="7565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10DE0-4A2A-44F8-BA68-94B9E3367CC8}">
      <dsp:nvSpPr>
        <dsp:cNvPr id="0" name=""/>
        <dsp:cNvSpPr/>
      </dsp:nvSpPr>
      <dsp:spPr>
        <a:xfrm>
          <a:off x="0" y="125895"/>
          <a:ext cx="4828172" cy="174053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What is Adolescence? </a:t>
          </a:r>
          <a:endParaRPr lang="en-US" sz="3100" kern="1200"/>
        </a:p>
      </dsp:txBody>
      <dsp:txXfrm>
        <a:off x="84966" y="210861"/>
        <a:ext cx="4658240" cy="1570602"/>
      </dsp:txXfrm>
    </dsp:sp>
    <dsp:sp modelId="{B8F5FF81-1C1C-404A-AB84-CD669D0CF7B1}">
      <dsp:nvSpPr>
        <dsp:cNvPr id="0" name=""/>
        <dsp:cNvSpPr/>
      </dsp:nvSpPr>
      <dsp:spPr>
        <a:xfrm>
          <a:off x="0" y="1955710"/>
          <a:ext cx="4828172" cy="1740534"/>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does adolescence begin and end? </a:t>
          </a:r>
          <a:endParaRPr lang="en-US" sz="3100" kern="1200"/>
        </a:p>
      </dsp:txBody>
      <dsp:txXfrm>
        <a:off x="84966" y="2040676"/>
        <a:ext cx="4658240" cy="1570602"/>
      </dsp:txXfrm>
    </dsp:sp>
    <dsp:sp modelId="{B27FC9F1-59E0-448F-B9D2-FB162F6D499A}">
      <dsp:nvSpPr>
        <dsp:cNvPr id="0" name=""/>
        <dsp:cNvSpPr/>
      </dsp:nvSpPr>
      <dsp:spPr>
        <a:xfrm>
          <a:off x="0" y="3785524"/>
          <a:ext cx="4828172" cy="174053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Is the adolescence period more critical than early childhood development? </a:t>
          </a:r>
          <a:endParaRPr lang="en-US" sz="3100" kern="1200"/>
        </a:p>
      </dsp:txBody>
      <dsp:txXfrm>
        <a:off x="84966" y="3870490"/>
        <a:ext cx="4658240" cy="15706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24129-126F-4FAB-A2A4-36CA25996FE5}">
      <dsp:nvSpPr>
        <dsp:cNvPr id="0" name=""/>
        <dsp:cNvSpPr/>
      </dsp:nvSpPr>
      <dsp:spPr>
        <a:xfrm>
          <a:off x="-106210" y="0"/>
          <a:ext cx="7909727" cy="96672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Adolescence stems from the Latin word “</a:t>
          </a:r>
          <a:r>
            <a:rPr lang="en-GB" sz="1800" kern="1200" dirty="0" err="1"/>
            <a:t>adolescere</a:t>
          </a:r>
          <a:r>
            <a:rPr lang="en-GB" sz="1800" kern="1200" dirty="0"/>
            <a:t>”,  means “to grow up” or “to grow to maturity” (cited in Galvan, 2017, p.1).</a:t>
          </a:r>
          <a:endParaRPr lang="en-US" sz="1800" kern="1200" dirty="0"/>
        </a:p>
      </dsp:txBody>
      <dsp:txXfrm>
        <a:off x="-77896" y="28314"/>
        <a:ext cx="6724236" cy="910096"/>
      </dsp:txXfrm>
    </dsp:sp>
    <dsp:sp modelId="{75A921B2-7308-45AA-BD3B-78D1FF972222}">
      <dsp:nvSpPr>
        <dsp:cNvPr id="0" name=""/>
        <dsp:cNvSpPr/>
      </dsp:nvSpPr>
      <dsp:spPr>
        <a:xfrm>
          <a:off x="733069" y="1142492"/>
          <a:ext cx="7484885" cy="966724"/>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parameters of when adolescence is not clear-cut. Galvan(2017) report two stages that are widely accepted: </a:t>
          </a:r>
          <a:endParaRPr lang="en-US" sz="1800" kern="1200"/>
        </a:p>
      </dsp:txBody>
      <dsp:txXfrm>
        <a:off x="761383" y="1170806"/>
        <a:ext cx="6173027" cy="910096"/>
      </dsp:txXfrm>
    </dsp:sp>
    <dsp:sp modelId="{7FD8C142-2B49-428C-B92E-8159BCAD86B8}">
      <dsp:nvSpPr>
        <dsp:cNvPr id="0" name=""/>
        <dsp:cNvSpPr/>
      </dsp:nvSpPr>
      <dsp:spPr>
        <a:xfrm>
          <a:off x="1350572" y="2284984"/>
          <a:ext cx="7484885" cy="966724"/>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Early Adolescence</a:t>
          </a:r>
          <a:endParaRPr lang="en-US" sz="1800" kern="1200"/>
        </a:p>
      </dsp:txBody>
      <dsp:txXfrm>
        <a:off x="1378886" y="2313298"/>
        <a:ext cx="6182383" cy="910096"/>
      </dsp:txXfrm>
    </dsp:sp>
    <dsp:sp modelId="{BC5793B3-FAA9-4D13-BAE4-C442E359BCD7}">
      <dsp:nvSpPr>
        <dsp:cNvPr id="0" name=""/>
        <dsp:cNvSpPr/>
      </dsp:nvSpPr>
      <dsp:spPr>
        <a:xfrm>
          <a:off x="1977431" y="3427476"/>
          <a:ext cx="7484885" cy="96672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Late Adult Adolescence </a:t>
          </a:r>
          <a:endParaRPr lang="en-US" sz="1800" kern="1200"/>
        </a:p>
      </dsp:txBody>
      <dsp:txXfrm>
        <a:off x="2005745" y="3455790"/>
        <a:ext cx="6173027" cy="910096"/>
      </dsp:txXfrm>
    </dsp:sp>
    <dsp:sp modelId="{5FFBFBAC-BAEC-45E3-B2A9-CB8B6DC51E2D}">
      <dsp:nvSpPr>
        <dsp:cNvPr id="0" name=""/>
        <dsp:cNvSpPr/>
      </dsp:nvSpPr>
      <dsp:spPr>
        <a:xfrm>
          <a:off x="6962725" y="740422"/>
          <a:ext cx="628370" cy="62837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04108" y="740422"/>
        <a:ext cx="345604" cy="472848"/>
      </dsp:txXfrm>
    </dsp:sp>
    <dsp:sp modelId="{C19A78A1-CCA9-4B5B-A85C-66D43310F2DF}">
      <dsp:nvSpPr>
        <dsp:cNvPr id="0" name=""/>
        <dsp:cNvSpPr/>
      </dsp:nvSpPr>
      <dsp:spPr>
        <a:xfrm>
          <a:off x="7589584" y="1882914"/>
          <a:ext cx="628370" cy="628370"/>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730967" y="1882914"/>
        <a:ext cx="345604" cy="472848"/>
      </dsp:txXfrm>
    </dsp:sp>
    <dsp:sp modelId="{3AF64252-6A10-40E5-B120-0EAB88B3BEB3}">
      <dsp:nvSpPr>
        <dsp:cNvPr id="0" name=""/>
        <dsp:cNvSpPr/>
      </dsp:nvSpPr>
      <dsp:spPr>
        <a:xfrm>
          <a:off x="8207087" y="3025406"/>
          <a:ext cx="628370" cy="628370"/>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348470" y="3025406"/>
        <a:ext cx="345604" cy="4728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5E481-2A21-418C-B00E-610894716443}">
      <dsp:nvSpPr>
        <dsp:cNvPr id="0" name=""/>
        <dsp:cNvSpPr/>
      </dsp:nvSpPr>
      <dsp:spPr>
        <a:xfrm>
          <a:off x="0" y="54331"/>
          <a:ext cx="6666833" cy="128663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Culture plays a considerable role in the perception of adolescence and the transition to adulthood. </a:t>
          </a:r>
          <a:endParaRPr lang="en-US" sz="2300" kern="1200"/>
        </a:p>
      </dsp:txBody>
      <dsp:txXfrm>
        <a:off x="62808" y="117139"/>
        <a:ext cx="6541217" cy="1161018"/>
      </dsp:txXfrm>
    </dsp:sp>
    <dsp:sp modelId="{162CBC24-2DB8-4A62-9140-DB1349F70817}">
      <dsp:nvSpPr>
        <dsp:cNvPr id="0" name=""/>
        <dsp:cNvSpPr/>
      </dsp:nvSpPr>
      <dsp:spPr>
        <a:xfrm>
          <a:off x="0" y="1407205"/>
          <a:ext cx="6666833" cy="1286634"/>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Adolescence recognised as the adoption of “adult-like” behaviours. </a:t>
          </a:r>
          <a:endParaRPr lang="en-US" sz="2300" kern="1200"/>
        </a:p>
      </dsp:txBody>
      <dsp:txXfrm>
        <a:off x="62808" y="1470013"/>
        <a:ext cx="6541217" cy="1161018"/>
      </dsp:txXfrm>
    </dsp:sp>
    <dsp:sp modelId="{DA4D5B10-EF1D-461C-BE51-1814B78D4C44}">
      <dsp:nvSpPr>
        <dsp:cNvPr id="0" name=""/>
        <dsp:cNvSpPr/>
      </dsp:nvSpPr>
      <dsp:spPr>
        <a:xfrm>
          <a:off x="0" y="2760080"/>
          <a:ext cx="6666833" cy="1286634"/>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 traditional societies display public ceremonies  to commemorate the transition from child to adult social status</a:t>
          </a:r>
          <a:endParaRPr lang="en-US" sz="2300" kern="1200"/>
        </a:p>
      </dsp:txBody>
      <dsp:txXfrm>
        <a:off x="62808" y="2822888"/>
        <a:ext cx="6541217" cy="1161018"/>
      </dsp:txXfrm>
    </dsp:sp>
    <dsp:sp modelId="{13CC016E-615E-4E7F-9495-11CD88D52095}">
      <dsp:nvSpPr>
        <dsp:cNvPr id="0" name=""/>
        <dsp:cNvSpPr/>
      </dsp:nvSpPr>
      <dsp:spPr>
        <a:xfrm>
          <a:off x="0" y="4112954"/>
          <a:ext cx="6666833" cy="1286634"/>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(Galvan, 2017. p. 6) </a:t>
          </a:r>
          <a:endParaRPr lang="en-US" sz="2300" kern="1200"/>
        </a:p>
      </dsp:txBody>
      <dsp:txXfrm>
        <a:off x="62808" y="4175762"/>
        <a:ext cx="6541217" cy="11610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25CAF-630C-413F-BAA1-A50E77085347}">
      <dsp:nvSpPr>
        <dsp:cNvPr id="0" name=""/>
        <dsp:cNvSpPr/>
      </dsp:nvSpPr>
      <dsp:spPr>
        <a:xfrm>
          <a:off x="0" y="7850"/>
          <a:ext cx="9356107" cy="139229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Adolescence is a transitional period between childhood and adulthood. </a:t>
          </a:r>
          <a:endParaRPr lang="en-US" sz="3500" kern="1200"/>
        </a:p>
      </dsp:txBody>
      <dsp:txXfrm>
        <a:off x="67966" y="75816"/>
        <a:ext cx="9220175" cy="1256367"/>
      </dsp:txXfrm>
    </dsp:sp>
    <dsp:sp modelId="{8A6B158C-D356-42B5-BC46-EE28467A5920}">
      <dsp:nvSpPr>
        <dsp:cNvPr id="0" name=""/>
        <dsp:cNvSpPr/>
      </dsp:nvSpPr>
      <dsp:spPr>
        <a:xfrm>
          <a:off x="0" y="1500950"/>
          <a:ext cx="9356107" cy="139229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Significant physical, cognitive, emotional, and social changes occur</a:t>
          </a:r>
          <a:endParaRPr lang="en-US" sz="3500" kern="1200"/>
        </a:p>
      </dsp:txBody>
      <dsp:txXfrm>
        <a:off x="67966" y="1568916"/>
        <a:ext cx="9220175" cy="1256367"/>
      </dsp:txXfrm>
    </dsp:sp>
    <dsp:sp modelId="{726F15EC-C778-4813-889C-383078234ECC}">
      <dsp:nvSpPr>
        <dsp:cNvPr id="0" name=""/>
        <dsp:cNvSpPr/>
      </dsp:nvSpPr>
      <dsp:spPr>
        <a:xfrm>
          <a:off x="0" y="2994050"/>
          <a:ext cx="9356107" cy="139229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Puberty.</a:t>
          </a:r>
          <a:endParaRPr lang="en-US" sz="3500" kern="1200"/>
        </a:p>
      </dsp:txBody>
      <dsp:txXfrm>
        <a:off x="67966" y="3062016"/>
        <a:ext cx="9220175" cy="1256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D6F6E-1BD1-473E-829B-B4F44B7D2BC0}">
      <dsp:nvSpPr>
        <dsp:cNvPr id="0" name=""/>
        <dsp:cNvSpPr/>
      </dsp:nvSpPr>
      <dsp:spPr>
        <a:xfrm>
          <a:off x="5285775" y="1423016"/>
          <a:ext cx="1368664" cy="651359"/>
        </a:xfrm>
        <a:custGeom>
          <a:avLst/>
          <a:gdLst/>
          <a:ahLst/>
          <a:cxnLst/>
          <a:rect l="0" t="0" r="0" b="0"/>
          <a:pathLst>
            <a:path>
              <a:moveTo>
                <a:pt x="0" y="0"/>
              </a:moveTo>
              <a:lnTo>
                <a:pt x="0" y="443882"/>
              </a:lnTo>
              <a:lnTo>
                <a:pt x="1368664" y="443882"/>
              </a:lnTo>
              <a:lnTo>
                <a:pt x="1368664" y="65135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33B197-E189-4E9F-8113-89376F27F2A5}">
      <dsp:nvSpPr>
        <dsp:cNvPr id="0" name=""/>
        <dsp:cNvSpPr/>
      </dsp:nvSpPr>
      <dsp:spPr>
        <a:xfrm>
          <a:off x="3917111" y="1423016"/>
          <a:ext cx="1368664" cy="651359"/>
        </a:xfrm>
        <a:custGeom>
          <a:avLst/>
          <a:gdLst/>
          <a:ahLst/>
          <a:cxnLst/>
          <a:rect l="0" t="0" r="0" b="0"/>
          <a:pathLst>
            <a:path>
              <a:moveTo>
                <a:pt x="1368664" y="0"/>
              </a:moveTo>
              <a:lnTo>
                <a:pt x="1368664" y="443882"/>
              </a:lnTo>
              <a:lnTo>
                <a:pt x="0" y="443882"/>
              </a:lnTo>
              <a:lnTo>
                <a:pt x="0" y="65135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9DFD26-6679-46E0-9055-A709E9F56E89}">
      <dsp:nvSpPr>
        <dsp:cNvPr id="0" name=""/>
        <dsp:cNvSpPr/>
      </dsp:nvSpPr>
      <dsp:spPr>
        <a:xfrm>
          <a:off x="4165959" y="850"/>
          <a:ext cx="2239632" cy="14221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80AE6B-50BF-43D5-A620-82599B77AFB2}">
      <dsp:nvSpPr>
        <dsp:cNvPr id="0" name=""/>
        <dsp:cNvSpPr/>
      </dsp:nvSpPr>
      <dsp:spPr>
        <a:xfrm>
          <a:off x="4414807" y="237255"/>
          <a:ext cx="2239632" cy="14221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According to the NHS, the average age of when puberty begins  is 11 for girls and 12 for boys. However, this isn’t strictly accurate and can vary. </a:t>
          </a:r>
          <a:endParaRPr lang="en-US" sz="1400" kern="1200"/>
        </a:p>
      </dsp:txBody>
      <dsp:txXfrm>
        <a:off x="4456461" y="278909"/>
        <a:ext cx="2156324" cy="1338858"/>
      </dsp:txXfrm>
    </dsp:sp>
    <dsp:sp modelId="{8CA29B5A-9E4A-4204-9F54-D6EE13A0A73F}">
      <dsp:nvSpPr>
        <dsp:cNvPr id="0" name=""/>
        <dsp:cNvSpPr/>
      </dsp:nvSpPr>
      <dsp:spPr>
        <a:xfrm>
          <a:off x="2797295" y="2074376"/>
          <a:ext cx="2239632" cy="14221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C798CC-0463-49AB-88ED-27AFC1C799FC}">
      <dsp:nvSpPr>
        <dsp:cNvPr id="0" name=""/>
        <dsp:cNvSpPr/>
      </dsp:nvSpPr>
      <dsp:spPr>
        <a:xfrm>
          <a:off x="3046143" y="2310782"/>
          <a:ext cx="2239632" cy="14221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Early Puberty </a:t>
          </a:r>
          <a:endParaRPr lang="en-US" sz="1400" kern="1200"/>
        </a:p>
      </dsp:txBody>
      <dsp:txXfrm>
        <a:off x="3087797" y="2352436"/>
        <a:ext cx="2156324" cy="1338858"/>
      </dsp:txXfrm>
    </dsp:sp>
    <dsp:sp modelId="{4707CC09-F79C-4D19-A222-ACCFED828B59}">
      <dsp:nvSpPr>
        <dsp:cNvPr id="0" name=""/>
        <dsp:cNvSpPr/>
      </dsp:nvSpPr>
      <dsp:spPr>
        <a:xfrm>
          <a:off x="5534624" y="2074376"/>
          <a:ext cx="2239632" cy="14221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05CCB-223B-4C1B-B8DC-391E2E0236AB}">
      <dsp:nvSpPr>
        <dsp:cNvPr id="0" name=""/>
        <dsp:cNvSpPr/>
      </dsp:nvSpPr>
      <dsp:spPr>
        <a:xfrm>
          <a:off x="5783472" y="2310782"/>
          <a:ext cx="2239632" cy="14221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Delayed Puberty </a:t>
          </a:r>
          <a:endParaRPr lang="en-US" sz="1400" kern="1200"/>
        </a:p>
      </dsp:txBody>
      <dsp:txXfrm>
        <a:off x="5825126" y="2352436"/>
        <a:ext cx="2156324" cy="13388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0AA7F-5FE0-4720-9EBB-AF936A3944C4}">
      <dsp:nvSpPr>
        <dsp:cNvPr id="0" name=""/>
        <dsp:cNvSpPr/>
      </dsp:nvSpPr>
      <dsp:spPr>
        <a:xfrm>
          <a:off x="0" y="576035"/>
          <a:ext cx="6364224" cy="10342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Early puberty, also known as precocious puberty, is when</a:t>
          </a:r>
          <a:endParaRPr lang="en-US" sz="2600" kern="1200"/>
        </a:p>
      </dsp:txBody>
      <dsp:txXfrm>
        <a:off x="50489" y="626524"/>
        <a:ext cx="6263246" cy="933302"/>
      </dsp:txXfrm>
    </dsp:sp>
    <dsp:sp modelId="{6AA4406A-54ED-42AF-A9C4-1370EAA7845A}">
      <dsp:nvSpPr>
        <dsp:cNvPr id="0" name=""/>
        <dsp:cNvSpPr/>
      </dsp:nvSpPr>
      <dsp:spPr>
        <a:xfrm>
          <a:off x="0" y="1685196"/>
          <a:ext cx="6364224" cy="103428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Girls have signs of puberty before 8 years of age</a:t>
          </a:r>
          <a:endParaRPr lang="en-US" sz="2600" kern="1200"/>
        </a:p>
      </dsp:txBody>
      <dsp:txXfrm>
        <a:off x="50489" y="1735685"/>
        <a:ext cx="6263246" cy="933302"/>
      </dsp:txXfrm>
    </dsp:sp>
    <dsp:sp modelId="{9635178A-0B4B-4308-A436-7F339402F860}">
      <dsp:nvSpPr>
        <dsp:cNvPr id="0" name=""/>
        <dsp:cNvSpPr/>
      </dsp:nvSpPr>
      <dsp:spPr>
        <a:xfrm>
          <a:off x="0" y="2794356"/>
          <a:ext cx="6364224" cy="103428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Boys have signs of puberty before 9 years of age</a:t>
          </a:r>
          <a:endParaRPr lang="en-US" sz="2600" kern="1200"/>
        </a:p>
      </dsp:txBody>
      <dsp:txXfrm>
        <a:off x="50489" y="2844845"/>
        <a:ext cx="6263246" cy="933302"/>
      </dsp:txXfrm>
    </dsp:sp>
    <dsp:sp modelId="{A8305271-2FD5-49B1-B4C8-E9B82CFAE977}">
      <dsp:nvSpPr>
        <dsp:cNvPr id="0" name=""/>
        <dsp:cNvSpPr/>
      </dsp:nvSpPr>
      <dsp:spPr>
        <a:xfrm>
          <a:off x="0" y="3903516"/>
          <a:ext cx="6364224" cy="10342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For example, “ Girls at age 8 may start their periods before breast development” </a:t>
          </a:r>
          <a:endParaRPr lang="en-US" sz="2600" kern="1200"/>
        </a:p>
      </dsp:txBody>
      <dsp:txXfrm>
        <a:off x="50489" y="3954005"/>
        <a:ext cx="6263246" cy="933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AAA23F-57A3-41A9-A3F8-D3C5CC8B45A5}">
      <dsp:nvSpPr>
        <dsp:cNvPr id="0" name=""/>
        <dsp:cNvSpPr/>
      </dsp:nvSpPr>
      <dsp:spPr>
        <a:xfrm rot="5400000">
          <a:off x="5410072" y="-1189323"/>
          <a:ext cx="3481070"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0970" tIns="70485" rIns="140970" bIns="70485" numCol="1" spcCol="1270" anchor="ctr" anchorCtr="0">
          <a:noAutofit/>
        </a:bodyPr>
        <a:lstStyle/>
        <a:p>
          <a:pPr marL="285750" lvl="1" indent="-285750" algn="l" defTabSz="1644650">
            <a:lnSpc>
              <a:spcPct val="90000"/>
            </a:lnSpc>
            <a:spcBef>
              <a:spcPct val="0"/>
            </a:spcBef>
            <a:spcAft>
              <a:spcPct val="15000"/>
            </a:spcAft>
            <a:buChar char="•"/>
          </a:pPr>
          <a:r>
            <a:rPr lang="en-GB" sz="3700" kern="1200"/>
            <a:t>Brain problem (Tumour) </a:t>
          </a:r>
          <a:endParaRPr lang="en-US" sz="3700" kern="1200"/>
        </a:p>
        <a:p>
          <a:pPr marL="285750" lvl="1" indent="-285750" algn="l" defTabSz="1644650">
            <a:lnSpc>
              <a:spcPct val="90000"/>
            </a:lnSpc>
            <a:spcBef>
              <a:spcPct val="0"/>
            </a:spcBef>
            <a:spcAft>
              <a:spcPct val="15000"/>
            </a:spcAft>
            <a:buChar char="•"/>
          </a:pPr>
          <a:r>
            <a:rPr lang="en-GB" sz="3700" kern="1200"/>
            <a:t>Brain Damage (infection, Surgery/Treatment) </a:t>
          </a:r>
          <a:endParaRPr lang="en-US" sz="3700" kern="1200"/>
        </a:p>
        <a:p>
          <a:pPr marL="285750" lvl="1" indent="-285750" algn="l" defTabSz="1644650">
            <a:lnSpc>
              <a:spcPct val="90000"/>
            </a:lnSpc>
            <a:spcBef>
              <a:spcPct val="0"/>
            </a:spcBef>
            <a:spcAft>
              <a:spcPct val="15000"/>
            </a:spcAft>
            <a:buChar char="•"/>
          </a:pPr>
          <a:r>
            <a:rPr lang="en-GB" sz="3700" kern="1200"/>
            <a:t>Issues with ovaries or thyroid </a:t>
          </a:r>
          <a:endParaRPr lang="en-US" sz="3700" kern="1200"/>
        </a:p>
        <a:p>
          <a:pPr marL="285750" lvl="1" indent="-285750" algn="l" defTabSz="1644650">
            <a:lnSpc>
              <a:spcPct val="90000"/>
            </a:lnSpc>
            <a:spcBef>
              <a:spcPct val="0"/>
            </a:spcBef>
            <a:spcAft>
              <a:spcPct val="15000"/>
            </a:spcAft>
            <a:buChar char="•"/>
          </a:pPr>
          <a:r>
            <a:rPr lang="en-GB" sz="3700" kern="1200"/>
            <a:t>Genetics </a:t>
          </a:r>
          <a:endParaRPr lang="en-US" sz="3700" kern="1200"/>
        </a:p>
      </dsp:txBody>
      <dsp:txXfrm rot="-5400000">
        <a:off x="3785615" y="605066"/>
        <a:ext cx="6560052" cy="3141206"/>
      </dsp:txXfrm>
    </dsp:sp>
    <dsp:sp modelId="{175BF9D8-26C3-4871-9F91-47784603BB5B}">
      <dsp:nvSpPr>
        <dsp:cNvPr id="0" name=""/>
        <dsp:cNvSpPr/>
      </dsp:nvSpPr>
      <dsp:spPr>
        <a:xfrm>
          <a:off x="0" y="0"/>
          <a:ext cx="3785616" cy="4351338"/>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a:t>Causes are not always clear, but some contributing factors are as follows: </a:t>
          </a:r>
          <a:endParaRPr lang="en-US" sz="3900" kern="1200"/>
        </a:p>
      </dsp:txBody>
      <dsp:txXfrm>
        <a:off x="184799" y="184799"/>
        <a:ext cx="3416018" cy="39817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3D15D-0605-4197-ACD3-A249CD5B68B9}">
      <dsp:nvSpPr>
        <dsp:cNvPr id="0" name=""/>
        <dsp:cNvSpPr/>
      </dsp:nvSpPr>
      <dsp:spPr>
        <a:xfrm>
          <a:off x="0" y="785708"/>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Delayed puberty can include: </a:t>
          </a:r>
          <a:endParaRPr lang="en-US" sz="2600" kern="1200"/>
        </a:p>
      </dsp:txBody>
      <dsp:txXfrm>
        <a:off x="31185" y="816893"/>
        <a:ext cx="10453230" cy="576450"/>
      </dsp:txXfrm>
    </dsp:sp>
    <dsp:sp modelId="{9818DD35-82C5-4564-89D7-0ED04BB5F170}">
      <dsp:nvSpPr>
        <dsp:cNvPr id="0" name=""/>
        <dsp:cNvSpPr/>
      </dsp:nvSpPr>
      <dsp:spPr>
        <a:xfrm>
          <a:off x="0" y="1499409"/>
          <a:ext cx="10515600" cy="63882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No signs of testicular development by 14 years of age for boys</a:t>
          </a:r>
          <a:endParaRPr lang="en-US" sz="2600" kern="1200"/>
        </a:p>
      </dsp:txBody>
      <dsp:txXfrm>
        <a:off x="31185" y="1530594"/>
        <a:ext cx="10453230" cy="576450"/>
      </dsp:txXfrm>
    </dsp:sp>
    <dsp:sp modelId="{E87E7E43-F510-4D09-9182-6E354DA2C7A1}">
      <dsp:nvSpPr>
        <dsp:cNvPr id="0" name=""/>
        <dsp:cNvSpPr/>
      </dsp:nvSpPr>
      <dsp:spPr>
        <a:xfrm>
          <a:off x="0" y="2213109"/>
          <a:ext cx="10515600" cy="63882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No breast development by 13 years of age for girls or </a:t>
          </a:r>
          <a:endParaRPr lang="en-US" sz="2600" kern="1200"/>
        </a:p>
      </dsp:txBody>
      <dsp:txXfrm>
        <a:off x="31185" y="2244294"/>
        <a:ext cx="10453230" cy="576450"/>
      </dsp:txXfrm>
    </dsp:sp>
    <dsp:sp modelId="{EDFADB8F-5CD2-4859-8A2F-2EAF69E5C0CB}">
      <dsp:nvSpPr>
        <dsp:cNvPr id="0" name=""/>
        <dsp:cNvSpPr/>
      </dsp:nvSpPr>
      <dsp:spPr>
        <a:xfrm>
          <a:off x="0" y="2926809"/>
          <a:ext cx="10515600" cy="63882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Developed breasts but their periods have not started by 15 years of age</a:t>
          </a:r>
          <a:endParaRPr lang="en-US" sz="2600" kern="1200"/>
        </a:p>
      </dsp:txBody>
      <dsp:txXfrm>
        <a:off x="31185" y="2957994"/>
        <a:ext cx="10453230" cy="5764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D6B69-5806-4F91-AB6B-E642BFF1A3A0}">
      <dsp:nvSpPr>
        <dsp:cNvPr id="0" name=""/>
        <dsp:cNvSpPr/>
      </dsp:nvSpPr>
      <dsp:spPr>
        <a:xfrm>
          <a:off x="0" y="71356"/>
          <a:ext cx="10515600" cy="99815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long-term illness, such as cystic fibrosis, diabetes or kidney disease</a:t>
          </a:r>
          <a:endParaRPr lang="en-US" sz="2500" kern="1200"/>
        </a:p>
      </dsp:txBody>
      <dsp:txXfrm>
        <a:off x="48726" y="120082"/>
        <a:ext cx="10418148" cy="900704"/>
      </dsp:txXfrm>
    </dsp:sp>
    <dsp:sp modelId="{80D84A86-A778-42A5-95C9-373FB98B353B}">
      <dsp:nvSpPr>
        <dsp:cNvPr id="0" name=""/>
        <dsp:cNvSpPr/>
      </dsp:nvSpPr>
      <dsp:spPr>
        <a:xfrm>
          <a:off x="0" y="1141512"/>
          <a:ext cx="10515600" cy="998156"/>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malnutrition, possibly from an eating disorder or a condition such as cystic fibrosis or coeliac disease</a:t>
          </a:r>
          <a:endParaRPr lang="en-US" sz="2500" kern="1200"/>
        </a:p>
      </dsp:txBody>
      <dsp:txXfrm>
        <a:off x="48726" y="1190238"/>
        <a:ext cx="10418148" cy="900704"/>
      </dsp:txXfrm>
    </dsp:sp>
    <dsp:sp modelId="{CFAC6DCA-07C2-46CE-885F-5B6A3FEAC9A2}">
      <dsp:nvSpPr>
        <dsp:cNvPr id="0" name=""/>
        <dsp:cNvSpPr/>
      </dsp:nvSpPr>
      <dsp:spPr>
        <a:xfrm>
          <a:off x="0" y="2211669"/>
          <a:ext cx="10515600" cy="998156"/>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problem with the ovaries, testes, thyroid gland or pituitary gland</a:t>
          </a:r>
          <a:endParaRPr lang="en-US" sz="2500" kern="1200"/>
        </a:p>
      </dsp:txBody>
      <dsp:txXfrm>
        <a:off x="48726" y="2260395"/>
        <a:ext cx="10418148" cy="900704"/>
      </dsp:txXfrm>
    </dsp:sp>
    <dsp:sp modelId="{3637366F-296A-488B-85CC-CDD843219670}">
      <dsp:nvSpPr>
        <dsp:cNvPr id="0" name=""/>
        <dsp:cNvSpPr/>
      </dsp:nvSpPr>
      <dsp:spPr>
        <a:xfrm>
          <a:off x="0" y="3281825"/>
          <a:ext cx="10515600" cy="998156"/>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(NHS, 2022)</a:t>
          </a:r>
          <a:endParaRPr lang="en-US" sz="2500" kern="1200"/>
        </a:p>
      </dsp:txBody>
      <dsp:txXfrm>
        <a:off x="48726" y="3330551"/>
        <a:ext cx="10418148" cy="9007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F7988-B5F6-4C2E-B34E-2D4F6B3A604F}">
      <dsp:nvSpPr>
        <dsp:cNvPr id="0" name=""/>
        <dsp:cNvSpPr/>
      </dsp:nvSpPr>
      <dsp:spPr>
        <a:xfrm>
          <a:off x="0" y="53"/>
          <a:ext cx="3785616" cy="21225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Within the context of cognitive development, adolescence is considered from the ages of 12 onwards. </a:t>
          </a:r>
          <a:endParaRPr lang="en-US" sz="2600" kern="1200"/>
        </a:p>
      </dsp:txBody>
      <dsp:txXfrm>
        <a:off x="103614" y="103667"/>
        <a:ext cx="3578388" cy="1915324"/>
      </dsp:txXfrm>
    </dsp:sp>
    <dsp:sp modelId="{DDB2B3A8-22C8-4094-8D40-ACC8A2FC02E4}">
      <dsp:nvSpPr>
        <dsp:cNvPr id="0" name=""/>
        <dsp:cNvSpPr/>
      </dsp:nvSpPr>
      <dsp:spPr>
        <a:xfrm rot="5400000">
          <a:off x="6301587" y="-2765"/>
          <a:ext cx="1698041" cy="6729984"/>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Develop advanced reasoning skills</a:t>
          </a:r>
          <a:endParaRPr lang="en-US" sz="2100" kern="1200"/>
        </a:p>
        <a:p>
          <a:pPr marL="228600" lvl="1" indent="-228600" algn="l" defTabSz="933450">
            <a:lnSpc>
              <a:spcPct val="90000"/>
            </a:lnSpc>
            <a:spcBef>
              <a:spcPct val="0"/>
            </a:spcBef>
            <a:spcAft>
              <a:spcPct val="15000"/>
            </a:spcAft>
            <a:buChar char="•"/>
          </a:pPr>
          <a:r>
            <a:rPr lang="en-GB" sz="2100" kern="1200" dirty="0"/>
            <a:t>Development of abstract thinking </a:t>
          </a:r>
          <a:endParaRPr lang="en-US" sz="2100" kern="1200" dirty="0"/>
        </a:p>
        <a:p>
          <a:pPr marL="228600" lvl="1" indent="-228600" algn="l" defTabSz="933450">
            <a:lnSpc>
              <a:spcPct val="90000"/>
            </a:lnSpc>
            <a:spcBef>
              <a:spcPct val="0"/>
            </a:spcBef>
            <a:spcAft>
              <a:spcPct val="15000"/>
            </a:spcAft>
            <a:buChar char="•"/>
          </a:pPr>
          <a:r>
            <a:rPr lang="en-GB" sz="2100" kern="1200"/>
            <a:t>capacity to think about what they are feeling and how others perceive them (Formal operational thinking). </a:t>
          </a:r>
          <a:endParaRPr lang="en-US" sz="2100" kern="1200"/>
        </a:p>
      </dsp:txBody>
      <dsp:txXfrm rot="-5400000">
        <a:off x="3785616" y="2596098"/>
        <a:ext cx="6647092" cy="1532257"/>
      </dsp:txXfrm>
    </dsp:sp>
    <dsp:sp modelId="{0D006147-46B3-4DB0-B7CE-8DCE22FE7235}">
      <dsp:nvSpPr>
        <dsp:cNvPr id="0" name=""/>
        <dsp:cNvSpPr/>
      </dsp:nvSpPr>
      <dsp:spPr>
        <a:xfrm>
          <a:off x="0" y="2228732"/>
          <a:ext cx="3785616" cy="212255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Sander’s (2013) identifies 3 key areas in cognitive development: </a:t>
          </a:r>
          <a:endParaRPr lang="en-US" sz="2600" kern="1200"/>
        </a:p>
      </dsp:txBody>
      <dsp:txXfrm>
        <a:off x="103614" y="2332346"/>
        <a:ext cx="3578388" cy="19153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FEABF-3F89-4C85-AB77-ACFAD92FABF1}">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3C55D8-EB20-41B3-BEAA-128C78A0D2D6}">
      <dsp:nvSpPr>
        <dsp:cNvPr id="0" name=""/>
        <dsp:cNvSpPr/>
      </dsp:nvSpPr>
      <dsp:spPr>
        <a:xfrm>
          <a:off x="0" y="0"/>
          <a:ext cx="210312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Complex network of brain structures involved in regulating emotions, motivation, memory, and behaviour.</a:t>
          </a:r>
          <a:endParaRPr lang="en-US" sz="2600" kern="1200"/>
        </a:p>
      </dsp:txBody>
      <dsp:txXfrm>
        <a:off x="0" y="0"/>
        <a:ext cx="2103120" cy="4351338"/>
      </dsp:txXfrm>
    </dsp:sp>
    <dsp:sp modelId="{C0229569-950D-49E6-A3BE-85C1AF2D6EBC}">
      <dsp:nvSpPr>
        <dsp:cNvPr id="0" name=""/>
        <dsp:cNvSpPr/>
      </dsp:nvSpPr>
      <dsp:spPr>
        <a:xfrm>
          <a:off x="2260854" y="67989"/>
          <a:ext cx="8254746"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Amygdala (Emotional memories)</a:t>
          </a:r>
          <a:endParaRPr lang="en-US" sz="3800" kern="1200"/>
        </a:p>
      </dsp:txBody>
      <dsp:txXfrm>
        <a:off x="2260854" y="67989"/>
        <a:ext cx="8254746" cy="1359793"/>
      </dsp:txXfrm>
    </dsp:sp>
    <dsp:sp modelId="{7B34BA99-0212-41A4-9123-B0F0A307F1EC}">
      <dsp:nvSpPr>
        <dsp:cNvPr id="0" name=""/>
        <dsp:cNvSpPr/>
      </dsp:nvSpPr>
      <dsp:spPr>
        <a:xfrm>
          <a:off x="2103120" y="1427782"/>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A5D4DD-7426-40B0-8D9A-FF9566486A90}">
      <dsp:nvSpPr>
        <dsp:cNvPr id="0" name=""/>
        <dsp:cNvSpPr/>
      </dsp:nvSpPr>
      <dsp:spPr>
        <a:xfrm>
          <a:off x="2260854" y="1495772"/>
          <a:ext cx="8254746"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Hippocampus (Long –term memory) </a:t>
          </a:r>
          <a:endParaRPr lang="en-US" sz="3800" kern="1200"/>
        </a:p>
      </dsp:txBody>
      <dsp:txXfrm>
        <a:off x="2260854" y="1495772"/>
        <a:ext cx="8254746" cy="1359793"/>
      </dsp:txXfrm>
    </dsp:sp>
    <dsp:sp modelId="{D9F2510B-DD03-4756-B4F8-C0DC309044AC}">
      <dsp:nvSpPr>
        <dsp:cNvPr id="0" name=""/>
        <dsp:cNvSpPr/>
      </dsp:nvSpPr>
      <dsp:spPr>
        <a:xfrm>
          <a:off x="2103120" y="2855565"/>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FB9E4F-2AD6-4A21-86D8-F2DF3F778E00}">
      <dsp:nvSpPr>
        <dsp:cNvPr id="0" name=""/>
        <dsp:cNvSpPr/>
      </dsp:nvSpPr>
      <dsp:spPr>
        <a:xfrm>
          <a:off x="2260854" y="2923555"/>
          <a:ext cx="8254746"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heightened emotional responses and desire for rewards.</a:t>
          </a:r>
          <a:endParaRPr lang="en-US" sz="3800" kern="1200"/>
        </a:p>
      </dsp:txBody>
      <dsp:txXfrm>
        <a:off x="2260854" y="2923555"/>
        <a:ext cx="8254746" cy="1359793"/>
      </dsp:txXfrm>
    </dsp:sp>
    <dsp:sp modelId="{D4C2BBDC-FDBD-49C5-9268-1611BDE7265E}">
      <dsp:nvSpPr>
        <dsp:cNvPr id="0" name=""/>
        <dsp:cNvSpPr/>
      </dsp:nvSpPr>
      <dsp:spPr>
        <a:xfrm>
          <a:off x="2103120" y="4283348"/>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85568-738C-4B5F-8DB8-E034702F925D}">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FD5F7-2558-4B0F-8E32-E74F92A548F5}">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46ECA7-D096-412D-A197-3AD9165FC71C}">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GB" sz="2100" kern="1200"/>
            <a:t>Dopamine Influences pleasure and reward pathways. Increased sensitivity results in adolescence seeking: </a:t>
          </a:r>
          <a:endParaRPr lang="en-US" sz="2100" kern="1200"/>
        </a:p>
      </dsp:txBody>
      <dsp:txXfrm>
        <a:off x="1339618" y="2288"/>
        <a:ext cx="5024605" cy="1159843"/>
      </dsp:txXfrm>
    </dsp:sp>
    <dsp:sp modelId="{09EE48BF-EDDB-485F-B6F2-0213A7FCF9A2}">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126457-989B-4BED-B1B3-9C42366119A5}">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9D4B25-2EB6-434F-9649-102FDFFC5450}">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GB" sz="2100" kern="1200"/>
            <a:t>New experiences</a:t>
          </a:r>
          <a:endParaRPr lang="en-US" sz="2100" kern="1200"/>
        </a:p>
      </dsp:txBody>
      <dsp:txXfrm>
        <a:off x="1339618" y="1452092"/>
        <a:ext cx="5024605" cy="1159843"/>
      </dsp:txXfrm>
    </dsp:sp>
    <dsp:sp modelId="{A316F5C9-7C81-497A-B1FB-F690BAE34164}">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70072B-D5F1-4BF4-AE98-FA3F3088110D}">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7C0F41-6637-4059-A2C9-10872FB56E71}">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GB" sz="2100" kern="1200"/>
            <a:t>Exciting experiences </a:t>
          </a:r>
          <a:endParaRPr lang="en-US" sz="2100" kern="1200"/>
        </a:p>
      </dsp:txBody>
      <dsp:txXfrm>
        <a:off x="1339618" y="2901896"/>
        <a:ext cx="5024605" cy="1159843"/>
      </dsp:txXfrm>
    </dsp:sp>
    <dsp:sp modelId="{7C80F007-6616-4344-8943-7A504F7118DE}">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75FE1-038B-4358-9612-F84A74F40D65}">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47A113-FCFB-41F4-83D2-594C63B3F30E}">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GB" sz="2100" kern="1200"/>
            <a:t>Risky experiences </a:t>
          </a:r>
          <a:endParaRPr lang="en-US" sz="2100" kern="1200"/>
        </a:p>
      </dsp:txBody>
      <dsp:txXfrm>
        <a:off x="1339618" y="4351700"/>
        <a:ext cx="5024605" cy="115984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FC10C-58D3-4182-B2AA-F234A8E0198F}">
      <dsp:nvSpPr>
        <dsp:cNvPr id="0" name=""/>
        <dsp:cNvSpPr/>
      </dsp:nvSpPr>
      <dsp:spPr>
        <a:xfrm>
          <a:off x="0" y="21333"/>
          <a:ext cx="6798539" cy="36854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Industry: </a:t>
          </a:r>
          <a:endParaRPr lang="en-US" sz="1500" b="1" kern="1200" dirty="0"/>
        </a:p>
      </dsp:txBody>
      <dsp:txXfrm>
        <a:off x="17991" y="39324"/>
        <a:ext cx="6762557" cy="332567"/>
      </dsp:txXfrm>
    </dsp:sp>
    <dsp:sp modelId="{4C923E35-DC5B-4760-87AA-4C6D190EFC5C}">
      <dsp:nvSpPr>
        <dsp:cNvPr id="0" name=""/>
        <dsp:cNvSpPr/>
      </dsp:nvSpPr>
      <dsp:spPr>
        <a:xfrm>
          <a:off x="0" y="433083"/>
          <a:ext cx="6798539" cy="368549"/>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Development of skills </a:t>
          </a:r>
          <a:endParaRPr lang="en-US" sz="1500" kern="1200"/>
        </a:p>
      </dsp:txBody>
      <dsp:txXfrm>
        <a:off x="17991" y="451074"/>
        <a:ext cx="6762557" cy="332567"/>
      </dsp:txXfrm>
    </dsp:sp>
    <dsp:sp modelId="{BF243020-2FDE-4B49-8B9D-243EE8D6EDAB}">
      <dsp:nvSpPr>
        <dsp:cNvPr id="0" name=""/>
        <dsp:cNvSpPr/>
      </dsp:nvSpPr>
      <dsp:spPr>
        <a:xfrm>
          <a:off x="0" y="844833"/>
          <a:ext cx="6798539" cy="368549"/>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Encouragement is crucial within this stage </a:t>
          </a:r>
          <a:endParaRPr lang="en-US" sz="1500" kern="1200"/>
        </a:p>
      </dsp:txBody>
      <dsp:txXfrm>
        <a:off x="17991" y="862824"/>
        <a:ext cx="6762557" cy="332567"/>
      </dsp:txXfrm>
    </dsp:sp>
    <dsp:sp modelId="{499847F4-E010-43DD-A0F2-C1D0918A0F9F}">
      <dsp:nvSpPr>
        <dsp:cNvPr id="0" name=""/>
        <dsp:cNvSpPr/>
      </dsp:nvSpPr>
      <dsp:spPr>
        <a:xfrm>
          <a:off x="0" y="1256583"/>
          <a:ext cx="6798539" cy="368549"/>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Gain feeling of competence and belief  ( “Yes I can do it!”)</a:t>
          </a:r>
          <a:endParaRPr lang="en-US" sz="1500" kern="1200"/>
        </a:p>
      </dsp:txBody>
      <dsp:txXfrm>
        <a:off x="17991" y="1274574"/>
        <a:ext cx="6762557" cy="332567"/>
      </dsp:txXfrm>
    </dsp:sp>
    <dsp:sp modelId="{AF372CD2-EDB4-4B30-9EB5-A29095A00863}">
      <dsp:nvSpPr>
        <dsp:cNvPr id="0" name=""/>
        <dsp:cNvSpPr/>
      </dsp:nvSpPr>
      <dsp:spPr>
        <a:xfrm>
          <a:off x="0" y="1668333"/>
          <a:ext cx="6798539" cy="36854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Work co-operatively and understand how they can use skills to complete tasks. </a:t>
          </a:r>
          <a:endParaRPr lang="en-US" sz="1500" kern="1200"/>
        </a:p>
      </dsp:txBody>
      <dsp:txXfrm>
        <a:off x="17991" y="1686324"/>
        <a:ext cx="6762557" cy="332567"/>
      </dsp:txXfrm>
    </dsp:sp>
    <dsp:sp modelId="{BAA87DB3-9E8A-4EB3-92C7-FC5C61953B63}">
      <dsp:nvSpPr>
        <dsp:cNvPr id="0" name=""/>
        <dsp:cNvSpPr/>
      </dsp:nvSpPr>
      <dsp:spPr>
        <a:xfrm>
          <a:off x="0" y="2080083"/>
          <a:ext cx="6798539" cy="368549"/>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Inferiority: </a:t>
          </a:r>
          <a:endParaRPr lang="en-US" sz="1500" b="1" kern="1200" dirty="0"/>
        </a:p>
      </dsp:txBody>
      <dsp:txXfrm>
        <a:off x="17991" y="2098074"/>
        <a:ext cx="6762557" cy="332567"/>
      </dsp:txXfrm>
    </dsp:sp>
    <dsp:sp modelId="{5F08BC7F-9A1A-446F-B662-B52593795C31}">
      <dsp:nvSpPr>
        <dsp:cNvPr id="0" name=""/>
        <dsp:cNvSpPr/>
      </dsp:nvSpPr>
      <dsp:spPr>
        <a:xfrm>
          <a:off x="0" y="2491833"/>
          <a:ext cx="6798539" cy="368549"/>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Negative feedback or limited opportunities leads to feeling inferior</a:t>
          </a:r>
          <a:endParaRPr lang="en-US" sz="1500" kern="1200"/>
        </a:p>
      </dsp:txBody>
      <dsp:txXfrm>
        <a:off x="17991" y="2509824"/>
        <a:ext cx="6762557" cy="332567"/>
      </dsp:txXfrm>
    </dsp:sp>
    <dsp:sp modelId="{D17C60DA-0525-4A78-937D-42C01E3520E0}">
      <dsp:nvSpPr>
        <dsp:cNvPr id="0" name=""/>
        <dsp:cNvSpPr/>
      </dsp:nvSpPr>
      <dsp:spPr>
        <a:xfrm>
          <a:off x="0" y="2903583"/>
          <a:ext cx="6798539" cy="368549"/>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Self-esteem negatively impacted</a:t>
          </a:r>
          <a:endParaRPr lang="en-US" sz="1500" kern="1200"/>
        </a:p>
      </dsp:txBody>
      <dsp:txXfrm>
        <a:off x="17991" y="2921574"/>
        <a:ext cx="6762557" cy="332567"/>
      </dsp:txXfrm>
    </dsp:sp>
    <dsp:sp modelId="{4469D40F-4794-4FEA-8338-FCF0C9BFA4A5}">
      <dsp:nvSpPr>
        <dsp:cNvPr id="0" name=""/>
        <dsp:cNvSpPr/>
      </dsp:nvSpPr>
      <dsp:spPr>
        <a:xfrm>
          <a:off x="0" y="3315333"/>
          <a:ext cx="6798539" cy="36854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Comparison between peers leads to feelings of inadequacy. </a:t>
          </a:r>
          <a:endParaRPr lang="en-US" sz="1500" kern="1200"/>
        </a:p>
      </dsp:txBody>
      <dsp:txXfrm>
        <a:off x="17991" y="3333324"/>
        <a:ext cx="6762557" cy="33256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0D97C-A4C0-4D0B-AFA7-DB772FBBB099}">
      <dsp:nvSpPr>
        <dsp:cNvPr id="0" name=""/>
        <dsp:cNvSpPr/>
      </dsp:nvSpPr>
      <dsp:spPr>
        <a:xfrm>
          <a:off x="0" y="48284"/>
          <a:ext cx="4828172" cy="131756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Social Comparison</a:t>
          </a:r>
          <a:endParaRPr lang="en-US" sz="3300" kern="1200"/>
        </a:p>
      </dsp:txBody>
      <dsp:txXfrm>
        <a:off x="64318" y="112602"/>
        <a:ext cx="4699536" cy="1188930"/>
      </dsp:txXfrm>
    </dsp:sp>
    <dsp:sp modelId="{101A9B71-F354-4F40-909C-5150844301E0}">
      <dsp:nvSpPr>
        <dsp:cNvPr id="0" name=""/>
        <dsp:cNvSpPr/>
      </dsp:nvSpPr>
      <dsp:spPr>
        <a:xfrm>
          <a:off x="0" y="1460891"/>
          <a:ext cx="4828172" cy="131756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Dealing with Failure</a:t>
          </a:r>
          <a:endParaRPr lang="en-US" sz="3300" kern="1200"/>
        </a:p>
      </dsp:txBody>
      <dsp:txXfrm>
        <a:off x="64318" y="1525209"/>
        <a:ext cx="4699536" cy="1188930"/>
      </dsp:txXfrm>
    </dsp:sp>
    <dsp:sp modelId="{DF0F9585-D55F-4A06-BF42-EFD54F167216}">
      <dsp:nvSpPr>
        <dsp:cNvPr id="0" name=""/>
        <dsp:cNvSpPr/>
      </dsp:nvSpPr>
      <dsp:spPr>
        <a:xfrm>
          <a:off x="0" y="2873497"/>
          <a:ext cx="4828172" cy="131756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Building Life Skills</a:t>
          </a:r>
          <a:endParaRPr lang="en-US" sz="3300" kern="1200"/>
        </a:p>
      </dsp:txBody>
      <dsp:txXfrm>
        <a:off x="64318" y="2937815"/>
        <a:ext cx="4699536" cy="1188930"/>
      </dsp:txXfrm>
    </dsp:sp>
    <dsp:sp modelId="{F79DD756-C5FA-40C3-AB6D-8945C7F42CFC}">
      <dsp:nvSpPr>
        <dsp:cNvPr id="0" name=""/>
        <dsp:cNvSpPr/>
      </dsp:nvSpPr>
      <dsp:spPr>
        <a:xfrm>
          <a:off x="0" y="4286103"/>
          <a:ext cx="4828172" cy="131756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Feedback and Reinforcement</a:t>
          </a:r>
          <a:endParaRPr lang="en-US" sz="3300" kern="1200"/>
        </a:p>
      </dsp:txBody>
      <dsp:txXfrm>
        <a:off x="64318" y="4350421"/>
        <a:ext cx="4699536" cy="118893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3550E-E34C-48FD-AAC0-A465C2721320}">
      <dsp:nvSpPr>
        <dsp:cNvPr id="0" name=""/>
        <dsp:cNvSpPr/>
      </dsp:nvSpPr>
      <dsp:spPr>
        <a:xfrm>
          <a:off x="2705303" y="1030908"/>
          <a:ext cx="590384" cy="91440"/>
        </a:xfrm>
        <a:custGeom>
          <a:avLst/>
          <a:gdLst/>
          <a:ahLst/>
          <a:cxnLst/>
          <a:rect l="0" t="0" r="0" b="0"/>
          <a:pathLst>
            <a:path>
              <a:moveTo>
                <a:pt x="0" y="45720"/>
              </a:moveTo>
              <a:lnTo>
                <a:pt x="59038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1073523"/>
        <a:ext cx="31049" cy="6209"/>
      </dsp:txXfrm>
    </dsp:sp>
    <dsp:sp modelId="{3D68498E-AAB8-4EA3-9E3F-28D87379AF05}">
      <dsp:nvSpPr>
        <dsp:cNvPr id="0" name=""/>
        <dsp:cNvSpPr/>
      </dsp:nvSpPr>
      <dsp:spPr>
        <a:xfrm>
          <a:off x="7172" y="266649"/>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Identity: </a:t>
          </a:r>
          <a:endParaRPr lang="en-US" sz="1600" kern="1200"/>
        </a:p>
      </dsp:txBody>
      <dsp:txXfrm>
        <a:off x="7172" y="266649"/>
        <a:ext cx="2699931" cy="1619958"/>
      </dsp:txXfrm>
    </dsp:sp>
    <dsp:sp modelId="{AE40D9EC-5E90-410F-AB88-BD373964FF72}">
      <dsp:nvSpPr>
        <dsp:cNvPr id="0" name=""/>
        <dsp:cNvSpPr/>
      </dsp:nvSpPr>
      <dsp:spPr>
        <a:xfrm>
          <a:off x="6026219" y="1030908"/>
          <a:ext cx="590384" cy="91440"/>
        </a:xfrm>
        <a:custGeom>
          <a:avLst/>
          <a:gdLst/>
          <a:ahLst/>
          <a:cxnLst/>
          <a:rect l="0" t="0" r="0" b="0"/>
          <a:pathLst>
            <a:path>
              <a:moveTo>
                <a:pt x="0" y="45720"/>
              </a:moveTo>
              <a:lnTo>
                <a:pt x="59038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1073523"/>
        <a:ext cx="31049" cy="6209"/>
      </dsp:txXfrm>
    </dsp:sp>
    <dsp:sp modelId="{3939F1D3-060E-4C94-87EF-E6A4630A2F17}">
      <dsp:nvSpPr>
        <dsp:cNvPr id="0" name=""/>
        <dsp:cNvSpPr/>
      </dsp:nvSpPr>
      <dsp:spPr>
        <a:xfrm>
          <a:off x="3328087" y="266649"/>
          <a:ext cx="2699931" cy="16199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When provided freedom and support, adolescence explore different and develop strong identity, feelings of independence and control </a:t>
          </a:r>
          <a:endParaRPr lang="en-US" sz="1600" kern="1200"/>
        </a:p>
      </dsp:txBody>
      <dsp:txXfrm>
        <a:off x="3328087" y="266649"/>
        <a:ext cx="2699931" cy="1619958"/>
      </dsp:txXfrm>
    </dsp:sp>
    <dsp:sp modelId="{AA8BBE4F-D406-4EE7-9553-47F8085E39B1}">
      <dsp:nvSpPr>
        <dsp:cNvPr id="0" name=""/>
        <dsp:cNvSpPr/>
      </dsp:nvSpPr>
      <dsp:spPr>
        <a:xfrm>
          <a:off x="1357138" y="1884807"/>
          <a:ext cx="6641830" cy="590384"/>
        </a:xfrm>
        <a:custGeom>
          <a:avLst/>
          <a:gdLst/>
          <a:ahLst/>
          <a:cxnLst/>
          <a:rect l="0" t="0" r="0" b="0"/>
          <a:pathLst>
            <a:path>
              <a:moveTo>
                <a:pt x="6641830" y="0"/>
              </a:moveTo>
              <a:lnTo>
                <a:pt x="6641830" y="312292"/>
              </a:lnTo>
              <a:lnTo>
                <a:pt x="0" y="312292"/>
              </a:lnTo>
              <a:lnTo>
                <a:pt x="0" y="59038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11283" y="2176895"/>
        <a:ext cx="333539" cy="6209"/>
      </dsp:txXfrm>
    </dsp:sp>
    <dsp:sp modelId="{1A276DBA-1312-43E6-A521-6B9464075BBD}">
      <dsp:nvSpPr>
        <dsp:cNvPr id="0" name=""/>
        <dsp:cNvSpPr/>
      </dsp:nvSpPr>
      <dsp:spPr>
        <a:xfrm>
          <a:off x="6649003" y="266649"/>
          <a:ext cx="2699931" cy="16199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Involves exploring their interests, values, and goals, which helps them form their own unique identity.</a:t>
          </a:r>
          <a:endParaRPr lang="en-US" sz="1600" kern="1200"/>
        </a:p>
      </dsp:txBody>
      <dsp:txXfrm>
        <a:off x="6649003" y="266649"/>
        <a:ext cx="2699931" cy="1619958"/>
      </dsp:txXfrm>
    </dsp:sp>
    <dsp:sp modelId="{A63CD7DB-8BD8-4B69-84C3-525FA2B0A005}">
      <dsp:nvSpPr>
        <dsp:cNvPr id="0" name=""/>
        <dsp:cNvSpPr/>
      </dsp:nvSpPr>
      <dsp:spPr>
        <a:xfrm>
          <a:off x="2705303" y="3271851"/>
          <a:ext cx="590384" cy="91440"/>
        </a:xfrm>
        <a:custGeom>
          <a:avLst/>
          <a:gdLst/>
          <a:ahLst/>
          <a:cxnLst/>
          <a:rect l="0" t="0" r="0" b="0"/>
          <a:pathLst>
            <a:path>
              <a:moveTo>
                <a:pt x="0" y="45720"/>
              </a:moveTo>
              <a:lnTo>
                <a:pt x="59038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3314466"/>
        <a:ext cx="31049" cy="6209"/>
      </dsp:txXfrm>
    </dsp:sp>
    <dsp:sp modelId="{AAA8832A-DA24-408C-A726-438C5D35D6A9}">
      <dsp:nvSpPr>
        <dsp:cNvPr id="0" name=""/>
        <dsp:cNvSpPr/>
      </dsp:nvSpPr>
      <dsp:spPr>
        <a:xfrm>
          <a:off x="7172" y="2507592"/>
          <a:ext cx="2699931" cy="16199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Role Confusion:</a:t>
          </a:r>
          <a:endParaRPr lang="en-US" sz="1600" kern="1200"/>
        </a:p>
      </dsp:txBody>
      <dsp:txXfrm>
        <a:off x="7172" y="2507592"/>
        <a:ext cx="2699931" cy="1619958"/>
      </dsp:txXfrm>
    </dsp:sp>
    <dsp:sp modelId="{A3AF0026-5CF9-4C24-82B5-A4E02982D3DA}">
      <dsp:nvSpPr>
        <dsp:cNvPr id="0" name=""/>
        <dsp:cNvSpPr/>
      </dsp:nvSpPr>
      <dsp:spPr>
        <a:xfrm>
          <a:off x="3328087" y="2507592"/>
          <a:ext cx="2699931" cy="16199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711200">
            <a:lnSpc>
              <a:spcPct val="90000"/>
            </a:lnSpc>
            <a:spcBef>
              <a:spcPct val="0"/>
            </a:spcBef>
            <a:spcAft>
              <a:spcPct val="35000"/>
            </a:spcAft>
            <a:buNone/>
          </a:pPr>
          <a:r>
            <a:rPr lang="en-GB" sz="1600" kern="1200"/>
            <a:t>No support and freedom may result in them feeling overwhelmed, distress and confusions. </a:t>
          </a:r>
          <a:endParaRPr lang="en-US" sz="1600" kern="1200"/>
        </a:p>
      </dsp:txBody>
      <dsp:txXfrm>
        <a:off x="3328087" y="2507592"/>
        <a:ext cx="2699931" cy="16199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8AEEC-4608-499B-990C-27E04D836E31}">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F18231-EB8B-4289-8485-9681ECDCC014}">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Formation of Identity</a:t>
          </a:r>
          <a:endParaRPr lang="en-US" sz="2100" kern="1200"/>
        </a:p>
      </dsp:txBody>
      <dsp:txXfrm>
        <a:off x="0" y="675"/>
        <a:ext cx="6900512" cy="614976"/>
      </dsp:txXfrm>
    </dsp:sp>
    <dsp:sp modelId="{518A5609-10AB-4F6E-81E4-6CDD5CC43A3A}">
      <dsp:nvSpPr>
        <dsp:cNvPr id="0" name=""/>
        <dsp:cNvSpPr/>
      </dsp:nvSpPr>
      <dsp:spPr>
        <a:xfrm>
          <a:off x="0" y="615652"/>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57ED5-5BEA-494E-B9FE-82E436EBC422}">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Peer Influence</a:t>
          </a:r>
          <a:endParaRPr lang="en-US" sz="2100" kern="1200"/>
        </a:p>
      </dsp:txBody>
      <dsp:txXfrm>
        <a:off x="0" y="615652"/>
        <a:ext cx="6900512" cy="614976"/>
      </dsp:txXfrm>
    </dsp:sp>
    <dsp:sp modelId="{03C995E3-08D8-4F81-A9BA-36A5E0B287FF}">
      <dsp:nvSpPr>
        <dsp:cNvPr id="0" name=""/>
        <dsp:cNvSpPr/>
      </dsp:nvSpPr>
      <dsp:spPr>
        <a:xfrm>
          <a:off x="0" y="123062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55AE6C-AF97-4083-AFAD-19697FA1C867}">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Social Acceptance and Belonging</a:t>
          </a:r>
          <a:endParaRPr lang="en-US" sz="2100" kern="1200"/>
        </a:p>
      </dsp:txBody>
      <dsp:txXfrm>
        <a:off x="0" y="1230628"/>
        <a:ext cx="6900512" cy="614976"/>
      </dsp:txXfrm>
    </dsp:sp>
    <dsp:sp modelId="{6FD71699-EFA1-421E-9BD1-864BEC4ED647}">
      <dsp:nvSpPr>
        <dsp:cNvPr id="0" name=""/>
        <dsp:cNvSpPr/>
      </dsp:nvSpPr>
      <dsp:spPr>
        <a:xfrm>
          <a:off x="0" y="1845605"/>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06C7B-DE88-4ECD-B332-BDB4CE5C58A3}">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Experiencing Diversity</a:t>
          </a:r>
          <a:endParaRPr lang="en-US" sz="2100" kern="1200"/>
        </a:p>
      </dsp:txBody>
      <dsp:txXfrm>
        <a:off x="0" y="1845605"/>
        <a:ext cx="6900512" cy="614976"/>
      </dsp:txXfrm>
    </dsp:sp>
    <dsp:sp modelId="{FF7E50A5-AEC4-4000-B9C3-6C196017E9E7}">
      <dsp:nvSpPr>
        <dsp:cNvPr id="0" name=""/>
        <dsp:cNvSpPr/>
      </dsp:nvSpPr>
      <dsp:spPr>
        <a:xfrm>
          <a:off x="0" y="246058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07D9C4-331E-4974-AD1A-91BF65D58E41}">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Conflict and Resolution</a:t>
          </a:r>
          <a:endParaRPr lang="en-US" sz="2100" kern="1200" dirty="0"/>
        </a:p>
      </dsp:txBody>
      <dsp:txXfrm>
        <a:off x="0" y="2460582"/>
        <a:ext cx="6900512" cy="614976"/>
      </dsp:txXfrm>
    </dsp:sp>
    <dsp:sp modelId="{3FB4A59B-4678-4073-8D5D-A77B5EA0AEAE}">
      <dsp:nvSpPr>
        <dsp:cNvPr id="0" name=""/>
        <dsp:cNvSpPr/>
      </dsp:nvSpPr>
      <dsp:spPr>
        <a:xfrm>
          <a:off x="0" y="3075558"/>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DE0C8-D113-4E69-ACC3-636C4A532550}">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Erikson described 3 forms of identity crisis:</a:t>
          </a:r>
          <a:endParaRPr lang="en-US" sz="2100" kern="1200"/>
        </a:p>
      </dsp:txBody>
      <dsp:txXfrm>
        <a:off x="0" y="3075558"/>
        <a:ext cx="6900512" cy="614976"/>
      </dsp:txXfrm>
    </dsp:sp>
    <dsp:sp modelId="{350BA566-C924-412E-BB57-8EC02D8F71D7}">
      <dsp:nvSpPr>
        <dsp:cNvPr id="0" name=""/>
        <dsp:cNvSpPr/>
      </dsp:nvSpPr>
      <dsp:spPr>
        <a:xfrm>
          <a:off x="0" y="3690535"/>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58621-2154-42DE-A459-1D3FB4350042}">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Severe (identity confusion) </a:t>
          </a:r>
          <a:endParaRPr lang="en-US" sz="2100" kern="1200"/>
        </a:p>
      </dsp:txBody>
      <dsp:txXfrm>
        <a:off x="0" y="3690535"/>
        <a:ext cx="6900512" cy="614976"/>
      </dsp:txXfrm>
    </dsp:sp>
    <dsp:sp modelId="{2BAABA9E-4668-451E-B6D3-9E205231E0DC}">
      <dsp:nvSpPr>
        <dsp:cNvPr id="0" name=""/>
        <dsp:cNvSpPr/>
      </dsp:nvSpPr>
      <dsp:spPr>
        <a:xfrm>
          <a:off x="0" y="430551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7FF0AF-49B9-4418-998A-9D7B7AD6E4FA}">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Prolonged (realignment of childhood identifications) </a:t>
          </a:r>
          <a:endParaRPr lang="en-US" sz="2100" kern="1200"/>
        </a:p>
      </dsp:txBody>
      <dsp:txXfrm>
        <a:off x="0" y="4305512"/>
        <a:ext cx="6900512" cy="614976"/>
      </dsp:txXfrm>
    </dsp:sp>
    <dsp:sp modelId="{B9B94C98-BC73-4A2B-89A5-058F8AA2EAED}">
      <dsp:nvSpPr>
        <dsp:cNvPr id="0" name=""/>
        <dsp:cNvSpPr/>
      </dsp:nvSpPr>
      <dsp:spPr>
        <a:xfrm>
          <a:off x="0" y="492048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537CD-00CE-4811-9160-A2B9002A0124}">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Aggravated (repeated unsuccessful attempts at resolution)</a:t>
          </a:r>
          <a:endParaRPr lang="en-US" sz="2100" kern="1200"/>
        </a:p>
      </dsp:txBody>
      <dsp:txXfrm>
        <a:off x="0" y="4920488"/>
        <a:ext cx="6900512" cy="61497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FF8A2-E413-454B-A6E1-837F77FDAF0C}">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1A278A43-E217-4C76-8B89-4B26A3E70B81}">
      <dsp:nvSpPr>
        <dsp:cNvPr id="0" name=""/>
        <dsp:cNvSpPr/>
      </dsp:nvSpPr>
      <dsp:spPr>
        <a:xfrm>
          <a:off x="748607" y="2795"/>
          <a:ext cx="1922896" cy="115373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1244600">
            <a:lnSpc>
              <a:spcPct val="90000"/>
            </a:lnSpc>
            <a:spcBef>
              <a:spcPct val="0"/>
            </a:spcBef>
            <a:spcAft>
              <a:spcPct val="35000"/>
            </a:spcAft>
            <a:buNone/>
          </a:pPr>
          <a:r>
            <a:rPr lang="en-GB" sz="2800" b="1" kern="1200" dirty="0"/>
            <a:t>Intimacy: </a:t>
          </a:r>
          <a:endParaRPr lang="en-US" sz="2800" b="1" kern="1200" dirty="0"/>
        </a:p>
      </dsp:txBody>
      <dsp:txXfrm>
        <a:off x="748607" y="2795"/>
        <a:ext cx="1922896" cy="1153737"/>
      </dsp:txXfrm>
    </dsp:sp>
    <dsp:sp modelId="{10ABB416-5107-4979-8483-2087B0B9EC50}">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EE452FF7-9362-4FFB-A97E-F3280250CDEF}">
      <dsp:nvSpPr>
        <dsp:cNvPr id="0" name=""/>
        <dsp:cNvSpPr/>
      </dsp:nvSpPr>
      <dsp:spPr>
        <a:xfrm>
          <a:off x="3113770" y="2795"/>
          <a:ext cx="1922896" cy="115373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dirty="0"/>
            <a:t>Form intimate, reciprocal relationships with others.</a:t>
          </a:r>
          <a:endParaRPr lang="en-US" sz="1500" kern="1200" dirty="0"/>
        </a:p>
      </dsp:txBody>
      <dsp:txXfrm>
        <a:off x="3113770" y="2795"/>
        <a:ext cx="1922896" cy="1153737"/>
      </dsp:txXfrm>
    </dsp:sp>
    <dsp:sp modelId="{36991B5D-EBBD-47D2-829D-046FD6B1C63C}">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8C90FF25-4384-487C-B2F2-F5E1F6B483C8}">
      <dsp:nvSpPr>
        <dsp:cNvPr id="0" name=""/>
        <dsp:cNvSpPr/>
      </dsp:nvSpPr>
      <dsp:spPr>
        <a:xfrm>
          <a:off x="5478933" y="2795"/>
          <a:ext cx="1922896" cy="1153737"/>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dirty="0"/>
            <a:t>Form close bonds and are comfortable with mutual dependency. </a:t>
          </a:r>
          <a:endParaRPr lang="en-US" sz="1500" kern="1200" dirty="0"/>
        </a:p>
      </dsp:txBody>
      <dsp:txXfrm>
        <a:off x="5478933" y="2795"/>
        <a:ext cx="1922896" cy="1153737"/>
      </dsp:txXfrm>
    </dsp:sp>
    <dsp:sp modelId="{F2570A90-2E32-4ED0-9058-9B8A76A521C9}">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CA6284E4-DF34-4847-A92F-54E61A8D664D}">
      <dsp:nvSpPr>
        <dsp:cNvPr id="0" name=""/>
        <dsp:cNvSpPr/>
      </dsp:nvSpPr>
      <dsp:spPr>
        <a:xfrm>
          <a:off x="7844095" y="2795"/>
          <a:ext cx="1922896" cy="115373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dirty="0"/>
            <a:t>Be open and share oneself with others</a:t>
          </a:r>
          <a:endParaRPr lang="en-US" sz="1500" kern="1200" dirty="0"/>
        </a:p>
      </dsp:txBody>
      <dsp:txXfrm>
        <a:off x="7844095" y="2795"/>
        <a:ext cx="1922896" cy="1153737"/>
      </dsp:txXfrm>
    </dsp:sp>
    <dsp:sp modelId="{9794E22B-DBD5-444A-8EDD-FA6B8CCF4EE6}">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FCB8BDF2-49DC-4BD0-8206-DE6E3D4D52C0}">
      <dsp:nvSpPr>
        <dsp:cNvPr id="0" name=""/>
        <dsp:cNvSpPr/>
      </dsp:nvSpPr>
      <dsp:spPr>
        <a:xfrm>
          <a:off x="748607" y="1598800"/>
          <a:ext cx="1922896" cy="115373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dirty="0"/>
            <a:t>Demonstrate commitment </a:t>
          </a:r>
          <a:endParaRPr lang="en-US" sz="1500" kern="1200" dirty="0"/>
        </a:p>
      </dsp:txBody>
      <dsp:txXfrm>
        <a:off x="748607" y="1598800"/>
        <a:ext cx="1922896" cy="1153737"/>
      </dsp:txXfrm>
    </dsp:sp>
    <dsp:sp modelId="{83B6A2C6-F102-4BFC-BE1D-8E3F0952D949}">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41EAA5DD-9D18-462A-8315-8457D9895DDD}">
      <dsp:nvSpPr>
        <dsp:cNvPr id="0" name=""/>
        <dsp:cNvSpPr/>
      </dsp:nvSpPr>
      <dsp:spPr>
        <a:xfrm>
          <a:off x="3113770" y="1598800"/>
          <a:ext cx="1922896" cy="115373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1244600">
            <a:lnSpc>
              <a:spcPct val="90000"/>
            </a:lnSpc>
            <a:spcBef>
              <a:spcPct val="0"/>
            </a:spcBef>
            <a:spcAft>
              <a:spcPct val="35000"/>
            </a:spcAft>
            <a:buNone/>
          </a:pPr>
          <a:r>
            <a:rPr lang="en-GB" sz="2800" b="1" kern="1200" dirty="0"/>
            <a:t>Isolation: </a:t>
          </a:r>
          <a:endParaRPr lang="en-US" sz="2800" b="1" kern="1200" dirty="0"/>
        </a:p>
      </dsp:txBody>
      <dsp:txXfrm>
        <a:off x="3113770" y="1598800"/>
        <a:ext cx="1922896" cy="1153737"/>
      </dsp:txXfrm>
    </dsp:sp>
    <dsp:sp modelId="{7CF39985-AAD9-47B7-B2B3-22013D15352C}">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6BF805AF-0969-414C-912D-8FBD4B32D870}">
      <dsp:nvSpPr>
        <dsp:cNvPr id="0" name=""/>
        <dsp:cNvSpPr/>
      </dsp:nvSpPr>
      <dsp:spPr>
        <a:xfrm>
          <a:off x="5478933" y="1598800"/>
          <a:ext cx="1922896" cy="115373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a:t>Unable to form close relationships</a:t>
          </a:r>
          <a:endParaRPr lang="en-US" sz="1500" kern="1200"/>
        </a:p>
      </dsp:txBody>
      <dsp:txXfrm>
        <a:off x="5478933" y="1598800"/>
        <a:ext cx="1922896" cy="1153737"/>
      </dsp:txXfrm>
    </dsp:sp>
    <dsp:sp modelId="{9B470C5A-2FC6-48A2-91FD-57AC44CD410D}">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476FDD5E-EBA7-492B-8F3C-0DCCFBFA89B2}">
      <dsp:nvSpPr>
        <dsp:cNvPr id="0" name=""/>
        <dsp:cNvSpPr/>
      </dsp:nvSpPr>
      <dsp:spPr>
        <a:xfrm>
          <a:off x="7844095" y="1598800"/>
          <a:ext cx="1922896" cy="1153737"/>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a:t>Unresolved crises or fear of rejection</a:t>
          </a:r>
          <a:endParaRPr lang="en-US" sz="1500" kern="1200"/>
        </a:p>
      </dsp:txBody>
      <dsp:txXfrm>
        <a:off x="7844095" y="1598800"/>
        <a:ext cx="1922896" cy="1153737"/>
      </dsp:txXfrm>
    </dsp:sp>
    <dsp:sp modelId="{FA1F78E6-2F14-45B5-A2D0-8FBB36F87367}">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CC4C9B97-2DCD-42D3-BD7F-44E55E833B34}">
      <dsp:nvSpPr>
        <dsp:cNvPr id="0" name=""/>
        <dsp:cNvSpPr/>
      </dsp:nvSpPr>
      <dsp:spPr>
        <a:xfrm>
          <a:off x="748607" y="3194804"/>
          <a:ext cx="1922896" cy="115373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a:t>Unable to form meaningful, intimate relationships with others. </a:t>
          </a:r>
          <a:endParaRPr lang="en-US" sz="1500" kern="1200"/>
        </a:p>
      </dsp:txBody>
      <dsp:txXfrm>
        <a:off x="748607" y="3194804"/>
        <a:ext cx="1922896" cy="1153737"/>
      </dsp:txXfrm>
    </dsp:sp>
    <dsp:sp modelId="{C1576AD6-84EF-44C5-944A-7DDBBBAD2E39}">
      <dsp:nvSpPr>
        <dsp:cNvPr id="0" name=""/>
        <dsp:cNvSpPr/>
      </dsp:nvSpPr>
      <dsp:spPr>
        <a:xfrm>
          <a:off x="3113770" y="3194804"/>
          <a:ext cx="1922896" cy="115373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66750">
            <a:lnSpc>
              <a:spcPct val="90000"/>
            </a:lnSpc>
            <a:spcBef>
              <a:spcPct val="0"/>
            </a:spcBef>
            <a:spcAft>
              <a:spcPct val="35000"/>
            </a:spcAft>
            <a:buNone/>
          </a:pPr>
          <a:r>
            <a:rPr lang="en-GB" sz="1500" kern="1200"/>
            <a:t>May lead to feelings of loneliness, alienation, and exclusion.</a:t>
          </a:r>
          <a:endParaRPr lang="en-US" sz="1500" kern="1200"/>
        </a:p>
      </dsp:txBody>
      <dsp:txXfrm>
        <a:off x="3113770" y="3194804"/>
        <a:ext cx="1922896" cy="115373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2620A-61C3-4BEB-8226-271ED5557F9F}">
      <dsp:nvSpPr>
        <dsp:cNvPr id="0" name=""/>
        <dsp:cNvSpPr/>
      </dsp:nvSpPr>
      <dsp:spPr>
        <a:xfrm>
          <a:off x="917569" y="294203"/>
          <a:ext cx="4182632" cy="4182632"/>
        </a:xfrm>
        <a:prstGeom prst="pie">
          <a:avLst>
            <a:gd name="adj1" fmla="val 16200000"/>
            <a:gd name="adj2" fmla="val 19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Substance Abuse</a:t>
          </a:r>
          <a:endParaRPr lang="en-US" sz="1500" kern="1200"/>
        </a:p>
      </dsp:txBody>
      <dsp:txXfrm>
        <a:off x="3108471" y="828485"/>
        <a:ext cx="1095451" cy="846485"/>
      </dsp:txXfrm>
    </dsp:sp>
    <dsp:sp modelId="{E8717C5E-4D17-4A52-BA56-B6695F3993C7}">
      <dsp:nvSpPr>
        <dsp:cNvPr id="0" name=""/>
        <dsp:cNvSpPr/>
      </dsp:nvSpPr>
      <dsp:spPr>
        <a:xfrm>
          <a:off x="967362" y="380345"/>
          <a:ext cx="4182632" cy="4182632"/>
        </a:xfrm>
        <a:prstGeom prst="pie">
          <a:avLst>
            <a:gd name="adj1" fmla="val 198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Dangerous Driving</a:t>
          </a:r>
          <a:endParaRPr lang="en-US" sz="1500" kern="1200"/>
        </a:p>
      </dsp:txBody>
      <dsp:txXfrm>
        <a:off x="3805577" y="2073316"/>
        <a:ext cx="1145244" cy="821588"/>
      </dsp:txXfrm>
    </dsp:sp>
    <dsp:sp modelId="{21F92713-0A5E-4882-8103-3578F4167FB8}">
      <dsp:nvSpPr>
        <dsp:cNvPr id="0" name=""/>
        <dsp:cNvSpPr/>
      </dsp:nvSpPr>
      <dsp:spPr>
        <a:xfrm>
          <a:off x="917569" y="466488"/>
          <a:ext cx="4182632" cy="4182632"/>
        </a:xfrm>
        <a:prstGeom prst="pie">
          <a:avLst>
            <a:gd name="adj1" fmla="val 180000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Unprotected sex </a:t>
          </a:r>
          <a:endParaRPr lang="en-US" sz="1500" kern="1200"/>
        </a:p>
      </dsp:txBody>
      <dsp:txXfrm>
        <a:off x="3108471" y="3293250"/>
        <a:ext cx="1095451" cy="846485"/>
      </dsp:txXfrm>
    </dsp:sp>
    <dsp:sp modelId="{7D1C5A68-5413-4B28-A42E-DBE4F80F6103}">
      <dsp:nvSpPr>
        <dsp:cNvPr id="0" name=""/>
        <dsp:cNvSpPr/>
      </dsp:nvSpPr>
      <dsp:spPr>
        <a:xfrm>
          <a:off x="817982" y="466488"/>
          <a:ext cx="4182632" cy="4182632"/>
        </a:xfrm>
        <a:prstGeom prst="pie">
          <a:avLst>
            <a:gd name="adj1" fmla="val 54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Criminal Activities </a:t>
          </a:r>
          <a:endParaRPr lang="en-US" sz="1500" kern="1200"/>
        </a:p>
      </dsp:txBody>
      <dsp:txXfrm>
        <a:off x="1714261" y="3293250"/>
        <a:ext cx="1095451" cy="846485"/>
      </dsp:txXfrm>
    </dsp:sp>
    <dsp:sp modelId="{1571A64D-ECFD-4F7D-8BF3-04A742965224}">
      <dsp:nvSpPr>
        <dsp:cNvPr id="0" name=""/>
        <dsp:cNvSpPr/>
      </dsp:nvSpPr>
      <dsp:spPr>
        <a:xfrm>
          <a:off x="768189" y="380345"/>
          <a:ext cx="4182632" cy="4182632"/>
        </a:xfrm>
        <a:prstGeom prst="pie">
          <a:avLst>
            <a:gd name="adj1" fmla="val 9000000"/>
            <a:gd name="adj2" fmla="val 126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Extreme Sports </a:t>
          </a:r>
          <a:endParaRPr lang="en-US" sz="1500" kern="1200"/>
        </a:p>
      </dsp:txBody>
      <dsp:txXfrm>
        <a:off x="967362" y="2073316"/>
        <a:ext cx="1145244" cy="821588"/>
      </dsp:txXfrm>
    </dsp:sp>
    <dsp:sp modelId="{CFFE6C5B-2E6F-4BD2-8010-DBAE4DC83AD4}">
      <dsp:nvSpPr>
        <dsp:cNvPr id="0" name=""/>
        <dsp:cNvSpPr/>
      </dsp:nvSpPr>
      <dsp:spPr>
        <a:xfrm>
          <a:off x="817982" y="294203"/>
          <a:ext cx="4182632" cy="4182632"/>
        </a:xfrm>
        <a:prstGeom prst="pie">
          <a:avLst>
            <a:gd name="adj1" fmla="val 126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Self-harm</a:t>
          </a:r>
          <a:endParaRPr lang="en-US" sz="1500" kern="1200"/>
        </a:p>
      </dsp:txBody>
      <dsp:txXfrm>
        <a:off x="1714261" y="828485"/>
        <a:ext cx="1095451" cy="846485"/>
      </dsp:txXfrm>
    </dsp:sp>
    <dsp:sp modelId="{2BB71B16-377D-4D1D-AC59-978472445A6C}">
      <dsp:nvSpPr>
        <dsp:cNvPr id="0" name=""/>
        <dsp:cNvSpPr/>
      </dsp:nvSpPr>
      <dsp:spPr>
        <a:xfrm>
          <a:off x="658491" y="35278"/>
          <a:ext cx="4700481" cy="4700481"/>
        </a:xfrm>
        <a:prstGeom prst="circularArrow">
          <a:avLst>
            <a:gd name="adj1" fmla="val 5085"/>
            <a:gd name="adj2" fmla="val 327528"/>
            <a:gd name="adj3" fmla="val 19472472"/>
            <a:gd name="adj4" fmla="val 162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95E4BF-A876-46E3-911F-F9FF5848FE11}">
      <dsp:nvSpPr>
        <dsp:cNvPr id="0" name=""/>
        <dsp:cNvSpPr/>
      </dsp:nvSpPr>
      <dsp:spPr>
        <a:xfrm>
          <a:off x="708284" y="121421"/>
          <a:ext cx="4700481" cy="4700481"/>
        </a:xfrm>
        <a:prstGeom prst="circularArrow">
          <a:avLst>
            <a:gd name="adj1" fmla="val 5085"/>
            <a:gd name="adj2" fmla="val 327528"/>
            <a:gd name="adj3" fmla="val 1472472"/>
            <a:gd name="adj4" fmla="val 19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03D3B0-B774-4B9E-A4E0-4101E78274BB}">
      <dsp:nvSpPr>
        <dsp:cNvPr id="0" name=""/>
        <dsp:cNvSpPr/>
      </dsp:nvSpPr>
      <dsp:spPr>
        <a:xfrm>
          <a:off x="658491" y="207563"/>
          <a:ext cx="4700481" cy="4700481"/>
        </a:xfrm>
        <a:prstGeom prst="circularArrow">
          <a:avLst>
            <a:gd name="adj1" fmla="val 5085"/>
            <a:gd name="adj2" fmla="val 327528"/>
            <a:gd name="adj3" fmla="val 5072221"/>
            <a:gd name="adj4" fmla="val 1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6A8DEE-6A6B-4C66-8E82-75D9DAE2CDCF}">
      <dsp:nvSpPr>
        <dsp:cNvPr id="0" name=""/>
        <dsp:cNvSpPr/>
      </dsp:nvSpPr>
      <dsp:spPr>
        <a:xfrm>
          <a:off x="559210" y="207563"/>
          <a:ext cx="4700481" cy="4700481"/>
        </a:xfrm>
        <a:prstGeom prst="circularArrow">
          <a:avLst>
            <a:gd name="adj1" fmla="val 5085"/>
            <a:gd name="adj2" fmla="val 327528"/>
            <a:gd name="adj3" fmla="val 8672472"/>
            <a:gd name="adj4" fmla="val 540025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78A164-FEA6-4340-9247-A6652974F799}">
      <dsp:nvSpPr>
        <dsp:cNvPr id="0" name=""/>
        <dsp:cNvSpPr/>
      </dsp:nvSpPr>
      <dsp:spPr>
        <a:xfrm>
          <a:off x="509417" y="121421"/>
          <a:ext cx="4700481" cy="4700481"/>
        </a:xfrm>
        <a:prstGeom prst="circularArrow">
          <a:avLst>
            <a:gd name="adj1" fmla="val 5085"/>
            <a:gd name="adj2" fmla="val 327528"/>
            <a:gd name="adj3" fmla="val 12272472"/>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A6F66D-40D7-46E1-8297-210BE56340A4}">
      <dsp:nvSpPr>
        <dsp:cNvPr id="0" name=""/>
        <dsp:cNvSpPr/>
      </dsp:nvSpPr>
      <dsp:spPr>
        <a:xfrm>
          <a:off x="559210" y="35278"/>
          <a:ext cx="4700481" cy="4700481"/>
        </a:xfrm>
        <a:prstGeom prst="circularArrow">
          <a:avLst>
            <a:gd name="adj1" fmla="val 5085"/>
            <a:gd name="adj2" fmla="val 327528"/>
            <a:gd name="adj3" fmla="val 15872221"/>
            <a:gd name="adj4" fmla="val 126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39FE9-62AD-4AE0-8DBF-8CF0EAA92FE1}">
      <dsp:nvSpPr>
        <dsp:cNvPr id="0" name=""/>
        <dsp:cNvSpPr/>
      </dsp:nvSpPr>
      <dsp:spPr>
        <a:xfrm>
          <a:off x="0" y="143271"/>
          <a:ext cx="5918184" cy="7125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Anticipation of fun and excitement</a:t>
          </a:r>
          <a:endParaRPr lang="en-US" sz="2900" kern="1200"/>
        </a:p>
      </dsp:txBody>
      <dsp:txXfrm>
        <a:off x="34783" y="178054"/>
        <a:ext cx="5848618" cy="642964"/>
      </dsp:txXfrm>
    </dsp:sp>
    <dsp:sp modelId="{C5F84BEF-9787-4FC1-AAE6-E96FEAEBC57F}">
      <dsp:nvSpPr>
        <dsp:cNvPr id="0" name=""/>
        <dsp:cNvSpPr/>
      </dsp:nvSpPr>
      <dsp:spPr>
        <a:xfrm>
          <a:off x="0" y="939321"/>
          <a:ext cx="5918184" cy="71253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Greater tolerance for risk taking </a:t>
          </a:r>
          <a:endParaRPr lang="en-US" sz="2900" kern="1200"/>
        </a:p>
      </dsp:txBody>
      <dsp:txXfrm>
        <a:off x="34783" y="974104"/>
        <a:ext cx="5848618" cy="642964"/>
      </dsp:txXfrm>
    </dsp:sp>
    <dsp:sp modelId="{1E9CA0A7-E62E-4CF0-A585-B41F5D99322F}">
      <dsp:nvSpPr>
        <dsp:cNvPr id="0" name=""/>
        <dsp:cNvSpPr/>
      </dsp:nvSpPr>
      <dsp:spPr>
        <a:xfrm>
          <a:off x="0" y="1735372"/>
          <a:ext cx="5918184" cy="71253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Greater impulsivity </a:t>
          </a:r>
          <a:endParaRPr lang="en-US" sz="2900" kern="1200"/>
        </a:p>
      </dsp:txBody>
      <dsp:txXfrm>
        <a:off x="34783" y="1770155"/>
        <a:ext cx="5848618" cy="642964"/>
      </dsp:txXfrm>
    </dsp:sp>
    <dsp:sp modelId="{19AE5E47-6C99-40EE-8286-FDFA10B40BC1}">
      <dsp:nvSpPr>
        <dsp:cNvPr id="0" name=""/>
        <dsp:cNvSpPr/>
      </dsp:nvSpPr>
      <dsp:spPr>
        <a:xfrm>
          <a:off x="0" y="2531422"/>
          <a:ext cx="5918184" cy="71253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Socialisation </a:t>
          </a:r>
          <a:endParaRPr lang="en-US" sz="2900" kern="1200"/>
        </a:p>
      </dsp:txBody>
      <dsp:txXfrm>
        <a:off x="34783" y="2566205"/>
        <a:ext cx="5848618" cy="642964"/>
      </dsp:txXfrm>
    </dsp:sp>
    <dsp:sp modelId="{CDB94023-36A6-4D43-B7D9-EA1F4A78679F}">
      <dsp:nvSpPr>
        <dsp:cNvPr id="0" name=""/>
        <dsp:cNvSpPr/>
      </dsp:nvSpPr>
      <dsp:spPr>
        <a:xfrm>
          <a:off x="0" y="3327472"/>
          <a:ext cx="5918184" cy="71253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Peer-pressure </a:t>
          </a:r>
          <a:endParaRPr lang="en-US" sz="2900" kern="1200"/>
        </a:p>
      </dsp:txBody>
      <dsp:txXfrm>
        <a:off x="34783" y="3362255"/>
        <a:ext cx="5848618" cy="642964"/>
      </dsp:txXfrm>
    </dsp:sp>
    <dsp:sp modelId="{B53A31BD-67AB-4733-A974-DAB9A499C7E7}">
      <dsp:nvSpPr>
        <dsp:cNvPr id="0" name=""/>
        <dsp:cNvSpPr/>
      </dsp:nvSpPr>
      <dsp:spPr>
        <a:xfrm>
          <a:off x="0" y="4123522"/>
          <a:ext cx="5918184" cy="7125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Parental Factors </a:t>
          </a:r>
          <a:endParaRPr lang="en-US" sz="2900" kern="1200"/>
        </a:p>
      </dsp:txBody>
      <dsp:txXfrm>
        <a:off x="34783" y="4158305"/>
        <a:ext cx="5848618" cy="64296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BE690-6804-4A7F-AA1D-E353EB2FF595}">
      <dsp:nvSpPr>
        <dsp:cNvPr id="0" name=""/>
        <dsp:cNvSpPr/>
      </dsp:nvSpPr>
      <dsp:spPr>
        <a:xfrm>
          <a:off x="0" y="511357"/>
          <a:ext cx="4828172"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tool for self-discovery and experimentation.</a:t>
          </a:r>
          <a:endParaRPr lang="en-US" sz="2200" kern="1200"/>
        </a:p>
      </dsp:txBody>
      <dsp:txXfrm>
        <a:off x="42722" y="554079"/>
        <a:ext cx="4742728" cy="789716"/>
      </dsp:txXfrm>
    </dsp:sp>
    <dsp:sp modelId="{1D79143C-4280-4EBF-91C2-AC651D0E9AA4}">
      <dsp:nvSpPr>
        <dsp:cNvPr id="0" name=""/>
        <dsp:cNvSpPr/>
      </dsp:nvSpPr>
      <dsp:spPr>
        <a:xfrm>
          <a:off x="0" y="1449877"/>
          <a:ext cx="4828172" cy="87516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Test their capabilities (strengths and weaknesses)</a:t>
          </a:r>
          <a:endParaRPr lang="en-US" sz="2200" kern="1200"/>
        </a:p>
      </dsp:txBody>
      <dsp:txXfrm>
        <a:off x="42722" y="1492599"/>
        <a:ext cx="4742728" cy="789716"/>
      </dsp:txXfrm>
    </dsp:sp>
    <dsp:sp modelId="{F36C161C-AB01-4615-8269-2358CBD38DBB}">
      <dsp:nvSpPr>
        <dsp:cNvPr id="0" name=""/>
        <dsp:cNvSpPr/>
      </dsp:nvSpPr>
      <dsp:spPr>
        <a:xfrm>
          <a:off x="0" y="2388397"/>
          <a:ext cx="4828172" cy="8751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Find their social identity (fit in)</a:t>
          </a:r>
          <a:endParaRPr lang="en-US" sz="2200" kern="1200"/>
        </a:p>
      </dsp:txBody>
      <dsp:txXfrm>
        <a:off x="42722" y="2431119"/>
        <a:ext cx="4742728" cy="789716"/>
      </dsp:txXfrm>
    </dsp:sp>
    <dsp:sp modelId="{A9C5E2D9-DC49-4D41-90BD-D7F519DF9FBE}">
      <dsp:nvSpPr>
        <dsp:cNvPr id="0" name=""/>
        <dsp:cNvSpPr/>
      </dsp:nvSpPr>
      <dsp:spPr>
        <a:xfrm>
          <a:off x="0" y="3326917"/>
          <a:ext cx="4828172" cy="87516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Autonomy and independence </a:t>
          </a:r>
          <a:endParaRPr lang="en-US" sz="2200" kern="1200"/>
        </a:p>
      </dsp:txBody>
      <dsp:txXfrm>
        <a:off x="42722" y="3369639"/>
        <a:ext cx="4742728" cy="789716"/>
      </dsp:txXfrm>
    </dsp:sp>
    <dsp:sp modelId="{6C1903F7-61C5-44B4-83BB-C4BCED7D6D96}">
      <dsp:nvSpPr>
        <dsp:cNvPr id="0" name=""/>
        <dsp:cNvSpPr/>
      </dsp:nvSpPr>
      <dsp:spPr>
        <a:xfrm>
          <a:off x="0" y="4265437"/>
          <a:ext cx="4828172" cy="8751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Moral and ethnical development (standing up for what they believe in) </a:t>
          </a:r>
          <a:endParaRPr lang="en-US" sz="2200" kern="1200"/>
        </a:p>
      </dsp:txBody>
      <dsp:txXfrm>
        <a:off x="42722" y="4308159"/>
        <a:ext cx="4742728" cy="78971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C7AB3-B8A5-4089-8EC3-6705DD427C4E}">
      <dsp:nvSpPr>
        <dsp:cNvPr id="0" name=""/>
        <dsp:cNvSpPr/>
      </dsp:nvSpPr>
      <dsp:spPr>
        <a:xfrm>
          <a:off x="0" y="77602"/>
          <a:ext cx="482817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Abuse or neglect, can disrupt brain development, especially in the prefrontal cortex and limbic system.</a:t>
          </a:r>
          <a:endParaRPr lang="en-US" sz="2500" kern="1200"/>
        </a:p>
      </dsp:txBody>
      <dsp:txXfrm>
        <a:off x="87100" y="164702"/>
        <a:ext cx="4653972" cy="1610050"/>
      </dsp:txXfrm>
    </dsp:sp>
    <dsp:sp modelId="{269ADA6C-2A7D-437A-A213-F72694E03E3F}">
      <dsp:nvSpPr>
        <dsp:cNvPr id="0" name=""/>
        <dsp:cNvSpPr/>
      </dsp:nvSpPr>
      <dsp:spPr>
        <a:xfrm>
          <a:off x="0" y="1933852"/>
          <a:ext cx="4828172" cy="178425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Adolescents with a history of trauma may have heightened emotional responses</a:t>
          </a:r>
          <a:endParaRPr lang="en-US" sz="2500" kern="1200"/>
        </a:p>
      </dsp:txBody>
      <dsp:txXfrm>
        <a:off x="87100" y="2020952"/>
        <a:ext cx="4653972" cy="1610050"/>
      </dsp:txXfrm>
    </dsp:sp>
    <dsp:sp modelId="{7AFD6132-3028-4486-A746-0E7C439258C7}">
      <dsp:nvSpPr>
        <dsp:cNvPr id="0" name=""/>
        <dsp:cNvSpPr/>
      </dsp:nvSpPr>
      <dsp:spPr>
        <a:xfrm>
          <a:off x="0" y="3790102"/>
          <a:ext cx="4828172" cy="17842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Difficulty regulating emotions, leading to impulsive or risky behaviour.</a:t>
          </a:r>
          <a:endParaRPr lang="en-US" sz="2500" kern="1200"/>
        </a:p>
      </dsp:txBody>
      <dsp:txXfrm>
        <a:off x="87100" y="3877202"/>
        <a:ext cx="4653972" cy="161005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14E17-7626-4810-BF0E-60FEC89876C7}">
      <dsp:nvSpPr>
        <dsp:cNvPr id="0" name=""/>
        <dsp:cNvSpPr/>
      </dsp:nvSpPr>
      <dsp:spPr>
        <a:xfrm rot="5400000">
          <a:off x="5410072" y="-1189323"/>
          <a:ext cx="3481070" cy="672998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82880" tIns="91440" rIns="182880" bIns="91440" numCol="1" spcCol="1270" anchor="ctr" anchorCtr="0">
          <a:noAutofit/>
        </a:bodyPr>
        <a:lstStyle/>
        <a:p>
          <a:pPr marL="285750" lvl="1" indent="-285750" algn="l" defTabSz="2133600">
            <a:lnSpc>
              <a:spcPct val="90000"/>
            </a:lnSpc>
            <a:spcBef>
              <a:spcPct val="0"/>
            </a:spcBef>
            <a:spcAft>
              <a:spcPct val="15000"/>
            </a:spcAft>
            <a:buChar char="•"/>
          </a:pPr>
          <a:r>
            <a:rPr lang="en-GB" sz="4800" kern="1200"/>
            <a:t>Seeking control </a:t>
          </a:r>
          <a:endParaRPr lang="en-US" sz="4800" kern="1200"/>
        </a:p>
        <a:p>
          <a:pPr marL="285750" lvl="1" indent="-285750" algn="l" defTabSz="2133600">
            <a:lnSpc>
              <a:spcPct val="90000"/>
            </a:lnSpc>
            <a:spcBef>
              <a:spcPct val="0"/>
            </a:spcBef>
            <a:spcAft>
              <a:spcPct val="15000"/>
            </a:spcAft>
            <a:buChar char="•"/>
          </a:pPr>
          <a:r>
            <a:rPr lang="en-GB" sz="4800" kern="1200"/>
            <a:t>Seek peer acceptance </a:t>
          </a:r>
          <a:endParaRPr lang="en-US" sz="4800" kern="1200"/>
        </a:p>
        <a:p>
          <a:pPr marL="285750" lvl="1" indent="-285750" algn="l" defTabSz="2133600">
            <a:lnSpc>
              <a:spcPct val="90000"/>
            </a:lnSpc>
            <a:spcBef>
              <a:spcPct val="0"/>
            </a:spcBef>
            <a:spcAft>
              <a:spcPct val="15000"/>
            </a:spcAft>
            <a:buChar char="•"/>
          </a:pPr>
          <a:r>
            <a:rPr lang="en-GB" sz="4800" kern="1200"/>
            <a:t>Escape reality </a:t>
          </a:r>
          <a:endParaRPr lang="en-US" sz="4800" kern="1200"/>
        </a:p>
      </dsp:txBody>
      <dsp:txXfrm rot="-5400000">
        <a:off x="3785615" y="605066"/>
        <a:ext cx="6560052" cy="3141206"/>
      </dsp:txXfrm>
    </dsp:sp>
    <dsp:sp modelId="{8D4ABC28-C411-4816-8A08-94C328074104}">
      <dsp:nvSpPr>
        <dsp:cNvPr id="0" name=""/>
        <dsp:cNvSpPr/>
      </dsp:nvSpPr>
      <dsp:spPr>
        <a:xfrm>
          <a:off x="0" y="0"/>
          <a:ext cx="3785616" cy="435133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a:t>Trauma survivors may engage in risky behaviours as a way of coping with emotional pain, stress, or trauma-related symptoms.</a:t>
          </a:r>
          <a:endParaRPr lang="en-US" sz="3100" kern="1200"/>
        </a:p>
      </dsp:txBody>
      <dsp:txXfrm>
        <a:off x="184799" y="184799"/>
        <a:ext cx="3416018" cy="398174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F3F3D-FDF5-4549-9F27-10C3BFA0A7ED}">
      <dsp:nvSpPr>
        <dsp:cNvPr id="0" name=""/>
        <dsp:cNvSpPr/>
      </dsp:nvSpPr>
      <dsp:spPr>
        <a:xfrm>
          <a:off x="0" y="89362"/>
          <a:ext cx="5918184" cy="11547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Generally, it is perceived that boys (males) are more likely to engage in risk behaviours compared to girls (females). </a:t>
          </a:r>
          <a:endParaRPr lang="en-US" sz="2100" kern="1200"/>
        </a:p>
      </dsp:txBody>
      <dsp:txXfrm>
        <a:off x="56372" y="145734"/>
        <a:ext cx="5805440" cy="1042045"/>
      </dsp:txXfrm>
    </dsp:sp>
    <dsp:sp modelId="{82258B76-CD4F-45BF-AEC0-D50DAE0BD1D1}">
      <dsp:nvSpPr>
        <dsp:cNvPr id="0" name=""/>
        <dsp:cNvSpPr/>
      </dsp:nvSpPr>
      <dsp:spPr>
        <a:xfrm>
          <a:off x="0" y="1304632"/>
          <a:ext cx="5918184" cy="1154789"/>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Murphy et al (2016) found: </a:t>
          </a:r>
          <a:endParaRPr lang="en-US" sz="2100" kern="1200"/>
        </a:p>
      </dsp:txBody>
      <dsp:txXfrm>
        <a:off x="56372" y="1361004"/>
        <a:ext cx="5805440" cy="1042045"/>
      </dsp:txXfrm>
    </dsp:sp>
    <dsp:sp modelId="{C60AD993-14B8-4FF8-8C07-87F8C52AB8ED}">
      <dsp:nvSpPr>
        <dsp:cNvPr id="0" name=""/>
        <dsp:cNvSpPr/>
      </dsp:nvSpPr>
      <dsp:spPr>
        <a:xfrm>
          <a:off x="0" y="2519902"/>
          <a:ext cx="5918184" cy="1154789"/>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Boys perceive behaviours as less risky therefore taking more risks.</a:t>
          </a:r>
          <a:endParaRPr lang="en-US" sz="2100" kern="1200"/>
        </a:p>
      </dsp:txBody>
      <dsp:txXfrm>
        <a:off x="56372" y="2576274"/>
        <a:ext cx="5805440" cy="1042045"/>
      </dsp:txXfrm>
    </dsp:sp>
    <dsp:sp modelId="{2FA1C82B-25AA-4AAA-8FCF-FF76EF60AF31}">
      <dsp:nvSpPr>
        <dsp:cNvPr id="0" name=""/>
        <dsp:cNvSpPr/>
      </dsp:nvSpPr>
      <dsp:spPr>
        <a:xfrm>
          <a:off x="0" y="3735172"/>
          <a:ext cx="5918184" cy="11547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Focused on the potential benefits than associated costs.</a:t>
          </a:r>
          <a:endParaRPr lang="en-US" sz="2100" kern="1200"/>
        </a:p>
      </dsp:txBody>
      <dsp:txXfrm>
        <a:off x="56372" y="3791544"/>
        <a:ext cx="5805440" cy="104204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900951-C697-432D-94E0-921618B32DC7}">
      <dsp:nvSpPr>
        <dsp:cNvPr id="0" name=""/>
        <dsp:cNvSpPr/>
      </dsp:nvSpPr>
      <dsp:spPr>
        <a:xfrm>
          <a:off x="0" y="101256"/>
          <a:ext cx="5918184" cy="15500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Fitzsimons et al (2018) longitudinal study explored various risking taking behaviours among adolescents in the UK. </a:t>
          </a:r>
          <a:endParaRPr lang="en-US" sz="2200" kern="1200"/>
        </a:p>
      </dsp:txBody>
      <dsp:txXfrm>
        <a:off x="75666" y="176922"/>
        <a:ext cx="5766852" cy="1398698"/>
      </dsp:txXfrm>
    </dsp:sp>
    <dsp:sp modelId="{892432A6-F668-4C9B-AE88-52E33A803577}">
      <dsp:nvSpPr>
        <dsp:cNvPr id="0" name=""/>
        <dsp:cNvSpPr/>
      </dsp:nvSpPr>
      <dsp:spPr>
        <a:xfrm>
          <a:off x="0" y="1714646"/>
          <a:ext cx="5918184" cy="155003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study concentrated on several behaviours.(substance use, alcohol, drugs, tobacco, gambling, criminal activity, sexual behaviour, anti-social behaviour). </a:t>
          </a:r>
          <a:endParaRPr lang="en-US" sz="2200" kern="1200"/>
        </a:p>
      </dsp:txBody>
      <dsp:txXfrm>
        <a:off x="75666" y="1790312"/>
        <a:ext cx="5766852" cy="1398698"/>
      </dsp:txXfrm>
    </dsp:sp>
    <dsp:sp modelId="{0659D50D-7453-473E-B946-8EAA52678B3E}">
      <dsp:nvSpPr>
        <dsp:cNvPr id="0" name=""/>
        <dsp:cNvSpPr/>
      </dsp:nvSpPr>
      <dsp:spPr>
        <a:xfrm>
          <a:off x="0" y="3328037"/>
          <a:ext cx="5918184" cy="15500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Sample concentrated on 14-year-olds. </a:t>
          </a:r>
          <a:endParaRPr lang="en-US" sz="2200" kern="1200"/>
        </a:p>
      </dsp:txBody>
      <dsp:txXfrm>
        <a:off x="75666" y="3403703"/>
        <a:ext cx="5766852" cy="13986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6A69EF-99FA-4C1F-9E4E-26E2DFEA8EF5}"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F5FED-8DA2-42A5-805C-E78586900A6F}" type="slidenum">
              <a:rPr lang="en-GB" smtClean="0"/>
              <a:t>‹#›</a:t>
            </a:fld>
            <a:endParaRPr lang="en-GB"/>
          </a:p>
        </p:txBody>
      </p:sp>
    </p:spTree>
    <p:extLst>
      <p:ext uri="{BB962C8B-B14F-4D97-AF65-F5344CB8AC3E}">
        <p14:creationId xmlns:p14="http://schemas.microsoft.com/office/powerpoint/2010/main" val="2891040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Galvan alluded two stages within adolescence, there have been discussions around another stage within this critical period: </a:t>
            </a:r>
          </a:p>
          <a:p>
            <a:r>
              <a:rPr lang="en-GB" dirty="0"/>
              <a:t>Early Adolescence: (10-13 years-old) </a:t>
            </a:r>
          </a:p>
          <a:p>
            <a:endParaRPr lang="en-GB" dirty="0"/>
          </a:p>
          <a:p>
            <a:r>
              <a:rPr lang="en-GB" dirty="0"/>
              <a:t>Middle Adolescence (Ages 14 to 17)</a:t>
            </a:r>
          </a:p>
          <a:p>
            <a:endParaRPr lang="en-GB" dirty="0"/>
          </a:p>
          <a:p>
            <a:r>
              <a:rPr lang="en-GB" dirty="0"/>
              <a:t>Late Adolescence (18-21… and beyond!)</a:t>
            </a:r>
          </a:p>
        </p:txBody>
      </p:sp>
      <p:sp>
        <p:nvSpPr>
          <p:cNvPr id="4" name="Slide Number Placeholder 3"/>
          <p:cNvSpPr>
            <a:spLocks noGrp="1"/>
          </p:cNvSpPr>
          <p:nvPr>
            <p:ph type="sldNum" sz="quarter" idx="5"/>
          </p:nvPr>
        </p:nvSpPr>
        <p:spPr/>
        <p:txBody>
          <a:bodyPr/>
          <a:lstStyle/>
          <a:p>
            <a:fld id="{28CF5FED-8DA2-42A5-805C-E78586900A6F}" type="slidenum">
              <a:rPr lang="en-GB" smtClean="0"/>
              <a:t>6</a:t>
            </a:fld>
            <a:endParaRPr lang="en-GB"/>
          </a:p>
        </p:txBody>
      </p:sp>
    </p:spTree>
    <p:extLst>
      <p:ext uri="{BB962C8B-B14F-4D97-AF65-F5344CB8AC3E}">
        <p14:creationId xmlns:p14="http://schemas.microsoft.com/office/powerpoint/2010/main" val="1198151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 and Bat Mitzvah (Jewish Tradition): At the age of 13 for boys (Bar Mitzvah) and 12 for girls (Bat Mitzvah), Jewish teens participate in a religious ceremony that signifies their responsibility to follow Jewish law.</a:t>
            </a:r>
          </a:p>
        </p:txBody>
      </p:sp>
      <p:sp>
        <p:nvSpPr>
          <p:cNvPr id="4" name="Slide Number Placeholder 3"/>
          <p:cNvSpPr>
            <a:spLocks noGrp="1"/>
          </p:cNvSpPr>
          <p:nvPr>
            <p:ph type="sldNum" sz="quarter" idx="5"/>
          </p:nvPr>
        </p:nvSpPr>
        <p:spPr/>
        <p:txBody>
          <a:bodyPr/>
          <a:lstStyle/>
          <a:p>
            <a:fld id="{28CF5FED-8DA2-42A5-805C-E78586900A6F}" type="slidenum">
              <a:rPr lang="en-GB" smtClean="0"/>
              <a:t>8</a:t>
            </a:fld>
            <a:endParaRPr lang="en-GB"/>
          </a:p>
        </p:txBody>
      </p:sp>
    </p:spTree>
    <p:extLst>
      <p:ext uri="{BB962C8B-B14F-4D97-AF65-F5344CB8AC3E}">
        <p14:creationId xmlns:p14="http://schemas.microsoft.com/office/powerpoint/2010/main" val="2510563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F5FED-8DA2-42A5-805C-E78586900A6F}" type="slidenum">
              <a:rPr lang="en-GB" smtClean="0"/>
              <a:t>18</a:t>
            </a:fld>
            <a:endParaRPr lang="en-GB"/>
          </a:p>
        </p:txBody>
      </p:sp>
    </p:spTree>
    <p:extLst>
      <p:ext uri="{BB962C8B-B14F-4D97-AF65-F5344CB8AC3E}">
        <p14:creationId xmlns:p14="http://schemas.microsoft.com/office/powerpoint/2010/main" val="2493591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Industry vs Inferiority (7-11 years old)</a:t>
            </a:r>
          </a:p>
          <a:p>
            <a:r>
              <a:rPr lang="en-GB" dirty="0"/>
              <a:t>Identity vs confusion (12-18 years old) </a:t>
            </a:r>
          </a:p>
          <a:p>
            <a:r>
              <a:rPr lang="en-GB" dirty="0"/>
              <a:t>Intimacy vs Isolation (19-29 years old) </a:t>
            </a:r>
          </a:p>
          <a:p>
            <a:endParaRPr lang="en-GB" dirty="0"/>
          </a:p>
        </p:txBody>
      </p:sp>
      <p:sp>
        <p:nvSpPr>
          <p:cNvPr id="4" name="Slide Number Placeholder 3"/>
          <p:cNvSpPr>
            <a:spLocks noGrp="1"/>
          </p:cNvSpPr>
          <p:nvPr>
            <p:ph type="sldNum" sz="quarter" idx="5"/>
          </p:nvPr>
        </p:nvSpPr>
        <p:spPr/>
        <p:txBody>
          <a:bodyPr/>
          <a:lstStyle/>
          <a:p>
            <a:fld id="{28CF5FED-8DA2-42A5-805C-E78586900A6F}" type="slidenum">
              <a:rPr lang="en-GB" smtClean="0"/>
              <a:t>24</a:t>
            </a:fld>
            <a:endParaRPr lang="en-GB"/>
          </a:p>
        </p:txBody>
      </p:sp>
    </p:spTree>
    <p:extLst>
      <p:ext uri="{BB962C8B-B14F-4D97-AF65-F5344CB8AC3E}">
        <p14:creationId xmlns:p14="http://schemas.microsoft.com/office/powerpoint/2010/main" val="2339724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F5FED-8DA2-42A5-805C-E78586900A6F}" type="slidenum">
              <a:rPr lang="en-GB" smtClean="0"/>
              <a:t>25</a:t>
            </a:fld>
            <a:endParaRPr lang="en-GB"/>
          </a:p>
        </p:txBody>
      </p:sp>
    </p:spTree>
    <p:extLst>
      <p:ext uri="{BB962C8B-B14F-4D97-AF65-F5344CB8AC3E}">
        <p14:creationId xmlns:p14="http://schemas.microsoft.com/office/powerpoint/2010/main" val="2654232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F5FED-8DA2-42A5-805C-E78586900A6F}" type="slidenum">
              <a:rPr lang="en-GB" smtClean="0"/>
              <a:t>29</a:t>
            </a:fld>
            <a:endParaRPr lang="en-GB"/>
          </a:p>
        </p:txBody>
      </p:sp>
    </p:spTree>
    <p:extLst>
      <p:ext uri="{BB962C8B-B14F-4D97-AF65-F5344CB8AC3E}">
        <p14:creationId xmlns:p14="http://schemas.microsoft.com/office/powerpoint/2010/main" val="1775821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F5FED-8DA2-42A5-805C-E78586900A6F}" type="slidenum">
              <a:rPr lang="en-GB" smtClean="0"/>
              <a:t>38</a:t>
            </a:fld>
            <a:endParaRPr lang="en-GB"/>
          </a:p>
        </p:txBody>
      </p:sp>
    </p:spTree>
    <p:extLst>
      <p:ext uri="{BB962C8B-B14F-4D97-AF65-F5344CB8AC3E}">
        <p14:creationId xmlns:p14="http://schemas.microsoft.com/office/powerpoint/2010/main" val="316745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D93F-099E-634B-D7AD-6E65E981E8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479028-54BE-836E-A933-4FB8424886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2FB883-EA77-5C59-7B75-0A7C666F508B}"/>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5" name="Footer Placeholder 4">
            <a:extLst>
              <a:ext uri="{FF2B5EF4-FFF2-40B4-BE49-F238E27FC236}">
                <a16:creationId xmlns:a16="http://schemas.microsoft.com/office/drawing/2014/main" id="{4F3DD5D8-95FE-E81F-025F-E486839D3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FFBAB-5C84-0D5E-6482-6FB66C327627}"/>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1725178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C4013-E320-0E88-F183-977D155732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B655B8-44A0-403B-54B8-9EE6703C55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95154A-2C28-A660-DE9C-37F2453D2E1F}"/>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5" name="Footer Placeholder 4">
            <a:extLst>
              <a:ext uri="{FF2B5EF4-FFF2-40B4-BE49-F238E27FC236}">
                <a16:creationId xmlns:a16="http://schemas.microsoft.com/office/drawing/2014/main" id="{F49045D6-F4C7-AB9F-FBF7-A1721CBAA5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D9C77-F89B-B3D0-3325-05E9007AB459}"/>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1440244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22C76-85C8-E58B-DFE0-C7CFE65C52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8C4B6A-34B7-E47D-3AF3-9ED4594572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DAE3BA-49BB-FFAA-18D7-16BE5F300076}"/>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5" name="Footer Placeholder 4">
            <a:extLst>
              <a:ext uri="{FF2B5EF4-FFF2-40B4-BE49-F238E27FC236}">
                <a16:creationId xmlns:a16="http://schemas.microsoft.com/office/drawing/2014/main" id="{7B886A0E-984F-AB46-2EA2-0C5C8A25F7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DE42C-54D0-7B6B-7FAB-D466D62B6F34}"/>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435029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DAA11-7F77-6E25-0F7A-3B36E0263B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9D913-2E92-53FE-D81B-4BBEB021CF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B4C18D-9683-6B40-6222-0A83A3BBFE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C1DF51-06FE-412D-8D8A-A27F496540BC}"/>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6" name="Footer Placeholder 5">
            <a:extLst>
              <a:ext uri="{FF2B5EF4-FFF2-40B4-BE49-F238E27FC236}">
                <a16:creationId xmlns:a16="http://schemas.microsoft.com/office/drawing/2014/main" id="{C25600AD-7C3F-778A-2014-A0843330C4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CDB8F8-DF55-E022-56AD-5E45F49342BD}"/>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2878578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5393-4D17-4E82-F438-8000CF16E0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90C844-2052-F741-0F7F-8D25FA12A6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C9F58-4191-4452-4D6B-39AFC5B692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6E6E30-CD5D-498D-D798-CF856221D3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831EA8-6235-1A66-EB72-9B4C44103C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CE3123-83F5-2549-35F1-05A569CE876A}"/>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8" name="Footer Placeholder 7">
            <a:extLst>
              <a:ext uri="{FF2B5EF4-FFF2-40B4-BE49-F238E27FC236}">
                <a16:creationId xmlns:a16="http://schemas.microsoft.com/office/drawing/2014/main" id="{87FC6E85-A4A7-121A-8DA6-89A7E699A2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F7821D-4EBF-00B3-E499-9ACB956F810C}"/>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83789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308AA-91F9-3508-9C5D-BADD821243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7C815-5B3C-508D-58E3-893175F21E85}"/>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4" name="Footer Placeholder 3">
            <a:extLst>
              <a:ext uri="{FF2B5EF4-FFF2-40B4-BE49-F238E27FC236}">
                <a16:creationId xmlns:a16="http://schemas.microsoft.com/office/drawing/2014/main" id="{92164758-7BCA-EB4C-DCD0-7BEB4E4615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54FE66-797F-2DBD-2230-266442CACDAC}"/>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4035279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F11D29-6D64-959D-BCDA-2300CDEF71E5}"/>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3" name="Footer Placeholder 2">
            <a:extLst>
              <a:ext uri="{FF2B5EF4-FFF2-40B4-BE49-F238E27FC236}">
                <a16:creationId xmlns:a16="http://schemas.microsoft.com/office/drawing/2014/main" id="{223837D5-98DE-B753-9F73-9433C531F1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985EF0-05AC-0742-B765-BD0278AE8069}"/>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1713189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69E6F-5E38-EE07-E4B6-CFC52CB42D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9B3FDC-B4A5-49D3-F58E-A41F9D26D6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F6F0B8-9570-DE5F-E215-9F93F02794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7C36A6-271C-9AC9-3FB6-16AFBB6B2910}"/>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6" name="Footer Placeholder 5">
            <a:extLst>
              <a:ext uri="{FF2B5EF4-FFF2-40B4-BE49-F238E27FC236}">
                <a16:creationId xmlns:a16="http://schemas.microsoft.com/office/drawing/2014/main" id="{33F84DA6-B2E8-FAA4-BF6D-9456CBE6FB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EC0724-5D0D-91FF-7DFD-CC7831A5415B}"/>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4220907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39A96-439B-9CA2-B2C4-881A519014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044F09-874F-CF90-A851-3F3C39AB61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28A27-4FEB-B011-8783-9290A817B7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3A0BA3-6FF6-6B40-6726-19D95D229DC3}"/>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6" name="Footer Placeholder 5">
            <a:extLst>
              <a:ext uri="{FF2B5EF4-FFF2-40B4-BE49-F238E27FC236}">
                <a16:creationId xmlns:a16="http://schemas.microsoft.com/office/drawing/2014/main" id="{23136DB7-5AED-ED66-B817-FB743B6CB2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2E8DEA-80A1-D435-72C9-26527C7234A9}"/>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748141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D87D6-C8B9-6F4D-6D41-63C53CC7DE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8DEEFE-0AEE-9E11-5640-360C202DEB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032C01-E9B6-2F2F-BD0A-6385A1912EA7}"/>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5" name="Footer Placeholder 4">
            <a:extLst>
              <a:ext uri="{FF2B5EF4-FFF2-40B4-BE49-F238E27FC236}">
                <a16:creationId xmlns:a16="http://schemas.microsoft.com/office/drawing/2014/main" id="{61B75F6D-FE90-0E01-2525-6728F4C5F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E0728-935A-E41E-3242-FC91C4928C35}"/>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2617002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73ECE6-E181-B0F9-A453-D97CA2113C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4F6741-E53E-F02E-32E8-0471902B9A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819A8B-0660-95DC-CE69-4AB160B73710}"/>
              </a:ext>
            </a:extLst>
          </p:cNvPr>
          <p:cNvSpPr>
            <a:spLocks noGrp="1"/>
          </p:cNvSpPr>
          <p:nvPr>
            <p:ph type="dt" sz="half" idx="10"/>
          </p:nvPr>
        </p:nvSpPr>
        <p:spPr/>
        <p:txBody>
          <a:bodyPr/>
          <a:lstStyle/>
          <a:p>
            <a:fld id="{AC6E69E1-4A8B-4D12-9719-6E9D07269A9C}" type="datetimeFigureOut">
              <a:rPr lang="en-GB" smtClean="0"/>
              <a:t>11/09/2024</a:t>
            </a:fld>
            <a:endParaRPr lang="en-GB"/>
          </a:p>
        </p:txBody>
      </p:sp>
      <p:sp>
        <p:nvSpPr>
          <p:cNvPr id="5" name="Footer Placeholder 4">
            <a:extLst>
              <a:ext uri="{FF2B5EF4-FFF2-40B4-BE49-F238E27FC236}">
                <a16:creationId xmlns:a16="http://schemas.microsoft.com/office/drawing/2014/main" id="{5A4E70CD-137A-88E9-3390-44177D4D5A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1F83B-7AF8-7A6F-7A93-A15450D0D416}"/>
              </a:ext>
            </a:extLst>
          </p:cNvPr>
          <p:cNvSpPr>
            <a:spLocks noGrp="1"/>
          </p:cNvSpPr>
          <p:nvPr>
            <p:ph type="sldNum" sz="quarter" idx="12"/>
          </p:nvPr>
        </p:nvSpPr>
        <p:spPr/>
        <p:txBody>
          <a:bodyPr/>
          <a:lstStyle/>
          <a:p>
            <a:fld id="{E659528F-04BD-4586-899F-18B8FB5F34C9}" type="slidenum">
              <a:rPr lang="en-GB" smtClean="0"/>
              <a:t>‹#›</a:t>
            </a:fld>
            <a:endParaRPr lang="en-GB"/>
          </a:p>
        </p:txBody>
      </p:sp>
    </p:spTree>
    <p:extLst>
      <p:ext uri="{BB962C8B-B14F-4D97-AF65-F5344CB8AC3E}">
        <p14:creationId xmlns:p14="http://schemas.microsoft.com/office/powerpoint/2010/main" val="156721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4EC2FC-F115-6B1E-FA44-9923BE3DD3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256F3F-A678-847B-6AF9-E2D5A7E2A6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B729AD-DA55-3B67-97B5-90FD6E6774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6E69E1-4A8B-4D12-9719-6E9D07269A9C}" type="datetimeFigureOut">
              <a:rPr lang="en-GB" smtClean="0"/>
              <a:t>11/09/2024</a:t>
            </a:fld>
            <a:endParaRPr lang="en-GB"/>
          </a:p>
        </p:txBody>
      </p:sp>
      <p:sp>
        <p:nvSpPr>
          <p:cNvPr id="5" name="Footer Placeholder 4">
            <a:extLst>
              <a:ext uri="{FF2B5EF4-FFF2-40B4-BE49-F238E27FC236}">
                <a16:creationId xmlns:a16="http://schemas.microsoft.com/office/drawing/2014/main" id="{55F875EE-DE4D-F3A1-A676-1F7691845F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6B6A54D-85F7-F820-4C37-93BAA68E2D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59528F-04BD-4586-899F-18B8FB5F34C9}" type="slidenum">
              <a:rPr lang="en-GB" smtClean="0"/>
              <a:t>‹#›</a:t>
            </a:fld>
            <a:endParaRPr lang="en-GB"/>
          </a:p>
        </p:txBody>
      </p:sp>
    </p:spTree>
    <p:extLst>
      <p:ext uri="{BB962C8B-B14F-4D97-AF65-F5344CB8AC3E}">
        <p14:creationId xmlns:p14="http://schemas.microsoft.com/office/powerpoint/2010/main" val="23667334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hF-E5YqVxno?feature=oembed" TargetMode="Externa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ORUFnYrV7h4?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4.jpeg"/><Relationship Id="rId7" Type="http://schemas.openxmlformats.org/officeDocument/2006/relationships/diagramColors" Target="../diagrams/colors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9.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25.jpeg"/><Relationship Id="rId7" Type="http://schemas.openxmlformats.org/officeDocument/2006/relationships/diagramColors" Target="../diagrams/colors1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nhs.uk/conditions/early-or-delayed-puberty/" TargetMode="External"/><Relationship Id="rId2" Type="http://schemas.openxmlformats.org/officeDocument/2006/relationships/hyperlink" Target="https://doi.org/10.14361/9783839449493"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doi.org/10.1371/journal.pone.01538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Digital art of brain">
            <a:extLst>
              <a:ext uri="{FF2B5EF4-FFF2-40B4-BE49-F238E27FC236}">
                <a16:creationId xmlns:a16="http://schemas.microsoft.com/office/drawing/2014/main" id="{9BB5B2F5-247B-EBB5-239B-DD7B287F8005}"/>
              </a:ext>
            </a:extLst>
          </p:cNvPr>
          <p:cNvPicPr>
            <a:picLocks noChangeAspect="1"/>
          </p:cNvPicPr>
          <p:nvPr/>
        </p:nvPicPr>
        <p:blipFill>
          <a:blip r:embed="rId2">
            <a:alphaModFix amt="60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BCECB12E-4F8E-A7A3-8E3D-F55FFD7E0B86}"/>
              </a:ext>
            </a:extLst>
          </p:cNvPr>
          <p:cNvSpPr>
            <a:spLocks noGrp="1"/>
          </p:cNvSpPr>
          <p:nvPr>
            <p:ph type="ctrTitle"/>
          </p:nvPr>
        </p:nvSpPr>
        <p:spPr>
          <a:xfrm>
            <a:off x="841248" y="600427"/>
            <a:ext cx="9875520" cy="3299902"/>
          </a:xfrm>
        </p:spPr>
        <p:txBody>
          <a:bodyPr>
            <a:normAutofit/>
          </a:bodyPr>
          <a:lstStyle/>
          <a:p>
            <a:r>
              <a:rPr lang="en-GB" sz="7600" dirty="0">
                <a:solidFill>
                  <a:srgbClr val="FFFFFF"/>
                </a:solidFill>
              </a:rPr>
              <a:t>Adolescent Brain Development and Risk-Taking Behaviour</a:t>
            </a:r>
          </a:p>
        </p:txBody>
      </p:sp>
      <p:sp>
        <p:nvSpPr>
          <p:cNvPr id="3" name="Subtitle 2">
            <a:extLst>
              <a:ext uri="{FF2B5EF4-FFF2-40B4-BE49-F238E27FC236}">
                <a16:creationId xmlns:a16="http://schemas.microsoft.com/office/drawing/2014/main" id="{9837B57D-C2A0-7102-997F-EF4BEF6C0FAE}"/>
              </a:ext>
            </a:extLst>
          </p:cNvPr>
          <p:cNvSpPr>
            <a:spLocks noGrp="1"/>
          </p:cNvSpPr>
          <p:nvPr>
            <p:ph type="subTitle" idx="1"/>
          </p:nvPr>
        </p:nvSpPr>
        <p:spPr>
          <a:xfrm>
            <a:off x="859536" y="4072045"/>
            <a:ext cx="9875520" cy="1414355"/>
          </a:xfrm>
        </p:spPr>
        <p:txBody>
          <a:bodyPr>
            <a:normAutofit/>
          </a:bodyPr>
          <a:lstStyle/>
          <a:p>
            <a:pPr algn="l"/>
            <a:endParaRPr lang="en-GB">
              <a:solidFill>
                <a:srgbClr val="FFFFFF"/>
              </a:solidFill>
            </a:endParaRPr>
          </a:p>
        </p:txBody>
      </p:sp>
    </p:spTree>
    <p:extLst>
      <p:ext uri="{BB962C8B-B14F-4D97-AF65-F5344CB8AC3E}">
        <p14:creationId xmlns:p14="http://schemas.microsoft.com/office/powerpoint/2010/main" val="2644089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art of brain">
            <a:extLst>
              <a:ext uri="{FF2B5EF4-FFF2-40B4-BE49-F238E27FC236}">
                <a16:creationId xmlns:a16="http://schemas.microsoft.com/office/drawing/2014/main" id="{1F0119A3-0F5A-E64D-27AC-D3E945A4B8BB}"/>
              </a:ext>
            </a:extLst>
          </p:cNvPr>
          <p:cNvPicPr>
            <a:picLocks noChangeAspect="1"/>
          </p:cNvPicPr>
          <p:nvPr/>
        </p:nvPicPr>
        <p:blipFill>
          <a:blip r:embed="rId2"/>
          <a:srcRect l="31728" r="23897"/>
          <a:stretch/>
        </p:blipFill>
        <p:spPr>
          <a:xfrm>
            <a:off x="-1" y="-2"/>
            <a:ext cx="5410198" cy="6858002"/>
          </a:xfrm>
          <a:prstGeom prst="rect">
            <a:avLst/>
          </a:prstGeom>
        </p:spPr>
      </p:pic>
      <p:sp useBgFill="1">
        <p:nvSpPr>
          <p:cNvPr id="25" name="Rectangle 2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5F84-D4E3-CF83-A739-7B50F9C4643F}"/>
              </a:ext>
            </a:extLst>
          </p:cNvPr>
          <p:cNvSpPr>
            <a:spLocks noGrp="1"/>
          </p:cNvSpPr>
          <p:nvPr>
            <p:ph type="title"/>
          </p:nvPr>
        </p:nvSpPr>
        <p:spPr>
          <a:xfrm>
            <a:off x="6115317" y="405685"/>
            <a:ext cx="5464968" cy="1559301"/>
          </a:xfrm>
        </p:spPr>
        <p:txBody>
          <a:bodyPr>
            <a:normAutofit/>
          </a:bodyPr>
          <a:lstStyle/>
          <a:p>
            <a:r>
              <a:rPr lang="en-GB" sz="4000" dirty="0"/>
              <a:t>Lesson aim and objective </a:t>
            </a:r>
          </a:p>
        </p:txBody>
      </p:sp>
      <p:sp>
        <p:nvSpPr>
          <p:cNvPr id="3" name="Content Placeholder 2">
            <a:extLst>
              <a:ext uri="{FF2B5EF4-FFF2-40B4-BE49-F238E27FC236}">
                <a16:creationId xmlns:a16="http://schemas.microsoft.com/office/drawing/2014/main" id="{87EC1666-5047-62D8-841F-8E17B5EBF301}"/>
              </a:ext>
            </a:extLst>
          </p:cNvPr>
          <p:cNvSpPr>
            <a:spLocks noGrp="1"/>
          </p:cNvSpPr>
          <p:nvPr>
            <p:ph idx="1"/>
          </p:nvPr>
        </p:nvSpPr>
        <p:spPr>
          <a:xfrm>
            <a:off x="6115317" y="2743200"/>
            <a:ext cx="5247340" cy="3496878"/>
          </a:xfrm>
        </p:spPr>
        <p:txBody>
          <a:bodyPr anchor="ctr">
            <a:normAutofit/>
          </a:bodyPr>
          <a:lstStyle/>
          <a:p>
            <a:pPr marL="0" indent="0">
              <a:buNone/>
            </a:pPr>
            <a:r>
              <a:rPr lang="en-GB" sz="1900" b="1" dirty="0"/>
              <a:t>Aim:</a:t>
            </a:r>
          </a:p>
          <a:p>
            <a:pPr marL="0" indent="0">
              <a:buNone/>
            </a:pPr>
            <a:r>
              <a:rPr lang="en-GB" sz="1900" dirty="0"/>
              <a:t>To develop an understanding of the connection between trauma, brain development and risk-taking behaviours amongst adolescents. </a:t>
            </a:r>
          </a:p>
          <a:p>
            <a:pPr marL="0" indent="0">
              <a:buNone/>
            </a:pPr>
            <a:r>
              <a:rPr lang="en-GB" sz="1900" b="1" dirty="0"/>
              <a:t>Objective: </a:t>
            </a:r>
          </a:p>
          <a:p>
            <a:pPr marL="0" indent="0">
              <a:buNone/>
            </a:pPr>
            <a:r>
              <a:rPr lang="en-GB" sz="1900" dirty="0"/>
              <a:t>To identify connections between trauma, brain development and risk-taking behaviour </a:t>
            </a:r>
          </a:p>
          <a:p>
            <a:pPr marL="0" indent="0">
              <a:buNone/>
            </a:pPr>
            <a:r>
              <a:rPr lang="en-GB" sz="1900" dirty="0"/>
              <a:t>To apply theory into practice to establish connection between trauma and risk-taking behaviour</a:t>
            </a:r>
          </a:p>
          <a:p>
            <a:pPr marL="0" indent="0">
              <a:buNone/>
            </a:pPr>
            <a:endParaRPr lang="en-GB" sz="1900" dirty="0"/>
          </a:p>
        </p:txBody>
      </p:sp>
    </p:spTree>
    <p:extLst>
      <p:ext uri="{BB962C8B-B14F-4D97-AF65-F5344CB8AC3E}">
        <p14:creationId xmlns:p14="http://schemas.microsoft.com/office/powerpoint/2010/main" val="1596287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ADC758A-DFC3-864F-8EF9-37CAEFC01DAB}"/>
              </a:ext>
            </a:extLst>
          </p:cNvPr>
          <p:cNvPicPr>
            <a:picLocks noChangeAspect="1"/>
          </p:cNvPicPr>
          <p:nvPr/>
        </p:nvPicPr>
        <p:blipFill>
          <a:blip r:embed="rId2">
            <a:duotone>
              <a:schemeClr val="bg2">
                <a:shade val="45000"/>
                <a:satMod val="135000"/>
              </a:schemeClr>
              <a:prstClr val="white"/>
            </a:duotone>
          </a:blip>
          <a:srcRect b="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E3955-7095-1941-7BC5-EAEB934050BF}"/>
              </a:ext>
            </a:extLst>
          </p:cNvPr>
          <p:cNvSpPr>
            <a:spLocks noGrp="1"/>
          </p:cNvSpPr>
          <p:nvPr>
            <p:ph type="title"/>
          </p:nvPr>
        </p:nvSpPr>
        <p:spPr>
          <a:xfrm>
            <a:off x="838200" y="365125"/>
            <a:ext cx="10515600" cy="1325563"/>
          </a:xfrm>
        </p:spPr>
        <p:txBody>
          <a:bodyPr>
            <a:normAutofit/>
          </a:bodyPr>
          <a:lstStyle/>
          <a:p>
            <a:r>
              <a:rPr lang="en-GB" dirty="0"/>
              <a:t>Contents Page </a:t>
            </a:r>
          </a:p>
        </p:txBody>
      </p:sp>
      <p:graphicFrame>
        <p:nvGraphicFramePr>
          <p:cNvPr id="5" name="Content Placeholder 2">
            <a:extLst>
              <a:ext uri="{FF2B5EF4-FFF2-40B4-BE49-F238E27FC236}">
                <a16:creationId xmlns:a16="http://schemas.microsoft.com/office/drawing/2014/main" id="{B2514172-DDC1-99F6-FED3-F47C2AC12093}"/>
              </a:ext>
            </a:extLst>
          </p:cNvPr>
          <p:cNvGraphicFramePr>
            <a:graphicFrameLocks noGrp="1"/>
          </p:cNvGraphicFramePr>
          <p:nvPr>
            <p:ph idx="1"/>
            <p:extLst>
              <p:ext uri="{D42A27DB-BD31-4B8C-83A1-F6EECF244321}">
                <p14:modId xmlns:p14="http://schemas.microsoft.com/office/powerpoint/2010/main" val="26752046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674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22AB8-A02B-0C04-F414-9F35AB21736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Overview of last week </a:t>
            </a:r>
          </a:p>
        </p:txBody>
      </p:sp>
      <p:graphicFrame>
        <p:nvGraphicFramePr>
          <p:cNvPr id="5" name="Content Placeholder 2">
            <a:extLst>
              <a:ext uri="{FF2B5EF4-FFF2-40B4-BE49-F238E27FC236}">
                <a16:creationId xmlns:a16="http://schemas.microsoft.com/office/drawing/2014/main" id="{C41EC593-A9D4-1046-CED3-797CAF504F84}"/>
              </a:ext>
            </a:extLst>
          </p:cNvPr>
          <p:cNvGraphicFramePr>
            <a:graphicFrameLocks noGrp="1"/>
          </p:cNvGraphicFramePr>
          <p:nvPr>
            <p:ph idx="1"/>
            <p:extLst>
              <p:ext uri="{D42A27DB-BD31-4B8C-83A1-F6EECF244321}">
                <p14:modId xmlns:p14="http://schemas.microsoft.com/office/powerpoint/2010/main" val="96133899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546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788E8CC-5CA5-CB27-2AD2-2AB21BE8BAA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Question Time: </a:t>
            </a:r>
            <a:br>
              <a:rPr lang="en-GB" sz="4800">
                <a:solidFill>
                  <a:schemeClr val="bg1"/>
                </a:solidFill>
              </a:rPr>
            </a:br>
            <a:br>
              <a:rPr lang="en-GB" sz="4800">
                <a:solidFill>
                  <a:schemeClr val="bg1"/>
                </a:solidFill>
              </a:rPr>
            </a:br>
            <a:endParaRPr lang="en-GB" sz="4800">
              <a:solidFill>
                <a:schemeClr val="bg1"/>
              </a:solidFill>
            </a:endParaRPr>
          </a:p>
        </p:txBody>
      </p:sp>
      <p:graphicFrame>
        <p:nvGraphicFramePr>
          <p:cNvPr id="8" name="Content Placeholder 2">
            <a:extLst>
              <a:ext uri="{FF2B5EF4-FFF2-40B4-BE49-F238E27FC236}">
                <a16:creationId xmlns:a16="http://schemas.microsoft.com/office/drawing/2014/main" id="{4BDCAF4D-5544-AE2B-C1E3-C9E071C8F8E0}"/>
              </a:ext>
            </a:extLst>
          </p:cNvPr>
          <p:cNvGraphicFramePr>
            <a:graphicFrameLocks noGrp="1"/>
          </p:cNvGraphicFramePr>
          <p:nvPr>
            <p:ph idx="1"/>
            <p:extLst>
              <p:ext uri="{D42A27DB-BD31-4B8C-83A1-F6EECF244321}">
                <p14:modId xmlns:p14="http://schemas.microsoft.com/office/powerpoint/2010/main" val="4255807083"/>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230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92933-C742-C9D3-A9ED-ABC8585059B1}"/>
              </a:ext>
            </a:extLst>
          </p:cNvPr>
          <p:cNvSpPr>
            <a:spLocks noGrp="1"/>
          </p:cNvSpPr>
          <p:nvPr>
            <p:ph type="title"/>
          </p:nvPr>
        </p:nvSpPr>
        <p:spPr>
          <a:xfrm>
            <a:off x="1188069" y="381935"/>
            <a:ext cx="9356106" cy="1200329"/>
          </a:xfrm>
        </p:spPr>
        <p:txBody>
          <a:bodyPr anchor="t">
            <a:normAutofit/>
          </a:bodyPr>
          <a:lstStyle/>
          <a:p>
            <a:pPr algn="ctr"/>
            <a:r>
              <a:rPr lang="en-GB" sz="8000" dirty="0"/>
              <a:t>Adolescence </a:t>
            </a:r>
          </a:p>
        </p:txBody>
      </p:sp>
      <p:grpSp>
        <p:nvGrpSpPr>
          <p:cNvPr id="12" name="Group 11">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BB1E8FB-9113-CC62-2038-27D1BC7F1D20}"/>
              </a:ext>
            </a:extLst>
          </p:cNvPr>
          <p:cNvGraphicFramePr>
            <a:graphicFrameLocks noGrp="1"/>
          </p:cNvGraphicFramePr>
          <p:nvPr>
            <p:ph idx="1"/>
            <p:extLst>
              <p:ext uri="{D42A27DB-BD31-4B8C-83A1-F6EECF244321}">
                <p14:modId xmlns:p14="http://schemas.microsoft.com/office/powerpoint/2010/main" val="1945468838"/>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1813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CA63F-A7FF-C788-DC20-A746B44D9D2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Cultural Difference </a:t>
            </a:r>
          </a:p>
        </p:txBody>
      </p:sp>
      <p:graphicFrame>
        <p:nvGraphicFramePr>
          <p:cNvPr id="5" name="Content Placeholder 2">
            <a:extLst>
              <a:ext uri="{FF2B5EF4-FFF2-40B4-BE49-F238E27FC236}">
                <a16:creationId xmlns:a16="http://schemas.microsoft.com/office/drawing/2014/main" id="{89267C20-F10B-FD6B-1054-D428969D7A3E}"/>
              </a:ext>
            </a:extLst>
          </p:cNvPr>
          <p:cNvGraphicFramePr>
            <a:graphicFrameLocks noGrp="1"/>
          </p:cNvGraphicFramePr>
          <p:nvPr>
            <p:ph idx="1"/>
            <p:extLst>
              <p:ext uri="{D42A27DB-BD31-4B8C-83A1-F6EECF244321}">
                <p14:modId xmlns:p14="http://schemas.microsoft.com/office/powerpoint/2010/main" val="159892514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5697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7CE3E-0866-38E2-FE68-C50249010054}"/>
              </a:ext>
            </a:extLst>
          </p:cNvPr>
          <p:cNvSpPr>
            <a:spLocks noGrp="1"/>
          </p:cNvSpPr>
          <p:nvPr>
            <p:ph type="title"/>
          </p:nvPr>
        </p:nvSpPr>
        <p:spPr>
          <a:xfrm>
            <a:off x="793662" y="386930"/>
            <a:ext cx="10066122" cy="1298448"/>
          </a:xfrm>
        </p:spPr>
        <p:txBody>
          <a:bodyPr anchor="b">
            <a:normAutofit/>
          </a:bodyPr>
          <a:lstStyle/>
          <a:p>
            <a:r>
              <a:rPr lang="en-GB" sz="4800"/>
              <a:t>Examples of culture and adolescence </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9034F4-CC22-CF9B-55C0-23C89CF1800D}"/>
              </a:ext>
            </a:extLst>
          </p:cNvPr>
          <p:cNvSpPr>
            <a:spLocks noGrp="1"/>
          </p:cNvSpPr>
          <p:nvPr>
            <p:ph idx="1"/>
          </p:nvPr>
        </p:nvSpPr>
        <p:spPr>
          <a:xfrm>
            <a:off x="793661" y="2599509"/>
            <a:ext cx="4530898" cy="3639450"/>
          </a:xfrm>
        </p:spPr>
        <p:txBody>
          <a:bodyPr anchor="ctr">
            <a:normAutofit/>
          </a:bodyPr>
          <a:lstStyle/>
          <a:p>
            <a:r>
              <a:rPr lang="en-GB" sz="2000" dirty="0"/>
              <a:t>Bar and Bat Mitzvah (Jewish Tradition)</a:t>
            </a:r>
          </a:p>
          <a:p>
            <a:r>
              <a:rPr lang="en-GB" sz="2000" dirty="0"/>
              <a:t>Occurs at the age of 13 for boys (Bar Mitzvah)</a:t>
            </a:r>
          </a:p>
          <a:p>
            <a:r>
              <a:rPr lang="en-GB" sz="2000" dirty="0"/>
              <a:t>Occurs at the age of 12 for girls (Bat Mitzvah) </a:t>
            </a:r>
          </a:p>
          <a:p>
            <a:r>
              <a:rPr lang="en-GB" sz="2000" dirty="0"/>
              <a:t>Religious ceremony signifying responsibility for Jewish Law </a:t>
            </a:r>
          </a:p>
        </p:txBody>
      </p:sp>
      <p:pic>
        <p:nvPicPr>
          <p:cNvPr id="4" name="Online Media 3" title="12-year-old Ethan is preparing for his bar mitzvah - Being Jewish - BBC">
            <a:hlinkClick r:id="" action="ppaction://media"/>
            <a:extLst>
              <a:ext uri="{FF2B5EF4-FFF2-40B4-BE49-F238E27FC236}">
                <a16:creationId xmlns:a16="http://schemas.microsoft.com/office/drawing/2014/main" id="{1FF7E673-CEB2-49E6-66CA-34531ACA45AC}"/>
              </a:ext>
            </a:extLst>
          </p:cNvPr>
          <p:cNvPicPr>
            <a:picLocks noRot="1" noChangeAspect="1"/>
          </p:cNvPicPr>
          <p:nvPr>
            <a:videoFile r:link="rId1"/>
          </p:nvPr>
        </p:nvPicPr>
        <p:blipFill>
          <a:blip r:embed="rId4"/>
          <a:stretch>
            <a:fillRect/>
          </a:stretch>
        </p:blipFill>
        <p:spPr>
          <a:xfrm>
            <a:off x="5911532" y="2886424"/>
            <a:ext cx="5150277" cy="2909906"/>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372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960AE-57B9-5CB1-B5A0-0A2122FD15AF}"/>
              </a:ext>
            </a:extLst>
          </p:cNvPr>
          <p:cNvSpPr>
            <a:spLocks noGrp="1"/>
          </p:cNvSpPr>
          <p:nvPr>
            <p:ph type="title"/>
          </p:nvPr>
        </p:nvSpPr>
        <p:spPr>
          <a:xfrm>
            <a:off x="793662" y="386930"/>
            <a:ext cx="10066122" cy="1298448"/>
          </a:xfrm>
        </p:spPr>
        <p:txBody>
          <a:bodyPr anchor="b">
            <a:normAutofit/>
          </a:bodyPr>
          <a:lstStyle/>
          <a:p>
            <a:r>
              <a:rPr lang="en-GB" sz="4800"/>
              <a:t>Rumspringa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206AD8-324A-655A-D396-F9BCCAF5469B}"/>
              </a:ext>
            </a:extLst>
          </p:cNvPr>
          <p:cNvSpPr>
            <a:spLocks noGrp="1"/>
          </p:cNvSpPr>
          <p:nvPr>
            <p:ph idx="1"/>
          </p:nvPr>
        </p:nvSpPr>
        <p:spPr>
          <a:xfrm>
            <a:off x="793661" y="2599509"/>
            <a:ext cx="4530898" cy="3639450"/>
          </a:xfrm>
        </p:spPr>
        <p:txBody>
          <a:bodyPr anchor="ctr">
            <a:normAutofit/>
          </a:bodyPr>
          <a:lstStyle/>
          <a:p>
            <a:r>
              <a:rPr lang="en-GB" sz="2000"/>
              <a:t> Amish Tradition</a:t>
            </a:r>
          </a:p>
          <a:p>
            <a:r>
              <a:rPr lang="en-GB" sz="2000"/>
              <a:t> Starts at the age of 16.</a:t>
            </a:r>
          </a:p>
          <a:p>
            <a:r>
              <a:rPr lang="en-GB" sz="2000"/>
              <a:t> Amish teens are allowed to experience life outside their community. </a:t>
            </a:r>
          </a:p>
          <a:p>
            <a:r>
              <a:rPr lang="en-GB" sz="2000"/>
              <a:t>This period of exploration helps them decide whether to commit to the Amish way of life.</a:t>
            </a:r>
          </a:p>
        </p:txBody>
      </p:sp>
      <p:pic>
        <p:nvPicPr>
          <p:cNvPr id="4" name="Online Media 3" title="Amish Girls See Airport For The First Time | Return To Amish">
            <a:hlinkClick r:id="" action="ppaction://media"/>
            <a:extLst>
              <a:ext uri="{FF2B5EF4-FFF2-40B4-BE49-F238E27FC236}">
                <a16:creationId xmlns:a16="http://schemas.microsoft.com/office/drawing/2014/main" id="{893B5C6C-A186-31C8-B6A3-43536BA7907F}"/>
              </a:ext>
            </a:extLst>
          </p:cNvPr>
          <p:cNvPicPr>
            <a:picLocks noRot="1" noChangeAspect="1"/>
          </p:cNvPicPr>
          <p:nvPr>
            <a:videoFile r:link="rId1"/>
          </p:nvPr>
        </p:nvPicPr>
        <p:blipFill>
          <a:blip r:embed="rId3"/>
          <a:stretch>
            <a:fillRect/>
          </a:stretch>
        </p:blipFill>
        <p:spPr>
          <a:xfrm>
            <a:off x="5911532" y="2886424"/>
            <a:ext cx="5150277" cy="2909906"/>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707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a:extLst>
              <a:ext uri="{FF2B5EF4-FFF2-40B4-BE49-F238E27FC236}">
                <a16:creationId xmlns:a16="http://schemas.microsoft.com/office/drawing/2014/main" id="{22FF762C-6DBC-6A34-C2FE-C5EC023D1B0D}"/>
              </a:ext>
            </a:extLst>
          </p:cNvPr>
          <p:cNvPicPr>
            <a:picLocks noChangeAspect="1"/>
          </p:cNvPicPr>
          <p:nvPr/>
        </p:nvPicPr>
        <p:blipFill>
          <a:blip r:embed="rId2"/>
          <a:stretch>
            <a:fillRect/>
          </a:stretch>
        </p:blipFill>
        <p:spPr>
          <a:xfrm>
            <a:off x="6677026" y="1915370"/>
            <a:ext cx="4571936" cy="3003943"/>
          </a:xfrm>
          <a:prstGeom prst="rect">
            <a:avLst/>
          </a:prstGeom>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EAD9816-8132-D965-15AD-3BC79817CA18}"/>
              </a:ext>
            </a:extLst>
          </p:cNvPr>
          <p:cNvSpPr>
            <a:spLocks noGrp="1"/>
          </p:cNvSpPr>
          <p:nvPr>
            <p:ph type="title"/>
          </p:nvPr>
        </p:nvSpPr>
        <p:spPr>
          <a:xfrm>
            <a:off x="1014985" y="819015"/>
            <a:ext cx="5501548" cy="2353362"/>
          </a:xfrm>
        </p:spPr>
        <p:txBody>
          <a:bodyPr anchor="b">
            <a:normAutofit/>
          </a:bodyPr>
          <a:lstStyle/>
          <a:p>
            <a:r>
              <a:rPr lang="en-GB" sz="4800">
                <a:solidFill>
                  <a:schemeClr val="bg1"/>
                </a:solidFill>
              </a:rPr>
              <a:t>Quinceanera </a:t>
            </a:r>
          </a:p>
        </p:txBody>
      </p:sp>
      <p:sp>
        <p:nvSpPr>
          <p:cNvPr id="3" name="Content Placeholder 2">
            <a:extLst>
              <a:ext uri="{FF2B5EF4-FFF2-40B4-BE49-F238E27FC236}">
                <a16:creationId xmlns:a16="http://schemas.microsoft.com/office/drawing/2014/main" id="{52954A8E-E84A-537A-FDC8-EFAF3DA0D767}"/>
              </a:ext>
            </a:extLst>
          </p:cNvPr>
          <p:cNvSpPr>
            <a:spLocks noGrp="1"/>
          </p:cNvSpPr>
          <p:nvPr>
            <p:ph idx="1"/>
          </p:nvPr>
        </p:nvSpPr>
        <p:spPr>
          <a:xfrm>
            <a:off x="1014985" y="3442089"/>
            <a:ext cx="5501548" cy="2573579"/>
          </a:xfrm>
        </p:spPr>
        <p:txBody>
          <a:bodyPr anchor="t">
            <a:normAutofit/>
          </a:bodyPr>
          <a:lstStyle/>
          <a:p>
            <a:pPr marL="0" indent="0">
              <a:buNone/>
            </a:pPr>
            <a:r>
              <a:rPr lang="en-GB" sz="1800">
                <a:solidFill>
                  <a:schemeClr val="bg1"/>
                </a:solidFill>
              </a:rPr>
              <a:t> Hispanic Tradition (e.g., Mexico) </a:t>
            </a:r>
          </a:p>
          <a:p>
            <a:pPr marL="0" indent="0">
              <a:buNone/>
            </a:pPr>
            <a:r>
              <a:rPr lang="en-GB" sz="1800">
                <a:solidFill>
                  <a:schemeClr val="bg1"/>
                </a:solidFill>
              </a:rPr>
              <a:t>Celebrated when a girl turns 15 years old</a:t>
            </a:r>
          </a:p>
          <a:p>
            <a:pPr marL="0" indent="0">
              <a:buNone/>
            </a:pPr>
            <a:r>
              <a:rPr lang="en-GB" sz="1800">
                <a:solidFill>
                  <a:schemeClr val="bg1"/>
                </a:solidFill>
              </a:rPr>
              <a:t>Quinceañera marks the transition to womanhood.</a:t>
            </a:r>
          </a:p>
        </p:txBody>
      </p:sp>
    </p:spTree>
    <p:extLst>
      <p:ext uri="{BB962C8B-B14F-4D97-AF65-F5344CB8AC3E}">
        <p14:creationId xmlns:p14="http://schemas.microsoft.com/office/powerpoint/2010/main" val="1122507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7D326-9BEC-7296-7581-942B0561BE41}"/>
              </a:ext>
            </a:extLst>
          </p:cNvPr>
          <p:cNvSpPr>
            <a:spLocks noGrp="1"/>
          </p:cNvSpPr>
          <p:nvPr>
            <p:ph type="title"/>
          </p:nvPr>
        </p:nvSpPr>
        <p:spPr>
          <a:xfrm>
            <a:off x="1188069" y="381935"/>
            <a:ext cx="9356106" cy="1200329"/>
          </a:xfrm>
        </p:spPr>
        <p:txBody>
          <a:bodyPr anchor="t">
            <a:normAutofit/>
          </a:bodyPr>
          <a:lstStyle/>
          <a:p>
            <a:r>
              <a:rPr lang="en-GB" sz="8000"/>
              <a:t>Adolescence </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6D6BE98-1990-D145-5C52-8E7C2C9A3850}"/>
              </a:ext>
            </a:extLst>
          </p:cNvPr>
          <p:cNvGraphicFramePr>
            <a:graphicFrameLocks noGrp="1"/>
          </p:cNvGraphicFramePr>
          <p:nvPr>
            <p:ph idx="1"/>
            <p:extLst>
              <p:ext uri="{D42A27DB-BD31-4B8C-83A1-F6EECF244321}">
                <p14:modId xmlns:p14="http://schemas.microsoft.com/office/powerpoint/2010/main" val="3793050400"/>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4252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A5360-76F6-FAD3-DE27-31C3ED544B37}"/>
              </a:ext>
            </a:extLst>
          </p:cNvPr>
          <p:cNvSpPr>
            <a:spLocks noGrp="1"/>
          </p:cNvSpPr>
          <p:nvPr>
            <p:ph type="title"/>
          </p:nvPr>
        </p:nvSpPr>
        <p:spPr>
          <a:xfrm>
            <a:off x="589560" y="856180"/>
            <a:ext cx="4560584" cy="1128068"/>
          </a:xfrm>
        </p:spPr>
        <p:txBody>
          <a:bodyPr anchor="ctr">
            <a:normAutofit/>
          </a:bodyPr>
          <a:lstStyle/>
          <a:p>
            <a:r>
              <a:rPr lang="en-GB" sz="4000"/>
              <a:t>Puberty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98F3AD-BFB3-CB63-B21C-1D91DD3629BC}"/>
              </a:ext>
            </a:extLst>
          </p:cNvPr>
          <p:cNvSpPr>
            <a:spLocks noGrp="1"/>
          </p:cNvSpPr>
          <p:nvPr>
            <p:ph idx="1"/>
          </p:nvPr>
        </p:nvSpPr>
        <p:spPr>
          <a:xfrm>
            <a:off x="590719" y="2330505"/>
            <a:ext cx="4559425" cy="3979585"/>
          </a:xfrm>
        </p:spPr>
        <p:txBody>
          <a:bodyPr anchor="ctr">
            <a:normAutofit/>
          </a:bodyPr>
          <a:lstStyle/>
          <a:p>
            <a:r>
              <a:rPr lang="en-GB" sz="2000" dirty="0"/>
              <a:t>“ There is no time, aside from the time in the womb, where the body alters as much as puberty” and …Body changes are neither subject to will, control or want (Diem-Wille, 2021). </a:t>
            </a:r>
          </a:p>
          <a:p>
            <a:pPr marL="0" indent="0">
              <a:buNone/>
            </a:pPr>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F37FA6D-EF92-8FAB-C847-05B420AAE93A}"/>
              </a:ext>
            </a:extLst>
          </p:cNvPr>
          <p:cNvPicPr>
            <a:picLocks noChangeAspect="1"/>
          </p:cNvPicPr>
          <p:nvPr/>
        </p:nvPicPr>
        <p:blipFill>
          <a:blip r:embed="rId2"/>
          <a:srcRect t="10153" r="1" b="6239"/>
          <a:stretch/>
        </p:blipFill>
        <p:spPr>
          <a:xfrm>
            <a:off x="5977788" y="799352"/>
            <a:ext cx="5425410" cy="5259296"/>
          </a:xfrm>
          <a:prstGeom prst="rect">
            <a:avLst/>
          </a:prstGeom>
        </p:spPr>
      </p:pic>
    </p:spTree>
    <p:extLst>
      <p:ext uri="{BB962C8B-B14F-4D97-AF65-F5344CB8AC3E}">
        <p14:creationId xmlns:p14="http://schemas.microsoft.com/office/powerpoint/2010/main" val="3766139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F1289A2-BAEA-F2AA-BB59-37F8DE7AAB14}"/>
              </a:ext>
            </a:extLst>
          </p:cNvPr>
          <p:cNvSpPr>
            <a:spLocks noGrp="1"/>
          </p:cNvSpPr>
          <p:nvPr>
            <p:ph type="title"/>
          </p:nvPr>
        </p:nvSpPr>
        <p:spPr>
          <a:xfrm>
            <a:off x="1143000" y="990599"/>
            <a:ext cx="9906000" cy="685800"/>
          </a:xfrm>
        </p:spPr>
        <p:txBody>
          <a:bodyPr anchor="t">
            <a:normAutofit/>
          </a:bodyPr>
          <a:lstStyle/>
          <a:p>
            <a:pPr algn="ctr"/>
            <a:r>
              <a:rPr lang="en-GB" sz="4000" dirty="0"/>
              <a:t>Puberty </a:t>
            </a:r>
          </a:p>
        </p:txBody>
      </p:sp>
      <p:graphicFrame>
        <p:nvGraphicFramePr>
          <p:cNvPr id="5" name="Content Placeholder 2">
            <a:extLst>
              <a:ext uri="{FF2B5EF4-FFF2-40B4-BE49-F238E27FC236}">
                <a16:creationId xmlns:a16="http://schemas.microsoft.com/office/drawing/2014/main" id="{7CEDDCAC-1F51-6B88-0240-126F2DAFA083}"/>
              </a:ext>
            </a:extLst>
          </p:cNvPr>
          <p:cNvGraphicFramePr>
            <a:graphicFrameLocks noGrp="1"/>
          </p:cNvGraphicFramePr>
          <p:nvPr>
            <p:ph idx="1"/>
            <p:extLst>
              <p:ext uri="{D42A27DB-BD31-4B8C-83A1-F6EECF244321}">
                <p14:modId xmlns:p14="http://schemas.microsoft.com/office/powerpoint/2010/main" val="5146246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1062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7FD8AB-237F-5596-FA6C-7DF07DA34FF5}"/>
              </a:ext>
            </a:extLst>
          </p:cNvPr>
          <p:cNvSpPr>
            <a:spLocks noGrp="1"/>
          </p:cNvSpPr>
          <p:nvPr>
            <p:ph type="title"/>
          </p:nvPr>
        </p:nvSpPr>
        <p:spPr>
          <a:xfrm>
            <a:off x="621792" y="1161288"/>
            <a:ext cx="3602736" cy="4526280"/>
          </a:xfrm>
        </p:spPr>
        <p:txBody>
          <a:bodyPr>
            <a:normAutofit/>
          </a:bodyPr>
          <a:lstStyle/>
          <a:p>
            <a:r>
              <a:rPr lang="en-GB" sz="4000"/>
              <a:t>Early Puberty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F7F02E8-BE69-7A9F-FA4C-2380E8A9A4BD}"/>
              </a:ext>
            </a:extLst>
          </p:cNvPr>
          <p:cNvGraphicFramePr>
            <a:graphicFrameLocks noGrp="1"/>
          </p:cNvGraphicFramePr>
          <p:nvPr>
            <p:ph idx="1"/>
            <p:extLst>
              <p:ext uri="{D42A27DB-BD31-4B8C-83A1-F6EECF244321}">
                <p14:modId xmlns:p14="http://schemas.microsoft.com/office/powerpoint/2010/main" val="199066890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906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65E6F8-D9D6-C125-F0AD-7F9C7087E54A}"/>
              </a:ext>
            </a:extLst>
          </p:cNvPr>
          <p:cNvPicPr>
            <a:picLocks noChangeAspect="1"/>
          </p:cNvPicPr>
          <p:nvPr/>
        </p:nvPicPr>
        <p:blipFill>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2EE8D-FBE5-3D16-AA08-F7C371C32711}"/>
              </a:ext>
            </a:extLst>
          </p:cNvPr>
          <p:cNvSpPr>
            <a:spLocks noGrp="1"/>
          </p:cNvSpPr>
          <p:nvPr>
            <p:ph type="title"/>
          </p:nvPr>
        </p:nvSpPr>
        <p:spPr>
          <a:xfrm>
            <a:off x="838200" y="365125"/>
            <a:ext cx="10515600" cy="1325563"/>
          </a:xfrm>
        </p:spPr>
        <p:txBody>
          <a:bodyPr>
            <a:normAutofit/>
          </a:bodyPr>
          <a:lstStyle/>
          <a:p>
            <a:r>
              <a:rPr lang="en-GB" dirty="0"/>
              <a:t>Early Puberty Causes</a:t>
            </a:r>
          </a:p>
        </p:txBody>
      </p:sp>
      <p:graphicFrame>
        <p:nvGraphicFramePr>
          <p:cNvPr id="5" name="Content Placeholder 2">
            <a:extLst>
              <a:ext uri="{FF2B5EF4-FFF2-40B4-BE49-F238E27FC236}">
                <a16:creationId xmlns:a16="http://schemas.microsoft.com/office/drawing/2014/main" id="{E7BE8F12-DA1C-7239-6AE4-3FCA8C082D69}"/>
              </a:ext>
            </a:extLst>
          </p:cNvPr>
          <p:cNvGraphicFramePr>
            <a:graphicFrameLocks noGrp="1"/>
          </p:cNvGraphicFramePr>
          <p:nvPr>
            <p:ph idx="1"/>
            <p:extLst>
              <p:ext uri="{D42A27DB-BD31-4B8C-83A1-F6EECF244321}">
                <p14:modId xmlns:p14="http://schemas.microsoft.com/office/powerpoint/2010/main" val="24882655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0210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grid&#10;&#10;Description automatically generated">
            <a:extLst>
              <a:ext uri="{FF2B5EF4-FFF2-40B4-BE49-F238E27FC236}">
                <a16:creationId xmlns:a16="http://schemas.microsoft.com/office/drawing/2014/main" id="{2E0D7095-F633-C580-D097-6974541E4E8B}"/>
              </a:ext>
            </a:extLst>
          </p:cNvPr>
          <p:cNvPicPr>
            <a:picLocks noChangeAspect="1"/>
          </p:cNvPicPr>
          <p:nvPr/>
        </p:nvPicPr>
        <p:blipFill>
          <a:blip r:embed="rId2">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07329-0A9C-19BB-C78E-08EF3031171A}"/>
              </a:ext>
            </a:extLst>
          </p:cNvPr>
          <p:cNvSpPr>
            <a:spLocks noGrp="1"/>
          </p:cNvSpPr>
          <p:nvPr>
            <p:ph type="title"/>
          </p:nvPr>
        </p:nvSpPr>
        <p:spPr>
          <a:xfrm>
            <a:off x="838200" y="365125"/>
            <a:ext cx="10515600" cy="1325563"/>
          </a:xfrm>
        </p:spPr>
        <p:txBody>
          <a:bodyPr>
            <a:normAutofit/>
          </a:bodyPr>
          <a:lstStyle/>
          <a:p>
            <a:pPr algn="ctr"/>
            <a:r>
              <a:rPr lang="en-GB" dirty="0"/>
              <a:t>Delayed Puberty </a:t>
            </a:r>
          </a:p>
        </p:txBody>
      </p:sp>
      <p:graphicFrame>
        <p:nvGraphicFramePr>
          <p:cNvPr id="5" name="Content Placeholder 2">
            <a:extLst>
              <a:ext uri="{FF2B5EF4-FFF2-40B4-BE49-F238E27FC236}">
                <a16:creationId xmlns:a16="http://schemas.microsoft.com/office/drawing/2014/main" id="{B653F131-6376-71BD-A48C-0E2E21E67F5B}"/>
              </a:ext>
            </a:extLst>
          </p:cNvPr>
          <p:cNvGraphicFramePr>
            <a:graphicFrameLocks noGrp="1"/>
          </p:cNvGraphicFramePr>
          <p:nvPr>
            <p:ph idx="1"/>
            <p:extLst>
              <p:ext uri="{D42A27DB-BD31-4B8C-83A1-F6EECF244321}">
                <p14:modId xmlns:p14="http://schemas.microsoft.com/office/powerpoint/2010/main" val="3314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8881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49FBF3-1D78-DD9E-50A1-5E83B2AAC2BC}"/>
              </a:ext>
            </a:extLst>
          </p:cNvPr>
          <p:cNvPicPr>
            <a:picLocks noChangeAspect="1"/>
          </p:cNvPicPr>
          <p:nvPr/>
        </p:nvPicPr>
        <p:blipFill>
          <a:blip r:embed="rId2">
            <a:duotone>
              <a:schemeClr val="bg2">
                <a:shade val="45000"/>
                <a:satMod val="135000"/>
              </a:schemeClr>
              <a:prstClr val="white"/>
            </a:duotone>
          </a:blip>
          <a:srcRect t="250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01817-2895-90D3-D256-1D975501358A}"/>
              </a:ext>
            </a:extLst>
          </p:cNvPr>
          <p:cNvSpPr>
            <a:spLocks noGrp="1"/>
          </p:cNvSpPr>
          <p:nvPr>
            <p:ph type="title"/>
          </p:nvPr>
        </p:nvSpPr>
        <p:spPr>
          <a:xfrm>
            <a:off x="838200" y="365125"/>
            <a:ext cx="10515600" cy="1325563"/>
          </a:xfrm>
        </p:spPr>
        <p:txBody>
          <a:bodyPr>
            <a:normAutofit/>
          </a:bodyPr>
          <a:lstStyle/>
          <a:p>
            <a:r>
              <a:rPr lang="en-GB" dirty="0"/>
              <a:t>Delayed Puberty Causes </a:t>
            </a:r>
          </a:p>
        </p:txBody>
      </p:sp>
      <p:graphicFrame>
        <p:nvGraphicFramePr>
          <p:cNvPr id="5" name="Content Placeholder 2">
            <a:extLst>
              <a:ext uri="{FF2B5EF4-FFF2-40B4-BE49-F238E27FC236}">
                <a16:creationId xmlns:a16="http://schemas.microsoft.com/office/drawing/2014/main" id="{858536A9-9807-1ECE-E266-0BB5884ED041}"/>
              </a:ext>
            </a:extLst>
          </p:cNvPr>
          <p:cNvGraphicFramePr>
            <a:graphicFrameLocks noGrp="1"/>
          </p:cNvGraphicFramePr>
          <p:nvPr>
            <p:ph idx="1"/>
            <p:extLst>
              <p:ext uri="{D42A27DB-BD31-4B8C-83A1-F6EECF244321}">
                <p14:modId xmlns:p14="http://schemas.microsoft.com/office/powerpoint/2010/main" val="7297991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6032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79A5867-75A9-A719-0CC1-6717784BEAFA}"/>
              </a:ext>
            </a:extLst>
          </p:cNvPr>
          <p:cNvSpPr>
            <a:spLocks noGrp="1"/>
          </p:cNvSpPr>
          <p:nvPr>
            <p:ph type="title"/>
          </p:nvPr>
        </p:nvSpPr>
        <p:spPr>
          <a:xfrm>
            <a:off x="838200" y="365125"/>
            <a:ext cx="9842237" cy="1325563"/>
          </a:xfrm>
        </p:spPr>
        <p:txBody>
          <a:bodyPr>
            <a:normAutofit/>
          </a:bodyPr>
          <a:lstStyle/>
          <a:p>
            <a:r>
              <a:rPr lang="en-GB" sz="5600"/>
              <a:t>Critical Period </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2"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3"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24" name="Content Placeholder 2">
            <a:extLst>
              <a:ext uri="{FF2B5EF4-FFF2-40B4-BE49-F238E27FC236}">
                <a16:creationId xmlns:a16="http://schemas.microsoft.com/office/drawing/2014/main" id="{6338F77C-88B7-6861-A705-9765C5582B25}"/>
              </a:ext>
            </a:extLst>
          </p:cNvPr>
          <p:cNvGraphicFramePr>
            <a:graphicFrameLocks noGrp="1"/>
          </p:cNvGraphicFramePr>
          <p:nvPr>
            <p:ph idx="1"/>
            <p:extLst>
              <p:ext uri="{D42A27DB-BD31-4B8C-83A1-F6EECF244321}">
                <p14:modId xmlns:p14="http://schemas.microsoft.com/office/powerpoint/2010/main" val="20349367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920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84E98-9191-0201-657F-3B681948545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Break </a:t>
            </a:r>
          </a:p>
        </p:txBody>
      </p:sp>
      <p:pic>
        <p:nvPicPr>
          <p:cNvPr id="7" name="Graphic 6" descr="Coffee">
            <a:extLst>
              <a:ext uri="{FF2B5EF4-FFF2-40B4-BE49-F238E27FC236}">
                <a16:creationId xmlns:a16="http://schemas.microsoft.com/office/drawing/2014/main" id="{56CC5DEB-E553-5E09-FCA9-AAB04A0E8E5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67206" y="961812"/>
            <a:ext cx="4930987" cy="4930987"/>
          </a:xfrm>
          <a:prstGeom prst="rect">
            <a:avLst/>
          </a:prstGeom>
        </p:spPr>
      </p:pic>
    </p:spTree>
    <p:extLst>
      <p:ext uri="{BB962C8B-B14F-4D97-AF65-F5344CB8AC3E}">
        <p14:creationId xmlns:p14="http://schemas.microsoft.com/office/powerpoint/2010/main" val="1769068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4AD45-4B61-E81E-6454-9A861FEF3708}"/>
              </a:ext>
            </a:extLst>
          </p:cNvPr>
          <p:cNvSpPr>
            <a:spLocks noGrp="1"/>
          </p:cNvSpPr>
          <p:nvPr>
            <p:ph type="title"/>
          </p:nvPr>
        </p:nvSpPr>
        <p:spPr>
          <a:xfrm>
            <a:off x="793662" y="386930"/>
            <a:ext cx="10066122" cy="1298448"/>
          </a:xfrm>
        </p:spPr>
        <p:txBody>
          <a:bodyPr anchor="b">
            <a:normAutofit/>
          </a:bodyPr>
          <a:lstStyle/>
          <a:p>
            <a:r>
              <a:rPr lang="en-GB" sz="4100"/>
              <a:t>Understanding the Adolescent Brain: </a:t>
            </a:r>
            <a:br>
              <a:rPr lang="en-GB" sz="4100"/>
            </a:br>
            <a:r>
              <a:rPr lang="en-GB" sz="4100"/>
              <a:t>Key Changes and Developments</a:t>
            </a:r>
          </a:p>
        </p:txBody>
      </p:sp>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CCD27-66E2-0D4C-98CF-A92B2FF28E40}"/>
              </a:ext>
            </a:extLst>
          </p:cNvPr>
          <p:cNvSpPr>
            <a:spLocks noGrp="1"/>
          </p:cNvSpPr>
          <p:nvPr>
            <p:ph idx="1"/>
          </p:nvPr>
        </p:nvSpPr>
        <p:spPr>
          <a:xfrm>
            <a:off x="259075" y="2428136"/>
            <a:ext cx="5393383" cy="3639450"/>
          </a:xfrm>
        </p:spPr>
        <p:txBody>
          <a:bodyPr anchor="ctr">
            <a:normAutofit/>
          </a:bodyPr>
          <a:lstStyle/>
          <a:p>
            <a:pPr marL="0" indent="0">
              <a:buNone/>
            </a:pPr>
            <a:r>
              <a:rPr lang="en-GB" sz="3200" dirty="0"/>
              <a:t>Located in the frontal lobe, the prefrontal cortex is responsible for: </a:t>
            </a:r>
          </a:p>
          <a:p>
            <a:r>
              <a:rPr lang="en-GB" sz="3200" dirty="0"/>
              <a:t>Decision-making</a:t>
            </a:r>
          </a:p>
          <a:p>
            <a:r>
              <a:rPr lang="en-GB" sz="3200" dirty="0"/>
              <a:t>Impulse control</a:t>
            </a:r>
          </a:p>
          <a:p>
            <a:r>
              <a:rPr lang="en-GB" sz="3200" dirty="0"/>
              <a:t>Rational thinking</a:t>
            </a:r>
            <a:r>
              <a:rPr lang="en-GB" sz="2000" dirty="0"/>
              <a:t>.</a:t>
            </a:r>
          </a:p>
          <a:p>
            <a:endParaRPr lang="en-GB" sz="2000" dirty="0"/>
          </a:p>
        </p:txBody>
      </p:sp>
      <p:pic>
        <p:nvPicPr>
          <p:cNvPr id="4" name="Picture 3">
            <a:extLst>
              <a:ext uri="{FF2B5EF4-FFF2-40B4-BE49-F238E27FC236}">
                <a16:creationId xmlns:a16="http://schemas.microsoft.com/office/drawing/2014/main" id="{23ACB0AB-8101-E978-06C6-6409662365B6}"/>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26" name="Rectangle 2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69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3D1A7A-BE16-B87C-7FA8-6AA333EAF204}"/>
              </a:ext>
            </a:extLst>
          </p:cNvPr>
          <p:cNvSpPr>
            <a:spLocks noGrp="1"/>
          </p:cNvSpPr>
          <p:nvPr>
            <p:ph type="title"/>
          </p:nvPr>
        </p:nvSpPr>
        <p:spPr>
          <a:xfrm>
            <a:off x="793662" y="386930"/>
            <a:ext cx="10066122" cy="1298448"/>
          </a:xfrm>
        </p:spPr>
        <p:txBody>
          <a:bodyPr anchor="b">
            <a:normAutofit/>
          </a:bodyPr>
          <a:lstStyle/>
          <a:p>
            <a:r>
              <a:rPr lang="en-GB" sz="4800" dirty="0"/>
              <a:t>Synaptic Pruning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5AB7F3-8C07-6FED-DD0B-02DBE010F0E2}"/>
              </a:ext>
            </a:extLst>
          </p:cNvPr>
          <p:cNvSpPr>
            <a:spLocks noGrp="1"/>
          </p:cNvSpPr>
          <p:nvPr>
            <p:ph idx="1"/>
          </p:nvPr>
        </p:nvSpPr>
        <p:spPr>
          <a:xfrm>
            <a:off x="793661" y="2599509"/>
            <a:ext cx="4530898" cy="3639450"/>
          </a:xfrm>
        </p:spPr>
        <p:txBody>
          <a:bodyPr anchor="ctr">
            <a:normAutofit/>
          </a:bodyPr>
          <a:lstStyle/>
          <a:p>
            <a:pPr marL="0" indent="0">
              <a:buNone/>
            </a:pPr>
            <a:r>
              <a:rPr lang="en-GB" sz="2400" dirty="0"/>
              <a:t>The process involves removing unnecessary neural connections while strengthening essential ones.</a:t>
            </a:r>
          </a:p>
          <a:p>
            <a:r>
              <a:rPr lang="en-GB" sz="2400" dirty="0"/>
              <a:t>Refines brain functioning </a:t>
            </a:r>
          </a:p>
          <a:p>
            <a:r>
              <a:rPr lang="en-GB" sz="2400" dirty="0"/>
              <a:t>Makes adolescence more susceptible to external influences</a:t>
            </a:r>
            <a:r>
              <a:rPr lang="en-GB" sz="2000" dirty="0"/>
              <a:t>.</a:t>
            </a:r>
          </a:p>
        </p:txBody>
      </p:sp>
      <p:pic>
        <p:nvPicPr>
          <p:cNvPr id="7" name="Graphic 6" descr="Brain">
            <a:extLst>
              <a:ext uri="{FF2B5EF4-FFF2-40B4-BE49-F238E27FC236}">
                <a16:creationId xmlns:a16="http://schemas.microsoft.com/office/drawing/2014/main" id="{3D4A0D2C-A5F2-7209-BAB7-622EE4C065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347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88D22-B4E1-993C-290E-AD04291911AB}"/>
              </a:ext>
            </a:extLst>
          </p:cNvPr>
          <p:cNvSpPr>
            <a:spLocks noGrp="1"/>
          </p:cNvSpPr>
          <p:nvPr>
            <p:ph type="title"/>
          </p:nvPr>
        </p:nvSpPr>
        <p:spPr/>
        <p:txBody>
          <a:bodyPr/>
          <a:lstStyle/>
          <a:p>
            <a:pPr algn="ctr"/>
            <a:r>
              <a:rPr lang="en-GB" dirty="0"/>
              <a:t>Limbic System </a:t>
            </a:r>
          </a:p>
        </p:txBody>
      </p:sp>
      <p:graphicFrame>
        <p:nvGraphicFramePr>
          <p:cNvPr id="5" name="Content Placeholder 2">
            <a:extLst>
              <a:ext uri="{FF2B5EF4-FFF2-40B4-BE49-F238E27FC236}">
                <a16:creationId xmlns:a16="http://schemas.microsoft.com/office/drawing/2014/main" id="{A25046ED-7932-65C5-39D5-EE4DBD4AD34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9715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372766-2941-5302-89F6-55C0D307A909}"/>
              </a:ext>
            </a:extLst>
          </p:cNvPr>
          <p:cNvSpPr>
            <a:spLocks noGrp="1"/>
          </p:cNvSpPr>
          <p:nvPr>
            <p:ph type="title"/>
          </p:nvPr>
        </p:nvSpPr>
        <p:spPr>
          <a:xfrm>
            <a:off x="621792" y="1161288"/>
            <a:ext cx="3602736" cy="4526280"/>
          </a:xfrm>
        </p:spPr>
        <p:txBody>
          <a:bodyPr>
            <a:normAutofit/>
          </a:bodyPr>
          <a:lstStyle/>
          <a:p>
            <a:r>
              <a:rPr lang="en-GB" sz="4000"/>
              <a:t>Dopamine Sensitivity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82F4C95-7EB8-3BD5-A177-439242676A2F}"/>
              </a:ext>
            </a:extLst>
          </p:cNvPr>
          <p:cNvGraphicFramePr>
            <a:graphicFrameLocks noGrp="1"/>
          </p:cNvGraphicFramePr>
          <p:nvPr>
            <p:ph idx="1"/>
            <p:extLst>
              <p:ext uri="{D42A27DB-BD31-4B8C-83A1-F6EECF244321}">
                <p14:modId xmlns:p14="http://schemas.microsoft.com/office/powerpoint/2010/main" val="185955216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774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25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6944F-8080-7F90-6757-BC23BF3BA64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kern="1200">
                <a:solidFill>
                  <a:srgbClr val="FFFFFF"/>
                </a:solidFill>
                <a:latin typeface="+mj-lt"/>
                <a:ea typeface="+mj-ea"/>
                <a:cs typeface="+mj-cs"/>
              </a:rPr>
              <a:t>Erikson Psychosocial Development </a:t>
            </a:r>
          </a:p>
        </p:txBody>
      </p:sp>
      <p:pic>
        <p:nvPicPr>
          <p:cNvPr id="4" name="Content Placeholder 3">
            <a:extLst>
              <a:ext uri="{FF2B5EF4-FFF2-40B4-BE49-F238E27FC236}">
                <a16:creationId xmlns:a16="http://schemas.microsoft.com/office/drawing/2014/main" id="{29994590-506B-36D8-EC2F-B4695E622E09}"/>
              </a:ext>
            </a:extLst>
          </p:cNvPr>
          <p:cNvPicPr>
            <a:picLocks noGrp="1" noChangeAspect="1"/>
          </p:cNvPicPr>
          <p:nvPr>
            <p:ph idx="1"/>
          </p:nvPr>
        </p:nvPicPr>
        <p:blipFill>
          <a:blip r:embed="rId3"/>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17416338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866EF-4065-3997-5C44-D9F69407D7A1}"/>
              </a:ext>
            </a:extLst>
          </p:cNvPr>
          <p:cNvSpPr>
            <a:spLocks noGrp="1"/>
          </p:cNvSpPr>
          <p:nvPr>
            <p:ph type="title"/>
          </p:nvPr>
        </p:nvSpPr>
        <p:spPr>
          <a:xfrm>
            <a:off x="4553733" y="548464"/>
            <a:ext cx="6798541" cy="1675623"/>
          </a:xfrm>
        </p:spPr>
        <p:txBody>
          <a:bodyPr anchor="b">
            <a:normAutofit/>
          </a:bodyPr>
          <a:lstStyle/>
          <a:p>
            <a:r>
              <a:rPr lang="en-GB" sz="4000"/>
              <a:t>Industry vs Inferiority </a:t>
            </a:r>
          </a:p>
        </p:txBody>
      </p:sp>
      <p:pic>
        <p:nvPicPr>
          <p:cNvPr id="6" name="Picture 5">
            <a:extLst>
              <a:ext uri="{FF2B5EF4-FFF2-40B4-BE49-F238E27FC236}">
                <a16:creationId xmlns:a16="http://schemas.microsoft.com/office/drawing/2014/main" id="{785E7F6C-5881-E303-F195-12E732CD9BE3}"/>
              </a:ext>
            </a:extLst>
          </p:cNvPr>
          <p:cNvPicPr>
            <a:picLocks noChangeAspect="1"/>
          </p:cNvPicPr>
          <p:nvPr/>
        </p:nvPicPr>
        <p:blipFill>
          <a:blip r:embed="rId3"/>
          <a:srcRect l="30979" r="28175" b="-1"/>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C6136765-DA2A-A43F-B0D2-73CDB18A30AD}"/>
              </a:ext>
            </a:extLst>
          </p:cNvPr>
          <p:cNvGraphicFramePr>
            <a:graphicFrameLocks noGrp="1"/>
          </p:cNvGraphicFramePr>
          <p:nvPr>
            <p:ph idx="1"/>
            <p:extLst>
              <p:ext uri="{D42A27DB-BD31-4B8C-83A1-F6EECF244321}">
                <p14:modId xmlns:p14="http://schemas.microsoft.com/office/powerpoint/2010/main" val="2692095309"/>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4836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B985CA9-1E25-FCC1-9686-08146785EA2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What’s happening during this stage? </a:t>
            </a:r>
          </a:p>
        </p:txBody>
      </p:sp>
      <p:graphicFrame>
        <p:nvGraphicFramePr>
          <p:cNvPr id="5" name="Content Placeholder 2">
            <a:extLst>
              <a:ext uri="{FF2B5EF4-FFF2-40B4-BE49-F238E27FC236}">
                <a16:creationId xmlns:a16="http://schemas.microsoft.com/office/drawing/2014/main" id="{75DCA0CF-236F-1B39-FAFB-DD28F7F03ECF}"/>
              </a:ext>
            </a:extLst>
          </p:cNvPr>
          <p:cNvGraphicFramePr>
            <a:graphicFrameLocks noGrp="1"/>
          </p:cNvGraphicFramePr>
          <p:nvPr>
            <p:ph idx="1"/>
            <p:extLst>
              <p:ext uri="{D42A27DB-BD31-4B8C-83A1-F6EECF244321}">
                <p14:modId xmlns:p14="http://schemas.microsoft.com/office/powerpoint/2010/main" val="395430043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694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18215-91D1-5659-B841-041E286CDF1E}"/>
              </a:ext>
            </a:extLst>
          </p:cNvPr>
          <p:cNvSpPr>
            <a:spLocks noGrp="1"/>
          </p:cNvSpPr>
          <p:nvPr>
            <p:ph type="title"/>
          </p:nvPr>
        </p:nvSpPr>
        <p:spPr>
          <a:xfrm>
            <a:off x="1188069" y="381935"/>
            <a:ext cx="9356106" cy="1200329"/>
          </a:xfrm>
        </p:spPr>
        <p:txBody>
          <a:bodyPr anchor="t">
            <a:normAutofit/>
          </a:bodyPr>
          <a:lstStyle/>
          <a:p>
            <a:r>
              <a:rPr lang="en-GB" sz="6200"/>
              <a:t> Identity vs. Role Confusion</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1AD34D8-373E-8863-B69F-FA7E927EEE13}"/>
              </a:ext>
            </a:extLst>
          </p:cNvPr>
          <p:cNvGraphicFramePr>
            <a:graphicFrameLocks noGrp="1"/>
          </p:cNvGraphicFramePr>
          <p:nvPr>
            <p:ph idx="1"/>
            <p:extLst>
              <p:ext uri="{D42A27DB-BD31-4B8C-83A1-F6EECF244321}">
                <p14:modId xmlns:p14="http://schemas.microsoft.com/office/powerpoint/2010/main" val="4031234027"/>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85497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6FDF6-8483-288D-252C-CE96523716A5}"/>
              </a:ext>
            </a:extLst>
          </p:cNvPr>
          <p:cNvSpPr>
            <a:spLocks noGrp="1"/>
          </p:cNvSpPr>
          <p:nvPr>
            <p:ph type="title"/>
          </p:nvPr>
        </p:nvSpPr>
        <p:spPr>
          <a:xfrm>
            <a:off x="635000" y="640823"/>
            <a:ext cx="3418659" cy="5583148"/>
          </a:xfrm>
        </p:spPr>
        <p:txBody>
          <a:bodyPr anchor="ctr">
            <a:normAutofit/>
          </a:bodyPr>
          <a:lstStyle/>
          <a:p>
            <a:r>
              <a:rPr lang="en-GB" sz="5400"/>
              <a:t>What’s happening during this stage?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AE385893-6CB4-2E54-3BD0-76700266BE04}"/>
              </a:ext>
            </a:extLst>
          </p:cNvPr>
          <p:cNvGraphicFramePr>
            <a:graphicFrameLocks noGrp="1"/>
          </p:cNvGraphicFramePr>
          <p:nvPr>
            <p:ph idx="1"/>
            <p:extLst>
              <p:ext uri="{D42A27DB-BD31-4B8C-83A1-F6EECF244321}">
                <p14:modId xmlns:p14="http://schemas.microsoft.com/office/powerpoint/2010/main" val="7936104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306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FF62AF-DC11-16C0-CB62-978DDCC65D4E}"/>
              </a:ext>
            </a:extLst>
          </p:cNvPr>
          <p:cNvPicPr>
            <a:picLocks noChangeAspect="1"/>
          </p:cNvPicPr>
          <p:nvPr/>
        </p:nvPicPr>
        <p:blipFill>
          <a:blip r:embed="rId3">
            <a:duotone>
              <a:schemeClr val="bg2">
                <a:shade val="45000"/>
                <a:satMod val="135000"/>
              </a:schemeClr>
              <a:prstClr val="white"/>
            </a:duotone>
          </a:blip>
          <a:srcRect t="15730"/>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95869-A89D-75AE-18CC-4CF9F1242E2A}"/>
              </a:ext>
            </a:extLst>
          </p:cNvPr>
          <p:cNvSpPr>
            <a:spLocks noGrp="1"/>
          </p:cNvSpPr>
          <p:nvPr>
            <p:ph type="title"/>
          </p:nvPr>
        </p:nvSpPr>
        <p:spPr>
          <a:xfrm>
            <a:off x="838200" y="365125"/>
            <a:ext cx="10515600" cy="1325563"/>
          </a:xfrm>
        </p:spPr>
        <p:txBody>
          <a:bodyPr>
            <a:normAutofit/>
          </a:bodyPr>
          <a:lstStyle/>
          <a:p>
            <a:r>
              <a:rPr lang="en-GB" dirty="0"/>
              <a:t>Intimacy vs. Isolation</a:t>
            </a:r>
          </a:p>
        </p:txBody>
      </p:sp>
      <p:graphicFrame>
        <p:nvGraphicFramePr>
          <p:cNvPr id="9" name="Content Placeholder 2">
            <a:extLst>
              <a:ext uri="{FF2B5EF4-FFF2-40B4-BE49-F238E27FC236}">
                <a16:creationId xmlns:a16="http://schemas.microsoft.com/office/drawing/2014/main" id="{B606800F-BBE5-ECD5-7B10-E56737F35CE7}"/>
              </a:ext>
            </a:extLst>
          </p:cNvPr>
          <p:cNvGraphicFramePr>
            <a:graphicFrameLocks noGrp="1"/>
          </p:cNvGraphicFramePr>
          <p:nvPr>
            <p:ph idx="1"/>
            <p:extLst>
              <p:ext uri="{D42A27DB-BD31-4B8C-83A1-F6EECF244321}">
                <p14:modId xmlns:p14="http://schemas.microsoft.com/office/powerpoint/2010/main" val="29867919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161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92CD5-40F5-C659-993C-FD613159FA3C}"/>
              </a:ext>
            </a:extLst>
          </p:cNvPr>
          <p:cNvSpPr>
            <a:spLocks noGrp="1"/>
          </p:cNvSpPr>
          <p:nvPr>
            <p:ph type="title"/>
          </p:nvPr>
        </p:nvSpPr>
        <p:spPr>
          <a:xfrm>
            <a:off x="1043631" y="809898"/>
            <a:ext cx="9942716" cy="1554480"/>
          </a:xfrm>
        </p:spPr>
        <p:txBody>
          <a:bodyPr anchor="ctr">
            <a:normAutofit/>
          </a:bodyPr>
          <a:lstStyle/>
          <a:p>
            <a:pPr algn="ctr"/>
            <a:r>
              <a:rPr lang="en-GB" sz="4800" dirty="0"/>
              <a:t>Risk Taking Behaviour</a:t>
            </a:r>
          </a:p>
        </p:txBody>
      </p:sp>
      <p:sp>
        <p:nvSpPr>
          <p:cNvPr id="3" name="Content Placeholder 2">
            <a:extLst>
              <a:ext uri="{FF2B5EF4-FFF2-40B4-BE49-F238E27FC236}">
                <a16:creationId xmlns:a16="http://schemas.microsoft.com/office/drawing/2014/main" id="{7E91204B-D9BA-C253-0D92-8FE810C81EFB}"/>
              </a:ext>
            </a:extLst>
          </p:cNvPr>
          <p:cNvSpPr>
            <a:spLocks noGrp="1"/>
          </p:cNvSpPr>
          <p:nvPr>
            <p:ph idx="1"/>
          </p:nvPr>
        </p:nvSpPr>
        <p:spPr>
          <a:xfrm>
            <a:off x="1045028" y="3017522"/>
            <a:ext cx="9941319" cy="3124658"/>
          </a:xfrm>
        </p:spPr>
        <p:txBody>
          <a:bodyPr anchor="ctr">
            <a:normAutofit/>
          </a:bodyPr>
          <a:lstStyle/>
          <a:p>
            <a:pPr marL="0" indent="0" algn="ctr">
              <a:buNone/>
            </a:pPr>
            <a:r>
              <a:rPr lang="en-GB" sz="2400" dirty="0"/>
              <a:t>“Risk-taking behaviour is defined as voluntary behaviour that involves a certain chance on negative outcomes, such as danger, harm or loss of resources, but also provides the opportunity to obtain a reward” (Cited in Tieskens et al., 2018, p.1052)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5609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00F3A-BBE0-4632-5719-1C94ED7FD197}"/>
              </a:ext>
            </a:extLst>
          </p:cNvPr>
          <p:cNvSpPr>
            <a:spLocks noGrp="1"/>
          </p:cNvSpPr>
          <p:nvPr>
            <p:ph type="title"/>
          </p:nvPr>
        </p:nvSpPr>
        <p:spPr>
          <a:xfrm>
            <a:off x="645065" y="1097280"/>
            <a:ext cx="3796306" cy="4666207"/>
          </a:xfrm>
        </p:spPr>
        <p:txBody>
          <a:bodyPr anchor="ctr">
            <a:normAutofit/>
          </a:bodyPr>
          <a:lstStyle/>
          <a:p>
            <a:r>
              <a:rPr lang="en-GB" sz="4800"/>
              <a:t>Examples of Risk-Taking Behaviours </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D89F3A-BDC4-6147-EC8F-88C6F88DF527}"/>
              </a:ext>
            </a:extLst>
          </p:cNvPr>
          <p:cNvGraphicFramePr>
            <a:graphicFrameLocks noGrp="1"/>
          </p:cNvGraphicFramePr>
          <p:nvPr>
            <p:ph idx="1"/>
            <p:extLst>
              <p:ext uri="{D42A27DB-BD31-4B8C-83A1-F6EECF244321}">
                <p14:modId xmlns:p14="http://schemas.microsoft.com/office/powerpoint/2010/main" val="1186570213"/>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237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EAA31-F8E6-4B35-90E3-2423E17FF076}"/>
              </a:ext>
            </a:extLst>
          </p:cNvPr>
          <p:cNvSpPr>
            <a:spLocks noGrp="1"/>
          </p:cNvSpPr>
          <p:nvPr>
            <p:ph type="title"/>
          </p:nvPr>
        </p:nvSpPr>
        <p:spPr>
          <a:xfrm>
            <a:off x="645065" y="1097280"/>
            <a:ext cx="3796306" cy="4666207"/>
          </a:xfrm>
        </p:spPr>
        <p:txBody>
          <a:bodyPr anchor="ctr">
            <a:normAutofit/>
          </a:bodyPr>
          <a:lstStyle/>
          <a:p>
            <a:r>
              <a:rPr lang="en-GB" sz="4800"/>
              <a:t>Risk Taking Behaviour: Why </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B1DFCC-767F-297C-E587-109833446510}"/>
              </a:ext>
            </a:extLst>
          </p:cNvPr>
          <p:cNvGraphicFramePr>
            <a:graphicFrameLocks noGrp="1"/>
          </p:cNvGraphicFramePr>
          <p:nvPr>
            <p:ph idx="1"/>
            <p:extLst>
              <p:ext uri="{D42A27DB-BD31-4B8C-83A1-F6EECF244321}">
                <p14:modId xmlns:p14="http://schemas.microsoft.com/office/powerpoint/2010/main" val="1762583633"/>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84718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2955787-F825-524B-614F-79F9CC1C49B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The Role of Risk-Taking in Adolescent Development and Identity Formation</a:t>
            </a:r>
          </a:p>
        </p:txBody>
      </p:sp>
      <p:graphicFrame>
        <p:nvGraphicFramePr>
          <p:cNvPr id="5" name="Content Placeholder 2">
            <a:extLst>
              <a:ext uri="{FF2B5EF4-FFF2-40B4-BE49-F238E27FC236}">
                <a16:creationId xmlns:a16="http://schemas.microsoft.com/office/drawing/2014/main" id="{70546D53-9748-5594-A05A-4765C899BC50}"/>
              </a:ext>
            </a:extLst>
          </p:cNvPr>
          <p:cNvGraphicFramePr>
            <a:graphicFrameLocks noGrp="1"/>
          </p:cNvGraphicFramePr>
          <p:nvPr>
            <p:ph idx="1"/>
            <p:extLst>
              <p:ext uri="{D42A27DB-BD31-4B8C-83A1-F6EECF244321}">
                <p14:modId xmlns:p14="http://schemas.microsoft.com/office/powerpoint/2010/main" val="1612727311"/>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3812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09A4573-45C8-9CE5-EE64-FC9467FF018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The Influence of Trauma on Risk-Taking Behaviour</a:t>
            </a:r>
          </a:p>
        </p:txBody>
      </p:sp>
      <p:graphicFrame>
        <p:nvGraphicFramePr>
          <p:cNvPr id="5" name="Content Placeholder 2">
            <a:extLst>
              <a:ext uri="{FF2B5EF4-FFF2-40B4-BE49-F238E27FC236}">
                <a16:creationId xmlns:a16="http://schemas.microsoft.com/office/drawing/2014/main" id="{77717638-15DD-CDB7-56F2-DB832A39BE93}"/>
              </a:ext>
            </a:extLst>
          </p:cNvPr>
          <p:cNvGraphicFramePr>
            <a:graphicFrameLocks noGrp="1"/>
          </p:cNvGraphicFramePr>
          <p:nvPr>
            <p:ph idx="1"/>
            <p:extLst>
              <p:ext uri="{D42A27DB-BD31-4B8C-83A1-F6EECF244321}">
                <p14:modId xmlns:p14="http://schemas.microsoft.com/office/powerpoint/2010/main" val="245975881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8570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E22DD4F-3254-F522-711D-4D83F6AF6E81}"/>
              </a:ext>
            </a:extLst>
          </p:cNvPr>
          <p:cNvPicPr>
            <a:picLocks noChangeAspect="1"/>
          </p:cNvPicPr>
          <p:nvPr/>
        </p:nvPicPr>
        <p:blipFill>
          <a:blip r:embed="rId2">
            <a:duotone>
              <a:schemeClr val="bg2">
                <a:shade val="45000"/>
                <a:satMod val="135000"/>
              </a:schemeClr>
              <a:prstClr val="white"/>
            </a:duotone>
          </a:blip>
          <a:srcRect t="5279" b="104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EFEBD-FD4C-232D-23D0-DB9D7B9A881E}"/>
              </a:ext>
            </a:extLst>
          </p:cNvPr>
          <p:cNvSpPr>
            <a:spLocks noGrp="1"/>
          </p:cNvSpPr>
          <p:nvPr>
            <p:ph type="title"/>
          </p:nvPr>
        </p:nvSpPr>
        <p:spPr>
          <a:xfrm>
            <a:off x="838200" y="365125"/>
            <a:ext cx="10515600" cy="1325563"/>
          </a:xfrm>
        </p:spPr>
        <p:txBody>
          <a:bodyPr>
            <a:normAutofit/>
          </a:bodyPr>
          <a:lstStyle/>
          <a:p>
            <a:r>
              <a:rPr lang="en-GB" dirty="0"/>
              <a:t>Coping Mechanisms </a:t>
            </a:r>
          </a:p>
        </p:txBody>
      </p:sp>
      <p:graphicFrame>
        <p:nvGraphicFramePr>
          <p:cNvPr id="5" name="Content Placeholder 2">
            <a:extLst>
              <a:ext uri="{FF2B5EF4-FFF2-40B4-BE49-F238E27FC236}">
                <a16:creationId xmlns:a16="http://schemas.microsoft.com/office/drawing/2014/main" id="{FC019380-503B-52AE-952D-C337302DCAAA}"/>
              </a:ext>
            </a:extLst>
          </p:cNvPr>
          <p:cNvGraphicFramePr>
            <a:graphicFrameLocks noGrp="1"/>
          </p:cNvGraphicFramePr>
          <p:nvPr>
            <p:ph idx="1"/>
            <p:extLst>
              <p:ext uri="{D42A27DB-BD31-4B8C-83A1-F6EECF244321}">
                <p14:modId xmlns:p14="http://schemas.microsoft.com/office/powerpoint/2010/main" val="24641221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788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943F0-D858-AB97-F183-4A4292D1B932}"/>
              </a:ext>
            </a:extLst>
          </p:cNvPr>
          <p:cNvSpPr>
            <a:spLocks noGrp="1"/>
          </p:cNvSpPr>
          <p:nvPr>
            <p:ph type="title"/>
          </p:nvPr>
        </p:nvSpPr>
        <p:spPr>
          <a:xfrm>
            <a:off x="645065" y="1097280"/>
            <a:ext cx="3796306" cy="4666207"/>
          </a:xfrm>
        </p:spPr>
        <p:txBody>
          <a:bodyPr anchor="ctr">
            <a:normAutofit/>
          </a:bodyPr>
          <a:lstStyle/>
          <a:p>
            <a:r>
              <a:rPr lang="en-GB" sz="4800"/>
              <a:t>Who displays more risk-taking behaviour:  </a:t>
            </a:r>
            <a:br>
              <a:rPr lang="en-GB" sz="4800"/>
            </a:br>
            <a:r>
              <a:rPr lang="en-GB" sz="4800"/>
              <a:t>Girls or Boys? </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A0BEBA-784A-94FD-749E-8C214006FD89}"/>
              </a:ext>
            </a:extLst>
          </p:cNvPr>
          <p:cNvGraphicFramePr>
            <a:graphicFrameLocks noGrp="1"/>
          </p:cNvGraphicFramePr>
          <p:nvPr>
            <p:ph idx="1"/>
            <p:extLst>
              <p:ext uri="{D42A27DB-BD31-4B8C-83A1-F6EECF244321}">
                <p14:modId xmlns:p14="http://schemas.microsoft.com/office/powerpoint/2010/main" val="3919068683"/>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486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A1623-7375-E616-FF7C-639B7AA9885F}"/>
              </a:ext>
            </a:extLst>
          </p:cNvPr>
          <p:cNvSpPr>
            <a:spLocks noGrp="1"/>
          </p:cNvSpPr>
          <p:nvPr>
            <p:ph type="title"/>
          </p:nvPr>
        </p:nvSpPr>
        <p:spPr>
          <a:xfrm>
            <a:off x="645065" y="1097280"/>
            <a:ext cx="3796306" cy="4666207"/>
          </a:xfrm>
        </p:spPr>
        <p:txBody>
          <a:bodyPr anchor="ctr">
            <a:normAutofit/>
          </a:bodyPr>
          <a:lstStyle/>
          <a:p>
            <a:r>
              <a:rPr lang="en-GB" sz="4800" dirty="0"/>
              <a:t>Risk takin Behaviour</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84992A7-258B-556B-36C8-401E0F741AF0}"/>
              </a:ext>
            </a:extLst>
          </p:cNvPr>
          <p:cNvGraphicFramePr>
            <a:graphicFrameLocks noGrp="1"/>
          </p:cNvGraphicFramePr>
          <p:nvPr>
            <p:ph idx="1"/>
            <p:extLst>
              <p:ext uri="{D42A27DB-BD31-4B8C-83A1-F6EECF244321}">
                <p14:modId xmlns:p14="http://schemas.microsoft.com/office/powerpoint/2010/main" val="1206284823"/>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5331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F99C9-2BC0-AF5F-DB41-192DDF509381}"/>
              </a:ext>
            </a:extLst>
          </p:cNvPr>
          <p:cNvSpPr>
            <a:spLocks noGrp="1"/>
          </p:cNvSpPr>
          <p:nvPr>
            <p:ph type="title"/>
          </p:nvPr>
        </p:nvSpPr>
        <p:spPr>
          <a:xfrm>
            <a:off x="454467" y="2023110"/>
            <a:ext cx="2469624" cy="2846070"/>
          </a:xfrm>
        </p:spPr>
        <p:txBody>
          <a:bodyPr vert="horz" lIns="91440" tIns="45720" rIns="91440" bIns="45720" rtlCol="0" anchor="ctr">
            <a:normAutofit/>
          </a:bodyPr>
          <a:lstStyle/>
          <a:p>
            <a:r>
              <a:rPr lang="en-US" sz="3700"/>
              <a:t>Results:</a:t>
            </a:r>
          </a:p>
        </p:txBody>
      </p:sp>
      <p:sp>
        <p:nvSpPr>
          <p:cNvPr id="27" name="Rectangle 2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42577B-31C8-F25E-3433-D4BFB73D2E0A}"/>
              </a:ext>
            </a:extLst>
          </p:cNvPr>
          <p:cNvPicPr>
            <a:picLocks noChangeAspect="1"/>
          </p:cNvPicPr>
          <p:nvPr/>
        </p:nvPicPr>
        <p:blipFill>
          <a:blip r:embed="rId3"/>
          <a:stretch>
            <a:fillRect/>
          </a:stretch>
        </p:blipFill>
        <p:spPr>
          <a:xfrm>
            <a:off x="4109652" y="883463"/>
            <a:ext cx="3592517" cy="2523744"/>
          </a:xfrm>
          <a:prstGeom prst="rect">
            <a:avLst/>
          </a:prstGeom>
        </p:spPr>
      </p:pic>
      <p:pic>
        <p:nvPicPr>
          <p:cNvPr id="9" name="Picture 8">
            <a:extLst>
              <a:ext uri="{FF2B5EF4-FFF2-40B4-BE49-F238E27FC236}">
                <a16:creationId xmlns:a16="http://schemas.microsoft.com/office/drawing/2014/main" id="{6FA43AF2-14B5-9A49-7F60-AB8459CDF8A5}"/>
              </a:ext>
            </a:extLst>
          </p:cNvPr>
          <p:cNvPicPr>
            <a:picLocks noChangeAspect="1"/>
          </p:cNvPicPr>
          <p:nvPr/>
        </p:nvPicPr>
        <p:blipFill>
          <a:blip r:embed="rId4"/>
          <a:stretch>
            <a:fillRect/>
          </a:stretch>
        </p:blipFill>
        <p:spPr>
          <a:xfrm>
            <a:off x="7927572" y="930055"/>
            <a:ext cx="3703320" cy="2430560"/>
          </a:xfrm>
          <a:prstGeom prst="rect">
            <a:avLst/>
          </a:prstGeom>
        </p:spPr>
      </p:pic>
      <p:pic>
        <p:nvPicPr>
          <p:cNvPr id="7" name="Content Placeholder 6">
            <a:extLst>
              <a:ext uri="{FF2B5EF4-FFF2-40B4-BE49-F238E27FC236}">
                <a16:creationId xmlns:a16="http://schemas.microsoft.com/office/drawing/2014/main" id="{EE82469F-D039-E8F4-4FBA-23C0F0F68034}"/>
              </a:ext>
            </a:extLst>
          </p:cNvPr>
          <p:cNvPicPr>
            <a:picLocks noGrp="1" noChangeAspect="1"/>
          </p:cNvPicPr>
          <p:nvPr>
            <p:ph idx="1"/>
          </p:nvPr>
        </p:nvPicPr>
        <p:blipFill>
          <a:blip r:embed="rId5"/>
          <a:stretch>
            <a:fillRect/>
          </a:stretch>
        </p:blipFill>
        <p:spPr>
          <a:xfrm>
            <a:off x="4054251" y="3760222"/>
            <a:ext cx="3703320" cy="2133248"/>
          </a:xfrm>
          <a:prstGeom prst="rect">
            <a:avLst/>
          </a:prstGeom>
        </p:spPr>
      </p:pic>
      <p:pic>
        <p:nvPicPr>
          <p:cNvPr id="11" name="Picture 10">
            <a:extLst>
              <a:ext uri="{FF2B5EF4-FFF2-40B4-BE49-F238E27FC236}">
                <a16:creationId xmlns:a16="http://schemas.microsoft.com/office/drawing/2014/main" id="{3E54E2EB-1F90-A7CE-EEFE-EEE58CC7A736}"/>
              </a:ext>
            </a:extLst>
          </p:cNvPr>
          <p:cNvPicPr>
            <a:picLocks noChangeAspect="1"/>
          </p:cNvPicPr>
          <p:nvPr/>
        </p:nvPicPr>
        <p:blipFill>
          <a:blip r:embed="rId6"/>
          <a:stretch>
            <a:fillRect/>
          </a:stretch>
        </p:blipFill>
        <p:spPr>
          <a:xfrm>
            <a:off x="7932998" y="3760991"/>
            <a:ext cx="3703320" cy="2131707"/>
          </a:xfrm>
          <a:prstGeom prst="rect">
            <a:avLst/>
          </a:prstGeom>
        </p:spPr>
      </p:pic>
    </p:spTree>
    <p:extLst>
      <p:ext uri="{BB962C8B-B14F-4D97-AF65-F5344CB8AC3E}">
        <p14:creationId xmlns:p14="http://schemas.microsoft.com/office/powerpoint/2010/main" val="1690157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3BF711F-F9A0-4EA4-B156-A79E9F362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25" name="Straight Connector 24">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Rectangle 27">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39BC11-4D5A-ABE7-A67C-3C816236DEC2}"/>
              </a:ext>
            </a:extLst>
          </p:cNvPr>
          <p:cNvPicPr>
            <a:picLocks noChangeAspect="1"/>
          </p:cNvPicPr>
          <p:nvPr/>
        </p:nvPicPr>
        <p:blipFill>
          <a:blip r:embed="rId2"/>
          <a:srcRect l="30060" r="700"/>
          <a:stretch/>
        </p:blipFill>
        <p:spPr>
          <a:xfrm>
            <a:off x="904492" y="772621"/>
            <a:ext cx="3292790" cy="3635606"/>
          </a:xfrm>
          <a:prstGeom prst="rect">
            <a:avLst/>
          </a:prstGeom>
        </p:spPr>
      </p:pic>
      <p:pic>
        <p:nvPicPr>
          <p:cNvPr id="4" name="Content Placeholder 3">
            <a:extLst>
              <a:ext uri="{FF2B5EF4-FFF2-40B4-BE49-F238E27FC236}">
                <a16:creationId xmlns:a16="http://schemas.microsoft.com/office/drawing/2014/main" id="{BB1C32E9-35C6-ABF5-0B26-66E262F7EA5A}"/>
              </a:ext>
            </a:extLst>
          </p:cNvPr>
          <p:cNvPicPr>
            <a:picLocks noGrp="1" noChangeAspect="1"/>
          </p:cNvPicPr>
          <p:nvPr>
            <p:ph idx="1"/>
          </p:nvPr>
        </p:nvPicPr>
        <p:blipFill>
          <a:blip r:embed="rId3"/>
          <a:srcRect l="24875" r="12992" b="-3"/>
          <a:stretch/>
        </p:blipFill>
        <p:spPr>
          <a:xfrm>
            <a:off x="4457293" y="772621"/>
            <a:ext cx="3292790" cy="3635606"/>
          </a:xfrm>
          <a:prstGeom prst="rect">
            <a:avLst/>
          </a:prstGeom>
        </p:spPr>
      </p:pic>
      <p:pic>
        <p:nvPicPr>
          <p:cNvPr id="6" name="Picture 5">
            <a:extLst>
              <a:ext uri="{FF2B5EF4-FFF2-40B4-BE49-F238E27FC236}">
                <a16:creationId xmlns:a16="http://schemas.microsoft.com/office/drawing/2014/main" id="{16F59B36-C992-A45D-E451-D75AE376CC54}"/>
              </a:ext>
            </a:extLst>
          </p:cNvPr>
          <p:cNvPicPr>
            <a:picLocks noChangeAspect="1"/>
          </p:cNvPicPr>
          <p:nvPr/>
        </p:nvPicPr>
        <p:blipFill>
          <a:blip r:embed="rId4"/>
          <a:srcRect l="24975" r="14128" b="-3"/>
          <a:stretch/>
        </p:blipFill>
        <p:spPr>
          <a:xfrm>
            <a:off x="8015984" y="772621"/>
            <a:ext cx="3292790" cy="3635606"/>
          </a:xfrm>
          <a:prstGeom prst="rect">
            <a:avLst/>
          </a:prstGeom>
        </p:spPr>
      </p:pic>
    </p:spTree>
    <p:extLst>
      <p:ext uri="{BB962C8B-B14F-4D97-AF65-F5344CB8AC3E}">
        <p14:creationId xmlns:p14="http://schemas.microsoft.com/office/powerpoint/2010/main" val="19513085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6539-E564-1BAA-7D1C-0B34D87540E2}"/>
              </a:ext>
            </a:extLst>
          </p:cNvPr>
          <p:cNvSpPr>
            <a:spLocks noGrp="1"/>
          </p:cNvSpPr>
          <p:nvPr>
            <p:ph type="title"/>
          </p:nvPr>
        </p:nvSpPr>
        <p:spPr/>
        <p:txBody>
          <a:bodyPr/>
          <a:lstStyle/>
          <a:p>
            <a:pPr algn="ctr"/>
            <a:r>
              <a:rPr lang="en-GB" dirty="0"/>
              <a:t>Activity </a:t>
            </a:r>
          </a:p>
        </p:txBody>
      </p:sp>
      <p:sp>
        <p:nvSpPr>
          <p:cNvPr id="3" name="Content Placeholder 2">
            <a:extLst>
              <a:ext uri="{FF2B5EF4-FFF2-40B4-BE49-F238E27FC236}">
                <a16:creationId xmlns:a16="http://schemas.microsoft.com/office/drawing/2014/main" id="{7A3AD887-39BD-DFC9-550A-386D91332150}"/>
              </a:ext>
            </a:extLst>
          </p:cNvPr>
          <p:cNvSpPr>
            <a:spLocks noGrp="1"/>
          </p:cNvSpPr>
          <p:nvPr>
            <p:ph idx="1"/>
          </p:nvPr>
        </p:nvSpPr>
        <p:spPr/>
        <p:txBody>
          <a:bodyPr/>
          <a:lstStyle/>
          <a:p>
            <a:pPr marL="0" indent="0" algn="ctr">
              <a:buNone/>
            </a:pPr>
            <a:r>
              <a:rPr lang="en-GB" dirty="0"/>
              <a:t>Using Erikson’s Psychosocial model, you are going to explore either </a:t>
            </a:r>
            <a:r>
              <a:rPr lang="en-GB" b="1" i="1" dirty="0"/>
              <a:t>identity vs confusion </a:t>
            </a:r>
            <a:r>
              <a:rPr lang="en-GB" dirty="0"/>
              <a:t>or </a:t>
            </a:r>
            <a:r>
              <a:rPr lang="en-GB" b="1" i="1" dirty="0"/>
              <a:t>intimacy vs isolation </a:t>
            </a:r>
            <a:r>
              <a:rPr lang="en-GB" dirty="0"/>
              <a:t>to examine how trauma can impact adolescence development in each stage and link this to risk taking behaviours. </a:t>
            </a:r>
          </a:p>
        </p:txBody>
      </p:sp>
      <p:pic>
        <p:nvPicPr>
          <p:cNvPr id="4" name="Picture 3">
            <a:extLst>
              <a:ext uri="{FF2B5EF4-FFF2-40B4-BE49-F238E27FC236}">
                <a16:creationId xmlns:a16="http://schemas.microsoft.com/office/drawing/2014/main" id="{739F2ACC-7C24-103C-DD20-4256605D0986}"/>
              </a:ext>
            </a:extLst>
          </p:cNvPr>
          <p:cNvPicPr>
            <a:picLocks noChangeAspect="1"/>
          </p:cNvPicPr>
          <p:nvPr/>
        </p:nvPicPr>
        <p:blipFill>
          <a:blip r:embed="rId2"/>
          <a:stretch>
            <a:fillRect/>
          </a:stretch>
        </p:blipFill>
        <p:spPr>
          <a:xfrm>
            <a:off x="4069222" y="3497785"/>
            <a:ext cx="4486926" cy="2995090"/>
          </a:xfrm>
          <a:prstGeom prst="rect">
            <a:avLst/>
          </a:prstGeom>
        </p:spPr>
      </p:pic>
    </p:spTree>
    <p:extLst>
      <p:ext uri="{BB962C8B-B14F-4D97-AF65-F5344CB8AC3E}">
        <p14:creationId xmlns:p14="http://schemas.microsoft.com/office/powerpoint/2010/main" val="547099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C9872-D8B5-9CFD-E541-82616197052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3D0E486B-C12F-E7B0-FC42-22EA5041C593}"/>
              </a:ext>
            </a:extLst>
          </p:cNvPr>
          <p:cNvSpPr>
            <a:spLocks noGrp="1"/>
          </p:cNvSpPr>
          <p:nvPr>
            <p:ph idx="1"/>
          </p:nvPr>
        </p:nvSpPr>
        <p:spPr>
          <a:xfrm>
            <a:off x="956953" y="1350611"/>
            <a:ext cx="10515600" cy="5032375"/>
          </a:xfrm>
        </p:spPr>
        <p:txBody>
          <a:bodyPr>
            <a:normAutofit fontScale="92500" lnSpcReduction="20000"/>
          </a:bodyPr>
          <a:lstStyle/>
          <a:p>
            <a:r>
              <a:rPr lang="en-GB" dirty="0" err="1"/>
              <a:t>Galván</a:t>
            </a:r>
            <a:r>
              <a:rPr lang="en-GB" dirty="0"/>
              <a:t>, A. (2017) ‘What Is Adolescence?’, in The Neuroscience of Adolescence. Cambridge: Cambridge University Press (Cambridge Fundamentals of Neuroscience in Psychology), pp. 1–20.</a:t>
            </a:r>
          </a:p>
          <a:p>
            <a:r>
              <a:rPr lang="en-GB" dirty="0"/>
              <a:t>Diem-Wille. G (2021) Psychoanalytic Perspectives on Puberty and Adolescence: The Inner Worlds of Teenagers and their Parents (2021). Taylor &amp; Francis. Available at: </a:t>
            </a:r>
            <a:r>
              <a:rPr lang="en-GB" dirty="0">
                <a:hlinkClick r:id="rId2"/>
              </a:rPr>
              <a:t>https://doi.org/10.14361/9783839449493</a:t>
            </a:r>
            <a:endParaRPr lang="en-GB" dirty="0"/>
          </a:p>
          <a:p>
            <a:r>
              <a:rPr lang="en-GB" dirty="0"/>
              <a:t>NHS (2022) Early or delayed puberty. [Online] Available at: </a:t>
            </a:r>
            <a:r>
              <a:rPr lang="en-GB" dirty="0">
                <a:hlinkClick r:id="rId3"/>
              </a:rPr>
              <a:t>https://www.nhs.uk/conditions/early-or-delayed-puberty/</a:t>
            </a:r>
            <a:r>
              <a:rPr lang="en-GB" dirty="0"/>
              <a:t>. Accessed 11</a:t>
            </a:r>
            <a:r>
              <a:rPr lang="en-GB" baseline="30000" dirty="0"/>
              <a:t>th</a:t>
            </a:r>
            <a:r>
              <a:rPr lang="en-GB" dirty="0"/>
              <a:t> September 2024. </a:t>
            </a:r>
          </a:p>
          <a:p>
            <a:r>
              <a:rPr lang="en-GB" dirty="0"/>
              <a:t>Sanders, R. A (2013) Adolescent Psychosocial, Social, and Cognitive Development. Paediatrics in Review. 34 (8): pp. 354-359.</a:t>
            </a:r>
          </a:p>
          <a:p>
            <a:r>
              <a:rPr lang="en-GB" dirty="0"/>
              <a:t> Tieskens, J.M. et al. (2018) ‘Elementary school children’s associations of antisocial behaviour with risk‐taking across 7–11 years’, Journal of child psychology and psychiatry, 59(10), pp. 1052–1060. Available at: https://doi.org/10.1111/jcpp.12943.</a:t>
            </a:r>
          </a:p>
        </p:txBody>
      </p:sp>
    </p:spTree>
    <p:extLst>
      <p:ext uri="{BB962C8B-B14F-4D97-AF65-F5344CB8AC3E}">
        <p14:creationId xmlns:p14="http://schemas.microsoft.com/office/powerpoint/2010/main" val="29972936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0C5655-EE86-312B-0144-1E660809DF80}"/>
              </a:ext>
            </a:extLst>
          </p:cNvPr>
          <p:cNvSpPr>
            <a:spLocks noGrp="1"/>
          </p:cNvSpPr>
          <p:nvPr>
            <p:ph idx="1"/>
          </p:nvPr>
        </p:nvSpPr>
        <p:spPr/>
        <p:txBody>
          <a:bodyPr/>
          <a:lstStyle/>
          <a:p>
            <a:r>
              <a:rPr lang="en-GB" dirty="0"/>
              <a:t>Murphy L, Lin A, Bartolomé SP, Wood SJ (2016) Risk Perception and Risk-Taking Behaviour during Adolescence: The Influence of Personality and Gender. PLOS ONE 11(4): e0153842. </a:t>
            </a:r>
            <a:r>
              <a:rPr lang="en-GB" dirty="0">
                <a:hlinkClick r:id="rId2"/>
              </a:rPr>
              <a:t>https://doi.org/10.1371/journal.pone.0153842</a:t>
            </a:r>
            <a:endParaRPr lang="en-GB" dirty="0"/>
          </a:p>
          <a:p>
            <a:r>
              <a:rPr lang="sv-SE" dirty="0"/>
              <a:t>Fitzsimons, E., Jackman, J., </a:t>
            </a:r>
            <a:r>
              <a:rPr lang="sv-SE" dirty="0" err="1"/>
              <a:t>Kyprianides</a:t>
            </a:r>
            <a:r>
              <a:rPr lang="sv-SE" dirty="0"/>
              <a:t>, A. and </a:t>
            </a:r>
            <a:r>
              <a:rPr lang="sv-SE" dirty="0" err="1"/>
              <a:t>Villadsen</a:t>
            </a:r>
            <a:r>
              <a:rPr lang="sv-SE" dirty="0"/>
              <a:t>, A. (2018) </a:t>
            </a:r>
            <a:r>
              <a:rPr lang="en-GB" dirty="0"/>
              <a:t>Determinants of risky behaviour in adolescence: Evidence from the UK. Centre For Longitudinal </a:t>
            </a:r>
            <a:r>
              <a:rPr lang="en-GB" dirty="0" err="1"/>
              <a:t>Studes</a:t>
            </a:r>
            <a:r>
              <a:rPr lang="en-GB" dirty="0"/>
              <a:t>: London</a:t>
            </a:r>
            <a:endParaRPr lang="sv-SE" dirty="0"/>
          </a:p>
          <a:p>
            <a:endParaRPr lang="en-GB" dirty="0"/>
          </a:p>
        </p:txBody>
      </p:sp>
    </p:spTree>
    <p:extLst>
      <p:ext uri="{BB962C8B-B14F-4D97-AF65-F5344CB8AC3E}">
        <p14:creationId xmlns:p14="http://schemas.microsoft.com/office/powerpoint/2010/main" val="25299520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1BC2C1F-9758-44B5-8180-54CA7CCC0D6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1870</Words>
  <Application>Microsoft Office PowerPoint</Application>
  <PresentationFormat>Widescreen</PresentationFormat>
  <Paragraphs>216</Paragraphs>
  <Slides>42</Slides>
  <Notes>7</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Aptos Display</vt:lpstr>
      <vt:lpstr>Arial</vt:lpstr>
      <vt:lpstr>Calibri</vt:lpstr>
      <vt:lpstr>Office Theme</vt:lpstr>
      <vt:lpstr>Adolescent Brain Development and Risk-Taking Behaviour</vt:lpstr>
      <vt:lpstr>Lesson aim and objective </vt:lpstr>
      <vt:lpstr>Contents Page </vt:lpstr>
      <vt:lpstr>Overview of last week </vt:lpstr>
      <vt:lpstr>Question Time:   </vt:lpstr>
      <vt:lpstr>Adolescence </vt:lpstr>
      <vt:lpstr>Cultural Difference </vt:lpstr>
      <vt:lpstr>Examples of culture and adolescence </vt:lpstr>
      <vt:lpstr>Rumspringa </vt:lpstr>
      <vt:lpstr>Quinceanera </vt:lpstr>
      <vt:lpstr>Adolescence </vt:lpstr>
      <vt:lpstr>Puberty </vt:lpstr>
      <vt:lpstr>Puberty </vt:lpstr>
      <vt:lpstr>Early Puberty </vt:lpstr>
      <vt:lpstr>Early Puberty Causes</vt:lpstr>
      <vt:lpstr>Delayed Puberty </vt:lpstr>
      <vt:lpstr>Delayed Puberty Causes </vt:lpstr>
      <vt:lpstr>Critical Period </vt:lpstr>
      <vt:lpstr>Break </vt:lpstr>
      <vt:lpstr>Understanding the Adolescent Brain:  Key Changes and Developments</vt:lpstr>
      <vt:lpstr>Synaptic Pruning </vt:lpstr>
      <vt:lpstr>Limbic System </vt:lpstr>
      <vt:lpstr>Dopamine Sensitivity </vt:lpstr>
      <vt:lpstr>Erikson Psychosocial Development </vt:lpstr>
      <vt:lpstr>Industry vs Inferiority </vt:lpstr>
      <vt:lpstr>What’s happening during this stage? </vt:lpstr>
      <vt:lpstr> Identity vs. Role Confusion</vt:lpstr>
      <vt:lpstr>What’s happening during this stage? </vt:lpstr>
      <vt:lpstr>Intimacy vs. Isolation</vt:lpstr>
      <vt:lpstr>Risk Taking Behaviour</vt:lpstr>
      <vt:lpstr>Examples of Risk-Taking Behaviours </vt:lpstr>
      <vt:lpstr>Risk Taking Behaviour: Why </vt:lpstr>
      <vt:lpstr>The Role of Risk-Taking in Adolescent Development and Identity Formation</vt:lpstr>
      <vt:lpstr>The Influence of Trauma on Risk-Taking Behaviour</vt:lpstr>
      <vt:lpstr>Coping Mechanisms </vt:lpstr>
      <vt:lpstr>Who displays more risk-taking behaviour:   Girls or Boys? </vt:lpstr>
      <vt:lpstr>Risk takin Behaviour</vt:lpstr>
      <vt:lpstr>Results:</vt:lpstr>
      <vt:lpstr>PowerPoint Presentation</vt:lpstr>
      <vt:lpstr>Activity </vt:lpstr>
      <vt:lpstr>Reference List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2024-09-11T08:17:01Z</dcterms:created>
  <dcterms:modified xsi:type="dcterms:W3CDTF">2024-09-13T09:31:40Z</dcterms:modified>
</cp:coreProperties>
</file>