
<file path=[Content_Types].xml><?xml version="1.0" encoding="utf-8"?>
<Types xmlns="http://schemas.openxmlformats.org/package/2006/content-types">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Lst>
  <p:sldSz cy="5143500" cx="9144000"/>
  <p:notesSz cx="68580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11" Type="http://schemas.openxmlformats.org/officeDocument/2006/relationships/slide" Target="slides/slide6.xml"/><Relationship Id="rId10" Type="http://schemas.openxmlformats.org/officeDocument/2006/relationships/slide" Target="slides/slide5.xml"/><Relationship Id="rId12" Type="http://schemas.openxmlformats.org/officeDocument/2006/relationships/slide" Target="slides/slide7.xml"/><Relationship Id="rId9" Type="http://schemas.openxmlformats.org/officeDocument/2006/relationships/slide" Target="slides/slide4.xml"/><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57" name="Shape 57"/>
        <p:cNvGrpSpPr/>
        <p:nvPr/>
      </p:nvGrpSpPr>
      <p:grpSpPr>
        <a:xfrm>
          <a:off x="0" y="0"/>
          <a:ext cx="0" cy="0"/>
          <a:chOff x="0" y="0"/>
          <a:chExt cx="0" cy="0"/>
        </a:xfrm>
      </p:grpSpPr>
      <p:sp>
        <p:nvSpPr>
          <p:cNvPr id="58" name="Google Shape;58;g6cac45797d_0_4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9" name="Google Shape;59;g6cac45797d_0_4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3" name="Shape 63"/>
        <p:cNvGrpSpPr/>
        <p:nvPr/>
      </p:nvGrpSpPr>
      <p:grpSpPr>
        <a:xfrm>
          <a:off x="0" y="0"/>
          <a:ext cx="0" cy="0"/>
          <a:chOff x="0" y="0"/>
          <a:chExt cx="0" cy="0"/>
        </a:xfrm>
      </p:grpSpPr>
      <p:sp>
        <p:nvSpPr>
          <p:cNvPr id="64" name="Google Shape;64;g6cac45797d_0_5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5" name="Google Shape;65;g6cac45797d_0_5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9" name="Shape 69"/>
        <p:cNvGrpSpPr/>
        <p:nvPr/>
      </p:nvGrpSpPr>
      <p:grpSpPr>
        <a:xfrm>
          <a:off x="0" y="0"/>
          <a:ext cx="0" cy="0"/>
          <a:chOff x="0" y="0"/>
          <a:chExt cx="0" cy="0"/>
        </a:xfrm>
      </p:grpSpPr>
      <p:sp>
        <p:nvSpPr>
          <p:cNvPr id="70" name="Google Shape;70;g6cac45797d_0_6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1" name="Google Shape;71;g6cac45797d_0_6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5" name="Shape 75"/>
        <p:cNvGrpSpPr/>
        <p:nvPr/>
      </p:nvGrpSpPr>
      <p:grpSpPr>
        <a:xfrm>
          <a:off x="0" y="0"/>
          <a:ext cx="0" cy="0"/>
          <a:chOff x="0" y="0"/>
          <a:chExt cx="0" cy="0"/>
        </a:xfrm>
      </p:grpSpPr>
      <p:sp>
        <p:nvSpPr>
          <p:cNvPr id="76" name="Google Shape;76;g6cac45797d_0_7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7" name="Google Shape;77;g6cac45797d_0_7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1" name="Shape 81"/>
        <p:cNvGrpSpPr/>
        <p:nvPr/>
      </p:nvGrpSpPr>
      <p:grpSpPr>
        <a:xfrm>
          <a:off x="0" y="0"/>
          <a:ext cx="0" cy="0"/>
          <a:chOff x="0" y="0"/>
          <a:chExt cx="0" cy="0"/>
        </a:xfrm>
      </p:grpSpPr>
      <p:sp>
        <p:nvSpPr>
          <p:cNvPr id="82" name="Google Shape;82;g6cac45797d_0_7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3" name="Google Shape;83;g6cac45797d_0_7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7" name="Shape 87"/>
        <p:cNvGrpSpPr/>
        <p:nvPr/>
      </p:nvGrpSpPr>
      <p:grpSpPr>
        <a:xfrm>
          <a:off x="0" y="0"/>
          <a:ext cx="0" cy="0"/>
          <a:chOff x="0" y="0"/>
          <a:chExt cx="0" cy="0"/>
        </a:xfrm>
      </p:grpSpPr>
      <p:sp>
        <p:nvSpPr>
          <p:cNvPr id="88" name="Google Shape;88;g6cac45797d_0_8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9" name="Google Shape;89;g6cac45797d_0_8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Autofit/>
          </a:bodyPr>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Autofit/>
          </a:bodyPr>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25"/>
            <a:ext cx="4572000" cy="5143500"/>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200"/>
            <a:ext cx="3837000" cy="3695100"/>
          </a:xfrm>
          <a:prstGeom prst="rect">
            <a:avLst/>
          </a:prstGeom>
        </p:spPr>
        <p:txBody>
          <a:bodyPr anchorCtr="0" anchor="ctr" bIns="91425" lIns="91425" spcFirstLastPara="1" rIns="91425" wrap="square" tIns="91425">
            <a:noAutofit/>
          </a:bodyPr>
          <a:lstStyle>
            <a:lvl1pPr indent="-342900" lvl="0" marL="457200">
              <a:spcBef>
                <a:spcPts val="0"/>
              </a:spcBef>
              <a:spcAft>
                <a:spcPts val="0"/>
              </a:spcAft>
              <a:buClr>
                <a:schemeClr val="dk1"/>
              </a:buClr>
              <a:buSzPts val="1800"/>
              <a:buChar char="●"/>
              <a:defRPr>
                <a:solidFill>
                  <a:schemeClr val="dk1"/>
                </a:solidFill>
              </a:defRPr>
            </a:lvl1pPr>
            <a:lvl2pPr indent="-317500" lvl="1" marL="914400">
              <a:spcBef>
                <a:spcPts val="1600"/>
              </a:spcBef>
              <a:spcAft>
                <a:spcPts val="0"/>
              </a:spcAft>
              <a:buClr>
                <a:schemeClr val="dk1"/>
              </a:buClr>
              <a:buSzPts val="1400"/>
              <a:buChar char="○"/>
              <a:defRPr>
                <a:solidFill>
                  <a:schemeClr val="dk1"/>
                </a:solidFill>
              </a:defRPr>
            </a:lvl2pPr>
            <a:lvl3pPr indent="-317500" lvl="2" marL="1371600">
              <a:spcBef>
                <a:spcPts val="1600"/>
              </a:spcBef>
              <a:spcAft>
                <a:spcPts val="0"/>
              </a:spcAft>
              <a:buClr>
                <a:schemeClr val="dk1"/>
              </a:buClr>
              <a:buSzPts val="1400"/>
              <a:buChar char="■"/>
              <a:defRPr>
                <a:solidFill>
                  <a:schemeClr val="dk1"/>
                </a:solidFill>
              </a:defRPr>
            </a:lvl3pPr>
            <a:lvl4pPr indent="-317500" lvl="3" marL="1828800">
              <a:spcBef>
                <a:spcPts val="1600"/>
              </a:spcBef>
              <a:spcAft>
                <a:spcPts val="0"/>
              </a:spcAft>
              <a:buClr>
                <a:schemeClr val="dk1"/>
              </a:buClr>
              <a:buSzPts val="1400"/>
              <a:buChar char="●"/>
              <a:defRPr>
                <a:solidFill>
                  <a:schemeClr val="dk1"/>
                </a:solidFill>
              </a:defRPr>
            </a:lvl4pPr>
            <a:lvl5pPr indent="-317500" lvl="4" marL="2286000">
              <a:spcBef>
                <a:spcPts val="1600"/>
              </a:spcBef>
              <a:spcAft>
                <a:spcPts val="0"/>
              </a:spcAft>
              <a:buClr>
                <a:schemeClr val="dk1"/>
              </a:buClr>
              <a:buSzPts val="1400"/>
              <a:buChar char="○"/>
              <a:defRPr>
                <a:solidFill>
                  <a:schemeClr val="dk1"/>
                </a:solidFill>
              </a:defRPr>
            </a:lvl5pPr>
            <a:lvl6pPr indent="-317500" lvl="5" marL="2743200">
              <a:spcBef>
                <a:spcPts val="1600"/>
              </a:spcBef>
              <a:spcAft>
                <a:spcPts val="0"/>
              </a:spcAft>
              <a:buClr>
                <a:schemeClr val="dk1"/>
              </a:buClr>
              <a:buSzPts val="1400"/>
              <a:buChar char="■"/>
              <a:defRPr>
                <a:solidFill>
                  <a:schemeClr val="dk1"/>
                </a:solidFill>
              </a:defRPr>
            </a:lvl6pPr>
            <a:lvl7pPr indent="-317500" lvl="6" marL="3200400">
              <a:spcBef>
                <a:spcPts val="1600"/>
              </a:spcBef>
              <a:spcAft>
                <a:spcPts val="0"/>
              </a:spcAft>
              <a:buClr>
                <a:schemeClr val="dk1"/>
              </a:buClr>
              <a:buSzPts val="1400"/>
              <a:buChar char="●"/>
              <a:defRPr>
                <a:solidFill>
                  <a:schemeClr val="dk1"/>
                </a:solidFill>
              </a:defRPr>
            </a:lvl7pPr>
            <a:lvl8pPr indent="-317500" lvl="7" marL="3657600">
              <a:spcBef>
                <a:spcPts val="1600"/>
              </a:spcBef>
              <a:spcAft>
                <a:spcPts val="0"/>
              </a:spcAft>
              <a:buClr>
                <a:schemeClr val="dk1"/>
              </a:buClr>
              <a:buSzPts val="1400"/>
              <a:buChar char="○"/>
              <a:defRPr>
                <a:solidFill>
                  <a:schemeClr val="dk1"/>
                </a:solidFill>
              </a:defRPr>
            </a:lvl8pPr>
            <a:lvl9pPr indent="-317500" lvl="8" marL="4114800">
              <a:spcBef>
                <a:spcPts val="1600"/>
              </a:spcBef>
              <a:spcAft>
                <a:spcPts val="1600"/>
              </a:spcAft>
              <a:buClr>
                <a:schemeClr val="dk1"/>
              </a:buClr>
              <a:buSzPts val="1400"/>
              <a:buChar char="■"/>
              <a:defRPr>
                <a:solidFill>
                  <a:schemeClr val="dk1"/>
                </a:solidFill>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Autofit/>
          </a:bodyPr>
          <a:lstStyle>
            <a:lvl1pPr indent="-342900" lvl="0" marL="457200" algn="ctr">
              <a:spcBef>
                <a:spcPts val="0"/>
              </a:spcBef>
              <a:spcAft>
                <a:spcPts val="0"/>
              </a:spcAft>
              <a:buSzPts val="1800"/>
              <a:buChar char="●"/>
              <a:defRPr/>
            </a:lvl1pPr>
            <a:lvl2pPr indent="-317500" lvl="1" marL="914400" algn="ctr">
              <a:spcBef>
                <a:spcPts val="1600"/>
              </a:spcBef>
              <a:spcAft>
                <a:spcPts val="0"/>
              </a:spcAft>
              <a:buSzPts val="1400"/>
              <a:buChar char="○"/>
              <a:defRPr/>
            </a:lvl2pPr>
            <a:lvl3pPr indent="-317500" lvl="2" marL="1371600" algn="ctr">
              <a:spcBef>
                <a:spcPts val="1600"/>
              </a:spcBef>
              <a:spcAft>
                <a:spcPts val="0"/>
              </a:spcAft>
              <a:buSzPts val="1400"/>
              <a:buChar char="■"/>
              <a:defRPr/>
            </a:lvl3pPr>
            <a:lvl4pPr indent="-317500" lvl="3" marL="1828800" algn="ctr">
              <a:spcBef>
                <a:spcPts val="1600"/>
              </a:spcBef>
              <a:spcAft>
                <a:spcPts val="0"/>
              </a:spcAft>
              <a:buSzPts val="1400"/>
              <a:buChar char="●"/>
              <a:defRPr/>
            </a:lvl4pPr>
            <a:lvl5pPr indent="-317500" lvl="4" marL="2286000" algn="ctr">
              <a:spcBef>
                <a:spcPts val="1600"/>
              </a:spcBef>
              <a:spcAft>
                <a:spcPts val="0"/>
              </a:spcAft>
              <a:buSzPts val="1400"/>
              <a:buChar char="○"/>
              <a:defRPr/>
            </a:lvl5pPr>
            <a:lvl6pPr indent="-317500" lvl="5" marL="2743200" algn="ctr">
              <a:spcBef>
                <a:spcPts val="1600"/>
              </a:spcBef>
              <a:spcAft>
                <a:spcPts val="0"/>
              </a:spcAft>
              <a:buSzPts val="1400"/>
              <a:buChar char="■"/>
              <a:defRPr/>
            </a:lvl6pPr>
            <a:lvl7pPr indent="-317500" lvl="6" marL="3200400" algn="ctr">
              <a:spcBef>
                <a:spcPts val="1600"/>
              </a:spcBef>
              <a:spcAft>
                <a:spcPts val="0"/>
              </a:spcAft>
              <a:buSzPts val="1400"/>
              <a:buChar char="●"/>
              <a:defRPr/>
            </a:lvl7pPr>
            <a:lvl8pPr indent="-317500" lvl="7" marL="3657600" algn="ctr">
              <a:spcBef>
                <a:spcPts val="1600"/>
              </a:spcBef>
              <a:spcAft>
                <a:spcPts val="0"/>
              </a:spcAft>
              <a:buSzPts val="1400"/>
              <a:buChar char="○"/>
              <a:defRPr/>
            </a:lvl8pPr>
            <a:lvl9pPr indent="-317500" lvl="8" marL="4114800" algn="ctr">
              <a:spcBef>
                <a:spcPts val="1600"/>
              </a:spcBef>
              <a:spcAft>
                <a:spcPts val="160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simple-dark-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Autofit/>
          </a:bodyPr>
          <a:lstStyle>
            <a:lvl1pPr indent="-342900" lvl="0" marL="457200">
              <a:lnSpc>
                <a:spcPct val="115000"/>
              </a:lnSpc>
              <a:spcBef>
                <a:spcPts val="0"/>
              </a:spcBef>
              <a:spcAft>
                <a:spcPts val="0"/>
              </a:spcAft>
              <a:buClr>
                <a:schemeClr val="lt2"/>
              </a:buClr>
              <a:buSzPts val="1800"/>
              <a:buChar char="●"/>
              <a:defRPr sz="1800">
                <a:solidFill>
                  <a:schemeClr val="lt2"/>
                </a:solidFill>
              </a:defRPr>
            </a:lvl1pPr>
            <a:lvl2pPr indent="-317500" lvl="1" marL="914400">
              <a:lnSpc>
                <a:spcPct val="115000"/>
              </a:lnSpc>
              <a:spcBef>
                <a:spcPts val="1600"/>
              </a:spcBef>
              <a:spcAft>
                <a:spcPts val="0"/>
              </a:spcAft>
              <a:buClr>
                <a:schemeClr val="lt2"/>
              </a:buClr>
              <a:buSzPts val="1400"/>
              <a:buChar char="○"/>
              <a:defRPr>
                <a:solidFill>
                  <a:schemeClr val="lt2"/>
                </a:solidFill>
              </a:defRPr>
            </a:lvl2pPr>
            <a:lvl3pPr indent="-317500" lvl="2" marL="1371600">
              <a:lnSpc>
                <a:spcPct val="115000"/>
              </a:lnSpc>
              <a:spcBef>
                <a:spcPts val="1600"/>
              </a:spcBef>
              <a:spcAft>
                <a:spcPts val="0"/>
              </a:spcAft>
              <a:buClr>
                <a:schemeClr val="lt2"/>
              </a:buClr>
              <a:buSzPts val="1400"/>
              <a:buChar char="■"/>
              <a:defRPr>
                <a:solidFill>
                  <a:schemeClr val="lt2"/>
                </a:solidFill>
              </a:defRPr>
            </a:lvl3pPr>
            <a:lvl4pPr indent="-317500" lvl="3" marL="1828800">
              <a:lnSpc>
                <a:spcPct val="115000"/>
              </a:lnSpc>
              <a:spcBef>
                <a:spcPts val="1600"/>
              </a:spcBef>
              <a:spcAft>
                <a:spcPts val="0"/>
              </a:spcAft>
              <a:buClr>
                <a:schemeClr val="lt2"/>
              </a:buClr>
              <a:buSzPts val="1400"/>
              <a:buChar char="●"/>
              <a:defRPr>
                <a:solidFill>
                  <a:schemeClr val="lt2"/>
                </a:solidFill>
              </a:defRPr>
            </a:lvl4pPr>
            <a:lvl5pPr indent="-317500" lvl="4" marL="2286000">
              <a:lnSpc>
                <a:spcPct val="115000"/>
              </a:lnSpc>
              <a:spcBef>
                <a:spcPts val="1600"/>
              </a:spcBef>
              <a:spcAft>
                <a:spcPts val="0"/>
              </a:spcAft>
              <a:buClr>
                <a:schemeClr val="lt2"/>
              </a:buClr>
              <a:buSzPts val="1400"/>
              <a:buChar char="○"/>
              <a:defRPr>
                <a:solidFill>
                  <a:schemeClr val="lt2"/>
                </a:solidFill>
              </a:defRPr>
            </a:lvl5pPr>
            <a:lvl6pPr indent="-317500" lvl="5" marL="2743200">
              <a:lnSpc>
                <a:spcPct val="115000"/>
              </a:lnSpc>
              <a:spcBef>
                <a:spcPts val="1600"/>
              </a:spcBef>
              <a:spcAft>
                <a:spcPts val="0"/>
              </a:spcAft>
              <a:buClr>
                <a:schemeClr val="lt2"/>
              </a:buClr>
              <a:buSzPts val="1400"/>
              <a:buChar char="■"/>
              <a:defRPr>
                <a:solidFill>
                  <a:schemeClr val="lt2"/>
                </a:solidFill>
              </a:defRPr>
            </a:lvl6pPr>
            <a:lvl7pPr indent="-317500" lvl="6" marL="3200400">
              <a:lnSpc>
                <a:spcPct val="115000"/>
              </a:lnSpc>
              <a:spcBef>
                <a:spcPts val="1600"/>
              </a:spcBef>
              <a:spcAft>
                <a:spcPts val="0"/>
              </a:spcAft>
              <a:buClr>
                <a:schemeClr val="lt2"/>
              </a:buClr>
              <a:buSzPts val="1400"/>
              <a:buChar char="●"/>
              <a:defRPr>
                <a:solidFill>
                  <a:schemeClr val="lt2"/>
                </a:solidFill>
              </a:defRPr>
            </a:lvl7pPr>
            <a:lvl8pPr indent="-317500" lvl="7" marL="3657600">
              <a:lnSpc>
                <a:spcPct val="115000"/>
              </a:lnSpc>
              <a:spcBef>
                <a:spcPts val="1600"/>
              </a:spcBef>
              <a:spcAft>
                <a:spcPts val="0"/>
              </a:spcAft>
              <a:buClr>
                <a:schemeClr val="lt2"/>
              </a:buClr>
              <a:buSzPts val="1400"/>
              <a:buChar char="○"/>
              <a:defRPr>
                <a:solidFill>
                  <a:schemeClr val="lt2"/>
                </a:solidFill>
              </a:defRPr>
            </a:lvl8pPr>
            <a:lvl9pPr indent="-317500" lvl="8" marL="4114800">
              <a:lnSpc>
                <a:spcPct val="115000"/>
              </a:lnSpc>
              <a:spcBef>
                <a:spcPts val="1600"/>
              </a:spcBef>
              <a:spcAft>
                <a:spcPts val="1600"/>
              </a:spcAft>
              <a:buClr>
                <a:schemeClr val="lt2"/>
              </a:buClr>
              <a:buSzPts val="1400"/>
              <a:buChar char="■"/>
              <a:defRPr>
                <a:solidFill>
                  <a:schemeClr val="lt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lvl="0" algn="r">
              <a:buNone/>
              <a:defRPr sz="1000">
                <a:solidFill>
                  <a:schemeClr val="lt2"/>
                </a:solidFill>
              </a:defRPr>
            </a:lvl1pPr>
            <a:lvl2pPr lvl="1" algn="r">
              <a:buNone/>
              <a:defRPr sz="1000">
                <a:solidFill>
                  <a:schemeClr val="lt2"/>
                </a:solidFill>
              </a:defRPr>
            </a:lvl2pPr>
            <a:lvl3pPr lvl="2" algn="r">
              <a:buNone/>
              <a:defRPr sz="1000">
                <a:solidFill>
                  <a:schemeClr val="lt2"/>
                </a:solidFill>
              </a:defRPr>
            </a:lvl3pPr>
            <a:lvl4pPr lvl="3" algn="r">
              <a:buNone/>
              <a:defRPr sz="1000">
                <a:solidFill>
                  <a:schemeClr val="lt2"/>
                </a:solidFill>
              </a:defRPr>
            </a:lvl4pPr>
            <a:lvl5pPr lvl="4" algn="r">
              <a:buNone/>
              <a:defRPr sz="1000">
                <a:solidFill>
                  <a:schemeClr val="lt2"/>
                </a:solidFill>
              </a:defRPr>
            </a:lvl5pPr>
            <a:lvl6pPr lvl="5" algn="r">
              <a:buNone/>
              <a:defRPr sz="1000">
                <a:solidFill>
                  <a:schemeClr val="lt2"/>
                </a:solidFill>
              </a:defRPr>
            </a:lvl6pPr>
            <a:lvl7pPr lvl="6" algn="r">
              <a:buNone/>
              <a:defRPr sz="1000">
                <a:solidFill>
                  <a:schemeClr val="lt2"/>
                </a:solidFill>
              </a:defRPr>
            </a:lvl7pPr>
            <a:lvl8pPr lvl="7" algn="r">
              <a:buNone/>
              <a:defRPr sz="1000">
                <a:solidFill>
                  <a:schemeClr val="lt2"/>
                </a:solidFill>
              </a:defRPr>
            </a:lvl8pPr>
            <a:lvl9pPr lvl="8" algn="r">
              <a:buNone/>
              <a:defRPr sz="1000">
                <a:solidFill>
                  <a:schemeClr val="lt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hyperlink" Target="https://www.youtube.com/watch?v=BRXzf4fwFXE" TargetMode="External"/><Relationship Id="rId4" Type="http://schemas.openxmlformats.org/officeDocument/2006/relationships/hyperlink" Target="https://open.spotify.com/artist/3nxvPceKTDwSvZc75kM8Tj?si=_5nkgwe2QgWp9jQerycQ9w" TargetMode="External"/><Relationship Id="rId5" Type="http://schemas.openxmlformats.org/officeDocument/2006/relationships/hyperlink" Target="https://soundcloud.com/kiingserpp/r-u-ridin"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999999"/>
        </a:solidFill>
      </p:bgPr>
    </p:bg>
    <p:spTree>
      <p:nvGrpSpPr>
        <p:cNvPr id="53" name="Shape 53"/>
        <p:cNvGrpSpPr/>
        <p:nvPr/>
      </p:nvGrpSpPr>
      <p:grpSpPr>
        <a:xfrm>
          <a:off x="0" y="0"/>
          <a:ext cx="0" cy="0"/>
          <a:chOff x="0" y="0"/>
          <a:chExt cx="0" cy="0"/>
        </a:xfrm>
      </p:grpSpPr>
      <p:pic>
        <p:nvPicPr>
          <p:cNvPr id="54" name="Google Shape;54;p13"/>
          <p:cNvPicPr preferRelativeResize="0"/>
          <p:nvPr/>
        </p:nvPicPr>
        <p:blipFill>
          <a:blip r:embed="rId3">
            <a:alphaModFix/>
          </a:blip>
          <a:stretch>
            <a:fillRect/>
          </a:stretch>
        </p:blipFill>
        <p:spPr>
          <a:xfrm>
            <a:off x="437050" y="462237"/>
            <a:ext cx="4219026" cy="4219026"/>
          </a:xfrm>
          <a:prstGeom prst="rect">
            <a:avLst/>
          </a:prstGeom>
          <a:noFill/>
          <a:ln>
            <a:noFill/>
          </a:ln>
        </p:spPr>
      </p:pic>
      <p:sp>
        <p:nvSpPr>
          <p:cNvPr id="55" name="Google Shape;55;p13"/>
          <p:cNvSpPr txBox="1"/>
          <p:nvPr/>
        </p:nvSpPr>
        <p:spPr>
          <a:xfrm>
            <a:off x="5172650" y="1925225"/>
            <a:ext cx="3518700" cy="10086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sz="4800">
                <a:solidFill>
                  <a:schemeClr val="dk1"/>
                </a:solidFill>
                <a:latin typeface="Times New Roman"/>
                <a:ea typeface="Times New Roman"/>
                <a:cs typeface="Times New Roman"/>
                <a:sym typeface="Times New Roman"/>
              </a:rPr>
              <a:t>R U RIDIN’?</a:t>
            </a:r>
            <a:endParaRPr sz="4800">
              <a:solidFill>
                <a:schemeClr val="dk1"/>
              </a:solidFill>
              <a:latin typeface="Times New Roman"/>
              <a:ea typeface="Times New Roman"/>
              <a:cs typeface="Times New Roman"/>
              <a:sym typeface="Times New Roman"/>
            </a:endParaRPr>
          </a:p>
        </p:txBody>
      </p:sp>
      <p:sp>
        <p:nvSpPr>
          <p:cNvPr id="56" name="Google Shape;56;p13"/>
          <p:cNvSpPr txBox="1"/>
          <p:nvPr/>
        </p:nvSpPr>
        <p:spPr>
          <a:xfrm>
            <a:off x="5172650" y="2771275"/>
            <a:ext cx="3518700" cy="5994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 sz="2400">
                <a:solidFill>
                  <a:schemeClr val="dk1"/>
                </a:solidFill>
                <a:latin typeface="Times New Roman"/>
                <a:ea typeface="Times New Roman"/>
                <a:cs typeface="Times New Roman"/>
                <a:sym typeface="Times New Roman"/>
              </a:rPr>
              <a:t>KIINGSERPP</a:t>
            </a:r>
            <a:endParaRPr sz="2400">
              <a:solidFill>
                <a:schemeClr val="dk1"/>
              </a:solidFill>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999999"/>
        </a:solidFill>
      </p:bgPr>
    </p:bg>
    <p:spTree>
      <p:nvGrpSpPr>
        <p:cNvPr id="60" name="Shape 60"/>
        <p:cNvGrpSpPr/>
        <p:nvPr/>
      </p:nvGrpSpPr>
      <p:grpSpPr>
        <a:xfrm>
          <a:off x="0" y="0"/>
          <a:ext cx="0" cy="0"/>
          <a:chOff x="0" y="0"/>
          <a:chExt cx="0" cy="0"/>
        </a:xfrm>
      </p:grpSpPr>
      <p:sp>
        <p:nvSpPr>
          <p:cNvPr id="61" name="Google Shape;61;p14"/>
          <p:cNvSpPr txBox="1"/>
          <p:nvPr>
            <p:ph type="title"/>
          </p:nvPr>
        </p:nvSpPr>
        <p:spPr>
          <a:xfrm>
            <a:off x="311700" y="292625"/>
            <a:ext cx="85206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latin typeface="Times New Roman"/>
                <a:ea typeface="Times New Roman"/>
                <a:cs typeface="Times New Roman"/>
                <a:sym typeface="Times New Roman"/>
              </a:rPr>
              <a:t>SONG INFO:</a:t>
            </a:r>
            <a:endParaRPr>
              <a:latin typeface="Times New Roman"/>
              <a:ea typeface="Times New Roman"/>
              <a:cs typeface="Times New Roman"/>
              <a:sym typeface="Times New Roman"/>
            </a:endParaRPr>
          </a:p>
        </p:txBody>
      </p:sp>
      <p:sp>
        <p:nvSpPr>
          <p:cNvPr id="62" name="Google Shape;62;p14"/>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p>
            <a:pPr indent="-342900" lvl="0" marL="457200" rtl="0" algn="l">
              <a:spcBef>
                <a:spcPts val="0"/>
              </a:spcBef>
              <a:spcAft>
                <a:spcPts val="0"/>
              </a:spcAft>
              <a:buClr>
                <a:srgbClr val="FFFFFF"/>
              </a:buClr>
              <a:buSzPts val="1800"/>
              <a:buFont typeface="Times New Roman"/>
              <a:buChar char="❏"/>
            </a:pPr>
            <a:r>
              <a:rPr lang="en">
                <a:solidFill>
                  <a:srgbClr val="FFFFFF"/>
                </a:solidFill>
                <a:latin typeface="Times New Roman"/>
                <a:ea typeface="Times New Roman"/>
                <a:cs typeface="Times New Roman"/>
                <a:sym typeface="Times New Roman"/>
              </a:rPr>
              <a:t>UK Garage with heavy influences of R&amp;B (vocally and melodically)</a:t>
            </a:r>
            <a:endParaRPr>
              <a:solidFill>
                <a:srgbClr val="FFFFFF"/>
              </a:solidFill>
              <a:latin typeface="Times New Roman"/>
              <a:ea typeface="Times New Roman"/>
              <a:cs typeface="Times New Roman"/>
              <a:sym typeface="Times New Roman"/>
            </a:endParaRPr>
          </a:p>
          <a:p>
            <a:pPr indent="-342900" lvl="0" marL="457200" rtl="0" algn="l">
              <a:spcBef>
                <a:spcPts val="0"/>
              </a:spcBef>
              <a:spcAft>
                <a:spcPts val="0"/>
              </a:spcAft>
              <a:buClr>
                <a:srgbClr val="FFFFFF"/>
              </a:buClr>
              <a:buSzPts val="1800"/>
              <a:buFont typeface="Times New Roman"/>
              <a:buChar char="❏"/>
            </a:pPr>
            <a:r>
              <a:rPr lang="en">
                <a:solidFill>
                  <a:srgbClr val="FFFFFF"/>
                </a:solidFill>
                <a:latin typeface="Times New Roman"/>
                <a:ea typeface="Times New Roman"/>
                <a:cs typeface="Times New Roman"/>
                <a:sym typeface="Times New Roman"/>
              </a:rPr>
              <a:t>UK-centric sound and therefore UK would be its primary market, however places such as the Netherlands have shown a recent spike in listenership for these genres according to Spotify for Artist algorhythms.  </a:t>
            </a:r>
            <a:endParaRPr>
              <a:solidFill>
                <a:srgbClr val="FFFFFF"/>
              </a:solidFill>
              <a:latin typeface="Times New Roman"/>
              <a:ea typeface="Times New Roman"/>
              <a:cs typeface="Times New Roman"/>
              <a:sym typeface="Times New Roman"/>
            </a:endParaRPr>
          </a:p>
          <a:p>
            <a:pPr indent="-342900" lvl="0" marL="457200" rtl="0" algn="l">
              <a:spcBef>
                <a:spcPts val="0"/>
              </a:spcBef>
              <a:spcAft>
                <a:spcPts val="0"/>
              </a:spcAft>
              <a:buClr>
                <a:srgbClr val="FFFFFF"/>
              </a:buClr>
              <a:buSzPts val="1800"/>
              <a:buFont typeface="Times New Roman"/>
              <a:buChar char="❏"/>
            </a:pPr>
            <a:r>
              <a:rPr lang="en">
                <a:solidFill>
                  <a:srgbClr val="FFFFFF"/>
                </a:solidFill>
                <a:latin typeface="Times New Roman"/>
                <a:ea typeface="Times New Roman"/>
                <a:cs typeface="Times New Roman"/>
                <a:sym typeface="Times New Roman"/>
              </a:rPr>
              <a:t>134 BPM, A#m and/or Bbm</a:t>
            </a:r>
            <a:endParaRPr>
              <a:solidFill>
                <a:srgbClr val="FFFFFF"/>
              </a:solidFill>
              <a:latin typeface="Times New Roman"/>
              <a:ea typeface="Times New Roman"/>
              <a:cs typeface="Times New Roman"/>
              <a:sym typeface="Times New Roman"/>
            </a:endParaRPr>
          </a:p>
          <a:p>
            <a:pPr indent="-342900" lvl="0" marL="457200" rtl="0" algn="l">
              <a:spcBef>
                <a:spcPts val="0"/>
              </a:spcBef>
              <a:spcAft>
                <a:spcPts val="0"/>
              </a:spcAft>
              <a:buClr>
                <a:srgbClr val="FFFFFF"/>
              </a:buClr>
              <a:buSzPts val="1800"/>
              <a:buFont typeface="Times New Roman"/>
              <a:buChar char="❏"/>
            </a:pPr>
            <a:r>
              <a:rPr lang="en">
                <a:solidFill>
                  <a:srgbClr val="FFFFFF"/>
                </a:solidFill>
                <a:latin typeface="Times New Roman"/>
                <a:ea typeface="Times New Roman"/>
                <a:cs typeface="Times New Roman"/>
                <a:sym typeface="Times New Roman"/>
              </a:rPr>
              <a:t>Songs in the same market with chart success: </a:t>
            </a:r>
            <a:endParaRPr>
              <a:solidFill>
                <a:srgbClr val="FFFFFF"/>
              </a:solidFill>
              <a:latin typeface="Times New Roman"/>
              <a:ea typeface="Times New Roman"/>
              <a:cs typeface="Times New Roman"/>
              <a:sym typeface="Times New Roman"/>
            </a:endParaRPr>
          </a:p>
          <a:p>
            <a:pPr indent="-317500" lvl="1" marL="914400" rtl="0" algn="l">
              <a:spcBef>
                <a:spcPts val="0"/>
              </a:spcBef>
              <a:spcAft>
                <a:spcPts val="0"/>
              </a:spcAft>
              <a:buClr>
                <a:srgbClr val="FFFFFF"/>
              </a:buClr>
              <a:buSzPts val="1400"/>
              <a:buFont typeface="Times New Roman"/>
              <a:buChar char="❏"/>
            </a:pPr>
            <a:r>
              <a:rPr lang="en">
                <a:solidFill>
                  <a:srgbClr val="FFFFFF"/>
                </a:solidFill>
                <a:latin typeface="Times New Roman"/>
                <a:ea typeface="Times New Roman"/>
                <a:cs typeface="Times New Roman"/>
                <a:sym typeface="Times New Roman"/>
              </a:rPr>
              <a:t>“On My Mind”, Jorja Smith x Preditah </a:t>
            </a:r>
            <a:endParaRPr>
              <a:solidFill>
                <a:srgbClr val="FFFFFF"/>
              </a:solidFill>
              <a:latin typeface="Times New Roman"/>
              <a:ea typeface="Times New Roman"/>
              <a:cs typeface="Times New Roman"/>
              <a:sym typeface="Times New Roman"/>
            </a:endParaRPr>
          </a:p>
          <a:p>
            <a:pPr indent="-317500" lvl="1" marL="914400" rtl="0" algn="l">
              <a:spcBef>
                <a:spcPts val="0"/>
              </a:spcBef>
              <a:spcAft>
                <a:spcPts val="0"/>
              </a:spcAft>
              <a:buClr>
                <a:srgbClr val="FFFFFF"/>
              </a:buClr>
              <a:buSzPts val="1400"/>
              <a:buFont typeface="Times New Roman"/>
              <a:buChar char="❏"/>
            </a:pPr>
            <a:r>
              <a:rPr lang="en">
                <a:solidFill>
                  <a:srgbClr val="FFFFFF"/>
                </a:solidFill>
                <a:latin typeface="Times New Roman"/>
                <a:ea typeface="Times New Roman"/>
                <a:cs typeface="Times New Roman"/>
                <a:sym typeface="Times New Roman"/>
              </a:rPr>
              <a:t>“Ladbroke Grove”, AJ Tracey</a:t>
            </a:r>
            <a:endParaRPr>
              <a:solidFill>
                <a:srgbClr val="FFFFFF"/>
              </a:solidFill>
              <a:latin typeface="Times New Roman"/>
              <a:ea typeface="Times New Roman"/>
              <a:cs typeface="Times New Roman"/>
              <a:sym typeface="Times New Roman"/>
            </a:endParaRPr>
          </a:p>
          <a:p>
            <a:pPr indent="0" lvl="0" marL="457200" rtl="0" algn="l">
              <a:spcBef>
                <a:spcPts val="1600"/>
              </a:spcBef>
              <a:spcAft>
                <a:spcPts val="1600"/>
              </a:spcAft>
              <a:buNone/>
            </a:pPr>
            <a:r>
              <a:t/>
            </a:r>
            <a:endParaRPr>
              <a:solidFill>
                <a:srgbClr val="FFFFFF"/>
              </a:solidFill>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999999"/>
        </a:solidFill>
      </p:bgPr>
    </p:bg>
    <p:spTree>
      <p:nvGrpSpPr>
        <p:cNvPr id="66" name="Shape 66"/>
        <p:cNvGrpSpPr/>
        <p:nvPr/>
      </p:nvGrpSpPr>
      <p:grpSpPr>
        <a:xfrm>
          <a:off x="0" y="0"/>
          <a:ext cx="0" cy="0"/>
          <a:chOff x="0" y="0"/>
          <a:chExt cx="0" cy="0"/>
        </a:xfrm>
      </p:grpSpPr>
      <p:sp>
        <p:nvSpPr>
          <p:cNvPr id="67" name="Google Shape;67;p15"/>
          <p:cNvSpPr txBox="1"/>
          <p:nvPr>
            <p:ph type="title"/>
          </p:nvPr>
        </p:nvSpPr>
        <p:spPr>
          <a:xfrm>
            <a:off x="311700" y="292625"/>
            <a:ext cx="85206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latin typeface="Times New Roman"/>
                <a:ea typeface="Times New Roman"/>
                <a:cs typeface="Times New Roman"/>
                <a:sym typeface="Times New Roman"/>
              </a:rPr>
              <a:t>THE CAMPAIGN: SOCIAL MEDIA via the Artist</a:t>
            </a:r>
            <a:endParaRPr>
              <a:latin typeface="Times New Roman"/>
              <a:ea typeface="Times New Roman"/>
              <a:cs typeface="Times New Roman"/>
              <a:sym typeface="Times New Roman"/>
            </a:endParaRPr>
          </a:p>
        </p:txBody>
      </p:sp>
      <p:sp>
        <p:nvSpPr>
          <p:cNvPr id="68" name="Google Shape;68;p15"/>
          <p:cNvSpPr txBox="1"/>
          <p:nvPr>
            <p:ph idx="1" type="body"/>
          </p:nvPr>
        </p:nvSpPr>
        <p:spPr>
          <a:xfrm>
            <a:off x="311700" y="1381075"/>
            <a:ext cx="8520600" cy="3416400"/>
          </a:xfrm>
          <a:prstGeom prst="rect">
            <a:avLst/>
          </a:prstGeom>
        </p:spPr>
        <p:txBody>
          <a:bodyPr anchorCtr="0" anchor="t" bIns="91425" lIns="91425" spcFirstLastPara="1" rIns="91425" wrap="square" tIns="91425">
            <a:noAutofit/>
          </a:bodyPr>
          <a:lstStyle/>
          <a:p>
            <a:pPr indent="-342900" lvl="0" marL="457200" rtl="0" algn="l">
              <a:spcBef>
                <a:spcPts val="0"/>
              </a:spcBef>
              <a:spcAft>
                <a:spcPts val="0"/>
              </a:spcAft>
              <a:buClr>
                <a:srgbClr val="FFFFFF"/>
              </a:buClr>
              <a:buSzPts val="1800"/>
              <a:buFont typeface="Times New Roman"/>
              <a:buChar char="❏"/>
            </a:pPr>
            <a:r>
              <a:rPr lang="en">
                <a:solidFill>
                  <a:srgbClr val="FFFFFF"/>
                </a:solidFill>
                <a:latin typeface="Times New Roman"/>
                <a:ea typeface="Times New Roman"/>
                <a:cs typeface="Times New Roman"/>
                <a:sym typeface="Times New Roman"/>
              </a:rPr>
              <a:t>1-2 months before the single release: </a:t>
            </a:r>
            <a:endParaRPr>
              <a:solidFill>
                <a:srgbClr val="FFFFFF"/>
              </a:solidFill>
              <a:latin typeface="Times New Roman"/>
              <a:ea typeface="Times New Roman"/>
              <a:cs typeface="Times New Roman"/>
              <a:sym typeface="Times New Roman"/>
            </a:endParaRPr>
          </a:p>
          <a:p>
            <a:pPr indent="-317500" lvl="1" marL="914400" rtl="0" algn="l">
              <a:spcBef>
                <a:spcPts val="0"/>
              </a:spcBef>
              <a:spcAft>
                <a:spcPts val="0"/>
              </a:spcAft>
              <a:buClr>
                <a:srgbClr val="FFFFFF"/>
              </a:buClr>
              <a:buSzPts val="1400"/>
              <a:buFont typeface="Times New Roman"/>
              <a:buChar char="❏"/>
            </a:pPr>
            <a:r>
              <a:rPr lang="en">
                <a:solidFill>
                  <a:srgbClr val="FFFFFF"/>
                </a:solidFill>
                <a:latin typeface="Times New Roman"/>
                <a:ea typeface="Times New Roman"/>
                <a:cs typeface="Times New Roman"/>
                <a:sym typeface="Times New Roman"/>
              </a:rPr>
              <a:t>Early promo done by the artist themself using Instagram story posts, increasing interactivity through in-app poll tool. Similarly, through Facebook pages and Twitter posting to generate a buzz.</a:t>
            </a:r>
            <a:endParaRPr>
              <a:solidFill>
                <a:srgbClr val="FFFFFF"/>
              </a:solidFill>
              <a:latin typeface="Times New Roman"/>
              <a:ea typeface="Times New Roman"/>
              <a:cs typeface="Times New Roman"/>
              <a:sym typeface="Times New Roman"/>
            </a:endParaRPr>
          </a:p>
          <a:p>
            <a:pPr indent="-317500" lvl="1" marL="914400" rtl="0" algn="l">
              <a:spcBef>
                <a:spcPts val="0"/>
              </a:spcBef>
              <a:spcAft>
                <a:spcPts val="0"/>
              </a:spcAft>
              <a:buClr>
                <a:srgbClr val="FFFFFF"/>
              </a:buClr>
              <a:buSzPts val="1400"/>
              <a:buFont typeface="Times New Roman"/>
              <a:buChar char="❏"/>
            </a:pPr>
            <a:r>
              <a:rPr lang="en">
                <a:solidFill>
                  <a:srgbClr val="FFFFFF"/>
                </a:solidFill>
                <a:latin typeface="Times New Roman"/>
                <a:ea typeface="Times New Roman"/>
                <a:cs typeface="Times New Roman"/>
                <a:sym typeface="Times New Roman"/>
              </a:rPr>
              <a:t>Tagging genre-specific Radio DJs e.g. Charlie Sloth at Beats1, Toddla T at Radio 1Xtra, even local radios to generate interest across the ages and locations. Organising to go in for interviews, especially at local radio stations in search of content more so than Beats1, 1Xtras etc.</a:t>
            </a:r>
            <a:endParaRPr>
              <a:solidFill>
                <a:srgbClr val="FFFFFF"/>
              </a:solidFill>
              <a:latin typeface="Times New Roman"/>
              <a:ea typeface="Times New Roman"/>
              <a:cs typeface="Times New Roman"/>
              <a:sym typeface="Times New Roman"/>
            </a:endParaRPr>
          </a:p>
          <a:p>
            <a:pPr indent="-317500" lvl="1" marL="914400" rtl="0" algn="l">
              <a:spcBef>
                <a:spcPts val="0"/>
              </a:spcBef>
              <a:spcAft>
                <a:spcPts val="0"/>
              </a:spcAft>
              <a:buClr>
                <a:srgbClr val="FFFFFF"/>
              </a:buClr>
              <a:buSzPts val="1400"/>
              <a:buFont typeface="Times New Roman"/>
              <a:buChar char="❏"/>
            </a:pPr>
            <a:r>
              <a:rPr lang="en">
                <a:solidFill>
                  <a:srgbClr val="FFFFFF"/>
                </a:solidFill>
                <a:latin typeface="Times New Roman"/>
                <a:ea typeface="Times New Roman"/>
                <a:cs typeface="Times New Roman"/>
                <a:sym typeface="Times New Roman"/>
              </a:rPr>
              <a:t>Getting friends to promote your release on their social pages.</a:t>
            </a:r>
            <a:endParaRPr>
              <a:solidFill>
                <a:srgbClr val="FFFFFF"/>
              </a:solidFill>
              <a:latin typeface="Times New Roman"/>
              <a:ea typeface="Times New Roman"/>
              <a:cs typeface="Times New Roman"/>
              <a:sym typeface="Times New Roman"/>
            </a:endParaRPr>
          </a:p>
          <a:p>
            <a:pPr indent="-317500" lvl="1" marL="914400" rtl="0" algn="l">
              <a:spcBef>
                <a:spcPts val="0"/>
              </a:spcBef>
              <a:spcAft>
                <a:spcPts val="0"/>
              </a:spcAft>
              <a:buClr>
                <a:srgbClr val="FFFFFF"/>
              </a:buClr>
              <a:buSzPts val="1400"/>
              <a:buFont typeface="Times New Roman"/>
              <a:buChar char="❏"/>
            </a:pPr>
            <a:r>
              <a:rPr lang="en">
                <a:solidFill>
                  <a:srgbClr val="FFFFFF"/>
                </a:solidFill>
                <a:latin typeface="Times New Roman"/>
                <a:ea typeface="Times New Roman"/>
                <a:cs typeface="Times New Roman"/>
                <a:sym typeface="Times New Roman"/>
              </a:rPr>
              <a:t>Promo videos made in-house and through a contact free of charge.</a:t>
            </a:r>
            <a:endParaRPr>
              <a:solidFill>
                <a:srgbClr val="FFFFFF"/>
              </a:solidFill>
              <a:latin typeface="Times New Roman"/>
              <a:ea typeface="Times New Roman"/>
              <a:cs typeface="Times New Roman"/>
              <a:sym typeface="Times New Roman"/>
            </a:endParaRPr>
          </a:p>
          <a:p>
            <a:pPr indent="-317500" lvl="1" marL="914400" rtl="0" algn="l">
              <a:spcBef>
                <a:spcPts val="0"/>
              </a:spcBef>
              <a:spcAft>
                <a:spcPts val="0"/>
              </a:spcAft>
              <a:buClr>
                <a:srgbClr val="FFFFFF"/>
              </a:buClr>
              <a:buSzPts val="1400"/>
              <a:buFont typeface="Times New Roman"/>
              <a:buChar char="❏"/>
            </a:pPr>
            <a:r>
              <a:rPr lang="en">
                <a:solidFill>
                  <a:srgbClr val="FFFFFF"/>
                </a:solidFill>
                <a:latin typeface="Times New Roman"/>
                <a:ea typeface="Times New Roman"/>
                <a:cs typeface="Times New Roman"/>
                <a:sym typeface="Times New Roman"/>
              </a:rPr>
              <a:t>Merchandise Competition</a:t>
            </a:r>
            <a:endParaRPr>
              <a:solidFill>
                <a:srgbClr val="FFFFFF"/>
              </a:solidFill>
              <a:latin typeface="Times New Roman"/>
              <a:ea typeface="Times New Roman"/>
              <a:cs typeface="Times New Roman"/>
              <a:sym typeface="Times New Roman"/>
            </a:endParaRPr>
          </a:p>
          <a:p>
            <a:pPr indent="0" lvl="0" marL="0" rtl="0" algn="l">
              <a:spcBef>
                <a:spcPts val="1600"/>
              </a:spcBef>
              <a:spcAft>
                <a:spcPts val="0"/>
              </a:spcAft>
              <a:buNone/>
            </a:pPr>
            <a:r>
              <a:t/>
            </a:r>
            <a:endParaRPr>
              <a:solidFill>
                <a:srgbClr val="FFFFFF"/>
              </a:solidFill>
              <a:latin typeface="Times New Roman"/>
              <a:ea typeface="Times New Roman"/>
              <a:cs typeface="Times New Roman"/>
              <a:sym typeface="Times New Roman"/>
            </a:endParaRPr>
          </a:p>
          <a:p>
            <a:pPr indent="0" lvl="0" marL="0" rtl="0" algn="l">
              <a:spcBef>
                <a:spcPts val="1600"/>
              </a:spcBef>
              <a:spcAft>
                <a:spcPts val="0"/>
              </a:spcAft>
              <a:buNone/>
            </a:pPr>
            <a:r>
              <a:t/>
            </a:r>
            <a:endParaRPr>
              <a:solidFill>
                <a:srgbClr val="FFFFFF"/>
              </a:solidFill>
              <a:latin typeface="Times New Roman"/>
              <a:ea typeface="Times New Roman"/>
              <a:cs typeface="Times New Roman"/>
              <a:sym typeface="Times New Roman"/>
            </a:endParaRPr>
          </a:p>
          <a:p>
            <a:pPr indent="0" lvl="0" marL="457200" rtl="0" algn="l">
              <a:spcBef>
                <a:spcPts val="1600"/>
              </a:spcBef>
              <a:spcAft>
                <a:spcPts val="1600"/>
              </a:spcAft>
              <a:buNone/>
            </a:pPr>
            <a:r>
              <a:t/>
            </a:r>
            <a:endParaRPr>
              <a:solidFill>
                <a:srgbClr val="FFFFFF"/>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999999"/>
        </a:solidFill>
      </p:bgPr>
    </p:bg>
    <p:spTree>
      <p:nvGrpSpPr>
        <p:cNvPr id="72" name="Shape 72"/>
        <p:cNvGrpSpPr/>
        <p:nvPr/>
      </p:nvGrpSpPr>
      <p:grpSpPr>
        <a:xfrm>
          <a:off x="0" y="0"/>
          <a:ext cx="0" cy="0"/>
          <a:chOff x="0" y="0"/>
          <a:chExt cx="0" cy="0"/>
        </a:xfrm>
      </p:grpSpPr>
      <p:sp>
        <p:nvSpPr>
          <p:cNvPr id="73" name="Google Shape;73;p16"/>
          <p:cNvSpPr txBox="1"/>
          <p:nvPr>
            <p:ph type="title"/>
          </p:nvPr>
        </p:nvSpPr>
        <p:spPr>
          <a:xfrm>
            <a:off x="311700" y="292625"/>
            <a:ext cx="85206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latin typeface="Times New Roman"/>
                <a:ea typeface="Times New Roman"/>
                <a:cs typeface="Times New Roman"/>
                <a:sym typeface="Times New Roman"/>
              </a:rPr>
              <a:t>THE CAMPAIGN: SPOTIFY</a:t>
            </a:r>
            <a:endParaRPr>
              <a:latin typeface="Times New Roman"/>
              <a:ea typeface="Times New Roman"/>
              <a:cs typeface="Times New Roman"/>
              <a:sym typeface="Times New Roman"/>
            </a:endParaRPr>
          </a:p>
        </p:txBody>
      </p:sp>
      <p:sp>
        <p:nvSpPr>
          <p:cNvPr id="74" name="Google Shape;74;p16"/>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p>
            <a:pPr indent="-342900" lvl="0" marL="457200" rtl="0" algn="l">
              <a:spcBef>
                <a:spcPts val="0"/>
              </a:spcBef>
              <a:spcAft>
                <a:spcPts val="0"/>
              </a:spcAft>
              <a:buClr>
                <a:srgbClr val="FFFFFF"/>
              </a:buClr>
              <a:buSzPts val="1800"/>
              <a:buFont typeface="Times New Roman"/>
              <a:buChar char="❏"/>
            </a:pPr>
            <a:r>
              <a:rPr lang="en">
                <a:solidFill>
                  <a:srgbClr val="FFFFFF"/>
                </a:solidFill>
                <a:latin typeface="Times New Roman"/>
                <a:ea typeface="Times New Roman"/>
                <a:cs typeface="Times New Roman"/>
                <a:sym typeface="Times New Roman"/>
              </a:rPr>
              <a:t>Using Chartmetrics, find out who owns what playlists on Spotify with songs similar to the upcoming release and contact as many of the playlist owners about your upcoming release. </a:t>
            </a:r>
            <a:endParaRPr>
              <a:solidFill>
                <a:srgbClr val="FFFFFF"/>
              </a:solidFill>
              <a:latin typeface="Times New Roman"/>
              <a:ea typeface="Times New Roman"/>
              <a:cs typeface="Times New Roman"/>
              <a:sym typeface="Times New Roman"/>
            </a:endParaRPr>
          </a:p>
          <a:p>
            <a:pPr indent="-342900" lvl="0" marL="457200" rtl="0" algn="l">
              <a:spcBef>
                <a:spcPts val="0"/>
              </a:spcBef>
              <a:spcAft>
                <a:spcPts val="0"/>
              </a:spcAft>
              <a:buClr>
                <a:srgbClr val="FFFFFF"/>
              </a:buClr>
              <a:buSzPts val="1800"/>
              <a:buFont typeface="Times New Roman"/>
              <a:buChar char="❏"/>
            </a:pPr>
            <a:r>
              <a:rPr lang="en">
                <a:solidFill>
                  <a:srgbClr val="FFFFFF"/>
                </a:solidFill>
                <a:latin typeface="Times New Roman"/>
                <a:ea typeface="Times New Roman"/>
                <a:cs typeface="Times New Roman"/>
                <a:sym typeface="Times New Roman"/>
              </a:rPr>
              <a:t>Send them incentives that should the song do well in their playlist, any future releases from Kiingserpp will be sent as a notification to them giving them priority over any future partnerships. </a:t>
            </a:r>
            <a:endParaRPr>
              <a:solidFill>
                <a:srgbClr val="FFFFFF"/>
              </a:solidFill>
              <a:latin typeface="Times New Roman"/>
              <a:ea typeface="Times New Roman"/>
              <a:cs typeface="Times New Roman"/>
              <a:sym typeface="Times New Roman"/>
            </a:endParaRPr>
          </a:p>
          <a:p>
            <a:pPr indent="-342900" lvl="0" marL="457200" rtl="0" algn="l">
              <a:spcBef>
                <a:spcPts val="0"/>
              </a:spcBef>
              <a:spcAft>
                <a:spcPts val="0"/>
              </a:spcAft>
              <a:buClr>
                <a:srgbClr val="FFFFFF"/>
              </a:buClr>
              <a:buSzPts val="1800"/>
              <a:buFont typeface="Times New Roman"/>
              <a:buChar char="❏"/>
            </a:pPr>
            <a:r>
              <a:rPr lang="en">
                <a:solidFill>
                  <a:srgbClr val="FFFFFF"/>
                </a:solidFill>
                <a:latin typeface="Times New Roman"/>
                <a:ea typeface="Times New Roman"/>
                <a:cs typeface="Times New Roman"/>
                <a:sym typeface="Times New Roman"/>
              </a:rPr>
              <a:t>Perhaps organising exclusivity on a playlist for a week’s duration for example may be a good way of making them intrigued given the unproven status of this Producer Artist. Target user playlists first before approaching Spotify’s own. </a:t>
            </a:r>
            <a:endParaRPr>
              <a:solidFill>
                <a:srgbClr val="FFFFFF"/>
              </a:solidFill>
              <a:latin typeface="Times New Roman"/>
              <a:ea typeface="Times New Roman"/>
              <a:cs typeface="Times New Roman"/>
              <a:sym typeface="Times New Roman"/>
            </a:endParaRPr>
          </a:p>
          <a:p>
            <a:pPr indent="-342900" lvl="0" marL="457200" rtl="0" algn="l">
              <a:spcBef>
                <a:spcPts val="0"/>
              </a:spcBef>
              <a:spcAft>
                <a:spcPts val="0"/>
              </a:spcAft>
              <a:buClr>
                <a:srgbClr val="FFFFFF"/>
              </a:buClr>
              <a:buSzPts val="1800"/>
              <a:buFont typeface="Times New Roman"/>
              <a:buChar char="❏"/>
            </a:pPr>
            <a:r>
              <a:rPr lang="en">
                <a:solidFill>
                  <a:srgbClr val="FFFFFF"/>
                </a:solidFill>
                <a:latin typeface="Times New Roman"/>
                <a:ea typeface="Times New Roman"/>
                <a:cs typeface="Times New Roman"/>
                <a:sym typeface="Times New Roman"/>
              </a:rPr>
              <a:t>Spotify have a BETA app to upload future releases to a pool inspected for curated playlists. A must.</a:t>
            </a:r>
            <a:endParaRPr>
              <a:solidFill>
                <a:srgbClr val="FFFFFF"/>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999999"/>
        </a:solidFill>
      </p:bgPr>
    </p:bg>
    <p:spTree>
      <p:nvGrpSpPr>
        <p:cNvPr id="78" name="Shape 78"/>
        <p:cNvGrpSpPr/>
        <p:nvPr/>
      </p:nvGrpSpPr>
      <p:grpSpPr>
        <a:xfrm>
          <a:off x="0" y="0"/>
          <a:ext cx="0" cy="0"/>
          <a:chOff x="0" y="0"/>
          <a:chExt cx="0" cy="0"/>
        </a:xfrm>
      </p:grpSpPr>
      <p:sp>
        <p:nvSpPr>
          <p:cNvPr id="79" name="Google Shape;79;p17"/>
          <p:cNvSpPr txBox="1"/>
          <p:nvPr>
            <p:ph type="title"/>
          </p:nvPr>
        </p:nvSpPr>
        <p:spPr>
          <a:xfrm>
            <a:off x="311700" y="292625"/>
            <a:ext cx="85206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latin typeface="Times New Roman"/>
                <a:ea typeface="Times New Roman"/>
                <a:cs typeface="Times New Roman"/>
                <a:sym typeface="Times New Roman"/>
              </a:rPr>
              <a:t>THE CAMPAIGN: BEING ORGANIC</a:t>
            </a:r>
            <a:endParaRPr>
              <a:latin typeface="Times New Roman"/>
              <a:ea typeface="Times New Roman"/>
              <a:cs typeface="Times New Roman"/>
              <a:sym typeface="Times New Roman"/>
            </a:endParaRPr>
          </a:p>
        </p:txBody>
      </p:sp>
      <p:sp>
        <p:nvSpPr>
          <p:cNvPr id="80" name="Google Shape;80;p17"/>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p>
            <a:pPr indent="-342900" lvl="0" marL="457200" rtl="0" algn="l">
              <a:spcBef>
                <a:spcPts val="0"/>
              </a:spcBef>
              <a:spcAft>
                <a:spcPts val="0"/>
              </a:spcAft>
              <a:buClr>
                <a:srgbClr val="FFFFFF"/>
              </a:buClr>
              <a:buSzPts val="1800"/>
              <a:buFont typeface="Times New Roman"/>
              <a:buChar char="❏"/>
            </a:pPr>
            <a:r>
              <a:rPr lang="en">
                <a:solidFill>
                  <a:srgbClr val="FFFFFF"/>
                </a:solidFill>
                <a:latin typeface="Times New Roman"/>
                <a:ea typeface="Times New Roman"/>
                <a:cs typeface="Times New Roman"/>
                <a:sym typeface="Times New Roman"/>
              </a:rPr>
              <a:t>Contact the likes of RinseFM and other London Pirate Radios, offer to do sets. Show DJs your work. </a:t>
            </a:r>
            <a:endParaRPr>
              <a:solidFill>
                <a:srgbClr val="FFFFFF"/>
              </a:solidFill>
              <a:latin typeface="Times New Roman"/>
              <a:ea typeface="Times New Roman"/>
              <a:cs typeface="Times New Roman"/>
              <a:sym typeface="Times New Roman"/>
            </a:endParaRPr>
          </a:p>
          <a:p>
            <a:pPr indent="-342900" lvl="0" marL="457200" rtl="0" algn="l">
              <a:spcBef>
                <a:spcPts val="0"/>
              </a:spcBef>
              <a:spcAft>
                <a:spcPts val="0"/>
              </a:spcAft>
              <a:buClr>
                <a:srgbClr val="FFFFFF"/>
              </a:buClr>
              <a:buSzPts val="1800"/>
              <a:buFont typeface="Times New Roman"/>
              <a:buChar char="❏"/>
            </a:pPr>
            <a:r>
              <a:rPr lang="en">
                <a:solidFill>
                  <a:srgbClr val="FFFFFF"/>
                </a:solidFill>
                <a:latin typeface="Times New Roman"/>
                <a:ea typeface="Times New Roman"/>
                <a:cs typeface="Times New Roman"/>
                <a:sym typeface="Times New Roman"/>
              </a:rPr>
              <a:t>Drop mixes on the Artist’s SoundCloud. </a:t>
            </a:r>
            <a:endParaRPr>
              <a:solidFill>
                <a:srgbClr val="FFFFFF"/>
              </a:solidFill>
              <a:latin typeface="Times New Roman"/>
              <a:ea typeface="Times New Roman"/>
              <a:cs typeface="Times New Roman"/>
              <a:sym typeface="Times New Roman"/>
            </a:endParaRPr>
          </a:p>
          <a:p>
            <a:pPr indent="-342900" lvl="0" marL="457200" rtl="0" algn="l">
              <a:spcBef>
                <a:spcPts val="0"/>
              </a:spcBef>
              <a:spcAft>
                <a:spcPts val="0"/>
              </a:spcAft>
              <a:buClr>
                <a:srgbClr val="FFFFFF"/>
              </a:buClr>
              <a:buSzPts val="1800"/>
              <a:buFont typeface="Times New Roman"/>
              <a:buChar char="❏"/>
            </a:pPr>
            <a:r>
              <a:rPr lang="en">
                <a:solidFill>
                  <a:srgbClr val="FFFFFF"/>
                </a:solidFill>
                <a:latin typeface="Times New Roman"/>
                <a:ea typeface="Times New Roman"/>
                <a:cs typeface="Times New Roman"/>
                <a:sym typeface="Times New Roman"/>
              </a:rPr>
              <a:t>Free downloads.</a:t>
            </a:r>
            <a:endParaRPr>
              <a:solidFill>
                <a:srgbClr val="FFFFFF"/>
              </a:solidFill>
              <a:latin typeface="Times New Roman"/>
              <a:ea typeface="Times New Roman"/>
              <a:cs typeface="Times New Roman"/>
              <a:sym typeface="Times New Roman"/>
            </a:endParaRPr>
          </a:p>
          <a:p>
            <a:pPr indent="-342900" lvl="0" marL="457200" rtl="0" algn="l">
              <a:spcBef>
                <a:spcPts val="0"/>
              </a:spcBef>
              <a:spcAft>
                <a:spcPts val="0"/>
              </a:spcAft>
              <a:buClr>
                <a:srgbClr val="FFFFFF"/>
              </a:buClr>
              <a:buSzPts val="1800"/>
              <a:buFont typeface="Times New Roman"/>
              <a:buChar char="❏"/>
            </a:pPr>
            <a:r>
              <a:rPr lang="en">
                <a:solidFill>
                  <a:srgbClr val="FFFFFF"/>
                </a:solidFill>
                <a:latin typeface="Times New Roman"/>
                <a:ea typeface="Times New Roman"/>
                <a:cs typeface="Times New Roman"/>
                <a:sym typeface="Times New Roman"/>
              </a:rPr>
              <a:t>Build growth organically in a more ‘through the streets’ mentality. </a:t>
            </a:r>
            <a:endParaRPr>
              <a:solidFill>
                <a:srgbClr val="FFFFFF"/>
              </a:solidFill>
              <a:latin typeface="Times New Roman"/>
              <a:ea typeface="Times New Roman"/>
              <a:cs typeface="Times New Roman"/>
              <a:sym typeface="Times New Roman"/>
            </a:endParaRPr>
          </a:p>
          <a:p>
            <a:pPr indent="-342900" lvl="0" marL="457200" rtl="0" algn="l">
              <a:spcBef>
                <a:spcPts val="0"/>
              </a:spcBef>
              <a:spcAft>
                <a:spcPts val="0"/>
              </a:spcAft>
              <a:buClr>
                <a:srgbClr val="FFFFFF"/>
              </a:buClr>
              <a:buSzPts val="1800"/>
              <a:buFont typeface="Times New Roman"/>
              <a:buChar char="❏"/>
            </a:pPr>
            <a:r>
              <a:rPr lang="en">
                <a:solidFill>
                  <a:srgbClr val="FFFFFF"/>
                </a:solidFill>
                <a:latin typeface="Times New Roman"/>
                <a:ea typeface="Times New Roman"/>
                <a:cs typeface="Times New Roman"/>
                <a:sym typeface="Times New Roman"/>
              </a:rPr>
              <a:t>Send works to Nightclub DJs in the area. Try to build a relationship with them and work on doing regular sets at the club.</a:t>
            </a:r>
            <a:endParaRPr>
              <a:solidFill>
                <a:srgbClr val="FFFFFF"/>
              </a:solidFill>
              <a:latin typeface="Times New Roman"/>
              <a:ea typeface="Times New Roman"/>
              <a:cs typeface="Times New Roman"/>
              <a:sym typeface="Times New Roman"/>
            </a:endParaRPr>
          </a:p>
          <a:p>
            <a:pPr indent="-342900" lvl="0" marL="457200" rtl="0" algn="l">
              <a:spcBef>
                <a:spcPts val="0"/>
              </a:spcBef>
              <a:spcAft>
                <a:spcPts val="0"/>
              </a:spcAft>
              <a:buClr>
                <a:srgbClr val="FFFFFF"/>
              </a:buClr>
              <a:buSzPts val="1800"/>
              <a:buFont typeface="Times New Roman"/>
              <a:buChar char="❏"/>
            </a:pPr>
            <a:r>
              <a:rPr lang="en">
                <a:solidFill>
                  <a:srgbClr val="FFFFFF"/>
                </a:solidFill>
                <a:latin typeface="Times New Roman"/>
                <a:ea typeface="Times New Roman"/>
                <a:cs typeface="Times New Roman"/>
                <a:sym typeface="Times New Roman"/>
              </a:rPr>
              <a:t>Using networks at Tileyard i.e. A&amp;R Pitch Sessions</a:t>
            </a:r>
            <a:endParaRPr>
              <a:solidFill>
                <a:srgbClr val="FFFFFF"/>
              </a:solidFill>
              <a:latin typeface="Times New Roman"/>
              <a:ea typeface="Times New Roman"/>
              <a:cs typeface="Times New Roman"/>
              <a:sym typeface="Times New Roman"/>
            </a:endParaRPr>
          </a:p>
          <a:p>
            <a:pPr indent="-342900" lvl="0" marL="457200" rtl="0" algn="l">
              <a:spcBef>
                <a:spcPts val="0"/>
              </a:spcBef>
              <a:spcAft>
                <a:spcPts val="0"/>
              </a:spcAft>
              <a:buClr>
                <a:srgbClr val="FFFFFF"/>
              </a:buClr>
              <a:buSzPts val="1800"/>
              <a:buFont typeface="Times New Roman"/>
              <a:buChar char="❏"/>
            </a:pPr>
            <a:r>
              <a:rPr lang="en">
                <a:solidFill>
                  <a:srgbClr val="FFFFFF"/>
                </a:solidFill>
                <a:latin typeface="Times New Roman"/>
                <a:ea typeface="Times New Roman"/>
                <a:cs typeface="Times New Roman"/>
                <a:sym typeface="Times New Roman"/>
              </a:rPr>
              <a:t>Successful artists and producers through this method have been Steel Banglez and AJ Tracey.</a:t>
            </a:r>
            <a:endParaRPr>
              <a:solidFill>
                <a:srgbClr val="FFFFFF"/>
              </a:solidFill>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999999"/>
        </a:solidFill>
      </p:bgPr>
    </p:bg>
    <p:spTree>
      <p:nvGrpSpPr>
        <p:cNvPr id="84" name="Shape 84"/>
        <p:cNvGrpSpPr/>
        <p:nvPr/>
      </p:nvGrpSpPr>
      <p:grpSpPr>
        <a:xfrm>
          <a:off x="0" y="0"/>
          <a:ext cx="0" cy="0"/>
          <a:chOff x="0" y="0"/>
          <a:chExt cx="0" cy="0"/>
        </a:xfrm>
      </p:grpSpPr>
      <p:sp>
        <p:nvSpPr>
          <p:cNvPr id="85" name="Google Shape;85;p18"/>
          <p:cNvSpPr txBox="1"/>
          <p:nvPr>
            <p:ph type="title"/>
          </p:nvPr>
        </p:nvSpPr>
        <p:spPr>
          <a:xfrm>
            <a:off x="311700" y="292625"/>
            <a:ext cx="85206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latin typeface="Times New Roman"/>
                <a:ea typeface="Times New Roman"/>
                <a:cs typeface="Times New Roman"/>
                <a:sym typeface="Times New Roman"/>
              </a:rPr>
              <a:t>THE CAMPAIGN: RELEASE DAY</a:t>
            </a:r>
            <a:endParaRPr>
              <a:latin typeface="Times New Roman"/>
              <a:ea typeface="Times New Roman"/>
              <a:cs typeface="Times New Roman"/>
              <a:sym typeface="Times New Roman"/>
            </a:endParaRPr>
          </a:p>
        </p:txBody>
      </p:sp>
      <p:sp>
        <p:nvSpPr>
          <p:cNvPr id="86" name="Google Shape;86;p18"/>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p>
            <a:pPr indent="-342900" lvl="0" marL="457200" rtl="0" algn="l">
              <a:spcBef>
                <a:spcPts val="0"/>
              </a:spcBef>
              <a:spcAft>
                <a:spcPts val="0"/>
              </a:spcAft>
              <a:buClr>
                <a:srgbClr val="FFFFFF"/>
              </a:buClr>
              <a:buSzPts val="1800"/>
              <a:buFont typeface="Times New Roman"/>
              <a:buChar char="❏"/>
            </a:pPr>
            <a:r>
              <a:rPr lang="en">
                <a:solidFill>
                  <a:srgbClr val="FFFFFF"/>
                </a:solidFill>
                <a:latin typeface="Times New Roman"/>
                <a:ea typeface="Times New Roman"/>
                <a:cs typeface="Times New Roman"/>
                <a:sym typeface="Times New Roman"/>
              </a:rPr>
              <a:t>Video link to an Official Audio on YouTube.</a:t>
            </a:r>
            <a:endParaRPr>
              <a:solidFill>
                <a:srgbClr val="FFFFFF"/>
              </a:solidFill>
              <a:latin typeface="Times New Roman"/>
              <a:ea typeface="Times New Roman"/>
              <a:cs typeface="Times New Roman"/>
              <a:sym typeface="Times New Roman"/>
            </a:endParaRPr>
          </a:p>
          <a:p>
            <a:pPr indent="0" lvl="0" marL="457200" rtl="0" algn="l">
              <a:spcBef>
                <a:spcPts val="1600"/>
              </a:spcBef>
              <a:spcAft>
                <a:spcPts val="0"/>
              </a:spcAft>
              <a:buNone/>
            </a:pPr>
            <a:r>
              <a:rPr lang="en" sz="1100" u="sng">
                <a:solidFill>
                  <a:schemeClr val="hlink"/>
                </a:solidFill>
                <a:latin typeface="Times New Roman"/>
                <a:ea typeface="Times New Roman"/>
                <a:cs typeface="Times New Roman"/>
                <a:sym typeface="Times New Roman"/>
                <a:hlinkClick r:id="rId3"/>
              </a:rPr>
              <a:t>https://www.youtube.com/watch?v=BRXzf4fwFXE</a:t>
            </a:r>
            <a:endParaRPr>
              <a:solidFill>
                <a:srgbClr val="FFFFFF"/>
              </a:solidFill>
              <a:latin typeface="Times New Roman"/>
              <a:ea typeface="Times New Roman"/>
              <a:cs typeface="Times New Roman"/>
              <a:sym typeface="Times New Roman"/>
            </a:endParaRPr>
          </a:p>
          <a:p>
            <a:pPr indent="-342900" lvl="0" marL="457200" rtl="0" algn="l">
              <a:spcBef>
                <a:spcPts val="1600"/>
              </a:spcBef>
              <a:spcAft>
                <a:spcPts val="0"/>
              </a:spcAft>
              <a:buClr>
                <a:srgbClr val="FFFFFF"/>
              </a:buClr>
              <a:buSzPts val="1800"/>
              <a:buFont typeface="Times New Roman"/>
              <a:buChar char="❏"/>
            </a:pPr>
            <a:r>
              <a:rPr lang="en">
                <a:solidFill>
                  <a:srgbClr val="FFFFFF"/>
                </a:solidFill>
                <a:latin typeface="Times New Roman"/>
                <a:ea typeface="Times New Roman"/>
                <a:cs typeface="Times New Roman"/>
                <a:sym typeface="Times New Roman"/>
              </a:rPr>
              <a:t>Distributed on Spotify, Apple Music and more via Distrokid. £19.99 annual membership fee, however, in this instance, already paid for prior to this budget.</a:t>
            </a:r>
            <a:endParaRPr>
              <a:solidFill>
                <a:srgbClr val="FFFFFF"/>
              </a:solidFill>
              <a:latin typeface="Times New Roman"/>
              <a:ea typeface="Times New Roman"/>
              <a:cs typeface="Times New Roman"/>
              <a:sym typeface="Times New Roman"/>
            </a:endParaRPr>
          </a:p>
          <a:p>
            <a:pPr indent="0" lvl="0" marL="457200" rtl="0" algn="l">
              <a:spcBef>
                <a:spcPts val="1600"/>
              </a:spcBef>
              <a:spcAft>
                <a:spcPts val="0"/>
              </a:spcAft>
              <a:buNone/>
            </a:pPr>
            <a:r>
              <a:rPr lang="en" sz="1200" u="sng">
                <a:solidFill>
                  <a:schemeClr val="hlink"/>
                </a:solidFill>
                <a:latin typeface="Times New Roman"/>
                <a:ea typeface="Times New Roman"/>
                <a:cs typeface="Times New Roman"/>
                <a:sym typeface="Times New Roman"/>
                <a:hlinkClick r:id="rId4"/>
              </a:rPr>
              <a:t>https://open.spotify.com/artist/3nxvPceKTDwSvZc75kM8Tj?si=_5nkgwe2QgWp9jQerycQ9w</a:t>
            </a:r>
            <a:endParaRPr sz="1200">
              <a:solidFill>
                <a:srgbClr val="FFFFFF"/>
              </a:solidFill>
              <a:latin typeface="Times New Roman"/>
              <a:ea typeface="Times New Roman"/>
              <a:cs typeface="Times New Roman"/>
              <a:sym typeface="Times New Roman"/>
            </a:endParaRPr>
          </a:p>
          <a:p>
            <a:pPr indent="-342900" lvl="0" marL="457200" rtl="0" algn="l">
              <a:spcBef>
                <a:spcPts val="1600"/>
              </a:spcBef>
              <a:spcAft>
                <a:spcPts val="0"/>
              </a:spcAft>
              <a:buClr>
                <a:srgbClr val="FFFFFF"/>
              </a:buClr>
              <a:buSzPts val="1800"/>
              <a:buFont typeface="Times New Roman"/>
              <a:buChar char="❏"/>
            </a:pPr>
            <a:r>
              <a:rPr lang="en">
                <a:solidFill>
                  <a:srgbClr val="FFFFFF"/>
                </a:solidFill>
                <a:latin typeface="Times New Roman"/>
                <a:ea typeface="Times New Roman"/>
                <a:cs typeface="Times New Roman"/>
                <a:sym typeface="Times New Roman"/>
              </a:rPr>
              <a:t>Release on SoundCloud.</a:t>
            </a:r>
            <a:endParaRPr>
              <a:solidFill>
                <a:srgbClr val="FFFFFF"/>
              </a:solidFill>
              <a:latin typeface="Times New Roman"/>
              <a:ea typeface="Times New Roman"/>
              <a:cs typeface="Times New Roman"/>
              <a:sym typeface="Times New Roman"/>
            </a:endParaRPr>
          </a:p>
          <a:p>
            <a:pPr indent="0" lvl="0" marL="457200" rtl="0" algn="l">
              <a:spcBef>
                <a:spcPts val="1600"/>
              </a:spcBef>
              <a:spcAft>
                <a:spcPts val="0"/>
              </a:spcAft>
              <a:buNone/>
            </a:pPr>
            <a:r>
              <a:rPr lang="en" sz="1100" u="sng">
                <a:solidFill>
                  <a:schemeClr val="hlink"/>
                </a:solidFill>
                <a:latin typeface="Times New Roman"/>
                <a:ea typeface="Times New Roman"/>
                <a:cs typeface="Times New Roman"/>
                <a:sym typeface="Times New Roman"/>
                <a:hlinkClick r:id="rId5"/>
              </a:rPr>
              <a:t>https://soundcloud.com/kiingserpp/r-u-ridin</a:t>
            </a:r>
            <a:endParaRPr>
              <a:solidFill>
                <a:srgbClr val="FFFFFF"/>
              </a:solidFill>
              <a:latin typeface="Times New Roman"/>
              <a:ea typeface="Times New Roman"/>
              <a:cs typeface="Times New Roman"/>
              <a:sym typeface="Times New Roman"/>
            </a:endParaRPr>
          </a:p>
          <a:p>
            <a:pPr indent="-342900" lvl="0" marL="457200" rtl="0" algn="l">
              <a:spcBef>
                <a:spcPts val="1600"/>
              </a:spcBef>
              <a:spcAft>
                <a:spcPts val="0"/>
              </a:spcAft>
              <a:buClr>
                <a:srgbClr val="FFFFFF"/>
              </a:buClr>
              <a:buSzPts val="1800"/>
              <a:buFont typeface="Times New Roman"/>
              <a:buChar char="❏"/>
            </a:pPr>
            <a:r>
              <a:rPr lang="en">
                <a:solidFill>
                  <a:srgbClr val="FFFFFF"/>
                </a:solidFill>
                <a:latin typeface="Times New Roman"/>
                <a:ea typeface="Times New Roman"/>
                <a:cs typeface="Times New Roman"/>
                <a:sym typeface="Times New Roman"/>
              </a:rPr>
              <a:t>Promo again via socials and other streams mentioned before and be consistent.</a:t>
            </a:r>
            <a:endParaRPr>
              <a:solidFill>
                <a:srgbClr val="FFFFFF"/>
              </a:solidFill>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999999"/>
        </a:solidFill>
      </p:bgPr>
    </p:bg>
    <p:spTree>
      <p:nvGrpSpPr>
        <p:cNvPr id="90" name="Shape 90"/>
        <p:cNvGrpSpPr/>
        <p:nvPr/>
      </p:nvGrpSpPr>
      <p:grpSpPr>
        <a:xfrm>
          <a:off x="0" y="0"/>
          <a:ext cx="0" cy="0"/>
          <a:chOff x="0" y="0"/>
          <a:chExt cx="0" cy="0"/>
        </a:xfrm>
      </p:grpSpPr>
      <p:sp>
        <p:nvSpPr>
          <p:cNvPr id="91" name="Google Shape;91;p19"/>
          <p:cNvSpPr txBox="1"/>
          <p:nvPr>
            <p:ph type="title"/>
          </p:nvPr>
        </p:nvSpPr>
        <p:spPr>
          <a:xfrm>
            <a:off x="311700" y="292625"/>
            <a:ext cx="8520600" cy="572700"/>
          </a:xfrm>
          <a:prstGeom prst="rect">
            <a:avLst/>
          </a:prstGeom>
        </p:spPr>
        <p:txBody>
          <a:bodyPr anchorCtr="0" anchor="t" bIns="91425" lIns="91425" spcFirstLastPara="1" rIns="91425" wrap="square" tIns="91425">
            <a:noAutofit/>
          </a:bodyPr>
          <a:lstStyle/>
          <a:p>
            <a:pPr indent="0" lvl="0" marL="0" rtl="0" algn="ctr">
              <a:spcBef>
                <a:spcPts val="0"/>
              </a:spcBef>
              <a:spcAft>
                <a:spcPts val="0"/>
              </a:spcAft>
              <a:buNone/>
            </a:pPr>
            <a:r>
              <a:rPr lang="en">
                <a:latin typeface="Times New Roman"/>
                <a:ea typeface="Times New Roman"/>
                <a:cs typeface="Times New Roman"/>
                <a:sym typeface="Times New Roman"/>
              </a:rPr>
              <a:t>THE CAMPAIGN: COSTS</a:t>
            </a:r>
            <a:endParaRPr>
              <a:latin typeface="Times New Roman"/>
              <a:ea typeface="Times New Roman"/>
              <a:cs typeface="Times New Roman"/>
              <a:sym typeface="Times New Roman"/>
            </a:endParaRPr>
          </a:p>
        </p:txBody>
      </p:sp>
      <p:sp>
        <p:nvSpPr>
          <p:cNvPr id="92" name="Google Shape;92;p19"/>
          <p:cNvSpPr txBox="1"/>
          <p:nvPr>
            <p:ph idx="1" type="body"/>
          </p:nvPr>
        </p:nvSpPr>
        <p:spPr>
          <a:xfrm>
            <a:off x="311700" y="1152475"/>
            <a:ext cx="8520600" cy="3416400"/>
          </a:xfrm>
          <a:prstGeom prst="rect">
            <a:avLst/>
          </a:prstGeom>
        </p:spPr>
        <p:txBody>
          <a:bodyPr anchorCtr="0" anchor="t" bIns="91425" lIns="91425" spcFirstLastPara="1" rIns="91425" wrap="square" tIns="91425">
            <a:noAutofit/>
          </a:bodyPr>
          <a:lstStyle/>
          <a:p>
            <a:pPr indent="-342900" lvl="0" marL="457200" rtl="0" algn="l">
              <a:spcBef>
                <a:spcPts val="0"/>
              </a:spcBef>
              <a:spcAft>
                <a:spcPts val="0"/>
              </a:spcAft>
              <a:buClr>
                <a:srgbClr val="FFFFFF"/>
              </a:buClr>
              <a:buSzPts val="1800"/>
              <a:buFont typeface="Times New Roman"/>
              <a:buChar char="❏"/>
            </a:pPr>
            <a:r>
              <a:rPr lang="en">
                <a:solidFill>
                  <a:srgbClr val="FFFFFF"/>
                </a:solidFill>
                <a:latin typeface="Times New Roman"/>
                <a:ea typeface="Times New Roman"/>
                <a:cs typeface="Times New Roman"/>
                <a:sym typeface="Times New Roman"/>
              </a:rPr>
              <a:t>Merchandise - £200.00</a:t>
            </a:r>
            <a:endParaRPr>
              <a:solidFill>
                <a:srgbClr val="FFFFFF"/>
              </a:solidFill>
              <a:latin typeface="Times New Roman"/>
              <a:ea typeface="Times New Roman"/>
              <a:cs typeface="Times New Roman"/>
              <a:sym typeface="Times New Roman"/>
            </a:endParaRPr>
          </a:p>
          <a:p>
            <a:pPr indent="0" lvl="0" marL="0" rtl="0" algn="l">
              <a:spcBef>
                <a:spcPts val="1600"/>
              </a:spcBef>
              <a:spcAft>
                <a:spcPts val="1600"/>
              </a:spcAft>
              <a:buNone/>
            </a:pPr>
            <a:r>
              <a:rPr lang="en">
                <a:solidFill>
                  <a:srgbClr val="FFFFFF"/>
                </a:solidFill>
                <a:latin typeface="Times New Roman"/>
                <a:ea typeface="Times New Roman"/>
                <a:cs typeface="Times New Roman"/>
                <a:sym typeface="Times New Roman"/>
              </a:rPr>
              <a:t>Total Expenditure = £200.00 out of £500.00 for this campaign.</a:t>
            </a:r>
            <a:endParaRPr>
              <a:solidFill>
                <a:srgbClr val="FFFFFF"/>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xmlns:r="http://schemas.openxmlformats.org/officeDocument/2006/relationships" name="Simple Dark">
  <a:themeElements>
    <a:clrScheme name="Simple Dark">
      <a:dk1>
        <a:srgbClr val="FFFFFF"/>
      </a:dk1>
      <a:lt1>
        <a:srgbClr val="212121"/>
      </a:lt1>
      <a:dk2>
        <a:srgbClr val="303030"/>
      </a:dk2>
      <a:lt2>
        <a:srgbClr val="ADADAD"/>
      </a:lt2>
      <a:accent1>
        <a:srgbClr val="009688"/>
      </a:accent1>
      <a:accent2>
        <a:srgbClr val="EEEEEE"/>
      </a:accent2>
      <a:accent3>
        <a:srgbClr val="78909C"/>
      </a:accent3>
      <a:accent4>
        <a:srgbClr val="FFAB40"/>
      </a:accent4>
      <a:accent5>
        <a:srgbClr val="4DD0E1"/>
      </a:accent5>
      <a:accent6>
        <a:srgbClr val="EEFF41"/>
      </a:accent6>
      <a:hlink>
        <a:srgbClr val="4DD0E1"/>
      </a:hlink>
      <a:folHlink>
        <a:srgbClr val="4DD0E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