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Lst>
  <p:notesMasterIdLst>
    <p:notesMasterId r:id="rId13"/>
  </p:notesMasterIdLst>
  <p:sldIdLst>
    <p:sldId id="256" r:id="rId2"/>
    <p:sldId id="257" r:id="rId3"/>
    <p:sldId id="258" r:id="rId4"/>
    <p:sldId id="259" r:id="rId5"/>
    <p:sldId id="260" r:id="rId6"/>
    <p:sldId id="265" r:id="rId7"/>
    <p:sldId id="261" r:id="rId8"/>
    <p:sldId id="262" r:id="rId9"/>
    <p:sldId id="266" r:id="rId10"/>
    <p:sldId id="263"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909E5A-84DE-4F18-96EB-9DFE16F5795D}" v="30" dt="2026-02-23T00:45:34.4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5033" autoAdjust="0"/>
  </p:normalViewPr>
  <p:slideViewPr>
    <p:cSldViewPr snapToGrid="0">
      <p:cViewPr varScale="1">
        <p:scale>
          <a:sx n="76" d="100"/>
          <a:sy n="76" d="100"/>
        </p:scale>
        <p:origin x="77" y="1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rene Baaba Quagraine (2434408)" userId="e26a2db2-7ced-40fa-808f-d336013b0ddb" providerId="ADAL" clId="{A8C1F271-E57C-4BBF-A913-CE404D3F88A1}"/>
    <pc:docChg chg="undo custSel addSld delSld modSld sldOrd">
      <pc:chgData name="Irene Baaba Quagraine (2434408)" userId="e26a2db2-7ced-40fa-808f-d336013b0ddb" providerId="ADAL" clId="{A8C1F271-E57C-4BBF-A913-CE404D3F88A1}" dt="2026-02-23T00:56:01.989" v="1276" actId="14100"/>
      <pc:docMkLst>
        <pc:docMk/>
      </pc:docMkLst>
      <pc:sldChg chg="modSp mod">
        <pc:chgData name="Irene Baaba Quagraine (2434408)" userId="e26a2db2-7ced-40fa-808f-d336013b0ddb" providerId="ADAL" clId="{A8C1F271-E57C-4BBF-A913-CE404D3F88A1}" dt="2026-02-17T18:47:09.174" v="255" actId="27636"/>
        <pc:sldMkLst>
          <pc:docMk/>
          <pc:sldMk cId="69847367" sldId="256"/>
        </pc:sldMkLst>
        <pc:spChg chg="mod">
          <ac:chgData name="Irene Baaba Quagraine (2434408)" userId="e26a2db2-7ced-40fa-808f-d336013b0ddb" providerId="ADAL" clId="{A8C1F271-E57C-4BBF-A913-CE404D3F88A1}" dt="2026-02-17T18:47:09.174" v="255" actId="27636"/>
          <ac:spMkLst>
            <pc:docMk/>
            <pc:sldMk cId="69847367" sldId="256"/>
            <ac:spMk id="2" creationId="{3E5AA34E-C5F8-8037-4F27-528FBB30DC70}"/>
          </ac:spMkLst>
        </pc:spChg>
      </pc:sldChg>
      <pc:sldChg chg="modSp">
        <pc:chgData name="Irene Baaba Quagraine (2434408)" userId="e26a2db2-7ced-40fa-808f-d336013b0ddb" providerId="ADAL" clId="{A8C1F271-E57C-4BBF-A913-CE404D3F88A1}" dt="2026-02-22T23:12:04.239" v="913"/>
        <pc:sldMkLst>
          <pc:docMk/>
          <pc:sldMk cId="4046498987" sldId="258"/>
        </pc:sldMkLst>
        <pc:graphicFrameChg chg="mod">
          <ac:chgData name="Irene Baaba Quagraine (2434408)" userId="e26a2db2-7ced-40fa-808f-d336013b0ddb" providerId="ADAL" clId="{A8C1F271-E57C-4BBF-A913-CE404D3F88A1}" dt="2026-02-22T23:12:04.239" v="913"/>
          <ac:graphicFrameMkLst>
            <pc:docMk/>
            <pc:sldMk cId="4046498987" sldId="258"/>
            <ac:graphicFrameMk id="16" creationId="{A8B873E7-1B99-15BB-2737-819FBD13BE83}"/>
          </ac:graphicFrameMkLst>
        </pc:graphicFrameChg>
      </pc:sldChg>
      <pc:sldChg chg="modSp mod">
        <pc:chgData name="Irene Baaba Quagraine (2434408)" userId="e26a2db2-7ced-40fa-808f-d336013b0ddb" providerId="ADAL" clId="{A8C1F271-E57C-4BBF-A913-CE404D3F88A1}" dt="2026-02-22T23:36:56.904" v="917"/>
        <pc:sldMkLst>
          <pc:docMk/>
          <pc:sldMk cId="4173635661" sldId="259"/>
        </pc:sldMkLst>
        <pc:graphicFrameChg chg="mod modGraphic">
          <ac:chgData name="Irene Baaba Quagraine (2434408)" userId="e26a2db2-7ced-40fa-808f-d336013b0ddb" providerId="ADAL" clId="{A8C1F271-E57C-4BBF-A913-CE404D3F88A1}" dt="2026-02-22T23:36:56.904" v="917"/>
          <ac:graphicFrameMkLst>
            <pc:docMk/>
            <pc:sldMk cId="4173635661" sldId="259"/>
            <ac:graphicFrameMk id="16" creationId="{55E63A66-AD17-1C30-AFF3-0549394066CA}"/>
          </ac:graphicFrameMkLst>
        </pc:graphicFrameChg>
      </pc:sldChg>
      <pc:sldChg chg="addSp delSp modSp mod">
        <pc:chgData name="Irene Baaba Quagraine (2434408)" userId="e26a2db2-7ced-40fa-808f-d336013b0ddb" providerId="ADAL" clId="{A8C1F271-E57C-4BBF-A913-CE404D3F88A1}" dt="2026-02-22T23:01:23.069" v="911" actId="207"/>
        <pc:sldMkLst>
          <pc:docMk/>
          <pc:sldMk cId="2410236685" sldId="260"/>
        </pc:sldMkLst>
        <pc:spChg chg="add del mod">
          <ac:chgData name="Irene Baaba Quagraine (2434408)" userId="e26a2db2-7ced-40fa-808f-d336013b0ddb" providerId="ADAL" clId="{A8C1F271-E57C-4BBF-A913-CE404D3F88A1}" dt="2026-02-22T23:00:10.371" v="908" actId="478"/>
          <ac:spMkLst>
            <pc:docMk/>
            <pc:sldMk cId="2410236685" sldId="260"/>
            <ac:spMk id="3" creationId="{CFD0FC9F-2931-F5C8-3B56-CD6D3730E6FD}"/>
          </ac:spMkLst>
        </pc:spChg>
        <pc:spChg chg="add del mod">
          <ac:chgData name="Irene Baaba Quagraine (2434408)" userId="e26a2db2-7ced-40fa-808f-d336013b0ddb" providerId="ADAL" clId="{A8C1F271-E57C-4BBF-A913-CE404D3F88A1}" dt="2026-02-22T23:01:23.069" v="911" actId="207"/>
          <ac:spMkLst>
            <pc:docMk/>
            <pc:sldMk cId="2410236685" sldId="260"/>
            <ac:spMk id="4" creationId="{64EC300B-A8BF-11C6-0C14-C92A6BE49819}"/>
          </ac:spMkLst>
        </pc:spChg>
        <pc:spChg chg="add mod">
          <ac:chgData name="Irene Baaba Quagraine (2434408)" userId="e26a2db2-7ced-40fa-808f-d336013b0ddb" providerId="ADAL" clId="{A8C1F271-E57C-4BBF-A913-CE404D3F88A1}" dt="2026-02-22T22:59:38.039" v="905" actId="478"/>
          <ac:spMkLst>
            <pc:docMk/>
            <pc:sldMk cId="2410236685" sldId="260"/>
            <ac:spMk id="5" creationId="{7FB26C38-B704-C134-8EAF-CA6D662CCE0D}"/>
          </ac:spMkLst>
        </pc:spChg>
      </pc:sldChg>
      <pc:sldChg chg="addSp delSp modSp mod">
        <pc:chgData name="Irene Baaba Quagraine (2434408)" userId="e26a2db2-7ced-40fa-808f-d336013b0ddb" providerId="ADAL" clId="{A8C1F271-E57C-4BBF-A913-CE404D3F88A1}" dt="2026-02-22T23:59:57.768" v="919"/>
        <pc:sldMkLst>
          <pc:docMk/>
          <pc:sldMk cId="3847606955" sldId="262"/>
        </pc:sldMkLst>
        <pc:spChg chg="mod">
          <ac:chgData name="Irene Baaba Quagraine (2434408)" userId="e26a2db2-7ced-40fa-808f-d336013b0ddb" providerId="ADAL" clId="{A8C1F271-E57C-4BBF-A913-CE404D3F88A1}" dt="2026-02-10T02:19:21.183" v="7" actId="26606"/>
          <ac:spMkLst>
            <pc:docMk/>
            <pc:sldMk cId="3847606955" sldId="262"/>
            <ac:spMk id="2" creationId="{5AD12EBE-7414-376D-025A-518C7B6809FF}"/>
          </ac:spMkLst>
        </pc:spChg>
        <pc:spChg chg="add mod">
          <ac:chgData name="Irene Baaba Quagraine (2434408)" userId="e26a2db2-7ced-40fa-808f-d336013b0ddb" providerId="ADAL" clId="{A8C1F271-E57C-4BBF-A913-CE404D3F88A1}" dt="2026-02-10T02:27:22.246" v="43" actId="14100"/>
          <ac:spMkLst>
            <pc:docMk/>
            <pc:sldMk cId="3847606955" sldId="262"/>
            <ac:spMk id="12" creationId="{65412272-7C48-0FC2-4553-5120CB797A98}"/>
          </ac:spMkLst>
        </pc:spChg>
        <pc:spChg chg="add">
          <ac:chgData name="Irene Baaba Quagraine (2434408)" userId="e26a2db2-7ced-40fa-808f-d336013b0ddb" providerId="ADAL" clId="{A8C1F271-E57C-4BBF-A913-CE404D3F88A1}" dt="2026-02-10T02:19:21.183" v="7" actId="26606"/>
          <ac:spMkLst>
            <pc:docMk/>
            <pc:sldMk cId="3847606955" sldId="262"/>
            <ac:spMk id="54" creationId="{0BABF38A-8A0D-492E-BD20-6CF4D46B50BD}"/>
          </ac:spMkLst>
        </pc:spChg>
        <pc:spChg chg="add">
          <ac:chgData name="Irene Baaba Quagraine (2434408)" userId="e26a2db2-7ced-40fa-808f-d336013b0ddb" providerId="ADAL" clId="{A8C1F271-E57C-4BBF-A913-CE404D3F88A1}" dt="2026-02-10T02:19:21.183" v="7" actId="26606"/>
          <ac:spMkLst>
            <pc:docMk/>
            <pc:sldMk cId="3847606955" sldId="262"/>
            <ac:spMk id="56" creationId="{43A9B7B3-F171-4C25-99FC-C54250F0649B}"/>
          </ac:spMkLst>
        </pc:spChg>
        <pc:spChg chg="add">
          <ac:chgData name="Irene Baaba Quagraine (2434408)" userId="e26a2db2-7ced-40fa-808f-d336013b0ddb" providerId="ADAL" clId="{A8C1F271-E57C-4BBF-A913-CE404D3F88A1}" dt="2026-02-10T02:19:21.183" v="7" actId="26606"/>
          <ac:spMkLst>
            <pc:docMk/>
            <pc:sldMk cId="3847606955" sldId="262"/>
            <ac:spMk id="57" creationId="{D2D5C7C5-9C27-4A61-9F57-1857D45320FD}"/>
          </ac:spMkLst>
        </pc:spChg>
        <pc:spChg chg="add">
          <ac:chgData name="Irene Baaba Quagraine (2434408)" userId="e26a2db2-7ced-40fa-808f-d336013b0ddb" providerId="ADAL" clId="{A8C1F271-E57C-4BBF-A913-CE404D3F88A1}" dt="2026-02-10T02:19:21.183" v="7" actId="26606"/>
          <ac:spMkLst>
            <pc:docMk/>
            <pc:sldMk cId="3847606955" sldId="262"/>
            <ac:spMk id="59" creationId="{DFE5D2E8-C366-48AC-97AE-18C67E4EF969}"/>
          </ac:spMkLst>
        </pc:spChg>
        <pc:graphicFrameChg chg="mod modGraphic">
          <ac:chgData name="Irene Baaba Quagraine (2434408)" userId="e26a2db2-7ced-40fa-808f-d336013b0ddb" providerId="ADAL" clId="{A8C1F271-E57C-4BBF-A913-CE404D3F88A1}" dt="2026-02-22T23:59:57.768" v="919"/>
          <ac:graphicFrameMkLst>
            <pc:docMk/>
            <pc:sldMk cId="3847606955" sldId="262"/>
            <ac:graphicFrameMk id="37" creationId="{AA1AB5D1-759F-7967-46FF-9FD3C2D7C520}"/>
          </ac:graphicFrameMkLst>
        </pc:graphicFrameChg>
      </pc:sldChg>
      <pc:sldChg chg="addSp delSp modSp new mod ord setBg">
        <pc:chgData name="Irene Baaba Quagraine (2434408)" userId="e26a2db2-7ced-40fa-808f-d336013b0ddb" providerId="ADAL" clId="{A8C1F271-E57C-4BBF-A913-CE404D3F88A1}" dt="2026-02-23T00:11:16.168" v="966" actId="478"/>
        <pc:sldMkLst>
          <pc:docMk/>
          <pc:sldMk cId="1151704952" sldId="263"/>
        </pc:sldMkLst>
        <pc:spChg chg="mod">
          <ac:chgData name="Irene Baaba Quagraine (2434408)" userId="e26a2db2-7ced-40fa-808f-d336013b0ddb" providerId="ADAL" clId="{A8C1F271-E57C-4BBF-A913-CE404D3F88A1}" dt="2026-02-10T02:47:46.977" v="159" actId="14100"/>
          <ac:spMkLst>
            <pc:docMk/>
            <pc:sldMk cId="1151704952" sldId="263"/>
            <ac:spMk id="2" creationId="{08DAD591-4A03-DF66-B301-EC824E653801}"/>
          </ac:spMkLst>
        </pc:spChg>
        <pc:spChg chg="add del mod">
          <ac:chgData name="Irene Baaba Quagraine (2434408)" userId="e26a2db2-7ced-40fa-808f-d336013b0ddb" providerId="ADAL" clId="{A8C1F271-E57C-4BBF-A913-CE404D3F88A1}" dt="2026-02-23T00:11:16.168" v="966" actId="478"/>
          <ac:spMkLst>
            <pc:docMk/>
            <pc:sldMk cId="1151704952" sldId="263"/>
            <ac:spMk id="3" creationId="{6D424685-76EB-BD61-CBE9-BD1FD6C6B790}"/>
          </ac:spMkLst>
        </pc:spChg>
        <pc:spChg chg="add mod">
          <ac:chgData name="Irene Baaba Quagraine (2434408)" userId="e26a2db2-7ced-40fa-808f-d336013b0ddb" providerId="ADAL" clId="{A8C1F271-E57C-4BBF-A913-CE404D3F88A1}" dt="2026-02-10T02:47:24.894" v="157" actId="26606"/>
          <ac:spMkLst>
            <pc:docMk/>
            <pc:sldMk cId="1151704952" sldId="263"/>
            <ac:spMk id="15" creationId="{7CC7BB59-CBEE-CB78-59F7-0B7283304885}"/>
          </ac:spMkLst>
        </pc:spChg>
        <pc:spChg chg="add mod ord">
          <ac:chgData name="Irene Baaba Quagraine (2434408)" userId="e26a2db2-7ced-40fa-808f-d336013b0ddb" providerId="ADAL" clId="{A8C1F271-E57C-4BBF-A913-CE404D3F88A1}" dt="2026-02-17T18:47:09.112" v="252"/>
          <ac:spMkLst>
            <pc:docMk/>
            <pc:sldMk cId="1151704952" sldId="263"/>
            <ac:spMk id="16" creationId="{2F2ACEE6-6A53-8ED5-907A-7E8BCE37224A}"/>
          </ac:spMkLst>
        </pc:spChg>
        <pc:spChg chg="add">
          <ac:chgData name="Irene Baaba Quagraine (2434408)" userId="e26a2db2-7ced-40fa-808f-d336013b0ddb" providerId="ADAL" clId="{A8C1F271-E57C-4BBF-A913-CE404D3F88A1}" dt="2026-02-10T02:47:24.894" v="157" actId="26606"/>
          <ac:spMkLst>
            <pc:docMk/>
            <pc:sldMk cId="1151704952" sldId="263"/>
            <ac:spMk id="58" creationId="{4AB8125F-0FD8-48CD-9F43-73E5494EA774}"/>
          </ac:spMkLst>
        </pc:spChg>
        <pc:spChg chg="add">
          <ac:chgData name="Irene Baaba Quagraine (2434408)" userId="e26a2db2-7ced-40fa-808f-d336013b0ddb" providerId="ADAL" clId="{A8C1F271-E57C-4BBF-A913-CE404D3F88A1}" dt="2026-02-10T02:47:24.894" v="157" actId="26606"/>
          <ac:spMkLst>
            <pc:docMk/>
            <pc:sldMk cId="1151704952" sldId="263"/>
            <ac:spMk id="59" creationId="{0019DD6C-5899-4C07-864B-EB0A7D104ACF}"/>
          </ac:spMkLst>
        </pc:spChg>
        <pc:spChg chg="add">
          <ac:chgData name="Irene Baaba Quagraine (2434408)" userId="e26a2db2-7ced-40fa-808f-d336013b0ddb" providerId="ADAL" clId="{A8C1F271-E57C-4BBF-A913-CE404D3F88A1}" dt="2026-02-10T02:47:24.894" v="157" actId="26606"/>
          <ac:spMkLst>
            <pc:docMk/>
            <pc:sldMk cId="1151704952" sldId="263"/>
            <ac:spMk id="60" creationId="{EBDFFBC1-15BD-428E-B8AF-ECF5D1B76DEB}"/>
          </ac:spMkLst>
        </pc:spChg>
        <pc:spChg chg="add">
          <ac:chgData name="Irene Baaba Quagraine (2434408)" userId="e26a2db2-7ced-40fa-808f-d336013b0ddb" providerId="ADAL" clId="{A8C1F271-E57C-4BBF-A913-CE404D3F88A1}" dt="2026-02-10T02:47:24.894" v="157" actId="26606"/>
          <ac:spMkLst>
            <pc:docMk/>
            <pc:sldMk cId="1151704952" sldId="263"/>
            <ac:spMk id="61" creationId="{EBFB3075-0323-4EB0-B1A5-776A0E709CEF}"/>
          </ac:spMkLst>
        </pc:spChg>
        <pc:picChg chg="add mod">
          <ac:chgData name="Irene Baaba Quagraine (2434408)" userId="e26a2db2-7ced-40fa-808f-d336013b0ddb" providerId="ADAL" clId="{A8C1F271-E57C-4BBF-A913-CE404D3F88A1}" dt="2026-02-10T02:47:52.981" v="160" actId="14100"/>
          <ac:picMkLst>
            <pc:docMk/>
            <pc:sldMk cId="1151704952" sldId="263"/>
            <ac:picMk id="13" creationId="{27A4DB7E-6753-98E9-B1DF-C6A752A8BC76}"/>
          </ac:picMkLst>
        </pc:picChg>
      </pc:sldChg>
      <pc:sldChg chg="addSp delSp modSp new mod setBg">
        <pc:chgData name="Irene Baaba Quagraine (2434408)" userId="e26a2db2-7ced-40fa-808f-d336013b0ddb" providerId="ADAL" clId="{A8C1F271-E57C-4BBF-A913-CE404D3F88A1}" dt="2026-02-23T00:52:45.591" v="1272" actId="27636"/>
        <pc:sldMkLst>
          <pc:docMk/>
          <pc:sldMk cId="3651198566" sldId="264"/>
        </pc:sldMkLst>
        <pc:spChg chg="add del mod">
          <ac:chgData name="Irene Baaba Quagraine (2434408)" userId="e26a2db2-7ced-40fa-808f-d336013b0ddb" providerId="ADAL" clId="{A8C1F271-E57C-4BBF-A913-CE404D3F88A1}" dt="2026-02-23T00:23:08.808" v="1086" actId="478"/>
          <ac:spMkLst>
            <pc:docMk/>
            <pc:sldMk cId="3651198566" sldId="264"/>
            <ac:spMk id="2" creationId="{C7BFBD9C-42DA-CA92-9AD7-433F50841E53}"/>
          </ac:spMkLst>
        </pc:spChg>
        <pc:spChg chg="add del">
          <ac:chgData name="Irene Baaba Quagraine (2434408)" userId="e26a2db2-7ced-40fa-808f-d336013b0ddb" providerId="ADAL" clId="{A8C1F271-E57C-4BBF-A913-CE404D3F88A1}" dt="2026-02-23T00:15:56.176" v="1071" actId="26606"/>
          <ac:spMkLst>
            <pc:docMk/>
            <pc:sldMk cId="3651198566" sldId="264"/>
            <ac:spMk id="61" creationId="{0BABF38A-8A0D-492E-BD20-6CF4D46B50BD}"/>
          </ac:spMkLst>
        </pc:spChg>
        <pc:spChg chg="add del">
          <ac:chgData name="Irene Baaba Quagraine (2434408)" userId="e26a2db2-7ced-40fa-808f-d336013b0ddb" providerId="ADAL" clId="{A8C1F271-E57C-4BBF-A913-CE404D3F88A1}" dt="2026-02-23T00:15:56.176" v="1071" actId="26606"/>
          <ac:spMkLst>
            <pc:docMk/>
            <pc:sldMk cId="3651198566" sldId="264"/>
            <ac:spMk id="63" creationId="{8651CFA9-6065-4243-AC48-858E359780B1}"/>
          </ac:spMkLst>
        </pc:spChg>
        <pc:spChg chg="add del">
          <ac:chgData name="Irene Baaba Quagraine (2434408)" userId="e26a2db2-7ced-40fa-808f-d336013b0ddb" providerId="ADAL" clId="{A8C1F271-E57C-4BBF-A913-CE404D3F88A1}" dt="2026-02-23T00:15:56.176" v="1071" actId="26606"/>
          <ac:spMkLst>
            <pc:docMk/>
            <pc:sldMk cId="3651198566" sldId="264"/>
            <ac:spMk id="64" creationId="{37962AE0-6A1C-4B76-9D52-10E5E6D7D3BB}"/>
          </ac:spMkLst>
        </pc:spChg>
        <pc:spChg chg="add del mod">
          <ac:chgData name="Irene Baaba Quagraine (2434408)" userId="e26a2db2-7ced-40fa-808f-d336013b0ddb" providerId="ADAL" clId="{A8C1F271-E57C-4BBF-A913-CE404D3F88A1}" dt="2026-02-23T00:47:47.095" v="1198" actId="26606"/>
          <ac:spMkLst>
            <pc:docMk/>
            <pc:sldMk cId="3651198566" sldId="264"/>
            <ac:spMk id="67" creationId="{E1C40126-3253-BCC2-92A1-1EDFA6B37223}"/>
          </ac:spMkLst>
        </pc:spChg>
        <pc:spChg chg="add del">
          <ac:chgData name="Irene Baaba Quagraine (2434408)" userId="e26a2db2-7ced-40fa-808f-d336013b0ddb" providerId="ADAL" clId="{A8C1F271-E57C-4BBF-A913-CE404D3F88A1}" dt="2026-02-23T00:15:56.148" v="1070" actId="26606"/>
          <ac:spMkLst>
            <pc:docMk/>
            <pc:sldMk cId="3651198566" sldId="264"/>
            <ac:spMk id="72" creationId="{0BABF38A-8A0D-492E-BD20-6CF4D46B50BD}"/>
          </ac:spMkLst>
        </pc:spChg>
        <pc:spChg chg="add del">
          <ac:chgData name="Irene Baaba Quagraine (2434408)" userId="e26a2db2-7ced-40fa-808f-d336013b0ddb" providerId="ADAL" clId="{A8C1F271-E57C-4BBF-A913-CE404D3F88A1}" dt="2026-02-23T00:15:56.148" v="1070" actId="26606"/>
          <ac:spMkLst>
            <pc:docMk/>
            <pc:sldMk cId="3651198566" sldId="264"/>
            <ac:spMk id="76" creationId="{8651CFA9-6065-4243-AC48-858E359780B1}"/>
          </ac:spMkLst>
        </pc:spChg>
        <pc:spChg chg="add del">
          <ac:chgData name="Irene Baaba Quagraine (2434408)" userId="e26a2db2-7ced-40fa-808f-d336013b0ddb" providerId="ADAL" clId="{A8C1F271-E57C-4BBF-A913-CE404D3F88A1}" dt="2026-02-23T00:15:56.148" v="1070" actId="26606"/>
          <ac:spMkLst>
            <pc:docMk/>
            <pc:sldMk cId="3651198566" sldId="264"/>
            <ac:spMk id="78" creationId="{1DA57B7B-30D9-4515-9542-FFA699A3C8E8}"/>
          </ac:spMkLst>
        </pc:spChg>
        <pc:spChg chg="add del">
          <ac:chgData name="Irene Baaba Quagraine (2434408)" userId="e26a2db2-7ced-40fa-808f-d336013b0ddb" providerId="ADAL" clId="{A8C1F271-E57C-4BBF-A913-CE404D3F88A1}" dt="2026-02-23T00:15:56.148" v="1070" actId="26606"/>
          <ac:spMkLst>
            <pc:docMk/>
            <pc:sldMk cId="3651198566" sldId="264"/>
            <ac:spMk id="80" creationId="{9729F241-2B1B-40E9-A72C-63955DFFF74B}"/>
          </ac:spMkLst>
        </pc:spChg>
        <pc:spChg chg="add del">
          <ac:chgData name="Irene Baaba Quagraine (2434408)" userId="e26a2db2-7ced-40fa-808f-d336013b0ddb" providerId="ADAL" clId="{A8C1F271-E57C-4BBF-A913-CE404D3F88A1}" dt="2026-02-23T00:15:56.148" v="1070" actId="26606"/>
          <ac:spMkLst>
            <pc:docMk/>
            <pc:sldMk cId="3651198566" sldId="264"/>
            <ac:spMk id="82" creationId="{52B4B9D7-F359-44A2-87B4-EAFA68AA9781}"/>
          </ac:spMkLst>
        </pc:spChg>
        <pc:spChg chg="add del">
          <ac:chgData name="Irene Baaba Quagraine (2434408)" userId="e26a2db2-7ced-40fa-808f-d336013b0ddb" providerId="ADAL" clId="{A8C1F271-E57C-4BBF-A913-CE404D3F88A1}" dt="2026-02-23T00:26:36.986" v="1122" actId="26606"/>
          <ac:spMkLst>
            <pc:docMk/>
            <pc:sldMk cId="3651198566" sldId="264"/>
            <ac:spMk id="84" creationId="{0BABF38A-8A0D-492E-BD20-6CF4D46B50BD}"/>
          </ac:spMkLst>
        </pc:spChg>
        <pc:spChg chg="add del">
          <ac:chgData name="Irene Baaba Quagraine (2434408)" userId="e26a2db2-7ced-40fa-808f-d336013b0ddb" providerId="ADAL" clId="{A8C1F271-E57C-4BBF-A913-CE404D3F88A1}" dt="2026-02-23T00:26:36.986" v="1122" actId="26606"/>
          <ac:spMkLst>
            <pc:docMk/>
            <pc:sldMk cId="3651198566" sldId="264"/>
            <ac:spMk id="86" creationId="{8651CFA9-6065-4243-AC48-858E359780B1}"/>
          </ac:spMkLst>
        </pc:spChg>
        <pc:spChg chg="add del">
          <ac:chgData name="Irene Baaba Quagraine (2434408)" userId="e26a2db2-7ced-40fa-808f-d336013b0ddb" providerId="ADAL" clId="{A8C1F271-E57C-4BBF-A913-CE404D3F88A1}" dt="2026-02-23T00:26:36.986" v="1122" actId="26606"/>
          <ac:spMkLst>
            <pc:docMk/>
            <pc:sldMk cId="3651198566" sldId="264"/>
            <ac:spMk id="87" creationId="{37962AE0-6A1C-4B76-9D52-10E5E6D7D3BB}"/>
          </ac:spMkLst>
        </pc:spChg>
        <pc:spChg chg="add del">
          <ac:chgData name="Irene Baaba Quagraine (2434408)" userId="e26a2db2-7ced-40fa-808f-d336013b0ddb" providerId="ADAL" clId="{A8C1F271-E57C-4BBF-A913-CE404D3F88A1}" dt="2026-02-23T00:26:36.966" v="1121" actId="26606"/>
          <ac:spMkLst>
            <pc:docMk/>
            <pc:sldMk cId="3651198566" sldId="264"/>
            <ac:spMk id="94" creationId="{0BABF38A-8A0D-492E-BD20-6CF4D46B50BD}"/>
          </ac:spMkLst>
        </pc:spChg>
        <pc:spChg chg="add del">
          <ac:chgData name="Irene Baaba Quagraine (2434408)" userId="e26a2db2-7ced-40fa-808f-d336013b0ddb" providerId="ADAL" clId="{A8C1F271-E57C-4BBF-A913-CE404D3F88A1}" dt="2026-02-23T00:26:36.966" v="1121" actId="26606"/>
          <ac:spMkLst>
            <pc:docMk/>
            <pc:sldMk cId="3651198566" sldId="264"/>
            <ac:spMk id="98" creationId="{8651CFA9-6065-4243-AC48-858E359780B1}"/>
          </ac:spMkLst>
        </pc:spChg>
        <pc:spChg chg="add del">
          <ac:chgData name="Irene Baaba Quagraine (2434408)" userId="e26a2db2-7ced-40fa-808f-d336013b0ddb" providerId="ADAL" clId="{A8C1F271-E57C-4BBF-A913-CE404D3F88A1}" dt="2026-02-23T00:26:36.966" v="1121" actId="26606"/>
          <ac:spMkLst>
            <pc:docMk/>
            <pc:sldMk cId="3651198566" sldId="264"/>
            <ac:spMk id="100" creationId="{37962AE0-6A1C-4B76-9D52-10E5E6D7D3BB}"/>
          </ac:spMkLst>
        </pc:spChg>
        <pc:spChg chg="add del">
          <ac:chgData name="Irene Baaba Quagraine (2434408)" userId="e26a2db2-7ced-40fa-808f-d336013b0ddb" providerId="ADAL" clId="{A8C1F271-E57C-4BBF-A913-CE404D3F88A1}" dt="2026-02-23T00:26:36.966" v="1121" actId="26606"/>
          <ac:spMkLst>
            <pc:docMk/>
            <pc:sldMk cId="3651198566" sldId="264"/>
            <ac:spMk id="102" creationId="{027CAEDE-D92D-4745-8749-71019415A797}"/>
          </ac:spMkLst>
        </pc:spChg>
        <pc:spChg chg="add del">
          <ac:chgData name="Irene Baaba Quagraine (2434408)" userId="e26a2db2-7ced-40fa-808f-d336013b0ddb" providerId="ADAL" clId="{A8C1F271-E57C-4BBF-A913-CE404D3F88A1}" dt="2026-02-23T00:26:36.966" v="1121" actId="26606"/>
          <ac:spMkLst>
            <pc:docMk/>
            <pc:sldMk cId="3651198566" sldId="264"/>
            <ac:spMk id="104" creationId="{00C96CB6-3880-40E6-A4BF-F64E7D1E4295}"/>
          </ac:spMkLst>
        </pc:spChg>
        <pc:spChg chg="add del">
          <ac:chgData name="Irene Baaba Quagraine (2434408)" userId="e26a2db2-7ced-40fa-808f-d336013b0ddb" providerId="ADAL" clId="{A8C1F271-E57C-4BBF-A913-CE404D3F88A1}" dt="2026-02-23T00:47:47.095" v="1198" actId="26606"/>
          <ac:spMkLst>
            <pc:docMk/>
            <pc:sldMk cId="3651198566" sldId="264"/>
            <ac:spMk id="106" creationId="{0BABF38A-8A0D-492E-BD20-6CF4D46B50BD}"/>
          </ac:spMkLst>
        </pc:spChg>
        <pc:spChg chg="add del">
          <ac:chgData name="Irene Baaba Quagraine (2434408)" userId="e26a2db2-7ced-40fa-808f-d336013b0ddb" providerId="ADAL" clId="{A8C1F271-E57C-4BBF-A913-CE404D3F88A1}" dt="2026-02-23T00:47:47.095" v="1198" actId="26606"/>
          <ac:spMkLst>
            <pc:docMk/>
            <pc:sldMk cId="3651198566" sldId="264"/>
            <ac:spMk id="108" creationId="{8651CFA9-6065-4243-AC48-858E359780B1}"/>
          </ac:spMkLst>
        </pc:spChg>
        <pc:spChg chg="add del">
          <ac:chgData name="Irene Baaba Quagraine (2434408)" userId="e26a2db2-7ced-40fa-808f-d336013b0ddb" providerId="ADAL" clId="{A8C1F271-E57C-4BBF-A913-CE404D3F88A1}" dt="2026-02-23T00:47:47.095" v="1198" actId="26606"/>
          <ac:spMkLst>
            <pc:docMk/>
            <pc:sldMk cId="3651198566" sldId="264"/>
            <ac:spMk id="109" creationId="{37962AE0-6A1C-4B76-9D52-10E5E6D7D3BB}"/>
          </ac:spMkLst>
        </pc:spChg>
        <pc:spChg chg="add del">
          <ac:chgData name="Irene Baaba Quagraine (2434408)" userId="e26a2db2-7ced-40fa-808f-d336013b0ddb" providerId="ADAL" clId="{A8C1F271-E57C-4BBF-A913-CE404D3F88A1}" dt="2026-02-23T00:46:18.799" v="1183" actId="26606"/>
          <ac:spMkLst>
            <pc:docMk/>
            <pc:sldMk cId="3651198566" sldId="264"/>
            <ac:spMk id="116" creationId="{0BABF38A-8A0D-492E-BD20-6CF4D46B50BD}"/>
          </ac:spMkLst>
        </pc:spChg>
        <pc:spChg chg="add del">
          <ac:chgData name="Irene Baaba Quagraine (2434408)" userId="e26a2db2-7ced-40fa-808f-d336013b0ddb" providerId="ADAL" clId="{A8C1F271-E57C-4BBF-A913-CE404D3F88A1}" dt="2026-02-23T00:46:23.704" v="1185" actId="26606"/>
          <ac:spMkLst>
            <pc:docMk/>
            <pc:sldMk cId="3651198566" sldId="264"/>
            <ac:spMk id="117" creationId="{0BABF38A-8A0D-492E-BD20-6CF4D46B50BD}"/>
          </ac:spMkLst>
        </pc:spChg>
        <pc:spChg chg="add del">
          <ac:chgData name="Irene Baaba Quagraine (2434408)" userId="e26a2db2-7ced-40fa-808f-d336013b0ddb" providerId="ADAL" clId="{A8C1F271-E57C-4BBF-A913-CE404D3F88A1}" dt="2026-02-23T00:46:18.799" v="1183" actId="26606"/>
          <ac:spMkLst>
            <pc:docMk/>
            <pc:sldMk cId="3651198566" sldId="264"/>
            <ac:spMk id="120" creationId="{8651CFA9-6065-4243-AC48-858E359780B1}"/>
          </ac:spMkLst>
        </pc:spChg>
        <pc:spChg chg="add del">
          <ac:chgData name="Irene Baaba Quagraine (2434408)" userId="e26a2db2-7ced-40fa-808f-d336013b0ddb" providerId="ADAL" clId="{A8C1F271-E57C-4BBF-A913-CE404D3F88A1}" dt="2026-02-23T00:46:23.704" v="1185" actId="26606"/>
          <ac:spMkLst>
            <pc:docMk/>
            <pc:sldMk cId="3651198566" sldId="264"/>
            <ac:spMk id="121" creationId="{8651CFA9-6065-4243-AC48-858E359780B1}"/>
          </ac:spMkLst>
        </pc:spChg>
        <pc:spChg chg="add del">
          <ac:chgData name="Irene Baaba Quagraine (2434408)" userId="e26a2db2-7ced-40fa-808f-d336013b0ddb" providerId="ADAL" clId="{A8C1F271-E57C-4BBF-A913-CE404D3F88A1}" dt="2026-02-23T00:46:18.799" v="1183" actId="26606"/>
          <ac:spMkLst>
            <pc:docMk/>
            <pc:sldMk cId="3651198566" sldId="264"/>
            <ac:spMk id="122" creationId="{37962AE0-6A1C-4B76-9D52-10E5E6D7D3BB}"/>
          </ac:spMkLst>
        </pc:spChg>
        <pc:spChg chg="add del">
          <ac:chgData name="Irene Baaba Quagraine (2434408)" userId="e26a2db2-7ced-40fa-808f-d336013b0ddb" providerId="ADAL" clId="{A8C1F271-E57C-4BBF-A913-CE404D3F88A1}" dt="2026-02-23T00:46:23.704" v="1185" actId="26606"/>
          <ac:spMkLst>
            <pc:docMk/>
            <pc:sldMk cId="3651198566" sldId="264"/>
            <ac:spMk id="123" creationId="{37962AE0-6A1C-4B76-9D52-10E5E6D7D3BB}"/>
          </ac:spMkLst>
        </pc:spChg>
        <pc:spChg chg="add del">
          <ac:chgData name="Irene Baaba Quagraine (2434408)" userId="e26a2db2-7ced-40fa-808f-d336013b0ddb" providerId="ADAL" clId="{A8C1F271-E57C-4BBF-A913-CE404D3F88A1}" dt="2026-02-23T00:46:23.704" v="1185" actId="26606"/>
          <ac:spMkLst>
            <pc:docMk/>
            <pc:sldMk cId="3651198566" sldId="264"/>
            <ac:spMk id="125" creationId="{027CAEDE-D92D-4745-8749-71019415A797}"/>
          </ac:spMkLst>
        </pc:spChg>
        <pc:spChg chg="add del">
          <ac:chgData name="Irene Baaba Quagraine (2434408)" userId="e26a2db2-7ced-40fa-808f-d336013b0ddb" providerId="ADAL" clId="{A8C1F271-E57C-4BBF-A913-CE404D3F88A1}" dt="2026-02-23T00:46:23.704" v="1185" actId="26606"/>
          <ac:spMkLst>
            <pc:docMk/>
            <pc:sldMk cId="3651198566" sldId="264"/>
            <ac:spMk id="127" creationId="{00C96CB6-3880-40E6-A4BF-F64E7D1E4295}"/>
          </ac:spMkLst>
        </pc:spChg>
        <pc:spChg chg="add del">
          <ac:chgData name="Irene Baaba Quagraine (2434408)" userId="e26a2db2-7ced-40fa-808f-d336013b0ddb" providerId="ADAL" clId="{A8C1F271-E57C-4BBF-A913-CE404D3F88A1}" dt="2026-02-23T00:46:27.775" v="1187" actId="26606"/>
          <ac:spMkLst>
            <pc:docMk/>
            <pc:sldMk cId="3651198566" sldId="264"/>
            <ac:spMk id="129" creationId="{0BABF38A-8A0D-492E-BD20-6CF4D46B50BD}"/>
          </ac:spMkLst>
        </pc:spChg>
        <pc:spChg chg="add del">
          <ac:chgData name="Irene Baaba Quagraine (2434408)" userId="e26a2db2-7ced-40fa-808f-d336013b0ddb" providerId="ADAL" clId="{A8C1F271-E57C-4BBF-A913-CE404D3F88A1}" dt="2026-02-23T00:46:27.775" v="1187" actId="26606"/>
          <ac:spMkLst>
            <pc:docMk/>
            <pc:sldMk cId="3651198566" sldId="264"/>
            <ac:spMk id="131" creationId="{43A9B7B3-F171-4C25-99FC-C54250F0649B}"/>
          </ac:spMkLst>
        </pc:spChg>
        <pc:spChg chg="add del">
          <ac:chgData name="Irene Baaba Quagraine (2434408)" userId="e26a2db2-7ced-40fa-808f-d336013b0ddb" providerId="ADAL" clId="{A8C1F271-E57C-4BBF-A913-CE404D3F88A1}" dt="2026-02-23T00:46:27.775" v="1187" actId="26606"/>
          <ac:spMkLst>
            <pc:docMk/>
            <pc:sldMk cId="3651198566" sldId="264"/>
            <ac:spMk id="132" creationId="{D2D5C7C5-9C27-4A61-9F57-1857D45320FD}"/>
          </ac:spMkLst>
        </pc:spChg>
        <pc:spChg chg="add del">
          <ac:chgData name="Irene Baaba Quagraine (2434408)" userId="e26a2db2-7ced-40fa-808f-d336013b0ddb" providerId="ADAL" clId="{A8C1F271-E57C-4BBF-A913-CE404D3F88A1}" dt="2026-02-23T00:46:27.775" v="1187" actId="26606"/>
          <ac:spMkLst>
            <pc:docMk/>
            <pc:sldMk cId="3651198566" sldId="264"/>
            <ac:spMk id="133" creationId="{84B9546E-20BE-462C-8BE8-4EBDB46F8651}"/>
          </ac:spMkLst>
        </pc:spChg>
        <pc:spChg chg="add del">
          <ac:chgData name="Irene Baaba Quagraine (2434408)" userId="e26a2db2-7ced-40fa-808f-d336013b0ddb" providerId="ADAL" clId="{A8C1F271-E57C-4BBF-A913-CE404D3F88A1}" dt="2026-02-23T00:46:27.775" v="1187" actId="26606"/>
          <ac:spMkLst>
            <pc:docMk/>
            <pc:sldMk cId="3651198566" sldId="264"/>
            <ac:spMk id="134" creationId="{DFE5D2E8-C366-48AC-97AE-18C67E4EF969}"/>
          </ac:spMkLst>
        </pc:spChg>
        <pc:spChg chg="add del">
          <ac:chgData name="Irene Baaba Quagraine (2434408)" userId="e26a2db2-7ced-40fa-808f-d336013b0ddb" providerId="ADAL" clId="{A8C1F271-E57C-4BBF-A913-CE404D3F88A1}" dt="2026-02-23T00:46:27.775" v="1187" actId="26606"/>
          <ac:spMkLst>
            <pc:docMk/>
            <pc:sldMk cId="3651198566" sldId="264"/>
            <ac:spMk id="135" creationId="{E1C40126-3253-BCC2-92A1-1EDFA6B37223}"/>
          </ac:spMkLst>
        </pc:spChg>
        <pc:spChg chg="add del">
          <ac:chgData name="Irene Baaba Quagraine (2434408)" userId="e26a2db2-7ced-40fa-808f-d336013b0ddb" providerId="ADAL" clId="{A8C1F271-E57C-4BBF-A913-CE404D3F88A1}" dt="2026-02-23T00:46:37.518" v="1189" actId="26606"/>
          <ac:spMkLst>
            <pc:docMk/>
            <pc:sldMk cId="3651198566" sldId="264"/>
            <ac:spMk id="137" creationId="{0BABF38A-8A0D-492E-BD20-6CF4D46B50BD}"/>
          </ac:spMkLst>
        </pc:spChg>
        <pc:spChg chg="add del">
          <ac:chgData name="Irene Baaba Quagraine (2434408)" userId="e26a2db2-7ced-40fa-808f-d336013b0ddb" providerId="ADAL" clId="{A8C1F271-E57C-4BBF-A913-CE404D3F88A1}" dt="2026-02-23T00:46:37.518" v="1189" actId="26606"/>
          <ac:spMkLst>
            <pc:docMk/>
            <pc:sldMk cId="3651198566" sldId="264"/>
            <ac:spMk id="139" creationId="{8651CFA9-6065-4243-AC48-858E359780B1}"/>
          </ac:spMkLst>
        </pc:spChg>
        <pc:spChg chg="add del">
          <ac:chgData name="Irene Baaba Quagraine (2434408)" userId="e26a2db2-7ced-40fa-808f-d336013b0ddb" providerId="ADAL" clId="{A8C1F271-E57C-4BBF-A913-CE404D3F88A1}" dt="2026-02-23T00:46:37.518" v="1189" actId="26606"/>
          <ac:spMkLst>
            <pc:docMk/>
            <pc:sldMk cId="3651198566" sldId="264"/>
            <ac:spMk id="140" creationId="{37962AE0-6A1C-4B76-9D52-10E5E6D7D3BB}"/>
          </ac:spMkLst>
        </pc:spChg>
        <pc:spChg chg="add del">
          <ac:chgData name="Irene Baaba Quagraine (2434408)" userId="e26a2db2-7ced-40fa-808f-d336013b0ddb" providerId="ADAL" clId="{A8C1F271-E57C-4BBF-A913-CE404D3F88A1}" dt="2026-02-23T00:46:50.093" v="1191" actId="26606"/>
          <ac:spMkLst>
            <pc:docMk/>
            <pc:sldMk cId="3651198566" sldId="264"/>
            <ac:spMk id="145" creationId="{0BABF38A-8A0D-492E-BD20-6CF4D46B50BD}"/>
          </ac:spMkLst>
        </pc:spChg>
        <pc:spChg chg="add del">
          <ac:chgData name="Irene Baaba Quagraine (2434408)" userId="e26a2db2-7ced-40fa-808f-d336013b0ddb" providerId="ADAL" clId="{A8C1F271-E57C-4BBF-A913-CE404D3F88A1}" dt="2026-02-23T00:46:50.093" v="1191" actId="26606"/>
          <ac:spMkLst>
            <pc:docMk/>
            <pc:sldMk cId="3651198566" sldId="264"/>
            <ac:spMk id="147" creationId="{8651CFA9-6065-4243-AC48-858E359780B1}"/>
          </ac:spMkLst>
        </pc:spChg>
        <pc:spChg chg="add del">
          <ac:chgData name="Irene Baaba Quagraine (2434408)" userId="e26a2db2-7ced-40fa-808f-d336013b0ddb" providerId="ADAL" clId="{A8C1F271-E57C-4BBF-A913-CE404D3F88A1}" dt="2026-02-23T00:46:50.093" v="1191" actId="26606"/>
          <ac:spMkLst>
            <pc:docMk/>
            <pc:sldMk cId="3651198566" sldId="264"/>
            <ac:spMk id="148" creationId="{37962AE0-6A1C-4B76-9D52-10E5E6D7D3BB}"/>
          </ac:spMkLst>
        </pc:spChg>
        <pc:spChg chg="add del">
          <ac:chgData name="Irene Baaba Quagraine (2434408)" userId="e26a2db2-7ced-40fa-808f-d336013b0ddb" providerId="ADAL" clId="{A8C1F271-E57C-4BBF-A913-CE404D3F88A1}" dt="2026-02-23T00:46:50.093" v="1191" actId="26606"/>
          <ac:spMkLst>
            <pc:docMk/>
            <pc:sldMk cId="3651198566" sldId="264"/>
            <ac:spMk id="149" creationId="{027CAEDE-D92D-4745-8749-71019415A797}"/>
          </ac:spMkLst>
        </pc:spChg>
        <pc:spChg chg="add del">
          <ac:chgData name="Irene Baaba Quagraine (2434408)" userId="e26a2db2-7ced-40fa-808f-d336013b0ddb" providerId="ADAL" clId="{A8C1F271-E57C-4BBF-A913-CE404D3F88A1}" dt="2026-02-23T00:46:50.093" v="1191" actId="26606"/>
          <ac:spMkLst>
            <pc:docMk/>
            <pc:sldMk cId="3651198566" sldId="264"/>
            <ac:spMk id="150" creationId="{00C96CB6-3880-40E6-A4BF-F64E7D1E4295}"/>
          </ac:spMkLst>
        </pc:spChg>
        <pc:spChg chg="add del">
          <ac:chgData name="Irene Baaba Quagraine (2434408)" userId="e26a2db2-7ced-40fa-808f-d336013b0ddb" providerId="ADAL" clId="{A8C1F271-E57C-4BBF-A913-CE404D3F88A1}" dt="2026-02-23T00:47:02.325" v="1193" actId="26606"/>
          <ac:spMkLst>
            <pc:docMk/>
            <pc:sldMk cId="3651198566" sldId="264"/>
            <ac:spMk id="153" creationId="{0BABF38A-8A0D-492E-BD20-6CF4D46B50BD}"/>
          </ac:spMkLst>
        </pc:spChg>
        <pc:spChg chg="add del">
          <ac:chgData name="Irene Baaba Quagraine (2434408)" userId="e26a2db2-7ced-40fa-808f-d336013b0ddb" providerId="ADAL" clId="{A8C1F271-E57C-4BBF-A913-CE404D3F88A1}" dt="2026-02-23T00:47:02.325" v="1193" actId="26606"/>
          <ac:spMkLst>
            <pc:docMk/>
            <pc:sldMk cId="3651198566" sldId="264"/>
            <ac:spMk id="155" creationId="{8651CFA9-6065-4243-AC48-858E359780B1}"/>
          </ac:spMkLst>
        </pc:spChg>
        <pc:spChg chg="add del">
          <ac:chgData name="Irene Baaba Quagraine (2434408)" userId="e26a2db2-7ced-40fa-808f-d336013b0ddb" providerId="ADAL" clId="{A8C1F271-E57C-4BBF-A913-CE404D3F88A1}" dt="2026-02-23T00:47:02.325" v="1193" actId="26606"/>
          <ac:spMkLst>
            <pc:docMk/>
            <pc:sldMk cId="3651198566" sldId="264"/>
            <ac:spMk id="156" creationId="{37962AE0-6A1C-4B76-9D52-10E5E6D7D3BB}"/>
          </ac:spMkLst>
        </pc:spChg>
        <pc:spChg chg="add del">
          <ac:chgData name="Irene Baaba Quagraine (2434408)" userId="e26a2db2-7ced-40fa-808f-d336013b0ddb" providerId="ADAL" clId="{A8C1F271-E57C-4BBF-A913-CE404D3F88A1}" dt="2026-02-23T00:47:14.404" v="1195" actId="26606"/>
          <ac:spMkLst>
            <pc:docMk/>
            <pc:sldMk cId="3651198566" sldId="264"/>
            <ac:spMk id="161" creationId="{0BABF38A-8A0D-492E-BD20-6CF4D46B50BD}"/>
          </ac:spMkLst>
        </pc:spChg>
        <pc:spChg chg="add del">
          <ac:chgData name="Irene Baaba Quagraine (2434408)" userId="e26a2db2-7ced-40fa-808f-d336013b0ddb" providerId="ADAL" clId="{A8C1F271-E57C-4BBF-A913-CE404D3F88A1}" dt="2026-02-23T00:47:14.404" v="1195" actId="26606"/>
          <ac:spMkLst>
            <pc:docMk/>
            <pc:sldMk cId="3651198566" sldId="264"/>
            <ac:spMk id="163" creationId="{8651CFA9-6065-4243-AC48-858E359780B1}"/>
          </ac:spMkLst>
        </pc:spChg>
        <pc:spChg chg="add del">
          <ac:chgData name="Irene Baaba Quagraine (2434408)" userId="e26a2db2-7ced-40fa-808f-d336013b0ddb" providerId="ADAL" clId="{A8C1F271-E57C-4BBF-A913-CE404D3F88A1}" dt="2026-02-23T00:47:14.404" v="1195" actId="26606"/>
          <ac:spMkLst>
            <pc:docMk/>
            <pc:sldMk cId="3651198566" sldId="264"/>
            <ac:spMk id="164" creationId="{37962AE0-6A1C-4B76-9D52-10E5E6D7D3BB}"/>
          </ac:spMkLst>
        </pc:spChg>
        <pc:spChg chg="add del">
          <ac:chgData name="Irene Baaba Quagraine (2434408)" userId="e26a2db2-7ced-40fa-808f-d336013b0ddb" providerId="ADAL" clId="{A8C1F271-E57C-4BBF-A913-CE404D3F88A1}" dt="2026-02-23T00:47:47.074" v="1197" actId="26606"/>
          <ac:spMkLst>
            <pc:docMk/>
            <pc:sldMk cId="3651198566" sldId="264"/>
            <ac:spMk id="169" creationId="{0BABF38A-8A0D-492E-BD20-6CF4D46B50BD}"/>
          </ac:spMkLst>
        </pc:spChg>
        <pc:spChg chg="add del">
          <ac:chgData name="Irene Baaba Quagraine (2434408)" userId="e26a2db2-7ced-40fa-808f-d336013b0ddb" providerId="ADAL" clId="{A8C1F271-E57C-4BBF-A913-CE404D3F88A1}" dt="2026-02-23T00:47:47.074" v="1197" actId="26606"/>
          <ac:spMkLst>
            <pc:docMk/>
            <pc:sldMk cId="3651198566" sldId="264"/>
            <ac:spMk id="171" creationId="{8651CFA9-6065-4243-AC48-858E359780B1}"/>
          </ac:spMkLst>
        </pc:spChg>
        <pc:spChg chg="add del">
          <ac:chgData name="Irene Baaba Quagraine (2434408)" userId="e26a2db2-7ced-40fa-808f-d336013b0ddb" providerId="ADAL" clId="{A8C1F271-E57C-4BBF-A913-CE404D3F88A1}" dt="2026-02-23T00:47:47.074" v="1197" actId="26606"/>
          <ac:spMkLst>
            <pc:docMk/>
            <pc:sldMk cId="3651198566" sldId="264"/>
            <ac:spMk id="172" creationId="{37962AE0-6A1C-4B76-9D52-10E5E6D7D3BB}"/>
          </ac:spMkLst>
        </pc:spChg>
        <pc:spChg chg="add del">
          <ac:chgData name="Irene Baaba Quagraine (2434408)" userId="e26a2db2-7ced-40fa-808f-d336013b0ddb" providerId="ADAL" clId="{A8C1F271-E57C-4BBF-A913-CE404D3F88A1}" dt="2026-02-23T00:50:53.204" v="1242" actId="26606"/>
          <ac:spMkLst>
            <pc:docMk/>
            <pc:sldMk cId="3651198566" sldId="264"/>
            <ac:spMk id="177" creationId="{0BABF38A-8A0D-492E-BD20-6CF4D46B50BD}"/>
          </ac:spMkLst>
        </pc:spChg>
        <pc:spChg chg="add del">
          <ac:chgData name="Irene Baaba Quagraine (2434408)" userId="e26a2db2-7ced-40fa-808f-d336013b0ddb" providerId="ADAL" clId="{A8C1F271-E57C-4BBF-A913-CE404D3F88A1}" dt="2026-02-23T00:50:53.204" v="1242" actId="26606"/>
          <ac:spMkLst>
            <pc:docMk/>
            <pc:sldMk cId="3651198566" sldId="264"/>
            <ac:spMk id="179" creationId="{8651CFA9-6065-4243-AC48-858E359780B1}"/>
          </ac:spMkLst>
        </pc:spChg>
        <pc:spChg chg="add del">
          <ac:chgData name="Irene Baaba Quagraine (2434408)" userId="e26a2db2-7ced-40fa-808f-d336013b0ddb" providerId="ADAL" clId="{A8C1F271-E57C-4BBF-A913-CE404D3F88A1}" dt="2026-02-23T00:50:53.204" v="1242" actId="26606"/>
          <ac:spMkLst>
            <pc:docMk/>
            <pc:sldMk cId="3651198566" sldId="264"/>
            <ac:spMk id="180" creationId="{37962AE0-6A1C-4B76-9D52-10E5E6D7D3BB}"/>
          </ac:spMkLst>
        </pc:spChg>
        <pc:spChg chg="add del">
          <ac:chgData name="Irene Baaba Quagraine (2434408)" userId="e26a2db2-7ced-40fa-808f-d336013b0ddb" providerId="ADAL" clId="{A8C1F271-E57C-4BBF-A913-CE404D3F88A1}" dt="2026-02-23T00:50:53.204" v="1242" actId="26606"/>
          <ac:spMkLst>
            <pc:docMk/>
            <pc:sldMk cId="3651198566" sldId="264"/>
            <ac:spMk id="181" creationId="{BF49D5AE-15AF-4BC1-8AC5-F5FA95199E94}"/>
          </ac:spMkLst>
        </pc:spChg>
        <pc:spChg chg="add del">
          <ac:chgData name="Irene Baaba Quagraine (2434408)" userId="e26a2db2-7ced-40fa-808f-d336013b0ddb" providerId="ADAL" clId="{A8C1F271-E57C-4BBF-A913-CE404D3F88A1}" dt="2026-02-23T00:50:53.204" v="1242" actId="26606"/>
          <ac:spMkLst>
            <pc:docMk/>
            <pc:sldMk cId="3651198566" sldId="264"/>
            <ac:spMk id="182" creationId="{5608A5E7-BD2D-419A-8079-3103083AB134}"/>
          </ac:spMkLst>
        </pc:spChg>
        <pc:spChg chg="add mod">
          <ac:chgData name="Irene Baaba Quagraine (2434408)" userId="e26a2db2-7ced-40fa-808f-d336013b0ddb" providerId="ADAL" clId="{A8C1F271-E57C-4BBF-A913-CE404D3F88A1}" dt="2026-02-23T00:52:45.591" v="1272" actId="27636"/>
          <ac:spMkLst>
            <pc:docMk/>
            <pc:sldMk cId="3651198566" sldId="264"/>
            <ac:spMk id="183" creationId="{E1C40126-3253-BCC2-92A1-1EDFA6B37223}"/>
          </ac:spMkLst>
        </pc:spChg>
        <pc:spChg chg="add">
          <ac:chgData name="Irene Baaba Quagraine (2434408)" userId="e26a2db2-7ced-40fa-808f-d336013b0ddb" providerId="ADAL" clId="{A8C1F271-E57C-4BBF-A913-CE404D3F88A1}" dt="2026-02-23T00:50:53.204" v="1242" actId="26606"/>
          <ac:spMkLst>
            <pc:docMk/>
            <pc:sldMk cId="3651198566" sldId="264"/>
            <ac:spMk id="188" creationId="{0BABF38A-8A0D-492E-BD20-6CF4D46B50BD}"/>
          </ac:spMkLst>
        </pc:spChg>
        <pc:spChg chg="add">
          <ac:chgData name="Irene Baaba Quagraine (2434408)" userId="e26a2db2-7ced-40fa-808f-d336013b0ddb" providerId="ADAL" clId="{A8C1F271-E57C-4BBF-A913-CE404D3F88A1}" dt="2026-02-23T00:50:53.204" v="1242" actId="26606"/>
          <ac:spMkLst>
            <pc:docMk/>
            <pc:sldMk cId="3651198566" sldId="264"/>
            <ac:spMk id="192" creationId="{8651CFA9-6065-4243-AC48-858E359780B1}"/>
          </ac:spMkLst>
        </pc:spChg>
        <pc:spChg chg="add">
          <ac:chgData name="Irene Baaba Quagraine (2434408)" userId="e26a2db2-7ced-40fa-808f-d336013b0ddb" providerId="ADAL" clId="{A8C1F271-E57C-4BBF-A913-CE404D3F88A1}" dt="2026-02-23T00:50:53.204" v="1242" actId="26606"/>
          <ac:spMkLst>
            <pc:docMk/>
            <pc:sldMk cId="3651198566" sldId="264"/>
            <ac:spMk id="194" creationId="{37962AE0-6A1C-4B76-9D52-10E5E6D7D3BB}"/>
          </ac:spMkLst>
        </pc:spChg>
        <pc:picChg chg="add del">
          <ac:chgData name="Irene Baaba Quagraine (2434408)" userId="e26a2db2-7ced-40fa-808f-d336013b0ddb" providerId="ADAL" clId="{A8C1F271-E57C-4BBF-A913-CE404D3F88A1}" dt="2026-02-23T00:15:56.176" v="1071" actId="26606"/>
          <ac:picMkLst>
            <pc:docMk/>
            <pc:sldMk cId="3651198566" sldId="264"/>
            <ac:picMk id="65" creationId="{A72D06A1-BA08-4820-BBC8-B24DDB32A376}"/>
          </ac:picMkLst>
        </pc:picChg>
        <pc:picChg chg="add del">
          <ac:chgData name="Irene Baaba Quagraine (2434408)" userId="e26a2db2-7ced-40fa-808f-d336013b0ddb" providerId="ADAL" clId="{A8C1F271-E57C-4BBF-A913-CE404D3F88A1}" dt="2026-02-23T00:15:56.176" v="1071" actId="26606"/>
          <ac:picMkLst>
            <pc:docMk/>
            <pc:sldMk cId="3651198566" sldId="264"/>
            <ac:picMk id="66" creationId="{1295E665-0408-4072-94B3-49BA5ACBCBD3}"/>
          </ac:picMkLst>
        </pc:picChg>
        <pc:picChg chg="add del">
          <ac:chgData name="Irene Baaba Quagraine (2434408)" userId="e26a2db2-7ced-40fa-808f-d336013b0ddb" providerId="ADAL" clId="{A8C1F271-E57C-4BBF-A913-CE404D3F88A1}" dt="2026-02-23T00:26:36.986" v="1122" actId="26606"/>
          <ac:picMkLst>
            <pc:docMk/>
            <pc:sldMk cId="3651198566" sldId="264"/>
            <ac:picMk id="85" creationId="{1CB7E8AE-A3AC-4BB7-A5C6-F00EC697B265}"/>
          </ac:picMkLst>
        </pc:picChg>
        <pc:picChg chg="del">
          <ac:chgData name="Irene Baaba Quagraine (2434408)" userId="e26a2db2-7ced-40fa-808f-d336013b0ddb" providerId="ADAL" clId="{A8C1F271-E57C-4BBF-A913-CE404D3F88A1}" dt="2026-02-23T00:26:36.966" v="1121" actId="26606"/>
          <ac:picMkLst>
            <pc:docMk/>
            <pc:sldMk cId="3651198566" sldId="264"/>
            <ac:picMk id="96" creationId="{1CB7E8AE-A3AC-4BB7-A5C6-F00EC697B265}"/>
          </ac:picMkLst>
        </pc:picChg>
        <pc:picChg chg="add del">
          <ac:chgData name="Irene Baaba Quagraine (2434408)" userId="e26a2db2-7ced-40fa-808f-d336013b0ddb" providerId="ADAL" clId="{A8C1F271-E57C-4BBF-A913-CE404D3F88A1}" dt="2026-02-23T00:47:47.074" v="1197" actId="26606"/>
          <ac:picMkLst>
            <pc:docMk/>
            <pc:sldMk cId="3651198566" sldId="264"/>
            <ac:picMk id="107" creationId="{1CB7E8AE-A3AC-4BB7-A5C6-F00EC697B265}"/>
          </ac:picMkLst>
        </pc:picChg>
        <pc:picChg chg="add del">
          <ac:chgData name="Irene Baaba Quagraine (2434408)" userId="e26a2db2-7ced-40fa-808f-d336013b0ddb" providerId="ADAL" clId="{A8C1F271-E57C-4BBF-A913-CE404D3F88A1}" dt="2026-02-23T00:47:47.074" v="1197" actId="26606"/>
          <ac:picMkLst>
            <pc:docMk/>
            <pc:sldMk cId="3651198566" sldId="264"/>
            <ac:picMk id="110" creationId="{A72D06A1-BA08-4820-BBC8-B24DDB32A376}"/>
          </ac:picMkLst>
        </pc:picChg>
        <pc:picChg chg="add del">
          <ac:chgData name="Irene Baaba Quagraine (2434408)" userId="e26a2db2-7ced-40fa-808f-d336013b0ddb" providerId="ADAL" clId="{A8C1F271-E57C-4BBF-A913-CE404D3F88A1}" dt="2026-02-23T00:46:18.799" v="1183" actId="26606"/>
          <ac:picMkLst>
            <pc:docMk/>
            <pc:sldMk cId="3651198566" sldId="264"/>
            <ac:picMk id="118" creationId="{1CB7E8AE-A3AC-4BB7-A5C6-F00EC697B265}"/>
          </ac:picMkLst>
        </pc:picChg>
        <pc:picChg chg="add del">
          <ac:chgData name="Irene Baaba Quagraine (2434408)" userId="e26a2db2-7ced-40fa-808f-d336013b0ddb" providerId="ADAL" clId="{A8C1F271-E57C-4BBF-A913-CE404D3F88A1}" dt="2026-02-23T00:46:37.518" v="1189" actId="26606"/>
          <ac:picMkLst>
            <pc:docMk/>
            <pc:sldMk cId="3651198566" sldId="264"/>
            <ac:picMk id="142" creationId="{1295E665-0408-4072-94B3-49BA5ACBCBD3}"/>
          </ac:picMkLst>
        </pc:picChg>
        <pc:picChg chg="add del">
          <ac:chgData name="Irene Baaba Quagraine (2434408)" userId="e26a2db2-7ced-40fa-808f-d336013b0ddb" providerId="ADAL" clId="{A8C1F271-E57C-4BBF-A913-CE404D3F88A1}" dt="2026-02-23T00:46:50.093" v="1191" actId="26606"/>
          <ac:picMkLst>
            <pc:docMk/>
            <pc:sldMk cId="3651198566" sldId="264"/>
            <ac:picMk id="146" creationId="{1CB7E8AE-A3AC-4BB7-A5C6-F00EC697B265}"/>
          </ac:picMkLst>
        </pc:picChg>
        <pc:picChg chg="del">
          <ac:chgData name="Irene Baaba Quagraine (2434408)" userId="e26a2db2-7ced-40fa-808f-d336013b0ddb" providerId="ADAL" clId="{A8C1F271-E57C-4BBF-A913-CE404D3F88A1}" dt="2026-02-23T00:47:02.325" v="1193" actId="26606"/>
          <ac:picMkLst>
            <pc:docMk/>
            <pc:sldMk cId="3651198566" sldId="264"/>
            <ac:picMk id="154" creationId="{1CB7E8AE-A3AC-4BB7-A5C6-F00EC697B265}"/>
          </ac:picMkLst>
        </pc:picChg>
        <pc:picChg chg="add">
          <ac:chgData name="Irene Baaba Quagraine (2434408)" userId="e26a2db2-7ced-40fa-808f-d336013b0ddb" providerId="ADAL" clId="{A8C1F271-E57C-4BBF-A913-CE404D3F88A1}" dt="2026-02-23T00:46:50.133" v="1192" actId="26606"/>
          <ac:picMkLst>
            <pc:docMk/>
            <pc:sldMk cId="3651198566" sldId="264"/>
            <ac:picMk id="157" creationId="{48897B96-3039-4268-8B57-3076C0EDD981}"/>
          </ac:picMkLst>
        </pc:picChg>
        <pc:picChg chg="add del">
          <ac:chgData name="Irene Baaba Quagraine (2434408)" userId="e26a2db2-7ced-40fa-808f-d336013b0ddb" providerId="ADAL" clId="{A8C1F271-E57C-4BBF-A913-CE404D3F88A1}" dt="2026-02-23T00:47:02.325" v="1193" actId="26606"/>
          <ac:picMkLst>
            <pc:docMk/>
            <pc:sldMk cId="3651198566" sldId="264"/>
            <ac:picMk id="158" creationId="{DEEA387F-FE32-404D-B9E2-0DB5D1F50216}"/>
          </ac:picMkLst>
        </pc:picChg>
        <pc:picChg chg="add del">
          <ac:chgData name="Irene Baaba Quagraine (2434408)" userId="e26a2db2-7ced-40fa-808f-d336013b0ddb" providerId="ADAL" clId="{A8C1F271-E57C-4BBF-A913-CE404D3F88A1}" dt="2026-02-23T00:47:14.404" v="1195" actId="26606"/>
          <ac:picMkLst>
            <pc:docMk/>
            <pc:sldMk cId="3651198566" sldId="264"/>
            <ac:picMk id="162" creationId="{1CB7E8AE-A3AC-4BB7-A5C6-F00EC697B265}"/>
          </ac:picMkLst>
        </pc:picChg>
        <pc:picChg chg="add del">
          <ac:chgData name="Irene Baaba Quagraine (2434408)" userId="e26a2db2-7ced-40fa-808f-d336013b0ddb" providerId="ADAL" clId="{A8C1F271-E57C-4BBF-A913-CE404D3F88A1}" dt="2026-02-23T00:47:47.074" v="1197" actId="26606"/>
          <ac:picMkLst>
            <pc:docMk/>
            <pc:sldMk cId="3651198566" sldId="264"/>
            <ac:picMk id="173" creationId="{A72D06A1-BA08-4820-BBC8-B24DDB32A376}"/>
          </ac:picMkLst>
        </pc:picChg>
        <pc:picChg chg="del">
          <ac:chgData name="Irene Baaba Quagraine (2434408)" userId="e26a2db2-7ced-40fa-808f-d336013b0ddb" providerId="ADAL" clId="{A8C1F271-E57C-4BBF-A913-CE404D3F88A1}" dt="2026-02-23T00:50:53.204" v="1242" actId="26606"/>
          <ac:picMkLst>
            <pc:docMk/>
            <pc:sldMk cId="3651198566" sldId="264"/>
            <ac:picMk id="178" creationId="{1CB7E8AE-A3AC-4BB7-A5C6-F00EC697B265}"/>
          </ac:picMkLst>
        </pc:picChg>
      </pc:sldChg>
      <pc:sldChg chg="addSp delSp modSp new mod">
        <pc:chgData name="Irene Baaba Quagraine (2434408)" userId="e26a2db2-7ced-40fa-808f-d336013b0ddb" providerId="ADAL" clId="{A8C1F271-E57C-4BBF-A913-CE404D3F88A1}" dt="2026-02-17T19:07:18.730" v="358" actId="14100"/>
        <pc:sldMkLst>
          <pc:docMk/>
          <pc:sldMk cId="103850858" sldId="265"/>
        </pc:sldMkLst>
        <pc:spChg chg="mod">
          <ac:chgData name="Irene Baaba Quagraine (2434408)" userId="e26a2db2-7ced-40fa-808f-d336013b0ddb" providerId="ADAL" clId="{A8C1F271-E57C-4BBF-A913-CE404D3F88A1}" dt="2026-02-17T18:49:22.530" v="266" actId="113"/>
          <ac:spMkLst>
            <pc:docMk/>
            <pc:sldMk cId="103850858" sldId="265"/>
            <ac:spMk id="2" creationId="{0013FC23-865F-6EFC-422D-A251F9E995F1}"/>
          </ac:spMkLst>
        </pc:spChg>
        <pc:spChg chg="mod">
          <ac:chgData name="Irene Baaba Quagraine (2434408)" userId="e26a2db2-7ced-40fa-808f-d336013b0ddb" providerId="ADAL" clId="{A8C1F271-E57C-4BBF-A913-CE404D3F88A1}" dt="2026-02-17T18:49:32.184" v="267" actId="1076"/>
          <ac:spMkLst>
            <pc:docMk/>
            <pc:sldMk cId="103850858" sldId="265"/>
            <ac:spMk id="4" creationId="{85C502A9-6067-3920-4C96-47D21B4AEC70}"/>
          </ac:spMkLst>
        </pc:spChg>
        <pc:spChg chg="add mod">
          <ac:chgData name="Irene Baaba Quagraine (2434408)" userId="e26a2db2-7ced-40fa-808f-d336013b0ddb" providerId="ADAL" clId="{A8C1F271-E57C-4BBF-A913-CE404D3F88A1}" dt="2026-02-17T18:58:47.634" v="346" actId="13822"/>
          <ac:spMkLst>
            <pc:docMk/>
            <pc:sldMk cId="103850858" sldId="265"/>
            <ac:spMk id="5" creationId="{D042B073-1948-A481-4E80-B2151BF364CF}"/>
          </ac:spMkLst>
        </pc:spChg>
        <pc:spChg chg="add mod">
          <ac:chgData name="Irene Baaba Quagraine (2434408)" userId="e26a2db2-7ced-40fa-808f-d336013b0ddb" providerId="ADAL" clId="{A8C1F271-E57C-4BBF-A913-CE404D3F88A1}" dt="2026-02-17T18:58:53.827" v="347" actId="13822"/>
          <ac:spMkLst>
            <pc:docMk/>
            <pc:sldMk cId="103850858" sldId="265"/>
            <ac:spMk id="6" creationId="{6530BFBE-266E-591E-E455-F30D3EA51E28}"/>
          </ac:spMkLst>
        </pc:spChg>
        <pc:spChg chg="add mod">
          <ac:chgData name="Irene Baaba Quagraine (2434408)" userId="e26a2db2-7ced-40fa-808f-d336013b0ddb" providerId="ADAL" clId="{A8C1F271-E57C-4BBF-A913-CE404D3F88A1}" dt="2026-02-17T18:59:02.948" v="348" actId="13822"/>
          <ac:spMkLst>
            <pc:docMk/>
            <pc:sldMk cId="103850858" sldId="265"/>
            <ac:spMk id="7" creationId="{8FB56CB5-2BD1-A1BE-4B4F-BAE268E2B51C}"/>
          </ac:spMkLst>
        </pc:spChg>
        <pc:spChg chg="add mod">
          <ac:chgData name="Irene Baaba Quagraine (2434408)" userId="e26a2db2-7ced-40fa-808f-d336013b0ddb" providerId="ADAL" clId="{A8C1F271-E57C-4BBF-A913-CE404D3F88A1}" dt="2026-02-17T19:05:35.799" v="355" actId="1076"/>
          <ac:spMkLst>
            <pc:docMk/>
            <pc:sldMk cId="103850858" sldId="265"/>
            <ac:spMk id="11" creationId="{BA2AC575-87BE-F67B-D641-4C530BDDA543}"/>
          </ac:spMkLst>
        </pc:spChg>
        <pc:picChg chg="add mod">
          <ac:chgData name="Irene Baaba Quagraine (2434408)" userId="e26a2db2-7ced-40fa-808f-d336013b0ddb" providerId="ADAL" clId="{A8C1F271-E57C-4BBF-A913-CE404D3F88A1}" dt="2026-02-17T19:07:18.730" v="358" actId="14100"/>
          <ac:picMkLst>
            <pc:docMk/>
            <pc:sldMk cId="103850858" sldId="265"/>
            <ac:picMk id="10" creationId="{9B4854AB-1638-C681-9D7B-A34CA64B208D}"/>
          </ac:picMkLst>
        </pc:picChg>
      </pc:sldChg>
      <pc:sldChg chg="addSp delSp modSp new mod setBg">
        <pc:chgData name="Irene Baaba Quagraine (2434408)" userId="e26a2db2-7ced-40fa-808f-d336013b0ddb" providerId="ADAL" clId="{A8C1F271-E57C-4BBF-A913-CE404D3F88A1}" dt="2026-02-23T00:56:01.989" v="1276" actId="14100"/>
        <pc:sldMkLst>
          <pc:docMk/>
          <pc:sldMk cId="3726587078" sldId="266"/>
        </pc:sldMkLst>
        <pc:spChg chg="mod">
          <ac:chgData name="Irene Baaba Quagraine (2434408)" userId="e26a2db2-7ced-40fa-808f-d336013b0ddb" providerId="ADAL" clId="{A8C1F271-E57C-4BBF-A913-CE404D3F88A1}" dt="2026-02-17T22:08:54.963" v="737" actId="14100"/>
          <ac:spMkLst>
            <pc:docMk/>
            <pc:sldMk cId="3726587078" sldId="266"/>
            <ac:spMk id="2" creationId="{EC282DCF-03F9-76FB-DA78-A1D8A4EE2EFC}"/>
          </ac:spMkLst>
        </pc:spChg>
        <pc:spChg chg="mod">
          <ac:chgData name="Irene Baaba Quagraine (2434408)" userId="e26a2db2-7ced-40fa-808f-d336013b0ddb" providerId="ADAL" clId="{A8C1F271-E57C-4BBF-A913-CE404D3F88A1}" dt="2026-02-23T00:56:01.989" v="1276" actId="14100"/>
          <ac:spMkLst>
            <pc:docMk/>
            <pc:sldMk cId="3726587078" sldId="266"/>
            <ac:spMk id="4" creationId="{B0A1B6BF-03F4-1714-C428-2024B80B7A8B}"/>
          </ac:spMkLst>
        </pc:spChg>
        <pc:spChg chg="add mod">
          <ac:chgData name="Irene Baaba Quagraine (2434408)" userId="e26a2db2-7ced-40fa-808f-d336013b0ddb" providerId="ADAL" clId="{A8C1F271-E57C-4BBF-A913-CE404D3F88A1}" dt="2026-02-17T22:56:30.358" v="830" actId="1076"/>
          <ac:spMkLst>
            <pc:docMk/>
            <pc:sldMk cId="3726587078" sldId="266"/>
            <ac:spMk id="6" creationId="{A44BEE1B-9AB7-A3B5-BD45-9B73078B84F8}"/>
          </ac:spMkLst>
        </pc:spChg>
        <pc:spChg chg="add mod">
          <ac:chgData name="Irene Baaba Quagraine (2434408)" userId="e26a2db2-7ced-40fa-808f-d336013b0ddb" providerId="ADAL" clId="{A8C1F271-E57C-4BBF-A913-CE404D3F88A1}" dt="2026-02-17T22:56:51.288" v="833" actId="688"/>
          <ac:spMkLst>
            <pc:docMk/>
            <pc:sldMk cId="3726587078" sldId="266"/>
            <ac:spMk id="7" creationId="{21E84D75-5E9D-FFA2-2794-509AB5D006E8}"/>
          </ac:spMkLst>
        </pc:spChg>
        <pc:spChg chg="add mod">
          <ac:chgData name="Irene Baaba Quagraine (2434408)" userId="e26a2db2-7ced-40fa-808f-d336013b0ddb" providerId="ADAL" clId="{A8C1F271-E57C-4BBF-A913-CE404D3F88A1}" dt="2026-02-17T22:57:25.074" v="837" actId="1076"/>
          <ac:spMkLst>
            <pc:docMk/>
            <pc:sldMk cId="3726587078" sldId="266"/>
            <ac:spMk id="8" creationId="{A6931B15-BB86-50CB-C772-8409D3DE8DAF}"/>
          </ac:spMkLst>
        </pc:spChg>
        <pc:spChg chg="add">
          <ac:chgData name="Irene Baaba Quagraine (2434408)" userId="e26a2db2-7ced-40fa-808f-d336013b0ddb" providerId="ADAL" clId="{A8C1F271-E57C-4BBF-A913-CE404D3F88A1}" dt="2026-02-17T19:56:40.544" v="362" actId="26606"/>
          <ac:spMkLst>
            <pc:docMk/>
            <pc:sldMk cId="3726587078" sldId="266"/>
            <ac:spMk id="9" creationId="{0BABF38A-8A0D-492E-BD20-6CF4D46B50BD}"/>
          </ac:spMkLst>
        </pc:spChg>
        <pc:spChg chg="add mod">
          <ac:chgData name="Irene Baaba Quagraine (2434408)" userId="e26a2db2-7ced-40fa-808f-d336013b0ddb" providerId="ADAL" clId="{A8C1F271-E57C-4BBF-A913-CE404D3F88A1}" dt="2026-02-17T22:50:02.384" v="817" actId="1076"/>
          <ac:spMkLst>
            <pc:docMk/>
            <pc:sldMk cId="3726587078" sldId="266"/>
            <ac:spMk id="10" creationId="{BD3C98F7-98CA-A890-86B7-89CF60AA9408}"/>
          </ac:spMkLst>
        </pc:spChg>
        <pc:spChg chg="add mod">
          <ac:chgData name="Irene Baaba Quagraine (2434408)" userId="e26a2db2-7ced-40fa-808f-d336013b0ddb" providerId="ADAL" clId="{A8C1F271-E57C-4BBF-A913-CE404D3F88A1}" dt="2026-02-17T22:55:12.970" v="822" actId="1076"/>
          <ac:spMkLst>
            <pc:docMk/>
            <pc:sldMk cId="3726587078" sldId="266"/>
            <ac:spMk id="12" creationId="{6A22D8D0-24E2-DE57-7516-815785C21BA0}"/>
          </ac:spMkLst>
        </pc:spChg>
        <pc:spChg chg="add">
          <ac:chgData name="Irene Baaba Quagraine (2434408)" userId="e26a2db2-7ced-40fa-808f-d336013b0ddb" providerId="ADAL" clId="{A8C1F271-E57C-4BBF-A913-CE404D3F88A1}" dt="2026-02-17T19:56:40.544" v="362" actId="26606"/>
          <ac:spMkLst>
            <pc:docMk/>
            <pc:sldMk cId="3726587078" sldId="266"/>
            <ac:spMk id="13" creationId="{8651CFA9-6065-4243-AC48-858E359780B1}"/>
          </ac:spMkLst>
        </pc:spChg>
        <pc:spChg chg="add mod">
          <ac:chgData name="Irene Baaba Quagraine (2434408)" userId="e26a2db2-7ced-40fa-808f-d336013b0ddb" providerId="ADAL" clId="{A8C1F271-E57C-4BBF-A913-CE404D3F88A1}" dt="2026-02-17T22:55:37.295" v="826" actId="1076"/>
          <ac:spMkLst>
            <pc:docMk/>
            <pc:sldMk cId="3726587078" sldId="266"/>
            <ac:spMk id="14" creationId="{49C1EAC7-FF98-6E5A-43C1-BD7887A492F1}"/>
          </ac:spMkLst>
        </pc:spChg>
        <pc:spChg chg="add">
          <ac:chgData name="Irene Baaba Quagraine (2434408)" userId="e26a2db2-7ced-40fa-808f-d336013b0ddb" providerId="ADAL" clId="{A8C1F271-E57C-4BBF-A913-CE404D3F88A1}" dt="2026-02-17T19:56:40.544" v="362" actId="26606"/>
          <ac:spMkLst>
            <pc:docMk/>
            <pc:sldMk cId="3726587078" sldId="266"/>
            <ac:spMk id="15" creationId="{37962AE0-6A1C-4B76-9D52-10E5E6D7D3BB}"/>
          </ac:spMkLst>
        </pc:spChg>
        <pc:spChg chg="add mod">
          <ac:chgData name="Irene Baaba Quagraine (2434408)" userId="e26a2db2-7ced-40fa-808f-d336013b0ddb" providerId="ADAL" clId="{A8C1F271-E57C-4BBF-A913-CE404D3F88A1}" dt="2026-02-17T22:57:37.673" v="839" actId="688"/>
          <ac:spMkLst>
            <pc:docMk/>
            <pc:sldMk cId="3726587078" sldId="266"/>
            <ac:spMk id="16" creationId="{808AA5BF-EA71-7246-C796-F557003EF61B}"/>
          </ac:spMkLst>
        </pc:spChg>
        <pc:spChg chg="add mod">
          <ac:chgData name="Irene Baaba Quagraine (2434408)" userId="e26a2db2-7ced-40fa-808f-d336013b0ddb" providerId="ADAL" clId="{A8C1F271-E57C-4BBF-A913-CE404D3F88A1}" dt="2026-02-17T21:40:06.692" v="546" actId="1076"/>
          <ac:spMkLst>
            <pc:docMk/>
            <pc:sldMk cId="3726587078" sldId="266"/>
            <ac:spMk id="18" creationId="{21141C36-7DFB-3CE9-D111-72C18442BD5A}"/>
          </ac:spMkLst>
        </pc:spChg>
        <pc:spChg chg="add mod">
          <ac:chgData name="Irene Baaba Quagraine (2434408)" userId="e26a2db2-7ced-40fa-808f-d336013b0ddb" providerId="ADAL" clId="{A8C1F271-E57C-4BBF-A913-CE404D3F88A1}" dt="2026-02-17T22:56:24.149" v="829" actId="1076"/>
          <ac:spMkLst>
            <pc:docMk/>
            <pc:sldMk cId="3726587078" sldId="266"/>
            <ac:spMk id="20" creationId="{410D7A48-2CCA-D04F-D0E0-366D5D98B4F3}"/>
          </ac:spMkLst>
        </pc:spChg>
        <pc:spChg chg="add mod">
          <ac:chgData name="Irene Baaba Quagraine (2434408)" userId="e26a2db2-7ced-40fa-808f-d336013b0ddb" providerId="ADAL" clId="{A8C1F271-E57C-4BBF-A913-CE404D3F88A1}" dt="2026-02-17T22:56:35.284" v="831" actId="1076"/>
          <ac:spMkLst>
            <pc:docMk/>
            <pc:sldMk cId="3726587078" sldId="266"/>
            <ac:spMk id="21" creationId="{B6B70AD2-037F-886C-CC58-08DE145BF83C}"/>
          </ac:spMkLst>
        </pc:spChg>
        <pc:spChg chg="add mod">
          <ac:chgData name="Irene Baaba Quagraine (2434408)" userId="e26a2db2-7ced-40fa-808f-d336013b0ddb" providerId="ADAL" clId="{A8C1F271-E57C-4BBF-A913-CE404D3F88A1}" dt="2026-02-17T22:55:21.196" v="823" actId="1076"/>
          <ac:spMkLst>
            <pc:docMk/>
            <pc:sldMk cId="3726587078" sldId="266"/>
            <ac:spMk id="22" creationId="{9B79B788-55BA-F3CD-C06A-38E149172E5C}"/>
          </ac:spMkLst>
        </pc:spChg>
        <pc:spChg chg="add mod">
          <ac:chgData name="Irene Baaba Quagraine (2434408)" userId="e26a2db2-7ced-40fa-808f-d336013b0ddb" providerId="ADAL" clId="{A8C1F271-E57C-4BBF-A913-CE404D3F88A1}" dt="2026-02-17T22:55:43.141" v="827" actId="1076"/>
          <ac:spMkLst>
            <pc:docMk/>
            <pc:sldMk cId="3726587078" sldId="266"/>
            <ac:spMk id="23" creationId="{0E4164A4-7AA4-D1B8-6741-72DD70163A7F}"/>
          </ac:spMkLst>
        </pc:spChg>
        <pc:spChg chg="add mod">
          <ac:chgData name="Irene Baaba Quagraine (2434408)" userId="e26a2db2-7ced-40fa-808f-d336013b0ddb" providerId="ADAL" clId="{A8C1F271-E57C-4BBF-A913-CE404D3F88A1}" dt="2026-02-17T22:58:34.874" v="846" actId="14100"/>
          <ac:spMkLst>
            <pc:docMk/>
            <pc:sldMk cId="3726587078" sldId="266"/>
            <ac:spMk id="25" creationId="{1D20C793-835A-AA9B-E247-8F281CCD7159}"/>
          </ac:spMkLst>
        </pc:spChg>
        <pc:spChg chg="add mod">
          <ac:chgData name="Irene Baaba Quagraine (2434408)" userId="e26a2db2-7ced-40fa-808f-d336013b0ddb" providerId="ADAL" clId="{A8C1F271-E57C-4BBF-A913-CE404D3F88A1}" dt="2026-02-17T22:58:43.586" v="847" actId="14100"/>
          <ac:spMkLst>
            <pc:docMk/>
            <pc:sldMk cId="3726587078" sldId="266"/>
            <ac:spMk id="26" creationId="{29571AE9-5B28-ECA4-8AEE-95A9B23863B2}"/>
          </ac:spMkLst>
        </pc:spChg>
        <pc:spChg chg="add mod">
          <ac:chgData name="Irene Baaba Quagraine (2434408)" userId="e26a2db2-7ced-40fa-808f-d336013b0ddb" providerId="ADAL" clId="{A8C1F271-E57C-4BBF-A913-CE404D3F88A1}" dt="2026-02-17T23:08:00.328" v="849" actId="1076"/>
          <ac:spMkLst>
            <pc:docMk/>
            <pc:sldMk cId="3726587078" sldId="266"/>
            <ac:spMk id="27" creationId="{B0C6E552-4D6D-FF2B-2C4C-F889F9356518}"/>
          </ac:spMkLst>
        </pc:spChg>
        <pc:spChg chg="add mod">
          <ac:chgData name="Irene Baaba Quagraine (2434408)" userId="e26a2db2-7ced-40fa-808f-d336013b0ddb" providerId="ADAL" clId="{A8C1F271-E57C-4BBF-A913-CE404D3F88A1}" dt="2026-02-23T00:10:01.741" v="964" actId="403"/>
          <ac:spMkLst>
            <pc:docMk/>
            <pc:sldMk cId="3726587078" sldId="266"/>
            <ac:spMk id="32" creationId="{768C7E34-26F0-99BC-01A5-848E3FF871A7}"/>
          </ac:spMkLst>
        </pc:spChg>
        <pc:spChg chg="add mod">
          <ac:chgData name="Irene Baaba Quagraine (2434408)" userId="e26a2db2-7ced-40fa-808f-d336013b0ddb" providerId="ADAL" clId="{A8C1F271-E57C-4BBF-A913-CE404D3F88A1}" dt="2026-02-23T00:09:23.406" v="962" actId="1076"/>
          <ac:spMkLst>
            <pc:docMk/>
            <pc:sldMk cId="3726587078" sldId="266"/>
            <ac:spMk id="33" creationId="{C31D525B-CE49-DF7A-82B1-D62B73246F97}"/>
          </ac:spMkLst>
        </pc:spChg>
        <pc:spChg chg="add mod">
          <ac:chgData name="Irene Baaba Quagraine (2434408)" userId="e26a2db2-7ced-40fa-808f-d336013b0ddb" providerId="ADAL" clId="{A8C1F271-E57C-4BBF-A913-CE404D3F88A1}" dt="2026-02-23T00:09:43.921" v="963" actId="403"/>
          <ac:spMkLst>
            <pc:docMk/>
            <pc:sldMk cId="3726587078" sldId="266"/>
            <ac:spMk id="34" creationId="{FAC8B2FF-BEA6-CCD4-958A-8F5D675F0525}"/>
          </ac:spMkLst>
        </pc:spChg>
        <pc:picChg chg="add">
          <ac:chgData name="Irene Baaba Quagraine (2434408)" userId="e26a2db2-7ced-40fa-808f-d336013b0ddb" providerId="ADAL" clId="{A8C1F271-E57C-4BBF-A913-CE404D3F88A1}" dt="2026-02-17T19:56:40.544" v="362" actId="26606"/>
          <ac:picMkLst>
            <pc:docMk/>
            <pc:sldMk cId="3726587078" sldId="266"/>
            <ac:picMk id="11" creationId="{1CB7E8AE-A3AC-4BB7-A5C6-F00EC697B265}"/>
          </ac:picMkLst>
        </pc:picChg>
        <pc:picChg chg="add">
          <ac:chgData name="Irene Baaba Quagraine (2434408)" userId="e26a2db2-7ced-40fa-808f-d336013b0ddb" providerId="ADAL" clId="{A8C1F271-E57C-4BBF-A913-CE404D3F88A1}" dt="2026-02-17T19:56:40.544" v="362" actId="26606"/>
          <ac:picMkLst>
            <pc:docMk/>
            <pc:sldMk cId="3726587078" sldId="266"/>
            <ac:picMk id="17" creationId="{A72D06A1-BA08-4820-BBC8-B24DDB32A376}"/>
          </ac:picMkLst>
        </pc:picChg>
        <pc:picChg chg="add">
          <ac:chgData name="Irene Baaba Quagraine (2434408)" userId="e26a2db2-7ced-40fa-808f-d336013b0ddb" providerId="ADAL" clId="{A8C1F271-E57C-4BBF-A913-CE404D3F88A1}" dt="2026-02-17T19:56:40.544" v="362" actId="26606"/>
          <ac:picMkLst>
            <pc:docMk/>
            <pc:sldMk cId="3726587078" sldId="266"/>
            <ac:picMk id="19" creationId="{1295E665-0408-4072-94B3-49BA5ACBCBD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9C2284-9035-4507-B230-28F2185B7AA4}"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076C40EC-1246-4135-8329-8022A4AD6787}">
      <dgm:prSet/>
      <dgm:spPr/>
      <dgm:t>
        <a:bodyPr/>
        <a:lstStyle/>
        <a:p>
          <a:r>
            <a:rPr lang="en-US" dirty="0"/>
            <a:t>• </a:t>
          </a:r>
          <a:r>
            <a:rPr lang="en-US" b="0" i="0" baseline="0" dirty="0"/>
            <a:t>The practice of critically analyzing experiences is called reflection.</a:t>
          </a:r>
          <a:r>
            <a:rPr lang="en-GB" dirty="0"/>
            <a:t> (Uwaterloo.ca, 2025)</a:t>
          </a:r>
          <a:endParaRPr lang="en-US" dirty="0"/>
        </a:p>
      </dgm:t>
    </dgm:pt>
    <dgm:pt modelId="{3D49C695-D393-4592-9418-718BD0CA728A}" type="parTrans" cxnId="{890CCD9D-A1CE-4461-81FD-D7B0443BAEFB}">
      <dgm:prSet/>
      <dgm:spPr/>
      <dgm:t>
        <a:bodyPr/>
        <a:lstStyle/>
        <a:p>
          <a:endParaRPr lang="en-US"/>
        </a:p>
      </dgm:t>
    </dgm:pt>
    <dgm:pt modelId="{21B433A4-73CA-4749-AF13-5FBBC256842A}" type="sibTrans" cxnId="{890CCD9D-A1CE-4461-81FD-D7B0443BAEFB}">
      <dgm:prSet/>
      <dgm:spPr/>
      <dgm:t>
        <a:bodyPr/>
        <a:lstStyle/>
        <a:p>
          <a:endParaRPr lang="en-US"/>
        </a:p>
      </dgm:t>
    </dgm:pt>
    <dgm:pt modelId="{CA8B6236-AC25-44B4-B231-0E53C61114BF}">
      <dgm:prSet/>
      <dgm:spPr/>
      <dgm:t>
        <a:bodyPr/>
        <a:lstStyle/>
        <a:p>
          <a:r>
            <a:rPr lang="en-US" b="0" i="0" baseline="0" dirty="0"/>
            <a:t>• Assists in identifying areas for growth,        learning, and strengths. </a:t>
          </a:r>
          <a:endParaRPr lang="en-US" dirty="0"/>
        </a:p>
      </dgm:t>
    </dgm:pt>
    <dgm:pt modelId="{2E5C2A51-C748-4FA3-8FBB-22A13567E67C}" type="parTrans" cxnId="{B2570D3C-2169-4F48-9D24-2B621550BD86}">
      <dgm:prSet/>
      <dgm:spPr/>
      <dgm:t>
        <a:bodyPr/>
        <a:lstStyle/>
        <a:p>
          <a:endParaRPr lang="en-US"/>
        </a:p>
      </dgm:t>
    </dgm:pt>
    <dgm:pt modelId="{08118203-889A-473B-8B23-1D2D372B23DD}" type="sibTrans" cxnId="{B2570D3C-2169-4F48-9D24-2B621550BD86}">
      <dgm:prSet/>
      <dgm:spPr/>
      <dgm:t>
        <a:bodyPr/>
        <a:lstStyle/>
        <a:p>
          <a:endParaRPr lang="en-US"/>
        </a:p>
      </dgm:t>
    </dgm:pt>
    <dgm:pt modelId="{1A84D172-3DE3-4EE9-AC1D-48D6344D2CF7}">
      <dgm:prSet/>
      <dgm:spPr/>
      <dgm:t>
        <a:bodyPr/>
        <a:lstStyle/>
        <a:p>
          <a:r>
            <a:rPr lang="en-US" b="0" i="0" baseline="0" dirty="0"/>
            <a:t>• Promotes ongoing professional growth.</a:t>
          </a:r>
          <a:r>
            <a:rPr lang="en-GB" dirty="0"/>
            <a:t> (Schön, 1983)</a:t>
          </a:r>
          <a:endParaRPr lang="en-US" dirty="0"/>
        </a:p>
      </dgm:t>
    </dgm:pt>
    <dgm:pt modelId="{3148CB1C-5D1E-48ED-8A0B-78AD61BB4C9D}" type="parTrans" cxnId="{EC0D3A57-F35A-4D65-883B-3E966670F2C6}">
      <dgm:prSet/>
      <dgm:spPr/>
      <dgm:t>
        <a:bodyPr/>
        <a:lstStyle/>
        <a:p>
          <a:endParaRPr lang="en-US"/>
        </a:p>
      </dgm:t>
    </dgm:pt>
    <dgm:pt modelId="{6B57AB64-A55C-424A-ABAA-FA0423767DE5}" type="sibTrans" cxnId="{EC0D3A57-F35A-4D65-883B-3E966670F2C6}">
      <dgm:prSet/>
      <dgm:spPr/>
      <dgm:t>
        <a:bodyPr/>
        <a:lstStyle/>
        <a:p>
          <a:endParaRPr lang="en-US"/>
        </a:p>
      </dgm:t>
    </dgm:pt>
    <dgm:pt modelId="{A83525D6-6F71-43E5-8B80-55E150E3CAE9}" type="pres">
      <dgm:prSet presAssocID="{4D9C2284-9035-4507-B230-28F2185B7AA4}" presName="outerComposite" presStyleCnt="0">
        <dgm:presLayoutVars>
          <dgm:chMax val="5"/>
          <dgm:dir/>
          <dgm:resizeHandles val="exact"/>
        </dgm:presLayoutVars>
      </dgm:prSet>
      <dgm:spPr/>
    </dgm:pt>
    <dgm:pt modelId="{ED86BF16-F057-4375-AC13-D96A3FEF9E0A}" type="pres">
      <dgm:prSet presAssocID="{4D9C2284-9035-4507-B230-28F2185B7AA4}" presName="dummyMaxCanvas" presStyleCnt="0">
        <dgm:presLayoutVars/>
      </dgm:prSet>
      <dgm:spPr/>
    </dgm:pt>
    <dgm:pt modelId="{9C78026E-8B98-4430-8061-4A23E455DCE1}" type="pres">
      <dgm:prSet presAssocID="{4D9C2284-9035-4507-B230-28F2185B7AA4}" presName="ThreeNodes_1" presStyleLbl="node1" presStyleIdx="0" presStyleCnt="3" custLinFactNeighborX="797">
        <dgm:presLayoutVars>
          <dgm:bulletEnabled val="1"/>
        </dgm:presLayoutVars>
      </dgm:prSet>
      <dgm:spPr/>
    </dgm:pt>
    <dgm:pt modelId="{C4921FAB-87EB-4F3A-A3AA-64AB903796C3}" type="pres">
      <dgm:prSet presAssocID="{4D9C2284-9035-4507-B230-28F2185B7AA4}" presName="ThreeNodes_2" presStyleLbl="node1" presStyleIdx="1" presStyleCnt="3">
        <dgm:presLayoutVars>
          <dgm:bulletEnabled val="1"/>
        </dgm:presLayoutVars>
      </dgm:prSet>
      <dgm:spPr/>
    </dgm:pt>
    <dgm:pt modelId="{02DE93C8-2CA9-4EC7-8B58-C02EAA2E40FF}" type="pres">
      <dgm:prSet presAssocID="{4D9C2284-9035-4507-B230-28F2185B7AA4}" presName="ThreeNodes_3" presStyleLbl="node1" presStyleIdx="2" presStyleCnt="3">
        <dgm:presLayoutVars>
          <dgm:bulletEnabled val="1"/>
        </dgm:presLayoutVars>
      </dgm:prSet>
      <dgm:spPr/>
    </dgm:pt>
    <dgm:pt modelId="{6C14A034-DBFC-449F-94C6-5ABA0CBB04B1}" type="pres">
      <dgm:prSet presAssocID="{4D9C2284-9035-4507-B230-28F2185B7AA4}" presName="ThreeConn_1-2" presStyleLbl="fgAccFollowNode1" presStyleIdx="0" presStyleCnt="2">
        <dgm:presLayoutVars>
          <dgm:bulletEnabled val="1"/>
        </dgm:presLayoutVars>
      </dgm:prSet>
      <dgm:spPr/>
    </dgm:pt>
    <dgm:pt modelId="{0712CB6B-5CAC-43EB-97FB-F733B82546D4}" type="pres">
      <dgm:prSet presAssocID="{4D9C2284-9035-4507-B230-28F2185B7AA4}" presName="ThreeConn_2-3" presStyleLbl="fgAccFollowNode1" presStyleIdx="1" presStyleCnt="2">
        <dgm:presLayoutVars>
          <dgm:bulletEnabled val="1"/>
        </dgm:presLayoutVars>
      </dgm:prSet>
      <dgm:spPr/>
    </dgm:pt>
    <dgm:pt modelId="{0452F0A4-401E-4F79-8455-B41527EECEDC}" type="pres">
      <dgm:prSet presAssocID="{4D9C2284-9035-4507-B230-28F2185B7AA4}" presName="ThreeNodes_1_text" presStyleLbl="node1" presStyleIdx="2" presStyleCnt="3">
        <dgm:presLayoutVars>
          <dgm:bulletEnabled val="1"/>
        </dgm:presLayoutVars>
      </dgm:prSet>
      <dgm:spPr/>
    </dgm:pt>
    <dgm:pt modelId="{8A64F5B6-1F96-4D76-AC54-739007E1EAF8}" type="pres">
      <dgm:prSet presAssocID="{4D9C2284-9035-4507-B230-28F2185B7AA4}" presName="ThreeNodes_2_text" presStyleLbl="node1" presStyleIdx="2" presStyleCnt="3">
        <dgm:presLayoutVars>
          <dgm:bulletEnabled val="1"/>
        </dgm:presLayoutVars>
      </dgm:prSet>
      <dgm:spPr/>
    </dgm:pt>
    <dgm:pt modelId="{C9030813-1DBA-479A-9CBE-75513AEDF47D}" type="pres">
      <dgm:prSet presAssocID="{4D9C2284-9035-4507-B230-28F2185B7AA4}" presName="ThreeNodes_3_text" presStyleLbl="node1" presStyleIdx="2" presStyleCnt="3">
        <dgm:presLayoutVars>
          <dgm:bulletEnabled val="1"/>
        </dgm:presLayoutVars>
      </dgm:prSet>
      <dgm:spPr/>
    </dgm:pt>
  </dgm:ptLst>
  <dgm:cxnLst>
    <dgm:cxn modelId="{B6A11D0A-E25E-4FCC-962F-7E83E73538AB}" type="presOf" srcId="{076C40EC-1246-4135-8329-8022A4AD6787}" destId="{9C78026E-8B98-4430-8061-4A23E455DCE1}" srcOrd="0" destOrd="0" presId="urn:microsoft.com/office/officeart/2005/8/layout/vProcess5"/>
    <dgm:cxn modelId="{28F8390D-BCD0-4E29-AC16-6876F986B99C}" type="presOf" srcId="{21B433A4-73CA-4749-AF13-5FBBC256842A}" destId="{6C14A034-DBFC-449F-94C6-5ABA0CBB04B1}" srcOrd="0" destOrd="0" presId="urn:microsoft.com/office/officeart/2005/8/layout/vProcess5"/>
    <dgm:cxn modelId="{9121DA2B-8E34-4B54-8C29-C7B2BE1A1E7B}" type="presOf" srcId="{CA8B6236-AC25-44B4-B231-0E53C61114BF}" destId="{C4921FAB-87EB-4F3A-A3AA-64AB903796C3}" srcOrd="0" destOrd="0" presId="urn:microsoft.com/office/officeart/2005/8/layout/vProcess5"/>
    <dgm:cxn modelId="{B2570D3C-2169-4F48-9D24-2B621550BD86}" srcId="{4D9C2284-9035-4507-B230-28F2185B7AA4}" destId="{CA8B6236-AC25-44B4-B231-0E53C61114BF}" srcOrd="1" destOrd="0" parTransId="{2E5C2A51-C748-4FA3-8FBB-22A13567E67C}" sibTransId="{08118203-889A-473B-8B23-1D2D372B23DD}"/>
    <dgm:cxn modelId="{5C04903D-C877-4BFF-8781-3498A1F74E94}" type="presOf" srcId="{08118203-889A-473B-8B23-1D2D372B23DD}" destId="{0712CB6B-5CAC-43EB-97FB-F733B82546D4}" srcOrd="0" destOrd="0" presId="urn:microsoft.com/office/officeart/2005/8/layout/vProcess5"/>
    <dgm:cxn modelId="{F2FC6B66-9EDA-45CA-A560-BA780BDBB3D2}" type="presOf" srcId="{CA8B6236-AC25-44B4-B231-0E53C61114BF}" destId="{8A64F5B6-1F96-4D76-AC54-739007E1EAF8}" srcOrd="1" destOrd="0" presId="urn:microsoft.com/office/officeart/2005/8/layout/vProcess5"/>
    <dgm:cxn modelId="{D0286C67-C00C-420E-A1BC-CEB934606C47}" type="presOf" srcId="{1A84D172-3DE3-4EE9-AC1D-48D6344D2CF7}" destId="{C9030813-1DBA-479A-9CBE-75513AEDF47D}" srcOrd="1" destOrd="0" presId="urn:microsoft.com/office/officeart/2005/8/layout/vProcess5"/>
    <dgm:cxn modelId="{EC0D3A57-F35A-4D65-883B-3E966670F2C6}" srcId="{4D9C2284-9035-4507-B230-28F2185B7AA4}" destId="{1A84D172-3DE3-4EE9-AC1D-48D6344D2CF7}" srcOrd="2" destOrd="0" parTransId="{3148CB1C-5D1E-48ED-8A0B-78AD61BB4C9D}" sibTransId="{6B57AB64-A55C-424A-ABAA-FA0423767DE5}"/>
    <dgm:cxn modelId="{9D63E889-95F6-47F1-B5FE-E31A2360B736}" type="presOf" srcId="{4D9C2284-9035-4507-B230-28F2185B7AA4}" destId="{A83525D6-6F71-43E5-8B80-55E150E3CAE9}" srcOrd="0" destOrd="0" presId="urn:microsoft.com/office/officeart/2005/8/layout/vProcess5"/>
    <dgm:cxn modelId="{1FC71390-62B0-4211-BAB9-059A6C091CB9}" type="presOf" srcId="{1A84D172-3DE3-4EE9-AC1D-48D6344D2CF7}" destId="{02DE93C8-2CA9-4EC7-8B58-C02EAA2E40FF}" srcOrd="0" destOrd="0" presId="urn:microsoft.com/office/officeart/2005/8/layout/vProcess5"/>
    <dgm:cxn modelId="{890CCD9D-A1CE-4461-81FD-D7B0443BAEFB}" srcId="{4D9C2284-9035-4507-B230-28F2185B7AA4}" destId="{076C40EC-1246-4135-8329-8022A4AD6787}" srcOrd="0" destOrd="0" parTransId="{3D49C695-D393-4592-9418-718BD0CA728A}" sibTransId="{21B433A4-73CA-4749-AF13-5FBBC256842A}"/>
    <dgm:cxn modelId="{4D832CE9-21F3-4135-B062-34A534E08575}" type="presOf" srcId="{076C40EC-1246-4135-8329-8022A4AD6787}" destId="{0452F0A4-401E-4F79-8455-B41527EECEDC}" srcOrd="1" destOrd="0" presId="urn:microsoft.com/office/officeart/2005/8/layout/vProcess5"/>
    <dgm:cxn modelId="{08EB5CA2-3761-40A7-B89A-4719838D38D9}" type="presParOf" srcId="{A83525D6-6F71-43E5-8B80-55E150E3CAE9}" destId="{ED86BF16-F057-4375-AC13-D96A3FEF9E0A}" srcOrd="0" destOrd="0" presId="urn:microsoft.com/office/officeart/2005/8/layout/vProcess5"/>
    <dgm:cxn modelId="{371FBB2A-7218-4300-92C5-72B55BC534C1}" type="presParOf" srcId="{A83525D6-6F71-43E5-8B80-55E150E3CAE9}" destId="{9C78026E-8B98-4430-8061-4A23E455DCE1}" srcOrd="1" destOrd="0" presId="urn:microsoft.com/office/officeart/2005/8/layout/vProcess5"/>
    <dgm:cxn modelId="{5AC461E1-1CFD-420A-920C-4A44E2C15CD0}" type="presParOf" srcId="{A83525D6-6F71-43E5-8B80-55E150E3CAE9}" destId="{C4921FAB-87EB-4F3A-A3AA-64AB903796C3}" srcOrd="2" destOrd="0" presId="urn:microsoft.com/office/officeart/2005/8/layout/vProcess5"/>
    <dgm:cxn modelId="{C5D55966-76FD-48EB-9A83-DB2D3217EEDE}" type="presParOf" srcId="{A83525D6-6F71-43E5-8B80-55E150E3CAE9}" destId="{02DE93C8-2CA9-4EC7-8B58-C02EAA2E40FF}" srcOrd="3" destOrd="0" presId="urn:microsoft.com/office/officeart/2005/8/layout/vProcess5"/>
    <dgm:cxn modelId="{75462D45-C626-488F-8B67-B2351348617D}" type="presParOf" srcId="{A83525D6-6F71-43E5-8B80-55E150E3CAE9}" destId="{6C14A034-DBFC-449F-94C6-5ABA0CBB04B1}" srcOrd="4" destOrd="0" presId="urn:microsoft.com/office/officeart/2005/8/layout/vProcess5"/>
    <dgm:cxn modelId="{382D94F3-C0C8-476D-9C19-554B3D87347B}" type="presParOf" srcId="{A83525D6-6F71-43E5-8B80-55E150E3CAE9}" destId="{0712CB6B-5CAC-43EB-97FB-F733B82546D4}" srcOrd="5" destOrd="0" presId="urn:microsoft.com/office/officeart/2005/8/layout/vProcess5"/>
    <dgm:cxn modelId="{1637DE73-0DC4-4C57-9630-95E16A0ECCE7}" type="presParOf" srcId="{A83525D6-6F71-43E5-8B80-55E150E3CAE9}" destId="{0452F0A4-401E-4F79-8455-B41527EECEDC}" srcOrd="6" destOrd="0" presId="urn:microsoft.com/office/officeart/2005/8/layout/vProcess5"/>
    <dgm:cxn modelId="{765AE288-58EA-4D0A-8CD6-F7D7350470DB}" type="presParOf" srcId="{A83525D6-6F71-43E5-8B80-55E150E3CAE9}" destId="{8A64F5B6-1F96-4D76-AC54-739007E1EAF8}" srcOrd="7" destOrd="0" presId="urn:microsoft.com/office/officeart/2005/8/layout/vProcess5"/>
    <dgm:cxn modelId="{55F014F3-B6B0-4AC8-A66A-0C4FE9616D00}" type="presParOf" srcId="{A83525D6-6F71-43E5-8B80-55E150E3CAE9}" destId="{C9030813-1DBA-479A-9CBE-75513AEDF47D}"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43CFD7-89D4-458B-9D7E-C63E892D9534}" type="doc">
      <dgm:prSet loTypeId="urn:microsoft.com/office/officeart/2016/7/layout/LinearBlockProcessNumbered" loCatId="process" qsTypeId="urn:microsoft.com/office/officeart/2005/8/quickstyle/simple1" qsCatId="simple" csTypeId="urn:microsoft.com/office/officeart/2018/5/colors/Iconchunking_neutralicon_colorful1" csCatId="colorful" phldr="1"/>
      <dgm:spPr/>
      <dgm:t>
        <a:bodyPr/>
        <a:lstStyle/>
        <a:p>
          <a:endParaRPr lang="en-US"/>
        </a:p>
      </dgm:t>
    </dgm:pt>
    <dgm:pt modelId="{FA032F9D-F1FB-4394-9D4A-2276AF9B5ABE}">
      <dgm:prSet/>
      <dgm:spPr/>
      <dgm:t>
        <a:bodyPr/>
        <a:lstStyle/>
        <a:p>
          <a:pPr>
            <a:lnSpc>
              <a:spcPct val="100000"/>
            </a:lnSpc>
          </a:pPr>
          <a:r>
            <a:rPr lang="en-US" dirty="0"/>
            <a:t>• </a:t>
          </a:r>
          <a:r>
            <a:rPr lang="en-US" b="0" i="0" baseline="0" dirty="0"/>
            <a:t>Enhances service user results and care quality</a:t>
          </a:r>
          <a:r>
            <a:rPr lang="en-GB" dirty="0"/>
            <a:t>(Bolton, 2014)</a:t>
          </a:r>
          <a:endParaRPr lang="en-US" dirty="0"/>
        </a:p>
      </dgm:t>
    </dgm:pt>
    <dgm:pt modelId="{C802802C-CF86-442A-9159-F64B2FAF9431}" type="parTrans" cxnId="{27C5D03F-DCBA-4216-B35E-FB2A19BBB74D}">
      <dgm:prSet/>
      <dgm:spPr/>
      <dgm:t>
        <a:bodyPr/>
        <a:lstStyle/>
        <a:p>
          <a:endParaRPr lang="en-US"/>
        </a:p>
      </dgm:t>
    </dgm:pt>
    <dgm:pt modelId="{5CBDBFE6-5CD0-41E2-9CEA-23C3F7145D0D}" type="sibTrans" cxnId="{27C5D03F-DCBA-4216-B35E-FB2A19BBB74D}">
      <dgm:prSet phldrT="01" phldr="0"/>
      <dgm:spPr/>
      <dgm:t>
        <a:bodyPr/>
        <a:lstStyle/>
        <a:p>
          <a:r>
            <a:rPr lang="en-US"/>
            <a:t>01</a:t>
          </a:r>
        </a:p>
      </dgm:t>
    </dgm:pt>
    <dgm:pt modelId="{643EE822-A6A0-428E-86AF-CC269D6F9D35}">
      <dgm:prSet/>
      <dgm:spPr/>
      <dgm:t>
        <a:bodyPr/>
        <a:lstStyle/>
        <a:p>
          <a:pPr>
            <a:lnSpc>
              <a:spcPct val="100000"/>
            </a:lnSpc>
          </a:pPr>
          <a:r>
            <a:rPr lang="en-US" b="0" i="0" baseline="0"/>
            <a:t>• Encourages ethical and safe behavior </a:t>
          </a:r>
          <a:endParaRPr lang="en-US"/>
        </a:p>
      </dgm:t>
    </dgm:pt>
    <dgm:pt modelId="{C6A53002-9FEC-476E-9FCD-A64AB81F6528}" type="parTrans" cxnId="{AEF40836-09B9-42EA-BED0-69BA61D8F66E}">
      <dgm:prSet/>
      <dgm:spPr/>
      <dgm:t>
        <a:bodyPr/>
        <a:lstStyle/>
        <a:p>
          <a:endParaRPr lang="en-US"/>
        </a:p>
      </dgm:t>
    </dgm:pt>
    <dgm:pt modelId="{4BD9031F-8374-4709-80A6-F9641B5CF088}" type="sibTrans" cxnId="{AEF40836-09B9-42EA-BED0-69BA61D8F66E}">
      <dgm:prSet phldrT="02" phldr="0"/>
      <dgm:spPr/>
      <dgm:t>
        <a:bodyPr/>
        <a:lstStyle/>
        <a:p>
          <a:r>
            <a:rPr lang="en-US"/>
            <a:t>02</a:t>
          </a:r>
        </a:p>
      </dgm:t>
    </dgm:pt>
    <dgm:pt modelId="{303D8284-63A3-48BD-BEE0-19404C7126F1}">
      <dgm:prSet/>
      <dgm:spPr/>
      <dgm:t>
        <a:bodyPr/>
        <a:lstStyle/>
        <a:p>
          <a:pPr>
            <a:lnSpc>
              <a:spcPct val="100000"/>
            </a:lnSpc>
          </a:pPr>
          <a:r>
            <a:rPr lang="en-US" dirty="0"/>
            <a:t>• </a:t>
          </a:r>
          <a:r>
            <a:rPr lang="en-US" b="0" i="0" baseline="0" dirty="0"/>
            <a:t>The support of professional associations, such as the HCPC and NMC</a:t>
          </a:r>
          <a:r>
            <a:rPr lang="en-GB" dirty="0"/>
            <a:t>(Baston and Durward, 2025)</a:t>
          </a:r>
          <a:r>
            <a:rPr lang="en-US" b="0" i="0" baseline="0" dirty="0"/>
            <a:t> </a:t>
          </a:r>
          <a:r>
            <a:rPr lang="en-GB" dirty="0"/>
            <a:t>(The HCPC, 2024)</a:t>
          </a:r>
          <a:endParaRPr lang="en-US" dirty="0"/>
        </a:p>
      </dgm:t>
    </dgm:pt>
    <dgm:pt modelId="{F042D70C-8B5F-42BC-A03D-3D0F6D13C609}" type="parTrans" cxnId="{A0275DE9-31A7-4530-939C-0F979D8B9FC3}">
      <dgm:prSet/>
      <dgm:spPr/>
      <dgm:t>
        <a:bodyPr/>
        <a:lstStyle/>
        <a:p>
          <a:endParaRPr lang="en-US"/>
        </a:p>
      </dgm:t>
    </dgm:pt>
    <dgm:pt modelId="{D8DB6E78-BA38-427B-98B0-D7F0FE85E394}" type="sibTrans" cxnId="{A0275DE9-31A7-4530-939C-0F979D8B9FC3}">
      <dgm:prSet phldrT="03" phldr="0"/>
      <dgm:spPr/>
      <dgm:t>
        <a:bodyPr/>
        <a:lstStyle/>
        <a:p>
          <a:r>
            <a:rPr lang="en-US"/>
            <a:t>03</a:t>
          </a:r>
        </a:p>
      </dgm:t>
    </dgm:pt>
    <dgm:pt modelId="{483B5046-25A5-4370-9ACA-FD9FA7EF5EA2}">
      <dgm:prSet/>
      <dgm:spPr/>
      <dgm:t>
        <a:bodyPr/>
        <a:lstStyle/>
        <a:p>
          <a:pPr>
            <a:lnSpc>
              <a:spcPct val="100000"/>
            </a:lnSpc>
          </a:pPr>
          <a:r>
            <a:rPr lang="en-US" b="0" i="0" baseline="0"/>
            <a:t>• Assists experts in learning from their errors</a:t>
          </a:r>
          <a:endParaRPr lang="en-US"/>
        </a:p>
      </dgm:t>
    </dgm:pt>
    <dgm:pt modelId="{DC1DE251-C16F-42FD-AF97-442C1D156F4F}" type="parTrans" cxnId="{891DABDF-1396-4354-95A0-52D38DEDA4A4}">
      <dgm:prSet/>
      <dgm:spPr/>
      <dgm:t>
        <a:bodyPr/>
        <a:lstStyle/>
        <a:p>
          <a:endParaRPr lang="en-US"/>
        </a:p>
      </dgm:t>
    </dgm:pt>
    <dgm:pt modelId="{088D227C-9F48-46D5-B06E-337DACC6DC4E}" type="sibTrans" cxnId="{891DABDF-1396-4354-95A0-52D38DEDA4A4}">
      <dgm:prSet phldrT="04" phldr="0"/>
      <dgm:spPr/>
      <dgm:t>
        <a:bodyPr/>
        <a:lstStyle/>
        <a:p>
          <a:r>
            <a:rPr lang="en-US"/>
            <a:t>04</a:t>
          </a:r>
        </a:p>
      </dgm:t>
    </dgm:pt>
    <dgm:pt modelId="{5F997C3D-49C9-4432-8CAB-D1C65ACBAF24}" type="pres">
      <dgm:prSet presAssocID="{7543CFD7-89D4-458B-9D7E-C63E892D9534}" presName="Name0" presStyleCnt="0">
        <dgm:presLayoutVars>
          <dgm:animLvl val="lvl"/>
          <dgm:resizeHandles val="exact"/>
        </dgm:presLayoutVars>
      </dgm:prSet>
      <dgm:spPr/>
    </dgm:pt>
    <dgm:pt modelId="{61BD0665-E5B3-4C4A-9B8F-E750DB219946}" type="pres">
      <dgm:prSet presAssocID="{FA032F9D-F1FB-4394-9D4A-2276AF9B5ABE}" presName="compositeNode" presStyleCnt="0">
        <dgm:presLayoutVars>
          <dgm:bulletEnabled val="1"/>
        </dgm:presLayoutVars>
      </dgm:prSet>
      <dgm:spPr/>
    </dgm:pt>
    <dgm:pt modelId="{2CED8561-0D72-4A31-85BC-7DD210CAC9A6}" type="pres">
      <dgm:prSet presAssocID="{FA032F9D-F1FB-4394-9D4A-2276AF9B5ABE}" presName="bgRect" presStyleLbl="alignNode1" presStyleIdx="0" presStyleCnt="4"/>
      <dgm:spPr/>
    </dgm:pt>
    <dgm:pt modelId="{797F5BCB-1059-419E-A17B-DE3E07105B9A}" type="pres">
      <dgm:prSet presAssocID="{5CBDBFE6-5CD0-41E2-9CEA-23C3F7145D0D}" presName="sibTransNodeRect" presStyleLbl="alignNode1" presStyleIdx="0" presStyleCnt="4">
        <dgm:presLayoutVars>
          <dgm:chMax val="0"/>
          <dgm:bulletEnabled val="1"/>
        </dgm:presLayoutVars>
      </dgm:prSet>
      <dgm:spPr/>
    </dgm:pt>
    <dgm:pt modelId="{44D93391-2493-448E-B3E5-28666B6A201E}" type="pres">
      <dgm:prSet presAssocID="{FA032F9D-F1FB-4394-9D4A-2276AF9B5ABE}" presName="nodeRect" presStyleLbl="alignNode1" presStyleIdx="0" presStyleCnt="4">
        <dgm:presLayoutVars>
          <dgm:bulletEnabled val="1"/>
        </dgm:presLayoutVars>
      </dgm:prSet>
      <dgm:spPr/>
    </dgm:pt>
    <dgm:pt modelId="{16DDF065-E39F-4A14-9D15-B6C07918C701}" type="pres">
      <dgm:prSet presAssocID="{5CBDBFE6-5CD0-41E2-9CEA-23C3F7145D0D}" presName="sibTrans" presStyleCnt="0"/>
      <dgm:spPr/>
    </dgm:pt>
    <dgm:pt modelId="{02C5A4B9-7ED2-4DE3-9401-48A1FA558CF6}" type="pres">
      <dgm:prSet presAssocID="{643EE822-A6A0-428E-86AF-CC269D6F9D35}" presName="compositeNode" presStyleCnt="0">
        <dgm:presLayoutVars>
          <dgm:bulletEnabled val="1"/>
        </dgm:presLayoutVars>
      </dgm:prSet>
      <dgm:spPr/>
    </dgm:pt>
    <dgm:pt modelId="{14DCA57A-7FC6-4C91-B8B5-E552BF952C37}" type="pres">
      <dgm:prSet presAssocID="{643EE822-A6A0-428E-86AF-CC269D6F9D35}" presName="bgRect" presStyleLbl="alignNode1" presStyleIdx="1" presStyleCnt="4"/>
      <dgm:spPr/>
    </dgm:pt>
    <dgm:pt modelId="{8EA03587-53E8-49E3-8FB5-9A7FCB245256}" type="pres">
      <dgm:prSet presAssocID="{4BD9031F-8374-4709-80A6-F9641B5CF088}" presName="sibTransNodeRect" presStyleLbl="alignNode1" presStyleIdx="1" presStyleCnt="4">
        <dgm:presLayoutVars>
          <dgm:chMax val="0"/>
          <dgm:bulletEnabled val="1"/>
        </dgm:presLayoutVars>
      </dgm:prSet>
      <dgm:spPr/>
    </dgm:pt>
    <dgm:pt modelId="{1B4602D3-EBAF-4BBF-B98E-4B41B6DFB679}" type="pres">
      <dgm:prSet presAssocID="{643EE822-A6A0-428E-86AF-CC269D6F9D35}" presName="nodeRect" presStyleLbl="alignNode1" presStyleIdx="1" presStyleCnt="4">
        <dgm:presLayoutVars>
          <dgm:bulletEnabled val="1"/>
        </dgm:presLayoutVars>
      </dgm:prSet>
      <dgm:spPr/>
    </dgm:pt>
    <dgm:pt modelId="{B3B01688-FE42-49EA-99C3-07EAB965084B}" type="pres">
      <dgm:prSet presAssocID="{4BD9031F-8374-4709-80A6-F9641B5CF088}" presName="sibTrans" presStyleCnt="0"/>
      <dgm:spPr/>
    </dgm:pt>
    <dgm:pt modelId="{6789792D-4535-4282-A617-5E6C3BED52A1}" type="pres">
      <dgm:prSet presAssocID="{303D8284-63A3-48BD-BEE0-19404C7126F1}" presName="compositeNode" presStyleCnt="0">
        <dgm:presLayoutVars>
          <dgm:bulletEnabled val="1"/>
        </dgm:presLayoutVars>
      </dgm:prSet>
      <dgm:spPr/>
    </dgm:pt>
    <dgm:pt modelId="{1CEFDA0B-4182-42B0-B246-72C0BF4221E8}" type="pres">
      <dgm:prSet presAssocID="{303D8284-63A3-48BD-BEE0-19404C7126F1}" presName="bgRect" presStyleLbl="alignNode1" presStyleIdx="2" presStyleCnt="4"/>
      <dgm:spPr/>
    </dgm:pt>
    <dgm:pt modelId="{9DE432BC-891A-4F04-B62A-4F795C66A815}" type="pres">
      <dgm:prSet presAssocID="{D8DB6E78-BA38-427B-98B0-D7F0FE85E394}" presName="sibTransNodeRect" presStyleLbl="alignNode1" presStyleIdx="2" presStyleCnt="4">
        <dgm:presLayoutVars>
          <dgm:chMax val="0"/>
          <dgm:bulletEnabled val="1"/>
        </dgm:presLayoutVars>
      </dgm:prSet>
      <dgm:spPr/>
    </dgm:pt>
    <dgm:pt modelId="{0C54267E-667F-4685-880F-87691908DA6C}" type="pres">
      <dgm:prSet presAssocID="{303D8284-63A3-48BD-BEE0-19404C7126F1}" presName="nodeRect" presStyleLbl="alignNode1" presStyleIdx="2" presStyleCnt="4">
        <dgm:presLayoutVars>
          <dgm:bulletEnabled val="1"/>
        </dgm:presLayoutVars>
      </dgm:prSet>
      <dgm:spPr/>
    </dgm:pt>
    <dgm:pt modelId="{FA9CB903-36DE-4561-AC49-2937427DBC35}" type="pres">
      <dgm:prSet presAssocID="{D8DB6E78-BA38-427B-98B0-D7F0FE85E394}" presName="sibTrans" presStyleCnt="0"/>
      <dgm:spPr/>
    </dgm:pt>
    <dgm:pt modelId="{B701CECD-D31B-421F-A7F5-2B546ECE3ABB}" type="pres">
      <dgm:prSet presAssocID="{483B5046-25A5-4370-9ACA-FD9FA7EF5EA2}" presName="compositeNode" presStyleCnt="0">
        <dgm:presLayoutVars>
          <dgm:bulletEnabled val="1"/>
        </dgm:presLayoutVars>
      </dgm:prSet>
      <dgm:spPr/>
    </dgm:pt>
    <dgm:pt modelId="{DFE45CAE-9AA4-4DDF-A82F-23D64160FCFD}" type="pres">
      <dgm:prSet presAssocID="{483B5046-25A5-4370-9ACA-FD9FA7EF5EA2}" presName="bgRect" presStyleLbl="alignNode1" presStyleIdx="3" presStyleCnt="4"/>
      <dgm:spPr/>
    </dgm:pt>
    <dgm:pt modelId="{84A9078C-784A-4866-A928-AE1EFEDFEC73}" type="pres">
      <dgm:prSet presAssocID="{088D227C-9F48-46D5-B06E-337DACC6DC4E}" presName="sibTransNodeRect" presStyleLbl="alignNode1" presStyleIdx="3" presStyleCnt="4">
        <dgm:presLayoutVars>
          <dgm:chMax val="0"/>
          <dgm:bulletEnabled val="1"/>
        </dgm:presLayoutVars>
      </dgm:prSet>
      <dgm:spPr/>
    </dgm:pt>
    <dgm:pt modelId="{7929BC71-7488-4619-B8BB-F597F5E63791}" type="pres">
      <dgm:prSet presAssocID="{483B5046-25A5-4370-9ACA-FD9FA7EF5EA2}" presName="nodeRect" presStyleLbl="alignNode1" presStyleIdx="3" presStyleCnt="4">
        <dgm:presLayoutVars>
          <dgm:bulletEnabled val="1"/>
        </dgm:presLayoutVars>
      </dgm:prSet>
      <dgm:spPr/>
    </dgm:pt>
  </dgm:ptLst>
  <dgm:cxnLst>
    <dgm:cxn modelId="{AE9F0205-29EB-4BF5-8C52-3F5E319B96B8}" type="presOf" srcId="{483B5046-25A5-4370-9ACA-FD9FA7EF5EA2}" destId="{DFE45CAE-9AA4-4DDF-A82F-23D64160FCFD}" srcOrd="0" destOrd="0" presId="urn:microsoft.com/office/officeart/2016/7/layout/LinearBlockProcessNumbered"/>
    <dgm:cxn modelId="{CD493D0F-7C6E-40F5-B12D-1057D1AA9C7B}" type="presOf" srcId="{643EE822-A6A0-428E-86AF-CC269D6F9D35}" destId="{1B4602D3-EBAF-4BBF-B98E-4B41B6DFB679}" srcOrd="1" destOrd="0" presId="urn:microsoft.com/office/officeart/2016/7/layout/LinearBlockProcessNumbered"/>
    <dgm:cxn modelId="{AEF40836-09B9-42EA-BED0-69BA61D8F66E}" srcId="{7543CFD7-89D4-458B-9D7E-C63E892D9534}" destId="{643EE822-A6A0-428E-86AF-CC269D6F9D35}" srcOrd="1" destOrd="0" parTransId="{C6A53002-9FEC-476E-9FCD-A64AB81F6528}" sibTransId="{4BD9031F-8374-4709-80A6-F9641B5CF088}"/>
    <dgm:cxn modelId="{27C5D03F-DCBA-4216-B35E-FB2A19BBB74D}" srcId="{7543CFD7-89D4-458B-9D7E-C63E892D9534}" destId="{FA032F9D-F1FB-4394-9D4A-2276AF9B5ABE}" srcOrd="0" destOrd="0" parTransId="{C802802C-CF86-442A-9159-F64B2FAF9431}" sibTransId="{5CBDBFE6-5CD0-41E2-9CEA-23C3F7145D0D}"/>
    <dgm:cxn modelId="{63242C4A-80FE-4546-A745-B0534A523247}" type="presOf" srcId="{D8DB6E78-BA38-427B-98B0-D7F0FE85E394}" destId="{9DE432BC-891A-4F04-B62A-4F795C66A815}" srcOrd="0" destOrd="0" presId="urn:microsoft.com/office/officeart/2016/7/layout/LinearBlockProcessNumbered"/>
    <dgm:cxn modelId="{B32B1771-894F-41E0-B5B9-DC86F2FAE79D}" type="presOf" srcId="{7543CFD7-89D4-458B-9D7E-C63E892D9534}" destId="{5F997C3D-49C9-4432-8CAB-D1C65ACBAF24}" srcOrd="0" destOrd="0" presId="urn:microsoft.com/office/officeart/2016/7/layout/LinearBlockProcessNumbered"/>
    <dgm:cxn modelId="{96AB2775-6BCE-45B0-9CD6-36B515E55A52}" type="presOf" srcId="{FA032F9D-F1FB-4394-9D4A-2276AF9B5ABE}" destId="{2CED8561-0D72-4A31-85BC-7DD210CAC9A6}" srcOrd="0" destOrd="0" presId="urn:microsoft.com/office/officeart/2016/7/layout/LinearBlockProcessNumbered"/>
    <dgm:cxn modelId="{3E9DDD58-0FA8-48D4-B916-65AECEDD39A4}" type="presOf" srcId="{303D8284-63A3-48BD-BEE0-19404C7126F1}" destId="{0C54267E-667F-4685-880F-87691908DA6C}" srcOrd="1" destOrd="0" presId="urn:microsoft.com/office/officeart/2016/7/layout/LinearBlockProcessNumbered"/>
    <dgm:cxn modelId="{F23B7D8D-A4F2-4BF3-80FC-F899C8F085DC}" type="presOf" srcId="{088D227C-9F48-46D5-B06E-337DACC6DC4E}" destId="{84A9078C-784A-4866-A928-AE1EFEDFEC73}" srcOrd="0" destOrd="0" presId="urn:microsoft.com/office/officeart/2016/7/layout/LinearBlockProcessNumbered"/>
    <dgm:cxn modelId="{873B828D-A6BE-4CB5-AABC-7A49D2A9BD15}" type="presOf" srcId="{4BD9031F-8374-4709-80A6-F9641B5CF088}" destId="{8EA03587-53E8-49E3-8FB5-9A7FCB245256}" srcOrd="0" destOrd="0" presId="urn:microsoft.com/office/officeart/2016/7/layout/LinearBlockProcessNumbered"/>
    <dgm:cxn modelId="{B2AAFA8E-6930-4652-9E79-77AB0B9F08DF}" type="presOf" srcId="{483B5046-25A5-4370-9ACA-FD9FA7EF5EA2}" destId="{7929BC71-7488-4619-B8BB-F597F5E63791}" srcOrd="1" destOrd="0" presId="urn:microsoft.com/office/officeart/2016/7/layout/LinearBlockProcessNumbered"/>
    <dgm:cxn modelId="{20851497-6C1D-4619-9A0B-8A93FE2C3C0D}" type="presOf" srcId="{FA032F9D-F1FB-4394-9D4A-2276AF9B5ABE}" destId="{44D93391-2493-448E-B3E5-28666B6A201E}" srcOrd="1" destOrd="0" presId="urn:microsoft.com/office/officeart/2016/7/layout/LinearBlockProcessNumbered"/>
    <dgm:cxn modelId="{C0CACEB2-C709-43C8-BD0D-760EFEE396B1}" type="presOf" srcId="{5CBDBFE6-5CD0-41E2-9CEA-23C3F7145D0D}" destId="{797F5BCB-1059-419E-A17B-DE3E07105B9A}" srcOrd="0" destOrd="0" presId="urn:microsoft.com/office/officeart/2016/7/layout/LinearBlockProcessNumbered"/>
    <dgm:cxn modelId="{891DABDF-1396-4354-95A0-52D38DEDA4A4}" srcId="{7543CFD7-89D4-458B-9D7E-C63E892D9534}" destId="{483B5046-25A5-4370-9ACA-FD9FA7EF5EA2}" srcOrd="3" destOrd="0" parTransId="{DC1DE251-C16F-42FD-AF97-442C1D156F4F}" sibTransId="{088D227C-9F48-46D5-B06E-337DACC6DC4E}"/>
    <dgm:cxn modelId="{A0275DE9-31A7-4530-939C-0F979D8B9FC3}" srcId="{7543CFD7-89D4-458B-9D7E-C63E892D9534}" destId="{303D8284-63A3-48BD-BEE0-19404C7126F1}" srcOrd="2" destOrd="0" parTransId="{F042D70C-8B5F-42BC-A03D-3D0F6D13C609}" sibTransId="{D8DB6E78-BA38-427B-98B0-D7F0FE85E394}"/>
    <dgm:cxn modelId="{620E37F7-2E79-4118-BB7E-247A90F705CF}" type="presOf" srcId="{643EE822-A6A0-428E-86AF-CC269D6F9D35}" destId="{14DCA57A-7FC6-4C91-B8B5-E552BF952C37}" srcOrd="0" destOrd="0" presId="urn:microsoft.com/office/officeart/2016/7/layout/LinearBlockProcessNumbered"/>
    <dgm:cxn modelId="{362977FD-D600-4ECC-A7C4-D4278093C9D4}" type="presOf" srcId="{303D8284-63A3-48BD-BEE0-19404C7126F1}" destId="{1CEFDA0B-4182-42B0-B246-72C0BF4221E8}" srcOrd="0" destOrd="0" presId="urn:microsoft.com/office/officeart/2016/7/layout/LinearBlockProcessNumbered"/>
    <dgm:cxn modelId="{1FFD6767-FE49-4271-A429-808A971A11CA}" type="presParOf" srcId="{5F997C3D-49C9-4432-8CAB-D1C65ACBAF24}" destId="{61BD0665-E5B3-4C4A-9B8F-E750DB219946}" srcOrd="0" destOrd="0" presId="urn:microsoft.com/office/officeart/2016/7/layout/LinearBlockProcessNumbered"/>
    <dgm:cxn modelId="{349B49C7-B517-40B2-B5AF-4AE3F1062999}" type="presParOf" srcId="{61BD0665-E5B3-4C4A-9B8F-E750DB219946}" destId="{2CED8561-0D72-4A31-85BC-7DD210CAC9A6}" srcOrd="0" destOrd="0" presId="urn:microsoft.com/office/officeart/2016/7/layout/LinearBlockProcessNumbered"/>
    <dgm:cxn modelId="{7066904F-19E6-45EC-A88E-7DAF90D12E22}" type="presParOf" srcId="{61BD0665-E5B3-4C4A-9B8F-E750DB219946}" destId="{797F5BCB-1059-419E-A17B-DE3E07105B9A}" srcOrd="1" destOrd="0" presId="urn:microsoft.com/office/officeart/2016/7/layout/LinearBlockProcessNumbered"/>
    <dgm:cxn modelId="{7DF78914-8973-427E-9AA1-C1B39175A099}" type="presParOf" srcId="{61BD0665-E5B3-4C4A-9B8F-E750DB219946}" destId="{44D93391-2493-448E-B3E5-28666B6A201E}" srcOrd="2" destOrd="0" presId="urn:microsoft.com/office/officeart/2016/7/layout/LinearBlockProcessNumbered"/>
    <dgm:cxn modelId="{97343E95-5EE8-4C6F-AE91-458B8ACEC0AA}" type="presParOf" srcId="{5F997C3D-49C9-4432-8CAB-D1C65ACBAF24}" destId="{16DDF065-E39F-4A14-9D15-B6C07918C701}" srcOrd="1" destOrd="0" presId="urn:microsoft.com/office/officeart/2016/7/layout/LinearBlockProcessNumbered"/>
    <dgm:cxn modelId="{2FD90DD2-4542-45C5-B9B8-E946517B99C8}" type="presParOf" srcId="{5F997C3D-49C9-4432-8CAB-D1C65ACBAF24}" destId="{02C5A4B9-7ED2-4DE3-9401-48A1FA558CF6}" srcOrd="2" destOrd="0" presId="urn:microsoft.com/office/officeart/2016/7/layout/LinearBlockProcessNumbered"/>
    <dgm:cxn modelId="{C3E165D3-F258-4FD8-9EE8-E37175CC99F0}" type="presParOf" srcId="{02C5A4B9-7ED2-4DE3-9401-48A1FA558CF6}" destId="{14DCA57A-7FC6-4C91-B8B5-E552BF952C37}" srcOrd="0" destOrd="0" presId="urn:microsoft.com/office/officeart/2016/7/layout/LinearBlockProcessNumbered"/>
    <dgm:cxn modelId="{A4BD41C7-69B0-45C2-B90B-D76B0967BAE7}" type="presParOf" srcId="{02C5A4B9-7ED2-4DE3-9401-48A1FA558CF6}" destId="{8EA03587-53E8-49E3-8FB5-9A7FCB245256}" srcOrd="1" destOrd="0" presId="urn:microsoft.com/office/officeart/2016/7/layout/LinearBlockProcessNumbered"/>
    <dgm:cxn modelId="{93FB9AEF-5089-4D41-92CB-3970F9FD2E6A}" type="presParOf" srcId="{02C5A4B9-7ED2-4DE3-9401-48A1FA558CF6}" destId="{1B4602D3-EBAF-4BBF-B98E-4B41B6DFB679}" srcOrd="2" destOrd="0" presId="urn:microsoft.com/office/officeart/2016/7/layout/LinearBlockProcessNumbered"/>
    <dgm:cxn modelId="{9533359A-C425-424C-97D0-ED27A371EF40}" type="presParOf" srcId="{5F997C3D-49C9-4432-8CAB-D1C65ACBAF24}" destId="{B3B01688-FE42-49EA-99C3-07EAB965084B}" srcOrd="3" destOrd="0" presId="urn:microsoft.com/office/officeart/2016/7/layout/LinearBlockProcessNumbered"/>
    <dgm:cxn modelId="{70EFEFC1-ADF3-45A4-84D8-37DA11EB9DD9}" type="presParOf" srcId="{5F997C3D-49C9-4432-8CAB-D1C65ACBAF24}" destId="{6789792D-4535-4282-A617-5E6C3BED52A1}" srcOrd="4" destOrd="0" presId="urn:microsoft.com/office/officeart/2016/7/layout/LinearBlockProcessNumbered"/>
    <dgm:cxn modelId="{77559865-2C36-4B72-9ADD-0E88518D4414}" type="presParOf" srcId="{6789792D-4535-4282-A617-5E6C3BED52A1}" destId="{1CEFDA0B-4182-42B0-B246-72C0BF4221E8}" srcOrd="0" destOrd="0" presId="urn:microsoft.com/office/officeart/2016/7/layout/LinearBlockProcessNumbered"/>
    <dgm:cxn modelId="{BD576740-C678-4838-BE3C-D02418B586B4}" type="presParOf" srcId="{6789792D-4535-4282-A617-5E6C3BED52A1}" destId="{9DE432BC-891A-4F04-B62A-4F795C66A815}" srcOrd="1" destOrd="0" presId="urn:microsoft.com/office/officeart/2016/7/layout/LinearBlockProcessNumbered"/>
    <dgm:cxn modelId="{74036C60-90F3-4B58-873D-A92EA35D6B4F}" type="presParOf" srcId="{6789792D-4535-4282-A617-5E6C3BED52A1}" destId="{0C54267E-667F-4685-880F-87691908DA6C}" srcOrd="2" destOrd="0" presId="urn:microsoft.com/office/officeart/2016/7/layout/LinearBlockProcessNumbered"/>
    <dgm:cxn modelId="{A9ABF4FB-6BA1-4AAC-9E65-8D7A97BB37B3}" type="presParOf" srcId="{5F997C3D-49C9-4432-8CAB-D1C65ACBAF24}" destId="{FA9CB903-36DE-4561-AC49-2937427DBC35}" srcOrd="5" destOrd="0" presId="urn:microsoft.com/office/officeart/2016/7/layout/LinearBlockProcessNumbered"/>
    <dgm:cxn modelId="{88A11200-F933-4495-82AC-F3C3F8455369}" type="presParOf" srcId="{5F997C3D-49C9-4432-8CAB-D1C65ACBAF24}" destId="{B701CECD-D31B-421F-A7F5-2B546ECE3ABB}" srcOrd="6" destOrd="0" presId="urn:microsoft.com/office/officeart/2016/7/layout/LinearBlockProcessNumbered"/>
    <dgm:cxn modelId="{4196EBE8-2621-4ADA-88E3-33CF2E9CF234}" type="presParOf" srcId="{B701CECD-D31B-421F-A7F5-2B546ECE3ABB}" destId="{DFE45CAE-9AA4-4DDF-A82F-23D64160FCFD}" srcOrd="0" destOrd="0" presId="urn:microsoft.com/office/officeart/2016/7/layout/LinearBlockProcessNumbered"/>
    <dgm:cxn modelId="{5607CB7C-986B-45B9-92FB-F6A9A4073BFB}" type="presParOf" srcId="{B701CECD-D31B-421F-A7F5-2B546ECE3ABB}" destId="{84A9078C-784A-4866-A928-AE1EFEDFEC73}" srcOrd="1" destOrd="0" presId="urn:microsoft.com/office/officeart/2016/7/layout/LinearBlockProcessNumbered"/>
    <dgm:cxn modelId="{596BDC6A-A7A0-4738-A3F3-E7A563914DA6}" type="presParOf" srcId="{B701CECD-D31B-421F-A7F5-2B546ECE3ABB}" destId="{7929BC71-7488-4619-B8BB-F597F5E63791}"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45C8E1-5FE8-42B2-91D4-9815AB8C4F17}" type="doc">
      <dgm:prSet loTypeId="urn:microsoft.com/office/officeart/2016/7/layout/RepeatingBendingProcessNew" loCatId="process" qsTypeId="urn:microsoft.com/office/officeart/2005/8/quickstyle/simple1" qsCatId="simple" csTypeId="urn:microsoft.com/office/officeart/2005/8/colors/colorful1" csCatId="colorful"/>
      <dgm:spPr/>
      <dgm:t>
        <a:bodyPr/>
        <a:lstStyle/>
        <a:p>
          <a:endParaRPr lang="en-US"/>
        </a:p>
      </dgm:t>
    </dgm:pt>
    <dgm:pt modelId="{3853F89C-4E8A-4A1C-8C57-3FC27DF614ED}">
      <dgm:prSet/>
      <dgm:spPr/>
      <dgm:t>
        <a:bodyPr/>
        <a:lstStyle/>
        <a:p>
          <a:r>
            <a:rPr lang="en-GB"/>
            <a:t>Gibbs’ Reflective Cycle (1988):</a:t>
          </a:r>
          <a:endParaRPr lang="en-US"/>
        </a:p>
      </dgm:t>
    </dgm:pt>
    <dgm:pt modelId="{3002AF0B-3FC0-4AC5-8768-17D9CDE6036F}" type="parTrans" cxnId="{F0701CA5-3A62-46A3-9D4F-8D1E1F36139E}">
      <dgm:prSet/>
      <dgm:spPr/>
      <dgm:t>
        <a:bodyPr/>
        <a:lstStyle/>
        <a:p>
          <a:endParaRPr lang="en-US"/>
        </a:p>
      </dgm:t>
    </dgm:pt>
    <dgm:pt modelId="{DA5563B1-14E6-4411-BFBE-D2616D2D5F42}" type="sibTrans" cxnId="{F0701CA5-3A62-46A3-9D4F-8D1E1F36139E}">
      <dgm:prSet/>
      <dgm:spPr/>
      <dgm:t>
        <a:bodyPr/>
        <a:lstStyle/>
        <a:p>
          <a:endParaRPr lang="en-US"/>
        </a:p>
      </dgm:t>
    </dgm:pt>
    <dgm:pt modelId="{2DD35718-DA94-43F7-A8BE-1469FD8CB388}">
      <dgm:prSet/>
      <dgm:spPr/>
      <dgm:t>
        <a:bodyPr/>
        <a:lstStyle/>
        <a:p>
          <a:r>
            <a:rPr lang="en-GB"/>
            <a:t>Description</a:t>
          </a:r>
          <a:endParaRPr lang="en-US"/>
        </a:p>
      </dgm:t>
    </dgm:pt>
    <dgm:pt modelId="{87EE75EA-A7CE-4D86-A445-263A49891D80}" type="parTrans" cxnId="{18316D94-CA52-46B7-A173-F9D3272592CB}">
      <dgm:prSet/>
      <dgm:spPr/>
      <dgm:t>
        <a:bodyPr/>
        <a:lstStyle/>
        <a:p>
          <a:endParaRPr lang="en-US"/>
        </a:p>
      </dgm:t>
    </dgm:pt>
    <dgm:pt modelId="{024AFFE7-95DD-459B-A236-72170E160E1D}" type="sibTrans" cxnId="{18316D94-CA52-46B7-A173-F9D3272592CB}">
      <dgm:prSet/>
      <dgm:spPr/>
      <dgm:t>
        <a:bodyPr/>
        <a:lstStyle/>
        <a:p>
          <a:endParaRPr lang="en-US"/>
        </a:p>
      </dgm:t>
    </dgm:pt>
    <dgm:pt modelId="{01EB7698-EC29-4C22-8FF1-FED6E9B97055}">
      <dgm:prSet/>
      <dgm:spPr/>
      <dgm:t>
        <a:bodyPr/>
        <a:lstStyle/>
        <a:p>
          <a:r>
            <a:rPr lang="en-GB"/>
            <a:t>Feelings</a:t>
          </a:r>
          <a:endParaRPr lang="en-US"/>
        </a:p>
      </dgm:t>
    </dgm:pt>
    <dgm:pt modelId="{58E3B15A-C1B0-4258-A14B-C4C1D2E58A1F}" type="parTrans" cxnId="{613AB088-74E6-481D-8C23-800475676C23}">
      <dgm:prSet/>
      <dgm:spPr/>
      <dgm:t>
        <a:bodyPr/>
        <a:lstStyle/>
        <a:p>
          <a:endParaRPr lang="en-US"/>
        </a:p>
      </dgm:t>
    </dgm:pt>
    <dgm:pt modelId="{BBA75C03-849F-4A91-B832-31392D50907D}" type="sibTrans" cxnId="{613AB088-74E6-481D-8C23-800475676C23}">
      <dgm:prSet/>
      <dgm:spPr/>
      <dgm:t>
        <a:bodyPr/>
        <a:lstStyle/>
        <a:p>
          <a:endParaRPr lang="en-US"/>
        </a:p>
      </dgm:t>
    </dgm:pt>
    <dgm:pt modelId="{1ED797ED-798F-4C87-9653-F7409D970AFD}">
      <dgm:prSet/>
      <dgm:spPr/>
      <dgm:t>
        <a:bodyPr/>
        <a:lstStyle/>
        <a:p>
          <a:r>
            <a:rPr lang="en-GB"/>
            <a:t>Evaluation</a:t>
          </a:r>
          <a:endParaRPr lang="en-US"/>
        </a:p>
      </dgm:t>
    </dgm:pt>
    <dgm:pt modelId="{3CA2F081-ADAB-46DF-9F57-A9DD361345D9}" type="parTrans" cxnId="{FEB4CD7F-84E5-41CF-8AA7-5A096504F577}">
      <dgm:prSet/>
      <dgm:spPr/>
      <dgm:t>
        <a:bodyPr/>
        <a:lstStyle/>
        <a:p>
          <a:endParaRPr lang="en-US"/>
        </a:p>
      </dgm:t>
    </dgm:pt>
    <dgm:pt modelId="{9A5D0CC7-078D-41A9-B98A-55461C129071}" type="sibTrans" cxnId="{FEB4CD7F-84E5-41CF-8AA7-5A096504F577}">
      <dgm:prSet/>
      <dgm:spPr/>
      <dgm:t>
        <a:bodyPr/>
        <a:lstStyle/>
        <a:p>
          <a:endParaRPr lang="en-US"/>
        </a:p>
      </dgm:t>
    </dgm:pt>
    <dgm:pt modelId="{0190AC59-9A59-4568-A32F-E717306E49BC}">
      <dgm:prSet/>
      <dgm:spPr/>
      <dgm:t>
        <a:bodyPr/>
        <a:lstStyle/>
        <a:p>
          <a:r>
            <a:rPr lang="en-GB"/>
            <a:t>Analysis</a:t>
          </a:r>
          <a:endParaRPr lang="en-US"/>
        </a:p>
      </dgm:t>
    </dgm:pt>
    <dgm:pt modelId="{E10C47DA-D04C-41F2-914E-AAB354B19FC7}" type="parTrans" cxnId="{59744C45-09A0-4865-A6CA-6077DB7FF68B}">
      <dgm:prSet/>
      <dgm:spPr/>
      <dgm:t>
        <a:bodyPr/>
        <a:lstStyle/>
        <a:p>
          <a:endParaRPr lang="en-US"/>
        </a:p>
      </dgm:t>
    </dgm:pt>
    <dgm:pt modelId="{C3AFED7C-2917-4DCF-8446-EFF4582FD88F}" type="sibTrans" cxnId="{59744C45-09A0-4865-A6CA-6077DB7FF68B}">
      <dgm:prSet/>
      <dgm:spPr/>
      <dgm:t>
        <a:bodyPr/>
        <a:lstStyle/>
        <a:p>
          <a:endParaRPr lang="en-US"/>
        </a:p>
      </dgm:t>
    </dgm:pt>
    <dgm:pt modelId="{6FFA60C8-2A8C-428E-9EC3-989056388D54}">
      <dgm:prSet/>
      <dgm:spPr/>
      <dgm:t>
        <a:bodyPr/>
        <a:lstStyle/>
        <a:p>
          <a:r>
            <a:rPr lang="en-GB"/>
            <a:t>Conclusion</a:t>
          </a:r>
          <a:endParaRPr lang="en-US"/>
        </a:p>
      </dgm:t>
    </dgm:pt>
    <dgm:pt modelId="{6AFDF45C-02C0-49E3-B876-2435A4BE22FD}" type="parTrans" cxnId="{AB5260A1-BD0A-4C1E-9CB7-E5035EE9C09D}">
      <dgm:prSet/>
      <dgm:spPr/>
      <dgm:t>
        <a:bodyPr/>
        <a:lstStyle/>
        <a:p>
          <a:endParaRPr lang="en-US"/>
        </a:p>
      </dgm:t>
    </dgm:pt>
    <dgm:pt modelId="{DA009004-2440-4C67-AE22-086921FC1FAA}" type="sibTrans" cxnId="{AB5260A1-BD0A-4C1E-9CB7-E5035EE9C09D}">
      <dgm:prSet/>
      <dgm:spPr/>
      <dgm:t>
        <a:bodyPr/>
        <a:lstStyle/>
        <a:p>
          <a:endParaRPr lang="en-US"/>
        </a:p>
      </dgm:t>
    </dgm:pt>
    <dgm:pt modelId="{F16F5E10-0217-4565-AEB3-4009DA8F4689}">
      <dgm:prSet/>
      <dgm:spPr/>
      <dgm:t>
        <a:bodyPr/>
        <a:lstStyle/>
        <a:p>
          <a:r>
            <a:rPr lang="en-GB"/>
            <a:t>Action Plan</a:t>
          </a:r>
          <a:endParaRPr lang="en-US"/>
        </a:p>
      </dgm:t>
    </dgm:pt>
    <dgm:pt modelId="{53E10EFB-448C-4E66-B0BB-A998750ADB68}" type="parTrans" cxnId="{6D24A09A-1283-4D7E-A999-19A1A79C22E6}">
      <dgm:prSet/>
      <dgm:spPr/>
      <dgm:t>
        <a:bodyPr/>
        <a:lstStyle/>
        <a:p>
          <a:endParaRPr lang="en-US"/>
        </a:p>
      </dgm:t>
    </dgm:pt>
    <dgm:pt modelId="{01BCE4D9-263D-4995-B3E3-7F2A6CE33A51}" type="sibTrans" cxnId="{6D24A09A-1283-4D7E-A999-19A1A79C22E6}">
      <dgm:prSet/>
      <dgm:spPr/>
      <dgm:t>
        <a:bodyPr/>
        <a:lstStyle/>
        <a:p>
          <a:endParaRPr lang="en-US"/>
        </a:p>
      </dgm:t>
    </dgm:pt>
    <dgm:pt modelId="{723C4F0D-FCBD-4888-A773-5A60A96F51CB}" type="pres">
      <dgm:prSet presAssocID="{C145C8E1-5FE8-42B2-91D4-9815AB8C4F17}" presName="Name0" presStyleCnt="0">
        <dgm:presLayoutVars>
          <dgm:dir/>
          <dgm:resizeHandles val="exact"/>
        </dgm:presLayoutVars>
      </dgm:prSet>
      <dgm:spPr/>
    </dgm:pt>
    <dgm:pt modelId="{2147FF81-8330-4C4E-9207-983C96EAC46F}" type="pres">
      <dgm:prSet presAssocID="{3853F89C-4E8A-4A1C-8C57-3FC27DF614ED}" presName="node" presStyleLbl="node1" presStyleIdx="0" presStyleCnt="7">
        <dgm:presLayoutVars>
          <dgm:bulletEnabled val="1"/>
        </dgm:presLayoutVars>
      </dgm:prSet>
      <dgm:spPr/>
    </dgm:pt>
    <dgm:pt modelId="{A7C40E6A-C40C-4DF7-9138-01789553AF78}" type="pres">
      <dgm:prSet presAssocID="{DA5563B1-14E6-4411-BFBE-D2616D2D5F42}" presName="sibTrans" presStyleLbl="sibTrans1D1" presStyleIdx="0" presStyleCnt="6"/>
      <dgm:spPr/>
    </dgm:pt>
    <dgm:pt modelId="{39697685-9CBD-42C8-90F1-EDA8A3C001C0}" type="pres">
      <dgm:prSet presAssocID="{DA5563B1-14E6-4411-BFBE-D2616D2D5F42}" presName="connectorText" presStyleLbl="sibTrans1D1" presStyleIdx="0" presStyleCnt="6"/>
      <dgm:spPr/>
    </dgm:pt>
    <dgm:pt modelId="{8F29A097-17DA-4B6B-BE55-DFE775CFC4D8}" type="pres">
      <dgm:prSet presAssocID="{2DD35718-DA94-43F7-A8BE-1469FD8CB388}" presName="node" presStyleLbl="node1" presStyleIdx="1" presStyleCnt="7">
        <dgm:presLayoutVars>
          <dgm:bulletEnabled val="1"/>
        </dgm:presLayoutVars>
      </dgm:prSet>
      <dgm:spPr/>
    </dgm:pt>
    <dgm:pt modelId="{04BC178F-E08A-455C-AE27-992DD529FD3C}" type="pres">
      <dgm:prSet presAssocID="{024AFFE7-95DD-459B-A236-72170E160E1D}" presName="sibTrans" presStyleLbl="sibTrans1D1" presStyleIdx="1" presStyleCnt="6"/>
      <dgm:spPr/>
    </dgm:pt>
    <dgm:pt modelId="{C59E8660-3713-4050-98CB-A419ADB247B7}" type="pres">
      <dgm:prSet presAssocID="{024AFFE7-95DD-459B-A236-72170E160E1D}" presName="connectorText" presStyleLbl="sibTrans1D1" presStyleIdx="1" presStyleCnt="6"/>
      <dgm:spPr/>
    </dgm:pt>
    <dgm:pt modelId="{E968DC10-F657-4BA5-B0DF-4421A49A85EA}" type="pres">
      <dgm:prSet presAssocID="{01EB7698-EC29-4C22-8FF1-FED6E9B97055}" presName="node" presStyleLbl="node1" presStyleIdx="2" presStyleCnt="7">
        <dgm:presLayoutVars>
          <dgm:bulletEnabled val="1"/>
        </dgm:presLayoutVars>
      </dgm:prSet>
      <dgm:spPr/>
    </dgm:pt>
    <dgm:pt modelId="{B7F870F3-C46D-47F0-8939-1ABCF35DF42B}" type="pres">
      <dgm:prSet presAssocID="{BBA75C03-849F-4A91-B832-31392D50907D}" presName="sibTrans" presStyleLbl="sibTrans1D1" presStyleIdx="2" presStyleCnt="6"/>
      <dgm:spPr/>
    </dgm:pt>
    <dgm:pt modelId="{4854BEC7-8690-40F2-B6CC-B4DA62AE3175}" type="pres">
      <dgm:prSet presAssocID="{BBA75C03-849F-4A91-B832-31392D50907D}" presName="connectorText" presStyleLbl="sibTrans1D1" presStyleIdx="2" presStyleCnt="6"/>
      <dgm:spPr/>
    </dgm:pt>
    <dgm:pt modelId="{DE2C7AF3-1079-4F3D-AA93-61E6830B3E43}" type="pres">
      <dgm:prSet presAssocID="{1ED797ED-798F-4C87-9653-F7409D970AFD}" presName="node" presStyleLbl="node1" presStyleIdx="3" presStyleCnt="7">
        <dgm:presLayoutVars>
          <dgm:bulletEnabled val="1"/>
        </dgm:presLayoutVars>
      </dgm:prSet>
      <dgm:spPr/>
    </dgm:pt>
    <dgm:pt modelId="{0B87A8C8-D056-4F19-9BF2-ACC0C420D428}" type="pres">
      <dgm:prSet presAssocID="{9A5D0CC7-078D-41A9-B98A-55461C129071}" presName="sibTrans" presStyleLbl="sibTrans1D1" presStyleIdx="3" presStyleCnt="6"/>
      <dgm:spPr/>
    </dgm:pt>
    <dgm:pt modelId="{597C98FA-E3C4-4EA8-8155-3138545FE982}" type="pres">
      <dgm:prSet presAssocID="{9A5D0CC7-078D-41A9-B98A-55461C129071}" presName="connectorText" presStyleLbl="sibTrans1D1" presStyleIdx="3" presStyleCnt="6"/>
      <dgm:spPr/>
    </dgm:pt>
    <dgm:pt modelId="{C0AB5F23-668C-400E-BC66-EFD0E0B682FD}" type="pres">
      <dgm:prSet presAssocID="{0190AC59-9A59-4568-A32F-E717306E49BC}" presName="node" presStyleLbl="node1" presStyleIdx="4" presStyleCnt="7">
        <dgm:presLayoutVars>
          <dgm:bulletEnabled val="1"/>
        </dgm:presLayoutVars>
      </dgm:prSet>
      <dgm:spPr/>
    </dgm:pt>
    <dgm:pt modelId="{2F6E751E-4FF8-4881-81CE-6F2DAC7A1B6B}" type="pres">
      <dgm:prSet presAssocID="{C3AFED7C-2917-4DCF-8446-EFF4582FD88F}" presName="sibTrans" presStyleLbl="sibTrans1D1" presStyleIdx="4" presStyleCnt="6"/>
      <dgm:spPr/>
    </dgm:pt>
    <dgm:pt modelId="{5FFAA482-E80E-453F-AD54-2800D732C168}" type="pres">
      <dgm:prSet presAssocID="{C3AFED7C-2917-4DCF-8446-EFF4582FD88F}" presName="connectorText" presStyleLbl="sibTrans1D1" presStyleIdx="4" presStyleCnt="6"/>
      <dgm:spPr/>
    </dgm:pt>
    <dgm:pt modelId="{3ED5639B-A4B8-4461-AB55-31E7DDAAC425}" type="pres">
      <dgm:prSet presAssocID="{6FFA60C8-2A8C-428E-9EC3-989056388D54}" presName="node" presStyleLbl="node1" presStyleIdx="5" presStyleCnt="7">
        <dgm:presLayoutVars>
          <dgm:bulletEnabled val="1"/>
        </dgm:presLayoutVars>
      </dgm:prSet>
      <dgm:spPr/>
    </dgm:pt>
    <dgm:pt modelId="{BCB041B8-A95F-4803-9693-84FB7F76CDC3}" type="pres">
      <dgm:prSet presAssocID="{DA009004-2440-4C67-AE22-086921FC1FAA}" presName="sibTrans" presStyleLbl="sibTrans1D1" presStyleIdx="5" presStyleCnt="6"/>
      <dgm:spPr/>
    </dgm:pt>
    <dgm:pt modelId="{29A8D05D-FABF-450D-A4B2-53AC4A15BF08}" type="pres">
      <dgm:prSet presAssocID="{DA009004-2440-4C67-AE22-086921FC1FAA}" presName="connectorText" presStyleLbl="sibTrans1D1" presStyleIdx="5" presStyleCnt="6"/>
      <dgm:spPr/>
    </dgm:pt>
    <dgm:pt modelId="{6AF09518-0282-4925-804D-11C93D6327AD}" type="pres">
      <dgm:prSet presAssocID="{F16F5E10-0217-4565-AEB3-4009DA8F4689}" presName="node" presStyleLbl="node1" presStyleIdx="6" presStyleCnt="7">
        <dgm:presLayoutVars>
          <dgm:bulletEnabled val="1"/>
        </dgm:presLayoutVars>
      </dgm:prSet>
      <dgm:spPr/>
    </dgm:pt>
  </dgm:ptLst>
  <dgm:cxnLst>
    <dgm:cxn modelId="{7DEAFA05-7738-47A8-A12C-8DF0DBD47853}" type="presOf" srcId="{024AFFE7-95DD-459B-A236-72170E160E1D}" destId="{04BC178F-E08A-455C-AE27-992DD529FD3C}" srcOrd="0" destOrd="0" presId="urn:microsoft.com/office/officeart/2016/7/layout/RepeatingBendingProcessNew"/>
    <dgm:cxn modelId="{2236AC07-E0B5-4A6B-A01E-A38996A83883}" type="presOf" srcId="{3853F89C-4E8A-4A1C-8C57-3FC27DF614ED}" destId="{2147FF81-8330-4C4E-9207-983C96EAC46F}" srcOrd="0" destOrd="0" presId="urn:microsoft.com/office/officeart/2016/7/layout/RepeatingBendingProcessNew"/>
    <dgm:cxn modelId="{00415C0F-76F9-4A9B-B29D-2C7BECD30CBD}" type="presOf" srcId="{6FFA60C8-2A8C-428E-9EC3-989056388D54}" destId="{3ED5639B-A4B8-4461-AB55-31E7DDAAC425}" srcOrd="0" destOrd="0" presId="urn:microsoft.com/office/officeart/2016/7/layout/RepeatingBendingProcessNew"/>
    <dgm:cxn modelId="{DD2EBB1B-A9E5-42F2-8050-6FDBA9A555D6}" type="presOf" srcId="{C3AFED7C-2917-4DCF-8446-EFF4582FD88F}" destId="{5FFAA482-E80E-453F-AD54-2800D732C168}" srcOrd="1" destOrd="0" presId="urn:microsoft.com/office/officeart/2016/7/layout/RepeatingBendingProcessNew"/>
    <dgm:cxn modelId="{CBE6FF1E-EB5C-4E52-91DA-7B62249EB7C3}" type="presOf" srcId="{C145C8E1-5FE8-42B2-91D4-9815AB8C4F17}" destId="{723C4F0D-FCBD-4888-A773-5A60A96F51CB}" srcOrd="0" destOrd="0" presId="urn:microsoft.com/office/officeart/2016/7/layout/RepeatingBendingProcessNew"/>
    <dgm:cxn modelId="{3128A65F-55CC-4EC0-8C28-3A3B27FB6122}" type="presOf" srcId="{024AFFE7-95DD-459B-A236-72170E160E1D}" destId="{C59E8660-3713-4050-98CB-A419ADB247B7}" srcOrd="1" destOrd="0" presId="urn:microsoft.com/office/officeart/2016/7/layout/RepeatingBendingProcessNew"/>
    <dgm:cxn modelId="{659F4663-3A6E-4AA5-98AE-597C60FBA6A6}" type="presOf" srcId="{BBA75C03-849F-4A91-B832-31392D50907D}" destId="{4854BEC7-8690-40F2-B6CC-B4DA62AE3175}" srcOrd="1" destOrd="0" presId="urn:microsoft.com/office/officeart/2016/7/layout/RepeatingBendingProcessNew"/>
    <dgm:cxn modelId="{EB382444-3A1C-43BD-9947-B3E514BDFE4D}" type="presOf" srcId="{DA009004-2440-4C67-AE22-086921FC1FAA}" destId="{29A8D05D-FABF-450D-A4B2-53AC4A15BF08}" srcOrd="1" destOrd="0" presId="urn:microsoft.com/office/officeart/2016/7/layout/RepeatingBendingProcessNew"/>
    <dgm:cxn modelId="{59744C45-09A0-4865-A6CA-6077DB7FF68B}" srcId="{C145C8E1-5FE8-42B2-91D4-9815AB8C4F17}" destId="{0190AC59-9A59-4568-A32F-E717306E49BC}" srcOrd="4" destOrd="0" parTransId="{E10C47DA-D04C-41F2-914E-AAB354B19FC7}" sibTransId="{C3AFED7C-2917-4DCF-8446-EFF4582FD88F}"/>
    <dgm:cxn modelId="{6B2CB24B-9E44-487A-AB72-83F9E111454B}" type="presOf" srcId="{0190AC59-9A59-4568-A32F-E717306E49BC}" destId="{C0AB5F23-668C-400E-BC66-EFD0E0B682FD}" srcOrd="0" destOrd="0" presId="urn:microsoft.com/office/officeart/2016/7/layout/RepeatingBendingProcessNew"/>
    <dgm:cxn modelId="{244DC175-BC5F-47B9-8027-6C80197AFC41}" type="presOf" srcId="{1ED797ED-798F-4C87-9653-F7409D970AFD}" destId="{DE2C7AF3-1079-4F3D-AA93-61E6830B3E43}" srcOrd="0" destOrd="0" presId="urn:microsoft.com/office/officeart/2016/7/layout/RepeatingBendingProcessNew"/>
    <dgm:cxn modelId="{FEB4CD7F-84E5-41CF-8AA7-5A096504F577}" srcId="{C145C8E1-5FE8-42B2-91D4-9815AB8C4F17}" destId="{1ED797ED-798F-4C87-9653-F7409D970AFD}" srcOrd="3" destOrd="0" parTransId="{3CA2F081-ADAB-46DF-9F57-A9DD361345D9}" sibTransId="{9A5D0CC7-078D-41A9-B98A-55461C129071}"/>
    <dgm:cxn modelId="{613AB088-74E6-481D-8C23-800475676C23}" srcId="{C145C8E1-5FE8-42B2-91D4-9815AB8C4F17}" destId="{01EB7698-EC29-4C22-8FF1-FED6E9B97055}" srcOrd="2" destOrd="0" parTransId="{58E3B15A-C1B0-4258-A14B-C4C1D2E58A1F}" sibTransId="{BBA75C03-849F-4A91-B832-31392D50907D}"/>
    <dgm:cxn modelId="{18316D94-CA52-46B7-A173-F9D3272592CB}" srcId="{C145C8E1-5FE8-42B2-91D4-9815AB8C4F17}" destId="{2DD35718-DA94-43F7-A8BE-1469FD8CB388}" srcOrd="1" destOrd="0" parTransId="{87EE75EA-A7CE-4D86-A445-263A49891D80}" sibTransId="{024AFFE7-95DD-459B-A236-72170E160E1D}"/>
    <dgm:cxn modelId="{6D24A09A-1283-4D7E-A999-19A1A79C22E6}" srcId="{C145C8E1-5FE8-42B2-91D4-9815AB8C4F17}" destId="{F16F5E10-0217-4565-AEB3-4009DA8F4689}" srcOrd="6" destOrd="0" parTransId="{53E10EFB-448C-4E66-B0BB-A998750ADB68}" sibTransId="{01BCE4D9-263D-4995-B3E3-7F2A6CE33A51}"/>
    <dgm:cxn modelId="{8286E19F-6CBA-42C0-8394-A2FCF590A0E2}" type="presOf" srcId="{9A5D0CC7-078D-41A9-B98A-55461C129071}" destId="{597C98FA-E3C4-4EA8-8155-3138545FE982}" srcOrd="1" destOrd="0" presId="urn:microsoft.com/office/officeart/2016/7/layout/RepeatingBendingProcessNew"/>
    <dgm:cxn modelId="{AB5260A1-BD0A-4C1E-9CB7-E5035EE9C09D}" srcId="{C145C8E1-5FE8-42B2-91D4-9815AB8C4F17}" destId="{6FFA60C8-2A8C-428E-9EC3-989056388D54}" srcOrd="5" destOrd="0" parTransId="{6AFDF45C-02C0-49E3-B876-2435A4BE22FD}" sibTransId="{DA009004-2440-4C67-AE22-086921FC1FAA}"/>
    <dgm:cxn modelId="{F0701CA5-3A62-46A3-9D4F-8D1E1F36139E}" srcId="{C145C8E1-5FE8-42B2-91D4-9815AB8C4F17}" destId="{3853F89C-4E8A-4A1C-8C57-3FC27DF614ED}" srcOrd="0" destOrd="0" parTransId="{3002AF0B-3FC0-4AC5-8768-17D9CDE6036F}" sibTransId="{DA5563B1-14E6-4411-BFBE-D2616D2D5F42}"/>
    <dgm:cxn modelId="{6A9546A7-5C00-4CC2-A85D-825B31393C9E}" type="presOf" srcId="{2DD35718-DA94-43F7-A8BE-1469FD8CB388}" destId="{8F29A097-17DA-4B6B-BE55-DFE775CFC4D8}" srcOrd="0" destOrd="0" presId="urn:microsoft.com/office/officeart/2016/7/layout/RepeatingBendingProcessNew"/>
    <dgm:cxn modelId="{785184BD-35D9-4EDA-AEF9-58C709D9016C}" type="presOf" srcId="{BBA75C03-849F-4A91-B832-31392D50907D}" destId="{B7F870F3-C46D-47F0-8939-1ABCF35DF42B}" srcOrd="0" destOrd="0" presId="urn:microsoft.com/office/officeart/2016/7/layout/RepeatingBendingProcessNew"/>
    <dgm:cxn modelId="{D326A0E3-294E-466A-8B12-D9E696A69971}" type="presOf" srcId="{9A5D0CC7-078D-41A9-B98A-55461C129071}" destId="{0B87A8C8-D056-4F19-9BF2-ACC0C420D428}" srcOrd="0" destOrd="0" presId="urn:microsoft.com/office/officeart/2016/7/layout/RepeatingBendingProcessNew"/>
    <dgm:cxn modelId="{F65960E5-5D83-411A-BB7B-041CC7E24F80}" type="presOf" srcId="{DA5563B1-14E6-4411-BFBE-D2616D2D5F42}" destId="{39697685-9CBD-42C8-90F1-EDA8A3C001C0}" srcOrd="1" destOrd="0" presId="urn:microsoft.com/office/officeart/2016/7/layout/RepeatingBendingProcessNew"/>
    <dgm:cxn modelId="{857062EB-0B1F-4926-8ECC-EFD05A65A0A3}" type="presOf" srcId="{DA5563B1-14E6-4411-BFBE-D2616D2D5F42}" destId="{A7C40E6A-C40C-4DF7-9138-01789553AF78}" srcOrd="0" destOrd="0" presId="urn:microsoft.com/office/officeart/2016/7/layout/RepeatingBendingProcessNew"/>
    <dgm:cxn modelId="{43E2ADF0-7085-4705-A4FD-F2D5CF87D3ED}" type="presOf" srcId="{C3AFED7C-2917-4DCF-8446-EFF4582FD88F}" destId="{2F6E751E-4FF8-4881-81CE-6F2DAC7A1B6B}" srcOrd="0" destOrd="0" presId="urn:microsoft.com/office/officeart/2016/7/layout/RepeatingBendingProcessNew"/>
    <dgm:cxn modelId="{F13BC4F7-8FDA-41FC-A424-25FDE2504E8D}" type="presOf" srcId="{F16F5E10-0217-4565-AEB3-4009DA8F4689}" destId="{6AF09518-0282-4925-804D-11C93D6327AD}" srcOrd="0" destOrd="0" presId="urn:microsoft.com/office/officeart/2016/7/layout/RepeatingBendingProcessNew"/>
    <dgm:cxn modelId="{FDC91CF9-B734-4801-82AE-10D0088014BE}" type="presOf" srcId="{DA009004-2440-4C67-AE22-086921FC1FAA}" destId="{BCB041B8-A95F-4803-9693-84FB7F76CDC3}" srcOrd="0" destOrd="0" presId="urn:microsoft.com/office/officeart/2016/7/layout/RepeatingBendingProcessNew"/>
    <dgm:cxn modelId="{48F039FB-217A-4982-A216-159E39288B08}" type="presOf" srcId="{01EB7698-EC29-4C22-8FF1-FED6E9B97055}" destId="{E968DC10-F657-4BA5-B0DF-4421A49A85EA}" srcOrd="0" destOrd="0" presId="urn:microsoft.com/office/officeart/2016/7/layout/RepeatingBendingProcessNew"/>
    <dgm:cxn modelId="{DA818BE9-90C5-459B-8950-58C01189B805}" type="presParOf" srcId="{723C4F0D-FCBD-4888-A773-5A60A96F51CB}" destId="{2147FF81-8330-4C4E-9207-983C96EAC46F}" srcOrd="0" destOrd="0" presId="urn:microsoft.com/office/officeart/2016/7/layout/RepeatingBendingProcessNew"/>
    <dgm:cxn modelId="{E0747A68-7E3D-4196-8E2B-2488CE690B99}" type="presParOf" srcId="{723C4F0D-FCBD-4888-A773-5A60A96F51CB}" destId="{A7C40E6A-C40C-4DF7-9138-01789553AF78}" srcOrd="1" destOrd="0" presId="urn:microsoft.com/office/officeart/2016/7/layout/RepeatingBendingProcessNew"/>
    <dgm:cxn modelId="{97E45F89-7FA9-426F-A1DB-A99D81F503C5}" type="presParOf" srcId="{A7C40E6A-C40C-4DF7-9138-01789553AF78}" destId="{39697685-9CBD-42C8-90F1-EDA8A3C001C0}" srcOrd="0" destOrd="0" presId="urn:microsoft.com/office/officeart/2016/7/layout/RepeatingBendingProcessNew"/>
    <dgm:cxn modelId="{DACE1653-74A8-4A59-A6B4-D337F382698B}" type="presParOf" srcId="{723C4F0D-FCBD-4888-A773-5A60A96F51CB}" destId="{8F29A097-17DA-4B6B-BE55-DFE775CFC4D8}" srcOrd="2" destOrd="0" presId="urn:microsoft.com/office/officeart/2016/7/layout/RepeatingBendingProcessNew"/>
    <dgm:cxn modelId="{97746E3F-A6FB-4A12-98F8-D67D09BDEAE9}" type="presParOf" srcId="{723C4F0D-FCBD-4888-A773-5A60A96F51CB}" destId="{04BC178F-E08A-455C-AE27-992DD529FD3C}" srcOrd="3" destOrd="0" presId="urn:microsoft.com/office/officeart/2016/7/layout/RepeatingBendingProcessNew"/>
    <dgm:cxn modelId="{C382DF6E-C813-404C-B8D6-03F7D6019DFF}" type="presParOf" srcId="{04BC178F-E08A-455C-AE27-992DD529FD3C}" destId="{C59E8660-3713-4050-98CB-A419ADB247B7}" srcOrd="0" destOrd="0" presId="urn:microsoft.com/office/officeart/2016/7/layout/RepeatingBendingProcessNew"/>
    <dgm:cxn modelId="{D4627842-3F9D-46B1-9F1E-A6934611E2BF}" type="presParOf" srcId="{723C4F0D-FCBD-4888-A773-5A60A96F51CB}" destId="{E968DC10-F657-4BA5-B0DF-4421A49A85EA}" srcOrd="4" destOrd="0" presId="urn:microsoft.com/office/officeart/2016/7/layout/RepeatingBendingProcessNew"/>
    <dgm:cxn modelId="{3739DC1C-3FD0-423D-A497-BE04B9CDAA01}" type="presParOf" srcId="{723C4F0D-FCBD-4888-A773-5A60A96F51CB}" destId="{B7F870F3-C46D-47F0-8939-1ABCF35DF42B}" srcOrd="5" destOrd="0" presId="urn:microsoft.com/office/officeart/2016/7/layout/RepeatingBendingProcessNew"/>
    <dgm:cxn modelId="{1249C66B-39EB-4BBA-835A-E76B3BA77EF1}" type="presParOf" srcId="{B7F870F3-C46D-47F0-8939-1ABCF35DF42B}" destId="{4854BEC7-8690-40F2-B6CC-B4DA62AE3175}" srcOrd="0" destOrd="0" presId="urn:microsoft.com/office/officeart/2016/7/layout/RepeatingBendingProcessNew"/>
    <dgm:cxn modelId="{9EEFCEE8-DCAD-4568-8E79-E674ABD0E129}" type="presParOf" srcId="{723C4F0D-FCBD-4888-A773-5A60A96F51CB}" destId="{DE2C7AF3-1079-4F3D-AA93-61E6830B3E43}" srcOrd="6" destOrd="0" presId="urn:microsoft.com/office/officeart/2016/7/layout/RepeatingBendingProcessNew"/>
    <dgm:cxn modelId="{47BD1739-B3AB-4F63-AE34-BC093F301D2F}" type="presParOf" srcId="{723C4F0D-FCBD-4888-A773-5A60A96F51CB}" destId="{0B87A8C8-D056-4F19-9BF2-ACC0C420D428}" srcOrd="7" destOrd="0" presId="urn:microsoft.com/office/officeart/2016/7/layout/RepeatingBendingProcessNew"/>
    <dgm:cxn modelId="{F4A3F22C-2D73-46DB-B704-DDD60C916C7E}" type="presParOf" srcId="{0B87A8C8-D056-4F19-9BF2-ACC0C420D428}" destId="{597C98FA-E3C4-4EA8-8155-3138545FE982}" srcOrd="0" destOrd="0" presId="urn:microsoft.com/office/officeart/2016/7/layout/RepeatingBendingProcessNew"/>
    <dgm:cxn modelId="{BAA0993E-A5AE-4641-8725-D4A9721C47EA}" type="presParOf" srcId="{723C4F0D-FCBD-4888-A773-5A60A96F51CB}" destId="{C0AB5F23-668C-400E-BC66-EFD0E0B682FD}" srcOrd="8" destOrd="0" presId="urn:microsoft.com/office/officeart/2016/7/layout/RepeatingBendingProcessNew"/>
    <dgm:cxn modelId="{C60BBD90-7161-43A7-81E5-771181020EC1}" type="presParOf" srcId="{723C4F0D-FCBD-4888-A773-5A60A96F51CB}" destId="{2F6E751E-4FF8-4881-81CE-6F2DAC7A1B6B}" srcOrd="9" destOrd="0" presId="urn:microsoft.com/office/officeart/2016/7/layout/RepeatingBendingProcessNew"/>
    <dgm:cxn modelId="{8641CF2F-C2EE-40BF-B9B1-EBBEE4020E89}" type="presParOf" srcId="{2F6E751E-4FF8-4881-81CE-6F2DAC7A1B6B}" destId="{5FFAA482-E80E-453F-AD54-2800D732C168}" srcOrd="0" destOrd="0" presId="urn:microsoft.com/office/officeart/2016/7/layout/RepeatingBendingProcessNew"/>
    <dgm:cxn modelId="{9A6CB7FC-6C48-4631-8A3B-630CF86938C2}" type="presParOf" srcId="{723C4F0D-FCBD-4888-A773-5A60A96F51CB}" destId="{3ED5639B-A4B8-4461-AB55-31E7DDAAC425}" srcOrd="10" destOrd="0" presId="urn:microsoft.com/office/officeart/2016/7/layout/RepeatingBendingProcessNew"/>
    <dgm:cxn modelId="{463C712C-5BB1-453D-B69A-9FA390EE6B93}" type="presParOf" srcId="{723C4F0D-FCBD-4888-A773-5A60A96F51CB}" destId="{BCB041B8-A95F-4803-9693-84FB7F76CDC3}" srcOrd="11" destOrd="0" presId="urn:microsoft.com/office/officeart/2016/7/layout/RepeatingBendingProcessNew"/>
    <dgm:cxn modelId="{1C0C13D4-AB07-4686-9319-E549FEFA1E2E}" type="presParOf" srcId="{BCB041B8-A95F-4803-9693-84FB7F76CDC3}" destId="{29A8D05D-FABF-450D-A4B2-53AC4A15BF08}" srcOrd="0" destOrd="0" presId="urn:microsoft.com/office/officeart/2016/7/layout/RepeatingBendingProcessNew"/>
    <dgm:cxn modelId="{CA3EB0C8-03EF-498D-A611-BADE1206B393}" type="presParOf" srcId="{723C4F0D-FCBD-4888-A773-5A60A96F51CB}" destId="{6AF09518-0282-4925-804D-11C93D6327AD}" srcOrd="1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60BE5B-C89B-40BA-9D95-40B5604CA735}"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AC7E915C-F272-49BF-B941-63678D8808F2}">
      <dgm:prSet/>
      <dgm:spPr/>
      <dgm:t>
        <a:bodyPr/>
        <a:lstStyle/>
        <a:p>
          <a:r>
            <a:rPr lang="en-US" b="1" dirty="0"/>
            <a:t>As an illustration</a:t>
          </a:r>
          <a:br>
            <a:rPr lang="en-US" b="0" i="0" baseline="0" dirty="0"/>
          </a:br>
          <a:br>
            <a:rPr lang="en-US" b="0" i="0" baseline="0" dirty="0"/>
          </a:br>
          <a:r>
            <a:rPr lang="en-US" b="0" i="0" baseline="0" dirty="0"/>
            <a:t> • Function: Residential care home care helper</a:t>
          </a:r>
          <a:r>
            <a:rPr lang="en-GB" dirty="0"/>
            <a:t>(</a:t>
          </a:r>
          <a:r>
            <a:rPr lang="en-GB" dirty="0" err="1"/>
            <a:t>Fairtlough</a:t>
          </a:r>
          <a:r>
            <a:rPr lang="en-GB" dirty="0"/>
            <a:t>, 2016)</a:t>
          </a:r>
          <a:endParaRPr lang="en-US" dirty="0"/>
        </a:p>
      </dgm:t>
    </dgm:pt>
    <dgm:pt modelId="{5506B20F-6C32-48D4-AC24-9B4C083C0528}" type="parTrans" cxnId="{F7D91265-C128-4149-B479-8A666958BA33}">
      <dgm:prSet/>
      <dgm:spPr/>
      <dgm:t>
        <a:bodyPr/>
        <a:lstStyle/>
        <a:p>
          <a:endParaRPr lang="en-US"/>
        </a:p>
      </dgm:t>
    </dgm:pt>
    <dgm:pt modelId="{11436B5C-2996-46A4-BEAE-E4F21CD2DFD4}" type="sibTrans" cxnId="{F7D91265-C128-4149-B479-8A666958BA33}">
      <dgm:prSet/>
      <dgm:spPr/>
      <dgm:t>
        <a:bodyPr/>
        <a:lstStyle/>
        <a:p>
          <a:endParaRPr lang="en-US"/>
        </a:p>
      </dgm:t>
    </dgm:pt>
    <dgm:pt modelId="{52C8718F-1072-4FDB-95C2-687B7E5F848A}">
      <dgm:prSet/>
      <dgm:spPr/>
      <dgm:t>
        <a:bodyPr/>
        <a:lstStyle/>
        <a:p>
          <a:r>
            <a:rPr lang="en-US" b="0" i="0" baseline="0" dirty="0"/>
            <a:t>• Circumstance: A failure in communication while providing personal care</a:t>
          </a:r>
          <a:endParaRPr lang="en-US" dirty="0"/>
        </a:p>
      </dgm:t>
    </dgm:pt>
    <dgm:pt modelId="{343AEC9A-3B91-4565-BC79-DBD1CCB89ACD}" type="parTrans" cxnId="{37A46507-CB22-41EC-8FC2-562684A3B9C0}">
      <dgm:prSet/>
      <dgm:spPr/>
      <dgm:t>
        <a:bodyPr/>
        <a:lstStyle/>
        <a:p>
          <a:endParaRPr lang="en-US"/>
        </a:p>
      </dgm:t>
    </dgm:pt>
    <dgm:pt modelId="{DCC8300F-66D5-4FCF-8C4F-505D84D2A2D2}" type="sibTrans" cxnId="{37A46507-CB22-41EC-8FC2-562684A3B9C0}">
      <dgm:prSet/>
      <dgm:spPr/>
      <dgm:t>
        <a:bodyPr/>
        <a:lstStyle/>
        <a:p>
          <a:endParaRPr lang="en-US"/>
        </a:p>
      </dgm:t>
    </dgm:pt>
    <dgm:pt modelId="{D870D0C3-F384-4A41-A057-9F703D8845C4}">
      <dgm:prSet/>
      <dgm:spPr/>
      <dgm:t>
        <a:bodyPr/>
        <a:lstStyle/>
        <a:p>
          <a:r>
            <a:rPr lang="en-US" b="0" i="0" baseline="0" dirty="0"/>
            <a:t>• Reflected on the experience using Gibbs' model.</a:t>
          </a:r>
          <a:r>
            <a:rPr lang="en-GB" dirty="0"/>
            <a:t> (Gibbs and Andrew, 2001)</a:t>
          </a:r>
        </a:p>
        <a:p>
          <a:endParaRPr lang="en-US" dirty="0"/>
        </a:p>
      </dgm:t>
    </dgm:pt>
    <dgm:pt modelId="{CC988B2F-141B-40FD-9897-99DB42907ECA}" type="parTrans" cxnId="{B8A96CAB-0BE5-45B7-9F84-CC31AEDD6F0A}">
      <dgm:prSet/>
      <dgm:spPr/>
      <dgm:t>
        <a:bodyPr/>
        <a:lstStyle/>
        <a:p>
          <a:endParaRPr lang="en-US"/>
        </a:p>
      </dgm:t>
    </dgm:pt>
    <dgm:pt modelId="{61BEB554-2367-46E6-B8C6-46FD86978DD2}" type="sibTrans" cxnId="{B8A96CAB-0BE5-45B7-9F84-CC31AEDD6F0A}">
      <dgm:prSet/>
      <dgm:spPr/>
      <dgm:t>
        <a:bodyPr/>
        <a:lstStyle/>
        <a:p>
          <a:endParaRPr lang="en-US"/>
        </a:p>
      </dgm:t>
    </dgm:pt>
    <dgm:pt modelId="{A0722072-F996-4BA8-8B69-B308F1432CB6}" type="pres">
      <dgm:prSet presAssocID="{8360BE5B-C89B-40BA-9D95-40B5604CA735}" presName="outerComposite" presStyleCnt="0">
        <dgm:presLayoutVars>
          <dgm:chMax val="5"/>
          <dgm:dir/>
          <dgm:resizeHandles val="exact"/>
        </dgm:presLayoutVars>
      </dgm:prSet>
      <dgm:spPr/>
    </dgm:pt>
    <dgm:pt modelId="{90690DA0-CB2C-4CCA-92A6-89828D75A3FF}" type="pres">
      <dgm:prSet presAssocID="{8360BE5B-C89B-40BA-9D95-40B5604CA735}" presName="dummyMaxCanvas" presStyleCnt="0">
        <dgm:presLayoutVars/>
      </dgm:prSet>
      <dgm:spPr/>
    </dgm:pt>
    <dgm:pt modelId="{7B386E88-091B-4982-B1D0-A7BC1C4C9060}" type="pres">
      <dgm:prSet presAssocID="{8360BE5B-C89B-40BA-9D95-40B5604CA735}" presName="ThreeNodes_1" presStyleLbl="node1" presStyleIdx="0" presStyleCnt="3">
        <dgm:presLayoutVars>
          <dgm:bulletEnabled val="1"/>
        </dgm:presLayoutVars>
      </dgm:prSet>
      <dgm:spPr/>
    </dgm:pt>
    <dgm:pt modelId="{F9411B3C-622D-498F-8617-146DB491314D}" type="pres">
      <dgm:prSet presAssocID="{8360BE5B-C89B-40BA-9D95-40B5604CA735}" presName="ThreeNodes_2" presStyleLbl="node1" presStyleIdx="1" presStyleCnt="3">
        <dgm:presLayoutVars>
          <dgm:bulletEnabled val="1"/>
        </dgm:presLayoutVars>
      </dgm:prSet>
      <dgm:spPr/>
    </dgm:pt>
    <dgm:pt modelId="{1282211C-B8F2-462E-88EF-811FFC245DF4}" type="pres">
      <dgm:prSet presAssocID="{8360BE5B-C89B-40BA-9D95-40B5604CA735}" presName="ThreeNodes_3" presStyleLbl="node1" presStyleIdx="2" presStyleCnt="3">
        <dgm:presLayoutVars>
          <dgm:bulletEnabled val="1"/>
        </dgm:presLayoutVars>
      </dgm:prSet>
      <dgm:spPr/>
    </dgm:pt>
    <dgm:pt modelId="{4A7C70C0-4865-456A-9100-5655DDEB62B0}" type="pres">
      <dgm:prSet presAssocID="{8360BE5B-C89B-40BA-9D95-40B5604CA735}" presName="ThreeConn_1-2" presStyleLbl="fgAccFollowNode1" presStyleIdx="0" presStyleCnt="2">
        <dgm:presLayoutVars>
          <dgm:bulletEnabled val="1"/>
        </dgm:presLayoutVars>
      </dgm:prSet>
      <dgm:spPr/>
    </dgm:pt>
    <dgm:pt modelId="{C47D9813-3F55-41A5-9AA5-4F636533F39E}" type="pres">
      <dgm:prSet presAssocID="{8360BE5B-C89B-40BA-9D95-40B5604CA735}" presName="ThreeConn_2-3" presStyleLbl="fgAccFollowNode1" presStyleIdx="1" presStyleCnt="2">
        <dgm:presLayoutVars>
          <dgm:bulletEnabled val="1"/>
        </dgm:presLayoutVars>
      </dgm:prSet>
      <dgm:spPr/>
    </dgm:pt>
    <dgm:pt modelId="{BE00DADE-92FF-4776-ADEA-8FE0C15F8B38}" type="pres">
      <dgm:prSet presAssocID="{8360BE5B-C89B-40BA-9D95-40B5604CA735}" presName="ThreeNodes_1_text" presStyleLbl="node1" presStyleIdx="2" presStyleCnt="3">
        <dgm:presLayoutVars>
          <dgm:bulletEnabled val="1"/>
        </dgm:presLayoutVars>
      </dgm:prSet>
      <dgm:spPr/>
    </dgm:pt>
    <dgm:pt modelId="{89E48746-A087-422F-A77B-296672245157}" type="pres">
      <dgm:prSet presAssocID="{8360BE5B-C89B-40BA-9D95-40B5604CA735}" presName="ThreeNodes_2_text" presStyleLbl="node1" presStyleIdx="2" presStyleCnt="3">
        <dgm:presLayoutVars>
          <dgm:bulletEnabled val="1"/>
        </dgm:presLayoutVars>
      </dgm:prSet>
      <dgm:spPr/>
    </dgm:pt>
    <dgm:pt modelId="{9A29B6D0-1CC4-4666-863A-FF1EA3EEC54F}" type="pres">
      <dgm:prSet presAssocID="{8360BE5B-C89B-40BA-9D95-40B5604CA735}" presName="ThreeNodes_3_text" presStyleLbl="node1" presStyleIdx="2" presStyleCnt="3">
        <dgm:presLayoutVars>
          <dgm:bulletEnabled val="1"/>
        </dgm:presLayoutVars>
      </dgm:prSet>
      <dgm:spPr/>
    </dgm:pt>
  </dgm:ptLst>
  <dgm:cxnLst>
    <dgm:cxn modelId="{37A46507-CB22-41EC-8FC2-562684A3B9C0}" srcId="{8360BE5B-C89B-40BA-9D95-40B5604CA735}" destId="{52C8718F-1072-4FDB-95C2-687B7E5F848A}" srcOrd="1" destOrd="0" parTransId="{343AEC9A-3B91-4565-BC79-DBD1CCB89ACD}" sibTransId="{DCC8300F-66D5-4FCF-8C4F-505D84D2A2D2}"/>
    <dgm:cxn modelId="{84C2961A-E6E3-4D7D-9087-6868AFBB155D}" type="presOf" srcId="{AC7E915C-F272-49BF-B941-63678D8808F2}" destId="{BE00DADE-92FF-4776-ADEA-8FE0C15F8B38}" srcOrd="1" destOrd="0" presId="urn:microsoft.com/office/officeart/2005/8/layout/vProcess5"/>
    <dgm:cxn modelId="{1EC3982F-04CF-4440-941F-5658AFD91040}" type="presOf" srcId="{D870D0C3-F384-4A41-A057-9F703D8845C4}" destId="{1282211C-B8F2-462E-88EF-811FFC245DF4}" srcOrd="0" destOrd="0" presId="urn:microsoft.com/office/officeart/2005/8/layout/vProcess5"/>
    <dgm:cxn modelId="{17C22D5D-C24B-4DBA-8DF7-7A440E0B876A}" type="presOf" srcId="{AC7E915C-F272-49BF-B941-63678D8808F2}" destId="{7B386E88-091B-4982-B1D0-A7BC1C4C9060}" srcOrd="0" destOrd="0" presId="urn:microsoft.com/office/officeart/2005/8/layout/vProcess5"/>
    <dgm:cxn modelId="{F7D91265-C128-4149-B479-8A666958BA33}" srcId="{8360BE5B-C89B-40BA-9D95-40B5604CA735}" destId="{AC7E915C-F272-49BF-B941-63678D8808F2}" srcOrd="0" destOrd="0" parTransId="{5506B20F-6C32-48D4-AC24-9B4C083C0528}" sibTransId="{11436B5C-2996-46A4-BEAE-E4F21CD2DFD4}"/>
    <dgm:cxn modelId="{DFA93D74-6E19-4DEC-B50A-D8F146EF9FEB}" type="presOf" srcId="{11436B5C-2996-46A4-BEAE-E4F21CD2DFD4}" destId="{4A7C70C0-4865-456A-9100-5655DDEB62B0}" srcOrd="0" destOrd="0" presId="urn:microsoft.com/office/officeart/2005/8/layout/vProcess5"/>
    <dgm:cxn modelId="{EAEE8998-CE64-4F37-A1B9-D007C081347E}" type="presOf" srcId="{52C8718F-1072-4FDB-95C2-687B7E5F848A}" destId="{F9411B3C-622D-498F-8617-146DB491314D}" srcOrd="0" destOrd="0" presId="urn:microsoft.com/office/officeart/2005/8/layout/vProcess5"/>
    <dgm:cxn modelId="{B8A96CAB-0BE5-45B7-9F84-CC31AEDD6F0A}" srcId="{8360BE5B-C89B-40BA-9D95-40B5604CA735}" destId="{D870D0C3-F384-4A41-A057-9F703D8845C4}" srcOrd="2" destOrd="0" parTransId="{CC988B2F-141B-40FD-9897-99DB42907ECA}" sibTransId="{61BEB554-2367-46E6-B8C6-46FD86978DD2}"/>
    <dgm:cxn modelId="{E4DD5FAC-6A2D-449F-B3EE-43F5CBBFA0CE}" type="presOf" srcId="{D870D0C3-F384-4A41-A057-9F703D8845C4}" destId="{9A29B6D0-1CC4-4666-863A-FF1EA3EEC54F}" srcOrd="1" destOrd="0" presId="urn:microsoft.com/office/officeart/2005/8/layout/vProcess5"/>
    <dgm:cxn modelId="{6965ECAF-1582-4798-988C-B657125D56AD}" type="presOf" srcId="{52C8718F-1072-4FDB-95C2-687B7E5F848A}" destId="{89E48746-A087-422F-A77B-296672245157}" srcOrd="1" destOrd="0" presId="urn:microsoft.com/office/officeart/2005/8/layout/vProcess5"/>
    <dgm:cxn modelId="{B11BDBCE-039C-4CED-80D1-E751204BF513}" type="presOf" srcId="{8360BE5B-C89B-40BA-9D95-40B5604CA735}" destId="{A0722072-F996-4BA8-8B69-B308F1432CB6}" srcOrd="0" destOrd="0" presId="urn:microsoft.com/office/officeart/2005/8/layout/vProcess5"/>
    <dgm:cxn modelId="{2C4F4CE6-3005-4973-BFC0-2E427DD3350E}" type="presOf" srcId="{DCC8300F-66D5-4FCF-8C4F-505D84D2A2D2}" destId="{C47D9813-3F55-41A5-9AA5-4F636533F39E}" srcOrd="0" destOrd="0" presId="urn:microsoft.com/office/officeart/2005/8/layout/vProcess5"/>
    <dgm:cxn modelId="{947EC3EE-DFBB-42D3-8B7E-80EFE2BD96D4}" type="presParOf" srcId="{A0722072-F996-4BA8-8B69-B308F1432CB6}" destId="{90690DA0-CB2C-4CCA-92A6-89828D75A3FF}" srcOrd="0" destOrd="0" presId="urn:microsoft.com/office/officeart/2005/8/layout/vProcess5"/>
    <dgm:cxn modelId="{08F6AC11-7256-4867-9AA1-DC18B014C116}" type="presParOf" srcId="{A0722072-F996-4BA8-8B69-B308F1432CB6}" destId="{7B386E88-091B-4982-B1D0-A7BC1C4C9060}" srcOrd="1" destOrd="0" presId="urn:microsoft.com/office/officeart/2005/8/layout/vProcess5"/>
    <dgm:cxn modelId="{086EB963-AB0E-4BE7-85A2-7460CEBB26E2}" type="presParOf" srcId="{A0722072-F996-4BA8-8B69-B308F1432CB6}" destId="{F9411B3C-622D-498F-8617-146DB491314D}" srcOrd="2" destOrd="0" presId="urn:microsoft.com/office/officeart/2005/8/layout/vProcess5"/>
    <dgm:cxn modelId="{78878DD3-9858-4141-B3D4-24AB6DAE0386}" type="presParOf" srcId="{A0722072-F996-4BA8-8B69-B308F1432CB6}" destId="{1282211C-B8F2-462E-88EF-811FFC245DF4}" srcOrd="3" destOrd="0" presId="urn:microsoft.com/office/officeart/2005/8/layout/vProcess5"/>
    <dgm:cxn modelId="{4479A024-761E-4583-A2A3-BD1E470AF8F0}" type="presParOf" srcId="{A0722072-F996-4BA8-8B69-B308F1432CB6}" destId="{4A7C70C0-4865-456A-9100-5655DDEB62B0}" srcOrd="4" destOrd="0" presId="urn:microsoft.com/office/officeart/2005/8/layout/vProcess5"/>
    <dgm:cxn modelId="{E1F5E589-2E24-4756-8E74-D38E70FD4885}" type="presParOf" srcId="{A0722072-F996-4BA8-8B69-B308F1432CB6}" destId="{C47D9813-3F55-41A5-9AA5-4F636533F39E}" srcOrd="5" destOrd="0" presId="urn:microsoft.com/office/officeart/2005/8/layout/vProcess5"/>
    <dgm:cxn modelId="{6CE8FC04-3563-4BC9-8689-6846B708B0DA}" type="presParOf" srcId="{A0722072-F996-4BA8-8B69-B308F1432CB6}" destId="{BE00DADE-92FF-4776-ADEA-8FE0C15F8B38}" srcOrd="6" destOrd="0" presId="urn:microsoft.com/office/officeart/2005/8/layout/vProcess5"/>
    <dgm:cxn modelId="{73AC576B-6B6F-4395-9A54-4CB28432CEC4}" type="presParOf" srcId="{A0722072-F996-4BA8-8B69-B308F1432CB6}" destId="{89E48746-A087-422F-A77B-296672245157}" srcOrd="7" destOrd="0" presId="urn:microsoft.com/office/officeart/2005/8/layout/vProcess5"/>
    <dgm:cxn modelId="{CFF1B21A-5143-49B3-9724-F6E6F530EEB6}" type="presParOf" srcId="{A0722072-F996-4BA8-8B69-B308F1432CB6}" destId="{9A29B6D0-1CC4-4666-863A-FF1EA3EEC54F}"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78026E-8B98-4430-8061-4A23E455DCE1}">
      <dsp:nvSpPr>
        <dsp:cNvPr id="0" name=""/>
        <dsp:cNvSpPr/>
      </dsp:nvSpPr>
      <dsp:spPr>
        <a:xfrm>
          <a:off x="68805" y="0"/>
          <a:ext cx="8633051" cy="130010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 </a:t>
          </a:r>
          <a:r>
            <a:rPr lang="en-US" sz="2500" b="0" i="0" kern="1200" baseline="0" dirty="0"/>
            <a:t>The practice of critically analyzing experiences is called reflection.</a:t>
          </a:r>
          <a:r>
            <a:rPr lang="en-GB" sz="2500" kern="1200" dirty="0"/>
            <a:t> (Uwaterloo.ca, 2025)</a:t>
          </a:r>
          <a:endParaRPr lang="en-US" sz="2500" kern="1200" dirty="0"/>
        </a:p>
      </dsp:txBody>
      <dsp:txXfrm>
        <a:off x="106884" y="38079"/>
        <a:ext cx="7230137" cy="1223945"/>
      </dsp:txXfrm>
    </dsp:sp>
    <dsp:sp modelId="{C4921FAB-87EB-4F3A-A3AA-64AB903796C3}">
      <dsp:nvSpPr>
        <dsp:cNvPr id="0" name=""/>
        <dsp:cNvSpPr/>
      </dsp:nvSpPr>
      <dsp:spPr>
        <a:xfrm>
          <a:off x="761739" y="1516787"/>
          <a:ext cx="8633051" cy="1300103"/>
        </a:xfrm>
        <a:prstGeom prst="roundRect">
          <a:avLst>
            <a:gd name="adj" fmla="val 10000"/>
          </a:avLst>
        </a:prstGeom>
        <a:solidFill>
          <a:schemeClr val="accent2">
            <a:hueOff val="4793348"/>
            <a:satOff val="15656"/>
            <a:lumOff val="-1333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0" i="0" kern="1200" baseline="0" dirty="0"/>
            <a:t>• Assists in identifying areas for growth,        learning, and strengths. </a:t>
          </a:r>
          <a:endParaRPr lang="en-US" sz="2500" kern="1200" dirty="0"/>
        </a:p>
      </dsp:txBody>
      <dsp:txXfrm>
        <a:off x="799818" y="1554866"/>
        <a:ext cx="6950086" cy="1223945"/>
      </dsp:txXfrm>
    </dsp:sp>
    <dsp:sp modelId="{02DE93C8-2CA9-4EC7-8B58-C02EAA2E40FF}">
      <dsp:nvSpPr>
        <dsp:cNvPr id="0" name=""/>
        <dsp:cNvSpPr/>
      </dsp:nvSpPr>
      <dsp:spPr>
        <a:xfrm>
          <a:off x="1523479" y="3033575"/>
          <a:ext cx="8633051" cy="1300103"/>
        </a:xfrm>
        <a:prstGeom prst="roundRect">
          <a:avLst>
            <a:gd name="adj" fmla="val 10000"/>
          </a:avLst>
        </a:prstGeom>
        <a:solidFill>
          <a:schemeClr val="accent2">
            <a:hueOff val="9586696"/>
            <a:satOff val="31313"/>
            <a:lumOff val="-2666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0" i="0" kern="1200" baseline="0" dirty="0"/>
            <a:t>• Promotes ongoing professional growth.</a:t>
          </a:r>
          <a:r>
            <a:rPr lang="en-GB" sz="2500" kern="1200" dirty="0"/>
            <a:t> (Schön, 1983)</a:t>
          </a:r>
          <a:endParaRPr lang="en-US" sz="2500" kern="1200" dirty="0"/>
        </a:p>
      </dsp:txBody>
      <dsp:txXfrm>
        <a:off x="1561558" y="3071654"/>
        <a:ext cx="6950086" cy="1223945"/>
      </dsp:txXfrm>
    </dsp:sp>
    <dsp:sp modelId="{6C14A034-DBFC-449F-94C6-5ABA0CBB04B1}">
      <dsp:nvSpPr>
        <dsp:cNvPr id="0" name=""/>
        <dsp:cNvSpPr/>
      </dsp:nvSpPr>
      <dsp:spPr>
        <a:xfrm>
          <a:off x="7787983" y="985911"/>
          <a:ext cx="845067" cy="84506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978123" y="985911"/>
        <a:ext cx="464787" cy="635913"/>
      </dsp:txXfrm>
    </dsp:sp>
    <dsp:sp modelId="{0712CB6B-5CAC-43EB-97FB-F733B82546D4}">
      <dsp:nvSpPr>
        <dsp:cNvPr id="0" name=""/>
        <dsp:cNvSpPr/>
      </dsp:nvSpPr>
      <dsp:spPr>
        <a:xfrm>
          <a:off x="8549723" y="2494032"/>
          <a:ext cx="845067" cy="845067"/>
        </a:xfrm>
        <a:prstGeom prst="downArrow">
          <a:avLst>
            <a:gd name="adj1" fmla="val 55000"/>
            <a:gd name="adj2" fmla="val 45000"/>
          </a:avLst>
        </a:prstGeom>
        <a:solidFill>
          <a:schemeClr val="accent2">
            <a:tint val="40000"/>
            <a:alpha val="90000"/>
            <a:hueOff val="9413270"/>
            <a:satOff val="1309"/>
            <a:lumOff val="-4631"/>
            <a:alphaOff val="0"/>
          </a:schemeClr>
        </a:solidFill>
        <a:ln w="12700" cap="flat" cmpd="sng" algn="ctr">
          <a:solidFill>
            <a:schemeClr val="accent2">
              <a:tint val="40000"/>
              <a:alpha val="90000"/>
              <a:hueOff val="9413270"/>
              <a:satOff val="1309"/>
              <a:lumOff val="-463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739863" y="2494032"/>
        <a:ext cx="464787" cy="6359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ED8561-0D72-4A31-85BC-7DD210CAC9A6}">
      <dsp:nvSpPr>
        <dsp:cNvPr id="0" name=""/>
        <dsp:cNvSpPr/>
      </dsp:nvSpPr>
      <dsp:spPr>
        <a:xfrm>
          <a:off x="205" y="117121"/>
          <a:ext cx="2479997" cy="2975996"/>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4969" tIns="0" rIns="244969" bIns="330200" numCol="1" spcCol="1270" anchor="t" anchorCtr="0">
          <a:noAutofit/>
        </a:bodyPr>
        <a:lstStyle/>
        <a:p>
          <a:pPr marL="0" lvl="0" indent="0" algn="l" defTabSz="622300">
            <a:lnSpc>
              <a:spcPct val="100000"/>
            </a:lnSpc>
            <a:spcBef>
              <a:spcPct val="0"/>
            </a:spcBef>
            <a:spcAft>
              <a:spcPct val="35000"/>
            </a:spcAft>
            <a:buNone/>
          </a:pPr>
          <a:r>
            <a:rPr lang="en-US" sz="1400" kern="1200" dirty="0"/>
            <a:t>• </a:t>
          </a:r>
          <a:r>
            <a:rPr lang="en-US" sz="1400" b="0" i="0" kern="1200" baseline="0" dirty="0"/>
            <a:t>Enhances service user results and care quality</a:t>
          </a:r>
          <a:r>
            <a:rPr lang="en-GB" sz="1400" kern="1200" dirty="0"/>
            <a:t>(Bolton, 2014)</a:t>
          </a:r>
          <a:endParaRPr lang="en-US" sz="1400" kern="1200" dirty="0"/>
        </a:p>
      </dsp:txBody>
      <dsp:txXfrm>
        <a:off x="205" y="1307519"/>
        <a:ext cx="2479997" cy="1785598"/>
      </dsp:txXfrm>
    </dsp:sp>
    <dsp:sp modelId="{797F5BCB-1059-419E-A17B-DE3E07105B9A}">
      <dsp:nvSpPr>
        <dsp:cNvPr id="0" name=""/>
        <dsp:cNvSpPr/>
      </dsp:nvSpPr>
      <dsp:spPr>
        <a:xfrm>
          <a:off x="205" y="117121"/>
          <a:ext cx="2479997" cy="119039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4969" tIns="165100" rIns="244969" bIns="165100" numCol="1" spcCol="1270" anchor="ctr" anchorCtr="0">
          <a:noAutofit/>
        </a:bodyPr>
        <a:lstStyle/>
        <a:p>
          <a:pPr marL="0" lvl="0" indent="0" algn="l" defTabSz="2755900">
            <a:lnSpc>
              <a:spcPct val="90000"/>
            </a:lnSpc>
            <a:spcBef>
              <a:spcPct val="0"/>
            </a:spcBef>
            <a:spcAft>
              <a:spcPct val="35000"/>
            </a:spcAft>
            <a:buNone/>
          </a:pPr>
          <a:r>
            <a:rPr lang="en-US" sz="6200" kern="1200"/>
            <a:t>01</a:t>
          </a:r>
        </a:p>
      </dsp:txBody>
      <dsp:txXfrm>
        <a:off x="205" y="117121"/>
        <a:ext cx="2479997" cy="1190398"/>
      </dsp:txXfrm>
    </dsp:sp>
    <dsp:sp modelId="{14DCA57A-7FC6-4C91-B8B5-E552BF952C37}">
      <dsp:nvSpPr>
        <dsp:cNvPr id="0" name=""/>
        <dsp:cNvSpPr/>
      </dsp:nvSpPr>
      <dsp:spPr>
        <a:xfrm>
          <a:off x="2678602" y="117121"/>
          <a:ext cx="2479997" cy="2975996"/>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4969" tIns="0" rIns="244969" bIns="330200" numCol="1" spcCol="1270" anchor="t" anchorCtr="0">
          <a:noAutofit/>
        </a:bodyPr>
        <a:lstStyle/>
        <a:p>
          <a:pPr marL="0" lvl="0" indent="0" algn="l" defTabSz="622300">
            <a:lnSpc>
              <a:spcPct val="100000"/>
            </a:lnSpc>
            <a:spcBef>
              <a:spcPct val="0"/>
            </a:spcBef>
            <a:spcAft>
              <a:spcPct val="35000"/>
            </a:spcAft>
            <a:buNone/>
          </a:pPr>
          <a:r>
            <a:rPr lang="en-US" sz="1400" b="0" i="0" kern="1200" baseline="0"/>
            <a:t>• Encourages ethical and safe behavior </a:t>
          </a:r>
          <a:endParaRPr lang="en-US" sz="1400" kern="1200"/>
        </a:p>
      </dsp:txBody>
      <dsp:txXfrm>
        <a:off x="2678602" y="1307519"/>
        <a:ext cx="2479997" cy="1785598"/>
      </dsp:txXfrm>
    </dsp:sp>
    <dsp:sp modelId="{8EA03587-53E8-49E3-8FB5-9A7FCB245256}">
      <dsp:nvSpPr>
        <dsp:cNvPr id="0" name=""/>
        <dsp:cNvSpPr/>
      </dsp:nvSpPr>
      <dsp:spPr>
        <a:xfrm>
          <a:off x="2678602" y="117121"/>
          <a:ext cx="2479997" cy="119039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4969" tIns="165100" rIns="244969" bIns="165100" numCol="1" spcCol="1270" anchor="ctr" anchorCtr="0">
          <a:noAutofit/>
        </a:bodyPr>
        <a:lstStyle/>
        <a:p>
          <a:pPr marL="0" lvl="0" indent="0" algn="l" defTabSz="2755900">
            <a:lnSpc>
              <a:spcPct val="90000"/>
            </a:lnSpc>
            <a:spcBef>
              <a:spcPct val="0"/>
            </a:spcBef>
            <a:spcAft>
              <a:spcPct val="35000"/>
            </a:spcAft>
            <a:buNone/>
          </a:pPr>
          <a:r>
            <a:rPr lang="en-US" sz="6200" kern="1200"/>
            <a:t>02</a:t>
          </a:r>
        </a:p>
      </dsp:txBody>
      <dsp:txXfrm>
        <a:off x="2678602" y="117121"/>
        <a:ext cx="2479997" cy="1190398"/>
      </dsp:txXfrm>
    </dsp:sp>
    <dsp:sp modelId="{1CEFDA0B-4182-42B0-B246-72C0BF4221E8}">
      <dsp:nvSpPr>
        <dsp:cNvPr id="0" name=""/>
        <dsp:cNvSpPr/>
      </dsp:nvSpPr>
      <dsp:spPr>
        <a:xfrm>
          <a:off x="5356999" y="117121"/>
          <a:ext cx="2479997" cy="2975996"/>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4969" tIns="0" rIns="244969" bIns="330200" numCol="1" spcCol="1270" anchor="t" anchorCtr="0">
          <a:noAutofit/>
        </a:bodyPr>
        <a:lstStyle/>
        <a:p>
          <a:pPr marL="0" lvl="0" indent="0" algn="l" defTabSz="622300">
            <a:lnSpc>
              <a:spcPct val="100000"/>
            </a:lnSpc>
            <a:spcBef>
              <a:spcPct val="0"/>
            </a:spcBef>
            <a:spcAft>
              <a:spcPct val="35000"/>
            </a:spcAft>
            <a:buNone/>
          </a:pPr>
          <a:r>
            <a:rPr lang="en-US" sz="1400" kern="1200" dirty="0"/>
            <a:t>• </a:t>
          </a:r>
          <a:r>
            <a:rPr lang="en-US" sz="1400" b="0" i="0" kern="1200" baseline="0" dirty="0"/>
            <a:t>The support of professional associations, such as the HCPC and NMC</a:t>
          </a:r>
          <a:r>
            <a:rPr lang="en-GB" sz="1400" kern="1200" dirty="0"/>
            <a:t>(Baston and Durward, 2025)</a:t>
          </a:r>
          <a:r>
            <a:rPr lang="en-US" sz="1400" b="0" i="0" kern="1200" baseline="0" dirty="0"/>
            <a:t> </a:t>
          </a:r>
          <a:r>
            <a:rPr lang="en-GB" sz="1400" kern="1200" dirty="0"/>
            <a:t>(The HCPC, 2024)</a:t>
          </a:r>
          <a:endParaRPr lang="en-US" sz="1400" kern="1200" dirty="0"/>
        </a:p>
      </dsp:txBody>
      <dsp:txXfrm>
        <a:off x="5356999" y="1307519"/>
        <a:ext cx="2479997" cy="1785598"/>
      </dsp:txXfrm>
    </dsp:sp>
    <dsp:sp modelId="{9DE432BC-891A-4F04-B62A-4F795C66A815}">
      <dsp:nvSpPr>
        <dsp:cNvPr id="0" name=""/>
        <dsp:cNvSpPr/>
      </dsp:nvSpPr>
      <dsp:spPr>
        <a:xfrm>
          <a:off x="5356999" y="117121"/>
          <a:ext cx="2479997" cy="119039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4969" tIns="165100" rIns="244969" bIns="165100" numCol="1" spcCol="1270" anchor="ctr" anchorCtr="0">
          <a:noAutofit/>
        </a:bodyPr>
        <a:lstStyle/>
        <a:p>
          <a:pPr marL="0" lvl="0" indent="0" algn="l" defTabSz="2755900">
            <a:lnSpc>
              <a:spcPct val="90000"/>
            </a:lnSpc>
            <a:spcBef>
              <a:spcPct val="0"/>
            </a:spcBef>
            <a:spcAft>
              <a:spcPct val="35000"/>
            </a:spcAft>
            <a:buNone/>
          </a:pPr>
          <a:r>
            <a:rPr lang="en-US" sz="6200" kern="1200"/>
            <a:t>03</a:t>
          </a:r>
        </a:p>
      </dsp:txBody>
      <dsp:txXfrm>
        <a:off x="5356999" y="117121"/>
        <a:ext cx="2479997" cy="1190398"/>
      </dsp:txXfrm>
    </dsp:sp>
    <dsp:sp modelId="{DFE45CAE-9AA4-4DDF-A82F-23D64160FCFD}">
      <dsp:nvSpPr>
        <dsp:cNvPr id="0" name=""/>
        <dsp:cNvSpPr/>
      </dsp:nvSpPr>
      <dsp:spPr>
        <a:xfrm>
          <a:off x="8035397" y="117121"/>
          <a:ext cx="2479997" cy="2975996"/>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4969" tIns="0" rIns="244969" bIns="330200" numCol="1" spcCol="1270" anchor="t" anchorCtr="0">
          <a:noAutofit/>
        </a:bodyPr>
        <a:lstStyle/>
        <a:p>
          <a:pPr marL="0" lvl="0" indent="0" algn="l" defTabSz="622300">
            <a:lnSpc>
              <a:spcPct val="100000"/>
            </a:lnSpc>
            <a:spcBef>
              <a:spcPct val="0"/>
            </a:spcBef>
            <a:spcAft>
              <a:spcPct val="35000"/>
            </a:spcAft>
            <a:buNone/>
          </a:pPr>
          <a:r>
            <a:rPr lang="en-US" sz="1400" b="0" i="0" kern="1200" baseline="0"/>
            <a:t>• Assists experts in learning from their errors</a:t>
          </a:r>
          <a:endParaRPr lang="en-US" sz="1400" kern="1200"/>
        </a:p>
      </dsp:txBody>
      <dsp:txXfrm>
        <a:off x="8035397" y="1307519"/>
        <a:ext cx="2479997" cy="1785598"/>
      </dsp:txXfrm>
    </dsp:sp>
    <dsp:sp modelId="{84A9078C-784A-4866-A928-AE1EFEDFEC73}">
      <dsp:nvSpPr>
        <dsp:cNvPr id="0" name=""/>
        <dsp:cNvSpPr/>
      </dsp:nvSpPr>
      <dsp:spPr>
        <a:xfrm>
          <a:off x="8035397" y="117121"/>
          <a:ext cx="2479997" cy="119039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44969" tIns="165100" rIns="244969" bIns="165100" numCol="1" spcCol="1270" anchor="ctr" anchorCtr="0">
          <a:noAutofit/>
        </a:bodyPr>
        <a:lstStyle/>
        <a:p>
          <a:pPr marL="0" lvl="0" indent="0" algn="l" defTabSz="2755900">
            <a:lnSpc>
              <a:spcPct val="90000"/>
            </a:lnSpc>
            <a:spcBef>
              <a:spcPct val="0"/>
            </a:spcBef>
            <a:spcAft>
              <a:spcPct val="35000"/>
            </a:spcAft>
            <a:buNone/>
          </a:pPr>
          <a:r>
            <a:rPr lang="en-US" sz="6200" kern="1200"/>
            <a:t>04</a:t>
          </a:r>
        </a:p>
      </dsp:txBody>
      <dsp:txXfrm>
        <a:off x="8035397" y="117121"/>
        <a:ext cx="2479997" cy="11903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C40E6A-C40C-4DF7-9138-01789553AF78}">
      <dsp:nvSpPr>
        <dsp:cNvPr id="0" name=""/>
        <dsp:cNvSpPr/>
      </dsp:nvSpPr>
      <dsp:spPr>
        <a:xfrm>
          <a:off x="2241532" y="629284"/>
          <a:ext cx="484885" cy="91440"/>
        </a:xfrm>
        <a:custGeom>
          <a:avLst/>
          <a:gdLst/>
          <a:ahLst/>
          <a:cxnLst/>
          <a:rect l="0" t="0" r="0" b="0"/>
          <a:pathLst>
            <a:path>
              <a:moveTo>
                <a:pt x="0" y="45720"/>
              </a:moveTo>
              <a:lnTo>
                <a:pt x="48488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672427"/>
        <a:ext cx="25774" cy="5154"/>
      </dsp:txXfrm>
    </dsp:sp>
    <dsp:sp modelId="{2147FF81-8330-4C4E-9207-983C96EAC46F}">
      <dsp:nvSpPr>
        <dsp:cNvPr id="0" name=""/>
        <dsp:cNvSpPr/>
      </dsp:nvSpPr>
      <dsp:spPr>
        <a:xfrm>
          <a:off x="2092" y="2632"/>
          <a:ext cx="2241239" cy="134474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1155700">
            <a:lnSpc>
              <a:spcPct val="90000"/>
            </a:lnSpc>
            <a:spcBef>
              <a:spcPct val="0"/>
            </a:spcBef>
            <a:spcAft>
              <a:spcPct val="35000"/>
            </a:spcAft>
            <a:buNone/>
          </a:pPr>
          <a:r>
            <a:rPr lang="en-GB" sz="2600" kern="1200"/>
            <a:t>Gibbs’ Reflective Cycle (1988):</a:t>
          </a:r>
          <a:endParaRPr lang="en-US" sz="2600" kern="1200"/>
        </a:p>
      </dsp:txBody>
      <dsp:txXfrm>
        <a:off x="2092" y="2632"/>
        <a:ext cx="2241239" cy="1344743"/>
      </dsp:txXfrm>
    </dsp:sp>
    <dsp:sp modelId="{04BC178F-E08A-455C-AE27-992DD529FD3C}">
      <dsp:nvSpPr>
        <dsp:cNvPr id="0" name=""/>
        <dsp:cNvSpPr/>
      </dsp:nvSpPr>
      <dsp:spPr>
        <a:xfrm>
          <a:off x="4998257" y="629284"/>
          <a:ext cx="484885" cy="91440"/>
        </a:xfrm>
        <a:custGeom>
          <a:avLst/>
          <a:gdLst/>
          <a:ahLst/>
          <a:cxnLst/>
          <a:rect l="0" t="0" r="0" b="0"/>
          <a:pathLst>
            <a:path>
              <a:moveTo>
                <a:pt x="0" y="45720"/>
              </a:moveTo>
              <a:lnTo>
                <a:pt x="48488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672427"/>
        <a:ext cx="25774" cy="5154"/>
      </dsp:txXfrm>
    </dsp:sp>
    <dsp:sp modelId="{8F29A097-17DA-4B6B-BE55-DFE775CFC4D8}">
      <dsp:nvSpPr>
        <dsp:cNvPr id="0" name=""/>
        <dsp:cNvSpPr/>
      </dsp:nvSpPr>
      <dsp:spPr>
        <a:xfrm>
          <a:off x="2758817" y="2632"/>
          <a:ext cx="2241239" cy="134474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1155700">
            <a:lnSpc>
              <a:spcPct val="90000"/>
            </a:lnSpc>
            <a:spcBef>
              <a:spcPct val="0"/>
            </a:spcBef>
            <a:spcAft>
              <a:spcPct val="35000"/>
            </a:spcAft>
            <a:buNone/>
          </a:pPr>
          <a:r>
            <a:rPr lang="en-GB" sz="2600" kern="1200"/>
            <a:t>Description</a:t>
          </a:r>
          <a:endParaRPr lang="en-US" sz="2600" kern="1200"/>
        </a:p>
      </dsp:txBody>
      <dsp:txXfrm>
        <a:off x="2758817" y="2632"/>
        <a:ext cx="2241239" cy="1344743"/>
      </dsp:txXfrm>
    </dsp:sp>
    <dsp:sp modelId="{B7F870F3-C46D-47F0-8939-1ABCF35DF42B}">
      <dsp:nvSpPr>
        <dsp:cNvPr id="0" name=""/>
        <dsp:cNvSpPr/>
      </dsp:nvSpPr>
      <dsp:spPr>
        <a:xfrm>
          <a:off x="7754982" y="629284"/>
          <a:ext cx="484885" cy="91440"/>
        </a:xfrm>
        <a:custGeom>
          <a:avLst/>
          <a:gdLst/>
          <a:ahLst/>
          <a:cxnLst/>
          <a:rect l="0" t="0" r="0" b="0"/>
          <a:pathLst>
            <a:path>
              <a:moveTo>
                <a:pt x="0" y="45720"/>
              </a:moveTo>
              <a:lnTo>
                <a:pt x="484885"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672427"/>
        <a:ext cx="25774" cy="5154"/>
      </dsp:txXfrm>
    </dsp:sp>
    <dsp:sp modelId="{E968DC10-F657-4BA5-B0DF-4421A49A85EA}">
      <dsp:nvSpPr>
        <dsp:cNvPr id="0" name=""/>
        <dsp:cNvSpPr/>
      </dsp:nvSpPr>
      <dsp:spPr>
        <a:xfrm>
          <a:off x="5515542" y="2632"/>
          <a:ext cx="2241239" cy="134474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1155700">
            <a:lnSpc>
              <a:spcPct val="90000"/>
            </a:lnSpc>
            <a:spcBef>
              <a:spcPct val="0"/>
            </a:spcBef>
            <a:spcAft>
              <a:spcPct val="35000"/>
            </a:spcAft>
            <a:buNone/>
          </a:pPr>
          <a:r>
            <a:rPr lang="en-GB" sz="2600" kern="1200"/>
            <a:t>Feelings</a:t>
          </a:r>
          <a:endParaRPr lang="en-US" sz="2600" kern="1200"/>
        </a:p>
      </dsp:txBody>
      <dsp:txXfrm>
        <a:off x="5515542" y="2632"/>
        <a:ext cx="2241239" cy="1344743"/>
      </dsp:txXfrm>
    </dsp:sp>
    <dsp:sp modelId="{0B87A8C8-D056-4F19-9BF2-ACC0C420D428}">
      <dsp:nvSpPr>
        <dsp:cNvPr id="0" name=""/>
        <dsp:cNvSpPr/>
      </dsp:nvSpPr>
      <dsp:spPr>
        <a:xfrm>
          <a:off x="1122712" y="1345576"/>
          <a:ext cx="8270175" cy="484885"/>
        </a:xfrm>
        <a:custGeom>
          <a:avLst/>
          <a:gdLst/>
          <a:ahLst/>
          <a:cxnLst/>
          <a:rect l="0" t="0" r="0" b="0"/>
          <a:pathLst>
            <a:path>
              <a:moveTo>
                <a:pt x="8270175" y="0"/>
              </a:moveTo>
              <a:lnTo>
                <a:pt x="8270175" y="259542"/>
              </a:lnTo>
              <a:lnTo>
                <a:pt x="0" y="259542"/>
              </a:lnTo>
              <a:lnTo>
                <a:pt x="0" y="484885"/>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50644" y="1585442"/>
        <a:ext cx="414311" cy="5154"/>
      </dsp:txXfrm>
    </dsp:sp>
    <dsp:sp modelId="{DE2C7AF3-1079-4F3D-AA93-61E6830B3E43}">
      <dsp:nvSpPr>
        <dsp:cNvPr id="0" name=""/>
        <dsp:cNvSpPr/>
      </dsp:nvSpPr>
      <dsp:spPr>
        <a:xfrm>
          <a:off x="8272267" y="2632"/>
          <a:ext cx="2241239" cy="134474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1155700">
            <a:lnSpc>
              <a:spcPct val="90000"/>
            </a:lnSpc>
            <a:spcBef>
              <a:spcPct val="0"/>
            </a:spcBef>
            <a:spcAft>
              <a:spcPct val="35000"/>
            </a:spcAft>
            <a:buNone/>
          </a:pPr>
          <a:r>
            <a:rPr lang="en-GB" sz="2600" kern="1200"/>
            <a:t>Evaluation</a:t>
          </a:r>
          <a:endParaRPr lang="en-US" sz="2600" kern="1200"/>
        </a:p>
      </dsp:txBody>
      <dsp:txXfrm>
        <a:off x="8272267" y="2632"/>
        <a:ext cx="2241239" cy="1344743"/>
      </dsp:txXfrm>
    </dsp:sp>
    <dsp:sp modelId="{2F6E751E-4FF8-4881-81CE-6F2DAC7A1B6B}">
      <dsp:nvSpPr>
        <dsp:cNvPr id="0" name=""/>
        <dsp:cNvSpPr/>
      </dsp:nvSpPr>
      <dsp:spPr>
        <a:xfrm>
          <a:off x="2241532" y="2489514"/>
          <a:ext cx="484885" cy="91440"/>
        </a:xfrm>
        <a:custGeom>
          <a:avLst/>
          <a:gdLst/>
          <a:ahLst/>
          <a:cxnLst/>
          <a:rect l="0" t="0" r="0" b="0"/>
          <a:pathLst>
            <a:path>
              <a:moveTo>
                <a:pt x="0" y="45720"/>
              </a:moveTo>
              <a:lnTo>
                <a:pt x="484885"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2532656"/>
        <a:ext cx="25774" cy="5154"/>
      </dsp:txXfrm>
    </dsp:sp>
    <dsp:sp modelId="{C0AB5F23-668C-400E-BC66-EFD0E0B682FD}">
      <dsp:nvSpPr>
        <dsp:cNvPr id="0" name=""/>
        <dsp:cNvSpPr/>
      </dsp:nvSpPr>
      <dsp:spPr>
        <a:xfrm>
          <a:off x="2092" y="1862862"/>
          <a:ext cx="2241239" cy="134474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1155700">
            <a:lnSpc>
              <a:spcPct val="90000"/>
            </a:lnSpc>
            <a:spcBef>
              <a:spcPct val="0"/>
            </a:spcBef>
            <a:spcAft>
              <a:spcPct val="35000"/>
            </a:spcAft>
            <a:buNone/>
          </a:pPr>
          <a:r>
            <a:rPr lang="en-GB" sz="2600" kern="1200"/>
            <a:t>Analysis</a:t>
          </a:r>
          <a:endParaRPr lang="en-US" sz="2600" kern="1200"/>
        </a:p>
      </dsp:txBody>
      <dsp:txXfrm>
        <a:off x="2092" y="1862862"/>
        <a:ext cx="2241239" cy="1344743"/>
      </dsp:txXfrm>
    </dsp:sp>
    <dsp:sp modelId="{BCB041B8-A95F-4803-9693-84FB7F76CDC3}">
      <dsp:nvSpPr>
        <dsp:cNvPr id="0" name=""/>
        <dsp:cNvSpPr/>
      </dsp:nvSpPr>
      <dsp:spPr>
        <a:xfrm>
          <a:off x="4998257" y="2489514"/>
          <a:ext cx="484885" cy="91440"/>
        </a:xfrm>
        <a:custGeom>
          <a:avLst/>
          <a:gdLst/>
          <a:ahLst/>
          <a:cxnLst/>
          <a:rect l="0" t="0" r="0" b="0"/>
          <a:pathLst>
            <a:path>
              <a:moveTo>
                <a:pt x="0" y="45720"/>
              </a:moveTo>
              <a:lnTo>
                <a:pt x="48488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2532656"/>
        <a:ext cx="25774" cy="5154"/>
      </dsp:txXfrm>
    </dsp:sp>
    <dsp:sp modelId="{3ED5639B-A4B8-4461-AB55-31E7DDAAC425}">
      <dsp:nvSpPr>
        <dsp:cNvPr id="0" name=""/>
        <dsp:cNvSpPr/>
      </dsp:nvSpPr>
      <dsp:spPr>
        <a:xfrm>
          <a:off x="2758817" y="1862862"/>
          <a:ext cx="2241239" cy="134474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1155700">
            <a:lnSpc>
              <a:spcPct val="90000"/>
            </a:lnSpc>
            <a:spcBef>
              <a:spcPct val="0"/>
            </a:spcBef>
            <a:spcAft>
              <a:spcPct val="35000"/>
            </a:spcAft>
            <a:buNone/>
          </a:pPr>
          <a:r>
            <a:rPr lang="en-GB" sz="2600" kern="1200"/>
            <a:t>Conclusion</a:t>
          </a:r>
          <a:endParaRPr lang="en-US" sz="2600" kern="1200"/>
        </a:p>
      </dsp:txBody>
      <dsp:txXfrm>
        <a:off x="2758817" y="1862862"/>
        <a:ext cx="2241239" cy="1344743"/>
      </dsp:txXfrm>
    </dsp:sp>
    <dsp:sp modelId="{6AF09518-0282-4925-804D-11C93D6327AD}">
      <dsp:nvSpPr>
        <dsp:cNvPr id="0" name=""/>
        <dsp:cNvSpPr/>
      </dsp:nvSpPr>
      <dsp:spPr>
        <a:xfrm>
          <a:off x="5515542" y="1862862"/>
          <a:ext cx="2241239" cy="134474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1155700">
            <a:lnSpc>
              <a:spcPct val="90000"/>
            </a:lnSpc>
            <a:spcBef>
              <a:spcPct val="0"/>
            </a:spcBef>
            <a:spcAft>
              <a:spcPct val="35000"/>
            </a:spcAft>
            <a:buNone/>
          </a:pPr>
          <a:r>
            <a:rPr lang="en-GB" sz="2600" kern="1200"/>
            <a:t>Action Plan</a:t>
          </a:r>
          <a:endParaRPr lang="en-US" sz="2600" kern="1200"/>
        </a:p>
      </dsp:txBody>
      <dsp:txXfrm>
        <a:off x="5515542" y="1862862"/>
        <a:ext cx="2241239" cy="13447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386E88-091B-4982-B1D0-A7BC1C4C9060}">
      <dsp:nvSpPr>
        <dsp:cNvPr id="0" name=""/>
        <dsp:cNvSpPr/>
      </dsp:nvSpPr>
      <dsp:spPr>
        <a:xfrm>
          <a:off x="0" y="0"/>
          <a:ext cx="9117944" cy="1348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As an illustration</a:t>
          </a:r>
          <a:br>
            <a:rPr lang="en-US" sz="2000" b="0" i="0" kern="1200" baseline="0" dirty="0"/>
          </a:br>
          <a:br>
            <a:rPr lang="en-US" sz="2000" b="0" i="0" kern="1200" baseline="0" dirty="0"/>
          </a:br>
          <a:r>
            <a:rPr lang="en-US" sz="2000" b="0" i="0" kern="1200" baseline="0" dirty="0"/>
            <a:t> • Function: Residential care home care helper</a:t>
          </a:r>
          <a:r>
            <a:rPr lang="en-GB" sz="2000" kern="1200" dirty="0"/>
            <a:t>(</a:t>
          </a:r>
          <a:r>
            <a:rPr lang="en-GB" sz="2000" kern="1200" dirty="0" err="1"/>
            <a:t>Fairtlough</a:t>
          </a:r>
          <a:r>
            <a:rPr lang="en-GB" sz="2000" kern="1200" dirty="0"/>
            <a:t>, 2016)</a:t>
          </a:r>
          <a:endParaRPr lang="en-US" sz="2000" kern="1200" dirty="0"/>
        </a:p>
      </dsp:txBody>
      <dsp:txXfrm>
        <a:off x="39504" y="39504"/>
        <a:ext cx="7662524" cy="1269754"/>
      </dsp:txXfrm>
    </dsp:sp>
    <dsp:sp modelId="{F9411B3C-622D-498F-8617-146DB491314D}">
      <dsp:nvSpPr>
        <dsp:cNvPr id="0" name=""/>
        <dsp:cNvSpPr/>
      </dsp:nvSpPr>
      <dsp:spPr>
        <a:xfrm>
          <a:off x="804524" y="1573556"/>
          <a:ext cx="9117944" cy="1348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baseline="0" dirty="0"/>
            <a:t>• Circumstance: A failure in communication while providing personal care</a:t>
          </a:r>
          <a:endParaRPr lang="en-US" sz="2000" kern="1200" dirty="0"/>
        </a:p>
      </dsp:txBody>
      <dsp:txXfrm>
        <a:off x="844028" y="1613060"/>
        <a:ext cx="7357716" cy="1269754"/>
      </dsp:txXfrm>
    </dsp:sp>
    <dsp:sp modelId="{1282211C-B8F2-462E-88EF-811FFC245DF4}">
      <dsp:nvSpPr>
        <dsp:cNvPr id="0" name=""/>
        <dsp:cNvSpPr/>
      </dsp:nvSpPr>
      <dsp:spPr>
        <a:xfrm>
          <a:off x="1609049" y="3147113"/>
          <a:ext cx="9117944" cy="1348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baseline="0" dirty="0"/>
            <a:t>• Reflected on the experience using Gibbs' model.</a:t>
          </a:r>
          <a:r>
            <a:rPr lang="en-GB" sz="2000" kern="1200" dirty="0"/>
            <a:t> (Gibbs and Andrew, 2001)</a:t>
          </a:r>
        </a:p>
        <a:p>
          <a:pPr marL="0" lvl="0" indent="0" algn="l" defTabSz="889000">
            <a:lnSpc>
              <a:spcPct val="90000"/>
            </a:lnSpc>
            <a:spcBef>
              <a:spcPct val="0"/>
            </a:spcBef>
            <a:spcAft>
              <a:spcPct val="35000"/>
            </a:spcAft>
            <a:buNone/>
          </a:pPr>
          <a:endParaRPr lang="en-US" sz="2000" kern="1200" dirty="0"/>
        </a:p>
      </dsp:txBody>
      <dsp:txXfrm>
        <a:off x="1648553" y="3186617"/>
        <a:ext cx="7357716" cy="1269754"/>
      </dsp:txXfrm>
    </dsp:sp>
    <dsp:sp modelId="{4A7C70C0-4865-456A-9100-5655DDEB62B0}">
      <dsp:nvSpPr>
        <dsp:cNvPr id="0" name=""/>
        <dsp:cNvSpPr/>
      </dsp:nvSpPr>
      <dsp:spPr>
        <a:xfrm>
          <a:off x="8241249" y="1022811"/>
          <a:ext cx="876695" cy="87669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438505" y="1022811"/>
        <a:ext cx="482183" cy="659713"/>
      </dsp:txXfrm>
    </dsp:sp>
    <dsp:sp modelId="{C47D9813-3F55-41A5-9AA5-4F636533F39E}">
      <dsp:nvSpPr>
        <dsp:cNvPr id="0" name=""/>
        <dsp:cNvSpPr/>
      </dsp:nvSpPr>
      <dsp:spPr>
        <a:xfrm>
          <a:off x="9045773" y="2587376"/>
          <a:ext cx="876695" cy="87669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243029" y="2587376"/>
        <a:ext cx="482183" cy="65971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AFE763-0BD5-4E2B-AAAA-3A8EC229BEAC}" type="datetimeFigureOut">
              <a:rPr lang="en-GB" smtClean="0"/>
              <a:t>22/02/2026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C30D8-937C-40EC-AB38-A97BB695A0F8}" type="slidenum">
              <a:rPr lang="en-GB" smtClean="0"/>
              <a:t>‹#›</a:t>
            </a:fld>
            <a:endParaRPr lang="en-GB"/>
          </a:p>
        </p:txBody>
      </p:sp>
    </p:spTree>
    <p:extLst>
      <p:ext uri="{BB962C8B-B14F-4D97-AF65-F5344CB8AC3E}">
        <p14:creationId xmlns:p14="http://schemas.microsoft.com/office/powerpoint/2010/main" val="3587002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7C30D8-937C-40EC-AB38-A97BB695A0F8}" type="slidenum">
              <a:rPr lang="en-GB" smtClean="0"/>
              <a:t>2</a:t>
            </a:fld>
            <a:endParaRPr lang="en-GB"/>
          </a:p>
        </p:txBody>
      </p:sp>
    </p:spTree>
    <p:extLst>
      <p:ext uri="{BB962C8B-B14F-4D97-AF65-F5344CB8AC3E}">
        <p14:creationId xmlns:p14="http://schemas.microsoft.com/office/powerpoint/2010/main" val="2378926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dirty="0"/>
              <a:t>Click to edit Master title style</a:t>
            </a:r>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latin typeface="+mn-lt"/>
              </a:defRPr>
            </a:lvl1pPr>
          </a:lstStyle>
          <a:p>
            <a:fld id="{11A6662E-FAF4-44BC-88B5-85A7CBFB6D30}" type="datetime1">
              <a:rPr lang="en-US" smtClean="0"/>
              <a:pPr/>
              <a:t>2/22/2026</a:t>
            </a:fld>
            <a:endParaRPr lang="en-US"/>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latin typeface="+mn-lt"/>
              </a:defRPr>
            </a:lvl1pPr>
          </a:lstStyle>
          <a:p>
            <a:endParaRPr lang="en-US"/>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875851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838200" y="365760"/>
            <a:ext cx="105156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2/22/2026</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894402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2/22/2026</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9641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2/22/2026</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687305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839788" y="175260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839788" y="2666999"/>
            <a:ext cx="5157787"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183188"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2/22/2026</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251930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p:txBody>
          <a:bodyPr/>
          <a:lstStyle/>
          <a:p>
            <a:fld id="{3AB41CFF-90C9-47B3-9DA1-F2BF8D839F7E}" type="datetime1">
              <a:rPr lang="en-US" smtClean="0"/>
              <a:t>2/22/2026</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94311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2/22/2026</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40171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2/22/2026</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69361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2/22/2026</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21306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2/22/2026</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981043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2/22/2026</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300236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0" name="Picture 39">
            <a:extLst>
              <a:ext uri="{FF2B5EF4-FFF2-40B4-BE49-F238E27FC236}">
                <a16:creationId xmlns:a16="http://schemas.microsoft.com/office/drawing/2014/main" id="{1CB7E8AE-A3AC-4BB7-A5C6-F00EC697B265}"/>
              </a:ext>
            </a:extLst>
          </p:cNvPr>
          <p:cNvPicPr>
            <a:picLocks noChangeAspect="1"/>
          </p:cNvPicPr>
          <p:nvPr/>
        </p:nvPicPr>
        <p:blipFill>
          <a:blip r:embed="rId13">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838200" y="425450"/>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838200" y="1949450"/>
            <a:ext cx="10515600"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838200" y="6324600"/>
            <a:ext cx="2743200" cy="365125"/>
          </a:xfrm>
          <a:prstGeom prst="rect">
            <a:avLst/>
          </a:prstGeom>
        </p:spPr>
        <p:txBody>
          <a:bodyPr vert="horz" lIns="91440" tIns="45720" rIns="91440" bIns="45720" rtlCol="0" anchor="ctr"/>
          <a:lstStyle>
            <a:lvl1pPr algn="l">
              <a:defRPr sz="900">
                <a:solidFill>
                  <a:schemeClr val="bg1">
                    <a:alpha val="60000"/>
                  </a:schemeClr>
                </a:solidFill>
                <a:latin typeface="+mn-lt"/>
              </a:defRPr>
            </a:lvl1pPr>
          </a:lstStyle>
          <a:p>
            <a:fld id="{57E0CF6C-748E-4B7A-BC8B-3011EF78ED13}" type="datetime1">
              <a:rPr lang="en-US" smtClean="0"/>
              <a:pPr/>
              <a:t>2/22/2026</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324600"/>
            <a:ext cx="4114800" cy="365125"/>
          </a:xfrm>
          <a:prstGeom prst="rect">
            <a:avLst/>
          </a:prstGeom>
        </p:spPr>
        <p:txBody>
          <a:bodyPr vert="horz" lIns="91440" tIns="45720" rIns="91440" bIns="45720" rtlCol="0" anchor="ctr"/>
          <a:lstStyle>
            <a:lvl1pPr algn="ctr">
              <a:defRPr sz="900">
                <a:solidFill>
                  <a:schemeClr val="bg1">
                    <a:alpha val="60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610600" y="6324600"/>
            <a:ext cx="2743200" cy="365125"/>
          </a:xfrm>
          <a:prstGeom prst="rect">
            <a:avLst/>
          </a:prstGeom>
        </p:spPr>
        <p:txBody>
          <a:bodyPr vert="horz" lIns="91440" tIns="45720" rIns="91440" bIns="45720" rtlCol="0" anchor="ctr"/>
          <a:lstStyle>
            <a:lvl1pPr algn="r">
              <a:defRPr sz="900">
                <a:solidFill>
                  <a:schemeClr val="bg1">
                    <a:alpha val="60000"/>
                  </a:schemeClr>
                </a:solidFill>
                <a:latin typeface="+mn-lt"/>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1485661950"/>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78" r:id="rId8"/>
    <p:sldLayoutId id="2147483779" r:id="rId9"/>
    <p:sldLayoutId id="2147483780" r:id="rId10"/>
    <p:sldLayoutId id="2147483788" r:id="rId11"/>
  </p:sldLayoutIdLst>
  <p:hf sldNum="0" hdr="0" ftr="0" dt="0"/>
  <p:txStyles>
    <p:title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sketchfab.com/3d-models/deep-reflection-750be301d3c64371ac98524850868020" TargetMode="External"/><Relationship Id="rId2" Type="http://schemas.openxmlformats.org/officeDocument/2006/relationships/image" Target="../media/image9.jpeg"/><Relationship Id="rId1" Type="http://schemas.openxmlformats.org/officeDocument/2006/relationships/slideLayout" Target="../slideLayouts/slideLayout9.xml"/><Relationship Id="rId4" Type="http://schemas.openxmlformats.org/officeDocument/2006/relationships/hyperlink" Target="https://creativecommons.org/licenses/by/3.0/"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4.png"/><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hyperlink" Target="https://policystudies.blogs.bristol.ac.uk/category/centre-of-research-in-health-and-social-care/" TargetMode="External"/><Relationship Id="rId2" Type="http://schemas.openxmlformats.org/officeDocument/2006/relationships/image" Target="../media/image10.jpg"/><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www.hcpc-uk.org/?utm_source=copilot.com" TargetMode="External"/><Relationship Id="rId5" Type="http://schemas.openxmlformats.org/officeDocument/2006/relationships/hyperlink" Target="https://www.hcpc-uk.org/" TargetMode="Externa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10E06F9-9F12-4D1B-92C0-4B30818D09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8F5EFE88-F6A7-4B53-AF99-227DFC56A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3E5AA34E-C5F8-8037-4F27-528FBB30DC70}"/>
              </a:ext>
            </a:extLst>
          </p:cNvPr>
          <p:cNvSpPr>
            <a:spLocks noGrp="1"/>
          </p:cNvSpPr>
          <p:nvPr>
            <p:ph type="ctrTitle"/>
          </p:nvPr>
        </p:nvSpPr>
        <p:spPr>
          <a:xfrm>
            <a:off x="186728" y="241160"/>
            <a:ext cx="4324981" cy="5596932"/>
          </a:xfrm>
        </p:spPr>
        <p:txBody>
          <a:bodyPr anchor="b">
            <a:normAutofit fontScale="90000"/>
          </a:bodyPr>
          <a:lstStyle/>
          <a:p>
            <a:pPr algn="l">
              <a:lnSpc>
                <a:spcPct val="90000"/>
              </a:lnSpc>
            </a:pPr>
            <a:r>
              <a:rPr lang="en-GB" sz="2200" dirty="0">
                <a:solidFill>
                  <a:schemeClr val="tx2"/>
                </a:solidFill>
              </a:rPr>
              <a:t>Name: Irene Baaba Quagraine</a:t>
            </a:r>
            <a:br>
              <a:rPr lang="en-GB" sz="2200" dirty="0">
                <a:solidFill>
                  <a:schemeClr val="tx2"/>
                </a:solidFill>
              </a:rPr>
            </a:br>
            <a:r>
              <a:rPr lang="en-GB" sz="2200" dirty="0">
                <a:solidFill>
                  <a:schemeClr val="tx2"/>
                </a:solidFill>
              </a:rPr>
              <a:t>student number: 2434408</a:t>
            </a:r>
            <a:br>
              <a:rPr lang="en-GB" sz="2200" dirty="0">
                <a:solidFill>
                  <a:schemeClr val="tx2"/>
                </a:solidFill>
              </a:rPr>
            </a:br>
            <a:r>
              <a:rPr lang="en-GB" sz="2200" dirty="0">
                <a:solidFill>
                  <a:schemeClr val="tx2"/>
                </a:solidFill>
              </a:rPr>
              <a:t>Module Code: LCHS4009</a:t>
            </a:r>
            <a:br>
              <a:rPr lang="en-GB" sz="2200" dirty="0">
                <a:solidFill>
                  <a:schemeClr val="tx2"/>
                </a:solidFill>
              </a:rPr>
            </a:br>
            <a:br>
              <a:rPr lang="en-GB" sz="2200" dirty="0">
                <a:solidFill>
                  <a:schemeClr val="tx2"/>
                </a:solidFill>
              </a:rPr>
            </a:br>
            <a:r>
              <a:rPr lang="en-GB" sz="2200" dirty="0">
                <a:solidFill>
                  <a:schemeClr val="tx2"/>
                </a:solidFill>
              </a:rPr>
              <a:t>Model Title: Professional Development Within Health and Social Care</a:t>
            </a:r>
            <a:br>
              <a:rPr lang="en-GB" sz="2200" dirty="0">
                <a:solidFill>
                  <a:schemeClr val="tx2"/>
                </a:solidFill>
              </a:rPr>
            </a:br>
            <a:br>
              <a:rPr lang="en-GB" sz="2200" dirty="0">
                <a:solidFill>
                  <a:schemeClr val="tx2"/>
                </a:solidFill>
              </a:rPr>
            </a:br>
            <a:r>
              <a:rPr lang="en-GB" sz="2200" dirty="0">
                <a:solidFill>
                  <a:schemeClr val="tx2"/>
                </a:solidFill>
              </a:rPr>
              <a:t>Lectures Name: Bernice Ejiogu</a:t>
            </a:r>
            <a:br>
              <a:rPr lang="en-GB" sz="2200" dirty="0">
                <a:solidFill>
                  <a:schemeClr val="tx2"/>
                </a:solidFill>
              </a:rPr>
            </a:br>
            <a:br>
              <a:rPr lang="en-GB" sz="2200" dirty="0">
                <a:solidFill>
                  <a:schemeClr val="tx2"/>
                </a:solidFill>
              </a:rPr>
            </a:br>
            <a:r>
              <a:rPr lang="en-GB" sz="2200" dirty="0">
                <a:solidFill>
                  <a:schemeClr val="tx2"/>
                </a:solidFill>
              </a:rPr>
              <a:t>Assignment Title: Reflection as a Key Skill in Health and Social Care Practice</a:t>
            </a:r>
            <a:br>
              <a:rPr lang="en-GB" sz="2200" dirty="0">
                <a:solidFill>
                  <a:schemeClr val="tx2"/>
                </a:solidFill>
              </a:rPr>
            </a:br>
            <a:br>
              <a:rPr lang="en-GB" sz="2200" dirty="0">
                <a:solidFill>
                  <a:schemeClr val="tx2"/>
                </a:solidFill>
              </a:rPr>
            </a:br>
            <a:r>
              <a:rPr lang="en-GB" sz="2200" dirty="0">
                <a:solidFill>
                  <a:schemeClr val="tx2"/>
                </a:solidFill>
              </a:rPr>
              <a:t>Date: 23/February/2026 </a:t>
            </a:r>
            <a:br>
              <a:rPr lang="en-GB" sz="2200" dirty="0">
                <a:solidFill>
                  <a:schemeClr val="tx2"/>
                </a:solidFill>
              </a:rPr>
            </a:br>
            <a:br>
              <a:rPr lang="en-GB" sz="2200" dirty="0">
                <a:solidFill>
                  <a:schemeClr val="tx2"/>
                </a:solidFill>
              </a:rPr>
            </a:br>
            <a:br>
              <a:rPr lang="en-GB" sz="2200" dirty="0">
                <a:solidFill>
                  <a:schemeClr val="tx2"/>
                </a:solidFill>
              </a:rPr>
            </a:br>
            <a:br>
              <a:rPr lang="en-GB" sz="2200" dirty="0">
                <a:solidFill>
                  <a:schemeClr val="tx2"/>
                </a:solidFill>
              </a:rPr>
            </a:br>
            <a:r>
              <a:rPr lang="en-GB" sz="2200" dirty="0">
                <a:solidFill>
                  <a:schemeClr val="tx2"/>
                </a:solidFill>
              </a:rPr>
              <a:t> </a:t>
            </a:r>
            <a:br>
              <a:rPr lang="en-GB" sz="2200" dirty="0">
                <a:solidFill>
                  <a:schemeClr val="tx2"/>
                </a:solidFill>
              </a:rPr>
            </a:br>
            <a:endParaRPr lang="en-GB" sz="1100" dirty="0">
              <a:solidFill>
                <a:schemeClr val="tx2"/>
              </a:solidFill>
            </a:endParaRPr>
          </a:p>
        </p:txBody>
      </p:sp>
      <p:sp>
        <p:nvSpPr>
          <p:cNvPr id="25" name="Rectangle 24">
            <a:extLst>
              <a:ext uri="{FF2B5EF4-FFF2-40B4-BE49-F238E27FC236}">
                <a16:creationId xmlns:a16="http://schemas.microsoft.com/office/drawing/2014/main" id="{BF9AF5CF-AE21-453A-8D3F-6D9FC64A1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0601" y="0"/>
            <a:ext cx="73914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7" name="Rectangle 26">
            <a:extLst>
              <a:ext uri="{FF2B5EF4-FFF2-40B4-BE49-F238E27FC236}">
                <a16:creationId xmlns:a16="http://schemas.microsoft.com/office/drawing/2014/main" id="{F18A41FE-6F14-49D2-8C0F-56A351A9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800596" y="-5"/>
            <a:ext cx="7391401" cy="6857999"/>
          </a:xfrm>
          <a:prstGeom prst="rect">
            <a:avLst/>
          </a:prstGeom>
          <a:blipFill dpi="0" rotWithShape="1">
            <a:blip r:embed="rId2">
              <a:alphaModFix amt="35000"/>
              <a:duotone>
                <a:schemeClr val="accent1">
                  <a:shade val="45000"/>
                  <a:satMod val="135000"/>
                </a:schemeClr>
                <a:prstClr val="white"/>
              </a:duotone>
            </a:blip>
            <a:srcRect/>
            <a:tile tx="889000" ty="0" sx="100000" sy="100000" flip="xy" algn="t"/>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descr="Wavy 3D art">
            <a:extLst>
              <a:ext uri="{FF2B5EF4-FFF2-40B4-BE49-F238E27FC236}">
                <a16:creationId xmlns:a16="http://schemas.microsoft.com/office/drawing/2014/main" id="{4DA51C00-7A02-C6EE-8CAC-339D7C249772}"/>
              </a:ext>
            </a:extLst>
          </p:cNvPr>
          <p:cNvPicPr>
            <a:picLocks noChangeAspect="1"/>
          </p:cNvPicPr>
          <p:nvPr/>
        </p:nvPicPr>
        <p:blipFill>
          <a:blip r:embed="rId3"/>
          <a:srcRect l="8386" r="8383" b="-3"/>
          <a:stretch>
            <a:fillRect/>
          </a:stretch>
        </p:blipFill>
        <p:spPr>
          <a:xfrm>
            <a:off x="5410200" y="567942"/>
            <a:ext cx="6139484" cy="5716862"/>
          </a:xfrm>
          <a:prstGeom prst="rect">
            <a:avLst/>
          </a:prstGeom>
        </p:spPr>
      </p:pic>
    </p:spTree>
    <p:extLst>
      <p:ext uri="{BB962C8B-B14F-4D97-AF65-F5344CB8AC3E}">
        <p14:creationId xmlns:p14="http://schemas.microsoft.com/office/powerpoint/2010/main" val="69847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64" name="Rectangle 63">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65" name="Rectangle 64">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1"/>
            <a:ext cx="12192000" cy="221768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66" name="Rectangle 65">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1"/>
            <a:ext cx="12191999" cy="2224386"/>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lowchart: Alternative Process 4">
            <a:extLst>
              <a:ext uri="{FF2B5EF4-FFF2-40B4-BE49-F238E27FC236}">
                <a16:creationId xmlns:a16="http://schemas.microsoft.com/office/drawing/2014/main" id="{D21C0776-D9EA-1416-FBAC-3F310E859863}"/>
              </a:ext>
            </a:extLst>
          </p:cNvPr>
          <p:cNvSpPr/>
          <p:nvPr/>
        </p:nvSpPr>
        <p:spPr>
          <a:xfrm>
            <a:off x="838200" y="381000"/>
            <a:ext cx="10003218" cy="1600124"/>
          </a:xfrm>
          <a:prstGeom prst="flowChartAlternateProcess">
            <a:avLst/>
          </a:prstGeom>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a:spcBef>
                <a:spcPct val="0"/>
              </a:spcBef>
              <a:spcAft>
                <a:spcPts val="600"/>
              </a:spcAft>
            </a:pPr>
            <a:r>
              <a:rPr lang="en-US" sz="4400" b="1">
                <a:solidFill>
                  <a:schemeClr val="bg1"/>
                </a:solidFill>
                <a:latin typeface="+mj-lt"/>
                <a:ea typeface="+mj-ea"/>
                <a:cs typeface="+mj-cs"/>
              </a:rPr>
              <a:t>Introduction</a:t>
            </a:r>
          </a:p>
        </p:txBody>
      </p:sp>
      <p:sp>
        <p:nvSpPr>
          <p:cNvPr id="4" name="Rectangle 1">
            <a:extLst>
              <a:ext uri="{FF2B5EF4-FFF2-40B4-BE49-F238E27FC236}">
                <a16:creationId xmlns:a16="http://schemas.microsoft.com/office/drawing/2014/main" id="{4D399B8B-8B7B-2221-10B7-4006AA600B69}"/>
              </a:ext>
            </a:extLst>
          </p:cNvPr>
          <p:cNvSpPr>
            <a:spLocks noGrp="1" noChangeArrowheads="1"/>
          </p:cNvSpPr>
          <p:nvPr>
            <p:ph idx="1"/>
          </p:nvPr>
        </p:nvSpPr>
        <p:spPr bwMode="auto">
          <a:xfrm>
            <a:off x="838200" y="2745362"/>
            <a:ext cx="4800600" cy="355282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fontAlgn="base">
              <a:spcBef>
                <a:spcPct val="0"/>
              </a:spcBef>
              <a:spcAft>
                <a:spcPts val="600"/>
              </a:spcAft>
              <a:buSzTx/>
              <a:tabLst/>
            </a:pPr>
            <a:r>
              <a:rPr kumimoji="0" lang="en-US" altLang="en-US" sz="2400" b="0" i="0" u="none" strike="noStrike" cap="none" normalizeH="0" baseline="0" dirty="0">
                <a:ln>
                  <a:noFill/>
                </a:ln>
                <a:solidFill>
                  <a:schemeClr val="tx1"/>
                </a:solidFill>
                <a:effectLst/>
              </a:rPr>
              <a:t>In health and social care, reflection is a fundamental professional ability. In this presentation, the definition of reflection, its practical significance, and its application through a renowned reflective structure are explained.</a:t>
            </a:r>
          </a:p>
        </p:txBody>
      </p:sp>
      <p:pic>
        <p:nvPicPr>
          <p:cNvPr id="6" name="Picture 5" descr="Stethoscope">
            <a:extLst>
              <a:ext uri="{FF2B5EF4-FFF2-40B4-BE49-F238E27FC236}">
                <a16:creationId xmlns:a16="http://schemas.microsoft.com/office/drawing/2014/main" id="{311919A6-A029-7B71-5E4B-3D93FFDCDB92}"/>
              </a:ext>
            </a:extLst>
          </p:cNvPr>
          <p:cNvPicPr>
            <a:picLocks noChangeAspect="1"/>
          </p:cNvPicPr>
          <p:nvPr/>
        </p:nvPicPr>
        <p:blipFill>
          <a:blip r:embed="rId4"/>
          <a:srcRect l="360" r="32889" b="-2"/>
          <a:stretch>
            <a:fillRect/>
          </a:stretch>
        </p:blipFill>
        <p:spPr>
          <a:xfrm>
            <a:off x="7013110" y="2745362"/>
            <a:ext cx="3552807" cy="3552824"/>
          </a:xfrm>
          <a:prstGeom prst="rect">
            <a:avLst/>
          </a:prstGeom>
        </p:spPr>
      </p:pic>
    </p:spTree>
    <p:extLst>
      <p:ext uri="{BB962C8B-B14F-4D97-AF65-F5344CB8AC3E}">
        <p14:creationId xmlns:p14="http://schemas.microsoft.com/office/powerpoint/2010/main" val="161696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3" name="Rectangle 3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35" name="Picture 3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1">
            <a:extLst>
              <a:ext uri="{FF2B5EF4-FFF2-40B4-BE49-F238E27FC236}">
                <a16:creationId xmlns:a16="http://schemas.microsoft.com/office/drawing/2014/main" id="{5BE04F28-5A10-4C64-4F4D-967620FD6D1D}"/>
              </a:ext>
            </a:extLst>
          </p:cNvPr>
          <p:cNvSpPr>
            <a:spLocks noGrp="1"/>
          </p:cNvSpPr>
          <p:nvPr>
            <p:ph type="title"/>
          </p:nvPr>
        </p:nvSpPr>
        <p:spPr>
          <a:xfrm>
            <a:off x="838201" y="559813"/>
            <a:ext cx="10348146" cy="1283471"/>
          </a:xfrm>
        </p:spPr>
        <p:txBody>
          <a:bodyPr anchor="t">
            <a:normAutofit/>
          </a:bodyPr>
          <a:lstStyle/>
          <a:p>
            <a:r>
              <a:rPr lang="en-US" altLang="en-US" b="0" dirty="0">
                <a:solidFill>
                  <a:schemeClr val="tx2"/>
                </a:solidFill>
                <a:latin typeface="Arial" panose="020B0604020202020204" pitchFamily="34" charset="0"/>
              </a:rPr>
              <a:t>What Does Reflection Mean?</a:t>
            </a:r>
            <a:endParaRPr lang="en-GB" dirty="0">
              <a:solidFill>
                <a:schemeClr val="tx2"/>
              </a:solidFill>
            </a:endParaRPr>
          </a:p>
        </p:txBody>
      </p:sp>
      <p:pic>
        <p:nvPicPr>
          <p:cNvPr id="37" name="Picture 3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16" name="Rectangle 1">
            <a:extLst>
              <a:ext uri="{FF2B5EF4-FFF2-40B4-BE49-F238E27FC236}">
                <a16:creationId xmlns:a16="http://schemas.microsoft.com/office/drawing/2014/main" id="{A8B873E7-1B99-15BB-2737-819FBD13BE83}"/>
              </a:ext>
            </a:extLst>
          </p:cNvPr>
          <p:cNvGraphicFramePr>
            <a:graphicFrameLocks noGrp="1"/>
          </p:cNvGraphicFramePr>
          <p:nvPr>
            <p:ph idx="1"/>
            <p:extLst>
              <p:ext uri="{D42A27DB-BD31-4B8C-83A1-F6EECF244321}">
                <p14:modId xmlns:p14="http://schemas.microsoft.com/office/powerpoint/2010/main" val="1216484858"/>
              </p:ext>
            </p:extLst>
          </p:nvPr>
        </p:nvGraphicFramePr>
        <p:xfrm>
          <a:off x="1197268" y="1843284"/>
          <a:ext cx="10156531" cy="43336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46498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9" name="Rectangle 38">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DC6AFA7C-25D5-4EE1-01D0-F0FFFB126DFA}"/>
              </a:ext>
            </a:extLst>
          </p:cNvPr>
          <p:cNvSpPr>
            <a:spLocks noGrp="1"/>
          </p:cNvSpPr>
          <p:nvPr>
            <p:ph type="title"/>
          </p:nvPr>
        </p:nvSpPr>
        <p:spPr>
          <a:xfrm>
            <a:off x="1198181" y="381000"/>
            <a:ext cx="9988166" cy="2404941"/>
          </a:xfrm>
        </p:spPr>
        <p:txBody>
          <a:bodyPr anchor="b">
            <a:normAutofit/>
          </a:bodyPr>
          <a:lstStyle/>
          <a:p>
            <a:pPr algn="ctr"/>
            <a:r>
              <a:rPr lang="en-US" altLang="en-US" b="0" dirty="0">
                <a:solidFill>
                  <a:schemeClr val="tx2"/>
                </a:solidFill>
                <a:latin typeface="Arial" panose="020B0604020202020204" pitchFamily="34" charset="0"/>
              </a:rPr>
              <a:t>The Importance of Reflection in Health and Social Care</a:t>
            </a:r>
            <a:endParaRPr lang="en-GB" dirty="0">
              <a:solidFill>
                <a:schemeClr val="tx2"/>
              </a:solidFill>
            </a:endParaRPr>
          </a:p>
        </p:txBody>
      </p:sp>
      <p:graphicFrame>
        <p:nvGraphicFramePr>
          <p:cNvPr id="16" name="Rectangle 1">
            <a:extLst>
              <a:ext uri="{FF2B5EF4-FFF2-40B4-BE49-F238E27FC236}">
                <a16:creationId xmlns:a16="http://schemas.microsoft.com/office/drawing/2014/main" id="{55E63A66-AD17-1C30-AFF3-0549394066CA}"/>
              </a:ext>
            </a:extLst>
          </p:cNvPr>
          <p:cNvGraphicFramePr>
            <a:graphicFrameLocks noGrp="1"/>
          </p:cNvGraphicFramePr>
          <p:nvPr>
            <p:ph idx="1"/>
            <p:extLst>
              <p:ext uri="{D42A27DB-BD31-4B8C-83A1-F6EECF244321}">
                <p14:modId xmlns:p14="http://schemas.microsoft.com/office/powerpoint/2010/main" val="604405116"/>
              </p:ext>
            </p:extLst>
          </p:nvPr>
        </p:nvGraphicFramePr>
        <p:xfrm>
          <a:off x="838200" y="2918850"/>
          <a:ext cx="10515600" cy="32102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3635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0" name="Rectangle 39">
            <a:extLst>
              <a:ext uri="{FF2B5EF4-FFF2-40B4-BE49-F238E27FC236}">
                <a16:creationId xmlns:a16="http://schemas.microsoft.com/office/drawing/2014/main" id="{5A8C81AE-8F0D-49F3-9FB4-334B0DCDF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E65D89A5-FBA3-4ECF-E1E5-12056A220229}"/>
              </a:ext>
            </a:extLst>
          </p:cNvPr>
          <p:cNvSpPr>
            <a:spLocks noGrp="1"/>
          </p:cNvSpPr>
          <p:nvPr>
            <p:ph type="title"/>
          </p:nvPr>
        </p:nvSpPr>
        <p:spPr>
          <a:xfrm>
            <a:off x="838200" y="559813"/>
            <a:ext cx="4633785" cy="2397324"/>
          </a:xfrm>
        </p:spPr>
        <p:txBody>
          <a:bodyPr>
            <a:normAutofit/>
          </a:bodyPr>
          <a:lstStyle/>
          <a:p>
            <a:r>
              <a:rPr lang="en-US" altLang="en-US" b="0" dirty="0">
                <a:solidFill>
                  <a:schemeClr val="tx2"/>
                </a:solidFill>
                <a:latin typeface="Arial" panose="020B0604020202020204" pitchFamily="34" charset="0"/>
              </a:rPr>
              <a:t>Justification</a:t>
            </a:r>
            <a:endParaRPr lang="en-GB" dirty="0">
              <a:solidFill>
                <a:schemeClr val="tx2"/>
              </a:solidFill>
            </a:endParaRPr>
          </a:p>
        </p:txBody>
      </p:sp>
      <p:sp>
        <p:nvSpPr>
          <p:cNvPr id="4" name="Rectangle 1">
            <a:extLst>
              <a:ext uri="{FF2B5EF4-FFF2-40B4-BE49-F238E27FC236}">
                <a16:creationId xmlns:a16="http://schemas.microsoft.com/office/drawing/2014/main" id="{64EC300B-A8BF-11C6-0C14-C92A6BE49819}"/>
              </a:ext>
            </a:extLst>
          </p:cNvPr>
          <p:cNvSpPr>
            <a:spLocks noGrp="1" noChangeArrowheads="1"/>
          </p:cNvSpPr>
          <p:nvPr>
            <p:ph idx="1"/>
          </p:nvPr>
        </p:nvSpPr>
        <p:spPr bwMode="auto">
          <a:xfrm>
            <a:off x="371789" y="2572378"/>
            <a:ext cx="5099897" cy="354070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lnSpcReduction="10000"/>
          </a:bodyPr>
          <a:lstStyle/>
          <a:p>
            <a:pPr marL="0" indent="0" eaLnBrk="0" fontAlgn="base" hangingPunct="0">
              <a:spcBef>
                <a:spcPct val="0"/>
              </a:spcBef>
              <a:spcAft>
                <a:spcPts val="600"/>
              </a:spcAft>
              <a:buClrTx/>
              <a:buNone/>
            </a:pPr>
            <a:r>
              <a:rPr kumimoji="0" lang="en-US" altLang="en-US" sz="3600" b="0" i="0" u="none" strike="noStrike" cap="none" normalizeH="0" baseline="0" dirty="0">
                <a:ln>
                  <a:noFill/>
                </a:ln>
                <a:solidFill>
                  <a:schemeClr val="tx2"/>
                </a:solidFill>
                <a:effectLst/>
                <a:latin typeface="Arial" panose="020B0604020202020204" pitchFamily="34" charset="0"/>
              </a:rPr>
              <a:t> (critical thinking): In the absence of reflection, poor behavior might be replicated, potentially harming service customers</a:t>
            </a:r>
            <a:r>
              <a:rPr kumimoji="0" lang="en-US" altLang="en-US" sz="1800" b="0" i="0" u="none" strike="noStrike" cap="none" normalizeH="0" baseline="0" dirty="0">
                <a:ln>
                  <a:noFill/>
                </a:ln>
                <a:solidFill>
                  <a:schemeClr val="tx2"/>
                </a:solidFill>
                <a:effectLst/>
                <a:latin typeface="Arial" panose="020B0604020202020204" pitchFamily="34" charset="0"/>
              </a:rPr>
              <a:t>.</a:t>
            </a:r>
            <a:r>
              <a:rPr lang="en-GB" dirty="0"/>
              <a:t> </a:t>
            </a:r>
            <a:r>
              <a:rPr lang="en-GB" sz="2400" dirty="0">
                <a:solidFill>
                  <a:schemeClr val="tx1"/>
                </a:solidFill>
              </a:rPr>
              <a:t>(Williams, 2001)</a:t>
            </a:r>
          </a:p>
          <a:p>
            <a:pPr marL="0" marR="0" lvl="0" indent="0" defTabSz="914400" rtl="0" eaLnBrk="0" fontAlgn="base" latinLnBrk="0" hangingPunct="0">
              <a:spcBef>
                <a:spcPct val="0"/>
              </a:spcBef>
              <a:spcAft>
                <a:spcPts val="600"/>
              </a:spcAft>
              <a:buClrTx/>
              <a:buSzTx/>
              <a:buFontTx/>
              <a:buNone/>
              <a:tabLst/>
            </a:pPr>
            <a:endParaRPr kumimoji="0" lang="en-US" altLang="en-US" sz="1800" b="0" i="0" u="none" strike="noStrike" cap="none" normalizeH="0" baseline="0" dirty="0">
              <a:ln>
                <a:noFill/>
              </a:ln>
              <a:solidFill>
                <a:schemeClr val="tx2"/>
              </a:solidFill>
              <a:effectLst/>
              <a:latin typeface="Arial" panose="020B0604020202020204" pitchFamily="34" charset="0"/>
            </a:endParaRPr>
          </a:p>
        </p:txBody>
      </p:sp>
      <p:sp>
        <p:nvSpPr>
          <p:cNvPr id="41" name="Rectangle 40">
            <a:extLst>
              <a:ext uri="{FF2B5EF4-FFF2-40B4-BE49-F238E27FC236}">
                <a16:creationId xmlns:a16="http://schemas.microsoft.com/office/drawing/2014/main" id="{7F174AE6-83F4-4EF2-8F3A-E34B1822DB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9800" y="0"/>
            <a:ext cx="6172199"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2" name="Rectangle 41">
            <a:extLst>
              <a:ext uri="{FF2B5EF4-FFF2-40B4-BE49-F238E27FC236}">
                <a16:creationId xmlns:a16="http://schemas.microsoft.com/office/drawing/2014/main" id="{4C30E035-0509-409C-B71F-0650ACB148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19800" y="0"/>
            <a:ext cx="6172198"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B0C59415-2F4B-0E4B-82FD-9D7F0B026AEF}"/>
              </a:ext>
            </a:extLst>
          </p:cNvPr>
          <p:cNvPicPr>
            <a:picLocks noChangeAspect="1"/>
          </p:cNvPicPr>
          <p:nvPr/>
        </p:nvPicPr>
        <p:blipFill>
          <a:blip r:embed="rId3"/>
          <a:srcRect l="34510" r="9241" b="2"/>
          <a:stretch>
            <a:fillRect/>
          </a:stretch>
        </p:blipFill>
        <p:spPr>
          <a:xfrm>
            <a:off x="6508749"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spTree>
    <p:extLst>
      <p:ext uri="{BB962C8B-B14F-4D97-AF65-F5344CB8AC3E}">
        <p14:creationId xmlns:p14="http://schemas.microsoft.com/office/powerpoint/2010/main" val="2410236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3FC23-865F-6EFC-422D-A251F9E995F1}"/>
              </a:ext>
            </a:extLst>
          </p:cNvPr>
          <p:cNvSpPr>
            <a:spLocks noGrp="1"/>
          </p:cNvSpPr>
          <p:nvPr>
            <p:ph type="title"/>
          </p:nvPr>
        </p:nvSpPr>
        <p:spPr/>
        <p:txBody>
          <a:bodyPr/>
          <a:lstStyle/>
          <a:p>
            <a:r>
              <a:rPr lang="en-GB" dirty="0"/>
              <a:t>DIFFERENT MODELS OF REFLECTIONS</a:t>
            </a:r>
          </a:p>
        </p:txBody>
      </p:sp>
      <p:pic>
        <p:nvPicPr>
          <p:cNvPr id="10" name="Picture Placeholder 9" descr="A colorful swirly spiral design&#10;&#10;AI-generated content may be incorrect.">
            <a:extLst>
              <a:ext uri="{FF2B5EF4-FFF2-40B4-BE49-F238E27FC236}">
                <a16:creationId xmlns:a16="http://schemas.microsoft.com/office/drawing/2014/main" id="{9B4854AB-1638-C681-9D7B-A34CA64B208D}"/>
              </a:ext>
            </a:extLst>
          </p:cNvPr>
          <p:cNvPicPr>
            <a:picLocks noGrp="1" noChangeAspect="1"/>
          </p:cNvPicPr>
          <p:nvPr>
            <p:ph type="pic"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032" r="8032"/>
          <a:stretch>
            <a:fillRect/>
          </a:stretch>
        </p:blipFill>
        <p:spPr>
          <a:xfrm>
            <a:off x="4591150" y="457201"/>
            <a:ext cx="7600849" cy="5805078"/>
          </a:xfrm>
        </p:spPr>
        <p:style>
          <a:lnRef idx="2">
            <a:schemeClr val="accent1">
              <a:shade val="15000"/>
            </a:schemeClr>
          </a:lnRef>
          <a:fillRef idx="1">
            <a:schemeClr val="accent1"/>
          </a:fillRef>
          <a:effectRef idx="0">
            <a:schemeClr val="accent1"/>
          </a:effectRef>
          <a:fontRef idx="minor">
            <a:schemeClr val="lt1"/>
          </a:fontRef>
        </p:style>
      </p:pic>
      <p:sp>
        <p:nvSpPr>
          <p:cNvPr id="4" name="Text Placeholder 3">
            <a:extLst>
              <a:ext uri="{FF2B5EF4-FFF2-40B4-BE49-F238E27FC236}">
                <a16:creationId xmlns:a16="http://schemas.microsoft.com/office/drawing/2014/main" id="{85C502A9-6067-3920-4C96-47D21B4AEC70}"/>
              </a:ext>
            </a:extLst>
          </p:cNvPr>
          <p:cNvSpPr>
            <a:spLocks noGrp="1"/>
          </p:cNvSpPr>
          <p:nvPr>
            <p:ph type="body" sz="half" idx="2"/>
          </p:nvPr>
        </p:nvSpPr>
        <p:spPr>
          <a:xfrm>
            <a:off x="328511" y="2450690"/>
            <a:ext cx="3932237" cy="3811588"/>
          </a:xfrm>
        </p:spPr>
        <p:txBody>
          <a:bodyPr/>
          <a:lstStyle/>
          <a:p>
            <a:r>
              <a:rPr lang="en-GB" sz="3200" dirty="0"/>
              <a:t>Bassot (2020) presents three essential models of reflection that can aid in effective reflective practice</a:t>
            </a:r>
          </a:p>
          <a:p>
            <a:endParaRPr lang="en-GB" dirty="0"/>
          </a:p>
        </p:txBody>
      </p:sp>
      <p:sp>
        <p:nvSpPr>
          <p:cNvPr id="5" name="Oval 4">
            <a:extLst>
              <a:ext uri="{FF2B5EF4-FFF2-40B4-BE49-F238E27FC236}">
                <a16:creationId xmlns:a16="http://schemas.microsoft.com/office/drawing/2014/main" id="{D042B073-1948-A481-4E80-B2151BF364CF}"/>
              </a:ext>
            </a:extLst>
          </p:cNvPr>
          <p:cNvSpPr/>
          <p:nvPr/>
        </p:nvSpPr>
        <p:spPr>
          <a:xfrm>
            <a:off x="4945626" y="1853381"/>
            <a:ext cx="3234813" cy="1755058"/>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defTabSz="1600200">
              <a:lnSpc>
                <a:spcPct val="90000"/>
              </a:lnSpc>
              <a:spcBef>
                <a:spcPct val="0"/>
              </a:spcBef>
              <a:spcAft>
                <a:spcPct val="35000"/>
              </a:spcAft>
            </a:pPr>
            <a:r>
              <a:rPr lang="en-GB" sz="2400" dirty="0"/>
              <a:t>The 'What?' model created by Driscoll.</a:t>
            </a:r>
            <a:endParaRPr lang="en-GB" dirty="0"/>
          </a:p>
        </p:txBody>
      </p:sp>
      <p:sp>
        <p:nvSpPr>
          <p:cNvPr id="6" name="Oval 5">
            <a:extLst>
              <a:ext uri="{FF2B5EF4-FFF2-40B4-BE49-F238E27FC236}">
                <a16:creationId xmlns:a16="http://schemas.microsoft.com/office/drawing/2014/main" id="{6530BFBE-266E-591E-E455-F30D3EA51E28}"/>
              </a:ext>
            </a:extLst>
          </p:cNvPr>
          <p:cNvSpPr/>
          <p:nvPr/>
        </p:nvSpPr>
        <p:spPr>
          <a:xfrm>
            <a:off x="8613058" y="1853381"/>
            <a:ext cx="2969342" cy="1371600"/>
          </a:xfrm>
          <a:prstGeom prst="ellipse">
            <a:avLst/>
          </a:prstGeom>
        </p:spPr>
        <p:style>
          <a:lnRef idx="3">
            <a:schemeClr val="lt1"/>
          </a:lnRef>
          <a:fillRef idx="1">
            <a:schemeClr val="accent3"/>
          </a:fillRef>
          <a:effectRef idx="1">
            <a:schemeClr val="accent3"/>
          </a:effectRef>
          <a:fontRef idx="minor">
            <a:schemeClr val="lt1"/>
          </a:fontRef>
        </p:style>
        <p:txBody>
          <a:bodyPr rtlCol="0" anchor="ctr"/>
          <a:lstStyle/>
          <a:p>
            <a:pPr algn="ctr" defTabSz="1066800">
              <a:lnSpc>
                <a:spcPct val="90000"/>
              </a:lnSpc>
              <a:spcBef>
                <a:spcPct val="0"/>
              </a:spcBef>
              <a:spcAft>
                <a:spcPct val="35000"/>
              </a:spcAft>
            </a:pPr>
            <a:r>
              <a:rPr lang="en-GB" sz="2400" dirty="0"/>
              <a:t>Gibbs' cycle of self-reflection</a:t>
            </a:r>
            <a:endParaRPr lang="en-GB" dirty="0"/>
          </a:p>
        </p:txBody>
      </p:sp>
      <p:sp>
        <p:nvSpPr>
          <p:cNvPr id="7" name="Oval 6">
            <a:extLst>
              <a:ext uri="{FF2B5EF4-FFF2-40B4-BE49-F238E27FC236}">
                <a16:creationId xmlns:a16="http://schemas.microsoft.com/office/drawing/2014/main" id="{8FB56CB5-2BD1-A1BE-4B4F-BAE268E2B51C}"/>
              </a:ext>
            </a:extLst>
          </p:cNvPr>
          <p:cNvSpPr/>
          <p:nvPr/>
        </p:nvSpPr>
        <p:spPr>
          <a:xfrm>
            <a:off x="5899355" y="4287735"/>
            <a:ext cx="4198374" cy="1277476"/>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defTabSz="1600200">
              <a:lnSpc>
                <a:spcPct val="90000"/>
              </a:lnSpc>
              <a:spcBef>
                <a:spcPct val="0"/>
              </a:spcBef>
              <a:spcAft>
                <a:spcPct val="35000"/>
              </a:spcAft>
            </a:pPr>
            <a:r>
              <a:rPr lang="en-GB" sz="3200" dirty="0"/>
              <a:t>  ERA's reflection model</a:t>
            </a:r>
            <a:endParaRPr lang="en-GB" dirty="0"/>
          </a:p>
        </p:txBody>
      </p:sp>
      <p:sp>
        <p:nvSpPr>
          <p:cNvPr id="11" name="TextBox 10">
            <a:extLst>
              <a:ext uri="{FF2B5EF4-FFF2-40B4-BE49-F238E27FC236}">
                <a16:creationId xmlns:a16="http://schemas.microsoft.com/office/drawing/2014/main" id="{BA2AC575-87BE-F67B-D641-4C530BDDA543}"/>
              </a:ext>
            </a:extLst>
          </p:cNvPr>
          <p:cNvSpPr txBox="1"/>
          <p:nvPr/>
        </p:nvSpPr>
        <p:spPr>
          <a:xfrm>
            <a:off x="4591151" y="5760140"/>
            <a:ext cx="7272338" cy="230832"/>
          </a:xfrm>
          <a:prstGeom prst="rect">
            <a:avLst/>
          </a:prstGeom>
          <a:noFill/>
        </p:spPr>
        <p:txBody>
          <a:bodyPr wrap="square" rtlCol="0">
            <a:spAutoFit/>
          </a:bodyPr>
          <a:lstStyle/>
          <a:p>
            <a:r>
              <a:rPr lang="en-GB" sz="900">
                <a:hlinkClick r:id="rId3" tooltip="https://sketchfab.com/3d-models/deep-reflection-750be301d3c64371ac98524850868020"/>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103850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47" name="Rectangle 46">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8617B93E-1944-0497-5404-0AC9B6582069}"/>
              </a:ext>
            </a:extLst>
          </p:cNvPr>
          <p:cNvSpPr>
            <a:spLocks noGrp="1"/>
          </p:cNvSpPr>
          <p:nvPr>
            <p:ph type="title"/>
          </p:nvPr>
        </p:nvSpPr>
        <p:spPr>
          <a:xfrm>
            <a:off x="1198181" y="381000"/>
            <a:ext cx="9988166" cy="2404941"/>
          </a:xfrm>
        </p:spPr>
        <p:txBody>
          <a:bodyPr anchor="b">
            <a:normAutofit/>
          </a:bodyPr>
          <a:lstStyle/>
          <a:p>
            <a:pPr algn="ctr"/>
            <a:r>
              <a:rPr lang="en-GB" dirty="0">
                <a:solidFill>
                  <a:schemeClr val="tx2"/>
                </a:solidFill>
              </a:rPr>
              <a:t>Reflective Model – Gibbs’ Reflective Cycle</a:t>
            </a:r>
          </a:p>
        </p:txBody>
      </p:sp>
      <p:graphicFrame>
        <p:nvGraphicFramePr>
          <p:cNvPr id="41" name="Content Placeholder 2">
            <a:extLst>
              <a:ext uri="{FF2B5EF4-FFF2-40B4-BE49-F238E27FC236}">
                <a16:creationId xmlns:a16="http://schemas.microsoft.com/office/drawing/2014/main" id="{F18405D8-A56C-8D51-69D5-7D29899C9B0B}"/>
              </a:ext>
            </a:extLst>
          </p:cNvPr>
          <p:cNvGraphicFramePr>
            <a:graphicFrameLocks noGrp="1"/>
          </p:cNvGraphicFramePr>
          <p:nvPr>
            <p:ph idx="1"/>
            <p:extLst>
              <p:ext uri="{D42A27DB-BD31-4B8C-83A1-F6EECF244321}">
                <p14:modId xmlns:p14="http://schemas.microsoft.com/office/powerpoint/2010/main" val="1843946006"/>
              </p:ext>
            </p:extLst>
          </p:nvPr>
        </p:nvGraphicFramePr>
        <p:xfrm>
          <a:off x="838200" y="2918850"/>
          <a:ext cx="10515600" cy="32102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1266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55" name="Picture 54">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56" name="Rectangle 55">
            <a:extLst>
              <a:ext uri="{FF2B5EF4-FFF2-40B4-BE49-F238E27FC236}">
                <a16:creationId xmlns:a16="http://schemas.microsoft.com/office/drawing/2014/main" id="{43A9B7B3-F171-4C25-99FC-C54250F064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57" name="Rectangle 56">
            <a:extLst>
              <a:ext uri="{FF2B5EF4-FFF2-40B4-BE49-F238E27FC236}">
                <a16:creationId xmlns:a16="http://schemas.microsoft.com/office/drawing/2014/main" id="{D2D5C7C5-9C27-4A61-9F57-1857D4532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58" name="Rectangle 57">
            <a:extLst>
              <a:ext uri="{FF2B5EF4-FFF2-40B4-BE49-F238E27FC236}">
                <a16:creationId xmlns:a16="http://schemas.microsoft.com/office/drawing/2014/main" id="{84B9546E-20BE-462C-8BE8-4EBDB46F8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2567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DFE5D2E8-C366-48AC-97AE-18C67E4EF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2225674"/>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D12EBE-7414-376D-025A-518C7B6809FF}"/>
              </a:ext>
            </a:extLst>
          </p:cNvPr>
          <p:cNvSpPr>
            <a:spLocks noGrp="1"/>
          </p:cNvSpPr>
          <p:nvPr>
            <p:ph type="title"/>
          </p:nvPr>
        </p:nvSpPr>
        <p:spPr>
          <a:xfrm>
            <a:off x="1198182" y="381000"/>
            <a:ext cx="10003218" cy="1600124"/>
          </a:xfrm>
        </p:spPr>
        <p:txBody>
          <a:bodyPr vert="horz" lIns="91440" tIns="45720" rIns="91440" bIns="45720" rtlCol="0" anchor="ctr">
            <a:normAutofit/>
          </a:bodyPr>
          <a:lstStyle/>
          <a:p>
            <a:pPr>
              <a:lnSpc>
                <a:spcPct val="90000"/>
              </a:lnSpc>
            </a:pPr>
            <a:r>
              <a:rPr lang="en-US" altLang="en-US" sz="2400" dirty="0"/>
              <a:t>A Real-World Example in a Health and Social Care Environment </a:t>
            </a:r>
            <a:br>
              <a:rPr lang="en-US" altLang="en-US" sz="2400" dirty="0"/>
            </a:br>
            <a:br>
              <a:rPr lang="en-US" altLang="en-US" sz="2400" dirty="0"/>
            </a:br>
            <a:endParaRPr lang="en-US" sz="2400" dirty="0"/>
          </a:p>
        </p:txBody>
      </p:sp>
      <p:graphicFrame>
        <p:nvGraphicFramePr>
          <p:cNvPr id="37" name="Rectangle 1">
            <a:extLst>
              <a:ext uri="{FF2B5EF4-FFF2-40B4-BE49-F238E27FC236}">
                <a16:creationId xmlns:a16="http://schemas.microsoft.com/office/drawing/2014/main" id="{AA1AB5D1-759F-7967-46FF-9FD3C2D7C520}"/>
              </a:ext>
            </a:extLst>
          </p:cNvPr>
          <p:cNvGraphicFramePr/>
          <p:nvPr>
            <p:extLst>
              <p:ext uri="{D42A27DB-BD31-4B8C-83A1-F6EECF244321}">
                <p14:modId xmlns:p14="http://schemas.microsoft.com/office/powerpoint/2010/main" val="2110440270"/>
              </p:ext>
            </p:extLst>
          </p:nvPr>
        </p:nvGraphicFramePr>
        <p:xfrm>
          <a:off x="865238" y="2362124"/>
          <a:ext cx="10726994" cy="44958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Arrow: Right 11">
            <a:extLst>
              <a:ext uri="{FF2B5EF4-FFF2-40B4-BE49-F238E27FC236}">
                <a16:creationId xmlns:a16="http://schemas.microsoft.com/office/drawing/2014/main" id="{65412272-7C48-0FC2-4553-5120CB797A98}"/>
              </a:ext>
            </a:extLst>
          </p:cNvPr>
          <p:cNvSpPr/>
          <p:nvPr/>
        </p:nvSpPr>
        <p:spPr>
          <a:xfrm>
            <a:off x="268517" y="6131053"/>
            <a:ext cx="258283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7606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17" name="Picture 16">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1">
            <a:extLst>
              <a:ext uri="{FF2B5EF4-FFF2-40B4-BE49-F238E27FC236}">
                <a16:creationId xmlns:a16="http://schemas.microsoft.com/office/drawing/2014/main" id="{EC282DCF-03F9-76FB-DA78-A1D8A4EE2EFC}"/>
              </a:ext>
            </a:extLst>
          </p:cNvPr>
          <p:cNvSpPr>
            <a:spLocks noGrp="1"/>
          </p:cNvSpPr>
          <p:nvPr>
            <p:ph type="title"/>
          </p:nvPr>
        </p:nvSpPr>
        <p:spPr>
          <a:xfrm>
            <a:off x="815304" y="182843"/>
            <a:ext cx="8180885" cy="701190"/>
          </a:xfrm>
        </p:spPr>
        <p:txBody>
          <a:bodyPr vert="horz" lIns="91440" tIns="45720" rIns="91440" bIns="45720" rtlCol="0" anchor="t">
            <a:normAutofit/>
          </a:bodyPr>
          <a:lstStyle/>
          <a:p>
            <a:r>
              <a:rPr lang="en-GB" sz="3600" dirty="0">
                <a:solidFill>
                  <a:schemeClr val="accent6"/>
                </a:solidFill>
              </a:rPr>
              <a:t>The Gibb’s reflective cycle Explains</a:t>
            </a:r>
            <a:endParaRPr lang="en-US" sz="3600" dirty="0">
              <a:solidFill>
                <a:schemeClr val="accent6"/>
              </a:solidFill>
            </a:endParaRPr>
          </a:p>
        </p:txBody>
      </p:sp>
      <p:pic>
        <p:nvPicPr>
          <p:cNvPr id="19" name="Picture 18">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1">
                <a:shade val="45000"/>
                <a:satMod val="135000"/>
              </a:schemeClr>
              <a:prstClr val="white"/>
            </a:duotone>
            <a:extLst>
              <a:ext uri="{28A0092B-C50C-407E-A947-70E740481C1C}">
                <a14:useLocalDpi xmlns:a14="http://schemas.microsoft.com/office/drawing/2010/main" val="0"/>
              </a:ext>
            </a:extLst>
          </a:blip>
          <a:srcRect r="46048"/>
          <a:stretch/>
        </p:blipFill>
        <p:spPr>
          <a:xfrm rot="10800000">
            <a:off x="0" y="2719662"/>
            <a:ext cx="1371600" cy="2548349"/>
          </a:xfrm>
          <a:prstGeom prst="rect">
            <a:avLst/>
          </a:prstGeom>
        </p:spPr>
      </p:pic>
      <p:sp>
        <p:nvSpPr>
          <p:cNvPr id="4" name="Text Placeholder 3">
            <a:extLst>
              <a:ext uri="{FF2B5EF4-FFF2-40B4-BE49-F238E27FC236}">
                <a16:creationId xmlns:a16="http://schemas.microsoft.com/office/drawing/2014/main" id="{B0A1B6BF-03F4-1714-C428-2024B80B7A8B}"/>
              </a:ext>
            </a:extLst>
          </p:cNvPr>
          <p:cNvSpPr>
            <a:spLocks noGrp="1"/>
          </p:cNvSpPr>
          <p:nvPr>
            <p:ph type="body" sz="half" idx="2"/>
          </p:nvPr>
        </p:nvSpPr>
        <p:spPr>
          <a:xfrm>
            <a:off x="0" y="772864"/>
            <a:ext cx="12027877" cy="6085135"/>
          </a:xfrm>
        </p:spPr>
        <p:txBody>
          <a:bodyPr vert="horz" lIns="91440" tIns="45720" rIns="91440" bIns="45720" rtlCol="0" anchor="ctr">
            <a:normAutofit/>
          </a:bodyPr>
          <a:lstStyle/>
          <a:p>
            <a:r>
              <a:rPr lang="en-GB" sz="1800" b="1" dirty="0">
                <a:solidFill>
                  <a:schemeClr val="tx1"/>
                </a:solidFill>
              </a:rPr>
              <a:t>(Jasper, 2013)             </a:t>
            </a:r>
          </a:p>
          <a:p>
            <a:endParaRPr lang="en-GB" sz="1800" dirty="0">
              <a:solidFill>
                <a:schemeClr val="tx1"/>
              </a:solidFill>
            </a:endParaRPr>
          </a:p>
          <a:p>
            <a:endParaRPr lang="en-US" sz="1800" dirty="0">
              <a:solidFill>
                <a:schemeClr val="tx2"/>
              </a:solidFill>
            </a:endParaRPr>
          </a:p>
        </p:txBody>
      </p:sp>
      <p:sp>
        <p:nvSpPr>
          <p:cNvPr id="6" name="Hexagon 5">
            <a:extLst>
              <a:ext uri="{FF2B5EF4-FFF2-40B4-BE49-F238E27FC236}">
                <a16:creationId xmlns:a16="http://schemas.microsoft.com/office/drawing/2014/main" id="{A44BEE1B-9AB7-A3B5-BD45-9B73078B84F8}"/>
              </a:ext>
            </a:extLst>
          </p:cNvPr>
          <p:cNvSpPr/>
          <p:nvPr/>
        </p:nvSpPr>
        <p:spPr>
          <a:xfrm>
            <a:off x="4917109" y="1086081"/>
            <a:ext cx="1690230" cy="1121012"/>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22300">
              <a:lnSpc>
                <a:spcPct val="90000"/>
              </a:lnSpc>
              <a:spcBef>
                <a:spcPct val="0"/>
              </a:spcBef>
              <a:spcAft>
                <a:spcPct val="35000"/>
              </a:spcAft>
            </a:pPr>
            <a:r>
              <a:rPr lang="en-US" sz="1400" dirty="0"/>
              <a:t>Description</a:t>
            </a:r>
            <a:endParaRPr lang="en-US" sz="1100" dirty="0"/>
          </a:p>
        </p:txBody>
      </p:sp>
      <p:sp>
        <p:nvSpPr>
          <p:cNvPr id="7" name="Hexagon 6">
            <a:extLst>
              <a:ext uri="{FF2B5EF4-FFF2-40B4-BE49-F238E27FC236}">
                <a16:creationId xmlns:a16="http://schemas.microsoft.com/office/drawing/2014/main" id="{21E84D75-5E9D-FFA2-2794-509AB5D006E8}"/>
              </a:ext>
            </a:extLst>
          </p:cNvPr>
          <p:cNvSpPr/>
          <p:nvPr/>
        </p:nvSpPr>
        <p:spPr>
          <a:xfrm>
            <a:off x="3980557" y="2652337"/>
            <a:ext cx="1613822" cy="1112862"/>
          </a:xfrm>
          <a:prstGeom prst="hexagon">
            <a:avLst>
              <a:gd name="adj" fmla="val 20946"/>
              <a:gd name="vf" fmla="val 11547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22300">
              <a:lnSpc>
                <a:spcPct val="90000"/>
              </a:lnSpc>
              <a:spcBef>
                <a:spcPct val="0"/>
              </a:spcBef>
              <a:spcAft>
                <a:spcPct val="35000"/>
              </a:spcAft>
            </a:pPr>
            <a:r>
              <a:rPr lang="en-US" dirty="0"/>
              <a:t>Action Plan</a:t>
            </a:r>
          </a:p>
        </p:txBody>
      </p:sp>
      <p:sp>
        <p:nvSpPr>
          <p:cNvPr id="8" name="Hexagon 7">
            <a:extLst>
              <a:ext uri="{FF2B5EF4-FFF2-40B4-BE49-F238E27FC236}">
                <a16:creationId xmlns:a16="http://schemas.microsoft.com/office/drawing/2014/main" id="{A6931B15-BB86-50CB-C772-8409D3DE8DAF}"/>
              </a:ext>
            </a:extLst>
          </p:cNvPr>
          <p:cNvSpPr/>
          <p:nvPr/>
        </p:nvSpPr>
        <p:spPr>
          <a:xfrm>
            <a:off x="6438702" y="2646465"/>
            <a:ext cx="1600040" cy="1117995"/>
          </a:xfrm>
          <a:prstGeom prst="hexagon">
            <a:avLst>
              <a:gd name="adj" fmla="val 24249"/>
              <a:gd name="vf" fmla="val 11547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800100">
              <a:lnSpc>
                <a:spcPct val="90000"/>
              </a:lnSpc>
              <a:spcBef>
                <a:spcPct val="0"/>
              </a:spcBef>
              <a:spcAft>
                <a:spcPct val="35000"/>
              </a:spcAft>
            </a:pPr>
            <a:r>
              <a:rPr lang="en-US"/>
              <a:t>Feelings</a:t>
            </a:r>
            <a:endParaRPr lang="en-US" sz="1400" dirty="0"/>
          </a:p>
        </p:txBody>
      </p:sp>
      <p:sp>
        <p:nvSpPr>
          <p:cNvPr id="10" name="Hexagon 9">
            <a:extLst>
              <a:ext uri="{FF2B5EF4-FFF2-40B4-BE49-F238E27FC236}">
                <a16:creationId xmlns:a16="http://schemas.microsoft.com/office/drawing/2014/main" id="{BD3C98F7-98CA-A890-86B7-89CF60AA9408}"/>
              </a:ext>
            </a:extLst>
          </p:cNvPr>
          <p:cNvSpPr/>
          <p:nvPr/>
        </p:nvSpPr>
        <p:spPr>
          <a:xfrm>
            <a:off x="6949009" y="4289104"/>
            <a:ext cx="1660698" cy="1036168"/>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22300">
              <a:lnSpc>
                <a:spcPct val="90000"/>
              </a:lnSpc>
              <a:spcBef>
                <a:spcPct val="0"/>
              </a:spcBef>
              <a:spcAft>
                <a:spcPct val="35000"/>
              </a:spcAft>
            </a:pPr>
            <a:r>
              <a:rPr lang="en-US" sz="1600" dirty="0"/>
              <a:t>Evaluation</a:t>
            </a:r>
            <a:endParaRPr lang="en-US" sz="1200" dirty="0"/>
          </a:p>
        </p:txBody>
      </p:sp>
      <p:sp>
        <p:nvSpPr>
          <p:cNvPr id="12" name="Hexagon 11">
            <a:extLst>
              <a:ext uri="{FF2B5EF4-FFF2-40B4-BE49-F238E27FC236}">
                <a16:creationId xmlns:a16="http://schemas.microsoft.com/office/drawing/2014/main" id="{6A22D8D0-24E2-DE57-7516-815785C21BA0}"/>
              </a:ext>
            </a:extLst>
          </p:cNvPr>
          <p:cNvSpPr/>
          <p:nvPr/>
        </p:nvSpPr>
        <p:spPr>
          <a:xfrm>
            <a:off x="3834662" y="4207928"/>
            <a:ext cx="1684626" cy="1080177"/>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889000">
              <a:lnSpc>
                <a:spcPct val="90000"/>
              </a:lnSpc>
              <a:spcBef>
                <a:spcPct val="0"/>
              </a:spcBef>
              <a:spcAft>
                <a:spcPct val="35000"/>
              </a:spcAft>
            </a:pPr>
            <a:r>
              <a:rPr lang="en-US" sz="1600" dirty="0"/>
              <a:t>Conclusion</a:t>
            </a:r>
            <a:endParaRPr lang="en-US" sz="1100" dirty="0"/>
          </a:p>
        </p:txBody>
      </p:sp>
      <p:sp>
        <p:nvSpPr>
          <p:cNvPr id="14" name="Hexagon 13">
            <a:extLst>
              <a:ext uri="{FF2B5EF4-FFF2-40B4-BE49-F238E27FC236}">
                <a16:creationId xmlns:a16="http://schemas.microsoft.com/office/drawing/2014/main" id="{49C1EAC7-FF98-6E5A-43C1-BD7887A492F1}"/>
              </a:ext>
            </a:extLst>
          </p:cNvPr>
          <p:cNvSpPr/>
          <p:nvPr/>
        </p:nvSpPr>
        <p:spPr>
          <a:xfrm>
            <a:off x="5517249" y="5665315"/>
            <a:ext cx="1860357" cy="1121011"/>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800100">
              <a:lnSpc>
                <a:spcPct val="90000"/>
              </a:lnSpc>
              <a:spcBef>
                <a:spcPct val="0"/>
              </a:spcBef>
              <a:spcAft>
                <a:spcPct val="35000"/>
              </a:spcAft>
            </a:pPr>
            <a:r>
              <a:rPr lang="en-US" dirty="0"/>
              <a:t>Analysis</a:t>
            </a:r>
            <a:endParaRPr lang="en-US" sz="1400" dirty="0"/>
          </a:p>
        </p:txBody>
      </p:sp>
      <p:sp>
        <p:nvSpPr>
          <p:cNvPr id="16" name="Arrow: Down 15">
            <a:extLst>
              <a:ext uri="{FF2B5EF4-FFF2-40B4-BE49-F238E27FC236}">
                <a16:creationId xmlns:a16="http://schemas.microsoft.com/office/drawing/2014/main" id="{808AA5BF-EA71-7246-C796-F557003EF61B}"/>
              </a:ext>
            </a:extLst>
          </p:cNvPr>
          <p:cNvSpPr/>
          <p:nvPr/>
        </p:nvSpPr>
        <p:spPr>
          <a:xfrm rot="18776214">
            <a:off x="6398902" y="2171225"/>
            <a:ext cx="484632" cy="39867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Down 17">
            <a:extLst>
              <a:ext uri="{FF2B5EF4-FFF2-40B4-BE49-F238E27FC236}">
                <a16:creationId xmlns:a16="http://schemas.microsoft.com/office/drawing/2014/main" id="{21141C36-7DFB-3CE9-D111-72C18442BD5A}"/>
              </a:ext>
            </a:extLst>
          </p:cNvPr>
          <p:cNvSpPr/>
          <p:nvPr/>
        </p:nvSpPr>
        <p:spPr>
          <a:xfrm>
            <a:off x="7177337" y="3939020"/>
            <a:ext cx="555276" cy="25704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Down 19">
            <a:extLst>
              <a:ext uri="{FF2B5EF4-FFF2-40B4-BE49-F238E27FC236}">
                <a16:creationId xmlns:a16="http://schemas.microsoft.com/office/drawing/2014/main" id="{410D7A48-2CCA-D04F-D0E0-366D5D98B4F3}"/>
              </a:ext>
            </a:extLst>
          </p:cNvPr>
          <p:cNvSpPr/>
          <p:nvPr/>
        </p:nvSpPr>
        <p:spPr>
          <a:xfrm rot="11291781">
            <a:off x="4334529" y="3874728"/>
            <a:ext cx="484632" cy="26498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Down 20">
            <a:extLst>
              <a:ext uri="{FF2B5EF4-FFF2-40B4-BE49-F238E27FC236}">
                <a16:creationId xmlns:a16="http://schemas.microsoft.com/office/drawing/2014/main" id="{B6B70AD2-037F-886C-CC58-08DE145BF83C}"/>
              </a:ext>
            </a:extLst>
          </p:cNvPr>
          <p:cNvSpPr/>
          <p:nvPr/>
        </p:nvSpPr>
        <p:spPr>
          <a:xfrm rot="12586058">
            <a:off x="4728223" y="2204639"/>
            <a:ext cx="484632" cy="28832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Down 21">
            <a:extLst>
              <a:ext uri="{FF2B5EF4-FFF2-40B4-BE49-F238E27FC236}">
                <a16:creationId xmlns:a16="http://schemas.microsoft.com/office/drawing/2014/main" id="{9B79B788-55BA-F3CD-C06A-38E149172E5C}"/>
              </a:ext>
            </a:extLst>
          </p:cNvPr>
          <p:cNvSpPr/>
          <p:nvPr/>
        </p:nvSpPr>
        <p:spPr>
          <a:xfrm rot="7919439">
            <a:off x="5100646" y="5341411"/>
            <a:ext cx="484632" cy="26745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rrow: Down 22">
            <a:extLst>
              <a:ext uri="{FF2B5EF4-FFF2-40B4-BE49-F238E27FC236}">
                <a16:creationId xmlns:a16="http://schemas.microsoft.com/office/drawing/2014/main" id="{0E4164A4-7AA4-D1B8-6741-72DD70163A7F}"/>
              </a:ext>
            </a:extLst>
          </p:cNvPr>
          <p:cNvSpPr/>
          <p:nvPr/>
        </p:nvSpPr>
        <p:spPr>
          <a:xfrm rot="3494108">
            <a:off x="7265891" y="5515591"/>
            <a:ext cx="484632" cy="33384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Speech Bubble: Oval 24">
            <a:extLst>
              <a:ext uri="{FF2B5EF4-FFF2-40B4-BE49-F238E27FC236}">
                <a16:creationId xmlns:a16="http://schemas.microsoft.com/office/drawing/2014/main" id="{1D20C793-835A-AA9B-E247-8F281CCD7159}"/>
              </a:ext>
            </a:extLst>
          </p:cNvPr>
          <p:cNvSpPr/>
          <p:nvPr/>
        </p:nvSpPr>
        <p:spPr>
          <a:xfrm>
            <a:off x="7377606" y="855870"/>
            <a:ext cx="2069202" cy="1110340"/>
          </a:xfrm>
          <a:prstGeom prst="wedgeEllipseCallout">
            <a:avLst>
              <a:gd name="adj1" fmla="val -86794"/>
              <a:gd name="adj2" fmla="val 21183"/>
            </a:avLst>
          </a:prstGeom>
        </p:spPr>
        <p:style>
          <a:lnRef idx="0">
            <a:schemeClr val="dk1"/>
          </a:lnRef>
          <a:fillRef idx="3">
            <a:schemeClr val="dk1"/>
          </a:fillRef>
          <a:effectRef idx="3">
            <a:schemeClr val="dk1"/>
          </a:effectRef>
          <a:fontRef idx="minor">
            <a:schemeClr val="lt1"/>
          </a:fontRef>
        </p:style>
        <p:txBody>
          <a:bodyPr rtlCol="0" anchor="ctr"/>
          <a:lstStyle/>
          <a:p>
            <a:r>
              <a:rPr lang="en-GB" sz="1600" dirty="0">
                <a:solidFill>
                  <a:schemeClr val="bg2">
                    <a:lumMod val="75000"/>
                  </a:schemeClr>
                </a:solidFill>
              </a:rPr>
              <a:t>What Happened?</a:t>
            </a:r>
          </a:p>
        </p:txBody>
      </p:sp>
      <p:sp>
        <p:nvSpPr>
          <p:cNvPr id="26" name="Speech Bubble: Oval 25">
            <a:extLst>
              <a:ext uri="{FF2B5EF4-FFF2-40B4-BE49-F238E27FC236}">
                <a16:creationId xmlns:a16="http://schemas.microsoft.com/office/drawing/2014/main" id="{29571AE9-5B28-ECA4-8AEE-95A9B23863B2}"/>
              </a:ext>
            </a:extLst>
          </p:cNvPr>
          <p:cNvSpPr>
            <a:spLocks/>
          </p:cNvSpPr>
          <p:nvPr/>
        </p:nvSpPr>
        <p:spPr>
          <a:xfrm>
            <a:off x="8727589" y="2249638"/>
            <a:ext cx="2063809" cy="1429057"/>
          </a:xfrm>
          <a:prstGeom prst="wedgeEllipseCallout">
            <a:avLst>
              <a:gd name="adj1" fmla="val -80479"/>
              <a:gd name="adj2" fmla="val 16277"/>
            </a:avLst>
          </a:prstGeom>
        </p:spPr>
        <p:style>
          <a:lnRef idx="1">
            <a:schemeClr val="dk1"/>
          </a:lnRef>
          <a:fillRef idx="2">
            <a:schemeClr val="dk1"/>
          </a:fillRef>
          <a:effectRef idx="1">
            <a:schemeClr val="dk1"/>
          </a:effectRef>
          <a:fontRef idx="minor">
            <a:schemeClr val="dk1"/>
          </a:fontRef>
        </p:style>
        <p:txBody>
          <a:bodyPr rtlCol="0" anchor="ctr"/>
          <a:lstStyle/>
          <a:p>
            <a:r>
              <a:rPr lang="en-GB" sz="1600" dirty="0">
                <a:solidFill>
                  <a:schemeClr val="tx1"/>
                </a:solidFill>
              </a:rPr>
              <a:t>What were your thoughts and feelings at the time? </a:t>
            </a:r>
          </a:p>
        </p:txBody>
      </p:sp>
      <p:sp>
        <p:nvSpPr>
          <p:cNvPr id="27" name="Speech Bubble: Oval 26">
            <a:extLst>
              <a:ext uri="{FF2B5EF4-FFF2-40B4-BE49-F238E27FC236}">
                <a16:creationId xmlns:a16="http://schemas.microsoft.com/office/drawing/2014/main" id="{B0C6E552-4D6D-FF2B-2C4C-F889F9356518}"/>
              </a:ext>
            </a:extLst>
          </p:cNvPr>
          <p:cNvSpPr/>
          <p:nvPr/>
        </p:nvSpPr>
        <p:spPr>
          <a:xfrm>
            <a:off x="9197443" y="4562727"/>
            <a:ext cx="2343054" cy="1418094"/>
          </a:xfrm>
          <a:prstGeom prst="wedgeEllipseCallout">
            <a:avLst>
              <a:gd name="adj1" fmla="val -74292"/>
              <a:gd name="adj2" fmla="val -3177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What were you thinking and feeling at the time? </a:t>
            </a:r>
          </a:p>
        </p:txBody>
      </p:sp>
      <p:sp>
        <p:nvSpPr>
          <p:cNvPr id="32" name="Flowchart: Sequential Access Storage 31">
            <a:extLst>
              <a:ext uri="{FF2B5EF4-FFF2-40B4-BE49-F238E27FC236}">
                <a16:creationId xmlns:a16="http://schemas.microsoft.com/office/drawing/2014/main" id="{768C7E34-26F0-99BC-01A5-848E3FF871A7}"/>
              </a:ext>
            </a:extLst>
          </p:cNvPr>
          <p:cNvSpPr/>
          <p:nvPr/>
        </p:nvSpPr>
        <p:spPr>
          <a:xfrm>
            <a:off x="1202176" y="1502333"/>
            <a:ext cx="2739680" cy="1305290"/>
          </a:xfrm>
          <a:prstGeom prst="flowChartMagneticTape">
            <a:avLst/>
          </a:prstGeom>
        </p:spPr>
        <p:style>
          <a:lnRef idx="3">
            <a:schemeClr val="lt1"/>
          </a:lnRef>
          <a:fillRef idx="1">
            <a:schemeClr val="accent3"/>
          </a:fillRef>
          <a:effectRef idx="1">
            <a:schemeClr val="accent3"/>
          </a:effectRef>
          <a:fontRef idx="minor">
            <a:schemeClr val="lt1"/>
          </a:fontRef>
        </p:style>
        <p:txBody>
          <a:bodyPr rtlCol="0" anchor="ctr"/>
          <a:lstStyle/>
          <a:p>
            <a:r>
              <a:rPr lang="en-GB" dirty="0">
                <a:solidFill>
                  <a:schemeClr val="tx1"/>
                </a:solidFill>
              </a:rPr>
              <a:t>If it arose again, what would you do?</a:t>
            </a:r>
            <a:endParaRPr lang="en-GB" sz="1400" dirty="0">
              <a:solidFill>
                <a:schemeClr val="tx1"/>
              </a:solidFill>
            </a:endParaRPr>
          </a:p>
        </p:txBody>
      </p:sp>
      <p:sp>
        <p:nvSpPr>
          <p:cNvPr id="33" name="Flowchart: Sequential Access Storage 32">
            <a:extLst>
              <a:ext uri="{FF2B5EF4-FFF2-40B4-BE49-F238E27FC236}">
                <a16:creationId xmlns:a16="http://schemas.microsoft.com/office/drawing/2014/main" id="{C31D525B-CE49-DF7A-82B1-D62B73246F97}"/>
              </a:ext>
            </a:extLst>
          </p:cNvPr>
          <p:cNvSpPr/>
          <p:nvPr/>
        </p:nvSpPr>
        <p:spPr>
          <a:xfrm>
            <a:off x="822098" y="4071814"/>
            <a:ext cx="2736837" cy="981826"/>
          </a:xfrm>
          <a:prstGeom prst="flowChartMagneticTap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en-GB" sz="1600" dirty="0">
                <a:solidFill>
                  <a:schemeClr val="bg2">
                    <a:lumMod val="75000"/>
                  </a:schemeClr>
                </a:solidFill>
              </a:rPr>
              <a:t>What else could you have done?</a:t>
            </a:r>
          </a:p>
        </p:txBody>
      </p:sp>
      <p:sp>
        <p:nvSpPr>
          <p:cNvPr id="34" name="Flowchart: Sequential Access Storage 33">
            <a:extLst>
              <a:ext uri="{FF2B5EF4-FFF2-40B4-BE49-F238E27FC236}">
                <a16:creationId xmlns:a16="http://schemas.microsoft.com/office/drawing/2014/main" id="{FAC8B2FF-BEA6-CCD4-958A-8F5D675F0525}"/>
              </a:ext>
            </a:extLst>
          </p:cNvPr>
          <p:cNvSpPr/>
          <p:nvPr/>
        </p:nvSpPr>
        <p:spPr>
          <a:xfrm rot="21282006">
            <a:off x="1866245" y="5665005"/>
            <a:ext cx="3112240" cy="1079733"/>
          </a:xfrm>
          <a:prstGeom prst="flowChartMagneticTape">
            <a:avLst/>
          </a:prstGeom>
        </p:spPr>
        <p:style>
          <a:lnRef idx="1">
            <a:schemeClr val="accent6"/>
          </a:lnRef>
          <a:fillRef idx="3">
            <a:schemeClr val="accent6"/>
          </a:fillRef>
          <a:effectRef idx="2">
            <a:schemeClr val="accent6"/>
          </a:effectRef>
          <a:fontRef idx="minor">
            <a:schemeClr val="lt1"/>
          </a:fontRef>
        </p:style>
        <p:txBody>
          <a:bodyPr rtlCol="0" anchor="ctr"/>
          <a:lstStyle/>
          <a:p>
            <a:r>
              <a:rPr lang="en-GB" sz="1600" dirty="0">
                <a:solidFill>
                  <a:schemeClr val="tx1"/>
                </a:solidFill>
              </a:rPr>
              <a:t>What sense can you make out of the situation?</a:t>
            </a:r>
          </a:p>
        </p:txBody>
      </p:sp>
    </p:spTree>
    <p:extLst>
      <p:ext uri="{BB962C8B-B14F-4D97-AF65-F5344CB8AC3E}">
        <p14:creationId xmlns:p14="http://schemas.microsoft.com/office/powerpoint/2010/main" val="3726587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59" name="Rectangle 58">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13" name="Content Placeholder 12" descr="A group of people sitting on a couch reading a book&#10;&#10;AI-generated content may be incorrect.">
            <a:extLst>
              <a:ext uri="{FF2B5EF4-FFF2-40B4-BE49-F238E27FC236}">
                <a16:creationId xmlns:a16="http://schemas.microsoft.com/office/drawing/2014/main" id="{27A4DB7E-6753-98E9-B1DF-C6A752A8BC76}"/>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0455" r="1" b="1"/>
          <a:stretch>
            <a:fillRect/>
          </a:stretch>
        </p:blipFill>
        <p:spPr>
          <a:xfrm>
            <a:off x="3048" y="10"/>
            <a:ext cx="5635753" cy="4618233"/>
          </a:xfrm>
          <a:prstGeom prst="rect">
            <a:avLst/>
          </a:prstGeom>
        </p:spPr>
      </p:pic>
      <p:sp>
        <p:nvSpPr>
          <p:cNvPr id="60" name="Rectangle 59">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02877"/>
            <a:ext cx="12192000" cy="2267339"/>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61" name="Rectangle 60">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55" y="4596020"/>
            <a:ext cx="12191999" cy="2274195"/>
          </a:xfrm>
          <a:prstGeom prst="rect">
            <a:avLst/>
          </a:prstGeom>
          <a:blipFill dpi="0" rotWithShape="1">
            <a:blip r:embed="rId4">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8DAD591-4A03-DF66-B301-EC824E653801}"/>
              </a:ext>
            </a:extLst>
          </p:cNvPr>
          <p:cNvSpPr>
            <a:spLocks noGrp="1"/>
          </p:cNvSpPr>
          <p:nvPr>
            <p:ph type="title"/>
          </p:nvPr>
        </p:nvSpPr>
        <p:spPr>
          <a:xfrm>
            <a:off x="838200" y="5084466"/>
            <a:ext cx="10003218" cy="1011534"/>
          </a:xfrm>
        </p:spPr>
        <p:txBody>
          <a:bodyPr vert="horz" lIns="91440" tIns="45720" rIns="91440" bIns="45720" rtlCol="0" anchor="ctr">
            <a:normAutofit/>
          </a:bodyPr>
          <a:lstStyle/>
          <a:p>
            <a:r>
              <a:rPr lang="en-US" altLang="en-US"/>
              <a:t>     In conclusion</a:t>
            </a:r>
            <a:endParaRPr lang="en-US"/>
          </a:p>
        </p:txBody>
      </p:sp>
      <p:sp>
        <p:nvSpPr>
          <p:cNvPr id="16" name="Rectangle 1">
            <a:extLst>
              <a:ext uri="{FF2B5EF4-FFF2-40B4-BE49-F238E27FC236}">
                <a16:creationId xmlns:a16="http://schemas.microsoft.com/office/drawing/2014/main" id="{2F2ACEE6-6A53-8ED5-907A-7E8BCE37224A}"/>
              </a:ext>
            </a:extLst>
          </p:cNvPr>
          <p:cNvSpPr>
            <a:spLocks noChangeArrowheads="1"/>
          </p:cNvSpPr>
          <p:nvPr/>
        </p:nvSpPr>
        <p:spPr bwMode="auto">
          <a:xfrm>
            <a:off x="5797899" y="0"/>
            <a:ext cx="5892656" cy="433567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fontScale="92500" lnSpcReduction="20000"/>
          </a:bodyPr>
          <a:lstStyle/>
          <a:p>
            <a:pPr marR="0" lvl="0" fontAlgn="base">
              <a:spcBef>
                <a:spcPct val="0"/>
              </a:spcBef>
              <a:spcAft>
                <a:spcPts val="600"/>
              </a:spcAft>
              <a:buClr>
                <a:schemeClr val="accent1"/>
              </a:buClr>
              <a:buSzTx/>
              <a:tabLst/>
            </a:pPr>
            <a:br>
              <a:rPr kumimoji="0" lang="en-US" altLang="en-US" sz="1700" b="0" i="0" u="none" strike="noStrike" cap="none" normalizeH="0" baseline="0" dirty="0">
                <a:ln>
                  <a:noFill/>
                </a:ln>
                <a:solidFill>
                  <a:schemeClr val="tx2"/>
                </a:solidFill>
                <a:effectLst/>
              </a:rPr>
            </a:br>
            <a:r>
              <a:rPr kumimoji="0" lang="en-US" altLang="en-US" sz="2400" b="0" i="0" u="none" strike="noStrike" cap="none" normalizeH="0" baseline="0" dirty="0">
                <a:ln>
                  <a:noFill/>
                </a:ln>
                <a:solidFill>
                  <a:schemeClr val="tx2"/>
                </a:solidFill>
                <a:effectLst/>
              </a:rPr>
              <a:t>• In order  to practice effectively, reflection is necessary.</a:t>
            </a:r>
          </a:p>
          <a:p>
            <a:pPr marR="0" lvl="0" fontAlgn="base">
              <a:spcBef>
                <a:spcPct val="0"/>
              </a:spcBef>
              <a:spcAft>
                <a:spcPts val="600"/>
              </a:spcAft>
              <a:buClr>
                <a:schemeClr val="accent1"/>
              </a:buClr>
              <a:buSzTx/>
              <a:tabLst/>
            </a:pPr>
            <a:r>
              <a:rPr kumimoji="0" lang="en-US" altLang="en-US" sz="2400" b="0" i="0" u="none" strike="noStrike" cap="none" normalizeH="0" baseline="0" dirty="0">
                <a:ln>
                  <a:noFill/>
                </a:ln>
                <a:solidFill>
                  <a:schemeClr val="tx2"/>
                </a:solidFill>
                <a:effectLst/>
              </a:rPr>
              <a:t>• Encourages professionalism, growth, and learning </a:t>
            </a:r>
          </a:p>
          <a:p>
            <a:pPr marR="0" lvl="0" fontAlgn="base">
              <a:spcBef>
                <a:spcPct val="0"/>
              </a:spcBef>
              <a:spcAft>
                <a:spcPts val="600"/>
              </a:spcAft>
              <a:buClr>
                <a:schemeClr val="accent1"/>
              </a:buClr>
              <a:buSzTx/>
              <a:tabLst/>
            </a:pPr>
            <a:br>
              <a:rPr kumimoji="0" lang="en-GB" altLang="en-US" sz="2400" b="0" i="0" u="none" strike="noStrike" cap="none" normalizeH="0" baseline="0" dirty="0">
                <a:ln>
                  <a:noFill/>
                </a:ln>
                <a:solidFill>
                  <a:schemeClr val="tx2"/>
                </a:solidFill>
                <a:effectLst/>
              </a:rPr>
            </a:br>
            <a:r>
              <a:rPr kumimoji="0" lang="en-GB" altLang="en-US" sz="2400" b="0" i="0" u="none" strike="noStrike" cap="none" normalizeH="0" baseline="0" dirty="0">
                <a:ln>
                  <a:noFill/>
                </a:ln>
                <a:solidFill>
                  <a:schemeClr val="tx2"/>
                </a:solidFill>
                <a:effectLst/>
              </a:rPr>
              <a:t>• Aids in providing person-</a:t>
            </a:r>
            <a:r>
              <a:rPr kumimoji="0" lang="en-GB" altLang="en-US" sz="2400" b="0" i="0" u="none" strike="noStrike" cap="none" normalizeH="0" baseline="0" dirty="0" err="1">
                <a:ln>
                  <a:noFill/>
                </a:ln>
                <a:solidFill>
                  <a:schemeClr val="tx2"/>
                </a:solidFill>
                <a:effectLst/>
              </a:rPr>
              <a:t>centered</a:t>
            </a:r>
            <a:r>
              <a:rPr kumimoji="0" lang="en-GB" altLang="en-US" sz="2400" b="0" i="0" u="none" strike="noStrike" cap="none" normalizeH="0" baseline="0" dirty="0">
                <a:ln>
                  <a:noFill/>
                </a:ln>
                <a:solidFill>
                  <a:schemeClr val="tx2"/>
                </a:solidFill>
                <a:effectLst/>
              </a:rPr>
              <a:t> safe care. </a:t>
            </a:r>
            <a:br>
              <a:rPr kumimoji="0" lang="en-GB" altLang="en-US" sz="2400" b="0" i="0" u="none" strike="noStrike" cap="none" normalizeH="0" baseline="0" dirty="0">
                <a:ln>
                  <a:noFill/>
                </a:ln>
                <a:solidFill>
                  <a:schemeClr val="tx2"/>
                </a:solidFill>
                <a:effectLst/>
              </a:rPr>
            </a:br>
            <a:br>
              <a:rPr kumimoji="0" lang="en-GB" altLang="en-US" sz="2400" b="0" i="0" u="none" strike="noStrike" cap="none" normalizeH="0" baseline="0" dirty="0">
                <a:ln>
                  <a:noFill/>
                </a:ln>
                <a:solidFill>
                  <a:schemeClr val="tx2"/>
                </a:solidFill>
                <a:effectLst/>
              </a:rPr>
            </a:br>
            <a:r>
              <a:rPr kumimoji="0" lang="en-US" altLang="en-US" sz="2400" b="0" i="0" u="none" strike="noStrike" cap="none" normalizeH="0" baseline="0" dirty="0">
                <a:ln>
                  <a:noFill/>
                </a:ln>
                <a:solidFill>
                  <a:schemeClr val="tx2"/>
                </a:solidFill>
                <a:effectLst/>
              </a:rPr>
              <a:t>To sum up, the ability to reflect is essential to the practice of health and social care. It enhances care quality, fosters professional growth, and enables practitioners to successfully address obstacles in practical contexts.</a:t>
            </a:r>
          </a:p>
        </p:txBody>
      </p:sp>
      <p:sp>
        <p:nvSpPr>
          <p:cNvPr id="15" name="TextBox 14">
            <a:extLst>
              <a:ext uri="{FF2B5EF4-FFF2-40B4-BE49-F238E27FC236}">
                <a16:creationId xmlns:a16="http://schemas.microsoft.com/office/drawing/2014/main" id="{7CC7BB59-CBEE-CB78-59F7-0B7283304885}"/>
              </a:ext>
            </a:extLst>
          </p:cNvPr>
          <p:cNvSpPr txBox="1"/>
          <p:nvPr/>
        </p:nvSpPr>
        <p:spPr>
          <a:xfrm>
            <a:off x="3407271" y="4418188"/>
            <a:ext cx="279114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policystudies.blogs.bristol.ac.uk/category/centre-of-research-in-health-and-social-car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1151704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8" name="Rectangle 187">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90" name="Picture 189">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92" name="Rectangle 191">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94" name="Rectangle 193">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196" name="Picture 195">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pic>
        <p:nvPicPr>
          <p:cNvPr id="198" name="Picture 197">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1">
                <a:shade val="45000"/>
                <a:satMod val="135000"/>
              </a:schemeClr>
              <a:prstClr val="white"/>
            </a:duotone>
            <a:extLst>
              <a:ext uri="{28A0092B-C50C-407E-A947-70E740481C1C}">
                <a14:useLocalDpi xmlns:a14="http://schemas.microsoft.com/office/drawing/2010/main" val="0"/>
              </a:ext>
            </a:extLst>
          </a:blip>
          <a:srcRect r="46048"/>
          <a:stretch/>
        </p:blipFill>
        <p:spPr>
          <a:xfrm rot="10800000">
            <a:off x="0" y="2719662"/>
            <a:ext cx="1371600" cy="2548349"/>
          </a:xfrm>
          <a:prstGeom prst="rect">
            <a:avLst/>
          </a:prstGeom>
        </p:spPr>
      </p:pic>
      <p:sp>
        <p:nvSpPr>
          <p:cNvPr id="183" name="TextBox 182">
            <a:extLst>
              <a:ext uri="{FF2B5EF4-FFF2-40B4-BE49-F238E27FC236}">
                <a16:creationId xmlns:a16="http://schemas.microsoft.com/office/drawing/2014/main" id="{E1C40126-3253-BCC2-92A1-1EDFA6B37223}"/>
              </a:ext>
            </a:extLst>
          </p:cNvPr>
          <p:cNvSpPr txBox="1"/>
          <p:nvPr/>
        </p:nvSpPr>
        <p:spPr>
          <a:xfrm>
            <a:off x="1371601" y="70339"/>
            <a:ext cx="10744200" cy="6672106"/>
          </a:xfrm>
          <a:prstGeom prst="rect">
            <a:avLst/>
          </a:prstGeom>
        </p:spPr>
        <p:txBody>
          <a:bodyPr vert="horz" lIns="91440" tIns="45720" rIns="91440" bIns="45720" rtlCol="0" anchor="ctr">
            <a:normAutofit fontScale="70000" lnSpcReduction="20000"/>
          </a:bodyPr>
          <a:lstStyle/>
          <a:p>
            <a:pPr indent="-228600">
              <a:spcAft>
                <a:spcPts val="800"/>
              </a:spcAft>
              <a:buClr>
                <a:schemeClr val="accent1"/>
              </a:buClr>
              <a:buFont typeface="Arial" panose="020B0604020202020204" pitchFamily="34" charset="0"/>
              <a:buChar char="•"/>
            </a:pPr>
            <a:r>
              <a:rPr lang="en-US" sz="500" dirty="0">
                <a:solidFill>
                  <a:schemeClr val="tx2"/>
                </a:solidFill>
                <a:effectLst/>
              </a:rPr>
              <a:t>                                                          </a:t>
            </a:r>
          </a:p>
          <a:p>
            <a:pPr indent="-228600">
              <a:spcAft>
                <a:spcPts val="800"/>
              </a:spcAft>
              <a:buClr>
                <a:schemeClr val="accent1"/>
              </a:buClr>
              <a:buFont typeface="Arial" panose="020B0604020202020204" pitchFamily="34" charset="0"/>
              <a:buChar char="•"/>
            </a:pPr>
            <a:r>
              <a:rPr lang="en-US" sz="2000" dirty="0">
                <a:solidFill>
                  <a:schemeClr val="tx2"/>
                </a:solidFill>
                <a:effectLst/>
              </a:rPr>
              <a:t>                       </a:t>
            </a:r>
            <a:r>
              <a:rPr lang="en-US" sz="2000" b="1" dirty="0">
                <a:solidFill>
                  <a:schemeClr val="tx2"/>
                </a:solidFill>
                <a:effectLst/>
              </a:rPr>
              <a:t>Reference</a:t>
            </a:r>
          </a:p>
          <a:p>
            <a:pPr indent="-228600">
              <a:spcAft>
                <a:spcPts val="800"/>
              </a:spcAft>
              <a:buClr>
                <a:schemeClr val="accent1"/>
              </a:buClr>
              <a:buFont typeface="Arial" panose="020B0604020202020204" pitchFamily="34" charset="0"/>
              <a:buChar char="•"/>
            </a:pPr>
            <a:endParaRPr lang="en-US" sz="1100" dirty="0">
              <a:solidFill>
                <a:schemeClr val="tx2"/>
              </a:solidFill>
              <a:effectLst/>
            </a:endParaRPr>
          </a:p>
          <a:p>
            <a:pPr indent="-228600">
              <a:spcAft>
                <a:spcPts val="800"/>
              </a:spcAft>
              <a:buClr>
                <a:schemeClr val="accent1"/>
              </a:buClr>
              <a:buFont typeface="Arial" panose="020B0604020202020204" pitchFamily="34" charset="0"/>
              <a:buChar char="•"/>
            </a:pPr>
            <a:endParaRPr lang="en-US" sz="1100" dirty="0">
              <a:solidFill>
                <a:schemeClr val="tx2"/>
              </a:solidFill>
            </a:endParaRPr>
          </a:p>
          <a:p>
            <a:pPr indent="-228600">
              <a:spcAft>
                <a:spcPts val="800"/>
              </a:spcAft>
              <a:buClr>
                <a:schemeClr val="accent1"/>
              </a:buClr>
              <a:buFont typeface="Arial" panose="020B0604020202020204" pitchFamily="34" charset="0"/>
              <a:buChar char="•"/>
            </a:pPr>
            <a:r>
              <a:rPr lang="en-US" dirty="0">
                <a:solidFill>
                  <a:schemeClr val="tx2"/>
                </a:solidFill>
              </a:rPr>
              <a:t>Bassot, B. (2020) </a:t>
            </a:r>
            <a:r>
              <a:rPr lang="en-US" i="1" dirty="0">
                <a:solidFill>
                  <a:schemeClr val="tx2"/>
                </a:solidFill>
              </a:rPr>
              <a:t>The reflective journal</a:t>
            </a:r>
            <a:r>
              <a:rPr lang="en-US" dirty="0">
                <a:solidFill>
                  <a:schemeClr val="tx2"/>
                </a:solidFill>
              </a:rPr>
              <a:t>. 3rd edition. London: Red Globe Press</a:t>
            </a:r>
          </a:p>
          <a:p>
            <a:pPr indent="-228600">
              <a:spcAft>
                <a:spcPts val="800"/>
              </a:spcAft>
              <a:buClr>
                <a:schemeClr val="accent1"/>
              </a:buClr>
              <a:buFont typeface="Arial" panose="020B0604020202020204" pitchFamily="34" charset="0"/>
              <a:buChar char="•"/>
            </a:pPr>
            <a:r>
              <a:rPr lang="en-US" dirty="0">
                <a:solidFill>
                  <a:schemeClr val="tx2"/>
                </a:solidFill>
                <a:effectLst/>
              </a:rPr>
              <a:t>.</a:t>
            </a:r>
          </a:p>
          <a:p>
            <a:pPr indent="-228600">
              <a:spcAft>
                <a:spcPts val="800"/>
              </a:spcAft>
              <a:buClr>
                <a:schemeClr val="accent1"/>
              </a:buClr>
              <a:buFont typeface="Arial" panose="020B0604020202020204" pitchFamily="34" charset="0"/>
              <a:buChar char="•"/>
            </a:pPr>
            <a:r>
              <a:rPr lang="en-US" dirty="0">
                <a:solidFill>
                  <a:schemeClr val="tx2"/>
                </a:solidFill>
                <a:effectLst/>
              </a:rPr>
              <a:t>Health and Care Professions Council (HCPC) (2022) Standards of conduct, performance, and ethics. Available at: </a:t>
            </a:r>
            <a:r>
              <a:rPr lang="en-US" u="sng" dirty="0">
                <a:solidFill>
                  <a:schemeClr val="tx2"/>
                </a:solidFill>
                <a:effectLst/>
                <a:hlinkClick r:id="rId5"/>
              </a:rPr>
              <a:t>https://www.hcpc-uk.org</a:t>
            </a:r>
            <a:endParaRPr lang="en-US" u="sng" dirty="0">
              <a:solidFill>
                <a:schemeClr val="tx2"/>
              </a:solidFill>
              <a:effectLst/>
            </a:endParaRP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Baston, H. and Durward, H. (2025). </a:t>
            </a:r>
            <a:r>
              <a:rPr lang="en-US" altLang="en-US" i="1" dirty="0">
                <a:solidFill>
                  <a:schemeClr val="tx2"/>
                </a:solidFill>
              </a:rPr>
              <a:t>Examination of the Newborn</a:t>
            </a:r>
            <a:r>
              <a:rPr lang="en-US" altLang="en-US" dirty="0">
                <a:solidFill>
                  <a:schemeClr val="tx2"/>
                </a:solidFill>
              </a:rPr>
              <a:t>. Taylor &amp; Francis.</a:t>
            </a: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Bolton, G. (2014). </a:t>
            </a:r>
            <a:r>
              <a:rPr lang="en-US" altLang="en-US" i="1" dirty="0">
                <a:solidFill>
                  <a:schemeClr val="tx2"/>
                </a:solidFill>
              </a:rPr>
              <a:t>Reflective practice : writing and professional development</a:t>
            </a:r>
            <a:r>
              <a:rPr lang="en-US" altLang="en-US" dirty="0">
                <a:solidFill>
                  <a:schemeClr val="tx2"/>
                </a:solidFill>
              </a:rPr>
              <a:t>. Los Angeles: SAGE.</a:t>
            </a: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Bolton, G. and </a:t>
            </a:r>
            <a:r>
              <a:rPr lang="en-US" altLang="en-US" dirty="0" err="1">
                <a:solidFill>
                  <a:schemeClr val="tx2"/>
                </a:solidFill>
              </a:rPr>
              <a:t>Delderfield</a:t>
            </a:r>
            <a:r>
              <a:rPr lang="en-US" altLang="en-US" dirty="0">
                <a:solidFill>
                  <a:schemeClr val="tx2"/>
                </a:solidFill>
              </a:rPr>
              <a:t>, R. (2018). </a:t>
            </a:r>
            <a:r>
              <a:rPr lang="en-US" altLang="en-US" i="1" dirty="0">
                <a:solidFill>
                  <a:schemeClr val="tx2"/>
                </a:solidFill>
              </a:rPr>
              <a:t>Reflective practice : writing and professional development.</a:t>
            </a:r>
            <a:r>
              <a:rPr lang="en-US" altLang="en-US" dirty="0">
                <a:solidFill>
                  <a:schemeClr val="tx2"/>
                </a:solidFill>
              </a:rPr>
              <a:t> 5th ed. London: Sage.</a:t>
            </a: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r>
              <a:rPr lang="en-US" altLang="en-US" dirty="0" err="1">
                <a:solidFill>
                  <a:schemeClr val="tx2"/>
                </a:solidFill>
              </a:rPr>
              <a:t>Fairtlough</a:t>
            </a:r>
            <a:r>
              <a:rPr lang="en-US" altLang="en-US" dirty="0">
                <a:solidFill>
                  <a:schemeClr val="tx2"/>
                </a:solidFill>
              </a:rPr>
              <a:t>, A. (2016). </a:t>
            </a:r>
            <a:r>
              <a:rPr lang="en-US" altLang="en-US" i="1" dirty="0">
                <a:solidFill>
                  <a:schemeClr val="tx2"/>
                </a:solidFill>
              </a:rPr>
              <a:t>Professional Leadership for Social Work Practitioners and Educators</a:t>
            </a:r>
            <a:r>
              <a:rPr lang="en-US" altLang="en-US" dirty="0">
                <a:solidFill>
                  <a:schemeClr val="tx2"/>
                </a:solidFill>
              </a:rPr>
              <a:t>. Routledge.</a:t>
            </a: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Gibbs, G. and Andrew, C. (2001). </a:t>
            </a:r>
            <a:r>
              <a:rPr lang="en-US" altLang="en-US" i="1" dirty="0">
                <a:solidFill>
                  <a:schemeClr val="tx2"/>
                </a:solidFill>
              </a:rPr>
              <a:t>Learning by Doing</a:t>
            </a:r>
            <a:r>
              <a:rPr lang="en-US" altLang="en-US" dirty="0">
                <a:solidFill>
                  <a:schemeClr val="tx2"/>
                </a:solidFill>
              </a:rPr>
              <a:t>.</a:t>
            </a: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indent="-228600" fontAlgn="base">
              <a:spcBef>
                <a:spcPct val="0"/>
              </a:spcBef>
              <a:spcAft>
                <a:spcPct val="0"/>
              </a:spcAft>
              <a:buClr>
                <a:schemeClr val="accent1"/>
              </a:buClr>
              <a:buFont typeface="Arial" panose="020B0604020202020204" pitchFamily="34" charset="0"/>
              <a:buChar char="•"/>
            </a:pPr>
            <a:r>
              <a:rPr lang="en-US" dirty="0">
                <a:solidFill>
                  <a:schemeClr val="tx2"/>
                </a:solidFill>
              </a:rPr>
              <a:t>Gibbs, G. (1988) </a:t>
            </a:r>
            <a:r>
              <a:rPr lang="en-US" i="1" dirty="0">
                <a:solidFill>
                  <a:schemeClr val="tx2"/>
                </a:solidFill>
              </a:rPr>
              <a:t>Learning by Doing: A Guide to Teaching and Learning Methods</a:t>
            </a:r>
            <a:r>
              <a:rPr lang="en-US" dirty="0">
                <a:solidFill>
                  <a:schemeClr val="tx2"/>
                </a:solidFill>
              </a:rPr>
              <a:t>. Oxford: Oxford Polytechnic.</a:t>
            </a:r>
          </a:p>
          <a:p>
            <a:pPr indent="-228600" fontAlgn="base">
              <a:spcBef>
                <a:spcPct val="0"/>
              </a:spcBef>
              <a:spcAft>
                <a:spcPct val="0"/>
              </a:spcAft>
              <a:buClr>
                <a:schemeClr val="accent1"/>
              </a:buClr>
              <a:buFont typeface="Arial" panose="020B0604020202020204" pitchFamily="34" charset="0"/>
              <a:buChar char="•"/>
            </a:pPr>
            <a:endParaRPr lang="en-US" dirty="0">
              <a:solidFill>
                <a:schemeClr val="tx2"/>
              </a:solidFill>
            </a:endParaRPr>
          </a:p>
          <a:p>
            <a:pPr indent="-228600" fontAlgn="base">
              <a:spcBef>
                <a:spcPct val="0"/>
              </a:spcBef>
              <a:spcAft>
                <a:spcPct val="0"/>
              </a:spcAft>
              <a:buClr>
                <a:schemeClr val="accent1"/>
              </a:buClr>
              <a:buFont typeface="Arial" panose="020B0604020202020204" pitchFamily="34" charset="0"/>
              <a:buChar char="•"/>
            </a:pPr>
            <a:r>
              <a:rPr lang="en-US" dirty="0">
                <a:solidFill>
                  <a:schemeClr val="tx2"/>
                </a:solidFill>
              </a:rPr>
              <a:t>Health and Care Professions Council (HCPC) (2022) Standards of conduct, performance, and ethics. Available at: </a:t>
            </a:r>
            <a:r>
              <a:rPr lang="en-US" u="sng" dirty="0">
                <a:solidFill>
                  <a:schemeClr val="tx2"/>
                </a:solidFill>
                <a:hlinkClick r:id="rId5"/>
              </a:rPr>
              <a:t>https://www.hcpc-uk.org</a:t>
            </a:r>
            <a:endParaRPr lang="en-US" u="sng" dirty="0">
              <a:solidFill>
                <a:schemeClr val="tx2"/>
              </a:solidFill>
            </a:endParaRPr>
          </a:p>
          <a:p>
            <a:pPr indent="-228600" fontAlgn="base">
              <a:spcBef>
                <a:spcPct val="0"/>
              </a:spcBef>
              <a:spcAft>
                <a:spcPct val="0"/>
              </a:spcAft>
              <a:buClr>
                <a:schemeClr val="accent1"/>
              </a:buClr>
              <a:buFont typeface="Arial" panose="020B0604020202020204" pitchFamily="34" charset="0"/>
              <a:buChar char="•"/>
            </a:pPr>
            <a:endParaRPr 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Jasper, M. (2013). </a:t>
            </a:r>
            <a:r>
              <a:rPr lang="en-US" altLang="en-US" i="1" dirty="0">
                <a:solidFill>
                  <a:schemeClr val="tx2"/>
                </a:solidFill>
              </a:rPr>
              <a:t>Beginning Reflective Practice</a:t>
            </a:r>
            <a:r>
              <a:rPr lang="en-US" altLang="en-US" dirty="0">
                <a:solidFill>
                  <a:schemeClr val="tx2"/>
                </a:solidFill>
              </a:rPr>
              <a:t>. 2nd ed. Cheltenham: Nelson Thornes.</a:t>
            </a: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Schön, D.A. (1983). </a:t>
            </a:r>
            <a:r>
              <a:rPr lang="en-US" altLang="en-US" i="1" dirty="0">
                <a:solidFill>
                  <a:schemeClr val="tx2"/>
                </a:solidFill>
              </a:rPr>
              <a:t>The reflective practitioner: How professionals think in action</a:t>
            </a:r>
            <a:r>
              <a:rPr lang="en-US" altLang="en-US" dirty="0">
                <a:solidFill>
                  <a:schemeClr val="tx2"/>
                </a:solidFill>
              </a:rPr>
              <a:t>. New York: Basic Books.</a:t>
            </a: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The HCPC. (2024). </a:t>
            </a:r>
            <a:r>
              <a:rPr lang="en-US" altLang="en-US" i="1" dirty="0">
                <a:solidFill>
                  <a:schemeClr val="tx2"/>
                </a:solidFill>
              </a:rPr>
              <a:t>The Health and Care Professions Council (HCPC)</a:t>
            </a:r>
            <a:r>
              <a:rPr lang="en-US" altLang="en-US" dirty="0">
                <a:solidFill>
                  <a:schemeClr val="tx2"/>
                </a:solidFill>
              </a:rPr>
              <a:t>. [online] Available at: </a:t>
            </a:r>
            <a:r>
              <a:rPr lang="en-US" altLang="en-US" dirty="0">
                <a:solidFill>
                  <a:schemeClr val="tx2"/>
                </a:solidFill>
                <a:hlinkClick r:id="rId6"/>
              </a:rPr>
              <a:t>https://www.hcpc-uk.org/?utm_source=copilot.com</a:t>
            </a:r>
            <a:r>
              <a:rPr lang="en-US" altLang="en-US" dirty="0">
                <a:solidFill>
                  <a:schemeClr val="tx2"/>
                </a:solidFill>
              </a:rPr>
              <a:t>.</a:t>
            </a: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endParaRPr lang="en-US" altLang="en-US" dirty="0">
              <a:solidFill>
                <a:schemeClr val="tx2"/>
              </a:solidFill>
            </a:endParaRP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Uwaterloo.ca. (2025). </a:t>
            </a:r>
            <a:r>
              <a:rPr lang="en-US" altLang="en-US" i="1" dirty="0">
                <a:solidFill>
                  <a:schemeClr val="tx2"/>
                </a:solidFill>
              </a:rPr>
              <a:t>Critical Reflection | Writing and Communication Centre | University of Waterloo</a:t>
            </a:r>
            <a:r>
              <a:rPr lang="en-US" altLang="en-US" dirty="0">
                <a:solidFill>
                  <a:schemeClr val="tx2"/>
                </a:solidFill>
              </a:rPr>
              <a:t>. [online] Available at</a:t>
            </a: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:https://uwaterloo.ca/writing-and-communication-</a:t>
            </a:r>
            <a:r>
              <a:rPr lang="en-US" altLang="en-US" dirty="0" err="1">
                <a:solidFill>
                  <a:schemeClr val="tx2"/>
                </a:solidFill>
              </a:rPr>
              <a:t>centre</a:t>
            </a:r>
            <a:r>
              <a:rPr lang="en-US" altLang="en-US" dirty="0">
                <a:solidFill>
                  <a:schemeClr val="tx2"/>
                </a:solidFill>
              </a:rPr>
              <a:t>/</a:t>
            </a:r>
            <a:r>
              <a:rPr lang="en-US" altLang="en-US" dirty="0" err="1">
                <a:solidFill>
                  <a:schemeClr val="tx2"/>
                </a:solidFill>
              </a:rPr>
              <a:t>critical-reflection?utm_source</a:t>
            </a:r>
            <a:r>
              <a:rPr lang="en-US" altLang="en-US" dirty="0">
                <a:solidFill>
                  <a:schemeClr val="tx2"/>
                </a:solidFill>
              </a:rPr>
              <a:t>=copilot.com.</a:t>
            </a:r>
          </a:p>
          <a:p>
            <a:pPr lvl="0" indent="-228600" fontAlgn="base">
              <a:spcBef>
                <a:spcPct val="0"/>
              </a:spcBef>
              <a:spcAft>
                <a:spcPct val="0"/>
              </a:spcAft>
              <a:buClr>
                <a:schemeClr val="accent1"/>
              </a:buClr>
              <a:buFont typeface="Arial" panose="020B0604020202020204" pitchFamily="34" charset="0"/>
              <a:buChar char="•"/>
            </a:pPr>
            <a:r>
              <a:rPr lang="en-US" altLang="en-US" dirty="0">
                <a:solidFill>
                  <a:schemeClr val="tx2"/>
                </a:solidFill>
              </a:rPr>
              <a:t>Williams, B. (2001). Developing critical reflection for professional practice through problem-based learning. </a:t>
            </a:r>
            <a:r>
              <a:rPr lang="en-US" altLang="en-US" i="1" dirty="0">
                <a:solidFill>
                  <a:schemeClr val="tx2"/>
                </a:solidFill>
              </a:rPr>
              <a:t>Journal of Advanced Nursing</a:t>
            </a:r>
            <a:r>
              <a:rPr lang="en-US" altLang="en-US" dirty="0">
                <a:solidFill>
                  <a:schemeClr val="tx2"/>
                </a:solidFill>
              </a:rPr>
              <a:t>, [online] 34(1), pp.27–34. </a:t>
            </a:r>
            <a:r>
              <a:rPr lang="en-US" altLang="en-US" dirty="0" err="1">
                <a:solidFill>
                  <a:schemeClr val="tx2"/>
                </a:solidFill>
              </a:rPr>
              <a:t>doi:https</a:t>
            </a:r>
            <a:r>
              <a:rPr lang="en-US" altLang="en-US" dirty="0">
                <a:solidFill>
                  <a:schemeClr val="tx2"/>
                </a:solidFill>
              </a:rPr>
              <a:t>://doi.org/10.1046/j.1365-2648.2001.3411737.x.</a:t>
            </a:r>
          </a:p>
          <a:p>
            <a:pPr indent="-228600">
              <a:spcAft>
                <a:spcPts val="800"/>
              </a:spcAft>
              <a:buClr>
                <a:schemeClr val="accent1"/>
              </a:buClr>
              <a:buFont typeface="Arial" panose="020B0604020202020204" pitchFamily="34" charset="0"/>
              <a:buChar char="•"/>
            </a:pPr>
            <a:endParaRPr lang="en-US" sz="1100" u="sng" dirty="0">
              <a:solidFill>
                <a:schemeClr val="tx2"/>
              </a:solidFill>
              <a:effectLst/>
            </a:endParaRPr>
          </a:p>
          <a:p>
            <a:pPr indent="-228600">
              <a:spcAft>
                <a:spcPts val="800"/>
              </a:spcAft>
              <a:buClr>
                <a:schemeClr val="accent1"/>
              </a:buClr>
              <a:buFont typeface="Arial" panose="020B0604020202020204" pitchFamily="34" charset="0"/>
              <a:buChar char="•"/>
            </a:pPr>
            <a:endParaRPr lang="en-US" sz="500" u="sng" dirty="0">
              <a:solidFill>
                <a:schemeClr val="tx2"/>
              </a:solidFill>
              <a:effectLst/>
            </a:endParaRPr>
          </a:p>
          <a:p>
            <a:pPr indent="-228600">
              <a:spcAft>
                <a:spcPts val="800"/>
              </a:spcAft>
              <a:buClr>
                <a:schemeClr val="accent1"/>
              </a:buClr>
              <a:buFont typeface="Arial" panose="020B0604020202020204" pitchFamily="34" charset="0"/>
              <a:buChar char="•"/>
            </a:pPr>
            <a:endParaRPr lang="en-US" sz="500" dirty="0">
              <a:solidFill>
                <a:schemeClr val="tx2"/>
              </a:solidFill>
              <a:effectLst/>
            </a:endParaRPr>
          </a:p>
        </p:txBody>
      </p:sp>
    </p:spTree>
    <p:extLst>
      <p:ext uri="{BB962C8B-B14F-4D97-AF65-F5344CB8AC3E}">
        <p14:creationId xmlns:p14="http://schemas.microsoft.com/office/powerpoint/2010/main" val="3651198566"/>
      </p:ext>
    </p:extLst>
  </p:cSld>
  <p:clrMapOvr>
    <a:masterClrMapping/>
  </p:clrMapOvr>
</p:sld>
</file>

<file path=ppt/theme/theme1.xml><?xml version="1.0" encoding="utf-8"?>
<a:theme xmlns:a="http://schemas.openxmlformats.org/drawingml/2006/main" name="BlockprintVTI">
  <a:themeElements>
    <a:clrScheme name="Custom 69">
      <a:dk1>
        <a:sysClr val="windowText" lastClr="000000"/>
      </a:dk1>
      <a:lt1>
        <a:sysClr val="window" lastClr="FFFFFF"/>
      </a:lt1>
      <a:dk2>
        <a:srgbClr val="44131A"/>
      </a:dk2>
      <a:lt2>
        <a:srgbClr val="F2ECEA"/>
      </a:lt2>
      <a:accent1>
        <a:srgbClr val="A62C52"/>
      </a:accent1>
      <a:accent2>
        <a:srgbClr val="A7928D"/>
      </a:accent2>
      <a:accent3>
        <a:srgbClr val="307C71"/>
      </a:accent3>
      <a:accent4>
        <a:srgbClr val="41575D"/>
      </a:accent4>
      <a:accent5>
        <a:srgbClr val="8FA3A3"/>
      </a:accent5>
      <a:accent6>
        <a:srgbClr val="CA8370"/>
      </a:accent6>
      <a:hlink>
        <a:srgbClr val="D13D6E"/>
      </a:hlink>
      <a:folHlink>
        <a:srgbClr val="6C9D92"/>
      </a:folHlink>
    </a:clrScheme>
    <a:fontScheme name="Custom 56">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printVTI" id="{AA8C8908-6BA4-477C-AEA4-CB6C32A1FE3B}" vid="{36392749-7C1D-4938-93BB-440CD2A1B0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1560</TotalTime>
  <Words>900</Words>
  <Application>Microsoft Office PowerPoint</Application>
  <PresentationFormat>Widescreen</PresentationFormat>
  <Paragraphs>87</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Arial</vt:lpstr>
      <vt:lpstr>Avenir Next LT Pro</vt:lpstr>
      <vt:lpstr>AvenirNext LT Pro Medium</vt:lpstr>
      <vt:lpstr>BlockprintVTI</vt:lpstr>
      <vt:lpstr>Name: Irene Baaba Quagraine student number: 2434408 Module Code: LCHS4009  Model Title: Professional Development Within Health and Social Care  Lectures Name: Bernice Ejiogu  Assignment Title: Reflection as a Key Skill in Health and Social Care Practice  Date: 23/February/2026       </vt:lpstr>
      <vt:lpstr>PowerPoint Presentation</vt:lpstr>
      <vt:lpstr>What Does Reflection Mean?</vt:lpstr>
      <vt:lpstr>The Importance of Reflection in Health and Social Care</vt:lpstr>
      <vt:lpstr>Justification</vt:lpstr>
      <vt:lpstr>DIFFERENT MODELS OF REFLECTIONS</vt:lpstr>
      <vt:lpstr>Reflective Model – Gibbs’ Reflective Cycle</vt:lpstr>
      <vt:lpstr>A Real-World Example in a Health and Social Care Environment   </vt:lpstr>
      <vt:lpstr>The Gibb’s reflective cycle Explains</vt:lpstr>
      <vt:lpstr>     In 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Irene Baaba Quagraine (2434408)</dc:creator>
  <cp:lastModifiedBy>Irene Baaba Quagraine (2434408)</cp:lastModifiedBy>
  <cp:revision>1</cp:revision>
  <dcterms:created xsi:type="dcterms:W3CDTF">2026-02-09T23:57:28Z</dcterms:created>
  <dcterms:modified xsi:type="dcterms:W3CDTF">2026-02-23T00:56:02Z</dcterms:modified>
</cp:coreProperties>
</file>