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4"/>
  </p:notesMasterIdLst>
  <p:handoutMasterIdLst>
    <p:handoutMasterId r:id="rId15"/>
  </p:handoutMasterIdLst>
  <p:sldIdLst>
    <p:sldId id="256" r:id="rId5"/>
    <p:sldId id="271" r:id="rId6"/>
    <p:sldId id="279" r:id="rId7"/>
    <p:sldId id="281" r:id="rId8"/>
    <p:sldId id="280" r:id="rId9"/>
    <p:sldId id="257" r:id="rId10"/>
    <p:sldId id="275" r:id="rId11"/>
    <p:sldId id="276" r:id="rId12"/>
    <p:sldId id="28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Welcome" id="{E75E278A-FF0E-49A4-B170-79828D63BBAD}">
          <p14:sldIdLst>
            <p14:sldId id="256"/>
          </p14:sldIdLst>
        </p14:section>
        <p14:section name="Design, Morph, Annotate, Work Together, Tell Me" id="{B9B51309-D148-4332-87C2-07BE32FBCA3B}">
          <p14:sldIdLst>
            <p14:sldId id="271"/>
            <p14:sldId id="279"/>
            <p14:sldId id="281"/>
            <p14:sldId id="280"/>
            <p14:sldId id="257"/>
            <p14:sldId id="275"/>
            <p14:sldId id="276"/>
          </p14:sldIdLst>
        </p14:section>
        <p14:section name="Learn More" id="{2CC34DB2-6590-42C0-AD4B-A04C6060184E}">
          <p14:sldIdLst>
            <p14:sldId id="282"/>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4726"/>
    <a:srgbClr val="404040"/>
    <a:srgbClr val="FF9B45"/>
    <a:srgbClr val="DD462F"/>
    <a:srgbClr val="F8CFB6"/>
    <a:srgbClr val="F8CAB6"/>
    <a:srgbClr val="923922"/>
    <a:srgbClr val="F5F5F5"/>
    <a:srgbClr val="F2F2F2"/>
    <a:srgbClr val="D2B4A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039D2E-E88E-4FC1-82EB-2BFAEB08B1F5}" v="147" dt="2026-07-13T19:45:33.4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241" autoAdjust="0"/>
  </p:normalViewPr>
  <p:slideViewPr>
    <p:cSldViewPr snapToGrid="0">
      <p:cViewPr varScale="1">
        <p:scale>
          <a:sx n="60" d="100"/>
          <a:sy n="60" d="100"/>
        </p:scale>
        <p:origin x="908" y="4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rena Yvette Fearon (2442756)" userId="06bd7d66-3d99-467e-b366-42e71d99bec3" providerId="ADAL" clId="{AE743D69-F16C-4BDA-BF46-E7464C518E71}"/>
    <pc:docChg chg="undo custSel modSld">
      <pc:chgData name="Sherena Yvette Fearon (2442756)" userId="06bd7d66-3d99-467e-b366-42e71d99bec3" providerId="ADAL" clId="{AE743D69-F16C-4BDA-BF46-E7464C518E71}" dt="2026-07-13T19:46:05.289" v="7382" actId="14100"/>
      <pc:docMkLst>
        <pc:docMk/>
      </pc:docMkLst>
      <pc:sldChg chg="addSp delSp modSp mod">
        <pc:chgData name="Sherena Yvette Fearon (2442756)" userId="06bd7d66-3d99-467e-b366-42e71d99bec3" providerId="ADAL" clId="{AE743D69-F16C-4BDA-BF46-E7464C518E71}" dt="2026-07-13T19:25:05.049" v="7170" actId="1076"/>
        <pc:sldMkLst>
          <pc:docMk/>
          <pc:sldMk cId="2471807738" sldId="256"/>
        </pc:sldMkLst>
        <pc:spChg chg="mod">
          <ac:chgData name="Sherena Yvette Fearon (2442756)" userId="06bd7d66-3d99-467e-b366-42e71d99bec3" providerId="ADAL" clId="{AE743D69-F16C-4BDA-BF46-E7464C518E71}" dt="2026-07-13T19:18:46.216" v="7049" actId="20577"/>
          <ac:spMkLst>
            <pc:docMk/>
            <pc:sldMk cId="2471807738" sldId="256"/>
            <ac:spMk id="2" creationId="{00000000-0000-0000-0000-000000000000}"/>
          </ac:spMkLst>
        </pc:spChg>
        <pc:spChg chg="mod">
          <ac:chgData name="Sherena Yvette Fearon (2442756)" userId="06bd7d66-3d99-467e-b366-42e71d99bec3" providerId="ADAL" clId="{AE743D69-F16C-4BDA-BF46-E7464C518E71}" dt="2026-07-13T19:20:45.555" v="7160" actId="20577"/>
          <ac:spMkLst>
            <pc:docMk/>
            <pc:sldMk cId="2471807738" sldId="256"/>
            <ac:spMk id="3" creationId="{00000000-0000-0000-0000-000000000000}"/>
          </ac:spMkLst>
        </pc:spChg>
        <pc:picChg chg="del">
          <ac:chgData name="Sherena Yvette Fearon (2442756)" userId="06bd7d66-3d99-467e-b366-42e71d99bec3" providerId="ADAL" clId="{AE743D69-F16C-4BDA-BF46-E7464C518E71}" dt="2026-07-13T19:20:13.966" v="7151" actId="478"/>
          <ac:picMkLst>
            <pc:docMk/>
            <pc:sldMk cId="2471807738" sldId="256"/>
            <ac:picMk id="4" creationId="{00000000-0000-0000-0000-000000000000}"/>
          </ac:picMkLst>
        </pc:picChg>
        <pc:picChg chg="add del mod">
          <ac:chgData name="Sherena Yvette Fearon (2442756)" userId="06bd7d66-3d99-467e-b366-42e71d99bec3" providerId="ADAL" clId="{AE743D69-F16C-4BDA-BF46-E7464C518E71}" dt="2026-07-13T19:23:16.742" v="7167" actId="478"/>
          <ac:picMkLst>
            <pc:docMk/>
            <pc:sldMk cId="2471807738" sldId="256"/>
            <ac:picMk id="5" creationId="{F5BBDA70-F1FB-AEC6-A80C-EE67EC7A27E0}"/>
          </ac:picMkLst>
        </pc:picChg>
        <pc:picChg chg="add mod">
          <ac:chgData name="Sherena Yvette Fearon (2442756)" userId="06bd7d66-3d99-467e-b366-42e71d99bec3" providerId="ADAL" clId="{AE743D69-F16C-4BDA-BF46-E7464C518E71}" dt="2026-07-13T19:25:05.049" v="7170" actId="1076"/>
          <ac:picMkLst>
            <pc:docMk/>
            <pc:sldMk cId="2471807738" sldId="256"/>
            <ac:picMk id="6" creationId="{157F7DC5-48FF-679A-8686-51C8FC90210A}"/>
          </ac:picMkLst>
        </pc:picChg>
      </pc:sldChg>
      <pc:sldChg chg="addSp delSp modSp mod">
        <pc:chgData name="Sherena Yvette Fearon (2442756)" userId="06bd7d66-3d99-467e-b366-42e71d99bec3" providerId="ADAL" clId="{AE743D69-F16C-4BDA-BF46-E7464C518E71}" dt="2026-07-13T19:33:05.614" v="7202" actId="14100"/>
        <pc:sldMkLst>
          <pc:docMk/>
          <pc:sldMk cId="1328676004" sldId="257"/>
        </pc:sldMkLst>
        <pc:spChg chg="mod">
          <ac:chgData name="Sherena Yvette Fearon (2442756)" userId="06bd7d66-3d99-467e-b366-42e71d99bec3" providerId="ADAL" clId="{AE743D69-F16C-4BDA-BF46-E7464C518E71}" dt="2026-07-13T16:42:54.119" v="140" actId="20577"/>
          <ac:spMkLst>
            <pc:docMk/>
            <pc:sldMk cId="1328676004" sldId="257"/>
            <ac:spMk id="2" creationId="{00000000-0000-0000-0000-000000000000}"/>
          </ac:spMkLst>
        </pc:spChg>
        <pc:spChg chg="add">
          <ac:chgData name="Sherena Yvette Fearon (2442756)" userId="06bd7d66-3d99-467e-b366-42e71d99bec3" providerId="ADAL" clId="{AE743D69-F16C-4BDA-BF46-E7464C518E71}" dt="2026-07-13T16:45:45.937" v="415"/>
          <ac:spMkLst>
            <pc:docMk/>
            <pc:sldMk cId="1328676004" sldId="257"/>
            <ac:spMk id="3" creationId="{F2F1DBE4-9233-2D6C-F335-03A032600F6A}"/>
          </ac:spMkLst>
        </pc:spChg>
        <pc:spChg chg="add mod">
          <ac:chgData name="Sherena Yvette Fearon (2442756)" userId="06bd7d66-3d99-467e-b366-42e71d99bec3" providerId="ADAL" clId="{AE743D69-F16C-4BDA-BF46-E7464C518E71}" dt="2026-07-13T17:19:38.430" v="2498" actId="1076"/>
          <ac:spMkLst>
            <pc:docMk/>
            <pc:sldMk cId="1328676004" sldId="257"/>
            <ac:spMk id="4" creationId="{258B8714-F2BD-4EF7-AE88-607E7AC42429}"/>
          </ac:spMkLst>
        </pc:spChg>
        <pc:spChg chg="mod">
          <ac:chgData name="Sherena Yvette Fearon (2442756)" userId="06bd7d66-3d99-467e-b366-42e71d99bec3" providerId="ADAL" clId="{AE743D69-F16C-4BDA-BF46-E7464C518E71}" dt="2026-07-13T16:45:21.760" v="413" actId="113"/>
          <ac:spMkLst>
            <pc:docMk/>
            <pc:sldMk cId="1328676004" sldId="257"/>
            <ac:spMk id="5" creationId="{00000000-0000-0000-0000-000000000000}"/>
          </ac:spMkLst>
        </pc:spChg>
        <pc:spChg chg="add mod">
          <ac:chgData name="Sherena Yvette Fearon (2442756)" userId="06bd7d66-3d99-467e-b366-42e71d99bec3" providerId="ADAL" clId="{AE743D69-F16C-4BDA-BF46-E7464C518E71}" dt="2026-07-13T17:04:03.392" v="1620"/>
          <ac:spMkLst>
            <pc:docMk/>
            <pc:sldMk cId="1328676004" sldId="257"/>
            <ac:spMk id="6" creationId="{C449EAAD-F1C0-3CA7-2D7F-1A0D6C226014}"/>
          </ac:spMkLst>
        </pc:spChg>
        <pc:spChg chg="add mod">
          <ac:chgData name="Sherena Yvette Fearon (2442756)" userId="06bd7d66-3d99-467e-b366-42e71d99bec3" providerId="ADAL" clId="{AE743D69-F16C-4BDA-BF46-E7464C518E71}" dt="2026-07-13T17:15:08.374" v="2139" actId="313"/>
          <ac:spMkLst>
            <pc:docMk/>
            <pc:sldMk cId="1328676004" sldId="257"/>
            <ac:spMk id="7" creationId="{DDBAD559-3F96-AED2-87C9-789AC18DB273}"/>
          </ac:spMkLst>
        </pc:spChg>
        <pc:spChg chg="add mod">
          <ac:chgData name="Sherena Yvette Fearon (2442756)" userId="06bd7d66-3d99-467e-b366-42e71d99bec3" providerId="ADAL" clId="{AE743D69-F16C-4BDA-BF46-E7464C518E71}" dt="2026-07-13T17:20:34.923" v="2512" actId="33524"/>
          <ac:spMkLst>
            <pc:docMk/>
            <pc:sldMk cId="1328676004" sldId="257"/>
            <ac:spMk id="8" creationId="{866B17F7-DD44-9B7D-7E53-BB89E7B9562F}"/>
          </ac:spMkLst>
        </pc:spChg>
        <pc:spChg chg="mod">
          <ac:chgData name="Sherena Yvette Fearon (2442756)" userId="06bd7d66-3d99-467e-b366-42e71d99bec3" providerId="ADAL" clId="{AE743D69-F16C-4BDA-BF46-E7464C518E71}" dt="2026-07-13T17:19:49.157" v="2500" actId="313"/>
          <ac:spMkLst>
            <pc:docMk/>
            <pc:sldMk cId="1328676004" sldId="257"/>
            <ac:spMk id="42" creationId="{00000000-0000-0000-0000-000000000000}"/>
          </ac:spMkLst>
        </pc:spChg>
        <pc:spChg chg="mod">
          <ac:chgData name="Sherena Yvette Fearon (2442756)" userId="06bd7d66-3d99-467e-b366-42e71d99bec3" providerId="ADAL" clId="{AE743D69-F16C-4BDA-BF46-E7464C518E71}" dt="2026-07-13T16:54:49.627" v="1258" actId="1076"/>
          <ac:spMkLst>
            <pc:docMk/>
            <pc:sldMk cId="1328676004" sldId="257"/>
            <ac:spMk id="43" creationId="{00000000-0000-0000-0000-000000000000}"/>
          </ac:spMkLst>
        </pc:spChg>
        <pc:spChg chg="mod">
          <ac:chgData name="Sherena Yvette Fearon (2442756)" userId="06bd7d66-3d99-467e-b366-42e71d99bec3" providerId="ADAL" clId="{AE743D69-F16C-4BDA-BF46-E7464C518E71}" dt="2026-07-13T17:19:44.924" v="2499" actId="313"/>
          <ac:spMkLst>
            <pc:docMk/>
            <pc:sldMk cId="1328676004" sldId="257"/>
            <ac:spMk id="44" creationId="{00000000-0000-0000-0000-000000000000}"/>
          </ac:spMkLst>
        </pc:spChg>
        <pc:grpChg chg="del">
          <ac:chgData name="Sherena Yvette Fearon (2442756)" userId="06bd7d66-3d99-467e-b366-42e71d99bec3" providerId="ADAL" clId="{AE743D69-F16C-4BDA-BF46-E7464C518E71}" dt="2026-07-13T16:47:55.679" v="711" actId="478"/>
          <ac:grpSpMkLst>
            <pc:docMk/>
            <pc:sldMk cId="1328676004" sldId="257"/>
            <ac:grpSpMk id="33" creationId="{00000000-0000-0000-0000-000000000000}"/>
          </ac:grpSpMkLst>
        </pc:grpChg>
        <pc:grpChg chg="del">
          <ac:chgData name="Sherena Yvette Fearon (2442756)" userId="06bd7d66-3d99-467e-b366-42e71d99bec3" providerId="ADAL" clId="{AE743D69-F16C-4BDA-BF46-E7464C518E71}" dt="2026-07-13T16:49:47.438" v="880" actId="478"/>
          <ac:grpSpMkLst>
            <pc:docMk/>
            <pc:sldMk cId="1328676004" sldId="257"/>
            <ac:grpSpMk id="36" creationId="{00000000-0000-0000-0000-000000000000}"/>
          </ac:grpSpMkLst>
        </pc:grpChg>
        <pc:grpChg chg="del">
          <ac:chgData name="Sherena Yvette Fearon (2442756)" userId="06bd7d66-3d99-467e-b366-42e71d99bec3" providerId="ADAL" clId="{AE743D69-F16C-4BDA-BF46-E7464C518E71}" dt="2026-07-13T16:54:17.063" v="1253" actId="478"/>
          <ac:grpSpMkLst>
            <pc:docMk/>
            <pc:sldMk cId="1328676004" sldId="257"/>
            <ac:grpSpMk id="39" creationId="{00000000-0000-0000-0000-000000000000}"/>
          </ac:grpSpMkLst>
        </pc:grpChg>
        <pc:picChg chg="del mod">
          <ac:chgData name="Sherena Yvette Fearon (2442756)" userId="06bd7d66-3d99-467e-b366-42e71d99bec3" providerId="ADAL" clId="{AE743D69-F16C-4BDA-BF46-E7464C518E71}" dt="2026-07-13T16:54:21.067" v="1255" actId="478"/>
          <ac:picMkLst>
            <pc:docMk/>
            <pc:sldMk cId="1328676004" sldId="257"/>
            <ac:picMk id="9" creationId="{00000000-0000-0000-0000-000000000000}"/>
          </ac:picMkLst>
        </pc:picChg>
        <pc:picChg chg="add mod">
          <ac:chgData name="Sherena Yvette Fearon (2442756)" userId="06bd7d66-3d99-467e-b366-42e71d99bec3" providerId="ADAL" clId="{AE743D69-F16C-4BDA-BF46-E7464C518E71}" dt="2026-07-13T19:32:42.575" v="7199" actId="14100"/>
          <ac:picMkLst>
            <pc:docMk/>
            <pc:sldMk cId="1328676004" sldId="257"/>
            <ac:picMk id="10" creationId="{6040BE32-BD1E-5E54-CB93-EFF7FB9E0992}"/>
          </ac:picMkLst>
        </pc:picChg>
        <pc:picChg chg="del">
          <ac:chgData name="Sherena Yvette Fearon (2442756)" userId="06bd7d66-3d99-467e-b366-42e71d99bec3" providerId="ADAL" clId="{AE743D69-F16C-4BDA-BF46-E7464C518E71}" dt="2026-07-13T16:45:38.735" v="414" actId="478"/>
          <ac:picMkLst>
            <pc:docMk/>
            <pc:sldMk cId="1328676004" sldId="257"/>
            <ac:picMk id="11" creationId="{00000000-0000-0000-0000-000000000000}"/>
          </ac:picMkLst>
        </pc:picChg>
        <pc:picChg chg="del">
          <ac:chgData name="Sherena Yvette Fearon (2442756)" userId="06bd7d66-3d99-467e-b366-42e71d99bec3" providerId="ADAL" clId="{AE743D69-F16C-4BDA-BF46-E7464C518E71}" dt="2026-07-13T16:54:19.552" v="1254" actId="478"/>
          <ac:picMkLst>
            <pc:docMk/>
            <pc:sldMk cId="1328676004" sldId="257"/>
            <ac:picMk id="12" creationId="{00000000-0000-0000-0000-000000000000}"/>
          </ac:picMkLst>
        </pc:picChg>
        <pc:picChg chg="add mod">
          <ac:chgData name="Sherena Yvette Fearon (2442756)" userId="06bd7d66-3d99-467e-b366-42e71d99bec3" providerId="ADAL" clId="{AE743D69-F16C-4BDA-BF46-E7464C518E71}" dt="2026-07-13T19:33:05.614" v="7202" actId="14100"/>
          <ac:picMkLst>
            <pc:docMk/>
            <pc:sldMk cId="1328676004" sldId="257"/>
            <ac:picMk id="13" creationId="{44B57D89-73EE-9495-2031-EA25530DCF55}"/>
          </ac:picMkLst>
        </pc:picChg>
      </pc:sldChg>
      <pc:sldChg chg="addSp delSp modSp mod modClrScheme chgLayout">
        <pc:chgData name="Sherena Yvette Fearon (2442756)" userId="06bd7d66-3d99-467e-b366-42e71d99bec3" providerId="ADAL" clId="{AE743D69-F16C-4BDA-BF46-E7464C518E71}" dt="2026-07-13T18:17:05.701" v="5458" actId="113"/>
        <pc:sldMkLst>
          <pc:docMk/>
          <pc:sldMk cId="3457616166" sldId="271"/>
        </pc:sldMkLst>
        <pc:spChg chg="mod">
          <ac:chgData name="Sherena Yvette Fearon (2442756)" userId="06bd7d66-3d99-467e-b366-42e71d99bec3" providerId="ADAL" clId="{AE743D69-F16C-4BDA-BF46-E7464C518E71}" dt="2026-07-13T16:38:25.787" v="57" actId="26606"/>
          <ac:spMkLst>
            <pc:docMk/>
            <pc:sldMk cId="3457616166" sldId="271"/>
            <ac:spMk id="8" creationId="{00000000-0000-0000-0000-000000000000}"/>
          </ac:spMkLst>
        </pc:spChg>
        <pc:spChg chg="mod">
          <ac:chgData name="Sherena Yvette Fearon (2442756)" userId="06bd7d66-3d99-467e-b366-42e71d99bec3" providerId="ADAL" clId="{AE743D69-F16C-4BDA-BF46-E7464C518E71}" dt="2026-07-13T18:17:05.701" v="5458" actId="113"/>
          <ac:spMkLst>
            <pc:docMk/>
            <pc:sldMk cId="3457616166" sldId="271"/>
            <ac:spMk id="38" creationId="{00000000-0000-0000-0000-000000000000}"/>
          </ac:spMkLst>
        </pc:spChg>
        <pc:picChg chg="add mod">
          <ac:chgData name="Sherena Yvette Fearon (2442756)" userId="06bd7d66-3d99-467e-b366-42e71d99bec3" providerId="ADAL" clId="{AE743D69-F16C-4BDA-BF46-E7464C518E71}" dt="2026-07-13T16:39:48.957" v="71" actId="26606"/>
          <ac:picMkLst>
            <pc:docMk/>
            <pc:sldMk cId="3457616166" sldId="271"/>
            <ac:picMk id="2" creationId="{29FD486D-7431-41EB-F093-EA4B49C2C71F}"/>
          </ac:picMkLst>
        </pc:picChg>
        <pc:picChg chg="del">
          <ac:chgData name="Sherena Yvette Fearon (2442756)" userId="06bd7d66-3d99-467e-b366-42e71d99bec3" providerId="ADAL" clId="{AE743D69-F16C-4BDA-BF46-E7464C518E71}" dt="2026-07-13T16:21:35.103" v="51" actId="478"/>
          <ac:picMkLst>
            <pc:docMk/>
            <pc:sldMk cId="3457616166" sldId="271"/>
            <ac:picMk id="5" creationId="{00000000-0000-0000-0000-000000000000}"/>
          </ac:picMkLst>
        </pc:picChg>
      </pc:sldChg>
      <pc:sldChg chg="addSp delSp modSp mod">
        <pc:chgData name="Sherena Yvette Fearon (2442756)" userId="06bd7d66-3d99-467e-b366-42e71d99bec3" providerId="ADAL" clId="{AE743D69-F16C-4BDA-BF46-E7464C518E71}" dt="2026-07-13T19:46:05.289" v="7382" actId="14100"/>
        <pc:sldMkLst>
          <pc:docMk/>
          <pc:sldMk cId="727668169" sldId="275"/>
        </pc:sldMkLst>
        <pc:spChg chg="del topLvl">
          <ac:chgData name="Sherena Yvette Fearon (2442756)" userId="06bd7d66-3d99-467e-b366-42e71d99bec3" providerId="ADAL" clId="{AE743D69-F16C-4BDA-BF46-E7464C518E71}" dt="2026-07-13T17:25:30.311" v="3002" actId="478"/>
          <ac:spMkLst>
            <pc:docMk/>
            <pc:sldMk cId="727668169" sldId="275"/>
            <ac:spMk id="2" creationId="{00000000-0000-0000-0000-000000000000}"/>
          </ac:spMkLst>
        </pc:spChg>
        <pc:spChg chg="del mod topLvl">
          <ac:chgData name="Sherena Yvette Fearon (2442756)" userId="06bd7d66-3d99-467e-b366-42e71d99bec3" providerId="ADAL" clId="{AE743D69-F16C-4BDA-BF46-E7464C518E71}" dt="2026-07-13T17:25:27.765" v="3001" actId="478"/>
          <ac:spMkLst>
            <pc:docMk/>
            <pc:sldMk cId="727668169" sldId="275"/>
            <ac:spMk id="3" creationId="{00000000-0000-0000-0000-000000000000}"/>
          </ac:spMkLst>
        </pc:spChg>
        <pc:spChg chg="mod">
          <ac:chgData name="Sherena Yvette Fearon (2442756)" userId="06bd7d66-3d99-467e-b366-42e71d99bec3" providerId="ADAL" clId="{AE743D69-F16C-4BDA-BF46-E7464C518E71}" dt="2026-07-13T17:21:50.966" v="2577" actId="20577"/>
          <ac:spMkLst>
            <pc:docMk/>
            <pc:sldMk cId="727668169" sldId="275"/>
            <ac:spMk id="6" creationId="{00000000-0000-0000-0000-000000000000}"/>
          </ac:spMkLst>
        </pc:spChg>
        <pc:spChg chg="add mod">
          <ac:chgData name="Sherena Yvette Fearon (2442756)" userId="06bd7d66-3d99-467e-b366-42e71d99bec3" providerId="ADAL" clId="{AE743D69-F16C-4BDA-BF46-E7464C518E71}" dt="2026-07-13T17:42:25.039" v="4075" actId="1076"/>
          <ac:spMkLst>
            <pc:docMk/>
            <pc:sldMk cId="727668169" sldId="275"/>
            <ac:spMk id="8" creationId="{17C980A7-996E-69DB-0005-A0A948EA7B81}"/>
          </ac:spMkLst>
        </pc:spChg>
        <pc:spChg chg="mod">
          <ac:chgData name="Sherena Yvette Fearon (2442756)" userId="06bd7d66-3d99-467e-b366-42e71d99bec3" providerId="ADAL" clId="{AE743D69-F16C-4BDA-BF46-E7464C518E71}" dt="2026-07-13T17:42:06.932" v="4072" actId="1076"/>
          <ac:spMkLst>
            <pc:docMk/>
            <pc:sldMk cId="727668169" sldId="275"/>
            <ac:spMk id="22" creationId="{00000000-0000-0000-0000-000000000000}"/>
          </ac:spMkLst>
        </pc:spChg>
        <pc:spChg chg="del">
          <ac:chgData name="Sherena Yvette Fearon (2442756)" userId="06bd7d66-3d99-467e-b366-42e71d99bec3" providerId="ADAL" clId="{AE743D69-F16C-4BDA-BF46-E7464C518E71}" dt="2026-07-13T17:41:01.227" v="4060" actId="478"/>
          <ac:spMkLst>
            <pc:docMk/>
            <pc:sldMk cId="727668169" sldId="275"/>
            <ac:spMk id="25" creationId="{00000000-0000-0000-0000-000000000000}"/>
          </ac:spMkLst>
        </pc:spChg>
        <pc:spChg chg="mod">
          <ac:chgData name="Sherena Yvette Fearon (2442756)" userId="06bd7d66-3d99-467e-b366-42e71d99bec3" providerId="ADAL" clId="{AE743D69-F16C-4BDA-BF46-E7464C518E71}" dt="2026-07-13T17:42:11.119" v="4073" actId="1076"/>
          <ac:spMkLst>
            <pc:docMk/>
            <pc:sldMk cId="727668169" sldId="275"/>
            <ac:spMk id="29" creationId="{00000000-0000-0000-0000-000000000000}"/>
          </ac:spMkLst>
        </pc:spChg>
        <pc:spChg chg="mod">
          <ac:chgData name="Sherena Yvette Fearon (2442756)" userId="06bd7d66-3d99-467e-b366-42e71d99bec3" providerId="ADAL" clId="{AE743D69-F16C-4BDA-BF46-E7464C518E71}" dt="2026-07-13T17:31:09.067" v="3316" actId="20577"/>
          <ac:spMkLst>
            <pc:docMk/>
            <pc:sldMk cId="727668169" sldId="275"/>
            <ac:spMk id="33" creationId="{00000000-0000-0000-0000-000000000000}"/>
          </ac:spMkLst>
        </pc:spChg>
        <pc:spChg chg="mod">
          <ac:chgData name="Sherena Yvette Fearon (2442756)" userId="06bd7d66-3d99-467e-b366-42e71d99bec3" providerId="ADAL" clId="{AE743D69-F16C-4BDA-BF46-E7464C518E71}" dt="2026-07-13T17:42:18.361" v="4074" actId="14100"/>
          <ac:spMkLst>
            <pc:docMk/>
            <pc:sldMk cId="727668169" sldId="275"/>
            <ac:spMk id="34" creationId="{00000000-0000-0000-0000-000000000000}"/>
          </ac:spMkLst>
        </pc:spChg>
        <pc:spChg chg="mod">
          <ac:chgData name="Sherena Yvette Fearon (2442756)" userId="06bd7d66-3d99-467e-b366-42e71d99bec3" providerId="ADAL" clId="{AE743D69-F16C-4BDA-BF46-E7464C518E71}" dt="2026-07-13T17:37:13.252" v="3753" actId="14100"/>
          <ac:spMkLst>
            <pc:docMk/>
            <pc:sldMk cId="727668169" sldId="275"/>
            <ac:spMk id="38" creationId="{00000000-0000-0000-0000-000000000000}"/>
          </ac:spMkLst>
        </pc:spChg>
        <pc:grpChg chg="del">
          <ac:chgData name="Sherena Yvette Fearon (2442756)" userId="06bd7d66-3d99-467e-b366-42e71d99bec3" providerId="ADAL" clId="{AE743D69-F16C-4BDA-BF46-E7464C518E71}" dt="2026-07-13T17:25:27.765" v="3001" actId="478"/>
          <ac:grpSpMkLst>
            <pc:docMk/>
            <pc:sldMk cId="727668169" sldId="275"/>
            <ac:grpSpMk id="4" creationId="{00000000-0000-0000-0000-000000000000}"/>
          </ac:grpSpMkLst>
        </pc:grpChg>
        <pc:grpChg chg="del">
          <ac:chgData name="Sherena Yvette Fearon (2442756)" userId="06bd7d66-3d99-467e-b366-42e71d99bec3" providerId="ADAL" clId="{AE743D69-F16C-4BDA-BF46-E7464C518E71}" dt="2026-07-13T17:29:17.133" v="3295" actId="478"/>
          <ac:grpSpMkLst>
            <pc:docMk/>
            <pc:sldMk cId="727668169" sldId="275"/>
            <ac:grpSpMk id="19" creationId="{00000000-0000-0000-0000-000000000000}"/>
          </ac:grpSpMkLst>
        </pc:grpChg>
        <pc:grpChg chg="del mod">
          <ac:chgData name="Sherena Yvette Fearon (2442756)" userId="06bd7d66-3d99-467e-b366-42e71d99bec3" providerId="ADAL" clId="{AE743D69-F16C-4BDA-BF46-E7464C518E71}" dt="2026-07-13T17:37:40.784" v="3757" actId="478"/>
          <ac:grpSpMkLst>
            <pc:docMk/>
            <pc:sldMk cId="727668169" sldId="275"/>
            <ac:grpSpMk id="31" creationId="{00000000-0000-0000-0000-000000000000}"/>
          </ac:grpSpMkLst>
        </pc:grpChg>
        <pc:picChg chg="del mod">
          <ac:chgData name="Sherena Yvette Fearon (2442756)" userId="06bd7d66-3d99-467e-b366-42e71d99bec3" providerId="ADAL" clId="{AE743D69-F16C-4BDA-BF46-E7464C518E71}" dt="2026-07-13T17:41:03.430" v="4061" actId="478"/>
          <ac:picMkLst>
            <pc:docMk/>
            <pc:sldMk cId="727668169" sldId="275"/>
            <ac:picMk id="5" creationId="{00000000-0000-0000-0000-000000000000}"/>
          </ac:picMkLst>
        </pc:picChg>
        <pc:picChg chg="del mod">
          <ac:chgData name="Sherena Yvette Fearon (2442756)" userId="06bd7d66-3d99-467e-b366-42e71d99bec3" providerId="ADAL" clId="{AE743D69-F16C-4BDA-BF46-E7464C518E71}" dt="2026-07-13T17:40:56.744" v="4058" actId="478"/>
          <ac:picMkLst>
            <pc:docMk/>
            <pc:sldMk cId="727668169" sldId="275"/>
            <ac:picMk id="7" creationId="{00000000-0000-0000-0000-000000000000}"/>
          </ac:picMkLst>
        </pc:picChg>
        <pc:picChg chg="add del">
          <ac:chgData name="Sherena Yvette Fearon (2442756)" userId="06bd7d66-3d99-467e-b366-42e71d99bec3" providerId="ADAL" clId="{AE743D69-F16C-4BDA-BF46-E7464C518E71}" dt="2026-07-13T19:36:41.279" v="7204" actId="478"/>
          <ac:picMkLst>
            <pc:docMk/>
            <pc:sldMk cId="727668169" sldId="275"/>
            <ac:picMk id="9" creationId="{F48210AE-5B89-1E0D-9CBD-891D31970E40}"/>
          </ac:picMkLst>
        </pc:picChg>
        <pc:picChg chg="add del mod">
          <ac:chgData name="Sherena Yvette Fearon (2442756)" userId="06bd7d66-3d99-467e-b366-42e71d99bec3" providerId="ADAL" clId="{AE743D69-F16C-4BDA-BF46-E7464C518E71}" dt="2026-07-13T19:38:16.816" v="7209" actId="478"/>
          <ac:picMkLst>
            <pc:docMk/>
            <pc:sldMk cId="727668169" sldId="275"/>
            <ac:picMk id="10" creationId="{0F1D7E29-04CD-620F-AA28-A0EB431038BB}"/>
          </ac:picMkLst>
        </pc:picChg>
        <pc:picChg chg="add mod">
          <ac:chgData name="Sherena Yvette Fearon (2442756)" userId="06bd7d66-3d99-467e-b366-42e71d99bec3" providerId="ADAL" clId="{AE743D69-F16C-4BDA-BF46-E7464C518E71}" dt="2026-07-13T19:46:05.289" v="7382" actId="14100"/>
          <ac:picMkLst>
            <pc:docMk/>
            <pc:sldMk cId="727668169" sldId="275"/>
            <ac:picMk id="11" creationId="{C0AE74E4-4DBA-6E38-D53C-AAD79A6E8A98}"/>
          </ac:picMkLst>
        </pc:picChg>
        <pc:picChg chg="add mod">
          <ac:chgData name="Sherena Yvette Fearon (2442756)" userId="06bd7d66-3d99-467e-b366-42e71d99bec3" providerId="ADAL" clId="{AE743D69-F16C-4BDA-BF46-E7464C518E71}" dt="2026-07-13T19:44:34.312" v="7374" actId="14100"/>
          <ac:picMkLst>
            <pc:docMk/>
            <pc:sldMk cId="727668169" sldId="275"/>
            <ac:picMk id="12" creationId="{4D8A2740-80F9-D41E-E859-926E022F1B86}"/>
          </ac:picMkLst>
        </pc:picChg>
        <pc:picChg chg="add mod">
          <ac:chgData name="Sherena Yvette Fearon (2442756)" userId="06bd7d66-3d99-467e-b366-42e71d99bec3" providerId="ADAL" clId="{AE743D69-F16C-4BDA-BF46-E7464C518E71}" dt="2026-07-13T19:45:51.155" v="7380" actId="14100"/>
          <ac:picMkLst>
            <pc:docMk/>
            <pc:sldMk cId="727668169" sldId="275"/>
            <ac:picMk id="13" creationId="{F86E8A40-EFC7-3A1F-362A-79BF303F1401}"/>
          </ac:picMkLst>
        </pc:picChg>
        <pc:picChg chg="del">
          <ac:chgData name="Sherena Yvette Fearon (2442756)" userId="06bd7d66-3d99-467e-b366-42e71d99bec3" providerId="ADAL" clId="{AE743D69-F16C-4BDA-BF46-E7464C518E71}" dt="2026-07-13T17:40:54.337" v="4057" actId="478"/>
          <ac:picMkLst>
            <pc:docMk/>
            <pc:sldMk cId="727668169" sldId="275"/>
            <ac:picMk id="23" creationId="{00000000-0000-0000-0000-000000000000}"/>
          </ac:picMkLst>
        </pc:picChg>
        <pc:picChg chg="del">
          <ac:chgData name="Sherena Yvette Fearon (2442756)" userId="06bd7d66-3d99-467e-b366-42e71d99bec3" providerId="ADAL" clId="{AE743D69-F16C-4BDA-BF46-E7464C518E71}" dt="2026-07-13T17:40:58.759" v="4059" actId="478"/>
          <ac:picMkLst>
            <pc:docMk/>
            <pc:sldMk cId="727668169" sldId="275"/>
            <ac:picMk id="24" creationId="{00000000-0000-0000-0000-000000000000}"/>
          </ac:picMkLst>
        </pc:picChg>
      </pc:sldChg>
      <pc:sldChg chg="addSp delSp modSp mod">
        <pc:chgData name="Sherena Yvette Fearon (2442756)" userId="06bd7d66-3d99-467e-b366-42e71d99bec3" providerId="ADAL" clId="{AE743D69-F16C-4BDA-BF46-E7464C518E71}" dt="2026-07-13T19:42:01.106" v="7364" actId="1076"/>
        <pc:sldMkLst>
          <pc:docMk/>
          <pc:sldMk cId="1769326051" sldId="276"/>
        </pc:sldMkLst>
        <pc:spChg chg="add del mod">
          <ac:chgData name="Sherena Yvette Fearon (2442756)" userId="06bd7d66-3d99-467e-b366-42e71d99bec3" providerId="ADAL" clId="{AE743D69-F16C-4BDA-BF46-E7464C518E71}" dt="2026-07-13T18:43:24.552" v="5780" actId="478"/>
          <ac:spMkLst>
            <pc:docMk/>
            <pc:sldMk cId="1769326051" sldId="276"/>
            <ac:spMk id="2" creationId="{A941CBB3-A858-A7DC-6DDF-EC7A0E15D459}"/>
          </ac:spMkLst>
        </pc:spChg>
        <pc:spChg chg="add del mod">
          <ac:chgData name="Sherena Yvette Fearon (2442756)" userId="06bd7d66-3d99-467e-b366-42e71d99bec3" providerId="ADAL" clId="{AE743D69-F16C-4BDA-BF46-E7464C518E71}" dt="2026-07-13T18:07:02.635" v="5133" actId="478"/>
          <ac:spMkLst>
            <pc:docMk/>
            <pc:sldMk cId="1769326051" sldId="276"/>
            <ac:spMk id="3" creationId="{6CE10459-AF6D-F335-99FB-9CA7565AB3E2}"/>
          </ac:spMkLst>
        </pc:spChg>
        <pc:spChg chg="add del mod">
          <ac:chgData name="Sherena Yvette Fearon (2442756)" userId="06bd7d66-3d99-467e-b366-42e71d99bec3" providerId="ADAL" clId="{AE743D69-F16C-4BDA-BF46-E7464C518E71}" dt="2026-07-13T18:43:40.249" v="5785" actId="478"/>
          <ac:spMkLst>
            <pc:docMk/>
            <pc:sldMk cId="1769326051" sldId="276"/>
            <ac:spMk id="4" creationId="{7DA4CA8F-3498-18D0-FD6F-4876B432D63D}"/>
          </ac:spMkLst>
        </pc:spChg>
        <pc:spChg chg="add del mod">
          <ac:chgData name="Sherena Yvette Fearon (2442756)" userId="06bd7d66-3d99-467e-b366-42e71d99bec3" providerId="ADAL" clId="{AE743D69-F16C-4BDA-BF46-E7464C518E71}" dt="2026-07-13T18:11:17.170" v="5290" actId="478"/>
          <ac:spMkLst>
            <pc:docMk/>
            <pc:sldMk cId="1769326051" sldId="276"/>
            <ac:spMk id="5" creationId="{00DFE3FF-E42D-0056-B089-6D20152D83F1}"/>
          </ac:spMkLst>
        </pc:spChg>
        <pc:spChg chg="add">
          <ac:chgData name="Sherena Yvette Fearon (2442756)" userId="06bd7d66-3d99-467e-b366-42e71d99bec3" providerId="ADAL" clId="{AE743D69-F16C-4BDA-BF46-E7464C518E71}" dt="2026-07-13T18:11:23.888" v="5291"/>
          <ac:spMkLst>
            <pc:docMk/>
            <pc:sldMk cId="1769326051" sldId="276"/>
            <ac:spMk id="6" creationId="{182D9937-8EF8-9666-D4EE-C71ABD9C7C02}"/>
          </ac:spMkLst>
        </pc:spChg>
        <pc:spChg chg="add del mod">
          <ac:chgData name="Sherena Yvette Fearon (2442756)" userId="06bd7d66-3d99-467e-b366-42e71d99bec3" providerId="ADAL" clId="{AE743D69-F16C-4BDA-BF46-E7464C518E71}" dt="2026-07-13T18:43:42.696" v="5786" actId="478"/>
          <ac:spMkLst>
            <pc:docMk/>
            <pc:sldMk cId="1769326051" sldId="276"/>
            <ac:spMk id="7" creationId="{A9FE7240-AC56-58A6-5E45-9874C4E5533F}"/>
          </ac:spMkLst>
        </pc:spChg>
        <pc:spChg chg="mod">
          <ac:chgData name="Sherena Yvette Fearon (2442756)" userId="06bd7d66-3d99-467e-b366-42e71d99bec3" providerId="ADAL" clId="{AE743D69-F16C-4BDA-BF46-E7464C518E71}" dt="2026-07-13T18:58:39.400" v="6286" actId="20577"/>
          <ac:spMkLst>
            <pc:docMk/>
            <pc:sldMk cId="1769326051" sldId="276"/>
            <ac:spMk id="8" creationId="{00000000-0000-0000-0000-000000000000}"/>
          </ac:spMkLst>
        </pc:spChg>
        <pc:spChg chg="add mod">
          <ac:chgData name="Sherena Yvette Fearon (2442756)" userId="06bd7d66-3d99-467e-b366-42e71d99bec3" providerId="ADAL" clId="{AE743D69-F16C-4BDA-BF46-E7464C518E71}" dt="2026-07-13T18:42:49.479" v="5626" actId="14100"/>
          <ac:spMkLst>
            <pc:docMk/>
            <pc:sldMk cId="1769326051" sldId="276"/>
            <ac:spMk id="9" creationId="{51A9414F-BCDC-FE9D-AE20-3B9AF65CA5C7}"/>
          </ac:spMkLst>
        </pc:spChg>
        <pc:spChg chg="add del mod">
          <ac:chgData name="Sherena Yvette Fearon (2442756)" userId="06bd7d66-3d99-467e-b366-42e71d99bec3" providerId="ADAL" clId="{AE743D69-F16C-4BDA-BF46-E7464C518E71}" dt="2026-07-13T18:44:45.889" v="5799" actId="478"/>
          <ac:spMkLst>
            <pc:docMk/>
            <pc:sldMk cId="1769326051" sldId="276"/>
            <ac:spMk id="10" creationId="{2D0EC2EF-FBA1-FBBD-431F-960B425F024F}"/>
          </ac:spMkLst>
        </pc:spChg>
        <pc:spChg chg="add del mod">
          <ac:chgData name="Sherena Yvette Fearon (2442756)" userId="06bd7d66-3d99-467e-b366-42e71d99bec3" providerId="ADAL" clId="{AE743D69-F16C-4BDA-BF46-E7464C518E71}" dt="2026-07-13T19:15:08.840" v="6990"/>
          <ac:spMkLst>
            <pc:docMk/>
            <pc:sldMk cId="1769326051" sldId="276"/>
            <ac:spMk id="11" creationId="{D5D2A3CC-6C73-9662-51F2-7C4CDB041994}"/>
          </ac:spMkLst>
        </pc:spChg>
        <pc:spChg chg="add mod">
          <ac:chgData name="Sherena Yvette Fearon (2442756)" userId="06bd7d66-3d99-467e-b366-42e71d99bec3" providerId="ADAL" clId="{AE743D69-F16C-4BDA-BF46-E7464C518E71}" dt="2026-07-13T19:42:01.106" v="7364" actId="1076"/>
          <ac:spMkLst>
            <pc:docMk/>
            <pc:sldMk cId="1769326051" sldId="276"/>
            <ac:spMk id="12" creationId="{3E73C5EA-C3F2-EB4F-391C-07BECEB7C39B}"/>
          </ac:spMkLst>
        </pc:spChg>
        <pc:spChg chg="del mod">
          <ac:chgData name="Sherena Yvette Fearon (2442756)" userId="06bd7d66-3d99-467e-b366-42e71d99bec3" providerId="ADAL" clId="{AE743D69-F16C-4BDA-BF46-E7464C518E71}" dt="2026-07-13T18:43:19.194" v="5778" actId="478"/>
          <ac:spMkLst>
            <pc:docMk/>
            <pc:sldMk cId="1769326051" sldId="276"/>
            <ac:spMk id="16" creationId="{00000000-0000-0000-0000-000000000000}"/>
          </ac:spMkLst>
        </pc:spChg>
        <pc:spChg chg="mod">
          <ac:chgData name="Sherena Yvette Fearon (2442756)" userId="06bd7d66-3d99-467e-b366-42e71d99bec3" providerId="ADAL" clId="{AE743D69-F16C-4BDA-BF46-E7464C518E71}" dt="2026-07-13T18:43:51.103" v="5789" actId="20577"/>
          <ac:spMkLst>
            <pc:docMk/>
            <pc:sldMk cId="1769326051" sldId="276"/>
            <ac:spMk id="41" creationId="{00000000-0000-0000-0000-000000000000}"/>
          </ac:spMkLst>
        </pc:spChg>
        <pc:spChg chg="del mod">
          <ac:chgData name="Sherena Yvette Fearon (2442756)" userId="06bd7d66-3d99-467e-b366-42e71d99bec3" providerId="ADAL" clId="{AE743D69-F16C-4BDA-BF46-E7464C518E71}" dt="2026-07-13T18:43:29.738" v="5782" actId="478"/>
          <ac:spMkLst>
            <pc:docMk/>
            <pc:sldMk cId="1769326051" sldId="276"/>
            <ac:spMk id="42" creationId="{00000000-0000-0000-0000-000000000000}"/>
          </ac:spMkLst>
        </pc:spChg>
        <pc:spChg chg="del mod">
          <ac:chgData name="Sherena Yvette Fearon (2442756)" userId="06bd7d66-3d99-467e-b366-42e71d99bec3" providerId="ADAL" clId="{AE743D69-F16C-4BDA-BF46-E7464C518E71}" dt="2026-07-13T18:43:35.844" v="5784" actId="478"/>
          <ac:spMkLst>
            <pc:docMk/>
            <pc:sldMk cId="1769326051" sldId="276"/>
            <ac:spMk id="43" creationId="{00000000-0000-0000-0000-000000000000}"/>
          </ac:spMkLst>
        </pc:spChg>
        <pc:spChg chg="del mod">
          <ac:chgData name="Sherena Yvette Fearon (2442756)" userId="06bd7d66-3d99-467e-b366-42e71d99bec3" providerId="ADAL" clId="{AE743D69-F16C-4BDA-BF46-E7464C518E71}" dt="2026-07-13T18:43:48.507" v="5788" actId="478"/>
          <ac:spMkLst>
            <pc:docMk/>
            <pc:sldMk cId="1769326051" sldId="276"/>
            <ac:spMk id="44" creationId="{00000000-0000-0000-0000-000000000000}"/>
          </ac:spMkLst>
        </pc:spChg>
        <pc:grpChg chg="del">
          <ac:chgData name="Sherena Yvette Fearon (2442756)" userId="06bd7d66-3d99-467e-b366-42e71d99bec3" providerId="ADAL" clId="{AE743D69-F16C-4BDA-BF46-E7464C518E71}" dt="2026-07-13T17:56:30.211" v="4841" actId="478"/>
          <ac:grpSpMkLst>
            <pc:docMk/>
            <pc:sldMk cId="1769326051" sldId="276"/>
            <ac:grpSpMk id="33" creationId="{00000000-0000-0000-0000-000000000000}"/>
          </ac:grpSpMkLst>
        </pc:grpChg>
        <pc:grpChg chg="del">
          <ac:chgData name="Sherena Yvette Fearon (2442756)" userId="06bd7d66-3d99-467e-b366-42e71d99bec3" providerId="ADAL" clId="{AE743D69-F16C-4BDA-BF46-E7464C518E71}" dt="2026-07-13T17:57:41.471" v="4864" actId="478"/>
          <ac:grpSpMkLst>
            <pc:docMk/>
            <pc:sldMk cId="1769326051" sldId="276"/>
            <ac:grpSpMk id="36" creationId="{00000000-0000-0000-0000-000000000000}"/>
          </ac:grpSpMkLst>
        </pc:grpChg>
        <pc:grpChg chg="del mod">
          <ac:chgData name="Sherena Yvette Fearon (2442756)" userId="06bd7d66-3d99-467e-b366-42e71d99bec3" providerId="ADAL" clId="{AE743D69-F16C-4BDA-BF46-E7464C518E71}" dt="2026-07-13T18:43:56.499" v="5791" actId="478"/>
          <ac:grpSpMkLst>
            <pc:docMk/>
            <pc:sldMk cId="1769326051" sldId="276"/>
            <ac:grpSpMk id="39" creationId="{00000000-0000-0000-0000-000000000000}"/>
          </ac:grpSpMkLst>
        </pc:grpChg>
        <pc:picChg chg="del">
          <ac:chgData name="Sherena Yvette Fearon (2442756)" userId="06bd7d66-3d99-467e-b366-42e71d99bec3" providerId="ADAL" clId="{AE743D69-F16C-4BDA-BF46-E7464C518E71}" dt="2026-07-13T17:42:54.544" v="4121" actId="478"/>
          <ac:picMkLst>
            <pc:docMk/>
            <pc:sldMk cId="1769326051" sldId="276"/>
            <ac:picMk id="18" creationId="{00000000-0000-0000-0000-000000000000}"/>
          </ac:picMkLst>
        </pc:picChg>
      </pc:sldChg>
      <pc:sldChg chg="addSp delSp modSp mod">
        <pc:chgData name="Sherena Yvette Fearon (2442756)" userId="06bd7d66-3d99-467e-b366-42e71d99bec3" providerId="ADAL" clId="{AE743D69-F16C-4BDA-BF46-E7464C518E71}" dt="2026-07-13T16:21:02.212" v="50" actId="313"/>
        <pc:sldMkLst>
          <pc:docMk/>
          <pc:sldMk cId="1107001750" sldId="279"/>
        </pc:sldMkLst>
        <pc:spChg chg="add del mod">
          <ac:chgData name="Sherena Yvette Fearon (2442756)" userId="06bd7d66-3d99-467e-b366-42e71d99bec3" providerId="ADAL" clId="{AE743D69-F16C-4BDA-BF46-E7464C518E71}" dt="2026-07-13T16:14:09.463" v="5" actId="478"/>
          <ac:spMkLst>
            <pc:docMk/>
            <pc:sldMk cId="1107001750" sldId="279"/>
            <ac:spMk id="2" creationId="{5A17BA25-1872-9BDB-E407-703BA20B495C}"/>
          </ac:spMkLst>
        </pc:spChg>
        <pc:spChg chg="add mod">
          <ac:chgData name="Sherena Yvette Fearon (2442756)" userId="06bd7d66-3d99-467e-b366-42e71d99bec3" providerId="ADAL" clId="{AE743D69-F16C-4BDA-BF46-E7464C518E71}" dt="2026-07-13T16:14:42.372" v="10" actId="14100"/>
          <ac:spMkLst>
            <pc:docMk/>
            <pc:sldMk cId="1107001750" sldId="279"/>
            <ac:spMk id="3" creationId="{DB5F601F-C4E2-FAB5-B180-7460A41D3479}"/>
          </ac:spMkLst>
        </pc:spChg>
        <pc:spChg chg="add mod">
          <ac:chgData name="Sherena Yvette Fearon (2442756)" userId="06bd7d66-3d99-467e-b366-42e71d99bec3" providerId="ADAL" clId="{AE743D69-F16C-4BDA-BF46-E7464C518E71}" dt="2026-07-13T16:15:46.679" v="13" actId="1076"/>
          <ac:spMkLst>
            <pc:docMk/>
            <pc:sldMk cId="1107001750" sldId="279"/>
            <ac:spMk id="5" creationId="{2BF4F9D4-7625-D1E2-1B79-EB583CB079A1}"/>
          </ac:spMkLst>
        </pc:spChg>
        <pc:spChg chg="mod">
          <ac:chgData name="Sherena Yvette Fearon (2442756)" userId="06bd7d66-3d99-467e-b366-42e71d99bec3" providerId="ADAL" clId="{AE743D69-F16C-4BDA-BF46-E7464C518E71}" dt="2026-07-13T16:21:02.212" v="50" actId="313"/>
          <ac:spMkLst>
            <pc:docMk/>
            <pc:sldMk cId="1107001750" sldId="279"/>
            <ac:spMk id="25" creationId="{00000000-0000-0000-0000-000000000000}"/>
          </ac:spMkLst>
        </pc:spChg>
        <pc:picChg chg="add del mod">
          <ac:chgData name="Sherena Yvette Fearon (2442756)" userId="06bd7d66-3d99-467e-b366-42e71d99bec3" providerId="ADAL" clId="{AE743D69-F16C-4BDA-BF46-E7464C518E71}" dt="2026-07-13T16:15:59.426" v="16" actId="478"/>
          <ac:picMkLst>
            <pc:docMk/>
            <pc:sldMk cId="1107001750" sldId="279"/>
            <ac:picMk id="6" creationId="{967859E4-B24B-199D-9D89-15A8EF574625}"/>
          </ac:picMkLst>
        </pc:picChg>
        <pc:picChg chg="add del mod">
          <ac:chgData name="Sherena Yvette Fearon (2442756)" userId="06bd7d66-3d99-467e-b366-42e71d99bec3" providerId="ADAL" clId="{AE743D69-F16C-4BDA-BF46-E7464C518E71}" dt="2026-07-13T16:18:25.318" v="22" actId="478"/>
          <ac:picMkLst>
            <pc:docMk/>
            <pc:sldMk cId="1107001750" sldId="279"/>
            <ac:picMk id="7" creationId="{282C2146-6F22-834D-80B7-C60ED9B419ED}"/>
          </ac:picMkLst>
        </pc:picChg>
        <pc:picChg chg="add mod">
          <ac:chgData name="Sherena Yvette Fearon (2442756)" userId="06bd7d66-3d99-467e-b366-42e71d99bec3" providerId="ADAL" clId="{AE743D69-F16C-4BDA-BF46-E7464C518E71}" dt="2026-07-13T16:20:47.417" v="27" actId="14100"/>
          <ac:picMkLst>
            <pc:docMk/>
            <pc:sldMk cId="1107001750" sldId="279"/>
            <ac:picMk id="8" creationId="{E6800C22-1FEA-3588-1E8E-B5337442B704}"/>
          </ac:picMkLst>
        </pc:picChg>
        <pc:picChg chg="del">
          <ac:chgData name="Sherena Yvette Fearon (2442756)" userId="06bd7d66-3d99-467e-b366-42e71d99bec3" providerId="ADAL" clId="{AE743D69-F16C-4BDA-BF46-E7464C518E71}" dt="2026-07-13T16:11:20.810" v="1" actId="478"/>
          <ac:picMkLst>
            <pc:docMk/>
            <pc:sldMk cId="1107001750" sldId="279"/>
            <ac:picMk id="23" creationId="{00000000-0000-0000-0000-000000000000}"/>
          </ac:picMkLst>
        </pc:picChg>
        <pc:picChg chg="del">
          <ac:chgData name="Sherena Yvette Fearon (2442756)" userId="06bd7d66-3d99-467e-b366-42e71d99bec3" providerId="ADAL" clId="{AE743D69-F16C-4BDA-BF46-E7464C518E71}" dt="2026-07-13T16:11:18.717" v="0" actId="478"/>
          <ac:picMkLst>
            <pc:docMk/>
            <pc:sldMk cId="1107001750" sldId="279"/>
            <ac:picMk id="29" creationId="{00000000-0000-0000-0000-000000000000}"/>
          </ac:picMkLst>
        </pc:picChg>
      </pc:sldChg>
      <pc:sldChg chg="addSp delSp modSp mod">
        <pc:chgData name="Sherena Yvette Fearon (2442756)" userId="06bd7d66-3d99-467e-b366-42e71d99bec3" providerId="ADAL" clId="{AE743D69-F16C-4BDA-BF46-E7464C518E71}" dt="2026-07-13T19:29:24.045" v="7193" actId="14100"/>
        <pc:sldMkLst>
          <pc:docMk/>
          <pc:sldMk cId="2596833607" sldId="280"/>
        </pc:sldMkLst>
        <pc:picChg chg="del">
          <ac:chgData name="Sherena Yvette Fearon (2442756)" userId="06bd7d66-3d99-467e-b366-42e71d99bec3" providerId="ADAL" clId="{AE743D69-F16C-4BDA-BF46-E7464C518E71}" dt="2026-07-13T16:42:08.479" v="89" actId="478"/>
          <ac:picMkLst>
            <pc:docMk/>
            <pc:sldMk cId="2596833607" sldId="280"/>
            <ac:picMk id="33" creationId="{30426483-0315-DA5A-B4F9-F04CEAC1D9BF}"/>
          </ac:picMkLst>
        </pc:picChg>
        <pc:picChg chg="add mod">
          <ac:chgData name="Sherena Yvette Fearon (2442756)" userId="06bd7d66-3d99-467e-b366-42e71d99bec3" providerId="ADAL" clId="{AE743D69-F16C-4BDA-BF46-E7464C518E71}" dt="2026-07-13T19:28:21.424" v="7186" actId="1076"/>
          <ac:picMkLst>
            <pc:docMk/>
            <pc:sldMk cId="2596833607" sldId="280"/>
            <ac:picMk id="34" creationId="{13532574-B9D8-48FC-E040-FF90D6E62D1B}"/>
          </ac:picMkLst>
        </pc:picChg>
        <pc:picChg chg="add mod">
          <ac:chgData name="Sherena Yvette Fearon (2442756)" userId="06bd7d66-3d99-467e-b366-42e71d99bec3" providerId="ADAL" clId="{AE743D69-F16C-4BDA-BF46-E7464C518E71}" dt="2026-07-13T19:29:24.045" v="7193" actId="14100"/>
          <ac:picMkLst>
            <pc:docMk/>
            <pc:sldMk cId="2596833607" sldId="280"/>
            <ac:picMk id="35" creationId="{81AB7EF5-4399-D554-8A1E-FF01DF672B9E}"/>
          </ac:picMkLst>
        </pc:picChg>
      </pc:sldChg>
      <pc:sldChg chg="addSp delSp modSp mod modClrScheme chgLayout">
        <pc:chgData name="Sherena Yvette Fearon (2442756)" userId="06bd7d66-3d99-467e-b366-42e71d99bec3" providerId="ADAL" clId="{AE743D69-F16C-4BDA-BF46-E7464C518E71}" dt="2026-07-13T19:26:41.065" v="7180" actId="20577"/>
        <pc:sldMkLst>
          <pc:docMk/>
          <pc:sldMk cId="958036878" sldId="281"/>
        </pc:sldMkLst>
        <pc:spChg chg="mod">
          <ac:chgData name="Sherena Yvette Fearon (2442756)" userId="06bd7d66-3d99-467e-b366-42e71d99bec3" providerId="ADAL" clId="{AE743D69-F16C-4BDA-BF46-E7464C518E71}" dt="2026-07-13T16:41:34.575" v="88" actId="26606"/>
          <ac:spMkLst>
            <pc:docMk/>
            <pc:sldMk cId="958036878" sldId="281"/>
            <ac:spMk id="3" creationId="{00000000-0000-0000-0000-000000000000}"/>
          </ac:spMkLst>
        </pc:spChg>
        <pc:spChg chg="add mod">
          <ac:chgData name="Sherena Yvette Fearon (2442756)" userId="06bd7d66-3d99-467e-b366-42e71d99bec3" providerId="ADAL" clId="{AE743D69-F16C-4BDA-BF46-E7464C518E71}" dt="2026-07-13T19:26:41.065" v="7180" actId="20577"/>
          <ac:spMkLst>
            <pc:docMk/>
            <pc:sldMk cId="958036878" sldId="281"/>
            <ac:spMk id="5" creationId="{00000000-0000-0000-0000-000000000000}"/>
          </ac:spMkLst>
        </pc:spChg>
        <pc:spChg chg="mod">
          <ac:chgData name="Sherena Yvette Fearon (2442756)" userId="06bd7d66-3d99-467e-b366-42e71d99bec3" providerId="ADAL" clId="{AE743D69-F16C-4BDA-BF46-E7464C518E71}" dt="2026-07-13T16:41:34.575" v="88" actId="26606"/>
          <ac:spMkLst>
            <pc:docMk/>
            <pc:sldMk cId="958036878" sldId="281"/>
            <ac:spMk id="19" creationId="{2A4CC11D-08E5-0E06-E29A-EC9F727A7BB3}"/>
          </ac:spMkLst>
        </pc:spChg>
        <pc:spChg chg="del mod replId">
          <ac:chgData name="Sherena Yvette Fearon (2442756)" userId="06bd7d66-3d99-467e-b366-42e71d99bec3" providerId="ADAL" clId="{AE743D69-F16C-4BDA-BF46-E7464C518E71}" dt="2026-07-13T16:41:34.575" v="88" actId="26606"/>
          <ac:spMkLst>
            <pc:docMk/>
            <pc:sldMk cId="958036878" sldId="281"/>
            <ac:spMk id="21" creationId="{00000000-0000-0000-0000-000000000000}"/>
          </ac:spMkLst>
        </pc:spChg>
        <pc:picChg chg="add mod">
          <ac:chgData name="Sherena Yvette Fearon (2442756)" userId="06bd7d66-3d99-467e-b366-42e71d99bec3" providerId="ADAL" clId="{AE743D69-F16C-4BDA-BF46-E7464C518E71}" dt="2026-07-13T19:26:03.689" v="7173" actId="14100"/>
          <ac:picMkLst>
            <pc:docMk/>
            <pc:sldMk cId="958036878" sldId="281"/>
            <ac:picMk id="22" creationId="{C1BCC428-7E67-5830-592A-5E1354323653}"/>
          </ac:picMkLst>
        </pc:picChg>
      </pc:sldChg>
      <pc:sldChg chg="mod modShow">
        <pc:chgData name="Sherena Yvette Fearon (2442756)" userId="06bd7d66-3d99-467e-b366-42e71d99bec3" providerId="ADAL" clId="{AE743D69-F16C-4BDA-BF46-E7464C518E71}" dt="2026-07-13T19:16:43.635" v="6991" actId="729"/>
        <pc:sldMkLst>
          <pc:docMk/>
          <pc:sldMk cId="893025881" sldId="28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0680FBE-A8DF-4758-9AC4-3A9E1039168F}" type="datetimeFigureOut">
              <a:rPr lang="en-US" smtClean="0"/>
              <a:t>7/13/2026</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679768-A2FC-4D08-91F6-8DCE6C566B36}" type="slidenum">
              <a:rPr lang="en-US" smtClean="0"/>
              <a:t>‹#›</a:t>
            </a:fld>
            <a:endParaRPr lang="en-US" dirty="0"/>
          </a:p>
        </p:txBody>
      </p:sp>
    </p:spTree>
    <p:extLst>
      <p:ext uri="{BB962C8B-B14F-4D97-AF65-F5344CB8AC3E}">
        <p14:creationId xmlns:p14="http://schemas.microsoft.com/office/powerpoint/2010/main" val="18302551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3577B-6902-467D-A26C-08A0DD5E4E03}" type="datetimeFigureOut">
              <a:rPr lang="en-US" smtClean="0"/>
              <a:t>7/13/2026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1EA0F-A667-4B49-8422-0062BC55E249}" type="slidenum">
              <a:rPr lang="en-US" smtClean="0"/>
              <a:t>‹#›</a:t>
            </a:fld>
            <a:endParaRPr lang="en-US" dirty="0"/>
          </a:p>
        </p:txBody>
      </p:sp>
    </p:spTree>
    <p:extLst>
      <p:ext uri="{BB962C8B-B14F-4D97-AF65-F5344CB8AC3E}">
        <p14:creationId xmlns:p14="http://schemas.microsoft.com/office/powerpoint/2010/main" val="3381910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1</a:t>
            </a:fld>
            <a:endParaRPr lang="en-US" dirty="0"/>
          </a:p>
        </p:txBody>
      </p:sp>
    </p:spTree>
    <p:extLst>
      <p:ext uri="{BB962C8B-B14F-4D97-AF65-F5344CB8AC3E}">
        <p14:creationId xmlns:p14="http://schemas.microsoft.com/office/powerpoint/2010/main" val="101176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9</a:t>
            </a:fld>
            <a:endParaRPr lang="en-US" dirty="0"/>
          </a:p>
        </p:txBody>
      </p:sp>
    </p:spTree>
    <p:extLst>
      <p:ext uri="{BB962C8B-B14F-4D97-AF65-F5344CB8AC3E}">
        <p14:creationId xmlns:p14="http://schemas.microsoft.com/office/powerpoint/2010/main" val="34217808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p:cNvSpPr/>
          <p:nvPr userDrawn="1"/>
        </p:nvSpPr>
        <p:spPr bwMode="blackWhite">
          <a:xfrm>
            <a:off x="254950" y="262784"/>
            <a:ext cx="11682101" cy="633243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718549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9" name="Rectangle 8"/>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cxnSp>
        <p:nvCxnSpPr>
          <p:cNvPr id="12" name="Straight Connector 11"/>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p:nvPr>
        </p:nvSpPr>
        <p:spPr>
          <a:xfrm>
            <a:off x="521207" y="448056"/>
            <a:ext cx="6877119" cy="640080"/>
          </a:xfrm>
        </p:spPr>
        <p:txBody>
          <a:bodyPr anchor="b" anchorCtr="0">
            <a:normAutofit/>
          </a:bodyPr>
          <a:lstStyle>
            <a:lvl1pPr>
              <a:defRPr sz="2800">
                <a:solidFill>
                  <a:schemeClr val="bg2">
                    <a:lumMod val="25000"/>
                  </a:schemeClr>
                </a:solidFill>
              </a:defRPr>
            </a:lvl1pPr>
          </a:lstStyle>
          <a:p>
            <a:r>
              <a:rPr lang="en-US"/>
              <a:t>Click to edit Master title style</a:t>
            </a:r>
            <a:endParaRPr lang="en-US" dirty="0"/>
          </a:p>
        </p:txBody>
      </p:sp>
      <p:sp>
        <p:nvSpPr>
          <p:cNvPr id="3" name="Content Placeholder 2"/>
          <p:cNvSpPr>
            <a:spLocks noGrp="1"/>
          </p:cNvSpPr>
          <p:nvPr>
            <p:ph sz="quarter" idx="10"/>
          </p:nvPr>
        </p:nvSpPr>
        <p:spPr>
          <a:xfrm>
            <a:off x="539496" y="1435608"/>
            <a:ext cx="4416552" cy="3977640"/>
          </a:xfrm>
        </p:spPr>
        <p:txBody>
          <a:bodyPr vert="horz" lIns="91440" tIns="45720" rIns="91440" bIns="45720" rtlCol="0">
            <a:normAutofit/>
          </a:bodyPr>
          <a:lstStyle>
            <a:lvl1pPr>
              <a:defRPr lang="en-US" sz="1200" smtClean="0">
                <a:solidFill>
                  <a:schemeClr val="tx1">
                    <a:lumMod val="75000"/>
                    <a:lumOff val="25000"/>
                  </a:schemeClr>
                </a:solidFill>
              </a:defRPr>
            </a:lvl1pPr>
            <a:lvl2pPr>
              <a:defRPr lang="en-US" sz="1200" smtClean="0">
                <a:solidFill>
                  <a:schemeClr val="tx1">
                    <a:lumMod val="75000"/>
                    <a:lumOff val="25000"/>
                  </a:schemeClr>
                </a:solidFill>
              </a:defRPr>
            </a:lvl2pPr>
            <a:lvl3pPr>
              <a:defRPr lang="en-US" sz="1200" smtClean="0">
                <a:solidFill>
                  <a:schemeClr val="tx1">
                    <a:lumMod val="75000"/>
                    <a:lumOff val="25000"/>
                  </a:schemeClr>
                </a:solidFill>
              </a:defRPr>
            </a:lvl3pPr>
            <a:lvl4pPr>
              <a:defRPr lang="en-US" sz="1200" smtClean="0">
                <a:solidFill>
                  <a:schemeClr val="tx1">
                    <a:lumMod val="75000"/>
                    <a:lumOff val="25000"/>
                  </a:schemeClr>
                </a:solidFill>
              </a:defRPr>
            </a:lvl4pPr>
            <a:lvl5pPr>
              <a:defRPr lang="en-US" sz="1200">
                <a:solidFill>
                  <a:schemeClr val="tx1">
                    <a:lumMod val="75000"/>
                    <a:lumOff val="25000"/>
                  </a:schemeClr>
                </a:solidFill>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
        <p:nvSpPr>
          <p:cNvPr id="6"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7/13/2026</a:t>
            </a:fld>
            <a:endParaRPr lang="en-US" dirty="0"/>
          </a:p>
        </p:txBody>
      </p:sp>
      <p:sp>
        <p:nvSpPr>
          <p:cNvPr id="7"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dirty="0"/>
          </a:p>
        </p:txBody>
      </p:sp>
      <p:sp>
        <p:nvSpPr>
          <p:cNvPr id="8" name="Slide Number Placeholder 5"/>
          <p:cNvSpPr>
            <a:spLocks noGrp="1"/>
          </p:cNvSpPr>
          <p:nvPr>
            <p:ph type="sldNum" sz="quarter" idx="4"/>
          </p:nvPr>
        </p:nvSpPr>
        <p:spPr>
          <a:xfrm>
            <a:off x="8371926"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185836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9" name="Rectangle 8"/>
          <p:cNvSpPr/>
          <p:nvPr userDrawn="1"/>
        </p:nvSpPr>
        <p:spPr>
          <a:xfrm>
            <a:off x="254951" y="262784"/>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0" name="Rectangle 9"/>
          <p:cNvSpPr/>
          <p:nvPr userDrawn="1"/>
        </p:nvSpPr>
        <p:spPr bwMode="blackWhite">
          <a:xfrm>
            <a:off x="254950" y="262784"/>
            <a:ext cx="11682101" cy="207264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a:xfrm>
            <a:off x="521208" y="1536192"/>
            <a:ext cx="6876288" cy="640080"/>
          </a:xfrm>
        </p:spPr>
        <p:txBody>
          <a:bodyPr>
            <a:normAutofit/>
          </a:bodyPr>
          <a:lstStyle>
            <a:lvl1pPr>
              <a:defRPr sz="3600">
                <a:solidFill>
                  <a:schemeClr val="bg1"/>
                </a:solidFill>
              </a:defRPr>
            </a:lvl1pPr>
          </a:lstStyle>
          <a:p>
            <a:r>
              <a:rPr lang="en-US"/>
              <a:t>Click to edit Master title style</a:t>
            </a:r>
            <a:endParaRPr lang="en-US" dirty="0"/>
          </a:p>
        </p:txBody>
      </p:sp>
      <p:sp>
        <p:nvSpPr>
          <p:cNvPr id="7" name="Content Placeholder 6"/>
          <p:cNvSpPr>
            <a:spLocks noGrp="1"/>
          </p:cNvSpPr>
          <p:nvPr>
            <p:ph sz="quarter" idx="13"/>
          </p:nvPr>
        </p:nvSpPr>
        <p:spPr>
          <a:xfrm>
            <a:off x="539496" y="2560320"/>
            <a:ext cx="9445752" cy="3977640"/>
          </a:xfrm>
        </p:spPr>
        <p:txBody>
          <a:bodyPr vert="horz" lIns="91440" tIns="45720" rIns="91440" bIns="45720" rtlCol="0">
            <a:normAutofit/>
          </a:bodyPr>
          <a:lstStyle>
            <a:lvl1pPr>
              <a:defRPr lang="en-US" sz="2400" smtClean="0">
                <a:solidFill>
                  <a:schemeClr val="tx1">
                    <a:lumMod val="75000"/>
                    <a:lumOff val="25000"/>
                  </a:schemeClr>
                </a:solidFill>
                <a:latin typeface="+mj-lt"/>
              </a:defRPr>
            </a:lvl1pPr>
            <a:lvl2pPr>
              <a:defRPr lang="en-US" sz="1200" dirty="0" smtClean="0">
                <a:solidFill>
                  <a:schemeClr val="tx1">
                    <a:lumMod val="75000"/>
                    <a:lumOff val="25000"/>
                  </a:schemeClr>
                </a:solidFill>
              </a:defRPr>
            </a:lvl2pPr>
            <a:lvl3pPr>
              <a:defRPr lang="en-US" sz="1200" dirty="0" smtClean="0">
                <a:solidFill>
                  <a:schemeClr val="tx1">
                    <a:lumMod val="75000"/>
                    <a:lumOff val="25000"/>
                  </a:schemeClr>
                </a:solidFill>
              </a:defRPr>
            </a:lvl3pPr>
            <a:lvl4pPr>
              <a:defRPr lang="en-US" sz="1200" dirty="0" smtClean="0">
                <a:solidFill>
                  <a:schemeClr val="tx1">
                    <a:lumMod val="75000"/>
                    <a:lumOff val="25000"/>
                  </a:schemeClr>
                </a:solidFill>
              </a:defRPr>
            </a:lvl4pPr>
            <a:lvl5pPr>
              <a:defRPr lang="en-US" sz="1200" dirty="0">
                <a:solidFill>
                  <a:schemeClr val="tx1">
                    <a:lumMod val="75000"/>
                    <a:lumOff val="25000"/>
                  </a:schemeClr>
                </a:solidFill>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Tree>
    <p:extLst>
      <p:ext uri="{BB962C8B-B14F-4D97-AF65-F5344CB8AC3E}">
        <p14:creationId xmlns:p14="http://schemas.microsoft.com/office/powerpoint/2010/main" val="13356555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sp>
        <p:nvSpPr>
          <p:cNvPr id="2" name="Title Placeholder 1"/>
          <p:cNvSpPr>
            <a:spLocks noGrp="1"/>
          </p:cNvSpPr>
          <p:nvPr>
            <p:ph type="title"/>
          </p:nvPr>
        </p:nvSpPr>
        <p:spPr>
          <a:xfrm>
            <a:off x="521208" y="448056"/>
            <a:ext cx="6876288" cy="64008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539496" y="1435608"/>
            <a:ext cx="4416552" cy="39776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7/13/2026</a:t>
            </a:fld>
            <a:endParaRPr lang="en-US" dirty="0"/>
          </a:p>
        </p:txBody>
      </p:sp>
      <p:sp>
        <p:nvSpPr>
          <p:cNvPr id="5"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375904"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dirty="0"/>
          </a:p>
        </p:txBody>
      </p:sp>
      <p:cxnSp>
        <p:nvCxnSpPr>
          <p:cNvPr id="8" name="Straight Connector 7"/>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7549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spcBef>
          <a:spcPct val="0"/>
        </a:spcBef>
        <a:buNone/>
        <a:defRPr sz="28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hyperlink" Target="https://go.microsoft.com/fwlink/?linkid=2235098" TargetMode="External"/><Relationship Id="rId7"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hyperlink" Target="http://go.microsoft.com/fwlink/?LinkId=617172" TargetMode="External"/><Relationship Id="rId5" Type="http://schemas.openxmlformats.org/officeDocument/2006/relationships/image" Target="../media/image12.png"/><Relationship Id="rId4" Type="http://schemas.openxmlformats.org/officeDocument/2006/relationships/hyperlink" Target="http://go.microsoft.com/fwlink/?LinkId=6233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1164324"/>
            <a:ext cx="10515600" cy="2387600"/>
          </a:xfrm>
        </p:spPr>
        <p:txBody>
          <a:bodyPr anchor="ctr" anchorCtr="0">
            <a:normAutofit/>
          </a:bodyPr>
          <a:lstStyle/>
          <a:p>
            <a:r>
              <a:rPr lang="en-US" sz="4800" dirty="0">
                <a:solidFill>
                  <a:schemeClr val="bg1"/>
                </a:solidFill>
              </a:rPr>
              <a:t>Psychology in Health and social care</a:t>
            </a:r>
            <a:br>
              <a:rPr lang="en-US" sz="4800" dirty="0">
                <a:solidFill>
                  <a:schemeClr val="bg1"/>
                </a:solidFill>
              </a:rPr>
            </a:br>
            <a:endParaRPr lang="en-US" sz="4800" dirty="0">
              <a:solidFill>
                <a:schemeClr val="bg1"/>
              </a:solidFill>
            </a:endParaRPr>
          </a:p>
        </p:txBody>
      </p:sp>
      <p:sp>
        <p:nvSpPr>
          <p:cNvPr id="3" name="Subtitle 2"/>
          <p:cNvSpPr>
            <a:spLocks noGrp="1"/>
          </p:cNvSpPr>
          <p:nvPr>
            <p:ph type="subTitle" idx="4294967295"/>
          </p:nvPr>
        </p:nvSpPr>
        <p:spPr>
          <a:xfrm>
            <a:off x="855620" y="2933105"/>
            <a:ext cx="9582736" cy="1777118"/>
          </a:xfrm>
        </p:spPr>
        <p:txBody>
          <a:bodyPr>
            <a:normAutofit fontScale="62500" lnSpcReduction="20000"/>
          </a:bodyPr>
          <a:lstStyle/>
          <a:p>
            <a:pPr marL="0" indent="0">
              <a:buNone/>
            </a:pPr>
            <a:r>
              <a:rPr lang="en-US" sz="2400" dirty="0">
                <a:solidFill>
                  <a:schemeClr val="bg1"/>
                </a:solidFill>
                <a:latin typeface="+mj-lt"/>
              </a:rPr>
              <a:t>(LCHS4010_LON)</a:t>
            </a:r>
          </a:p>
          <a:p>
            <a:pPr marL="0" indent="0">
              <a:buNone/>
            </a:pPr>
            <a:r>
              <a:rPr lang="en-US" sz="2400" dirty="0">
                <a:solidFill>
                  <a:schemeClr val="bg1"/>
                </a:solidFill>
                <a:latin typeface="+mj-lt"/>
              </a:rPr>
              <a:t>SHERENA. YVETTE. FEARON</a:t>
            </a:r>
          </a:p>
          <a:p>
            <a:pPr marL="0" indent="0">
              <a:buNone/>
            </a:pPr>
            <a:r>
              <a:rPr lang="en-US" sz="2400" dirty="0">
                <a:solidFill>
                  <a:schemeClr val="bg1"/>
                </a:solidFill>
                <a:latin typeface="+mj-lt"/>
              </a:rPr>
              <a:t>2442756</a:t>
            </a:r>
          </a:p>
          <a:p>
            <a:pPr marL="0" indent="0">
              <a:buNone/>
            </a:pPr>
            <a:endParaRPr lang="en-US" sz="2400" dirty="0">
              <a:solidFill>
                <a:schemeClr val="bg1"/>
              </a:solidFill>
              <a:latin typeface="+mj-lt"/>
            </a:endParaRPr>
          </a:p>
          <a:p>
            <a:pPr marL="0" indent="0">
              <a:buNone/>
            </a:pPr>
            <a:endParaRPr lang="en-US" sz="2400" dirty="0">
              <a:solidFill>
                <a:schemeClr val="bg1"/>
              </a:solidFill>
              <a:latin typeface="+mj-lt"/>
            </a:endParaRPr>
          </a:p>
        </p:txBody>
      </p:sp>
      <p:pic>
        <p:nvPicPr>
          <p:cNvPr id="6" name="Picture 5">
            <a:extLst>
              <a:ext uri="{FF2B5EF4-FFF2-40B4-BE49-F238E27FC236}">
                <a16:creationId xmlns:a16="http://schemas.microsoft.com/office/drawing/2014/main" id="{157F7DC5-48FF-679A-8686-51C8FC90210A}"/>
              </a:ext>
            </a:extLst>
          </p:cNvPr>
          <p:cNvPicPr>
            <a:picLocks noChangeAspect="1"/>
          </p:cNvPicPr>
          <p:nvPr/>
        </p:nvPicPr>
        <p:blipFill>
          <a:blip r:embed="rId3"/>
          <a:stretch>
            <a:fillRect/>
          </a:stretch>
        </p:blipFill>
        <p:spPr>
          <a:xfrm>
            <a:off x="8235360" y="3551924"/>
            <a:ext cx="2781300" cy="2571750"/>
          </a:xfrm>
          <a:prstGeom prst="rect">
            <a:avLst/>
          </a:prstGeom>
        </p:spPr>
      </p:pic>
    </p:spTree>
    <p:extLst>
      <p:ext uri="{BB962C8B-B14F-4D97-AF65-F5344CB8AC3E}">
        <p14:creationId xmlns:p14="http://schemas.microsoft.com/office/powerpoint/2010/main" val="2471807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521208" y="448056"/>
            <a:ext cx="6876288" cy="640080"/>
          </a:xfrm>
        </p:spPr>
        <p:txBody>
          <a:bodyPr anchor="ctr">
            <a:normAutofit/>
          </a:bodyPr>
          <a:lstStyle/>
          <a:p>
            <a:r>
              <a:rPr lang="en-US"/>
              <a:t>Introduction</a:t>
            </a:r>
          </a:p>
        </p:txBody>
      </p:sp>
      <p:sp>
        <p:nvSpPr>
          <p:cNvPr id="38" name="Content Placeholder 17"/>
          <p:cNvSpPr txBox="1">
            <a:spLocks/>
          </p:cNvSpPr>
          <p:nvPr/>
        </p:nvSpPr>
        <p:spPr>
          <a:xfrm>
            <a:off x="2581046" y="2560320"/>
            <a:ext cx="7404201" cy="3977640"/>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1200"/>
              </a:spcAft>
              <a:buNone/>
              <a:defRPr/>
            </a:pPr>
            <a:r>
              <a:rPr lang="en-US" b="1" kern="1200" dirty="0"/>
              <a:t>As trainee support worker, my role is to analyze and see how Issac’s early life experiences has shaped his development and propose a theory-informed support plan.</a:t>
            </a:r>
          </a:p>
          <a:p>
            <a:pPr marL="0" lvl="0" indent="0">
              <a:spcAft>
                <a:spcPts val="1200"/>
              </a:spcAft>
              <a:buNone/>
              <a:defRPr/>
            </a:pPr>
            <a:r>
              <a:rPr lang="en-US" b="1" kern="1200" dirty="0"/>
              <a:t>Issac is 4 years old and attends a London Children's center. He lives with his mum who is single and is experiencing post-natal depression. The family has recently relocated to the area and Issac childcare has ben disrupted. He is presenting behaviors such as being withdrawn, separation distress ,difficulty joining groups language delay, sleep issues, clinginess and limited independent play.</a:t>
            </a:r>
          </a:p>
          <a:p>
            <a:pPr marL="0" lvl="0" indent="0">
              <a:spcAft>
                <a:spcPts val="1200"/>
              </a:spcAft>
              <a:buNone/>
              <a:defRPr/>
            </a:pPr>
            <a:endParaRPr lang="en-US" sz="2400" kern="1200" dirty="0"/>
          </a:p>
        </p:txBody>
      </p:sp>
      <p:pic>
        <p:nvPicPr>
          <p:cNvPr id="2" name="Picture 1">
            <a:extLst>
              <a:ext uri="{FF2B5EF4-FFF2-40B4-BE49-F238E27FC236}">
                <a16:creationId xmlns:a16="http://schemas.microsoft.com/office/drawing/2014/main" id="{29FD486D-7431-41EB-F093-EA4B49C2C71F}"/>
              </a:ext>
            </a:extLst>
          </p:cNvPr>
          <p:cNvPicPr>
            <a:picLocks noChangeAspect="1"/>
          </p:cNvPicPr>
          <p:nvPr/>
        </p:nvPicPr>
        <p:blipFill>
          <a:blip r:embed="rId2"/>
          <a:srcRect l="24355" r="748" b="2"/>
          <a:stretch>
            <a:fillRect/>
          </a:stretch>
        </p:blipFill>
        <p:spPr>
          <a:xfrm>
            <a:off x="539496" y="2560320"/>
            <a:ext cx="1851050" cy="3977640"/>
          </a:xfrm>
          <a:prstGeom prst="rect">
            <a:avLst/>
          </a:prstGeom>
          <a:noFill/>
        </p:spPr>
      </p:pic>
    </p:spTree>
    <p:extLst>
      <p:ext uri="{BB962C8B-B14F-4D97-AF65-F5344CB8AC3E}">
        <p14:creationId xmlns:p14="http://schemas.microsoft.com/office/powerpoint/2010/main" val="34576161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1552" y="491548"/>
            <a:ext cx="6877119" cy="640080"/>
          </a:xfrm>
        </p:spPr>
        <p:txBody>
          <a:bodyPr/>
          <a:lstStyle/>
          <a:p>
            <a:r>
              <a:rPr lang="en-US" dirty="0">
                <a:latin typeface="Segoe UI Light" panose="020B0502040204020203" pitchFamily="34" charset="0"/>
                <a:cs typeface="Segoe UI Light" panose="020B0502040204020203" pitchFamily="34" charset="0"/>
              </a:rPr>
              <a:t>Theoretical Frameworks for Analysis</a:t>
            </a:r>
          </a:p>
        </p:txBody>
      </p:sp>
      <p:sp>
        <p:nvSpPr>
          <p:cNvPr id="25" name="Content Placeholder 17"/>
          <p:cNvSpPr txBox="1">
            <a:spLocks/>
          </p:cNvSpPr>
          <p:nvPr/>
        </p:nvSpPr>
        <p:spPr>
          <a:xfrm>
            <a:off x="450604" y="1265764"/>
            <a:ext cx="5758809" cy="471149"/>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sz="1600" b="1" dirty="0">
                <a:latin typeface="Segoe UI" panose="020B0502040204020203" pitchFamily="34" charset="0"/>
                <a:cs typeface="Segoe UI" panose="020B0502040204020203" pitchFamily="34" charset="0"/>
              </a:rPr>
              <a:t> Attachment Theory</a:t>
            </a:r>
          </a:p>
        </p:txBody>
      </p:sp>
      <p:sp>
        <p:nvSpPr>
          <p:cNvPr id="21" name="Content Placeholder 17"/>
          <p:cNvSpPr txBox="1">
            <a:spLocks/>
          </p:cNvSpPr>
          <p:nvPr/>
        </p:nvSpPr>
        <p:spPr>
          <a:xfrm>
            <a:off x="797442" y="5448289"/>
            <a:ext cx="6386369" cy="868976"/>
          </a:xfrm>
          <a:prstGeom prst="rect">
            <a:avLst/>
          </a:prstGeom>
        </p:spPr>
        <p:txBody>
          <a:bodyPr vert="horz" lIns="91440" tIns="45720" rIns="91440" bIns="45720" rtlCol="0">
            <a:normAutofit fontScale="92500"/>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600"/>
              </a:spcAft>
              <a:buNone/>
              <a:defRPr/>
            </a:pPr>
            <a:r>
              <a:rPr lang="en-US" sz="1400" b="1" dirty="0">
                <a:solidFill>
                  <a:prstClr val="black">
                    <a:lumMod val="75000"/>
                    <a:lumOff val="25000"/>
                  </a:prstClr>
                </a:solidFill>
                <a:cs typeface="Segoe UI"/>
              </a:rPr>
              <a:t>This theory is especially important for early childhood, as the first five years are when these foundational bonds are built. It fits Issac perfectly as the difficulties he is facing links directly to gaps in that consistent secure care.</a:t>
            </a:r>
          </a:p>
        </p:txBody>
      </p:sp>
      <p:sp>
        <p:nvSpPr>
          <p:cNvPr id="36" name="Content Placeholder 17"/>
          <p:cNvSpPr txBox="1">
            <a:spLocks/>
          </p:cNvSpPr>
          <p:nvPr/>
        </p:nvSpPr>
        <p:spPr>
          <a:xfrm>
            <a:off x="649727" y="1888586"/>
            <a:ext cx="5360561" cy="106581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defRPr/>
            </a:pPr>
            <a:r>
              <a:rPr lang="en-US" dirty="0">
                <a:solidFill>
                  <a:prstClr val="black">
                    <a:lumMod val="75000"/>
                    <a:lumOff val="25000"/>
                  </a:prstClr>
                </a:solidFill>
                <a:latin typeface="Segoe UI" panose="020B0502040204020203" pitchFamily="34" charset="0"/>
                <a:cs typeface="Segoe UI" panose="020B0502040204020203" pitchFamily="34" charset="0"/>
              </a:rPr>
              <a:t>John Bowlby developed a theory to explain the deep emotional bond children form with their primary care giver. He argued that this bond is something we ae naturally born needing – it keeps us safe, and shapes how we grow, learn and relate to others. (Bowlby,1969) </a:t>
            </a:r>
          </a:p>
        </p:txBody>
      </p:sp>
      <p:sp>
        <p:nvSpPr>
          <p:cNvPr id="32" name="Content Placeholder 17"/>
          <p:cNvSpPr txBox="1">
            <a:spLocks/>
          </p:cNvSpPr>
          <p:nvPr/>
        </p:nvSpPr>
        <p:spPr>
          <a:xfrm>
            <a:off x="649727" y="3068613"/>
            <a:ext cx="5488153" cy="900295"/>
          </a:xfrm>
          <a:prstGeom prst="rect">
            <a:avLst/>
          </a:prstGeom>
        </p:spPr>
        <p:txBody>
          <a:bodyPr vert="horz" lIns="91440" tIns="45720" rIns="91440" bIns="45720" rtlCol="0">
            <a:no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600"/>
              </a:spcAft>
              <a:buNone/>
              <a:defRPr/>
            </a:pPr>
            <a:r>
              <a:rPr lang="en-US" dirty="0">
                <a:solidFill>
                  <a:prstClr val="black">
                    <a:lumMod val="75000"/>
                    <a:lumOff val="25000"/>
                  </a:prstClr>
                </a:solidFill>
                <a:latin typeface="Segoe UI" panose="020B0502040204020203" pitchFamily="34" charset="0"/>
                <a:cs typeface="Segoe UI" panose="020B0502040204020203" pitchFamily="34" charset="0"/>
              </a:rPr>
              <a:t>A core part of his theory is the </a:t>
            </a:r>
            <a:r>
              <a:rPr lang="en-US" b="1" dirty="0">
                <a:solidFill>
                  <a:prstClr val="black">
                    <a:lumMod val="75000"/>
                    <a:lumOff val="25000"/>
                  </a:prstClr>
                </a:solidFill>
                <a:latin typeface="Segoe UI" panose="020B0502040204020203" pitchFamily="34" charset="0"/>
                <a:cs typeface="Segoe UI" panose="020B0502040204020203" pitchFamily="34" charset="0"/>
              </a:rPr>
              <a:t>internal Working Model: </a:t>
            </a:r>
            <a:r>
              <a:rPr lang="en-US" dirty="0">
                <a:solidFill>
                  <a:prstClr val="black">
                    <a:lumMod val="75000"/>
                    <a:lumOff val="25000"/>
                  </a:prstClr>
                </a:solidFill>
                <a:latin typeface="Segoe UI" panose="020B0502040204020203" pitchFamily="34" charset="0"/>
                <a:cs typeface="Segoe UI" panose="020B0502040204020203" pitchFamily="34" charset="0"/>
              </a:rPr>
              <a:t>the way in which we are cared for early on in life creates a set of beliefs we carry with us- weather we feel we are worthy of care, and weather we can trust others to be there for us. (Bowlby,1973)</a:t>
            </a:r>
            <a:endParaRPr lang="en-US" b="1"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40" name="Content Placeholder 17"/>
          <p:cNvSpPr txBox="1">
            <a:spLocks/>
          </p:cNvSpPr>
          <p:nvPr/>
        </p:nvSpPr>
        <p:spPr>
          <a:xfrm>
            <a:off x="607847" y="4230798"/>
            <a:ext cx="6575964" cy="1065816"/>
          </a:xfrm>
          <a:prstGeom prst="rect">
            <a:avLst/>
          </a:prstGeom>
        </p:spPr>
        <p:txBody>
          <a:bodyPr vert="horz" lIns="91440" tIns="45720" rIns="91440" bIns="45720" rtlCol="0">
            <a:no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a:spcAft>
                <a:spcPts val="2000"/>
              </a:spcAft>
              <a:buNone/>
              <a:defRPr/>
            </a:pPr>
            <a:r>
              <a:rPr lang="en-US" dirty="0">
                <a:solidFill>
                  <a:prstClr val="black">
                    <a:lumMod val="75000"/>
                    <a:lumOff val="25000"/>
                  </a:prstClr>
                </a:solidFill>
                <a:latin typeface="Segoe UI" panose="020B0502040204020203" pitchFamily="34" charset="0"/>
                <a:cs typeface="Segoe UI" panose="020B0502040204020203" pitchFamily="34" charset="0"/>
              </a:rPr>
              <a:t>Mary Ainsworth later went on to explain that showing consistent, warm, responsive care builds </a:t>
            </a:r>
            <a:r>
              <a:rPr lang="en-US" b="1" dirty="0">
                <a:solidFill>
                  <a:prstClr val="black">
                    <a:lumMod val="75000"/>
                    <a:lumOff val="25000"/>
                  </a:prstClr>
                </a:solidFill>
                <a:latin typeface="Segoe UI" panose="020B0502040204020203" pitchFamily="34" charset="0"/>
                <a:cs typeface="Segoe UI" panose="020B0502040204020203" pitchFamily="34" charset="0"/>
              </a:rPr>
              <a:t>secure attachment: </a:t>
            </a:r>
            <a:r>
              <a:rPr lang="en-US" dirty="0">
                <a:solidFill>
                  <a:prstClr val="black">
                    <a:lumMod val="75000"/>
                    <a:lumOff val="25000"/>
                  </a:prstClr>
                </a:solidFill>
                <a:latin typeface="Segoe UI" panose="020B0502040204020203" pitchFamily="34" charset="0"/>
                <a:cs typeface="Segoe UI" panose="020B0502040204020203" pitchFamily="34" charset="0"/>
              </a:rPr>
              <a:t>Children feel safe enough to explore , learn, and manage their feelings. When care is inconsistent, unpredictable or broken, children develop </a:t>
            </a:r>
            <a:r>
              <a:rPr lang="en-US" b="1" dirty="0">
                <a:solidFill>
                  <a:prstClr val="black">
                    <a:lumMod val="75000"/>
                    <a:lumOff val="25000"/>
                  </a:prstClr>
                </a:solidFill>
                <a:latin typeface="Segoe UI" panose="020B0502040204020203" pitchFamily="34" charset="0"/>
                <a:cs typeface="Segoe UI" panose="020B0502040204020203" pitchFamily="34" charset="0"/>
              </a:rPr>
              <a:t>insecure attachment- </a:t>
            </a:r>
            <a:r>
              <a:rPr lang="en-US" dirty="0">
                <a:solidFill>
                  <a:prstClr val="black">
                    <a:lumMod val="75000"/>
                    <a:lumOff val="25000"/>
                  </a:prstClr>
                </a:solidFill>
                <a:latin typeface="Segoe UI" panose="020B0502040204020203" pitchFamily="34" charset="0"/>
                <a:cs typeface="Segoe UI" panose="020B0502040204020203" pitchFamily="34" charset="0"/>
              </a:rPr>
              <a:t>often leading to them feeling anxious, clingy or withdrawn. (Ainsworth et al.,1978) </a:t>
            </a:r>
          </a:p>
        </p:txBody>
      </p:sp>
      <p:sp>
        <p:nvSpPr>
          <p:cNvPr id="5" name="AutoShape 6" descr="Image result for Mother Child Attachment">
            <a:extLst>
              <a:ext uri="{FF2B5EF4-FFF2-40B4-BE49-F238E27FC236}">
                <a16:creationId xmlns:a16="http://schemas.microsoft.com/office/drawing/2014/main" id="{2BF4F9D4-7625-D1E2-1B79-EB583CB079A1}"/>
              </a:ext>
            </a:extLst>
          </p:cNvPr>
          <p:cNvSpPr>
            <a:spLocks noChangeAspect="1" noChangeArrowheads="1"/>
          </p:cNvSpPr>
          <p:nvPr/>
        </p:nvSpPr>
        <p:spPr bwMode="auto">
          <a:xfrm>
            <a:off x="8718698" y="2098482"/>
            <a:ext cx="1711842" cy="171184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a:extLst>
              <a:ext uri="{FF2B5EF4-FFF2-40B4-BE49-F238E27FC236}">
                <a16:creationId xmlns:a16="http://schemas.microsoft.com/office/drawing/2014/main" id="{E6800C22-1FEA-3588-1E8E-B5337442B704}"/>
              </a:ext>
            </a:extLst>
          </p:cNvPr>
          <p:cNvPicPr>
            <a:picLocks noChangeAspect="1"/>
          </p:cNvPicPr>
          <p:nvPr/>
        </p:nvPicPr>
        <p:blipFill>
          <a:blip r:embed="rId2"/>
          <a:stretch>
            <a:fillRect/>
          </a:stretch>
        </p:blipFill>
        <p:spPr>
          <a:xfrm>
            <a:off x="7709158" y="1736913"/>
            <a:ext cx="4019846" cy="4580352"/>
          </a:xfrm>
          <a:prstGeom prst="rect">
            <a:avLst/>
          </a:prstGeom>
        </p:spPr>
      </p:pic>
    </p:spTree>
    <p:extLst>
      <p:ext uri="{BB962C8B-B14F-4D97-AF65-F5344CB8AC3E}">
        <p14:creationId xmlns:p14="http://schemas.microsoft.com/office/powerpoint/2010/main" val="11070017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21208" y="448056"/>
            <a:ext cx="6876288" cy="640080"/>
          </a:xfrm>
        </p:spPr>
        <p:txBody>
          <a:bodyPr anchor="ctr">
            <a:normAutofit/>
          </a:bodyPr>
          <a:lstStyle/>
          <a:p>
            <a:r>
              <a:rPr lang="en-US"/>
              <a:t>How Issac’s Experiences Affect him</a:t>
            </a:r>
          </a:p>
        </p:txBody>
      </p:sp>
      <p:sp>
        <p:nvSpPr>
          <p:cNvPr id="5" name="Content Placeholder 4"/>
          <p:cNvSpPr>
            <a:spLocks noGrp="1"/>
          </p:cNvSpPr>
          <p:nvPr>
            <p:ph sz="quarter" idx="13"/>
          </p:nvPr>
        </p:nvSpPr>
        <p:spPr>
          <a:xfrm>
            <a:off x="539496" y="2560320"/>
            <a:ext cx="7404201" cy="3977640"/>
          </a:xfrm>
        </p:spPr>
        <p:txBody>
          <a:bodyPr vert="horz" lIns="91440" tIns="45720" rIns="91440" bIns="45720" rtlCol="0">
            <a:normAutofit/>
          </a:bodyPr>
          <a:lstStyle/>
          <a:p>
            <a:pPr>
              <a:lnSpc>
                <a:spcPct val="140000"/>
              </a:lnSpc>
              <a:spcBef>
                <a:spcPts val="1000"/>
              </a:spcBef>
              <a:spcAft>
                <a:spcPts val="600"/>
              </a:spcAft>
            </a:pPr>
            <a:r>
              <a:rPr lang="en-US" sz="1300" dirty="0"/>
              <a:t> Let's investigate Issacs situation Through attachment theory makes sense of what we see:</a:t>
            </a:r>
          </a:p>
          <a:p>
            <a:pPr marL="171450" indent="-171450">
              <a:lnSpc>
                <a:spcPct val="140000"/>
              </a:lnSpc>
              <a:spcBef>
                <a:spcPts val="1000"/>
              </a:spcBef>
              <a:spcAft>
                <a:spcPts val="600"/>
              </a:spcAft>
              <a:buFont typeface="Arial" panose="020B0604020202020204" pitchFamily="34" charset="0"/>
              <a:buChar char="•"/>
            </a:pPr>
            <a:r>
              <a:rPr lang="en-US" sz="1300" b="1" dirty="0"/>
              <a:t>Disrupted childcare and moving home:</a:t>
            </a:r>
            <a:r>
              <a:rPr lang="en-US" sz="1300" dirty="0"/>
              <a:t> Over two years he has changed carers, plus moving to London, means that Issac has never had a steady “safe base” –someone he knows will always be there. This broken trust is why he feels in unsafe. (Bow.by, 1988)</a:t>
            </a:r>
          </a:p>
          <a:p>
            <a:pPr marL="171450" indent="-171450">
              <a:lnSpc>
                <a:spcPct val="140000"/>
              </a:lnSpc>
              <a:spcBef>
                <a:spcPts val="1000"/>
              </a:spcBef>
              <a:spcAft>
                <a:spcPts val="600"/>
              </a:spcAft>
              <a:buFont typeface="Arial" panose="020B0604020202020204" pitchFamily="34" charset="0"/>
              <a:buChar char="•"/>
            </a:pPr>
            <a:r>
              <a:rPr lang="en-US" sz="1300" b="1" dirty="0"/>
              <a:t>Mum’s post-natal depression and low support: </a:t>
            </a:r>
            <a:r>
              <a:rPr lang="en-US" sz="1300" dirty="0"/>
              <a:t>When a parent is struggling mentally, it can be hard to notice and respond to a child's cues every time. Issac may have learned his needs wont be met, which explains why he is so clingy and upset when separated from mum (Murray and Cooper, 2003)</a:t>
            </a:r>
          </a:p>
          <a:p>
            <a:pPr marL="171450" indent="-171450">
              <a:lnSpc>
                <a:spcPct val="140000"/>
              </a:lnSpc>
              <a:spcBef>
                <a:spcPts val="1000"/>
              </a:spcBef>
              <a:spcAft>
                <a:spcPts val="600"/>
              </a:spcAft>
              <a:buFont typeface="Arial" panose="020B0604020202020204" pitchFamily="34" charset="0"/>
              <a:buChar char="•"/>
            </a:pPr>
            <a:r>
              <a:rPr lang="en-US" sz="1300" b="1" dirty="0"/>
              <a:t>Withdrawal and Trouble joining in: </a:t>
            </a:r>
            <a:r>
              <a:rPr lang="en-US" sz="1300" dirty="0"/>
              <a:t>Without the confidence that comes from feeling securely attached, Issac doesn’t feel safe leaving mum or joining groups- he doesn’t trust that he will be ok.</a:t>
            </a:r>
          </a:p>
          <a:p>
            <a:pPr marL="171450" indent="-171450">
              <a:lnSpc>
                <a:spcPct val="140000"/>
              </a:lnSpc>
              <a:spcBef>
                <a:spcPts val="1000"/>
              </a:spcBef>
              <a:spcAft>
                <a:spcPts val="600"/>
              </a:spcAft>
              <a:buFont typeface="Arial" panose="020B0604020202020204" pitchFamily="34" charset="0"/>
              <a:buChar char="•"/>
            </a:pPr>
            <a:endParaRPr lang="en-US" sz="1300" b="1" dirty="0"/>
          </a:p>
          <a:p>
            <a:pPr marL="0" indent="0">
              <a:lnSpc>
                <a:spcPct val="140000"/>
              </a:lnSpc>
              <a:spcBef>
                <a:spcPts val="1000"/>
              </a:spcBef>
              <a:spcAft>
                <a:spcPts val="600"/>
              </a:spcAft>
              <a:buNone/>
            </a:pPr>
            <a:endParaRPr lang="en-US" sz="1300" dirty="0"/>
          </a:p>
          <a:p>
            <a:pPr marL="0" indent="0">
              <a:lnSpc>
                <a:spcPct val="140000"/>
              </a:lnSpc>
              <a:spcBef>
                <a:spcPts val="1000"/>
              </a:spcBef>
              <a:spcAft>
                <a:spcPts val="600"/>
              </a:spcAft>
              <a:buNone/>
            </a:pPr>
            <a:endParaRPr lang="en-US" sz="1300" dirty="0"/>
          </a:p>
          <a:p>
            <a:pPr marL="0" indent="0">
              <a:lnSpc>
                <a:spcPct val="140000"/>
              </a:lnSpc>
              <a:spcBef>
                <a:spcPts val="1000"/>
              </a:spcBef>
              <a:spcAft>
                <a:spcPts val="600"/>
              </a:spcAft>
              <a:buNone/>
            </a:pPr>
            <a:endParaRPr lang="en-US" sz="1300" dirty="0"/>
          </a:p>
        </p:txBody>
      </p:sp>
      <p:sp>
        <p:nvSpPr>
          <p:cNvPr id="19" name="Content Placeholder 18">
            <a:extLst>
              <a:ext uri="{FF2B5EF4-FFF2-40B4-BE49-F238E27FC236}">
                <a16:creationId xmlns:a16="http://schemas.microsoft.com/office/drawing/2014/main" id="{2A4CC11D-08E5-0E06-E29A-EC9F727A7BB3}"/>
              </a:ext>
            </a:extLst>
          </p:cNvPr>
          <p:cNvSpPr>
            <a:spLocks noGrp="1"/>
          </p:cNvSpPr>
          <p:nvPr>
            <p:ph sz="quarter" idx="4294967295"/>
          </p:nvPr>
        </p:nvSpPr>
        <p:spPr>
          <a:xfrm>
            <a:off x="8134197" y="2560320"/>
            <a:ext cx="1851050" cy="3977640"/>
          </a:xfrm>
        </p:spPr>
        <p:txBody>
          <a:bodyPr>
            <a:normAutofit/>
          </a:bodyPr>
          <a:lstStyle/>
          <a:p>
            <a:pPr indent="-171450">
              <a:lnSpc>
                <a:spcPct val="140000"/>
              </a:lnSpc>
              <a:buFont typeface="Arial" panose="020B0604020202020204" pitchFamily="34" charset="0"/>
              <a:buChar char="•"/>
            </a:pPr>
            <a:endParaRPr lang="en-US" sz="1100" kern="1200">
              <a:solidFill>
                <a:schemeClr val="tx1">
                  <a:lumMod val="75000"/>
                  <a:lumOff val="25000"/>
                </a:schemeClr>
              </a:solidFill>
            </a:endParaRPr>
          </a:p>
          <a:p>
            <a:pPr indent="-171450">
              <a:lnSpc>
                <a:spcPct val="140000"/>
              </a:lnSpc>
              <a:buFont typeface="Arial" panose="020B0604020202020204" pitchFamily="34" charset="0"/>
              <a:buChar char="•"/>
            </a:pPr>
            <a:r>
              <a:rPr lang="en-US" sz="1100" b="1" kern="1200">
                <a:solidFill>
                  <a:schemeClr val="tx1">
                    <a:lumMod val="75000"/>
                    <a:lumOff val="25000"/>
                  </a:schemeClr>
                </a:solidFill>
              </a:rPr>
              <a:t>Language delay and sleep issues: </a:t>
            </a:r>
            <a:r>
              <a:rPr lang="en-US" sz="1100" kern="1200">
                <a:solidFill>
                  <a:schemeClr val="tx1">
                    <a:lumMod val="75000"/>
                    <a:lumOff val="25000"/>
                  </a:schemeClr>
                </a:solidFill>
              </a:rPr>
              <a:t>Learning to talk, play alone, or settle to sleep all need a feeling of safety first. If Issac is always worried or unsure, he wont be able to focus on practicing and developing theses skills. (Prior Glaser, 2006)</a:t>
            </a:r>
          </a:p>
        </p:txBody>
      </p:sp>
      <p:pic>
        <p:nvPicPr>
          <p:cNvPr id="22" name="Picture 21">
            <a:extLst>
              <a:ext uri="{FF2B5EF4-FFF2-40B4-BE49-F238E27FC236}">
                <a16:creationId xmlns:a16="http://schemas.microsoft.com/office/drawing/2014/main" id="{C1BCC428-7E67-5830-592A-5E1354323653}"/>
              </a:ext>
            </a:extLst>
          </p:cNvPr>
          <p:cNvPicPr>
            <a:picLocks noChangeAspect="1"/>
          </p:cNvPicPr>
          <p:nvPr/>
        </p:nvPicPr>
        <p:blipFill>
          <a:blip r:embed="rId2"/>
          <a:stretch>
            <a:fillRect/>
          </a:stretch>
        </p:blipFill>
        <p:spPr>
          <a:xfrm>
            <a:off x="10359213" y="3699510"/>
            <a:ext cx="1552997" cy="2690657"/>
          </a:xfrm>
          <a:prstGeom prst="rect">
            <a:avLst/>
          </a:prstGeom>
        </p:spPr>
      </p:pic>
    </p:spTree>
    <p:extLst>
      <p:ext uri="{BB962C8B-B14F-4D97-AF65-F5344CB8AC3E}">
        <p14:creationId xmlns:p14="http://schemas.microsoft.com/office/powerpoint/2010/main" val="9580368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latin typeface="Segoe UI Light" panose="020B0502040204020203" pitchFamily="34" charset="0"/>
                <a:cs typeface="Segoe UI Light" panose="020B0502040204020203" pitchFamily="34" charset="0"/>
              </a:rPr>
              <a:t>Nature and Nurture</a:t>
            </a:r>
          </a:p>
        </p:txBody>
      </p:sp>
      <p:sp>
        <p:nvSpPr>
          <p:cNvPr id="30" name="Content Placeholder 17"/>
          <p:cNvSpPr txBox="1">
            <a:spLocks/>
          </p:cNvSpPr>
          <p:nvPr/>
        </p:nvSpPr>
        <p:spPr>
          <a:xfrm>
            <a:off x="541609" y="1455491"/>
            <a:ext cx="5110161" cy="471149"/>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b="1" dirty="0"/>
              <a:t>What comes naturally (nature)</a:t>
            </a:r>
          </a:p>
        </p:txBody>
      </p:sp>
      <p:sp>
        <p:nvSpPr>
          <p:cNvPr id="16" name="Content Placeholder 17"/>
          <p:cNvSpPr txBox="1">
            <a:spLocks/>
          </p:cNvSpPr>
          <p:nvPr/>
        </p:nvSpPr>
        <p:spPr>
          <a:xfrm>
            <a:off x="1102929" y="2103930"/>
            <a:ext cx="4441625" cy="913994"/>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a:spcAft>
                <a:spcPts val="2000"/>
              </a:spcAft>
            </a:pPr>
            <a:r>
              <a:rPr lang="en-US" dirty="0">
                <a:solidFill>
                  <a:prstClr val="black">
                    <a:lumMod val="75000"/>
                    <a:lumOff val="25000"/>
                  </a:prstClr>
                </a:solidFill>
                <a:latin typeface="Segoe UI" panose="020B0502040204020203" pitchFamily="34" charset="0"/>
                <a:cs typeface="Segoe UI" panose="020B0502040204020203" pitchFamily="34" charset="0"/>
              </a:rPr>
              <a:t>Issac naturally may have a more sensitive temperament – some children feel the impact of sudden changes more than others (Belsky and Pluess, 2009)</a:t>
            </a:r>
          </a:p>
        </p:txBody>
      </p:sp>
      <p:sp>
        <p:nvSpPr>
          <p:cNvPr id="25" name="Content Placeholder 17"/>
          <p:cNvSpPr txBox="1">
            <a:spLocks/>
          </p:cNvSpPr>
          <p:nvPr/>
        </p:nvSpPr>
        <p:spPr>
          <a:xfrm>
            <a:off x="1102929" y="3282351"/>
            <a:ext cx="4441625" cy="1456101"/>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a:spcAft>
                <a:spcPts val="2000"/>
              </a:spcAft>
            </a:pPr>
            <a:r>
              <a:rPr lang="en-US" dirty="0">
                <a:solidFill>
                  <a:prstClr val="black">
                    <a:lumMod val="75000"/>
                    <a:lumOff val="25000"/>
                  </a:prstClr>
                </a:solidFill>
                <a:latin typeface="Segoe UI" panose="020B0502040204020203" pitchFamily="34" charset="0"/>
                <a:cs typeface="Segoe UI" panose="020B0502040204020203" pitchFamily="34" charset="0"/>
              </a:rPr>
              <a:t>Ongoing anxiety from uncertainty affects how his brain develops: areas that handle feelings, communication, and calm can be slower to mature when a child feels unsafe for long periods of time (Gerhardt, 2015).</a:t>
            </a:r>
          </a:p>
        </p:txBody>
      </p:sp>
      <p:sp>
        <p:nvSpPr>
          <p:cNvPr id="29" name="Content Placeholder 17"/>
          <p:cNvSpPr txBox="1">
            <a:spLocks/>
          </p:cNvSpPr>
          <p:nvPr/>
        </p:nvSpPr>
        <p:spPr>
          <a:xfrm>
            <a:off x="1163486" y="4955945"/>
            <a:ext cx="4320513" cy="1110671"/>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a:spcAft>
                <a:spcPts val="2000"/>
              </a:spcAft>
            </a:pPr>
            <a:r>
              <a:rPr lang="en-US" dirty="0">
                <a:solidFill>
                  <a:prstClr val="black">
                    <a:lumMod val="75000"/>
                    <a:lumOff val="25000"/>
                  </a:prstClr>
                </a:solidFill>
                <a:latin typeface="Segoe UI" panose="020B0502040204020203" pitchFamily="34" charset="0"/>
                <a:cs typeface="Segoe UI" panose="020B0502040204020203" pitchFamily="34" charset="0"/>
              </a:rPr>
              <a:t>His urge to stay closed to his mum is not “bad behavior” – it is a normal way for children to try stay protected.</a:t>
            </a:r>
          </a:p>
        </p:txBody>
      </p:sp>
      <p:sp>
        <p:nvSpPr>
          <p:cNvPr id="17" name="Content Placeholder 17"/>
          <p:cNvSpPr txBox="1">
            <a:spLocks/>
          </p:cNvSpPr>
          <p:nvPr/>
        </p:nvSpPr>
        <p:spPr>
          <a:xfrm>
            <a:off x="6789677" y="1411023"/>
            <a:ext cx="3449878" cy="692907"/>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b="1" dirty="0">
                <a:solidFill>
                  <a:prstClr val="black">
                    <a:lumMod val="75000"/>
                    <a:lumOff val="25000"/>
                  </a:prstClr>
                </a:solidFill>
              </a:rPr>
              <a:t>What comes from his surroundings (Nurture)</a:t>
            </a:r>
          </a:p>
        </p:txBody>
      </p:sp>
      <p:cxnSp>
        <p:nvCxnSpPr>
          <p:cNvPr id="20" name="Straight Connector 19">
            <a:extLst>
              <a:ext uri="{C183D7F6-B498-43B3-948B-1728B52AA6E4}">
                <adec:decorative xmlns:adec="http://schemas.microsoft.com/office/drawing/2017/decorative" val="1"/>
              </a:ext>
            </a:extLst>
          </p:cNvPr>
          <p:cNvCxnSpPr/>
          <p:nvPr/>
        </p:nvCxnSpPr>
        <p:spPr>
          <a:xfrm>
            <a:off x="6296866" y="1472431"/>
            <a:ext cx="0" cy="4892634"/>
          </a:xfrm>
          <a:prstGeom prst="line">
            <a:avLst/>
          </a:prstGeom>
          <a:ln w="9525">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AB56E244-5E58-8278-8F82-1147747C7E89}"/>
              </a:ext>
            </a:extLst>
          </p:cNvPr>
          <p:cNvSpPr txBox="1"/>
          <p:nvPr/>
        </p:nvSpPr>
        <p:spPr>
          <a:xfrm>
            <a:off x="6296866" y="2103930"/>
            <a:ext cx="4912584" cy="830997"/>
          </a:xfrm>
          <a:prstGeom prst="rect">
            <a:avLst/>
          </a:prstGeom>
          <a:noFill/>
        </p:spPr>
        <p:txBody>
          <a:bodyPr wrap="square">
            <a:spAutoFit/>
          </a:bodyPr>
          <a:lstStyle/>
          <a:p>
            <a:pPr marL="171450" indent="-171450">
              <a:buFont typeface="Arial" panose="020B0604020202020204" pitchFamily="34" charset="0"/>
              <a:buChar char="•"/>
            </a:pPr>
            <a:r>
              <a:rPr lang="en-US" sz="1200" dirty="0">
                <a:solidFill>
                  <a:prstClr val="black">
                    <a:lumMod val="75000"/>
                    <a:lumOff val="25000"/>
                  </a:prstClr>
                </a:solidFill>
                <a:latin typeface="Segoe UI" panose="020B0502040204020203" pitchFamily="34" charset="0"/>
                <a:cs typeface="Segoe UI" panose="020B0502040204020203" pitchFamily="34" charset="0"/>
              </a:rPr>
              <a:t>The biggest factor here is the quality of care he received right now, his mum’s mental health struggles means that she cannot always give steady, responsive attention he needs. (Howe, 2011)</a:t>
            </a:r>
          </a:p>
          <a:p>
            <a:endParaRPr lang="en-GB" sz="1200" dirty="0"/>
          </a:p>
        </p:txBody>
      </p:sp>
      <p:sp>
        <p:nvSpPr>
          <p:cNvPr id="9" name="TextBox 8">
            <a:extLst>
              <a:ext uri="{FF2B5EF4-FFF2-40B4-BE49-F238E27FC236}">
                <a16:creationId xmlns:a16="http://schemas.microsoft.com/office/drawing/2014/main" id="{4C12E6EE-86AD-1075-0CB3-F99DFE3B9408}"/>
              </a:ext>
            </a:extLst>
          </p:cNvPr>
          <p:cNvSpPr txBox="1"/>
          <p:nvPr/>
        </p:nvSpPr>
        <p:spPr>
          <a:xfrm>
            <a:off x="6383360" y="3119724"/>
            <a:ext cx="4705711" cy="738664"/>
          </a:xfrm>
          <a:prstGeom prst="rect">
            <a:avLst/>
          </a:prstGeom>
          <a:noFill/>
        </p:spPr>
        <p:txBody>
          <a:bodyPr wrap="square">
            <a:spAutoFit/>
          </a:bodyPr>
          <a:lstStyle/>
          <a:p>
            <a:pPr marL="285750" indent="-285750">
              <a:buFont typeface="Arial" panose="020B0604020202020204" pitchFamily="34" charset="0"/>
              <a:buChar char="•"/>
            </a:pPr>
            <a:r>
              <a:rPr lang="en-US" dirty="0">
                <a:solidFill>
                  <a:prstClr val="black">
                    <a:lumMod val="75000"/>
                    <a:lumOff val="25000"/>
                  </a:prstClr>
                </a:solidFill>
                <a:latin typeface="Segoe UI" panose="020B0502040204020203" pitchFamily="34" charset="0"/>
                <a:cs typeface="Segoe UI" panose="020B0502040204020203" pitchFamily="34" charset="0"/>
              </a:rPr>
              <a:t> </a:t>
            </a:r>
            <a:r>
              <a:rPr lang="en-US" sz="1200" dirty="0">
                <a:solidFill>
                  <a:prstClr val="black">
                    <a:lumMod val="75000"/>
                    <a:lumOff val="25000"/>
                  </a:prstClr>
                </a:solidFill>
                <a:latin typeface="Segoe UI" panose="020B0502040204020203" pitchFamily="34" charset="0"/>
                <a:cs typeface="Segoe UI" panose="020B0502040204020203" pitchFamily="34" charset="0"/>
              </a:rPr>
              <a:t>All the changes Issac has been through – new home, new people, new routines – remove the predictability children need to feel settled. </a:t>
            </a:r>
            <a:endParaRPr lang="en-GB" dirty="0"/>
          </a:p>
        </p:txBody>
      </p:sp>
      <p:sp>
        <p:nvSpPr>
          <p:cNvPr id="19" name="TextBox 18">
            <a:extLst>
              <a:ext uri="{FF2B5EF4-FFF2-40B4-BE49-F238E27FC236}">
                <a16:creationId xmlns:a16="http://schemas.microsoft.com/office/drawing/2014/main" id="{72C93B44-E9FC-5302-D88A-73F768A1DAB8}"/>
              </a:ext>
            </a:extLst>
          </p:cNvPr>
          <p:cNvSpPr txBox="1"/>
          <p:nvPr/>
        </p:nvSpPr>
        <p:spPr>
          <a:xfrm>
            <a:off x="6533681" y="4188330"/>
            <a:ext cx="4415049" cy="461665"/>
          </a:xfrm>
          <a:prstGeom prst="rect">
            <a:avLst/>
          </a:prstGeom>
          <a:noFill/>
        </p:spPr>
        <p:txBody>
          <a:bodyPr wrap="square">
            <a:spAutoFit/>
          </a:bodyPr>
          <a:lstStyle/>
          <a:p>
            <a:pPr marL="171450" indent="-171450">
              <a:buFont typeface="Arial" panose="020B0604020202020204" pitchFamily="34" charset="0"/>
              <a:buChar char="•"/>
            </a:pPr>
            <a:r>
              <a:rPr lang="en-US" sz="1200" dirty="0">
                <a:solidFill>
                  <a:prstClr val="black">
                    <a:lumMod val="75000"/>
                    <a:lumOff val="25000"/>
                  </a:prstClr>
                </a:solidFill>
                <a:latin typeface="Segoe UI" panose="020B0502040204020203" pitchFamily="34" charset="0"/>
                <a:cs typeface="Segoe UI" panose="020B0502040204020203" pitchFamily="34" charset="0"/>
              </a:rPr>
              <a:t> He has missed out on regular chances to talk, play, and build relationships with rusted adults and children</a:t>
            </a:r>
          </a:p>
        </p:txBody>
      </p:sp>
      <p:sp>
        <p:nvSpPr>
          <p:cNvPr id="22" name="TextBox 21">
            <a:extLst>
              <a:ext uri="{FF2B5EF4-FFF2-40B4-BE49-F238E27FC236}">
                <a16:creationId xmlns:a16="http://schemas.microsoft.com/office/drawing/2014/main" id="{C45A70FA-F72C-93E3-9BB0-EC39A9C01B5D}"/>
              </a:ext>
            </a:extLst>
          </p:cNvPr>
          <p:cNvSpPr txBox="1"/>
          <p:nvPr/>
        </p:nvSpPr>
        <p:spPr>
          <a:xfrm>
            <a:off x="6533680" y="5216144"/>
            <a:ext cx="5013275" cy="738664"/>
          </a:xfrm>
          <a:prstGeom prst="rect">
            <a:avLst/>
          </a:prstGeom>
          <a:noFill/>
        </p:spPr>
        <p:txBody>
          <a:bodyPr wrap="square">
            <a:spAutoFit/>
          </a:bodyPr>
          <a:lstStyle/>
          <a:p>
            <a:r>
              <a:rPr lang="en-US" sz="1200" b="1" dirty="0">
                <a:solidFill>
                  <a:prstClr val="black">
                    <a:lumMod val="75000"/>
                    <a:lumOff val="25000"/>
                  </a:prstClr>
                </a:solidFill>
                <a:latin typeface="Segoe UI" panose="020B0502040204020203" pitchFamily="34" charset="0"/>
                <a:cs typeface="Segoe UI" panose="020B0502040204020203" pitchFamily="34" charset="0"/>
              </a:rPr>
              <a:t> </a:t>
            </a:r>
            <a:r>
              <a:rPr lang="en-US" sz="1400" b="1" dirty="0">
                <a:solidFill>
                  <a:prstClr val="black">
                    <a:lumMod val="75000"/>
                    <a:lumOff val="25000"/>
                  </a:prstClr>
                </a:solidFill>
                <a:latin typeface="Segoe UI" panose="020B0502040204020203" pitchFamily="34" charset="0"/>
                <a:cs typeface="Segoe UI" panose="020B0502040204020203" pitchFamily="34" charset="0"/>
              </a:rPr>
              <a:t>Issacs natural traits make him more vulnerable, but his currant environment is the main reason he is finding things hard.</a:t>
            </a:r>
            <a:endParaRPr lang="en-GB" sz="1400" b="1" dirty="0"/>
          </a:p>
        </p:txBody>
      </p:sp>
      <p:sp>
        <p:nvSpPr>
          <p:cNvPr id="32" name="AutoShape 4" descr="Image result for nature and nurture psychology">
            <a:extLst>
              <a:ext uri="{FF2B5EF4-FFF2-40B4-BE49-F238E27FC236}">
                <a16:creationId xmlns:a16="http://schemas.microsoft.com/office/drawing/2014/main" id="{5E36C25E-0FF5-2913-CCF9-769A7A3B1E9A}"/>
              </a:ext>
            </a:extLst>
          </p:cNvPr>
          <p:cNvSpPr>
            <a:spLocks noChangeAspect="1" noChangeArrowheads="1"/>
          </p:cNvSpPr>
          <p:nvPr/>
        </p:nvSpPr>
        <p:spPr bwMode="auto">
          <a:xfrm>
            <a:off x="5943600" y="3276600"/>
            <a:ext cx="1939544" cy="193954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4" name="Picture 33">
            <a:extLst>
              <a:ext uri="{FF2B5EF4-FFF2-40B4-BE49-F238E27FC236}">
                <a16:creationId xmlns:a16="http://schemas.microsoft.com/office/drawing/2014/main" id="{13532574-B9D8-48FC-E040-FF90D6E62D1B}"/>
              </a:ext>
            </a:extLst>
          </p:cNvPr>
          <p:cNvPicPr>
            <a:picLocks noChangeAspect="1"/>
          </p:cNvPicPr>
          <p:nvPr/>
        </p:nvPicPr>
        <p:blipFill>
          <a:blip r:embed="rId2"/>
          <a:stretch>
            <a:fillRect/>
          </a:stretch>
        </p:blipFill>
        <p:spPr>
          <a:xfrm>
            <a:off x="297456" y="5585476"/>
            <a:ext cx="1493498" cy="993213"/>
          </a:xfrm>
          <a:prstGeom prst="rect">
            <a:avLst/>
          </a:prstGeom>
        </p:spPr>
      </p:pic>
      <p:pic>
        <p:nvPicPr>
          <p:cNvPr id="35" name="Picture 34">
            <a:extLst>
              <a:ext uri="{FF2B5EF4-FFF2-40B4-BE49-F238E27FC236}">
                <a16:creationId xmlns:a16="http://schemas.microsoft.com/office/drawing/2014/main" id="{81AB7EF5-4399-D554-8A1E-FF01DF672B9E}"/>
              </a:ext>
            </a:extLst>
          </p:cNvPr>
          <p:cNvPicPr>
            <a:picLocks noChangeAspect="1"/>
          </p:cNvPicPr>
          <p:nvPr/>
        </p:nvPicPr>
        <p:blipFill>
          <a:blip r:embed="rId3"/>
          <a:stretch>
            <a:fillRect/>
          </a:stretch>
        </p:blipFill>
        <p:spPr>
          <a:xfrm>
            <a:off x="10058619" y="292723"/>
            <a:ext cx="1328851" cy="833472"/>
          </a:xfrm>
          <a:prstGeom prst="rect">
            <a:avLst/>
          </a:prstGeom>
        </p:spPr>
      </p:pic>
    </p:spTree>
    <p:extLst>
      <p:ext uri="{BB962C8B-B14F-4D97-AF65-F5344CB8AC3E}">
        <p14:creationId xmlns:p14="http://schemas.microsoft.com/office/powerpoint/2010/main" val="2596833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US" dirty="0">
                <a:latin typeface="Segoe UI Light" panose="020B0502040204020203" pitchFamily="34" charset="0"/>
                <a:cs typeface="Segoe UI Light" panose="020B0502040204020203" pitchFamily="34" charset="0"/>
              </a:rPr>
              <a:t>Practical support plan</a:t>
            </a:r>
          </a:p>
        </p:txBody>
      </p:sp>
      <p:sp>
        <p:nvSpPr>
          <p:cNvPr id="5" name="Content Placeholder 4"/>
          <p:cNvSpPr>
            <a:spLocks noGrp="1"/>
          </p:cNvSpPr>
          <p:nvPr>
            <p:ph sz="half" idx="4294967295"/>
          </p:nvPr>
        </p:nvSpPr>
        <p:spPr>
          <a:xfrm>
            <a:off x="541611" y="1431011"/>
            <a:ext cx="4454932" cy="800560"/>
          </a:xfrm>
        </p:spPr>
        <p:txBody>
          <a:bodyPr vert="horz" lIns="91440" tIns="45720" rIns="91440" bIns="45720" rtlCol="0">
            <a:noAutofit/>
          </a:bodyPr>
          <a:lstStyle/>
          <a:p>
            <a:pPr marL="0" indent="0">
              <a:lnSpc>
                <a:spcPts val="1800"/>
              </a:lnSpc>
              <a:spcBef>
                <a:spcPts val="1000"/>
              </a:spcBef>
              <a:spcAft>
                <a:spcPts val="2000"/>
              </a:spcAft>
              <a:buNone/>
            </a:pPr>
            <a:r>
              <a:rPr lang="en-US" b="1" dirty="0">
                <a:solidFill>
                  <a:prstClr val="black">
                    <a:lumMod val="75000"/>
                    <a:lumOff val="25000"/>
                  </a:prstClr>
                </a:solidFill>
                <a:latin typeface="Segoe UI" panose="020B0502040204020203" pitchFamily="34" charset="0"/>
                <a:cs typeface="Segoe UI" panose="020B0502040204020203" pitchFamily="34" charset="0"/>
              </a:rPr>
              <a:t>Every part of this plan is built to help support Issac to build structure, trusting relationships – the heart of attachment theory.</a:t>
            </a:r>
          </a:p>
        </p:txBody>
      </p:sp>
      <p:sp>
        <p:nvSpPr>
          <p:cNvPr id="42" name="Content Placeholder 17"/>
          <p:cNvSpPr txBox="1">
            <a:spLocks/>
          </p:cNvSpPr>
          <p:nvPr/>
        </p:nvSpPr>
        <p:spPr>
          <a:xfrm>
            <a:off x="541611" y="2321086"/>
            <a:ext cx="2696774" cy="2305344"/>
          </a:xfrm>
          <a:prstGeom prst="rect">
            <a:avLst/>
          </a:prstGeom>
        </p:spPr>
        <p:txBody>
          <a:bodyPr vert="horz" lIns="91440" tIns="45720" rIns="91440" bIns="45720" rtlCol="0">
            <a:no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a:spcAft>
                <a:spcPts val="2000"/>
              </a:spcAft>
              <a:buFont typeface="+mj-lt"/>
              <a:buAutoNum type="arabicPeriod"/>
            </a:pPr>
            <a:r>
              <a:rPr lang="en-US" b="1" dirty="0">
                <a:solidFill>
                  <a:prstClr val="black">
                    <a:lumMod val="75000"/>
                    <a:lumOff val="25000"/>
                  </a:prstClr>
                </a:solidFill>
                <a:latin typeface="Segoe UI" panose="020B0502040204020203" pitchFamily="34" charset="0"/>
                <a:cs typeface="Segoe UI" panose="020B0502040204020203" pitchFamily="34" charset="0"/>
              </a:rPr>
              <a:t>Steady, trusted relationships </a:t>
            </a:r>
            <a:r>
              <a:rPr lang="en-US" dirty="0">
                <a:solidFill>
                  <a:prstClr val="black">
                    <a:lumMod val="75000"/>
                    <a:lumOff val="25000"/>
                  </a:prstClr>
                </a:solidFill>
                <a:latin typeface="Segoe UI" panose="020B0502040204020203" pitchFamily="34" charset="0"/>
                <a:cs typeface="Segoe UI" panose="020B0502040204020203" pitchFamily="34" charset="0"/>
              </a:rPr>
              <a:t>Give Issac one fixed key worker at the center who will be his consistent point of contact daily. We will always respond gently to him, using clear, kind routines when he is separated from mum, so h learns people will keep their promises. (Ainsworth et al., 1978)</a:t>
            </a:r>
            <a:endParaRPr lang="en-US" b="1"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43" name="Content Placeholder 17"/>
          <p:cNvSpPr txBox="1">
            <a:spLocks/>
          </p:cNvSpPr>
          <p:nvPr/>
        </p:nvSpPr>
        <p:spPr>
          <a:xfrm>
            <a:off x="3443359" y="2407744"/>
            <a:ext cx="3106367" cy="1324053"/>
          </a:xfrm>
          <a:prstGeom prst="rect">
            <a:avLst/>
          </a:prstGeom>
        </p:spPr>
        <p:txBody>
          <a:bodyPr vert="horz" lIns="91440" tIns="45720" rIns="91440" bIns="45720" rtlCol="0">
            <a:normAutofit fontScale="92500"/>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b="1" dirty="0">
                <a:solidFill>
                  <a:prstClr val="black">
                    <a:lumMod val="75000"/>
                    <a:lumOff val="25000"/>
                  </a:prstClr>
                </a:solidFill>
                <a:latin typeface="Segoe UI" panose="020B0502040204020203" pitchFamily="34" charset="0"/>
                <a:cs typeface="Segoe UI" panose="020B0502040204020203" pitchFamily="34" charset="0"/>
              </a:rPr>
              <a:t>2.  Play- based learning</a:t>
            </a:r>
            <a:r>
              <a:rPr lang="en-US" dirty="0">
                <a:solidFill>
                  <a:prstClr val="black">
                    <a:lumMod val="75000"/>
                    <a:lumOff val="25000"/>
                  </a:prstClr>
                </a:solidFill>
                <a:latin typeface="Segoe UI" panose="020B0502040204020203" pitchFamily="34" charset="0"/>
                <a:cs typeface="Segoe UI" panose="020B0502040204020203" pitchFamily="34" charset="0"/>
              </a:rPr>
              <a:t> Start with calm, one-to-one play led by Issac, to build trust without pressure. Slowly adding one peer at a time as he grows more confident- play is how children learn best when they feel safe (Bruce, 2011)</a:t>
            </a:r>
            <a:endParaRPr lang="en-US" b="1"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44" name="Content Placeholder 17"/>
          <p:cNvSpPr txBox="1">
            <a:spLocks/>
          </p:cNvSpPr>
          <p:nvPr/>
        </p:nvSpPr>
        <p:spPr>
          <a:xfrm>
            <a:off x="6668983" y="1852999"/>
            <a:ext cx="2658635" cy="1892113"/>
          </a:xfrm>
          <a:prstGeom prst="rect">
            <a:avLst/>
          </a:prstGeom>
        </p:spPr>
        <p:txBody>
          <a:bodyPr vert="horz" lIns="91440" tIns="45720" rIns="91440" bIns="45720" rtlCol="0">
            <a:normAutofit fontScale="92500"/>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b="1" dirty="0">
                <a:solidFill>
                  <a:prstClr val="black">
                    <a:lumMod val="75000"/>
                    <a:lumOff val="25000"/>
                  </a:prstClr>
                </a:solidFill>
                <a:latin typeface="Segoe UI" panose="020B0502040204020203" pitchFamily="34" charset="0"/>
                <a:cs typeface="Segoe UI" panose="020B0502040204020203" pitchFamily="34" charset="0"/>
              </a:rPr>
              <a:t>3.   Supporting language growth</a:t>
            </a:r>
            <a:r>
              <a:rPr lang="en-US" dirty="0">
                <a:solidFill>
                  <a:prstClr val="black">
                    <a:lumMod val="75000"/>
                    <a:lumOff val="25000"/>
                  </a:prstClr>
                </a:solidFill>
                <a:latin typeface="Segoe UI" panose="020B0502040204020203" pitchFamily="34" charset="0"/>
                <a:cs typeface="Segoe UI" panose="020B0502040204020203" pitchFamily="34" charset="0"/>
              </a:rPr>
              <a:t> Talk with him one-to-one during play, follow what he's interested in, and give him plenty of time to speak – language grows strongest when we feel connected and heard, not when we are being tested (NICE,2020) </a:t>
            </a:r>
            <a:endParaRPr lang="en-US" b="1"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3" name="AutoShape 2" descr="Image result for anxious mother seperation child cartoon images">
            <a:extLst>
              <a:ext uri="{FF2B5EF4-FFF2-40B4-BE49-F238E27FC236}">
                <a16:creationId xmlns:a16="http://schemas.microsoft.com/office/drawing/2014/main" id="{F2F1DBE4-9233-2D6C-F335-03A032600F6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Image result for anxious mother seperation child cartoon images">
            <a:extLst>
              <a:ext uri="{FF2B5EF4-FFF2-40B4-BE49-F238E27FC236}">
                <a16:creationId xmlns:a16="http://schemas.microsoft.com/office/drawing/2014/main" id="{258B8714-F2BD-4EF7-AE88-607E7AC42429}"/>
              </a:ext>
            </a:extLst>
          </p:cNvPr>
          <p:cNvSpPr>
            <a:spLocks noChangeAspect="1" noChangeArrowheads="1"/>
          </p:cNvSpPr>
          <p:nvPr/>
        </p:nvSpPr>
        <p:spPr bwMode="auto">
          <a:xfrm>
            <a:off x="6549726" y="3868655"/>
            <a:ext cx="2175775" cy="21757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b="1" dirty="0"/>
              <a:t>4.  Helping him manage feelings </a:t>
            </a:r>
            <a:r>
              <a:rPr lang="en-GB" sz="1200" dirty="0"/>
              <a:t>Using simple words, pictures , and calm moments to help Issac name what he feels. Once he feels safe, he will gradually learn ways to cope better when he is upset (schore, 2019)</a:t>
            </a:r>
          </a:p>
        </p:txBody>
      </p:sp>
      <p:sp>
        <p:nvSpPr>
          <p:cNvPr id="7" name="AutoShape 8" descr="Image result for anxious mother seperation child cartoon images">
            <a:extLst>
              <a:ext uri="{FF2B5EF4-FFF2-40B4-BE49-F238E27FC236}">
                <a16:creationId xmlns:a16="http://schemas.microsoft.com/office/drawing/2014/main" id="{DDBAD559-3F96-AED2-87C9-789AC18DB273}"/>
              </a:ext>
            </a:extLst>
          </p:cNvPr>
          <p:cNvSpPr>
            <a:spLocks noChangeAspect="1" noChangeArrowheads="1"/>
          </p:cNvSpPr>
          <p:nvPr/>
        </p:nvSpPr>
        <p:spPr bwMode="auto">
          <a:xfrm>
            <a:off x="729101" y="4715945"/>
            <a:ext cx="2509284" cy="175437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b="1" dirty="0"/>
              <a:t>5.  Working together </a:t>
            </a:r>
            <a:r>
              <a:rPr lang="en-GB" sz="1200" dirty="0"/>
              <a:t>Keeping in regular contact with his health visitor, speech and language and anyone else supporting the family – Issac will feel more secure when everyone who is looking after him works with the same plan (NICE, 2020)</a:t>
            </a:r>
          </a:p>
        </p:txBody>
      </p:sp>
      <p:sp>
        <p:nvSpPr>
          <p:cNvPr id="8" name="AutoShape 10" descr="Image result for anxious mother seperation child cartoon images">
            <a:extLst>
              <a:ext uri="{FF2B5EF4-FFF2-40B4-BE49-F238E27FC236}">
                <a16:creationId xmlns:a16="http://schemas.microsoft.com/office/drawing/2014/main" id="{866B17F7-DD44-9B7D-7E53-BB89E7B9562F}"/>
              </a:ext>
            </a:extLst>
          </p:cNvPr>
          <p:cNvSpPr>
            <a:spLocks noChangeAspect="1" noChangeArrowheads="1"/>
          </p:cNvSpPr>
          <p:nvPr/>
        </p:nvSpPr>
        <p:spPr bwMode="auto">
          <a:xfrm>
            <a:off x="3678121" y="3979038"/>
            <a:ext cx="2265479" cy="249127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b="1" dirty="0"/>
              <a:t>6.Supporting his mum too</a:t>
            </a:r>
            <a:r>
              <a:rPr lang="en-GB" sz="1200" dirty="0"/>
              <a:t> Help his mum to get the support she needs for her mental health and link her to local groups so she feels less alone. Sharing simple and practical ideas- like talking abut Issacs feelings , or sticking to small daily routines- so she feels confident in giving him consistent care needs (HOWE, 2011)</a:t>
            </a:r>
            <a:endParaRPr lang="en-GB" sz="1200" b="1" dirty="0"/>
          </a:p>
        </p:txBody>
      </p:sp>
      <p:pic>
        <p:nvPicPr>
          <p:cNvPr id="10" name="Picture 9">
            <a:extLst>
              <a:ext uri="{FF2B5EF4-FFF2-40B4-BE49-F238E27FC236}">
                <a16:creationId xmlns:a16="http://schemas.microsoft.com/office/drawing/2014/main" id="{6040BE32-BD1E-5E54-CB93-EFF7FB9E0992}"/>
              </a:ext>
            </a:extLst>
          </p:cNvPr>
          <p:cNvPicPr>
            <a:picLocks noChangeAspect="1"/>
          </p:cNvPicPr>
          <p:nvPr/>
        </p:nvPicPr>
        <p:blipFill>
          <a:blip r:embed="rId2"/>
          <a:stretch>
            <a:fillRect/>
          </a:stretch>
        </p:blipFill>
        <p:spPr>
          <a:xfrm>
            <a:off x="9460967" y="4626430"/>
            <a:ext cx="2473262" cy="1965756"/>
          </a:xfrm>
          <a:prstGeom prst="rect">
            <a:avLst/>
          </a:prstGeom>
        </p:spPr>
      </p:pic>
      <p:pic>
        <p:nvPicPr>
          <p:cNvPr id="13" name="Picture 12">
            <a:extLst>
              <a:ext uri="{FF2B5EF4-FFF2-40B4-BE49-F238E27FC236}">
                <a16:creationId xmlns:a16="http://schemas.microsoft.com/office/drawing/2014/main" id="{44B57D89-73EE-9495-2031-EA25530DCF55}"/>
              </a:ext>
            </a:extLst>
          </p:cNvPr>
          <p:cNvPicPr>
            <a:picLocks noChangeAspect="1"/>
          </p:cNvPicPr>
          <p:nvPr/>
        </p:nvPicPr>
        <p:blipFill>
          <a:blip r:embed="rId3"/>
          <a:stretch>
            <a:fillRect/>
          </a:stretch>
        </p:blipFill>
        <p:spPr>
          <a:xfrm>
            <a:off x="9465200" y="1431011"/>
            <a:ext cx="2218615" cy="2300786"/>
          </a:xfrm>
          <a:prstGeom prst="rect">
            <a:avLst/>
          </a:prstGeom>
        </p:spPr>
      </p:pic>
    </p:spTree>
    <p:extLst>
      <p:ext uri="{BB962C8B-B14F-4D97-AF65-F5344CB8AC3E}">
        <p14:creationId xmlns:p14="http://schemas.microsoft.com/office/powerpoint/2010/main" val="13286760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latin typeface="Segoe UI Light" panose="020B0502040204020203" pitchFamily="34" charset="0"/>
                <a:cs typeface="Segoe UI Light" panose="020B0502040204020203" pitchFamily="34" charset="0"/>
              </a:rPr>
              <a:t>Thinking critically about the theory</a:t>
            </a:r>
          </a:p>
        </p:txBody>
      </p:sp>
      <p:sp>
        <p:nvSpPr>
          <p:cNvPr id="38" name="Content Placeholder 17"/>
          <p:cNvSpPr txBox="1">
            <a:spLocks/>
          </p:cNvSpPr>
          <p:nvPr/>
        </p:nvSpPr>
        <p:spPr>
          <a:xfrm>
            <a:off x="653151" y="1467160"/>
            <a:ext cx="5364850" cy="1174695"/>
          </a:xfrm>
          <a:prstGeom prst="rect">
            <a:avLst/>
          </a:prstGeom>
        </p:spPr>
        <p:txBody>
          <a:bodyPr vert="horz" lIns="91440" tIns="45720" rIns="91440" bIns="45720" rtlCol="0">
            <a:normAutofit fontScale="25000" lnSpcReduction="20000"/>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2000"/>
              </a:spcAft>
              <a:buNone/>
            </a:pPr>
            <a:r>
              <a:rPr lang="en-US" sz="4800" dirty="0">
                <a:solidFill>
                  <a:prstClr val="black">
                    <a:lumMod val="75000"/>
                    <a:lumOff val="25000"/>
                  </a:prstClr>
                </a:solidFill>
                <a:latin typeface="Segoe UI" panose="020B0502040204020203" pitchFamily="34" charset="0"/>
                <a:cs typeface="Segoe UI" panose="020B0502040204020203" pitchFamily="34" charset="0"/>
              </a:rPr>
              <a:t>This theory has decades of research behind it, and it guides much of the good practice we use today- like having key workers and supporting whole families, not just children alone. It gives us clear, practical steps we can take that we know makes a rea difference (Rutter, 1981)</a:t>
            </a:r>
          </a:p>
          <a:p>
            <a:pPr marL="0" indent="0">
              <a:spcAft>
                <a:spcPts val="2000"/>
              </a:spcAft>
              <a:buNone/>
            </a:pPr>
            <a:endParaRPr lang="en-US" dirty="0">
              <a:solidFill>
                <a:prstClr val="black">
                  <a:lumMod val="75000"/>
                  <a:lumOff val="25000"/>
                </a:prstClr>
              </a:solidFill>
              <a:latin typeface="Segoe UI" panose="020B0502040204020203" pitchFamily="34" charset="0"/>
              <a:cs typeface="Segoe UI" panose="020B0502040204020203" pitchFamily="34" charset="0"/>
            </a:endParaRPr>
          </a:p>
          <a:p>
            <a:pPr marL="0" indent="0">
              <a:spcAft>
                <a:spcPts val="2000"/>
              </a:spcAft>
              <a:buNone/>
            </a:pPr>
            <a:endParaRPr lang="en-US"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29" name="Content Placeholder 17"/>
          <p:cNvSpPr txBox="1">
            <a:spLocks/>
          </p:cNvSpPr>
          <p:nvPr/>
        </p:nvSpPr>
        <p:spPr>
          <a:xfrm>
            <a:off x="653151" y="2995058"/>
            <a:ext cx="4333659" cy="1174695"/>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lvl="0" indent="0" defTabSz="512763">
              <a:lnSpc>
                <a:spcPct val="100000"/>
              </a:lnSpc>
              <a:spcBef>
                <a:spcPts val="0"/>
              </a:spcBef>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Bowlby originally focused mostly on mothers, but we know that children can form strong, healthy attachments with trusted adults- dads, grandparents, carers- and we must respect all kinds of families (Prior and Glaser, 2006)</a:t>
            </a:r>
          </a:p>
        </p:txBody>
      </p:sp>
      <p:sp>
        <p:nvSpPr>
          <p:cNvPr id="22" name="Content Placeholder 17"/>
          <p:cNvSpPr txBox="1">
            <a:spLocks/>
          </p:cNvSpPr>
          <p:nvPr/>
        </p:nvSpPr>
        <p:spPr>
          <a:xfrm>
            <a:off x="777057" y="4522957"/>
            <a:ext cx="3504072" cy="1044498"/>
          </a:xfrm>
          <a:prstGeom prst="rect">
            <a:avLst/>
          </a:prstGeom>
        </p:spPr>
        <p:txBody>
          <a:bodyPr vert="horz" lIns="91440" tIns="45720" rIns="91440" bIns="45720" rtlCol="0">
            <a:no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solidFill>
                  <a:prstClr val="black">
                    <a:lumMod val="75000"/>
                    <a:lumOff val="25000"/>
                  </a:prstClr>
                </a:solidFill>
                <a:latin typeface="Segoe UI" panose="020B0502040204020203" pitchFamily="34" charset="0"/>
                <a:cs typeface="Segoe UI" panose="020B0502040204020203" pitchFamily="34" charset="0"/>
              </a:rPr>
              <a:t>It can sometimes make it seem like early years decide everything, but we know positive, steady relationships later can still help children feel secure and catch up (Rutter, 1981)</a:t>
            </a:r>
          </a:p>
        </p:txBody>
      </p:sp>
      <p:sp>
        <p:nvSpPr>
          <p:cNvPr id="34" name="Content Placeholder 17"/>
          <p:cNvSpPr txBox="1">
            <a:spLocks/>
          </p:cNvSpPr>
          <p:nvPr/>
        </p:nvSpPr>
        <p:spPr>
          <a:xfrm>
            <a:off x="6974958" y="1647551"/>
            <a:ext cx="4242567" cy="1680244"/>
          </a:xfrm>
          <a:prstGeom prst="rect">
            <a:avLst/>
          </a:prstGeom>
        </p:spPr>
        <p:txBody>
          <a:bodyPr vert="horz" lIns="91440" tIns="45720" rIns="91440" bIns="45720" rtlCol="0">
            <a:normAutofit/>
          </a:bodyPr>
          <a:lstStyle>
            <a:lvl1pPr marL="2286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1pPr>
            <a:lvl2pPr marL="6858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11430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6002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2057400" indent="-228600" algn="l" defTabSz="914400" rtl="0" eaLnBrk="1" latinLnBrk="0" hangingPunct="1">
              <a:lnSpc>
                <a:spcPts val="1800"/>
              </a:lnSpc>
              <a:spcBef>
                <a:spcPts val="1000"/>
              </a:spcBef>
              <a:spcAft>
                <a:spcPts val="10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defTabSz="512763">
              <a:spcAft>
                <a:spcPts val="2000"/>
              </a:spcAft>
              <a:buNone/>
            </a:pPr>
            <a:r>
              <a:rPr lang="en-US" dirty="0">
                <a:solidFill>
                  <a:prstClr val="black">
                    <a:lumMod val="75000"/>
                    <a:lumOff val="25000"/>
                  </a:prstClr>
                </a:solidFill>
                <a:latin typeface="Segoe UI" panose="020B0502040204020203" pitchFamily="34" charset="0"/>
                <a:cs typeface="Segoe UI" panose="020B0502040204020203" pitchFamily="34" charset="0"/>
              </a:rPr>
              <a:t>It does not talk about how hard things like money worries, housing problems or discrimination make it for parents to give consistent care- these are the things we must keep in mind (Burke and Parker, 2020)</a:t>
            </a:r>
          </a:p>
        </p:txBody>
      </p:sp>
      <p:sp>
        <p:nvSpPr>
          <p:cNvPr id="8" name="AutoShape 2" descr="Image result for anxious mother seperation child cartoon images">
            <a:extLst>
              <a:ext uri="{FF2B5EF4-FFF2-40B4-BE49-F238E27FC236}">
                <a16:creationId xmlns:a16="http://schemas.microsoft.com/office/drawing/2014/main" id="{17C980A7-996E-69DB-0005-A0A948EA7B81}"/>
              </a:ext>
            </a:extLst>
          </p:cNvPr>
          <p:cNvSpPr>
            <a:spLocks noChangeAspect="1" noChangeArrowheads="1"/>
          </p:cNvSpPr>
          <p:nvPr/>
        </p:nvSpPr>
        <p:spPr bwMode="auto">
          <a:xfrm>
            <a:off x="6929411" y="3327795"/>
            <a:ext cx="4333659" cy="140711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t>All children need safe, steady people to care for them, but families show love and care in different ways across cultures. We will always listen to what matters to Issac and his mum, and build our support around their beliefs and way of life (Kagan and Neumann, 2018)</a:t>
            </a:r>
          </a:p>
        </p:txBody>
      </p:sp>
      <p:pic>
        <p:nvPicPr>
          <p:cNvPr id="11" name="Picture 10">
            <a:extLst>
              <a:ext uri="{FF2B5EF4-FFF2-40B4-BE49-F238E27FC236}">
                <a16:creationId xmlns:a16="http://schemas.microsoft.com/office/drawing/2014/main" id="{C0AE74E4-4DBA-6E38-D53C-AAD79A6E8A98}"/>
              </a:ext>
            </a:extLst>
          </p:cNvPr>
          <p:cNvPicPr>
            <a:picLocks noChangeAspect="1"/>
          </p:cNvPicPr>
          <p:nvPr/>
        </p:nvPicPr>
        <p:blipFill>
          <a:blip r:embed="rId2"/>
          <a:stretch>
            <a:fillRect/>
          </a:stretch>
        </p:blipFill>
        <p:spPr>
          <a:xfrm>
            <a:off x="4653390" y="3582405"/>
            <a:ext cx="2276022" cy="2571750"/>
          </a:xfrm>
          <a:prstGeom prst="rect">
            <a:avLst/>
          </a:prstGeom>
        </p:spPr>
      </p:pic>
      <p:pic>
        <p:nvPicPr>
          <p:cNvPr id="12" name="Picture 11">
            <a:extLst>
              <a:ext uri="{FF2B5EF4-FFF2-40B4-BE49-F238E27FC236}">
                <a16:creationId xmlns:a16="http://schemas.microsoft.com/office/drawing/2014/main" id="{4D8A2740-80F9-D41E-E859-926E022F1B86}"/>
              </a:ext>
            </a:extLst>
          </p:cNvPr>
          <p:cNvPicPr>
            <a:picLocks noChangeAspect="1"/>
          </p:cNvPicPr>
          <p:nvPr/>
        </p:nvPicPr>
        <p:blipFill>
          <a:blip r:embed="rId3"/>
          <a:stretch>
            <a:fillRect/>
          </a:stretch>
        </p:blipFill>
        <p:spPr>
          <a:xfrm>
            <a:off x="10303125" y="5082773"/>
            <a:ext cx="1541545" cy="1407115"/>
          </a:xfrm>
          <a:prstGeom prst="rect">
            <a:avLst/>
          </a:prstGeom>
        </p:spPr>
      </p:pic>
      <p:pic>
        <p:nvPicPr>
          <p:cNvPr id="13" name="Picture 12">
            <a:extLst>
              <a:ext uri="{FF2B5EF4-FFF2-40B4-BE49-F238E27FC236}">
                <a16:creationId xmlns:a16="http://schemas.microsoft.com/office/drawing/2014/main" id="{F86E8A40-EFC7-3A1F-362A-79BF303F1401}"/>
              </a:ext>
            </a:extLst>
          </p:cNvPr>
          <p:cNvPicPr>
            <a:picLocks noChangeAspect="1"/>
          </p:cNvPicPr>
          <p:nvPr/>
        </p:nvPicPr>
        <p:blipFill>
          <a:blip r:embed="rId4"/>
          <a:stretch>
            <a:fillRect/>
          </a:stretch>
        </p:blipFill>
        <p:spPr>
          <a:xfrm>
            <a:off x="463563" y="5720316"/>
            <a:ext cx="1541544" cy="751385"/>
          </a:xfrm>
          <a:prstGeom prst="rect">
            <a:avLst/>
          </a:prstGeom>
        </p:spPr>
      </p:pic>
    </p:spTree>
    <p:extLst>
      <p:ext uri="{BB962C8B-B14F-4D97-AF65-F5344CB8AC3E}">
        <p14:creationId xmlns:p14="http://schemas.microsoft.com/office/powerpoint/2010/main" val="7276681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latin typeface="Segoe UI Light" panose="020B0502040204020203" pitchFamily="34" charset="0"/>
                <a:cs typeface="Segoe UI Light" panose="020B0502040204020203" pitchFamily="34" charset="0"/>
              </a:rPr>
              <a:t>Reference List</a:t>
            </a:r>
          </a:p>
        </p:txBody>
      </p:sp>
      <p:sp>
        <p:nvSpPr>
          <p:cNvPr id="9" name="AutoShape 14" descr="Image result for anxious mother seperation child cartoon images">
            <a:extLst>
              <a:ext uri="{FF2B5EF4-FFF2-40B4-BE49-F238E27FC236}">
                <a16:creationId xmlns:a16="http://schemas.microsoft.com/office/drawing/2014/main" id="{51A9414F-BCDC-FE9D-AE20-3B9AF65CA5C7}"/>
              </a:ext>
            </a:extLst>
          </p:cNvPr>
          <p:cNvSpPr>
            <a:spLocks noChangeAspect="1" noChangeArrowheads="1"/>
          </p:cNvSpPr>
          <p:nvPr/>
        </p:nvSpPr>
        <p:spPr bwMode="auto">
          <a:xfrm>
            <a:off x="5943600" y="3276599"/>
            <a:ext cx="304800" cy="102009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TextBox 11">
            <a:extLst>
              <a:ext uri="{FF2B5EF4-FFF2-40B4-BE49-F238E27FC236}">
                <a16:creationId xmlns:a16="http://schemas.microsoft.com/office/drawing/2014/main" id="{3E73C5EA-C3F2-EB4F-391C-07BECEB7C39B}"/>
              </a:ext>
            </a:extLst>
          </p:cNvPr>
          <p:cNvSpPr txBox="1"/>
          <p:nvPr/>
        </p:nvSpPr>
        <p:spPr>
          <a:xfrm>
            <a:off x="340242" y="1275906"/>
            <a:ext cx="11047228" cy="5262979"/>
          </a:xfrm>
          <a:prstGeom prst="rect">
            <a:avLst/>
          </a:prstGeom>
          <a:noFill/>
        </p:spPr>
        <p:txBody>
          <a:bodyPr wrap="square" rtlCol="0">
            <a:spAutoFit/>
          </a:bodyPr>
          <a:lstStyle/>
          <a:p>
            <a:r>
              <a:rPr lang="en-GB" sz="1200" dirty="0"/>
              <a:t>Ainsworth, M.S., Blehar, M.,C Waters, E. and </a:t>
            </a:r>
          </a:p>
          <a:p>
            <a:r>
              <a:rPr lang="en-GB" sz="1200" dirty="0"/>
              <a:t>Wall, S. (1978) . </a:t>
            </a:r>
            <a:r>
              <a:rPr lang="en-GB" sz="1200" i="1" dirty="0"/>
              <a:t>Patterns of Attachment: A Psychological Study of </a:t>
            </a:r>
            <a:r>
              <a:rPr lang="en-GB" sz="1200" i="1" dirty="0" err="1"/>
              <a:t>StrangeSituation</a:t>
            </a:r>
            <a:r>
              <a:rPr lang="en-GB" sz="1200" i="1" dirty="0"/>
              <a:t>. Hillsdale: </a:t>
            </a:r>
            <a:r>
              <a:rPr lang="en-GB" sz="1200" dirty="0"/>
              <a:t>Erlbaum.</a:t>
            </a:r>
          </a:p>
          <a:p>
            <a:endParaRPr lang="en-GB" sz="1200" dirty="0"/>
          </a:p>
          <a:p>
            <a:r>
              <a:rPr lang="en-GB" sz="1200" dirty="0"/>
              <a:t>Belsky, J. and Pluess, M. (2009). ‘Beyond</a:t>
            </a:r>
          </a:p>
          <a:p>
            <a:r>
              <a:rPr lang="en-GB" sz="1200" dirty="0"/>
              <a:t>Diathesis stress: differential susceptibility to environmental influences’ , </a:t>
            </a:r>
            <a:r>
              <a:rPr lang="en-GB" sz="1200" i="1" dirty="0"/>
              <a:t>Psychological Bulletin, </a:t>
            </a:r>
            <a:r>
              <a:rPr lang="en-GB" sz="1200" dirty="0"/>
              <a:t>135(3), pp. 885-908.</a:t>
            </a:r>
          </a:p>
          <a:p>
            <a:endParaRPr lang="en-GB" sz="1200" dirty="0"/>
          </a:p>
          <a:p>
            <a:r>
              <a:rPr lang="en-GB" sz="1200" dirty="0"/>
              <a:t>Bowlby, J, (1969). </a:t>
            </a:r>
            <a:r>
              <a:rPr lang="en-GB" sz="1200" i="1" dirty="0"/>
              <a:t>Attachment and Loss:</a:t>
            </a:r>
          </a:p>
          <a:p>
            <a:r>
              <a:rPr lang="en-GB" sz="1200" i="1" dirty="0"/>
              <a:t>Vol.1. Attachment. </a:t>
            </a:r>
            <a:r>
              <a:rPr lang="en-GB" sz="1200" dirty="0"/>
              <a:t>London: Hogarth Press.</a:t>
            </a:r>
          </a:p>
          <a:p>
            <a:endParaRPr lang="en-GB" sz="1200" dirty="0"/>
          </a:p>
          <a:p>
            <a:r>
              <a:rPr lang="en-GB" sz="1200" dirty="0"/>
              <a:t>Bowlby, J . (1973). </a:t>
            </a:r>
            <a:r>
              <a:rPr lang="en-GB" sz="1200" i="1" dirty="0"/>
              <a:t>Attachment and Loss:</a:t>
            </a:r>
          </a:p>
          <a:p>
            <a:r>
              <a:rPr lang="en-GB" sz="1200" i="1" dirty="0"/>
              <a:t>Vol. 2 Separation: Anxiety and Anger. </a:t>
            </a:r>
          </a:p>
          <a:p>
            <a:r>
              <a:rPr lang="en-GB" sz="1200" dirty="0"/>
              <a:t>London</a:t>
            </a:r>
            <a:r>
              <a:rPr lang="en-GB" sz="1200" i="1" dirty="0"/>
              <a:t>: </a:t>
            </a:r>
            <a:r>
              <a:rPr lang="en-GB" sz="1200" dirty="0"/>
              <a:t>Hogarth</a:t>
            </a:r>
            <a:r>
              <a:rPr lang="en-GB" sz="1200" i="1" dirty="0"/>
              <a:t> </a:t>
            </a:r>
            <a:r>
              <a:rPr lang="en-GB" sz="1200" dirty="0"/>
              <a:t>Press.</a:t>
            </a:r>
          </a:p>
          <a:p>
            <a:endParaRPr lang="en-GB" sz="1200" dirty="0"/>
          </a:p>
          <a:p>
            <a:r>
              <a:rPr lang="en-GB" sz="1200" dirty="0"/>
              <a:t>Bowlby, J. (2011). </a:t>
            </a:r>
            <a:r>
              <a:rPr lang="en-GB" sz="1200" i="1" dirty="0"/>
              <a:t>Early Childhood Education.</a:t>
            </a:r>
          </a:p>
          <a:p>
            <a:r>
              <a:rPr lang="en-GB" sz="1200" dirty="0"/>
              <a:t>4</a:t>
            </a:r>
            <a:r>
              <a:rPr lang="en-GB" sz="1200" baseline="30000" dirty="0"/>
              <a:t>th</a:t>
            </a:r>
            <a:r>
              <a:rPr lang="en-GB" sz="1200" dirty="0"/>
              <a:t> edn. London: Hodder Education.</a:t>
            </a:r>
          </a:p>
          <a:p>
            <a:endParaRPr lang="en-GB" sz="1200" dirty="0"/>
          </a:p>
          <a:p>
            <a:r>
              <a:rPr lang="en-GB" sz="1200" dirty="0"/>
              <a:t>Burke, P . And Parker, R. (2020). </a:t>
            </a:r>
            <a:r>
              <a:rPr lang="en-GB" sz="1200" i="1" dirty="0"/>
              <a:t>Attachment in Practice: Supporting Children and</a:t>
            </a:r>
          </a:p>
          <a:p>
            <a:r>
              <a:rPr lang="en-GB" sz="1200" i="1" dirty="0"/>
              <a:t> Families.</a:t>
            </a:r>
            <a:r>
              <a:rPr lang="en-GB" sz="1200" dirty="0"/>
              <a:t> London: Jessica Kingsley </a:t>
            </a:r>
            <a:r>
              <a:rPr lang="en-GB" sz="1200" i="1" dirty="0"/>
              <a:t>Publishers</a:t>
            </a:r>
          </a:p>
          <a:p>
            <a:endParaRPr lang="en-GB" sz="1200" i="1" dirty="0"/>
          </a:p>
          <a:p>
            <a:r>
              <a:rPr lang="en-GB" sz="1200" dirty="0"/>
              <a:t>Gerhardt, S. (2015). </a:t>
            </a:r>
            <a:r>
              <a:rPr lang="en-GB" sz="1200" i="1" dirty="0"/>
              <a:t>Why Love Matters: How</a:t>
            </a:r>
          </a:p>
          <a:p>
            <a:r>
              <a:rPr lang="en-GB" sz="1200" i="1" dirty="0"/>
              <a:t>Affection Shapes a baby’s Brain.</a:t>
            </a:r>
            <a:r>
              <a:rPr lang="en-GB" sz="1200" dirty="0"/>
              <a:t> 2</a:t>
            </a:r>
            <a:r>
              <a:rPr lang="en-GB" sz="1200" baseline="30000" dirty="0"/>
              <a:t>nd</a:t>
            </a:r>
            <a:r>
              <a:rPr lang="en-GB" sz="1200" dirty="0"/>
              <a:t> edn.</a:t>
            </a:r>
          </a:p>
          <a:p>
            <a:r>
              <a:rPr lang="en-GB" sz="1200" i="1" dirty="0"/>
              <a:t>London: Routledge.</a:t>
            </a:r>
          </a:p>
          <a:p>
            <a:endParaRPr lang="en-GB" sz="1200" i="1" dirty="0"/>
          </a:p>
          <a:p>
            <a:r>
              <a:rPr lang="en-GB" sz="1200" dirty="0"/>
              <a:t>Howe, D. (2011). </a:t>
            </a:r>
            <a:r>
              <a:rPr lang="en-GB" sz="1200" i="1" dirty="0"/>
              <a:t>Attachment Across the Lifecourse: A brief  introduction.</a:t>
            </a:r>
          </a:p>
          <a:p>
            <a:r>
              <a:rPr lang="en-GB" sz="1200" dirty="0"/>
              <a:t>Basingstoke: Palgrave Macmillan</a:t>
            </a:r>
          </a:p>
          <a:p>
            <a:r>
              <a:rPr lang="en-GB" sz="1200" i="1" dirty="0"/>
              <a:t> </a:t>
            </a:r>
          </a:p>
          <a:p>
            <a:r>
              <a:rPr lang="en-GB" sz="1200" dirty="0"/>
              <a:t>Rutter, M. (1981). ‘Maternal deprivation, 1972-1978: new findings, new concepts, new approaches,</a:t>
            </a:r>
            <a:r>
              <a:rPr lang="en-GB" sz="1200" i="1" dirty="0"/>
              <a:t> Child Development, 52 (3), pp. 637- 651.</a:t>
            </a:r>
            <a:endParaRPr lang="en-GB" sz="1200" dirty="0"/>
          </a:p>
          <a:p>
            <a:endParaRPr lang="en-GB" sz="1200" i="1" dirty="0"/>
          </a:p>
        </p:txBody>
      </p:sp>
    </p:spTree>
    <p:extLst>
      <p:ext uri="{BB962C8B-B14F-4D97-AF65-F5344CB8AC3E}">
        <p14:creationId xmlns:p14="http://schemas.microsoft.com/office/powerpoint/2010/main" val="17693260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normAutofit/>
          </a:bodyPr>
          <a:lstStyle/>
          <a:p>
            <a:r>
              <a:rPr lang="en-US" dirty="0">
                <a:latin typeface="Segoe UI Light" panose="020B0502040204020203" pitchFamily="34" charset="0"/>
                <a:cs typeface="Segoe UI Light" panose="020B0502040204020203" pitchFamily="34" charset="0"/>
              </a:rPr>
              <a:t>More questions about PowerPoint?</a:t>
            </a:r>
          </a:p>
        </p:txBody>
      </p:sp>
      <p:sp>
        <p:nvSpPr>
          <p:cNvPr id="5" name="Content Placeholder 4"/>
          <p:cNvSpPr>
            <a:spLocks noGrp="1"/>
          </p:cNvSpPr>
          <p:nvPr>
            <p:ph sz="half" idx="4294967295"/>
          </p:nvPr>
        </p:nvSpPr>
        <p:spPr>
          <a:xfrm>
            <a:off x="541611" y="2614427"/>
            <a:ext cx="9442648" cy="3978275"/>
          </a:xfrm>
        </p:spPr>
        <p:txBody>
          <a:bodyPr>
            <a:normAutofit/>
          </a:bodyPr>
          <a:lstStyle/>
          <a:p>
            <a:pPr marL="0" indent="0">
              <a:lnSpc>
                <a:spcPts val="3600"/>
              </a:lnSpc>
              <a:spcAft>
                <a:spcPts val="0"/>
              </a:spcAft>
              <a:buNone/>
            </a:pPr>
            <a:r>
              <a:rPr lang="en-US" sz="2000" dirty="0">
                <a:latin typeface="Segoe UI Light" panose="020B0502040204020203" pitchFamily="34" charset="0"/>
                <a:cs typeface="Segoe UI Light" panose="020B0502040204020203" pitchFamily="34" charset="0"/>
              </a:rPr>
              <a:t>Select the </a:t>
            </a:r>
            <a:r>
              <a:rPr lang="en-US" sz="2000" dirty="0">
                <a:solidFill>
                  <a:srgbClr val="D24726"/>
                </a:solidFill>
                <a:latin typeface="Segoe UI Semibold" panose="020B0702040204020203" pitchFamily="34" charset="0"/>
                <a:cs typeface="Segoe UI Semibold" panose="020B0702040204020203" pitchFamily="34" charset="0"/>
              </a:rPr>
              <a:t>Tell Me                   </a:t>
            </a:r>
            <a:r>
              <a:rPr lang="en-US" sz="2000" dirty="0">
                <a:latin typeface="Segoe UI Light" panose="020B0502040204020203" pitchFamily="34" charset="0"/>
                <a:cs typeface="Segoe UI Light" panose="020B0502040204020203" pitchFamily="34" charset="0"/>
              </a:rPr>
              <a:t>button and type what you want to know.</a:t>
            </a:r>
            <a:br>
              <a:rPr lang="en-US" sz="2000" dirty="0">
                <a:latin typeface="Segoe UI Light" panose="020B0502040204020203" pitchFamily="34" charset="0"/>
                <a:cs typeface="Segoe UI Light" panose="020B0502040204020203" pitchFamily="34" charset="0"/>
              </a:rPr>
            </a:br>
            <a:endParaRPr lang="en-US" sz="2000" dirty="0">
              <a:latin typeface="Segoe UI Light" panose="020B0502040204020203" pitchFamily="34" charset="0"/>
              <a:cs typeface="Segoe UI Light" panose="020B0502040204020203" pitchFamily="34" charset="0"/>
            </a:endParaRPr>
          </a:p>
          <a:p>
            <a:pPr marL="0" indent="0">
              <a:lnSpc>
                <a:spcPts val="3600"/>
              </a:lnSpc>
              <a:spcAft>
                <a:spcPts val="0"/>
              </a:spcAft>
              <a:buNone/>
            </a:pPr>
            <a:r>
              <a:rPr lang="en-US" sz="2000" u="sng" dirty="0">
                <a:latin typeface="Segoe UI Light" panose="020B0502040204020203" pitchFamily="34" charset="0"/>
                <a:cs typeface="Segoe UI Light" panose="020B0502040204020203" pitchFamily="34" charset="0"/>
                <a:hlinkClick r:id="rId3" tooltip="Visit the PowerPoint team blog"/>
              </a:rPr>
              <a:t>Visit the PowerPoint team blog</a:t>
            </a:r>
            <a:endParaRPr lang="en-US" sz="2000" dirty="0">
              <a:latin typeface="Segoe UI Light" panose="020B0502040204020203" pitchFamily="34" charset="0"/>
              <a:cs typeface="Segoe UI Light" panose="020B0502040204020203" pitchFamily="34" charset="0"/>
            </a:endParaRPr>
          </a:p>
          <a:p>
            <a:pPr marL="0" indent="0">
              <a:lnSpc>
                <a:spcPts val="3600"/>
              </a:lnSpc>
              <a:spcBef>
                <a:spcPts val="1500"/>
              </a:spcBef>
              <a:spcAft>
                <a:spcPts val="0"/>
              </a:spcAft>
              <a:buNone/>
            </a:pPr>
            <a:r>
              <a:rPr lang="en-US" sz="2000" dirty="0">
                <a:latin typeface="Segoe UI Light" panose="020B0502040204020203" pitchFamily="34" charset="0"/>
                <a:cs typeface="Segoe UI Light" panose="020B0502040204020203" pitchFamily="34" charset="0"/>
                <a:hlinkClick r:id="rId4" tooltip="Go to free PowerPoint training"/>
              </a:rPr>
              <a:t>Go to free PowerPoint training</a:t>
            </a:r>
            <a:endParaRPr lang="en-US" sz="2000" dirty="0">
              <a:latin typeface="Segoe UI Light" panose="020B0502040204020203" pitchFamily="34" charset="0"/>
              <a:cs typeface="Segoe UI Light" panose="020B0502040204020203" pitchFamily="34" charset="0"/>
            </a:endParaRPr>
          </a:p>
          <a:p>
            <a:pPr marL="0" indent="0">
              <a:lnSpc>
                <a:spcPts val="3600"/>
              </a:lnSpc>
              <a:spcAft>
                <a:spcPts val="0"/>
              </a:spcAft>
              <a:buNone/>
            </a:pPr>
            <a:endParaRPr lang="en-US" sz="2000" dirty="0">
              <a:latin typeface="Segoe UI Light" panose="020B0502040204020203" pitchFamily="34" charset="0"/>
              <a:cs typeface="Segoe UI Light" panose="020B0502040204020203" pitchFamily="34" charset="0"/>
            </a:endParaRPr>
          </a:p>
          <a:p>
            <a:pPr marL="0" indent="0">
              <a:lnSpc>
                <a:spcPts val="3600"/>
              </a:lnSpc>
              <a:spcAft>
                <a:spcPts val="0"/>
              </a:spcAft>
              <a:buNone/>
            </a:pPr>
            <a:endParaRPr lang="en-US" sz="2000" dirty="0">
              <a:latin typeface="Segoe UI Light" panose="020B0502040204020203" pitchFamily="34" charset="0"/>
              <a:cs typeface="Segoe UI Light" panose="020B0502040204020203" pitchFamily="34" charset="0"/>
            </a:endParaRPr>
          </a:p>
        </p:txBody>
      </p:sp>
      <p:pic>
        <p:nvPicPr>
          <p:cNvPr id="2" name="Picture 1" descr="Tell Me button"/>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613981" y="2350333"/>
            <a:ext cx="1269672" cy="1189747"/>
          </a:xfrm>
          <a:prstGeom prst="rect">
            <a:avLst/>
          </a:prstGeom>
        </p:spPr>
      </p:pic>
      <p:pic>
        <p:nvPicPr>
          <p:cNvPr id="8" name="Picture 7" descr="Arrow pointing right with a hyperlink to the PowerPoint team blog. Select the image to visit the PowerPoint team blog ">
            <a:hlinkClick r:id="rId6" tooltip="Select here to visit the PowerPoint team blog."/>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009398" y="3566804"/>
            <a:ext cx="661940" cy="661940"/>
          </a:xfrm>
          <a:prstGeom prst="rect">
            <a:avLst/>
          </a:prstGeom>
        </p:spPr>
      </p:pic>
      <p:pic>
        <p:nvPicPr>
          <p:cNvPr id="7" name="Picture 6" descr="Arrow pointing right with a hyperlink to free PowerPoint training. Select the image to access free PowerPoint training">
            <a:hlinkClick r:id="rId4" tooltip="Select here to go to free PowerPoint training."/>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009398" y="4252716"/>
            <a:ext cx="661940" cy="661940"/>
          </a:xfrm>
          <a:prstGeom prst="rect">
            <a:avLst/>
          </a:prstGeom>
        </p:spPr>
      </p:pic>
      <p:sp>
        <p:nvSpPr>
          <p:cNvPr id="9" name="TextBox 8"/>
          <p:cNvSpPr txBox="1"/>
          <p:nvPr/>
        </p:nvSpPr>
        <p:spPr>
          <a:xfrm>
            <a:off x="541611" y="5738132"/>
            <a:ext cx="6193971" cy="307777"/>
          </a:xfrm>
          <a:prstGeom prst="rect">
            <a:avLst/>
          </a:prstGeom>
          <a:noFill/>
        </p:spPr>
        <p:txBody>
          <a:bodyPr wrap="square" rtlCol="0">
            <a:spAutoFit/>
          </a:bodyPr>
          <a:lstStyle/>
          <a:p>
            <a:pPr algn="l"/>
            <a:r>
              <a:rPr lang="en-US" sz="1400" dirty="0">
                <a:latin typeface="Segoe UI Light" panose="020B0502040204020203" pitchFamily="34" charset="0"/>
                <a:cs typeface="Segoe UI Light" panose="020B0502040204020203" pitchFamily="34" charset="0"/>
              </a:rPr>
              <a:t>SELECT THE ARROW WHEN IN SLIDE SHOW MODE</a:t>
            </a:r>
          </a:p>
        </p:txBody>
      </p:sp>
      <p:pic>
        <p:nvPicPr>
          <p:cNvPr id="11" name="Picture 10" descr="Tell Me box suggestions"/>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408066" y="2761488"/>
            <a:ext cx="2476156" cy="2001277"/>
          </a:xfrm>
          <a:prstGeom prst="rect">
            <a:avLst/>
          </a:prstGeom>
        </p:spPr>
      </p:pic>
    </p:spTree>
    <p:extLst>
      <p:ext uri="{BB962C8B-B14F-4D97-AF65-F5344CB8AC3E}">
        <p14:creationId xmlns:p14="http://schemas.microsoft.com/office/powerpoint/2010/main" val="89302588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theme/theme1.xml><?xml version="1.0" encoding="utf-8"?>
<a:theme xmlns:a="http://schemas.openxmlformats.org/drawingml/2006/main" name="Custom">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egoe UI">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0001108_Win32 v2" id="{08D89365-2E4C-432D-9349-8DF9B80AEEA1}" vid="{010FF314-90DF-4A21-BD0D-ADCBA34234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4748308ca460e15d45f1944cc71eb136">
  <xsd:schema xmlns:xsd="http://www.w3.org/2001/XMLSchema" xmlns:xs="http://www.w3.org/2001/XMLSchema" xmlns:p="http://schemas.microsoft.com/office/2006/metadata/properties" xmlns:ns3="b4f9f7ee-5770-4a14-8925-17f3d16e50b7" targetNamespace="http://schemas.microsoft.com/office/2006/metadata/properties" ma:root="true" ma:fieldsID="ff505c047bdf5fe8564ee631c00623a0"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3EE4EA-81C0-48D0-BEBD-A2EFD6B38B42}">
  <ds:schemaRefs>
    <ds:schemaRef ds:uri="b4f9f7ee-5770-4a14-8925-17f3d16e50b7"/>
    <ds:schemaRef ds:uri="http://schemas.microsoft.com/office/2006/metadata/properties"/>
    <ds:schemaRef ds:uri="http://purl.org/dc/elements/1.1/"/>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5563EE24-83AF-4B4D-B45B-11D1ECD4364A}">
  <ds:schemaRefs>
    <ds:schemaRef ds:uri="http://schemas.microsoft.com/sharepoint/v3/contenttype/forms"/>
  </ds:schemaRefs>
</ds:datastoreItem>
</file>

<file path=customXml/itemProps3.xml><?xml version="1.0" encoding="utf-8"?>
<ds:datastoreItem xmlns:ds="http://schemas.openxmlformats.org/officeDocument/2006/customXml" ds:itemID="{BC0D1872-AE7D-424B-8AB9-C16BDEB82C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Welcome to PowerPoint</Template>
  <TotalTime>449</TotalTime>
  <Words>1632</Words>
  <Application>Microsoft Office PowerPoint</Application>
  <PresentationFormat>Widescreen</PresentationFormat>
  <Paragraphs>81</Paragraphs>
  <Slides>9</Slides>
  <Notes>2</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Segoe UI</vt:lpstr>
      <vt:lpstr>Segoe UI Light</vt:lpstr>
      <vt:lpstr>Segoe UI Semibold</vt:lpstr>
      <vt:lpstr>Custom</vt:lpstr>
      <vt:lpstr>Psychology in Health and social care </vt:lpstr>
      <vt:lpstr>Introduction</vt:lpstr>
      <vt:lpstr>Theoretical Frameworks for Analysis</vt:lpstr>
      <vt:lpstr>How Issac’s Experiences Affect him</vt:lpstr>
      <vt:lpstr>Nature and Nurture</vt:lpstr>
      <vt:lpstr>Practical support plan</vt:lpstr>
      <vt:lpstr>Thinking critically about the theory</vt:lpstr>
      <vt:lpstr>Reference List</vt:lpstr>
      <vt:lpstr>More questions about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Sherena Yvette Fearon (2442756)</dc:creator>
  <cp:keywords/>
  <cp:lastModifiedBy>Sherena Yvette Fearon (2442756)</cp:lastModifiedBy>
  <cp:revision>1</cp:revision>
  <dcterms:created xsi:type="dcterms:W3CDTF">2026-07-13T12:16:34Z</dcterms:created>
  <dcterms:modified xsi:type="dcterms:W3CDTF">2026-07-13T19:46:08Z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