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5"/>
  </p:notesMasterIdLst>
  <p:handoutMasterIdLst>
    <p:handoutMasterId r:id="rId26"/>
  </p:handoutMasterIdLst>
  <p:sldIdLst>
    <p:sldId id="256" r:id="rId5"/>
    <p:sldId id="274" r:id="rId6"/>
    <p:sldId id="276" r:id="rId7"/>
    <p:sldId id="261" r:id="rId8"/>
    <p:sldId id="277" r:id="rId9"/>
    <p:sldId id="278" r:id="rId10"/>
    <p:sldId id="268" r:id="rId11"/>
    <p:sldId id="270" r:id="rId12"/>
    <p:sldId id="272" r:id="rId13"/>
    <p:sldId id="271" r:id="rId14"/>
    <p:sldId id="267" r:id="rId15"/>
    <p:sldId id="275" r:id="rId16"/>
    <p:sldId id="281" r:id="rId17"/>
    <p:sldId id="279" r:id="rId18"/>
    <p:sldId id="280" r:id="rId19"/>
    <p:sldId id="282" r:id="rId20"/>
    <p:sldId id="283" r:id="rId21"/>
    <p:sldId id="284" r:id="rId22"/>
    <p:sldId id="285" r:id="rId23"/>
    <p:sldId id="286" r:id="rId24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03350"/>
    <a:srgbClr val="0C4360"/>
    <a:srgbClr val="1B6872"/>
    <a:srgbClr val="63B7C6"/>
    <a:srgbClr val="002136"/>
    <a:srgbClr val="0C75AC"/>
    <a:srgbClr val="00243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D4F377D-202D-49EB-8CB6-B821FEAD09C6}" v="3" dt="2024-02-21T10:49:01.94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0" autoAdjust="0"/>
    <p:restoredTop sz="94660"/>
  </p:normalViewPr>
  <p:slideViewPr>
    <p:cSldViewPr snapToGrid="0">
      <p:cViewPr varScale="1">
        <p:scale>
          <a:sx n="93" d="100"/>
          <a:sy n="93" d="100"/>
        </p:scale>
        <p:origin x="92" y="33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6" d="100"/>
          <a:sy n="86" d="100"/>
        </p:scale>
        <p:origin x="3012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an Bowen" userId="c345053a-4abb-4e43-8ff7-c21186a2fa29" providerId="ADAL" clId="{2D4F377D-202D-49EB-8CB6-B821FEAD09C6}"/>
    <pc:docChg chg="custSel addSld delSld modSld sldOrd">
      <pc:chgData name="Sian Bowen" userId="c345053a-4abb-4e43-8ff7-c21186a2fa29" providerId="ADAL" clId="{2D4F377D-202D-49EB-8CB6-B821FEAD09C6}" dt="2024-02-22T13:48:40.139" v="2614" actId="5793"/>
      <pc:docMkLst>
        <pc:docMk/>
      </pc:docMkLst>
      <pc:sldChg chg="modSp mod">
        <pc:chgData name="Sian Bowen" userId="c345053a-4abb-4e43-8ff7-c21186a2fa29" providerId="ADAL" clId="{2D4F377D-202D-49EB-8CB6-B821FEAD09C6}" dt="2024-02-15T08:36:52.825" v="143" actId="20577"/>
        <pc:sldMkLst>
          <pc:docMk/>
          <pc:sldMk cId="3946934594" sldId="256"/>
        </pc:sldMkLst>
        <pc:spChg chg="mod">
          <ac:chgData name="Sian Bowen" userId="c345053a-4abb-4e43-8ff7-c21186a2fa29" providerId="ADAL" clId="{2D4F377D-202D-49EB-8CB6-B821FEAD09C6}" dt="2024-02-15T08:36:52.825" v="143" actId="20577"/>
          <ac:spMkLst>
            <pc:docMk/>
            <pc:sldMk cId="3946934594" sldId="256"/>
            <ac:spMk id="3" creationId="{0D537F64-4C96-4AA8-BB21-E8053A3186DD}"/>
          </ac:spMkLst>
        </pc:spChg>
      </pc:sldChg>
      <pc:sldChg chg="modSp del mod ord">
        <pc:chgData name="Sian Bowen" userId="c345053a-4abb-4e43-8ff7-c21186a2fa29" providerId="ADAL" clId="{2D4F377D-202D-49EB-8CB6-B821FEAD09C6}" dt="2024-02-21T10:53:42.599" v="2549" actId="47"/>
        <pc:sldMkLst>
          <pc:docMk/>
          <pc:sldMk cId="2902794312" sldId="257"/>
        </pc:sldMkLst>
        <pc:spChg chg="mod">
          <ac:chgData name="Sian Bowen" userId="c345053a-4abb-4e43-8ff7-c21186a2fa29" providerId="ADAL" clId="{2D4F377D-202D-49EB-8CB6-B821FEAD09C6}" dt="2024-02-21T10:53:25.985" v="2548" actId="20577"/>
          <ac:spMkLst>
            <pc:docMk/>
            <pc:sldMk cId="2902794312" sldId="257"/>
            <ac:spMk id="5" creationId="{0A95F4DE-39B7-4CE2-BC1E-8B8AE662A895}"/>
          </ac:spMkLst>
        </pc:spChg>
        <pc:spChg chg="mod">
          <ac:chgData name="Sian Bowen" userId="c345053a-4abb-4e43-8ff7-c21186a2fa29" providerId="ADAL" clId="{2D4F377D-202D-49EB-8CB6-B821FEAD09C6}" dt="2024-02-21T10:52:22.025" v="2534" actId="20577"/>
          <ac:spMkLst>
            <pc:docMk/>
            <pc:sldMk cId="2902794312" sldId="257"/>
            <ac:spMk id="7" creationId="{16959CE8-67FD-4B0F-3128-F233F2880808}"/>
          </ac:spMkLst>
        </pc:spChg>
      </pc:sldChg>
      <pc:sldChg chg="modSp del mod ord">
        <pc:chgData name="Sian Bowen" userId="c345053a-4abb-4e43-8ff7-c21186a2fa29" providerId="ADAL" clId="{2D4F377D-202D-49EB-8CB6-B821FEAD09C6}" dt="2024-02-21T10:55:36.436" v="2570" actId="47"/>
        <pc:sldMkLst>
          <pc:docMk/>
          <pc:sldMk cId="709828751" sldId="260"/>
        </pc:sldMkLst>
        <pc:spChg chg="mod">
          <ac:chgData name="Sian Bowen" userId="c345053a-4abb-4e43-8ff7-c21186a2fa29" providerId="ADAL" clId="{2D4F377D-202D-49EB-8CB6-B821FEAD09C6}" dt="2024-02-21T10:54:36.120" v="2556" actId="21"/>
          <ac:spMkLst>
            <pc:docMk/>
            <pc:sldMk cId="709828751" sldId="260"/>
            <ac:spMk id="5" creationId="{DCDDBE65-9AB1-4989-AF86-726591A6A128}"/>
          </ac:spMkLst>
        </pc:spChg>
        <pc:spChg chg="mod">
          <ac:chgData name="Sian Bowen" userId="c345053a-4abb-4e43-8ff7-c21186a2fa29" providerId="ADAL" clId="{2D4F377D-202D-49EB-8CB6-B821FEAD09C6}" dt="2024-02-21T10:55:17.623" v="2564" actId="21"/>
          <ac:spMkLst>
            <pc:docMk/>
            <pc:sldMk cId="709828751" sldId="260"/>
            <ac:spMk id="6" creationId="{A3285AF8-1E07-B936-5109-3EAD6796D7A7}"/>
          </ac:spMkLst>
        </pc:spChg>
      </pc:sldChg>
      <pc:sldChg chg="modSp mod">
        <pc:chgData name="Sian Bowen" userId="c345053a-4abb-4e43-8ff7-c21186a2fa29" providerId="ADAL" clId="{2D4F377D-202D-49EB-8CB6-B821FEAD09C6}" dt="2024-02-14T16:37:08.786" v="95" actId="20577"/>
        <pc:sldMkLst>
          <pc:docMk/>
          <pc:sldMk cId="819953989" sldId="261"/>
        </pc:sldMkLst>
        <pc:spChg chg="mod">
          <ac:chgData name="Sian Bowen" userId="c345053a-4abb-4e43-8ff7-c21186a2fa29" providerId="ADAL" clId="{2D4F377D-202D-49EB-8CB6-B821FEAD09C6}" dt="2024-02-14T16:37:08.786" v="95" actId="20577"/>
          <ac:spMkLst>
            <pc:docMk/>
            <pc:sldMk cId="819953989" sldId="261"/>
            <ac:spMk id="4" creationId="{87C01A31-F9F4-50C7-1989-5994C24D6DA4}"/>
          </ac:spMkLst>
        </pc:spChg>
      </pc:sldChg>
      <pc:sldChg chg="add del">
        <pc:chgData name="Sian Bowen" userId="c345053a-4abb-4e43-8ff7-c21186a2fa29" providerId="ADAL" clId="{2D4F377D-202D-49EB-8CB6-B821FEAD09C6}" dt="2024-02-22T13:19:37.451" v="2607" actId="47"/>
        <pc:sldMkLst>
          <pc:docMk/>
          <pc:sldMk cId="206921535" sldId="262"/>
        </pc:sldMkLst>
      </pc:sldChg>
      <pc:sldChg chg="del">
        <pc:chgData name="Sian Bowen" userId="c345053a-4abb-4e43-8ff7-c21186a2fa29" providerId="ADAL" clId="{2D4F377D-202D-49EB-8CB6-B821FEAD09C6}" dt="2024-02-21T10:48:57.873" v="2489" actId="2696"/>
        <pc:sldMkLst>
          <pc:docMk/>
          <pc:sldMk cId="1190732278" sldId="262"/>
        </pc:sldMkLst>
      </pc:sldChg>
      <pc:sldChg chg="del">
        <pc:chgData name="Sian Bowen" userId="c345053a-4abb-4e43-8ff7-c21186a2fa29" providerId="ADAL" clId="{2D4F377D-202D-49EB-8CB6-B821FEAD09C6}" dt="2024-02-21T10:48:57.873" v="2489" actId="2696"/>
        <pc:sldMkLst>
          <pc:docMk/>
          <pc:sldMk cId="1923321395" sldId="263"/>
        </pc:sldMkLst>
      </pc:sldChg>
      <pc:sldChg chg="add del">
        <pc:chgData name="Sian Bowen" userId="c345053a-4abb-4e43-8ff7-c21186a2fa29" providerId="ADAL" clId="{2D4F377D-202D-49EB-8CB6-B821FEAD09C6}" dt="2024-02-22T13:19:37.451" v="2607" actId="47"/>
        <pc:sldMkLst>
          <pc:docMk/>
          <pc:sldMk cId="3058565539" sldId="263"/>
        </pc:sldMkLst>
      </pc:sldChg>
      <pc:sldChg chg="add del">
        <pc:chgData name="Sian Bowen" userId="c345053a-4abb-4e43-8ff7-c21186a2fa29" providerId="ADAL" clId="{2D4F377D-202D-49EB-8CB6-B821FEAD09C6}" dt="2024-02-22T13:19:37.451" v="2607" actId="47"/>
        <pc:sldMkLst>
          <pc:docMk/>
          <pc:sldMk cId="95252025" sldId="264"/>
        </pc:sldMkLst>
      </pc:sldChg>
      <pc:sldChg chg="del">
        <pc:chgData name="Sian Bowen" userId="c345053a-4abb-4e43-8ff7-c21186a2fa29" providerId="ADAL" clId="{2D4F377D-202D-49EB-8CB6-B821FEAD09C6}" dt="2024-02-21T10:48:57.873" v="2489" actId="2696"/>
        <pc:sldMkLst>
          <pc:docMk/>
          <pc:sldMk cId="3646269861" sldId="264"/>
        </pc:sldMkLst>
      </pc:sldChg>
      <pc:sldChg chg="modSp del mod">
        <pc:chgData name="Sian Bowen" userId="c345053a-4abb-4e43-8ff7-c21186a2fa29" providerId="ADAL" clId="{2D4F377D-202D-49EB-8CB6-B821FEAD09C6}" dt="2024-02-22T13:19:37.451" v="2607" actId="47"/>
        <pc:sldMkLst>
          <pc:docMk/>
          <pc:sldMk cId="1930066931" sldId="265"/>
        </pc:sldMkLst>
        <pc:spChg chg="mod">
          <ac:chgData name="Sian Bowen" userId="c345053a-4abb-4e43-8ff7-c21186a2fa29" providerId="ADAL" clId="{2D4F377D-202D-49EB-8CB6-B821FEAD09C6}" dt="2024-02-14T17:04:24.822" v="139" actId="20577"/>
          <ac:spMkLst>
            <pc:docMk/>
            <pc:sldMk cId="1930066931" sldId="265"/>
            <ac:spMk id="2" creationId="{6B569D77-4911-2776-CFA8-8420874ED21A}"/>
          </ac:spMkLst>
        </pc:spChg>
      </pc:sldChg>
      <pc:sldChg chg="modSp del mod ord">
        <pc:chgData name="Sian Bowen" userId="c345053a-4abb-4e43-8ff7-c21186a2fa29" providerId="ADAL" clId="{2D4F377D-202D-49EB-8CB6-B821FEAD09C6}" dt="2024-02-21T10:57:01.452" v="2606" actId="47"/>
        <pc:sldMkLst>
          <pc:docMk/>
          <pc:sldMk cId="1183036269" sldId="266"/>
        </pc:sldMkLst>
        <pc:spChg chg="mod">
          <ac:chgData name="Sian Bowen" userId="c345053a-4abb-4e43-8ff7-c21186a2fa29" providerId="ADAL" clId="{2D4F377D-202D-49EB-8CB6-B821FEAD09C6}" dt="2024-02-21T10:56:19.657" v="2579" actId="21"/>
          <ac:spMkLst>
            <pc:docMk/>
            <pc:sldMk cId="1183036269" sldId="266"/>
            <ac:spMk id="4" creationId="{50C29020-6A43-55D8-6F31-25A8E5CD2EDB}"/>
          </ac:spMkLst>
        </pc:spChg>
      </pc:sldChg>
      <pc:sldChg chg="ord">
        <pc:chgData name="Sian Bowen" userId="c345053a-4abb-4e43-8ff7-c21186a2fa29" providerId="ADAL" clId="{2D4F377D-202D-49EB-8CB6-B821FEAD09C6}" dt="2024-02-21T10:49:41.525" v="2493"/>
        <pc:sldMkLst>
          <pc:docMk/>
          <pc:sldMk cId="3783290336" sldId="267"/>
        </pc:sldMkLst>
      </pc:sldChg>
      <pc:sldChg chg="del">
        <pc:chgData name="Sian Bowen" userId="c345053a-4abb-4e43-8ff7-c21186a2fa29" providerId="ADAL" clId="{2D4F377D-202D-49EB-8CB6-B821FEAD09C6}" dt="2024-02-21T10:49:35.565" v="2491" actId="47"/>
        <pc:sldMkLst>
          <pc:docMk/>
          <pc:sldMk cId="1360619474" sldId="273"/>
        </pc:sldMkLst>
      </pc:sldChg>
      <pc:sldChg chg="addSp delSp modSp mod delAnim modAnim">
        <pc:chgData name="Sian Bowen" userId="c345053a-4abb-4e43-8ff7-c21186a2fa29" providerId="ADAL" clId="{2D4F377D-202D-49EB-8CB6-B821FEAD09C6}" dt="2024-02-14T16:45:29.709" v="97" actId="21"/>
        <pc:sldMkLst>
          <pc:docMk/>
          <pc:sldMk cId="2329568292" sldId="277"/>
        </pc:sldMkLst>
        <pc:spChg chg="mod">
          <ac:chgData name="Sian Bowen" userId="c345053a-4abb-4e43-8ff7-c21186a2fa29" providerId="ADAL" clId="{2D4F377D-202D-49EB-8CB6-B821FEAD09C6}" dt="2024-02-14T16:31:14.799" v="66" actId="20577"/>
          <ac:spMkLst>
            <pc:docMk/>
            <pc:sldMk cId="2329568292" sldId="277"/>
            <ac:spMk id="2" creationId="{20DAFA46-ADA1-FF9B-8E69-4E21E474F426}"/>
          </ac:spMkLst>
        </pc:spChg>
        <pc:picChg chg="add del mod">
          <ac:chgData name="Sian Bowen" userId="c345053a-4abb-4e43-8ff7-c21186a2fa29" providerId="ADAL" clId="{2D4F377D-202D-49EB-8CB6-B821FEAD09C6}" dt="2024-02-14T16:45:29.709" v="97" actId="21"/>
          <ac:picMkLst>
            <pc:docMk/>
            <pc:sldMk cId="2329568292" sldId="277"/>
            <ac:picMk id="4" creationId="{19FACFD4-F547-60DD-7608-A7F38BF30E48}"/>
          </ac:picMkLst>
        </pc:picChg>
      </pc:sldChg>
      <pc:sldChg chg="modSp new del mod">
        <pc:chgData name="Sian Bowen" userId="c345053a-4abb-4e43-8ff7-c21186a2fa29" providerId="ADAL" clId="{2D4F377D-202D-49EB-8CB6-B821FEAD09C6}" dt="2024-02-14T16:30:52.619" v="31" actId="47"/>
        <pc:sldMkLst>
          <pc:docMk/>
          <pc:sldMk cId="63094019" sldId="278"/>
        </pc:sldMkLst>
        <pc:spChg chg="mod">
          <ac:chgData name="Sian Bowen" userId="c345053a-4abb-4e43-8ff7-c21186a2fa29" providerId="ADAL" clId="{2D4F377D-202D-49EB-8CB6-B821FEAD09C6}" dt="2024-02-14T16:29:28.342" v="23" actId="207"/>
          <ac:spMkLst>
            <pc:docMk/>
            <pc:sldMk cId="63094019" sldId="278"/>
            <ac:spMk id="2" creationId="{5573B8F7-4279-E3EA-7584-55FC165EE3E7}"/>
          </ac:spMkLst>
        </pc:spChg>
        <pc:spChg chg="mod">
          <ac:chgData name="Sian Bowen" userId="c345053a-4abb-4e43-8ff7-c21186a2fa29" providerId="ADAL" clId="{2D4F377D-202D-49EB-8CB6-B821FEAD09C6}" dt="2024-02-14T16:30:12.561" v="30" actId="5793"/>
          <ac:spMkLst>
            <pc:docMk/>
            <pc:sldMk cId="63094019" sldId="278"/>
            <ac:spMk id="4" creationId="{3D8EAA14-C29E-E09E-5F0F-E10B1F931DAA}"/>
          </ac:spMkLst>
        </pc:spChg>
      </pc:sldChg>
      <pc:sldChg chg="addSp modSp new modAnim">
        <pc:chgData name="Sian Bowen" userId="c345053a-4abb-4e43-8ff7-c21186a2fa29" providerId="ADAL" clId="{2D4F377D-202D-49EB-8CB6-B821FEAD09C6}" dt="2024-02-14T16:45:36.483" v="99"/>
        <pc:sldMkLst>
          <pc:docMk/>
          <pc:sldMk cId="2990407936" sldId="278"/>
        </pc:sldMkLst>
        <pc:picChg chg="add mod">
          <ac:chgData name="Sian Bowen" userId="c345053a-4abb-4e43-8ff7-c21186a2fa29" providerId="ADAL" clId="{2D4F377D-202D-49EB-8CB6-B821FEAD09C6}" dt="2024-02-14T16:45:36.483" v="99"/>
          <ac:picMkLst>
            <pc:docMk/>
            <pc:sldMk cId="2990407936" sldId="278"/>
            <ac:picMk id="3" creationId="{53CE842B-6921-B1ED-06D4-1440DD816971}"/>
          </ac:picMkLst>
        </pc:picChg>
      </pc:sldChg>
      <pc:sldChg chg="modSp new mod">
        <pc:chgData name="Sian Bowen" userId="c345053a-4abb-4e43-8ff7-c21186a2fa29" providerId="ADAL" clId="{2D4F377D-202D-49EB-8CB6-B821FEAD09C6}" dt="2024-02-21T10:50:53.661" v="2504" actId="20577"/>
        <pc:sldMkLst>
          <pc:docMk/>
          <pc:sldMk cId="402042617" sldId="279"/>
        </pc:sldMkLst>
        <pc:spChg chg="mod">
          <ac:chgData name="Sian Bowen" userId="c345053a-4abb-4e43-8ff7-c21186a2fa29" providerId="ADAL" clId="{2D4F377D-202D-49EB-8CB6-B821FEAD09C6}" dt="2024-02-19T09:43:05.915" v="322" actId="20577"/>
          <ac:spMkLst>
            <pc:docMk/>
            <pc:sldMk cId="402042617" sldId="279"/>
            <ac:spMk id="2" creationId="{62DB0A52-5695-A078-8734-551D725C0E3C}"/>
          </ac:spMkLst>
        </pc:spChg>
        <pc:spChg chg="mod">
          <ac:chgData name="Sian Bowen" userId="c345053a-4abb-4e43-8ff7-c21186a2fa29" providerId="ADAL" clId="{2D4F377D-202D-49EB-8CB6-B821FEAD09C6}" dt="2024-02-21T10:50:53.661" v="2504" actId="20577"/>
          <ac:spMkLst>
            <pc:docMk/>
            <pc:sldMk cId="402042617" sldId="279"/>
            <ac:spMk id="4" creationId="{BE43AFE7-9CDB-0E29-A5D5-969C77B38073}"/>
          </ac:spMkLst>
        </pc:spChg>
      </pc:sldChg>
      <pc:sldChg chg="modSp new mod">
        <pc:chgData name="Sian Bowen" userId="c345053a-4abb-4e43-8ff7-c21186a2fa29" providerId="ADAL" clId="{2D4F377D-202D-49EB-8CB6-B821FEAD09C6}" dt="2024-02-21T10:52:30.510" v="2536" actId="5793"/>
        <pc:sldMkLst>
          <pc:docMk/>
          <pc:sldMk cId="1730447296" sldId="280"/>
        </pc:sldMkLst>
        <pc:spChg chg="mod">
          <ac:chgData name="Sian Bowen" userId="c345053a-4abb-4e43-8ff7-c21186a2fa29" providerId="ADAL" clId="{2D4F377D-202D-49EB-8CB6-B821FEAD09C6}" dt="2024-02-19T09:50:18.259" v="661" actId="20577"/>
          <ac:spMkLst>
            <pc:docMk/>
            <pc:sldMk cId="1730447296" sldId="280"/>
            <ac:spMk id="2" creationId="{C7773AF5-E304-2CA9-D0C8-CE26179B8B46}"/>
          </ac:spMkLst>
        </pc:spChg>
        <pc:spChg chg="mod">
          <ac:chgData name="Sian Bowen" userId="c345053a-4abb-4e43-8ff7-c21186a2fa29" providerId="ADAL" clId="{2D4F377D-202D-49EB-8CB6-B821FEAD09C6}" dt="2024-02-21T10:52:30.510" v="2536" actId="5793"/>
          <ac:spMkLst>
            <pc:docMk/>
            <pc:sldMk cId="1730447296" sldId="280"/>
            <ac:spMk id="4" creationId="{B30E07FC-3859-B535-C848-0BE64F697F08}"/>
          </ac:spMkLst>
        </pc:spChg>
      </pc:sldChg>
      <pc:sldChg chg="modSp new mod ord">
        <pc:chgData name="Sian Bowen" userId="c345053a-4abb-4e43-8ff7-c21186a2fa29" providerId="ADAL" clId="{2D4F377D-202D-49EB-8CB6-B821FEAD09C6}" dt="2024-02-22T13:48:40.139" v="2614" actId="5793"/>
        <pc:sldMkLst>
          <pc:docMk/>
          <pc:sldMk cId="3613122530" sldId="281"/>
        </pc:sldMkLst>
        <pc:spChg chg="mod">
          <ac:chgData name="Sian Bowen" userId="c345053a-4abb-4e43-8ff7-c21186a2fa29" providerId="ADAL" clId="{2D4F377D-202D-49EB-8CB6-B821FEAD09C6}" dt="2024-02-22T13:48:31.755" v="2610" actId="20577"/>
          <ac:spMkLst>
            <pc:docMk/>
            <pc:sldMk cId="3613122530" sldId="281"/>
            <ac:spMk id="2" creationId="{30CB9215-0363-1395-2A0A-418AB773D25C}"/>
          </ac:spMkLst>
        </pc:spChg>
        <pc:spChg chg="mod">
          <ac:chgData name="Sian Bowen" userId="c345053a-4abb-4e43-8ff7-c21186a2fa29" providerId="ADAL" clId="{2D4F377D-202D-49EB-8CB6-B821FEAD09C6}" dt="2024-02-22T13:48:40.139" v="2614" actId="5793"/>
          <ac:spMkLst>
            <pc:docMk/>
            <pc:sldMk cId="3613122530" sldId="281"/>
            <ac:spMk id="4" creationId="{35A25FDC-BC26-8593-87D7-2C0B7F2FCBBD}"/>
          </ac:spMkLst>
        </pc:spChg>
      </pc:sldChg>
      <pc:sldChg chg="modSp new mod">
        <pc:chgData name="Sian Bowen" userId="c345053a-4abb-4e43-8ff7-c21186a2fa29" providerId="ADAL" clId="{2D4F377D-202D-49EB-8CB6-B821FEAD09C6}" dt="2024-02-21T10:53:20.777" v="2547" actId="255"/>
        <pc:sldMkLst>
          <pc:docMk/>
          <pc:sldMk cId="1518817802" sldId="282"/>
        </pc:sldMkLst>
        <pc:spChg chg="mod">
          <ac:chgData name="Sian Bowen" userId="c345053a-4abb-4e43-8ff7-c21186a2fa29" providerId="ADAL" clId="{2D4F377D-202D-49EB-8CB6-B821FEAD09C6}" dt="2024-02-19T10:08:59.349" v="1203" actId="20577"/>
          <ac:spMkLst>
            <pc:docMk/>
            <pc:sldMk cId="1518817802" sldId="282"/>
            <ac:spMk id="2" creationId="{474B9A4E-56AB-74B0-B45E-D6078543019C}"/>
          </ac:spMkLst>
        </pc:spChg>
        <pc:spChg chg="mod">
          <ac:chgData name="Sian Bowen" userId="c345053a-4abb-4e43-8ff7-c21186a2fa29" providerId="ADAL" clId="{2D4F377D-202D-49EB-8CB6-B821FEAD09C6}" dt="2024-02-21T10:53:20.777" v="2547" actId="255"/>
          <ac:spMkLst>
            <pc:docMk/>
            <pc:sldMk cId="1518817802" sldId="282"/>
            <ac:spMk id="4" creationId="{C8F202B0-A4E2-2223-E7A7-6BC1AA1AE9A9}"/>
          </ac:spMkLst>
        </pc:spChg>
      </pc:sldChg>
      <pc:sldChg chg="modSp new mod">
        <pc:chgData name="Sian Bowen" userId="c345053a-4abb-4e43-8ff7-c21186a2fa29" providerId="ADAL" clId="{2D4F377D-202D-49EB-8CB6-B821FEAD09C6}" dt="2024-02-21T10:54:43.383" v="2562" actId="5793"/>
        <pc:sldMkLst>
          <pc:docMk/>
          <pc:sldMk cId="4287184838" sldId="283"/>
        </pc:sldMkLst>
        <pc:spChg chg="mod">
          <ac:chgData name="Sian Bowen" userId="c345053a-4abb-4e43-8ff7-c21186a2fa29" providerId="ADAL" clId="{2D4F377D-202D-49EB-8CB6-B821FEAD09C6}" dt="2024-02-19T11:24:04.695" v="1622" actId="20577"/>
          <ac:spMkLst>
            <pc:docMk/>
            <pc:sldMk cId="4287184838" sldId="283"/>
            <ac:spMk id="2" creationId="{B4D68C90-5E2F-FE6C-4568-2E5E358B4272}"/>
          </ac:spMkLst>
        </pc:spChg>
        <pc:spChg chg="mod">
          <ac:chgData name="Sian Bowen" userId="c345053a-4abb-4e43-8ff7-c21186a2fa29" providerId="ADAL" clId="{2D4F377D-202D-49EB-8CB6-B821FEAD09C6}" dt="2024-02-21T10:54:43.383" v="2562" actId="5793"/>
          <ac:spMkLst>
            <pc:docMk/>
            <pc:sldMk cId="4287184838" sldId="283"/>
            <ac:spMk id="4" creationId="{32ADFE1D-EBED-A451-3225-060D5860753A}"/>
          </ac:spMkLst>
        </pc:spChg>
      </pc:sldChg>
      <pc:sldChg chg="modSp new mod">
        <pc:chgData name="Sian Bowen" userId="c345053a-4abb-4e43-8ff7-c21186a2fa29" providerId="ADAL" clId="{2D4F377D-202D-49EB-8CB6-B821FEAD09C6}" dt="2024-02-19T15:47:38.354" v="2060" actId="20577"/>
        <pc:sldMkLst>
          <pc:docMk/>
          <pc:sldMk cId="3606712153" sldId="284"/>
        </pc:sldMkLst>
        <pc:spChg chg="mod">
          <ac:chgData name="Sian Bowen" userId="c345053a-4abb-4e43-8ff7-c21186a2fa29" providerId="ADAL" clId="{2D4F377D-202D-49EB-8CB6-B821FEAD09C6}" dt="2024-02-19T11:31:55.178" v="1832" actId="20577"/>
          <ac:spMkLst>
            <pc:docMk/>
            <pc:sldMk cId="3606712153" sldId="284"/>
            <ac:spMk id="2" creationId="{A0CDC75F-A44E-03C7-B7A9-C735EAD32545}"/>
          </ac:spMkLst>
        </pc:spChg>
        <pc:spChg chg="mod">
          <ac:chgData name="Sian Bowen" userId="c345053a-4abb-4e43-8ff7-c21186a2fa29" providerId="ADAL" clId="{2D4F377D-202D-49EB-8CB6-B821FEAD09C6}" dt="2024-02-19T15:47:38.354" v="2060" actId="20577"/>
          <ac:spMkLst>
            <pc:docMk/>
            <pc:sldMk cId="3606712153" sldId="284"/>
            <ac:spMk id="4" creationId="{F5F7BC54-819B-C78D-BE5A-07637C557D0C}"/>
          </ac:spMkLst>
        </pc:spChg>
      </pc:sldChg>
      <pc:sldChg chg="modSp new mod">
        <pc:chgData name="Sian Bowen" userId="c345053a-4abb-4e43-8ff7-c21186a2fa29" providerId="ADAL" clId="{2D4F377D-202D-49EB-8CB6-B821FEAD09C6}" dt="2024-02-21T10:55:33.510" v="2569" actId="20577"/>
        <pc:sldMkLst>
          <pc:docMk/>
          <pc:sldMk cId="3069428835" sldId="285"/>
        </pc:sldMkLst>
        <pc:spChg chg="mod">
          <ac:chgData name="Sian Bowen" userId="c345053a-4abb-4e43-8ff7-c21186a2fa29" providerId="ADAL" clId="{2D4F377D-202D-49EB-8CB6-B821FEAD09C6}" dt="2024-02-19T11:32:03.639" v="1847" actId="20577"/>
          <ac:spMkLst>
            <pc:docMk/>
            <pc:sldMk cId="3069428835" sldId="285"/>
            <ac:spMk id="2" creationId="{EF5E7749-D262-D395-CCCF-6F2956E797DE}"/>
          </ac:spMkLst>
        </pc:spChg>
        <pc:spChg chg="mod">
          <ac:chgData name="Sian Bowen" userId="c345053a-4abb-4e43-8ff7-c21186a2fa29" providerId="ADAL" clId="{2D4F377D-202D-49EB-8CB6-B821FEAD09C6}" dt="2024-02-21T10:55:33.510" v="2569" actId="20577"/>
          <ac:spMkLst>
            <pc:docMk/>
            <pc:sldMk cId="3069428835" sldId="285"/>
            <ac:spMk id="4" creationId="{0FB88FF7-F405-23CD-C2B2-D821E48658C5}"/>
          </ac:spMkLst>
        </pc:spChg>
      </pc:sldChg>
      <pc:sldChg chg="addSp delSp modSp new mod">
        <pc:chgData name="Sian Bowen" userId="c345053a-4abb-4e43-8ff7-c21186a2fa29" providerId="ADAL" clId="{2D4F377D-202D-49EB-8CB6-B821FEAD09C6}" dt="2024-02-21T10:56:59.189" v="2605" actId="478"/>
        <pc:sldMkLst>
          <pc:docMk/>
          <pc:sldMk cId="2962950498" sldId="286"/>
        </pc:sldMkLst>
        <pc:spChg chg="mod">
          <ac:chgData name="Sian Bowen" userId="c345053a-4abb-4e43-8ff7-c21186a2fa29" providerId="ADAL" clId="{2D4F377D-202D-49EB-8CB6-B821FEAD09C6}" dt="2024-02-19T15:59:46.467" v="2402" actId="20577"/>
          <ac:spMkLst>
            <pc:docMk/>
            <pc:sldMk cId="2962950498" sldId="286"/>
            <ac:spMk id="2" creationId="{65272865-C417-B3C8-1DD3-C0647C235C91}"/>
          </ac:spMkLst>
        </pc:spChg>
        <pc:spChg chg="mod">
          <ac:chgData name="Sian Bowen" userId="c345053a-4abb-4e43-8ff7-c21186a2fa29" providerId="ADAL" clId="{2D4F377D-202D-49EB-8CB6-B821FEAD09C6}" dt="2024-02-21T10:56:39.999" v="2600" actId="20577"/>
          <ac:spMkLst>
            <pc:docMk/>
            <pc:sldMk cId="2962950498" sldId="286"/>
            <ac:spMk id="4" creationId="{515CC423-2568-A687-32EC-39FEA07598B5}"/>
          </ac:spMkLst>
        </pc:spChg>
        <pc:spChg chg="add del mod">
          <ac:chgData name="Sian Bowen" userId="c345053a-4abb-4e43-8ff7-c21186a2fa29" providerId="ADAL" clId="{2D4F377D-202D-49EB-8CB6-B821FEAD09C6}" dt="2024-02-21T10:56:59.189" v="2605" actId="478"/>
          <ac:spMkLst>
            <pc:docMk/>
            <pc:sldMk cId="2962950498" sldId="286"/>
            <ac:spMk id="6" creationId="{EB519C2C-1C14-C80D-64F0-1BACFE13AF5F}"/>
          </ac:spMkLst>
        </pc:spChg>
      </pc:sldChg>
    </pc:docChg>
  </pc:docChgLst>
  <pc:docChgLst>
    <pc:chgData name="Sian Bowen" userId="c345053a-4abb-4e43-8ff7-c21186a2fa29" providerId="ADAL" clId="{F305AC1F-E044-4C34-987E-7A3A7F0E43DD}"/>
    <pc:docChg chg="custSel addSld delSld modSld">
      <pc:chgData name="Sian Bowen" userId="c345053a-4abb-4e43-8ff7-c21186a2fa29" providerId="ADAL" clId="{F305AC1F-E044-4C34-987E-7A3A7F0E43DD}" dt="2024-01-11T14:19:53.479" v="1309" actId="20577"/>
      <pc:docMkLst>
        <pc:docMk/>
      </pc:docMkLst>
      <pc:sldChg chg="modSp mod">
        <pc:chgData name="Sian Bowen" userId="c345053a-4abb-4e43-8ff7-c21186a2fa29" providerId="ADAL" clId="{F305AC1F-E044-4C34-987E-7A3A7F0E43DD}" dt="2024-01-04T11:33:25.839" v="171" actId="20577"/>
        <pc:sldMkLst>
          <pc:docMk/>
          <pc:sldMk cId="3946934594" sldId="256"/>
        </pc:sldMkLst>
        <pc:spChg chg="mod">
          <ac:chgData name="Sian Bowen" userId="c345053a-4abb-4e43-8ff7-c21186a2fa29" providerId="ADAL" clId="{F305AC1F-E044-4C34-987E-7A3A7F0E43DD}" dt="2024-01-04T11:33:25.839" v="171" actId="20577"/>
          <ac:spMkLst>
            <pc:docMk/>
            <pc:sldMk cId="3946934594" sldId="256"/>
            <ac:spMk id="2" creationId="{632BE5BF-9922-45FB-8F3F-4446D40A051B}"/>
          </ac:spMkLst>
        </pc:spChg>
      </pc:sldChg>
      <pc:sldChg chg="modSp mod">
        <pc:chgData name="Sian Bowen" userId="c345053a-4abb-4e43-8ff7-c21186a2fa29" providerId="ADAL" clId="{F305AC1F-E044-4C34-987E-7A3A7F0E43DD}" dt="2024-01-11T14:02:29.020" v="1273" actId="1076"/>
        <pc:sldMkLst>
          <pc:docMk/>
          <pc:sldMk cId="819953989" sldId="261"/>
        </pc:sldMkLst>
        <pc:spChg chg="mod">
          <ac:chgData name="Sian Bowen" userId="c345053a-4abb-4e43-8ff7-c21186a2fa29" providerId="ADAL" clId="{F305AC1F-E044-4C34-987E-7A3A7F0E43DD}" dt="2024-01-11T14:02:19.598" v="1272" actId="20577"/>
          <ac:spMkLst>
            <pc:docMk/>
            <pc:sldMk cId="819953989" sldId="261"/>
            <ac:spMk id="2" creationId="{7142AF2C-7C57-316D-3C16-5C462CA36D98}"/>
          </ac:spMkLst>
        </pc:spChg>
        <pc:spChg chg="mod">
          <ac:chgData name="Sian Bowen" userId="c345053a-4abb-4e43-8ff7-c21186a2fa29" providerId="ADAL" clId="{F305AC1F-E044-4C34-987E-7A3A7F0E43DD}" dt="2024-01-11T14:02:29.020" v="1273" actId="1076"/>
          <ac:spMkLst>
            <pc:docMk/>
            <pc:sldMk cId="819953989" sldId="261"/>
            <ac:spMk id="4" creationId="{87C01A31-F9F4-50C7-1989-5994C24D6DA4}"/>
          </ac:spMkLst>
        </pc:spChg>
      </pc:sldChg>
      <pc:sldChg chg="modSp mod">
        <pc:chgData name="Sian Bowen" userId="c345053a-4abb-4e43-8ff7-c21186a2fa29" providerId="ADAL" clId="{F305AC1F-E044-4C34-987E-7A3A7F0E43DD}" dt="2024-01-04T11:58:16.553" v="903" actId="20577"/>
        <pc:sldMkLst>
          <pc:docMk/>
          <pc:sldMk cId="3783290336" sldId="267"/>
        </pc:sldMkLst>
        <pc:spChg chg="mod">
          <ac:chgData name="Sian Bowen" userId="c345053a-4abb-4e43-8ff7-c21186a2fa29" providerId="ADAL" clId="{F305AC1F-E044-4C34-987E-7A3A7F0E43DD}" dt="2024-01-04T11:43:49.163" v="592" actId="20577"/>
          <ac:spMkLst>
            <pc:docMk/>
            <pc:sldMk cId="3783290336" sldId="267"/>
            <ac:spMk id="2" creationId="{FE0154FC-BAE5-2F48-AFB0-494FF57CD390}"/>
          </ac:spMkLst>
        </pc:spChg>
        <pc:spChg chg="mod">
          <ac:chgData name="Sian Bowen" userId="c345053a-4abb-4e43-8ff7-c21186a2fa29" providerId="ADAL" clId="{F305AC1F-E044-4C34-987E-7A3A7F0E43DD}" dt="2024-01-04T11:58:16.553" v="903" actId="20577"/>
          <ac:spMkLst>
            <pc:docMk/>
            <pc:sldMk cId="3783290336" sldId="267"/>
            <ac:spMk id="4" creationId="{FCA1BFC3-BD80-38E1-3E3E-D8857924FAC8}"/>
          </ac:spMkLst>
        </pc:spChg>
        <pc:spChg chg="mod">
          <ac:chgData name="Sian Bowen" userId="c345053a-4abb-4e43-8ff7-c21186a2fa29" providerId="ADAL" clId="{F305AC1F-E044-4C34-987E-7A3A7F0E43DD}" dt="2024-01-04T11:55:40.228" v="863" actId="20577"/>
          <ac:spMkLst>
            <pc:docMk/>
            <pc:sldMk cId="3783290336" sldId="267"/>
            <ac:spMk id="5" creationId="{5EB2DA33-203C-AAA6-5684-B1E1ED6C3BE4}"/>
          </ac:spMkLst>
        </pc:spChg>
      </pc:sldChg>
      <pc:sldChg chg="modSp new mod modClrScheme chgLayout">
        <pc:chgData name="Sian Bowen" userId="c345053a-4abb-4e43-8ff7-c21186a2fa29" providerId="ADAL" clId="{F305AC1F-E044-4C34-987E-7A3A7F0E43DD}" dt="2024-01-04T11:48:53.410" v="738" actId="255"/>
        <pc:sldMkLst>
          <pc:docMk/>
          <pc:sldMk cId="353901627" sldId="268"/>
        </pc:sldMkLst>
        <pc:spChg chg="mod ord">
          <ac:chgData name="Sian Bowen" userId="c345053a-4abb-4e43-8ff7-c21186a2fa29" providerId="ADAL" clId="{F305AC1F-E044-4C34-987E-7A3A7F0E43DD}" dt="2024-01-04T11:48:40.951" v="737" actId="700"/>
          <ac:spMkLst>
            <pc:docMk/>
            <pc:sldMk cId="353901627" sldId="268"/>
            <ac:spMk id="2" creationId="{8DE193F6-1D84-532E-CEE1-326393538A3E}"/>
          </ac:spMkLst>
        </pc:spChg>
        <pc:spChg chg="mod ord">
          <ac:chgData name="Sian Bowen" userId="c345053a-4abb-4e43-8ff7-c21186a2fa29" providerId="ADAL" clId="{F305AC1F-E044-4C34-987E-7A3A7F0E43DD}" dt="2024-01-04T11:48:40.951" v="737" actId="700"/>
          <ac:spMkLst>
            <pc:docMk/>
            <pc:sldMk cId="353901627" sldId="268"/>
            <ac:spMk id="3" creationId="{714575DE-BAC6-C45A-373D-5D66439C7524}"/>
          </ac:spMkLst>
        </pc:spChg>
        <pc:spChg chg="mod ord">
          <ac:chgData name="Sian Bowen" userId="c345053a-4abb-4e43-8ff7-c21186a2fa29" providerId="ADAL" clId="{F305AC1F-E044-4C34-987E-7A3A7F0E43DD}" dt="2024-01-04T11:48:53.410" v="738" actId="255"/>
          <ac:spMkLst>
            <pc:docMk/>
            <pc:sldMk cId="353901627" sldId="268"/>
            <ac:spMk id="4" creationId="{83D53B2B-2FEB-5315-D5E2-8D285705E8EE}"/>
          </ac:spMkLst>
        </pc:spChg>
      </pc:sldChg>
      <pc:sldChg chg="modSp new del mod">
        <pc:chgData name="Sian Bowen" userId="c345053a-4abb-4e43-8ff7-c21186a2fa29" providerId="ADAL" clId="{F305AC1F-E044-4C34-987E-7A3A7F0E43DD}" dt="2024-01-04T11:45:06.302" v="662" actId="47"/>
        <pc:sldMkLst>
          <pc:docMk/>
          <pc:sldMk cId="3021876565" sldId="269"/>
        </pc:sldMkLst>
        <pc:spChg chg="mod">
          <ac:chgData name="Sian Bowen" userId="c345053a-4abb-4e43-8ff7-c21186a2fa29" providerId="ADAL" clId="{F305AC1F-E044-4C34-987E-7A3A7F0E43DD}" dt="2024-01-04T11:27:26.067" v="53"/>
          <ac:spMkLst>
            <pc:docMk/>
            <pc:sldMk cId="3021876565" sldId="269"/>
            <ac:spMk id="2" creationId="{983E1268-930F-D668-A67A-658531D0EA66}"/>
          </ac:spMkLst>
        </pc:spChg>
        <pc:spChg chg="mod">
          <ac:chgData name="Sian Bowen" userId="c345053a-4abb-4e43-8ff7-c21186a2fa29" providerId="ADAL" clId="{F305AC1F-E044-4C34-987E-7A3A7F0E43DD}" dt="2024-01-04T11:43:03.540" v="569" actId="313"/>
          <ac:spMkLst>
            <pc:docMk/>
            <pc:sldMk cId="3021876565" sldId="269"/>
            <ac:spMk id="4" creationId="{755E98A4-F8F3-BF64-2557-E26F8E29A61F}"/>
          </ac:spMkLst>
        </pc:spChg>
      </pc:sldChg>
      <pc:sldChg chg="addSp delSp modSp new mod modClrScheme chgLayout">
        <pc:chgData name="Sian Bowen" userId="c345053a-4abb-4e43-8ff7-c21186a2fa29" providerId="ADAL" clId="{F305AC1F-E044-4C34-987E-7A3A7F0E43DD}" dt="2024-01-04T11:49:02.028" v="739" actId="255"/>
        <pc:sldMkLst>
          <pc:docMk/>
          <pc:sldMk cId="174211034" sldId="270"/>
        </pc:sldMkLst>
        <pc:spChg chg="mod ord">
          <ac:chgData name="Sian Bowen" userId="c345053a-4abb-4e43-8ff7-c21186a2fa29" providerId="ADAL" clId="{F305AC1F-E044-4C34-987E-7A3A7F0E43DD}" dt="2024-01-04T11:48:31.136" v="736" actId="700"/>
          <ac:spMkLst>
            <pc:docMk/>
            <pc:sldMk cId="174211034" sldId="270"/>
            <ac:spMk id="2" creationId="{17F97925-5343-DCFA-4FE6-DF2C8E179B71}"/>
          </ac:spMkLst>
        </pc:spChg>
        <pc:spChg chg="mod ord">
          <ac:chgData name="Sian Bowen" userId="c345053a-4abb-4e43-8ff7-c21186a2fa29" providerId="ADAL" clId="{F305AC1F-E044-4C34-987E-7A3A7F0E43DD}" dt="2024-01-04T11:48:31.136" v="736" actId="700"/>
          <ac:spMkLst>
            <pc:docMk/>
            <pc:sldMk cId="174211034" sldId="270"/>
            <ac:spMk id="3" creationId="{12D860ED-5C83-AAD3-31CE-8960065C716A}"/>
          </ac:spMkLst>
        </pc:spChg>
        <pc:spChg chg="mod ord">
          <ac:chgData name="Sian Bowen" userId="c345053a-4abb-4e43-8ff7-c21186a2fa29" providerId="ADAL" clId="{F305AC1F-E044-4C34-987E-7A3A7F0E43DD}" dt="2024-01-04T11:49:02.028" v="739" actId="255"/>
          <ac:spMkLst>
            <pc:docMk/>
            <pc:sldMk cId="174211034" sldId="270"/>
            <ac:spMk id="4" creationId="{5F58E30D-2642-7441-4A07-3FE4B86FB0DA}"/>
          </ac:spMkLst>
        </pc:spChg>
        <pc:spChg chg="add del mod ord">
          <ac:chgData name="Sian Bowen" userId="c345053a-4abb-4e43-8ff7-c21186a2fa29" providerId="ADAL" clId="{F305AC1F-E044-4C34-987E-7A3A7F0E43DD}" dt="2024-01-04T11:48:31.136" v="736" actId="700"/>
          <ac:spMkLst>
            <pc:docMk/>
            <pc:sldMk cId="174211034" sldId="270"/>
            <ac:spMk id="5" creationId="{CC01D53B-0846-AB61-E2A7-63E866FA1B3B}"/>
          </ac:spMkLst>
        </pc:spChg>
      </pc:sldChg>
      <pc:sldChg chg="modSp new mod">
        <pc:chgData name="Sian Bowen" userId="c345053a-4abb-4e43-8ff7-c21186a2fa29" providerId="ADAL" clId="{F305AC1F-E044-4C34-987E-7A3A7F0E43DD}" dt="2024-01-04T11:52:44.289" v="820" actId="255"/>
        <pc:sldMkLst>
          <pc:docMk/>
          <pc:sldMk cId="1191625203" sldId="271"/>
        </pc:sldMkLst>
        <pc:spChg chg="mod">
          <ac:chgData name="Sian Bowen" userId="c345053a-4abb-4e43-8ff7-c21186a2fa29" providerId="ADAL" clId="{F305AC1F-E044-4C34-987E-7A3A7F0E43DD}" dt="2024-01-04T11:30:52.534" v="142" actId="20577"/>
          <ac:spMkLst>
            <pc:docMk/>
            <pc:sldMk cId="1191625203" sldId="271"/>
            <ac:spMk id="2" creationId="{D8730D3A-64EE-D975-7075-43688895DA62}"/>
          </ac:spMkLst>
        </pc:spChg>
        <pc:spChg chg="mod">
          <ac:chgData name="Sian Bowen" userId="c345053a-4abb-4e43-8ff7-c21186a2fa29" providerId="ADAL" clId="{F305AC1F-E044-4C34-987E-7A3A7F0E43DD}" dt="2024-01-04T11:52:44.289" v="820" actId="255"/>
          <ac:spMkLst>
            <pc:docMk/>
            <pc:sldMk cId="1191625203" sldId="271"/>
            <ac:spMk id="4" creationId="{35058222-8BE9-AFCA-3AE6-CEBC7F595A6E}"/>
          </ac:spMkLst>
        </pc:spChg>
      </pc:sldChg>
      <pc:sldChg chg="delSp modSp new mod">
        <pc:chgData name="Sian Bowen" userId="c345053a-4abb-4e43-8ff7-c21186a2fa29" providerId="ADAL" clId="{F305AC1F-E044-4C34-987E-7A3A7F0E43DD}" dt="2024-01-04T11:50:00.071" v="747" actId="255"/>
        <pc:sldMkLst>
          <pc:docMk/>
          <pc:sldMk cId="1959263765" sldId="272"/>
        </pc:sldMkLst>
        <pc:spChg chg="del">
          <ac:chgData name="Sian Bowen" userId="c345053a-4abb-4e43-8ff7-c21186a2fa29" providerId="ADAL" clId="{F305AC1F-E044-4C34-987E-7A3A7F0E43DD}" dt="2024-01-04T11:47:52.039" v="731" actId="478"/>
          <ac:spMkLst>
            <pc:docMk/>
            <pc:sldMk cId="1959263765" sldId="272"/>
            <ac:spMk id="2" creationId="{1EC739C8-5130-29E8-4497-0B180D7B45AF}"/>
          </ac:spMkLst>
        </pc:spChg>
        <pc:spChg chg="mod">
          <ac:chgData name="Sian Bowen" userId="c345053a-4abb-4e43-8ff7-c21186a2fa29" providerId="ADAL" clId="{F305AC1F-E044-4C34-987E-7A3A7F0E43DD}" dt="2024-01-04T11:50:00.071" v="747" actId="255"/>
          <ac:spMkLst>
            <pc:docMk/>
            <pc:sldMk cId="1959263765" sldId="272"/>
            <ac:spMk id="4" creationId="{8380DC72-CBA2-6609-20E5-A82E45813A49}"/>
          </ac:spMkLst>
        </pc:spChg>
      </pc:sldChg>
      <pc:sldChg chg="modSp new mod">
        <pc:chgData name="Sian Bowen" userId="c345053a-4abb-4e43-8ff7-c21186a2fa29" providerId="ADAL" clId="{F305AC1F-E044-4C34-987E-7A3A7F0E43DD}" dt="2024-01-04T11:50:08.191" v="748" actId="255"/>
        <pc:sldMkLst>
          <pc:docMk/>
          <pc:sldMk cId="1360619474" sldId="273"/>
        </pc:sldMkLst>
        <pc:spChg chg="mod">
          <ac:chgData name="Sian Bowen" userId="c345053a-4abb-4e43-8ff7-c21186a2fa29" providerId="ADAL" clId="{F305AC1F-E044-4C34-987E-7A3A7F0E43DD}" dt="2024-01-04T11:49:46.380" v="745"/>
          <ac:spMkLst>
            <pc:docMk/>
            <pc:sldMk cId="1360619474" sldId="273"/>
            <ac:spMk id="2" creationId="{6C4D719D-B80A-F03E-8F00-2161C370A009}"/>
          </ac:spMkLst>
        </pc:spChg>
        <pc:spChg chg="mod">
          <ac:chgData name="Sian Bowen" userId="c345053a-4abb-4e43-8ff7-c21186a2fa29" providerId="ADAL" clId="{F305AC1F-E044-4C34-987E-7A3A7F0E43DD}" dt="2024-01-04T11:50:08.191" v="748" actId="255"/>
          <ac:spMkLst>
            <pc:docMk/>
            <pc:sldMk cId="1360619474" sldId="273"/>
            <ac:spMk id="4" creationId="{0FD36ED3-A42A-DFE6-3293-0D71A3B731E0}"/>
          </ac:spMkLst>
        </pc:spChg>
      </pc:sldChg>
      <pc:sldChg chg="addSp delSp modSp new mod">
        <pc:chgData name="Sian Bowen" userId="c345053a-4abb-4e43-8ff7-c21186a2fa29" providerId="ADAL" clId="{F305AC1F-E044-4C34-987E-7A3A7F0E43DD}" dt="2024-01-08T13:43:07.702" v="1062" actId="14100"/>
        <pc:sldMkLst>
          <pc:docMk/>
          <pc:sldMk cId="492272748" sldId="274"/>
        </pc:sldMkLst>
        <pc:spChg chg="mod">
          <ac:chgData name="Sian Bowen" userId="c345053a-4abb-4e43-8ff7-c21186a2fa29" providerId="ADAL" clId="{F305AC1F-E044-4C34-987E-7A3A7F0E43DD}" dt="2024-01-08T13:14:38.481" v="935" actId="20577"/>
          <ac:spMkLst>
            <pc:docMk/>
            <pc:sldMk cId="492272748" sldId="274"/>
            <ac:spMk id="2" creationId="{59DE06E4-03D7-5C9D-5D52-8A91FC848B51}"/>
          </ac:spMkLst>
        </pc:spChg>
        <pc:spChg chg="mod">
          <ac:chgData name="Sian Bowen" userId="c345053a-4abb-4e43-8ff7-c21186a2fa29" providerId="ADAL" clId="{F305AC1F-E044-4C34-987E-7A3A7F0E43DD}" dt="2024-01-08T13:42:59.019" v="1059" actId="255"/>
          <ac:spMkLst>
            <pc:docMk/>
            <pc:sldMk cId="492272748" sldId="274"/>
            <ac:spMk id="4" creationId="{965CE0F5-FBEE-1F2F-2D70-308054599FC6}"/>
          </ac:spMkLst>
        </pc:spChg>
        <pc:spChg chg="add del mod">
          <ac:chgData name="Sian Bowen" userId="c345053a-4abb-4e43-8ff7-c21186a2fa29" providerId="ADAL" clId="{F305AC1F-E044-4C34-987E-7A3A7F0E43DD}" dt="2024-01-08T13:42:19.705" v="1048" actId="478"/>
          <ac:spMkLst>
            <pc:docMk/>
            <pc:sldMk cId="492272748" sldId="274"/>
            <ac:spMk id="7" creationId="{9A09D3FC-BC3E-529D-8266-3416E464AB56}"/>
          </ac:spMkLst>
        </pc:spChg>
        <pc:spChg chg="add del mod">
          <ac:chgData name="Sian Bowen" userId="c345053a-4abb-4e43-8ff7-c21186a2fa29" providerId="ADAL" clId="{F305AC1F-E044-4C34-987E-7A3A7F0E43DD}" dt="2024-01-08T13:42:23.716" v="1050" actId="478"/>
          <ac:spMkLst>
            <pc:docMk/>
            <pc:sldMk cId="492272748" sldId="274"/>
            <ac:spMk id="10" creationId="{B92298A1-657C-4850-309F-4AD59B734A5D}"/>
          </ac:spMkLst>
        </pc:spChg>
        <pc:spChg chg="add del mod">
          <ac:chgData name="Sian Bowen" userId="c345053a-4abb-4e43-8ff7-c21186a2fa29" providerId="ADAL" clId="{F305AC1F-E044-4C34-987E-7A3A7F0E43DD}" dt="2024-01-08T13:42:16.251" v="1046" actId="478"/>
          <ac:spMkLst>
            <pc:docMk/>
            <pc:sldMk cId="492272748" sldId="274"/>
            <ac:spMk id="13" creationId="{CC5287AA-2F52-4799-81C6-DFDA7F8F2649}"/>
          </ac:spMkLst>
        </pc:spChg>
        <pc:picChg chg="add mod">
          <ac:chgData name="Sian Bowen" userId="c345053a-4abb-4e43-8ff7-c21186a2fa29" providerId="ADAL" clId="{F305AC1F-E044-4C34-987E-7A3A7F0E43DD}" dt="2024-01-08T13:43:01.925" v="1060" actId="1076"/>
          <ac:picMkLst>
            <pc:docMk/>
            <pc:sldMk cId="492272748" sldId="274"/>
            <ac:picMk id="6" creationId="{11C28695-AECA-FC86-EC1E-AB4AAD256BA0}"/>
          </ac:picMkLst>
        </pc:picChg>
        <pc:picChg chg="add del mod">
          <ac:chgData name="Sian Bowen" userId="c345053a-4abb-4e43-8ff7-c21186a2fa29" providerId="ADAL" clId="{F305AC1F-E044-4C34-987E-7A3A7F0E43DD}" dt="2024-01-08T13:42:46.982" v="1058" actId="478"/>
          <ac:picMkLst>
            <pc:docMk/>
            <pc:sldMk cId="492272748" sldId="274"/>
            <ac:picMk id="9" creationId="{40E2F7AC-862F-97C0-60C8-78231E64903F}"/>
          </ac:picMkLst>
        </pc:picChg>
        <pc:picChg chg="add mod">
          <ac:chgData name="Sian Bowen" userId="c345053a-4abb-4e43-8ff7-c21186a2fa29" providerId="ADAL" clId="{F305AC1F-E044-4C34-987E-7A3A7F0E43DD}" dt="2024-01-08T13:43:07.702" v="1062" actId="14100"/>
          <ac:picMkLst>
            <pc:docMk/>
            <pc:sldMk cId="492272748" sldId="274"/>
            <ac:picMk id="12" creationId="{184F521F-6576-253A-A0A9-FB642BAF6DA2}"/>
          </ac:picMkLst>
        </pc:picChg>
      </pc:sldChg>
      <pc:sldChg chg="addSp delSp modSp new mod modClrScheme chgLayout">
        <pc:chgData name="Sian Bowen" userId="c345053a-4abb-4e43-8ff7-c21186a2fa29" providerId="ADAL" clId="{F305AC1F-E044-4C34-987E-7A3A7F0E43DD}" dt="2024-01-11T11:29:59.224" v="1144" actId="20577"/>
        <pc:sldMkLst>
          <pc:docMk/>
          <pc:sldMk cId="1365096397" sldId="275"/>
        </pc:sldMkLst>
        <pc:spChg chg="del mod ord">
          <ac:chgData name="Sian Bowen" userId="c345053a-4abb-4e43-8ff7-c21186a2fa29" providerId="ADAL" clId="{F305AC1F-E044-4C34-987E-7A3A7F0E43DD}" dt="2024-01-11T11:28:59.487" v="1064" actId="700"/>
          <ac:spMkLst>
            <pc:docMk/>
            <pc:sldMk cId="1365096397" sldId="275"/>
            <ac:spMk id="2" creationId="{F8422DEE-2AFB-41F4-BB70-069C46748267}"/>
          </ac:spMkLst>
        </pc:spChg>
        <pc:spChg chg="mod ord">
          <ac:chgData name="Sian Bowen" userId="c345053a-4abb-4e43-8ff7-c21186a2fa29" providerId="ADAL" clId="{F305AC1F-E044-4C34-987E-7A3A7F0E43DD}" dt="2024-01-11T11:28:59.487" v="1064" actId="700"/>
          <ac:spMkLst>
            <pc:docMk/>
            <pc:sldMk cId="1365096397" sldId="275"/>
            <ac:spMk id="3" creationId="{693DA6BD-ACAA-EA6D-55BD-5B39DC78FEB1}"/>
          </ac:spMkLst>
        </pc:spChg>
        <pc:spChg chg="del mod ord">
          <ac:chgData name="Sian Bowen" userId="c345053a-4abb-4e43-8ff7-c21186a2fa29" providerId="ADAL" clId="{F305AC1F-E044-4C34-987E-7A3A7F0E43DD}" dt="2024-01-11T11:28:59.487" v="1064" actId="700"/>
          <ac:spMkLst>
            <pc:docMk/>
            <pc:sldMk cId="1365096397" sldId="275"/>
            <ac:spMk id="4" creationId="{C1C8EEA0-B095-CF9C-3B6C-E730D9219330}"/>
          </ac:spMkLst>
        </pc:spChg>
        <pc:spChg chg="add mod ord">
          <ac:chgData name="Sian Bowen" userId="c345053a-4abb-4e43-8ff7-c21186a2fa29" providerId="ADAL" clId="{F305AC1F-E044-4C34-987E-7A3A7F0E43DD}" dt="2024-01-11T11:29:43.241" v="1097" actId="20577"/>
          <ac:spMkLst>
            <pc:docMk/>
            <pc:sldMk cId="1365096397" sldId="275"/>
            <ac:spMk id="5" creationId="{D61E2DB4-2A0B-40D7-C2A9-D983350E9A32}"/>
          </ac:spMkLst>
        </pc:spChg>
        <pc:spChg chg="add mod ord">
          <ac:chgData name="Sian Bowen" userId="c345053a-4abb-4e43-8ff7-c21186a2fa29" providerId="ADAL" clId="{F305AC1F-E044-4C34-987E-7A3A7F0E43DD}" dt="2024-01-11T11:29:59.224" v="1144" actId="20577"/>
          <ac:spMkLst>
            <pc:docMk/>
            <pc:sldMk cId="1365096397" sldId="275"/>
            <ac:spMk id="6" creationId="{29298798-40F2-71A3-B772-4E05A04A0969}"/>
          </ac:spMkLst>
        </pc:spChg>
      </pc:sldChg>
      <pc:sldChg chg="addSp delSp modSp new mod">
        <pc:chgData name="Sian Bowen" userId="c345053a-4abb-4e43-8ff7-c21186a2fa29" providerId="ADAL" clId="{F305AC1F-E044-4C34-987E-7A3A7F0E43DD}" dt="2024-01-11T14:00:45.916" v="1271" actId="1076"/>
        <pc:sldMkLst>
          <pc:docMk/>
          <pc:sldMk cId="3700720246" sldId="276"/>
        </pc:sldMkLst>
        <pc:spChg chg="mod">
          <ac:chgData name="Sian Bowen" userId="c345053a-4abb-4e43-8ff7-c21186a2fa29" providerId="ADAL" clId="{F305AC1F-E044-4C34-987E-7A3A7F0E43DD}" dt="2024-01-11T13:54:47.418" v="1150" actId="20577"/>
          <ac:spMkLst>
            <pc:docMk/>
            <pc:sldMk cId="3700720246" sldId="276"/>
            <ac:spMk id="2" creationId="{49F3F2BE-15B6-0044-64AA-2437B2043CED}"/>
          </ac:spMkLst>
        </pc:spChg>
        <pc:spChg chg="mod">
          <ac:chgData name="Sian Bowen" userId="c345053a-4abb-4e43-8ff7-c21186a2fa29" providerId="ADAL" clId="{F305AC1F-E044-4C34-987E-7A3A7F0E43DD}" dt="2024-01-11T14:00:41.182" v="1270" actId="20577"/>
          <ac:spMkLst>
            <pc:docMk/>
            <pc:sldMk cId="3700720246" sldId="276"/>
            <ac:spMk id="4" creationId="{C696B5E7-D715-54AD-FB4E-0AA6EAB3D53E}"/>
          </ac:spMkLst>
        </pc:spChg>
        <pc:spChg chg="add del mod">
          <ac:chgData name="Sian Bowen" userId="c345053a-4abb-4e43-8ff7-c21186a2fa29" providerId="ADAL" clId="{F305AC1F-E044-4C34-987E-7A3A7F0E43DD}" dt="2024-01-11T13:57:55.403" v="1216" actId="478"/>
          <ac:spMkLst>
            <pc:docMk/>
            <pc:sldMk cId="3700720246" sldId="276"/>
            <ac:spMk id="11" creationId="{3C3DDCC6-5481-8592-DCB9-D83DB4D9DE1C}"/>
          </ac:spMkLst>
        </pc:spChg>
        <pc:picChg chg="add del mod">
          <ac:chgData name="Sian Bowen" userId="c345053a-4abb-4e43-8ff7-c21186a2fa29" providerId="ADAL" clId="{F305AC1F-E044-4C34-987E-7A3A7F0E43DD}" dt="2024-01-11T13:57:02.856" v="1211" actId="478"/>
          <ac:picMkLst>
            <pc:docMk/>
            <pc:sldMk cId="3700720246" sldId="276"/>
            <ac:picMk id="6" creationId="{3D39AFF2-00E5-A8C4-E3BA-74FB7E7E70E6}"/>
          </ac:picMkLst>
        </pc:picChg>
        <pc:picChg chg="add del mod">
          <ac:chgData name="Sian Bowen" userId="c345053a-4abb-4e43-8ff7-c21186a2fa29" providerId="ADAL" clId="{F305AC1F-E044-4C34-987E-7A3A7F0E43DD}" dt="2024-01-11T13:57:02.856" v="1211" actId="478"/>
          <ac:picMkLst>
            <pc:docMk/>
            <pc:sldMk cId="3700720246" sldId="276"/>
            <ac:picMk id="8" creationId="{6F13D629-E48D-F7D6-620F-A1F202DFEE6B}"/>
          </ac:picMkLst>
        </pc:picChg>
        <pc:picChg chg="add mod">
          <ac:chgData name="Sian Bowen" userId="c345053a-4abb-4e43-8ff7-c21186a2fa29" providerId="ADAL" clId="{F305AC1F-E044-4C34-987E-7A3A7F0E43DD}" dt="2024-01-11T14:00:45.916" v="1271" actId="1076"/>
          <ac:picMkLst>
            <pc:docMk/>
            <pc:sldMk cId="3700720246" sldId="276"/>
            <ac:picMk id="10" creationId="{3366757E-5271-F464-51DB-F0E810B1B1E9}"/>
          </ac:picMkLst>
        </pc:picChg>
      </pc:sldChg>
      <pc:sldChg chg="addSp delSp modSp new mod">
        <pc:chgData name="Sian Bowen" userId="c345053a-4abb-4e43-8ff7-c21186a2fa29" providerId="ADAL" clId="{F305AC1F-E044-4C34-987E-7A3A7F0E43DD}" dt="2024-01-11T14:19:53.479" v="1309" actId="20577"/>
        <pc:sldMkLst>
          <pc:docMk/>
          <pc:sldMk cId="2329568292" sldId="277"/>
        </pc:sldMkLst>
        <pc:spChg chg="mod">
          <ac:chgData name="Sian Bowen" userId="c345053a-4abb-4e43-8ff7-c21186a2fa29" providerId="ADAL" clId="{F305AC1F-E044-4C34-987E-7A3A7F0E43DD}" dt="2024-01-11T14:19:53.479" v="1309" actId="20577"/>
          <ac:spMkLst>
            <pc:docMk/>
            <pc:sldMk cId="2329568292" sldId="277"/>
            <ac:spMk id="2" creationId="{20DAFA46-ADA1-FF9B-8E69-4E21E474F426}"/>
          </ac:spMkLst>
        </pc:spChg>
        <pc:spChg chg="del mod">
          <ac:chgData name="Sian Bowen" userId="c345053a-4abb-4e43-8ff7-c21186a2fa29" providerId="ADAL" clId="{F305AC1F-E044-4C34-987E-7A3A7F0E43DD}" dt="2024-01-11T14:11:54.681" v="1291" actId="478"/>
          <ac:spMkLst>
            <pc:docMk/>
            <pc:sldMk cId="2329568292" sldId="277"/>
            <ac:spMk id="4" creationId="{D4DC09D3-92DD-81D3-560C-FFED42F9FCD6}"/>
          </ac:spMkLst>
        </pc:spChg>
        <pc:picChg chg="add mod">
          <ac:chgData name="Sian Bowen" userId="c345053a-4abb-4e43-8ff7-c21186a2fa29" providerId="ADAL" clId="{F305AC1F-E044-4C34-987E-7A3A7F0E43DD}" dt="2024-01-11T14:11:59.621" v="1293" actId="1076"/>
          <ac:picMkLst>
            <pc:docMk/>
            <pc:sldMk cId="2329568292" sldId="277"/>
            <ac:picMk id="1026" creationId="{60F6EDC2-1194-BD64-0E9A-6C7470B1E398}"/>
          </ac:picMkLst>
        </pc:picChg>
      </pc:sldChg>
    </pc:docChg>
  </pc:docChgLst>
  <pc:docChgLst>
    <pc:chgData name="Sian Bowen" userId="c345053a-4abb-4e43-8ff7-c21186a2fa29" providerId="ADAL" clId="{2954329E-95C0-4CE4-B4DD-0271CA4E275C}"/>
    <pc:docChg chg="undo custSel addSld modSld sldOrd">
      <pc:chgData name="Sian Bowen" userId="c345053a-4abb-4e43-8ff7-c21186a2fa29" providerId="ADAL" clId="{2954329E-95C0-4CE4-B4DD-0271CA4E275C}" dt="2023-11-23T13:29:11.441" v="1401" actId="313"/>
      <pc:docMkLst>
        <pc:docMk/>
      </pc:docMkLst>
      <pc:sldChg chg="addSp delSp modSp mod">
        <pc:chgData name="Sian Bowen" userId="c345053a-4abb-4e43-8ff7-c21186a2fa29" providerId="ADAL" clId="{2954329E-95C0-4CE4-B4DD-0271CA4E275C}" dt="2023-11-23T13:28:44.064" v="1400" actId="20577"/>
        <pc:sldMkLst>
          <pc:docMk/>
          <pc:sldMk cId="2902794312" sldId="257"/>
        </pc:sldMkLst>
        <pc:spChg chg="add del mod">
          <ac:chgData name="Sian Bowen" userId="c345053a-4abb-4e43-8ff7-c21186a2fa29" providerId="ADAL" clId="{2954329E-95C0-4CE4-B4DD-0271CA4E275C}" dt="2023-11-23T12:48:27.864" v="541"/>
          <ac:spMkLst>
            <pc:docMk/>
            <pc:sldMk cId="2902794312" sldId="257"/>
            <ac:spMk id="3" creationId="{356BACFA-4856-BEB2-149C-1F382D0A6067}"/>
          </ac:spMkLst>
        </pc:spChg>
        <pc:spChg chg="mod">
          <ac:chgData name="Sian Bowen" userId="c345053a-4abb-4e43-8ff7-c21186a2fa29" providerId="ADAL" clId="{2954329E-95C0-4CE4-B4DD-0271CA4E275C}" dt="2023-11-23T13:28:44.064" v="1400" actId="20577"/>
          <ac:spMkLst>
            <pc:docMk/>
            <pc:sldMk cId="2902794312" sldId="257"/>
            <ac:spMk id="5" creationId="{0A95F4DE-39B7-4CE2-BC1E-8B8AE662A895}"/>
          </ac:spMkLst>
        </pc:spChg>
        <pc:spChg chg="add del mod">
          <ac:chgData name="Sian Bowen" userId="c345053a-4abb-4e43-8ff7-c21186a2fa29" providerId="ADAL" clId="{2954329E-95C0-4CE4-B4DD-0271CA4E275C}" dt="2023-11-23T12:48:25.582" v="539"/>
          <ac:spMkLst>
            <pc:docMk/>
            <pc:sldMk cId="2902794312" sldId="257"/>
            <ac:spMk id="6" creationId="{DF0C43F6-22FC-08E3-BCF4-96CCFE688368}"/>
          </ac:spMkLst>
        </pc:spChg>
        <pc:spChg chg="add mod">
          <ac:chgData name="Sian Bowen" userId="c345053a-4abb-4e43-8ff7-c21186a2fa29" providerId="ADAL" clId="{2954329E-95C0-4CE4-B4DD-0271CA4E275C}" dt="2023-11-23T13:17:38.633" v="1298" actId="21"/>
          <ac:spMkLst>
            <pc:docMk/>
            <pc:sldMk cId="2902794312" sldId="257"/>
            <ac:spMk id="7" creationId="{16959CE8-67FD-4B0F-3128-F233F2880808}"/>
          </ac:spMkLst>
        </pc:spChg>
      </pc:sldChg>
      <pc:sldChg chg="addSp modSp mod">
        <pc:chgData name="Sian Bowen" userId="c345053a-4abb-4e43-8ff7-c21186a2fa29" providerId="ADAL" clId="{2954329E-95C0-4CE4-B4DD-0271CA4E275C}" dt="2023-11-23T13:19:24.117" v="1315" actId="21"/>
        <pc:sldMkLst>
          <pc:docMk/>
          <pc:sldMk cId="709828751" sldId="260"/>
        </pc:sldMkLst>
        <pc:spChg chg="add mod">
          <ac:chgData name="Sian Bowen" userId="c345053a-4abb-4e43-8ff7-c21186a2fa29" providerId="ADAL" clId="{2954329E-95C0-4CE4-B4DD-0271CA4E275C}" dt="2023-11-23T12:53:42.657" v="771" actId="1076"/>
          <ac:spMkLst>
            <pc:docMk/>
            <pc:sldMk cId="709828751" sldId="260"/>
            <ac:spMk id="3" creationId="{4F565218-57ED-E191-104D-D0FA849B7B11}"/>
          </ac:spMkLst>
        </pc:spChg>
        <pc:spChg chg="mod">
          <ac:chgData name="Sian Bowen" userId="c345053a-4abb-4e43-8ff7-c21186a2fa29" providerId="ADAL" clId="{2954329E-95C0-4CE4-B4DD-0271CA4E275C}" dt="2023-11-23T13:17:52.717" v="1302" actId="21"/>
          <ac:spMkLst>
            <pc:docMk/>
            <pc:sldMk cId="709828751" sldId="260"/>
            <ac:spMk id="5" creationId="{DCDDBE65-9AB1-4989-AF86-726591A6A128}"/>
          </ac:spMkLst>
        </pc:spChg>
        <pc:spChg chg="add mod">
          <ac:chgData name="Sian Bowen" userId="c345053a-4abb-4e43-8ff7-c21186a2fa29" providerId="ADAL" clId="{2954329E-95C0-4CE4-B4DD-0271CA4E275C}" dt="2023-11-23T13:19:24.117" v="1315" actId="21"/>
          <ac:spMkLst>
            <pc:docMk/>
            <pc:sldMk cId="709828751" sldId="260"/>
            <ac:spMk id="6" creationId="{A3285AF8-1E07-B936-5109-3EAD6796D7A7}"/>
          </ac:spMkLst>
        </pc:spChg>
      </pc:sldChg>
      <pc:sldChg chg="ord">
        <pc:chgData name="Sian Bowen" userId="c345053a-4abb-4e43-8ff7-c21186a2fa29" providerId="ADAL" clId="{2954329E-95C0-4CE4-B4DD-0271CA4E275C}" dt="2023-11-23T12:42:46.770" v="277"/>
        <pc:sldMkLst>
          <pc:docMk/>
          <pc:sldMk cId="1923321395" sldId="263"/>
        </pc:sldMkLst>
      </pc:sldChg>
      <pc:sldChg chg="modSp new mod">
        <pc:chgData name="Sian Bowen" userId="c345053a-4abb-4e43-8ff7-c21186a2fa29" providerId="ADAL" clId="{2954329E-95C0-4CE4-B4DD-0271CA4E275C}" dt="2023-11-16T13:51:16.225" v="4" actId="20577"/>
        <pc:sldMkLst>
          <pc:docMk/>
          <pc:sldMk cId="1930066931" sldId="265"/>
        </pc:sldMkLst>
        <pc:spChg chg="mod">
          <ac:chgData name="Sian Bowen" userId="c345053a-4abb-4e43-8ff7-c21186a2fa29" providerId="ADAL" clId="{2954329E-95C0-4CE4-B4DD-0271CA4E275C}" dt="2023-11-16T13:51:16.225" v="4" actId="20577"/>
          <ac:spMkLst>
            <pc:docMk/>
            <pc:sldMk cId="1930066931" sldId="265"/>
            <ac:spMk id="2" creationId="{6B569D77-4911-2776-CFA8-8420874ED21A}"/>
          </ac:spMkLst>
        </pc:spChg>
      </pc:sldChg>
      <pc:sldChg chg="modSp new mod">
        <pc:chgData name="Sian Bowen" userId="c345053a-4abb-4e43-8ff7-c21186a2fa29" providerId="ADAL" clId="{2954329E-95C0-4CE4-B4DD-0271CA4E275C}" dt="2023-11-23T12:43:22.973" v="293" actId="20577"/>
        <pc:sldMkLst>
          <pc:docMk/>
          <pc:sldMk cId="1183036269" sldId="266"/>
        </pc:sldMkLst>
        <pc:spChg chg="mod">
          <ac:chgData name="Sian Bowen" userId="c345053a-4abb-4e43-8ff7-c21186a2fa29" providerId="ADAL" clId="{2954329E-95C0-4CE4-B4DD-0271CA4E275C}" dt="2023-11-23T12:34:07.110" v="20" actId="20577"/>
          <ac:spMkLst>
            <pc:docMk/>
            <pc:sldMk cId="1183036269" sldId="266"/>
            <ac:spMk id="2" creationId="{D8D8A926-07FA-1BA0-8649-8D5E5F1156DB}"/>
          </ac:spMkLst>
        </pc:spChg>
        <pc:spChg chg="mod">
          <ac:chgData name="Sian Bowen" userId="c345053a-4abb-4e43-8ff7-c21186a2fa29" providerId="ADAL" clId="{2954329E-95C0-4CE4-B4DD-0271CA4E275C}" dt="2023-11-23T12:43:22.973" v="293" actId="20577"/>
          <ac:spMkLst>
            <pc:docMk/>
            <pc:sldMk cId="1183036269" sldId="266"/>
            <ac:spMk id="4" creationId="{50C29020-6A43-55D8-6F31-25A8E5CD2EDB}"/>
          </ac:spMkLst>
        </pc:spChg>
      </pc:sldChg>
      <pc:sldChg chg="addSp modSp new mod">
        <pc:chgData name="Sian Bowen" userId="c345053a-4abb-4e43-8ff7-c21186a2fa29" providerId="ADAL" clId="{2954329E-95C0-4CE4-B4DD-0271CA4E275C}" dt="2023-11-23T13:29:11.441" v="1401" actId="313"/>
        <pc:sldMkLst>
          <pc:docMk/>
          <pc:sldMk cId="3783290336" sldId="267"/>
        </pc:sldMkLst>
        <pc:spChg chg="mod">
          <ac:chgData name="Sian Bowen" userId="c345053a-4abb-4e43-8ff7-c21186a2fa29" providerId="ADAL" clId="{2954329E-95C0-4CE4-B4DD-0271CA4E275C}" dt="2023-11-23T13:04:21.322" v="1121" actId="20577"/>
          <ac:spMkLst>
            <pc:docMk/>
            <pc:sldMk cId="3783290336" sldId="267"/>
            <ac:spMk id="2" creationId="{FE0154FC-BAE5-2F48-AFB0-494FF57CD390}"/>
          </ac:spMkLst>
        </pc:spChg>
        <pc:spChg chg="mod">
          <ac:chgData name="Sian Bowen" userId="c345053a-4abb-4e43-8ff7-c21186a2fa29" providerId="ADAL" clId="{2954329E-95C0-4CE4-B4DD-0271CA4E275C}" dt="2023-11-23T13:29:11.441" v="1401" actId="313"/>
          <ac:spMkLst>
            <pc:docMk/>
            <pc:sldMk cId="3783290336" sldId="267"/>
            <ac:spMk id="4" creationId="{FCA1BFC3-BD80-38E1-3E3E-D8857924FAC8}"/>
          </ac:spMkLst>
        </pc:spChg>
        <pc:spChg chg="add mod">
          <ac:chgData name="Sian Bowen" userId="c345053a-4abb-4e43-8ff7-c21186a2fa29" providerId="ADAL" clId="{2954329E-95C0-4CE4-B4DD-0271CA4E275C}" dt="2023-11-23T13:26:41.932" v="1378" actId="1076"/>
          <ac:spMkLst>
            <pc:docMk/>
            <pc:sldMk cId="3783290336" sldId="267"/>
            <ac:spMk id="5" creationId="{5EB2DA33-203C-AAA6-5684-B1E1ED6C3BE4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62FF6B6-4F8A-40F7-B5F4-FC3996824D7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910A999-F365-48DF-976A-0517FE04544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1C5E8405-9D99-4FA5-842E-D515212A7594}" type="datetime1">
              <a:rPr lang="en-GB" smtClean="0"/>
              <a:t>19/02/2024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8735C90-ADBF-4B9E-BE88-E1C8F83EB4D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506A01-6D0A-45EF-A584-05A3361D66F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831430A-4AA4-45C8-AC23-CD6B61C41A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990097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D70E3C-251E-4FDC-A619-AC9EE932F165}" type="datetime1">
              <a:rPr lang="en-GB" noProof="0" smtClean="0"/>
              <a:pPr/>
              <a:t>19/02/2024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1734D747-9380-41EE-9946-EC9EC0CA5D1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27727106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1734D747-9380-41EE-9946-EC9EC0CA5D1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9355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E739168-A5E8-443A-B392-7AD4CF8977A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4CA15AFD-4983-47DD-9ED0-D3B27E5A096F}"/>
              </a:ext>
            </a:extLst>
          </p:cNvPr>
          <p:cNvGrpSpPr/>
          <p:nvPr userDrawn="1"/>
        </p:nvGrpSpPr>
        <p:grpSpPr>
          <a:xfrm>
            <a:off x="-1604709" y="-3756"/>
            <a:ext cx="13796710" cy="6861756"/>
            <a:chOff x="-1604709" y="-3756"/>
            <a:chExt cx="13796710" cy="6861756"/>
          </a:xfrm>
        </p:grpSpPr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2222D5E2-E9B4-4180-98B8-4E514C9ADB28}"/>
                </a:ext>
              </a:extLst>
            </p:cNvPr>
            <p:cNvGrpSpPr/>
            <p:nvPr/>
          </p:nvGrpSpPr>
          <p:grpSpPr>
            <a:xfrm>
              <a:off x="-16298" y="0"/>
              <a:ext cx="12208299" cy="6858000"/>
              <a:chOff x="-16298" y="0"/>
              <a:chExt cx="12208299" cy="6858000"/>
            </a:xfrm>
          </p:grpSpPr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41E10E1E-5268-4F03-BA64-07E19DE26739}"/>
                  </a:ext>
                </a:extLst>
              </p:cNvPr>
              <p:cNvSpPr/>
              <p:nvPr/>
            </p:nvSpPr>
            <p:spPr>
              <a:xfrm flipH="1">
                <a:off x="-16297" y="0"/>
                <a:ext cx="12208298" cy="6858000"/>
              </a:xfrm>
              <a:custGeom>
                <a:avLst/>
                <a:gdLst>
                  <a:gd name="connsiteX0" fmla="*/ 8574289 w 12208298"/>
                  <a:gd name="connsiteY0" fmla="*/ 0 h 6858000"/>
                  <a:gd name="connsiteX1" fmla="*/ 0 w 12208298"/>
                  <a:gd name="connsiteY1" fmla="*/ 0 h 6858000"/>
                  <a:gd name="connsiteX2" fmla="*/ 0 w 12208298"/>
                  <a:gd name="connsiteY2" fmla="*/ 6858000 h 6858000"/>
                  <a:gd name="connsiteX3" fmla="*/ 532109 w 12208298"/>
                  <a:gd name="connsiteY3" fmla="*/ 6858000 h 6858000"/>
                  <a:gd name="connsiteX4" fmla="*/ 11495317 w 12208298"/>
                  <a:gd name="connsiteY4" fmla="*/ 6858000 h 6858000"/>
                  <a:gd name="connsiteX5" fmla="*/ 12208298 w 12208298"/>
                  <a:gd name="connsiteY5" fmla="*/ 6858000 h 6858000"/>
                  <a:gd name="connsiteX6" fmla="*/ 12208298 w 12208298"/>
                  <a:gd name="connsiteY6" fmla="*/ 3146781 h 6858000"/>
                  <a:gd name="connsiteX7" fmla="*/ 10353284 w 12208298"/>
                  <a:gd name="connsiteY7" fmla="*/ 1291767 h 6858000"/>
                  <a:gd name="connsiteX8" fmla="*/ 9866056 w 12208298"/>
                  <a:gd name="connsiteY8" fmla="*/ 1291767 h 6858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2208298" h="6858000">
                    <a:moveTo>
                      <a:pt x="8574289" y="0"/>
                    </a:moveTo>
                    <a:lnTo>
                      <a:pt x="0" y="0"/>
                    </a:lnTo>
                    <a:lnTo>
                      <a:pt x="0" y="6858000"/>
                    </a:lnTo>
                    <a:lnTo>
                      <a:pt x="532109" y="6858000"/>
                    </a:lnTo>
                    <a:lnTo>
                      <a:pt x="11495317" y="6858000"/>
                    </a:lnTo>
                    <a:lnTo>
                      <a:pt x="12208298" y="6858000"/>
                    </a:lnTo>
                    <a:lnTo>
                      <a:pt x="12208298" y="3146781"/>
                    </a:lnTo>
                    <a:lnTo>
                      <a:pt x="10353284" y="1291767"/>
                    </a:lnTo>
                    <a:lnTo>
                      <a:pt x="9866056" y="1291767"/>
                    </a:lnTo>
                    <a:close/>
                  </a:path>
                </a:pathLst>
              </a:custGeom>
              <a:solidFill>
                <a:schemeClr val="accent2">
                  <a:alpha val="74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B989C45D-BDFF-418F-BE79-03FF70015770}"/>
                  </a:ext>
                </a:extLst>
              </p:cNvPr>
              <p:cNvSpPr/>
              <p:nvPr/>
            </p:nvSpPr>
            <p:spPr>
              <a:xfrm rot="5400000" flipH="1" flipV="1">
                <a:off x="2667000" y="-2667001"/>
                <a:ext cx="6858000" cy="12192002"/>
              </a:xfrm>
              <a:custGeom>
                <a:avLst/>
                <a:gdLst>
                  <a:gd name="connsiteX0" fmla="*/ 6858000 w 6858000"/>
                  <a:gd name="connsiteY0" fmla="*/ 3871658 h 12192002"/>
                  <a:gd name="connsiteX1" fmla="*/ 6858000 w 6858000"/>
                  <a:gd name="connsiteY1" fmla="*/ 12192002 h 12192002"/>
                  <a:gd name="connsiteX2" fmla="*/ 5363029 w 6858000"/>
                  <a:gd name="connsiteY2" fmla="*/ 12192002 h 12192002"/>
                  <a:gd name="connsiteX3" fmla="*/ 5363029 w 6858000"/>
                  <a:gd name="connsiteY3" fmla="*/ 12192000 h 12192002"/>
                  <a:gd name="connsiteX4" fmla="*/ 0 w 6858000"/>
                  <a:gd name="connsiteY4" fmla="*/ 12192000 h 12192002"/>
                  <a:gd name="connsiteX5" fmla="*/ 0 w 6858000"/>
                  <a:gd name="connsiteY5" fmla="*/ 0 h 12192002"/>
                  <a:gd name="connsiteX6" fmla="*/ 3539398 w 6858000"/>
                  <a:gd name="connsiteY6" fmla="*/ 0 h 12192002"/>
                  <a:gd name="connsiteX7" fmla="*/ 5566229 w 6858000"/>
                  <a:gd name="connsiteY7" fmla="*/ 2026831 h 12192002"/>
                  <a:gd name="connsiteX8" fmla="*/ 5566229 w 6858000"/>
                  <a:gd name="connsiteY8" fmla="*/ 2575538 h 12192002"/>
                  <a:gd name="connsiteX9" fmla="*/ 6858000 w 6858000"/>
                  <a:gd name="connsiteY9" fmla="*/ 3871657 h 12192002"/>
                  <a:gd name="connsiteX10" fmla="*/ 5566229 w 6858000"/>
                  <a:gd name="connsiteY10" fmla="*/ 3871657 h 12192002"/>
                  <a:gd name="connsiteX11" fmla="*/ 5566229 w 6858000"/>
                  <a:gd name="connsiteY11" fmla="*/ 3871658 h 121920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6858000" h="12192002">
                    <a:moveTo>
                      <a:pt x="6858000" y="3871658"/>
                    </a:moveTo>
                    <a:lnTo>
                      <a:pt x="6858000" y="12192002"/>
                    </a:lnTo>
                    <a:lnTo>
                      <a:pt x="5363029" y="12192002"/>
                    </a:lnTo>
                    <a:lnTo>
                      <a:pt x="5363029" y="12192000"/>
                    </a:lnTo>
                    <a:lnTo>
                      <a:pt x="0" y="12192000"/>
                    </a:lnTo>
                    <a:lnTo>
                      <a:pt x="0" y="0"/>
                    </a:lnTo>
                    <a:lnTo>
                      <a:pt x="3539398" y="0"/>
                    </a:lnTo>
                    <a:lnTo>
                      <a:pt x="5566229" y="2026831"/>
                    </a:lnTo>
                    <a:lnTo>
                      <a:pt x="5566229" y="2575538"/>
                    </a:lnTo>
                    <a:lnTo>
                      <a:pt x="6858000" y="3871657"/>
                    </a:lnTo>
                    <a:lnTo>
                      <a:pt x="5566229" y="3871657"/>
                    </a:lnTo>
                    <a:lnTo>
                      <a:pt x="5566229" y="3871658"/>
                    </a:lnTo>
                    <a:close/>
                  </a:path>
                </a:pathLst>
              </a:custGeom>
              <a:pattFill prst="wdDnDiag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  <p:sp>
            <p:nvSpPr>
              <p:cNvPr id="17" name="Right Triangle 16">
                <a:extLst>
                  <a:ext uri="{FF2B5EF4-FFF2-40B4-BE49-F238E27FC236}">
                    <a16:creationId xmlns:a16="http://schemas.microsoft.com/office/drawing/2014/main" id="{8DCD5806-2A2F-4ABF-8057-245681C498E6}"/>
                  </a:ext>
                </a:extLst>
              </p:cNvPr>
              <p:cNvSpPr/>
              <p:nvPr/>
            </p:nvSpPr>
            <p:spPr>
              <a:xfrm rot="16200000" flipH="1" flipV="1">
                <a:off x="24625" y="-4746"/>
                <a:ext cx="2819399" cy="2828891"/>
              </a:xfrm>
              <a:prstGeom prst="rtTriangle">
                <a:avLst/>
              </a:prstGeom>
              <a:solidFill>
                <a:schemeClr val="accent1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  <p:sp>
            <p:nvSpPr>
              <p:cNvPr id="18" name="Right Triangle 17">
                <a:extLst>
                  <a:ext uri="{FF2B5EF4-FFF2-40B4-BE49-F238E27FC236}">
                    <a16:creationId xmlns:a16="http://schemas.microsoft.com/office/drawing/2014/main" id="{3A93038F-E9E4-4FFD-B3DF-28DB7C2C1490}"/>
                  </a:ext>
                </a:extLst>
              </p:cNvPr>
              <p:cNvSpPr/>
              <p:nvPr/>
            </p:nvSpPr>
            <p:spPr>
              <a:xfrm rot="16200000" flipH="1" flipV="1">
                <a:off x="4418" y="-4422"/>
                <a:ext cx="2627088" cy="2635933"/>
              </a:xfrm>
              <a:prstGeom prst="rtTriangle">
                <a:avLst/>
              </a:prstGeom>
              <a:pattFill prst="dkHorz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  <p:sp>
            <p:nvSpPr>
              <p:cNvPr id="19" name="Right Triangle 18">
                <a:extLst>
                  <a:ext uri="{FF2B5EF4-FFF2-40B4-BE49-F238E27FC236}">
                    <a16:creationId xmlns:a16="http://schemas.microsoft.com/office/drawing/2014/main" id="{5DEA1E02-BBD0-4AE3-AF22-433B90272178}"/>
                  </a:ext>
                </a:extLst>
              </p:cNvPr>
              <p:cNvSpPr/>
              <p:nvPr/>
            </p:nvSpPr>
            <p:spPr>
              <a:xfrm rot="16200000" flipH="1" flipV="1">
                <a:off x="-12263" y="-4034"/>
                <a:ext cx="2397087" cy="2405158"/>
              </a:xfrm>
              <a:prstGeom prst="rtTriangle">
                <a:avLst/>
              </a:prstGeom>
              <a:solidFill>
                <a:schemeClr val="accent2">
                  <a:alpha val="48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  <p:sp>
            <p:nvSpPr>
              <p:cNvPr id="20" name="Freeform: Shape 19">
                <a:extLst>
                  <a:ext uri="{FF2B5EF4-FFF2-40B4-BE49-F238E27FC236}">
                    <a16:creationId xmlns:a16="http://schemas.microsoft.com/office/drawing/2014/main" id="{0027A677-9ACB-4264-B148-4806678FB83F}"/>
                  </a:ext>
                </a:extLst>
              </p:cNvPr>
              <p:cNvSpPr/>
              <p:nvPr/>
            </p:nvSpPr>
            <p:spPr>
              <a:xfrm rot="5400000" flipH="1" flipV="1">
                <a:off x="2667000" y="-2667001"/>
                <a:ext cx="6858000" cy="12192002"/>
              </a:xfrm>
              <a:custGeom>
                <a:avLst/>
                <a:gdLst>
                  <a:gd name="connsiteX0" fmla="*/ 6858000 w 6858000"/>
                  <a:gd name="connsiteY0" fmla="*/ 3871658 h 12192002"/>
                  <a:gd name="connsiteX1" fmla="*/ 6858000 w 6858000"/>
                  <a:gd name="connsiteY1" fmla="*/ 12192002 h 12192002"/>
                  <a:gd name="connsiteX2" fmla="*/ 5363029 w 6858000"/>
                  <a:gd name="connsiteY2" fmla="*/ 12192002 h 12192002"/>
                  <a:gd name="connsiteX3" fmla="*/ 5363029 w 6858000"/>
                  <a:gd name="connsiteY3" fmla="*/ 12192000 h 12192002"/>
                  <a:gd name="connsiteX4" fmla="*/ 0 w 6858000"/>
                  <a:gd name="connsiteY4" fmla="*/ 12192000 h 12192002"/>
                  <a:gd name="connsiteX5" fmla="*/ 0 w 6858000"/>
                  <a:gd name="connsiteY5" fmla="*/ 0 h 12192002"/>
                  <a:gd name="connsiteX6" fmla="*/ 3539398 w 6858000"/>
                  <a:gd name="connsiteY6" fmla="*/ 0 h 12192002"/>
                  <a:gd name="connsiteX7" fmla="*/ 5566229 w 6858000"/>
                  <a:gd name="connsiteY7" fmla="*/ 2026831 h 12192002"/>
                  <a:gd name="connsiteX8" fmla="*/ 5566229 w 6858000"/>
                  <a:gd name="connsiteY8" fmla="*/ 2575538 h 12192002"/>
                  <a:gd name="connsiteX9" fmla="*/ 6858000 w 6858000"/>
                  <a:gd name="connsiteY9" fmla="*/ 3871657 h 12192002"/>
                  <a:gd name="connsiteX10" fmla="*/ 5566229 w 6858000"/>
                  <a:gd name="connsiteY10" fmla="*/ 3871657 h 12192002"/>
                  <a:gd name="connsiteX11" fmla="*/ 5566229 w 6858000"/>
                  <a:gd name="connsiteY11" fmla="*/ 3871658 h 121920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6858000" h="12192002">
                    <a:moveTo>
                      <a:pt x="6858000" y="3871658"/>
                    </a:moveTo>
                    <a:lnTo>
                      <a:pt x="6858000" y="12192002"/>
                    </a:lnTo>
                    <a:lnTo>
                      <a:pt x="5363029" y="12192002"/>
                    </a:lnTo>
                    <a:lnTo>
                      <a:pt x="5363029" y="12192000"/>
                    </a:lnTo>
                    <a:lnTo>
                      <a:pt x="0" y="12192000"/>
                    </a:lnTo>
                    <a:lnTo>
                      <a:pt x="0" y="0"/>
                    </a:lnTo>
                    <a:lnTo>
                      <a:pt x="3539398" y="0"/>
                    </a:lnTo>
                    <a:lnTo>
                      <a:pt x="5566229" y="2026831"/>
                    </a:lnTo>
                    <a:lnTo>
                      <a:pt x="5566229" y="2575538"/>
                    </a:lnTo>
                    <a:lnTo>
                      <a:pt x="6858000" y="3871657"/>
                    </a:lnTo>
                    <a:lnTo>
                      <a:pt x="5566229" y="3871657"/>
                    </a:lnTo>
                    <a:lnTo>
                      <a:pt x="5566229" y="3871658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  <a:alpha val="9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</p:grpSp>
        <p:sp>
          <p:nvSpPr>
            <p:cNvPr id="9" name="Freeform: Shape 12">
              <a:extLst>
                <a:ext uri="{FF2B5EF4-FFF2-40B4-BE49-F238E27FC236}">
                  <a16:creationId xmlns:a16="http://schemas.microsoft.com/office/drawing/2014/main" id="{E3AAB79D-382D-4A95-965E-526B6A681DA7}"/>
                </a:ext>
              </a:extLst>
            </p:cNvPr>
            <p:cNvSpPr/>
            <p:nvPr/>
          </p:nvSpPr>
          <p:spPr>
            <a:xfrm rot="18900000" flipH="1">
              <a:off x="-1604709" y="1397837"/>
              <a:ext cx="3211378" cy="3211378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0A22127-2B4A-4B15-B0A9-F019A30347A1}"/>
                </a:ext>
              </a:extLst>
            </p:cNvPr>
            <p:cNvSpPr/>
            <p:nvPr/>
          </p:nvSpPr>
          <p:spPr>
            <a:xfrm rot="18900000">
              <a:off x="-861777" y="-3756"/>
              <a:ext cx="2676646" cy="1356876"/>
            </a:xfrm>
            <a:custGeom>
              <a:avLst/>
              <a:gdLst>
                <a:gd name="connsiteX0" fmla="*/ 1319770 w 2676646"/>
                <a:gd name="connsiteY0" fmla="*/ 0 h 1356876"/>
                <a:gd name="connsiteX1" fmla="*/ 2676646 w 2676646"/>
                <a:gd name="connsiteY1" fmla="*/ 1356876 h 1356876"/>
                <a:gd name="connsiteX2" fmla="*/ 0 w 2676646"/>
                <a:gd name="connsiteY2" fmla="*/ 1356876 h 1356876"/>
                <a:gd name="connsiteX3" fmla="*/ 0 w 2676646"/>
                <a:gd name="connsiteY3" fmla="*/ 1319770 h 1356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76646" h="1356876">
                  <a:moveTo>
                    <a:pt x="1319770" y="0"/>
                  </a:moveTo>
                  <a:lnTo>
                    <a:pt x="2676646" y="1356876"/>
                  </a:lnTo>
                  <a:lnTo>
                    <a:pt x="0" y="1356876"/>
                  </a:lnTo>
                  <a:lnTo>
                    <a:pt x="0" y="1319770"/>
                  </a:lnTo>
                  <a:close/>
                </a:path>
              </a:pathLst>
            </a:custGeom>
            <a:pattFill prst="wdUpDiag">
              <a:fgClr>
                <a:schemeClr val="accent2"/>
              </a:fgClr>
              <a:bgClr>
                <a:schemeClr val="accent1"/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US" noProof="0"/>
            </a:p>
          </p:txBody>
        </p:sp>
        <p:sp>
          <p:nvSpPr>
            <p:cNvPr id="11" name="Freeform: Shape 12">
              <a:extLst>
                <a:ext uri="{FF2B5EF4-FFF2-40B4-BE49-F238E27FC236}">
                  <a16:creationId xmlns:a16="http://schemas.microsoft.com/office/drawing/2014/main" id="{F04D9FDC-1B67-4254-9535-CD32E81F0C3E}"/>
                </a:ext>
              </a:extLst>
            </p:cNvPr>
            <p:cNvSpPr/>
            <p:nvPr/>
          </p:nvSpPr>
          <p:spPr>
            <a:xfrm rot="13500000">
              <a:off x="-1226102" y="1737462"/>
              <a:ext cx="2416016" cy="2416016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0A86C4EA-4CF8-4531-845D-4FCB1E2F7422}"/>
                </a:ext>
              </a:extLst>
            </p:cNvPr>
            <p:cNvGrpSpPr/>
            <p:nvPr/>
          </p:nvGrpSpPr>
          <p:grpSpPr>
            <a:xfrm>
              <a:off x="-760406" y="4672937"/>
              <a:ext cx="1520812" cy="1520812"/>
              <a:chOff x="-1604709" y="3012880"/>
              <a:chExt cx="3211378" cy="3211378"/>
            </a:xfrm>
          </p:grpSpPr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1101B195-C112-4D20-8D19-4D22479B150D}"/>
                  </a:ext>
                </a:extLst>
              </p:cNvPr>
              <p:cNvSpPr/>
              <p:nvPr/>
            </p:nvSpPr>
            <p:spPr>
              <a:xfrm rot="18900000" flipH="1">
                <a:off x="-1604709" y="3012880"/>
                <a:ext cx="3211378" cy="3211378"/>
              </a:xfrm>
              <a:custGeom>
                <a:avLst/>
                <a:gdLst>
                  <a:gd name="connsiteX0" fmla="*/ 754341 w 754341"/>
                  <a:gd name="connsiteY0" fmla="*/ 754341 h 754341"/>
                  <a:gd name="connsiteX1" fmla="*/ 0 w 754341"/>
                  <a:gd name="connsiteY1" fmla="*/ 754341 h 754341"/>
                  <a:gd name="connsiteX2" fmla="*/ 0 w 754341"/>
                  <a:gd name="connsiteY2" fmla="*/ 0 h 7543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754341" h="754341">
                    <a:moveTo>
                      <a:pt x="754341" y="754341"/>
                    </a:moveTo>
                    <a:lnTo>
                      <a:pt x="0" y="754341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  <p:sp>
            <p:nvSpPr>
              <p:cNvPr id="14" name="Freeform: Shape 12">
                <a:extLst>
                  <a:ext uri="{FF2B5EF4-FFF2-40B4-BE49-F238E27FC236}">
                    <a16:creationId xmlns:a16="http://schemas.microsoft.com/office/drawing/2014/main" id="{CA755F1F-9955-4CBB-8F34-F7801CA44CE7}"/>
                  </a:ext>
                </a:extLst>
              </p:cNvPr>
              <p:cNvSpPr/>
              <p:nvPr/>
            </p:nvSpPr>
            <p:spPr>
              <a:xfrm rot="13500000">
                <a:off x="-1226102" y="3352505"/>
                <a:ext cx="2416016" cy="2416016"/>
              </a:xfrm>
              <a:custGeom>
                <a:avLst/>
                <a:gdLst>
                  <a:gd name="connsiteX0" fmla="*/ 754341 w 754341"/>
                  <a:gd name="connsiteY0" fmla="*/ 754341 h 754341"/>
                  <a:gd name="connsiteX1" fmla="*/ 0 w 754341"/>
                  <a:gd name="connsiteY1" fmla="*/ 754341 h 754341"/>
                  <a:gd name="connsiteX2" fmla="*/ 0 w 754341"/>
                  <a:gd name="connsiteY2" fmla="*/ 0 h 7543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754341" h="754341">
                    <a:moveTo>
                      <a:pt x="754341" y="754341"/>
                    </a:moveTo>
                    <a:lnTo>
                      <a:pt x="0" y="754341"/>
                    </a:lnTo>
                    <a:lnTo>
                      <a:pt x="0" y="0"/>
                    </a:lnTo>
                    <a:close/>
                  </a:path>
                </a:pathLst>
              </a:custGeom>
              <a:pattFill prst="wdDnDiag">
                <a:fgClr>
                  <a:schemeClr val="accent1">
                    <a:lumMod val="60000"/>
                    <a:lumOff val="40000"/>
                  </a:schemeClr>
                </a:fgClr>
                <a:bgClr>
                  <a:schemeClr val="accent2">
                    <a:lumMod val="50000"/>
                  </a:schemeClr>
                </a:bgClr>
              </a:patt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E597736-C478-4C26-9BAF-205FE31E977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761488" y="2395728"/>
            <a:ext cx="7077456" cy="1243584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GB" sz="6600" b="1" dirty="0">
                <a:solidFill>
                  <a:schemeClr val="accent2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D2DEF0-A0B0-4CFE-B67D-A9D75E2368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61488" y="3721608"/>
            <a:ext cx="7077456" cy="86868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GB" sz="1800" spc="300" dirty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228600" lvl="0" indent="-228600" rtl="0"/>
            <a:r>
              <a:rPr lang="en-US" noProof="0"/>
              <a:t>Click to edit Master subtitle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369596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2838D16-809E-4EB1-8C0C-0E63D813911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C43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01FEB333-94B4-4E53-9019-D584810903BB}"/>
              </a:ext>
            </a:extLst>
          </p:cNvPr>
          <p:cNvSpPr/>
          <p:nvPr userDrawn="1"/>
        </p:nvSpPr>
        <p:spPr>
          <a:xfrm>
            <a:off x="0" y="0"/>
            <a:ext cx="12192000" cy="6862745"/>
          </a:xfrm>
          <a:custGeom>
            <a:avLst/>
            <a:gdLst>
              <a:gd name="connsiteX0" fmla="*/ 0 w 12192000"/>
              <a:gd name="connsiteY0" fmla="*/ 0 h 6849743"/>
              <a:gd name="connsiteX1" fmla="*/ 7554712 w 12192000"/>
              <a:gd name="connsiteY1" fmla="*/ 0 h 6849743"/>
              <a:gd name="connsiteX2" fmla="*/ 10266645 w 12192000"/>
              <a:gd name="connsiteY2" fmla="*/ 2711934 h 6849743"/>
              <a:gd name="connsiteX3" fmla="*/ 11289529 w 12192000"/>
              <a:gd name="connsiteY3" fmla="*/ 2711934 h 6849743"/>
              <a:gd name="connsiteX4" fmla="*/ 12191999 w 12192000"/>
              <a:gd name="connsiteY4" fmla="*/ 3614404 h 6849743"/>
              <a:gd name="connsiteX5" fmla="*/ 12192000 w 12192000"/>
              <a:gd name="connsiteY5" fmla="*/ 6849743 h 6849743"/>
              <a:gd name="connsiteX6" fmla="*/ 0 w 12192000"/>
              <a:gd name="connsiteY6" fmla="*/ 6849743 h 68497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6849743">
                <a:moveTo>
                  <a:pt x="0" y="0"/>
                </a:moveTo>
                <a:lnTo>
                  <a:pt x="7554712" y="0"/>
                </a:lnTo>
                <a:lnTo>
                  <a:pt x="10266645" y="2711934"/>
                </a:lnTo>
                <a:lnTo>
                  <a:pt x="11289529" y="2711934"/>
                </a:lnTo>
                <a:lnTo>
                  <a:pt x="12191999" y="3614404"/>
                </a:lnTo>
                <a:lnTo>
                  <a:pt x="12192000" y="6849743"/>
                </a:lnTo>
                <a:lnTo>
                  <a:pt x="0" y="6849743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59B9489-0CD9-4DB7-AC82-6E7867F91403}"/>
              </a:ext>
            </a:extLst>
          </p:cNvPr>
          <p:cNvSpPr/>
          <p:nvPr userDrawn="1"/>
        </p:nvSpPr>
        <p:spPr>
          <a:xfrm rot="16200000" flipV="1">
            <a:off x="2626805" y="-2626805"/>
            <a:ext cx="6862743" cy="12116353"/>
          </a:xfrm>
          <a:custGeom>
            <a:avLst/>
            <a:gdLst>
              <a:gd name="connsiteX0" fmla="*/ 6853871 w 6853871"/>
              <a:gd name="connsiteY0" fmla="*/ 12116353 h 12116353"/>
              <a:gd name="connsiteX1" fmla="*/ 6853871 w 6853871"/>
              <a:gd name="connsiteY1" fmla="*/ 8014954 h 12116353"/>
              <a:gd name="connsiteX2" fmla="*/ 4141930 w 6853871"/>
              <a:gd name="connsiteY2" fmla="*/ 8014954 h 12116353"/>
              <a:gd name="connsiteX3" fmla="*/ 4141930 w 6853871"/>
              <a:gd name="connsiteY3" fmla="*/ 8014952 h 12116353"/>
              <a:gd name="connsiteX4" fmla="*/ 6853871 w 6853871"/>
              <a:gd name="connsiteY4" fmla="*/ 8014952 h 12116353"/>
              <a:gd name="connsiteX5" fmla="*/ 4141930 w 6853871"/>
              <a:gd name="connsiteY5" fmla="*/ 5293882 h 12116353"/>
              <a:gd name="connsiteX6" fmla="*/ 4141930 w 6853871"/>
              <a:gd name="connsiteY6" fmla="*/ 4141928 h 12116353"/>
              <a:gd name="connsiteX7" fmla="*/ 0 w 6853871"/>
              <a:gd name="connsiteY7" fmla="*/ 0 h 12116353"/>
              <a:gd name="connsiteX8" fmla="*/ 0 w 6853871"/>
              <a:gd name="connsiteY8" fmla="*/ 12116353 h 12116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3871" h="12116353">
                <a:moveTo>
                  <a:pt x="6853871" y="12116353"/>
                </a:moveTo>
                <a:lnTo>
                  <a:pt x="6853871" y="8014954"/>
                </a:lnTo>
                <a:lnTo>
                  <a:pt x="4141930" y="8014954"/>
                </a:lnTo>
                <a:lnTo>
                  <a:pt x="4141930" y="8014952"/>
                </a:lnTo>
                <a:lnTo>
                  <a:pt x="6853871" y="8014952"/>
                </a:lnTo>
                <a:lnTo>
                  <a:pt x="4141930" y="5293882"/>
                </a:lnTo>
                <a:lnTo>
                  <a:pt x="4141930" y="4141928"/>
                </a:lnTo>
                <a:lnTo>
                  <a:pt x="0" y="0"/>
                </a:lnTo>
                <a:lnTo>
                  <a:pt x="0" y="12116353"/>
                </a:lnTo>
                <a:close/>
              </a:path>
            </a:pathLst>
          </a:custGeom>
          <a:pattFill prst="wdDnDiag">
            <a:fgClr>
              <a:schemeClr val="accent1"/>
            </a:fgClr>
            <a:bgClr>
              <a:schemeClr val="accent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A55D1C76-C591-4FA5-9780-87AB6B37C0FA}"/>
              </a:ext>
            </a:extLst>
          </p:cNvPr>
          <p:cNvSpPr/>
          <p:nvPr userDrawn="1"/>
        </p:nvSpPr>
        <p:spPr>
          <a:xfrm rot="5400000" flipV="1">
            <a:off x="5851010" y="-10649"/>
            <a:ext cx="6326154" cy="6347453"/>
          </a:xfrm>
          <a:prstGeom prst="rtTriangle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7DC1D12-670F-4235-8791-FA8C2B330871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59569CF-FDAC-47C4-A0F5-296F7117C398}"/>
              </a:ext>
            </a:extLst>
          </p:cNvPr>
          <p:cNvSpPr/>
          <p:nvPr userDrawn="1"/>
        </p:nvSpPr>
        <p:spPr>
          <a:xfrm rot="2700000">
            <a:off x="9668984" y="1404392"/>
            <a:ext cx="4406148" cy="5299239"/>
          </a:xfrm>
          <a:custGeom>
            <a:avLst/>
            <a:gdLst>
              <a:gd name="connsiteX0" fmla="*/ 0 w 4406148"/>
              <a:gd name="connsiteY0" fmla="*/ 0 h 5299239"/>
              <a:gd name="connsiteX1" fmla="*/ 4406148 w 4406148"/>
              <a:gd name="connsiteY1" fmla="*/ 4406147 h 5299239"/>
              <a:gd name="connsiteX2" fmla="*/ 3513056 w 4406148"/>
              <a:gd name="connsiteY2" fmla="*/ 5299239 h 5299239"/>
              <a:gd name="connsiteX3" fmla="*/ 1 w 4406148"/>
              <a:gd name="connsiteY3" fmla="*/ 5299239 h 52992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06148" h="5299239">
                <a:moveTo>
                  <a:pt x="0" y="0"/>
                </a:moveTo>
                <a:lnTo>
                  <a:pt x="4406148" y="4406147"/>
                </a:lnTo>
                <a:lnTo>
                  <a:pt x="3513056" y="5299239"/>
                </a:lnTo>
                <a:lnTo>
                  <a:pt x="1" y="5299239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68D0C72-2B2C-4C85-A091-157853C71784}"/>
              </a:ext>
            </a:extLst>
          </p:cNvPr>
          <p:cNvSpPr/>
          <p:nvPr userDrawn="1"/>
        </p:nvSpPr>
        <p:spPr>
          <a:xfrm rot="8100000" flipH="1">
            <a:off x="9583575" y="1088097"/>
            <a:ext cx="5072180" cy="4843502"/>
          </a:xfrm>
          <a:custGeom>
            <a:avLst/>
            <a:gdLst>
              <a:gd name="connsiteX0" fmla="*/ 5072180 w 5072180"/>
              <a:gd name="connsiteY0" fmla="*/ 4843501 h 4843502"/>
              <a:gd name="connsiteX1" fmla="*/ 228679 w 5072180"/>
              <a:gd name="connsiteY1" fmla="*/ 0 h 4843502"/>
              <a:gd name="connsiteX2" fmla="*/ 1 w 5072180"/>
              <a:gd name="connsiteY2" fmla="*/ 228678 h 4843502"/>
              <a:gd name="connsiteX3" fmla="*/ 0 w 5072180"/>
              <a:gd name="connsiteY3" fmla="*/ 4843502 h 4843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72180" h="4843502">
                <a:moveTo>
                  <a:pt x="5072180" y="4843501"/>
                </a:moveTo>
                <a:lnTo>
                  <a:pt x="228679" y="0"/>
                </a:lnTo>
                <a:lnTo>
                  <a:pt x="1" y="228678"/>
                </a:lnTo>
                <a:lnTo>
                  <a:pt x="0" y="4843502"/>
                </a:lnTo>
                <a:close/>
              </a:path>
            </a:pathLst>
          </a:custGeom>
          <a:pattFill prst="wdDn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E25334A-5FE3-4DDA-8D32-4796CCFCAA74}"/>
              </a:ext>
            </a:extLst>
          </p:cNvPr>
          <p:cNvSpPr/>
          <p:nvPr userDrawn="1"/>
        </p:nvSpPr>
        <p:spPr>
          <a:xfrm rot="2700000">
            <a:off x="11438585" y="5665752"/>
            <a:ext cx="877778" cy="1755556"/>
          </a:xfrm>
          <a:custGeom>
            <a:avLst/>
            <a:gdLst>
              <a:gd name="connsiteX0" fmla="*/ 0 w 877778"/>
              <a:gd name="connsiteY0" fmla="*/ 0 h 1755556"/>
              <a:gd name="connsiteX1" fmla="*/ 877778 w 877778"/>
              <a:gd name="connsiteY1" fmla="*/ 877778 h 1755556"/>
              <a:gd name="connsiteX2" fmla="*/ 0 w 877778"/>
              <a:gd name="connsiteY2" fmla="*/ 1755556 h 17555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7778" h="1755556">
                <a:moveTo>
                  <a:pt x="0" y="0"/>
                </a:moveTo>
                <a:lnTo>
                  <a:pt x="877778" y="877778"/>
                </a:lnTo>
                <a:lnTo>
                  <a:pt x="0" y="175555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8818DF1-D7FD-4C0F-875D-7A07E8F75C06}"/>
              </a:ext>
            </a:extLst>
          </p:cNvPr>
          <p:cNvSpPr/>
          <p:nvPr userDrawn="1"/>
        </p:nvSpPr>
        <p:spPr>
          <a:xfrm rot="8100000" flipH="1">
            <a:off x="10582265" y="5841410"/>
            <a:ext cx="2372348" cy="1186174"/>
          </a:xfrm>
          <a:custGeom>
            <a:avLst/>
            <a:gdLst>
              <a:gd name="connsiteX0" fmla="*/ 2372348 w 2372348"/>
              <a:gd name="connsiteY0" fmla="*/ 1186174 h 1186174"/>
              <a:gd name="connsiteX1" fmla="*/ 1186174 w 2372348"/>
              <a:gd name="connsiteY1" fmla="*/ 0 h 1186174"/>
              <a:gd name="connsiteX2" fmla="*/ 0 w 2372348"/>
              <a:gd name="connsiteY2" fmla="*/ 1186174 h 1186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372348" h="1186174">
                <a:moveTo>
                  <a:pt x="2372348" y="1186174"/>
                </a:moveTo>
                <a:lnTo>
                  <a:pt x="1186174" y="0"/>
                </a:lnTo>
                <a:lnTo>
                  <a:pt x="0" y="1186174"/>
                </a:lnTo>
                <a:close/>
              </a:path>
            </a:pathLst>
          </a:custGeom>
          <a:pattFill prst="wdUp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8F9BB384-9E14-4CEA-82C1-21837229D3EF}"/>
              </a:ext>
            </a:extLst>
          </p:cNvPr>
          <p:cNvGrpSpPr/>
          <p:nvPr userDrawn="1"/>
        </p:nvGrpSpPr>
        <p:grpSpPr>
          <a:xfrm rot="16200000">
            <a:off x="431651" y="-917359"/>
            <a:ext cx="1532001" cy="1826463"/>
            <a:chOff x="10800164" y="7142066"/>
            <a:chExt cx="2775293" cy="3308724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862A81A-959D-4EAB-90ED-DB20759BB397}"/>
                </a:ext>
              </a:extLst>
            </p:cNvPr>
            <p:cNvSpPr/>
            <p:nvPr/>
          </p:nvSpPr>
          <p:spPr>
            <a:xfrm rot="2700000">
              <a:off x="10800164" y="7675497"/>
              <a:ext cx="2775293" cy="2775293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AB9E28C-9422-42BD-AECE-29B44B5D63E2}"/>
                </a:ext>
              </a:extLst>
            </p:cNvPr>
            <p:cNvSpPr/>
            <p:nvPr/>
          </p:nvSpPr>
          <p:spPr>
            <a:xfrm rot="8100000" flipH="1">
              <a:off x="10811837" y="7142066"/>
              <a:ext cx="2751954" cy="2751955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2772239B-C46D-4458-BB4B-DDB12FAB0172}"/>
              </a:ext>
            </a:extLst>
          </p:cNvPr>
          <p:cNvGrpSpPr/>
          <p:nvPr userDrawn="1"/>
        </p:nvGrpSpPr>
        <p:grpSpPr>
          <a:xfrm rot="16200000">
            <a:off x="1992859" y="-497210"/>
            <a:ext cx="818398" cy="986162"/>
            <a:chOff x="10945855" y="7317026"/>
            <a:chExt cx="2483924" cy="2993104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C8A2A1A-1FB9-4CA1-B74E-B293187E51AA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DF2B18BA-6B43-40FA-A23B-D894D6AB468B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</p:grp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194264-A3F5-42E2-9A63-DCCED0457E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754880"/>
            <a:ext cx="6803136" cy="36576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spc="30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228600" lvl="0" indent="-228600" rtl="0"/>
            <a:r>
              <a:rPr lang="en-US" noProof="0"/>
              <a:t>Click to edit Master text styles</a:t>
            </a:r>
          </a:p>
        </p:txBody>
      </p:sp>
      <p:sp>
        <p:nvSpPr>
          <p:cNvPr id="22" name="Slide Number Placeholder 4">
            <a:extLst>
              <a:ext uri="{FF2B5EF4-FFF2-40B4-BE49-F238E27FC236}">
                <a16:creationId xmlns:a16="http://schemas.microsoft.com/office/drawing/2014/main" id="{0F332671-6296-47C8-BF26-B2D962F5D0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23" name="Title 1">
            <a:extLst>
              <a:ext uri="{FF2B5EF4-FFF2-40B4-BE49-F238E27FC236}">
                <a16:creationId xmlns:a16="http://schemas.microsoft.com/office/drawing/2014/main" id="{7772A652-7229-2B42-B87B-298C31D6F0C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2104" y="3886200"/>
            <a:ext cx="7781544" cy="859055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Section Title 01</a:t>
            </a:r>
          </a:p>
        </p:txBody>
      </p:sp>
    </p:spTree>
    <p:extLst>
      <p:ext uri="{BB962C8B-B14F-4D97-AF65-F5344CB8AC3E}">
        <p14:creationId xmlns:p14="http://schemas.microsoft.com/office/powerpoint/2010/main" val="16751974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lt 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2CDBB6E5-B91E-4946-9390-E8693855103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0C3CC1C9-1FA0-4FE4-8984-4A8B3728D674}"/>
              </a:ext>
            </a:extLst>
          </p:cNvPr>
          <p:cNvSpPr/>
          <p:nvPr userDrawn="1"/>
        </p:nvSpPr>
        <p:spPr>
          <a:xfrm rot="16200000" flipV="1">
            <a:off x="2855762" y="-2473495"/>
            <a:ext cx="6862743" cy="11809733"/>
          </a:xfrm>
          <a:custGeom>
            <a:avLst/>
            <a:gdLst>
              <a:gd name="connsiteX0" fmla="*/ 6862743 w 6862743"/>
              <a:gd name="connsiteY0" fmla="*/ 11809733 h 11809733"/>
              <a:gd name="connsiteX1" fmla="*/ 6862743 w 6862743"/>
              <a:gd name="connsiteY1" fmla="*/ 7708334 h 11809733"/>
              <a:gd name="connsiteX2" fmla="*/ 4147292 w 6862743"/>
              <a:gd name="connsiteY2" fmla="*/ 7708334 h 11809733"/>
              <a:gd name="connsiteX3" fmla="*/ 4147292 w 6862743"/>
              <a:gd name="connsiteY3" fmla="*/ 7708332 h 11809733"/>
              <a:gd name="connsiteX4" fmla="*/ 6862743 w 6862743"/>
              <a:gd name="connsiteY4" fmla="*/ 7708332 h 11809733"/>
              <a:gd name="connsiteX5" fmla="*/ 4147291 w 6862743"/>
              <a:gd name="connsiteY5" fmla="*/ 4987262 h 11809733"/>
              <a:gd name="connsiteX6" fmla="*/ 4147291 w 6862743"/>
              <a:gd name="connsiteY6" fmla="*/ 3835308 h 11809733"/>
              <a:gd name="connsiteX7" fmla="*/ 307017 w 6862743"/>
              <a:gd name="connsiteY7" fmla="*/ 0 h 11809733"/>
              <a:gd name="connsiteX8" fmla="*/ 0 w 6862743"/>
              <a:gd name="connsiteY8" fmla="*/ 0 h 11809733"/>
              <a:gd name="connsiteX9" fmla="*/ 0 w 6862743"/>
              <a:gd name="connsiteY9" fmla="*/ 11809733 h 118097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3" h="11809733">
                <a:moveTo>
                  <a:pt x="6862743" y="11809733"/>
                </a:moveTo>
                <a:lnTo>
                  <a:pt x="6862743" y="7708334"/>
                </a:lnTo>
                <a:lnTo>
                  <a:pt x="4147292" y="7708334"/>
                </a:lnTo>
                <a:lnTo>
                  <a:pt x="4147292" y="7708332"/>
                </a:lnTo>
                <a:lnTo>
                  <a:pt x="6862743" y="7708332"/>
                </a:lnTo>
                <a:lnTo>
                  <a:pt x="4147291" y="4987262"/>
                </a:lnTo>
                <a:lnTo>
                  <a:pt x="4147291" y="3835308"/>
                </a:lnTo>
                <a:lnTo>
                  <a:pt x="307017" y="0"/>
                </a:lnTo>
                <a:lnTo>
                  <a:pt x="0" y="0"/>
                </a:lnTo>
                <a:lnTo>
                  <a:pt x="0" y="11809733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E049265-431E-48DE-B7F7-4959930171DC}"/>
              </a:ext>
            </a:extLst>
          </p:cNvPr>
          <p:cNvSpPr/>
          <p:nvPr userDrawn="1"/>
        </p:nvSpPr>
        <p:spPr>
          <a:xfrm rot="16200000" flipV="1">
            <a:off x="2626806" y="-2626805"/>
            <a:ext cx="6862743" cy="12116353"/>
          </a:xfrm>
          <a:custGeom>
            <a:avLst/>
            <a:gdLst>
              <a:gd name="connsiteX0" fmla="*/ 6853871 w 6853871"/>
              <a:gd name="connsiteY0" fmla="*/ 12116353 h 12116353"/>
              <a:gd name="connsiteX1" fmla="*/ 6853871 w 6853871"/>
              <a:gd name="connsiteY1" fmla="*/ 8014954 h 12116353"/>
              <a:gd name="connsiteX2" fmla="*/ 4141930 w 6853871"/>
              <a:gd name="connsiteY2" fmla="*/ 8014954 h 12116353"/>
              <a:gd name="connsiteX3" fmla="*/ 4141930 w 6853871"/>
              <a:gd name="connsiteY3" fmla="*/ 8014952 h 12116353"/>
              <a:gd name="connsiteX4" fmla="*/ 6853871 w 6853871"/>
              <a:gd name="connsiteY4" fmla="*/ 8014952 h 12116353"/>
              <a:gd name="connsiteX5" fmla="*/ 4141930 w 6853871"/>
              <a:gd name="connsiteY5" fmla="*/ 5293882 h 12116353"/>
              <a:gd name="connsiteX6" fmla="*/ 4141930 w 6853871"/>
              <a:gd name="connsiteY6" fmla="*/ 4141928 h 12116353"/>
              <a:gd name="connsiteX7" fmla="*/ 0 w 6853871"/>
              <a:gd name="connsiteY7" fmla="*/ 0 h 12116353"/>
              <a:gd name="connsiteX8" fmla="*/ 0 w 6853871"/>
              <a:gd name="connsiteY8" fmla="*/ 12116353 h 12116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3871" h="12116353">
                <a:moveTo>
                  <a:pt x="6853871" y="12116353"/>
                </a:moveTo>
                <a:lnTo>
                  <a:pt x="6853871" y="8014954"/>
                </a:lnTo>
                <a:lnTo>
                  <a:pt x="4141930" y="8014954"/>
                </a:lnTo>
                <a:lnTo>
                  <a:pt x="4141930" y="8014952"/>
                </a:lnTo>
                <a:lnTo>
                  <a:pt x="6853871" y="8014952"/>
                </a:lnTo>
                <a:lnTo>
                  <a:pt x="4141930" y="5293882"/>
                </a:lnTo>
                <a:lnTo>
                  <a:pt x="4141930" y="4141928"/>
                </a:lnTo>
                <a:lnTo>
                  <a:pt x="0" y="0"/>
                </a:lnTo>
                <a:lnTo>
                  <a:pt x="0" y="12116353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173E5F2D-1F8E-4DCC-857F-932C6C6539BB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E9318B2B-E019-4078-9EF0-C9D6281AE31B}"/>
              </a:ext>
            </a:extLst>
          </p:cNvPr>
          <p:cNvGrpSpPr/>
          <p:nvPr userDrawn="1"/>
        </p:nvGrpSpPr>
        <p:grpSpPr>
          <a:xfrm>
            <a:off x="9776075" y="2057401"/>
            <a:ext cx="4413559" cy="3934444"/>
            <a:chOff x="9222437" y="1088097"/>
            <a:chExt cx="5433318" cy="4843502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3E625C0-9656-421F-861F-67C8F93362ED}"/>
                </a:ext>
              </a:extLst>
            </p:cNvPr>
            <p:cNvSpPr/>
            <p:nvPr/>
          </p:nvSpPr>
          <p:spPr>
            <a:xfrm rot="2700000">
              <a:off x="9668983" y="1078460"/>
              <a:ext cx="4406148" cy="5299239"/>
            </a:xfrm>
            <a:custGeom>
              <a:avLst/>
              <a:gdLst>
                <a:gd name="connsiteX0" fmla="*/ 0 w 4406148"/>
                <a:gd name="connsiteY0" fmla="*/ 0 h 5299239"/>
                <a:gd name="connsiteX1" fmla="*/ 4406148 w 4406148"/>
                <a:gd name="connsiteY1" fmla="*/ 4406147 h 5299239"/>
                <a:gd name="connsiteX2" fmla="*/ 3513056 w 4406148"/>
                <a:gd name="connsiteY2" fmla="*/ 5299239 h 5299239"/>
                <a:gd name="connsiteX3" fmla="*/ 1 w 4406148"/>
                <a:gd name="connsiteY3" fmla="*/ 5299239 h 5299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406148" h="5299239">
                  <a:moveTo>
                    <a:pt x="0" y="0"/>
                  </a:moveTo>
                  <a:lnTo>
                    <a:pt x="4406148" y="4406147"/>
                  </a:lnTo>
                  <a:lnTo>
                    <a:pt x="3513056" y="5299239"/>
                  </a:lnTo>
                  <a:lnTo>
                    <a:pt x="1" y="5299239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US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49F8E490-C6E3-4D00-866F-CD85DD88996E}"/>
                </a:ext>
              </a:extLst>
            </p:cNvPr>
            <p:cNvSpPr/>
            <p:nvPr/>
          </p:nvSpPr>
          <p:spPr>
            <a:xfrm rot="8100000" flipH="1">
              <a:off x="9583575" y="1088097"/>
              <a:ext cx="5072180" cy="4843502"/>
            </a:xfrm>
            <a:custGeom>
              <a:avLst/>
              <a:gdLst>
                <a:gd name="connsiteX0" fmla="*/ 5072180 w 5072180"/>
                <a:gd name="connsiteY0" fmla="*/ 4843501 h 4843502"/>
                <a:gd name="connsiteX1" fmla="*/ 228679 w 5072180"/>
                <a:gd name="connsiteY1" fmla="*/ 0 h 4843502"/>
                <a:gd name="connsiteX2" fmla="*/ 1 w 5072180"/>
                <a:gd name="connsiteY2" fmla="*/ 228678 h 4843502"/>
                <a:gd name="connsiteX3" fmla="*/ 0 w 5072180"/>
                <a:gd name="connsiteY3" fmla="*/ 4843502 h 48435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72180" h="4843502">
                  <a:moveTo>
                    <a:pt x="5072180" y="4843501"/>
                  </a:moveTo>
                  <a:lnTo>
                    <a:pt x="228679" y="0"/>
                  </a:lnTo>
                  <a:lnTo>
                    <a:pt x="1" y="228678"/>
                  </a:lnTo>
                  <a:lnTo>
                    <a:pt x="0" y="4843502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US" noProof="0"/>
            </a:p>
          </p:txBody>
        </p:sp>
      </p:grp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EE8F5B31-1523-46AE-9455-C33DFC1BDDE0}"/>
              </a:ext>
            </a:extLst>
          </p:cNvPr>
          <p:cNvSpPr/>
          <p:nvPr userDrawn="1"/>
        </p:nvSpPr>
        <p:spPr>
          <a:xfrm rot="2700000">
            <a:off x="11438585" y="5665752"/>
            <a:ext cx="877778" cy="1755556"/>
          </a:xfrm>
          <a:custGeom>
            <a:avLst/>
            <a:gdLst>
              <a:gd name="connsiteX0" fmla="*/ 0 w 877778"/>
              <a:gd name="connsiteY0" fmla="*/ 0 h 1755556"/>
              <a:gd name="connsiteX1" fmla="*/ 877778 w 877778"/>
              <a:gd name="connsiteY1" fmla="*/ 877778 h 1755556"/>
              <a:gd name="connsiteX2" fmla="*/ 0 w 877778"/>
              <a:gd name="connsiteY2" fmla="*/ 1755556 h 17555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7778" h="1755556">
                <a:moveTo>
                  <a:pt x="0" y="0"/>
                </a:moveTo>
                <a:lnTo>
                  <a:pt x="877778" y="877778"/>
                </a:lnTo>
                <a:lnTo>
                  <a:pt x="0" y="175555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5D17048F-C2E1-4775-BC32-50BD6219F89D}"/>
              </a:ext>
            </a:extLst>
          </p:cNvPr>
          <p:cNvSpPr/>
          <p:nvPr userDrawn="1"/>
        </p:nvSpPr>
        <p:spPr>
          <a:xfrm rot="8100000" flipH="1">
            <a:off x="10582265" y="5841410"/>
            <a:ext cx="2372348" cy="1186174"/>
          </a:xfrm>
          <a:custGeom>
            <a:avLst/>
            <a:gdLst>
              <a:gd name="connsiteX0" fmla="*/ 2372348 w 2372348"/>
              <a:gd name="connsiteY0" fmla="*/ 1186174 h 1186174"/>
              <a:gd name="connsiteX1" fmla="*/ 1186174 w 2372348"/>
              <a:gd name="connsiteY1" fmla="*/ 0 h 1186174"/>
              <a:gd name="connsiteX2" fmla="*/ 0 w 2372348"/>
              <a:gd name="connsiteY2" fmla="*/ 1186174 h 1186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372348" h="1186174">
                <a:moveTo>
                  <a:pt x="2372348" y="1186174"/>
                </a:moveTo>
                <a:lnTo>
                  <a:pt x="1186174" y="0"/>
                </a:lnTo>
                <a:lnTo>
                  <a:pt x="0" y="1186174"/>
                </a:lnTo>
                <a:close/>
              </a:path>
            </a:pathLst>
          </a:custGeom>
          <a:pattFill prst="wdUp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EAB002AA-4848-49C8-A834-036F860C79A3}"/>
              </a:ext>
            </a:extLst>
          </p:cNvPr>
          <p:cNvGrpSpPr/>
          <p:nvPr userDrawn="1"/>
        </p:nvGrpSpPr>
        <p:grpSpPr>
          <a:xfrm rot="16200000" flipH="1">
            <a:off x="9913705" y="6257994"/>
            <a:ext cx="1052473" cy="1209445"/>
            <a:chOff x="10800165" y="7142066"/>
            <a:chExt cx="2775293" cy="3189215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14B187A8-7F8D-469D-A03B-4F835A5746DE}"/>
                </a:ext>
              </a:extLst>
            </p:cNvPr>
            <p:cNvSpPr/>
            <p:nvPr/>
          </p:nvSpPr>
          <p:spPr>
            <a:xfrm rot="2700000">
              <a:off x="10800166" y="7555988"/>
              <a:ext cx="2775292" cy="2775293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03D871D1-A11A-48FB-82A8-8D61AB5CB85C}"/>
                </a:ext>
              </a:extLst>
            </p:cNvPr>
            <p:cNvSpPr/>
            <p:nvPr/>
          </p:nvSpPr>
          <p:spPr>
            <a:xfrm rot="8100000" flipH="1">
              <a:off x="10811837" y="7142066"/>
              <a:ext cx="2751954" cy="2751955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2374B20-3E42-44AF-BEF1-8AB33067395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2104" y="3886200"/>
            <a:ext cx="7781544" cy="859055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Section Title 01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194264-A3F5-42E2-9A63-DCCED0457E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754880"/>
            <a:ext cx="6803136" cy="36576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spc="30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228600" lvl="0" indent="-228600" rtl="0"/>
            <a:r>
              <a:rPr lang="en-US" noProof="0"/>
              <a:t>Click to edit Master text styles</a:t>
            </a:r>
          </a:p>
        </p:txBody>
      </p:sp>
      <p:sp>
        <p:nvSpPr>
          <p:cNvPr id="35" name="Slide Number Placeholder 4">
            <a:extLst>
              <a:ext uri="{FF2B5EF4-FFF2-40B4-BE49-F238E27FC236}">
                <a16:creationId xmlns:a16="http://schemas.microsoft.com/office/drawing/2014/main" id="{6F73F836-940E-4B65-A29C-D0869263C9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5114788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2CDBB6E5-B91E-4946-9390-E8693855103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0C3CC1C9-1FA0-4FE4-8984-4A8B3728D674}"/>
              </a:ext>
            </a:extLst>
          </p:cNvPr>
          <p:cNvSpPr/>
          <p:nvPr userDrawn="1"/>
        </p:nvSpPr>
        <p:spPr>
          <a:xfrm rot="16200000" flipV="1">
            <a:off x="2855762" y="-2473495"/>
            <a:ext cx="6862743" cy="11809733"/>
          </a:xfrm>
          <a:custGeom>
            <a:avLst/>
            <a:gdLst>
              <a:gd name="connsiteX0" fmla="*/ 6862743 w 6862743"/>
              <a:gd name="connsiteY0" fmla="*/ 11809733 h 11809733"/>
              <a:gd name="connsiteX1" fmla="*/ 6862743 w 6862743"/>
              <a:gd name="connsiteY1" fmla="*/ 7708334 h 11809733"/>
              <a:gd name="connsiteX2" fmla="*/ 4147292 w 6862743"/>
              <a:gd name="connsiteY2" fmla="*/ 7708334 h 11809733"/>
              <a:gd name="connsiteX3" fmla="*/ 4147292 w 6862743"/>
              <a:gd name="connsiteY3" fmla="*/ 7708332 h 11809733"/>
              <a:gd name="connsiteX4" fmla="*/ 6862743 w 6862743"/>
              <a:gd name="connsiteY4" fmla="*/ 7708332 h 11809733"/>
              <a:gd name="connsiteX5" fmla="*/ 4147291 w 6862743"/>
              <a:gd name="connsiteY5" fmla="*/ 4987262 h 11809733"/>
              <a:gd name="connsiteX6" fmla="*/ 4147291 w 6862743"/>
              <a:gd name="connsiteY6" fmla="*/ 3835308 h 11809733"/>
              <a:gd name="connsiteX7" fmla="*/ 307017 w 6862743"/>
              <a:gd name="connsiteY7" fmla="*/ 0 h 11809733"/>
              <a:gd name="connsiteX8" fmla="*/ 0 w 6862743"/>
              <a:gd name="connsiteY8" fmla="*/ 0 h 11809733"/>
              <a:gd name="connsiteX9" fmla="*/ 0 w 6862743"/>
              <a:gd name="connsiteY9" fmla="*/ 11809733 h 118097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3" h="11809733">
                <a:moveTo>
                  <a:pt x="6862743" y="11809733"/>
                </a:moveTo>
                <a:lnTo>
                  <a:pt x="6862743" y="7708334"/>
                </a:lnTo>
                <a:lnTo>
                  <a:pt x="4147292" y="7708334"/>
                </a:lnTo>
                <a:lnTo>
                  <a:pt x="4147292" y="7708332"/>
                </a:lnTo>
                <a:lnTo>
                  <a:pt x="6862743" y="7708332"/>
                </a:lnTo>
                <a:lnTo>
                  <a:pt x="4147291" y="4987262"/>
                </a:lnTo>
                <a:lnTo>
                  <a:pt x="4147291" y="3835308"/>
                </a:lnTo>
                <a:lnTo>
                  <a:pt x="307017" y="0"/>
                </a:lnTo>
                <a:lnTo>
                  <a:pt x="0" y="0"/>
                </a:lnTo>
                <a:lnTo>
                  <a:pt x="0" y="11809733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E049265-431E-48DE-B7F7-4959930171DC}"/>
              </a:ext>
            </a:extLst>
          </p:cNvPr>
          <p:cNvSpPr/>
          <p:nvPr userDrawn="1"/>
        </p:nvSpPr>
        <p:spPr>
          <a:xfrm rot="16200000" flipV="1">
            <a:off x="2626806" y="-2626805"/>
            <a:ext cx="6862743" cy="12116353"/>
          </a:xfrm>
          <a:custGeom>
            <a:avLst/>
            <a:gdLst>
              <a:gd name="connsiteX0" fmla="*/ 6853871 w 6853871"/>
              <a:gd name="connsiteY0" fmla="*/ 12116353 h 12116353"/>
              <a:gd name="connsiteX1" fmla="*/ 6853871 w 6853871"/>
              <a:gd name="connsiteY1" fmla="*/ 8014954 h 12116353"/>
              <a:gd name="connsiteX2" fmla="*/ 4141930 w 6853871"/>
              <a:gd name="connsiteY2" fmla="*/ 8014954 h 12116353"/>
              <a:gd name="connsiteX3" fmla="*/ 4141930 w 6853871"/>
              <a:gd name="connsiteY3" fmla="*/ 8014952 h 12116353"/>
              <a:gd name="connsiteX4" fmla="*/ 6853871 w 6853871"/>
              <a:gd name="connsiteY4" fmla="*/ 8014952 h 12116353"/>
              <a:gd name="connsiteX5" fmla="*/ 4141930 w 6853871"/>
              <a:gd name="connsiteY5" fmla="*/ 5293882 h 12116353"/>
              <a:gd name="connsiteX6" fmla="*/ 4141930 w 6853871"/>
              <a:gd name="connsiteY6" fmla="*/ 4141928 h 12116353"/>
              <a:gd name="connsiteX7" fmla="*/ 0 w 6853871"/>
              <a:gd name="connsiteY7" fmla="*/ 0 h 12116353"/>
              <a:gd name="connsiteX8" fmla="*/ 0 w 6853871"/>
              <a:gd name="connsiteY8" fmla="*/ 12116353 h 12116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3871" h="12116353">
                <a:moveTo>
                  <a:pt x="6853871" y="12116353"/>
                </a:moveTo>
                <a:lnTo>
                  <a:pt x="6853871" y="8014954"/>
                </a:lnTo>
                <a:lnTo>
                  <a:pt x="4141930" y="8014954"/>
                </a:lnTo>
                <a:lnTo>
                  <a:pt x="4141930" y="8014952"/>
                </a:lnTo>
                <a:lnTo>
                  <a:pt x="6853871" y="8014952"/>
                </a:lnTo>
                <a:lnTo>
                  <a:pt x="4141930" y="5293882"/>
                </a:lnTo>
                <a:lnTo>
                  <a:pt x="4141930" y="4141928"/>
                </a:lnTo>
                <a:lnTo>
                  <a:pt x="0" y="0"/>
                </a:lnTo>
                <a:lnTo>
                  <a:pt x="0" y="12116353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173E5F2D-1F8E-4DCC-857F-932C6C6539BB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ECB4C115-EFF9-405C-98BE-F4077B9730D0}"/>
              </a:ext>
            </a:extLst>
          </p:cNvPr>
          <p:cNvSpPr/>
          <p:nvPr userDrawn="1"/>
        </p:nvSpPr>
        <p:spPr>
          <a:xfrm>
            <a:off x="533399" y="914400"/>
            <a:ext cx="1944914" cy="1944914"/>
          </a:xfrm>
          <a:prstGeom prst="ellipse">
            <a:avLst/>
          </a:prstGeom>
          <a:solidFill>
            <a:schemeClr val="accent1">
              <a:lumMod val="50000"/>
            </a:schemeClr>
          </a:solidFill>
          <a:ln w="76200">
            <a:solidFill>
              <a:schemeClr val="accent1">
                <a:alpha val="5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C9A300DD-BB54-44ED-A7E4-01CD41EC930F}"/>
              </a:ext>
            </a:extLst>
          </p:cNvPr>
          <p:cNvSpPr txBox="1">
            <a:spLocks/>
          </p:cNvSpPr>
          <p:nvPr userDrawn="1"/>
        </p:nvSpPr>
        <p:spPr>
          <a:xfrm>
            <a:off x="956993" y="923305"/>
            <a:ext cx="1005115" cy="285931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GB" sz="3600" b="0" i="0" kern="1200" dirty="0">
                <a:solidFill>
                  <a:schemeClr val="bg1"/>
                </a:solidFill>
                <a:latin typeface="Trebuchet MS" panose="020B0603020202020204" pitchFamily="34" charset="0"/>
                <a:ea typeface="+mj-ea"/>
                <a:cs typeface="+mj-cs"/>
              </a:defRPr>
            </a:lvl1pPr>
          </a:lstStyle>
          <a:p>
            <a:pPr algn="ctr" rtl="0"/>
            <a:r>
              <a:rPr lang="en-gb" sz="18400" noProof="0">
                <a:solidFill>
                  <a:schemeClr val="accent1">
                    <a:lumMod val="60000"/>
                    <a:lumOff val="40000"/>
                  </a:schemeClr>
                </a:solidFill>
                <a:latin typeface="+mj-lt"/>
              </a:rPr>
              <a:t>“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374B20-3E42-44AF-BEF1-8AB33067395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33399" y="3200400"/>
            <a:ext cx="7551057" cy="285931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100000"/>
              </a:lnSpc>
              <a:defRPr lang="en-GB" sz="3200" b="0" i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Quote</a:t>
            </a:r>
          </a:p>
        </p:txBody>
      </p:sp>
      <p:sp>
        <p:nvSpPr>
          <p:cNvPr id="19" name="Slide Number Placeholder 4">
            <a:extLst>
              <a:ext uri="{FF2B5EF4-FFF2-40B4-BE49-F238E27FC236}">
                <a16:creationId xmlns:a16="http://schemas.microsoft.com/office/drawing/2014/main" id="{A4E6C1FF-5925-42B3-B7F9-0A0031BDA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7531698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Tex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US" noProof="0" smtClean="0"/>
              <a:pPr/>
              <a:t>‹#›</a:t>
            </a:fld>
            <a:endParaRPr lang="en-US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</p:grp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03618670-D1E4-466C-BDB5-FC890AC3145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44500" y="1625385"/>
            <a:ext cx="6718300" cy="4093243"/>
          </a:xfrm>
        </p:spPr>
        <p:txBody>
          <a:bodyPr rtlCol="0">
            <a:noAutofit/>
          </a:bodyPr>
          <a:lstStyle>
            <a:lvl1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2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745748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737049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0103A49C-32FF-49E6-86F3-FC2E19517BD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43365" y="1825625"/>
            <a:ext cx="11215235" cy="4351338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6367082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7FA80A70-18DE-4DB9-9982-BA75BE54CF93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44500" y="1681163"/>
            <a:ext cx="5157787" cy="823912"/>
          </a:xfrm>
        </p:spPr>
        <p:txBody>
          <a:bodyPr rtlCol="0" anchor="t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20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6" name="Text Placeholder 4">
            <a:extLst>
              <a:ext uri="{FF2B5EF4-FFF2-40B4-BE49-F238E27FC236}">
                <a16:creationId xmlns:a16="http://schemas.microsoft.com/office/drawing/2014/main" id="{2801C0EF-C078-44B0-AD01-4850E9A65EE0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6500812" y="1681163"/>
            <a:ext cx="5157788" cy="823912"/>
          </a:xfrm>
        </p:spPr>
        <p:txBody>
          <a:bodyPr rtlCol="0" anchor="t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20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7" name="Content Placeholder 3">
            <a:extLst>
              <a:ext uri="{FF2B5EF4-FFF2-40B4-BE49-F238E27FC236}">
                <a16:creationId xmlns:a16="http://schemas.microsoft.com/office/drawing/2014/main" id="{7C9DED91-45F6-4308-A085-1EFACA6468CF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444500" y="2505075"/>
            <a:ext cx="5157787" cy="3684588"/>
          </a:xfrm>
        </p:spPr>
        <p:txBody>
          <a:bodyPr rtlCol="0"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28" name="Content Placeholder 5">
            <a:extLst>
              <a:ext uri="{FF2B5EF4-FFF2-40B4-BE49-F238E27FC236}">
                <a16:creationId xmlns:a16="http://schemas.microsoft.com/office/drawing/2014/main" id="{0574B5E7-B666-439B-9278-67BE1EA6EBC5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6475412" y="2505075"/>
            <a:ext cx="5183188" cy="3684588"/>
          </a:xfrm>
        </p:spPr>
        <p:txBody>
          <a:bodyPr rtlCol="0"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191671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FE796BFF-6E5F-4DE7-B193-F501FC094D63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443365" y="1517715"/>
            <a:ext cx="5184437" cy="4659248"/>
          </a:xfrm>
        </p:spPr>
        <p:txBody>
          <a:bodyPr rtlCol="0">
            <a:normAutofit/>
          </a:bodyPr>
          <a:lstStyle>
            <a:lvl1pPr marL="457200" indent="-457200"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</a:defRPr>
            </a:lvl1pPr>
            <a:lvl2pPr marL="800100" indent="-342900">
              <a:buFont typeface="Arial" panose="020B0604020202020204" pitchFamily="34" charset="0"/>
              <a:buChar char="•"/>
              <a:defRPr sz="1800">
                <a:solidFill>
                  <a:schemeClr val="bg1"/>
                </a:solidFill>
              </a:defRPr>
            </a:lvl2pPr>
            <a:lvl3pPr marL="1257300" indent="-342900">
              <a:buFont typeface="Arial" panose="020B0604020202020204" pitchFamily="34" charset="0"/>
              <a:buChar char="•"/>
              <a:defRPr sz="1600">
                <a:solidFill>
                  <a:schemeClr val="bg1"/>
                </a:solidFill>
              </a:defRPr>
            </a:lvl3pPr>
            <a:lvl4pPr marL="16573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4pPr>
            <a:lvl5pPr marL="21145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21" name="Content Placeholder 3">
            <a:extLst>
              <a:ext uri="{FF2B5EF4-FFF2-40B4-BE49-F238E27FC236}">
                <a16:creationId xmlns:a16="http://schemas.microsoft.com/office/drawing/2014/main" id="{78622754-CA4D-4C27-A37F-B26E7B4C9CA2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6474163" y="1517715"/>
            <a:ext cx="5184437" cy="4659248"/>
          </a:xfrm>
        </p:spPr>
        <p:txBody>
          <a:bodyPr rtlCol="0"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  <a:lvl2pPr>
              <a:defRPr sz="1800">
                <a:solidFill>
                  <a:schemeClr val="bg1"/>
                </a:solidFill>
              </a:defRPr>
            </a:lvl2pPr>
            <a:lvl3pPr>
              <a:defRPr sz="1600">
                <a:solidFill>
                  <a:schemeClr val="bg1"/>
                </a:solidFill>
              </a:defRPr>
            </a:lvl3pPr>
            <a:lvl4pPr>
              <a:defRPr sz="1400">
                <a:solidFill>
                  <a:schemeClr val="bg1"/>
                </a:solidFill>
              </a:defRPr>
            </a:lvl4pPr>
            <a:lvl5pPr>
              <a:defRPr sz="14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995978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ategory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0" name="Picture Placeholder 8">
            <a:extLst>
              <a:ext uri="{FF2B5EF4-FFF2-40B4-BE49-F238E27FC236}">
                <a16:creationId xmlns:a16="http://schemas.microsoft.com/office/drawing/2014/main" id="{6D00E6B4-1CBE-404E-B943-5F1832320C1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78212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1" name="Picture Placeholder 8">
            <a:extLst>
              <a:ext uri="{FF2B5EF4-FFF2-40B4-BE49-F238E27FC236}">
                <a16:creationId xmlns:a16="http://schemas.microsoft.com/office/drawing/2014/main" id="{7CD59BFD-62BE-4E33-92A5-B84A2A9A8D3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222230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60DC5978-55B8-421D-91B4-29F8210A7B2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466248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3" name="Picture Placeholder 8">
            <a:extLst>
              <a:ext uri="{FF2B5EF4-FFF2-40B4-BE49-F238E27FC236}">
                <a16:creationId xmlns:a16="http://schemas.microsoft.com/office/drawing/2014/main" id="{BE3FB8C3-2C7E-4C59-8BD5-53FA2772DB5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710266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4" name="Picture Placeholder 8">
            <a:extLst>
              <a:ext uri="{FF2B5EF4-FFF2-40B4-BE49-F238E27FC236}">
                <a16:creationId xmlns:a16="http://schemas.microsoft.com/office/drawing/2014/main" id="{FD8FA9DA-C36B-4889-B88F-28B5829E53E2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954283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6" name="Text Placeholder 22">
            <a:extLst>
              <a:ext uri="{FF2B5EF4-FFF2-40B4-BE49-F238E27FC236}">
                <a16:creationId xmlns:a16="http://schemas.microsoft.com/office/drawing/2014/main" id="{2A19101D-7C37-42BF-8167-5391EA65EC3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19894" y="4240093"/>
            <a:ext cx="1776140" cy="1463040"/>
          </a:xfrm>
        </p:spPr>
        <p:txBody>
          <a:bodyPr lIns="0" tIns="0" rIns="0" bIns="0"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7" name="Text Placeholder 22">
            <a:extLst>
              <a:ext uri="{FF2B5EF4-FFF2-40B4-BE49-F238E27FC236}">
                <a16:creationId xmlns:a16="http://schemas.microsoft.com/office/drawing/2014/main" id="{05F72315-51A9-431C-B80A-45E4FB1D6BD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2963912" y="4240093"/>
            <a:ext cx="1776140" cy="1463040"/>
          </a:xfrm>
        </p:spPr>
        <p:txBody>
          <a:bodyPr lIns="0" tIns="0" rIns="0" bIns="0"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8" name="Text Placeholder 22">
            <a:extLst>
              <a:ext uri="{FF2B5EF4-FFF2-40B4-BE49-F238E27FC236}">
                <a16:creationId xmlns:a16="http://schemas.microsoft.com/office/drawing/2014/main" id="{883D1F0C-34F1-46E1-B178-E4AB82B14631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207930" y="4240093"/>
            <a:ext cx="1776140" cy="1463040"/>
          </a:xfrm>
        </p:spPr>
        <p:txBody>
          <a:bodyPr lIns="0" tIns="0" rIns="0" bIns="0"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9" name="Text Placeholder 22">
            <a:extLst>
              <a:ext uri="{FF2B5EF4-FFF2-40B4-BE49-F238E27FC236}">
                <a16:creationId xmlns:a16="http://schemas.microsoft.com/office/drawing/2014/main" id="{7202A849-DF14-40E7-B38D-1185F72603EC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7451948" y="4240093"/>
            <a:ext cx="1776140" cy="1463040"/>
          </a:xfrm>
        </p:spPr>
        <p:txBody>
          <a:bodyPr lIns="0" tIns="0" rIns="0" bIns="0"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30" name="Text Placeholder 22">
            <a:extLst>
              <a:ext uri="{FF2B5EF4-FFF2-40B4-BE49-F238E27FC236}">
                <a16:creationId xmlns:a16="http://schemas.microsoft.com/office/drawing/2014/main" id="{CCFC1ADF-AC11-4CCD-AC2D-478B6FFEA5EA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695965" y="4240093"/>
            <a:ext cx="1776140" cy="1463040"/>
          </a:xfrm>
        </p:spPr>
        <p:txBody>
          <a:bodyPr lIns="0" tIns="0" rIns="0" bIns="0"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B4CB326-DA0E-488E-B236-7017E8438FBB}"/>
              </a:ext>
            </a:extLst>
          </p:cNvPr>
          <p:cNvCxnSpPr/>
          <p:nvPr userDrawn="1"/>
        </p:nvCxnSpPr>
        <p:spPr>
          <a:xfrm>
            <a:off x="1242354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9366B533-7212-4A36-9CE2-D6302E721F8F}"/>
              </a:ext>
            </a:extLst>
          </p:cNvPr>
          <p:cNvCxnSpPr/>
          <p:nvPr userDrawn="1"/>
        </p:nvCxnSpPr>
        <p:spPr>
          <a:xfrm>
            <a:off x="3486372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AD7474CD-E230-4E14-8274-5E20F673F401}"/>
              </a:ext>
            </a:extLst>
          </p:cNvPr>
          <p:cNvCxnSpPr/>
          <p:nvPr userDrawn="1"/>
        </p:nvCxnSpPr>
        <p:spPr>
          <a:xfrm>
            <a:off x="5730390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6BF71FCE-6F39-4D2F-82BE-7D9F1D2ED59F}"/>
              </a:ext>
            </a:extLst>
          </p:cNvPr>
          <p:cNvCxnSpPr/>
          <p:nvPr userDrawn="1"/>
        </p:nvCxnSpPr>
        <p:spPr>
          <a:xfrm>
            <a:off x="7974408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AE97AC7A-17D9-4F42-9DD0-94FE4FC6BF19}"/>
              </a:ext>
            </a:extLst>
          </p:cNvPr>
          <p:cNvCxnSpPr/>
          <p:nvPr userDrawn="1"/>
        </p:nvCxnSpPr>
        <p:spPr>
          <a:xfrm>
            <a:off x="10218425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762663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+ 3 Sec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6" name="Text Placeholder 22">
            <a:extLst>
              <a:ext uri="{FF2B5EF4-FFF2-40B4-BE49-F238E27FC236}">
                <a16:creationId xmlns:a16="http://schemas.microsoft.com/office/drawing/2014/main" id="{2A19101D-7C37-42BF-8167-5391EA65EC3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42094" y="4240093"/>
            <a:ext cx="3293306" cy="1463040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231B97CF-FD24-4932-8459-893B1AC73D33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-2" y="1352575"/>
            <a:ext cx="12192002" cy="2289897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1400">
                <a:solidFill>
                  <a:schemeClr val="accent2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36" name="Text Placeholder 22">
            <a:extLst>
              <a:ext uri="{FF2B5EF4-FFF2-40B4-BE49-F238E27FC236}">
                <a16:creationId xmlns:a16="http://schemas.microsoft.com/office/drawing/2014/main" id="{642D3CE0-C3B4-4F3F-A650-AB452B3AD4B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444169" y="4240093"/>
            <a:ext cx="3293306" cy="1463040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37" name="Text Placeholder 22">
            <a:extLst>
              <a:ext uri="{FF2B5EF4-FFF2-40B4-BE49-F238E27FC236}">
                <a16:creationId xmlns:a16="http://schemas.microsoft.com/office/drawing/2014/main" id="{DBED2BB0-CDAD-40EE-8B35-C66DF45EE29D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346244" y="4240093"/>
            <a:ext cx="3293306" cy="1463040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447457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+ Tex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6" name="Text Placeholder 22">
            <a:extLst>
              <a:ext uri="{FF2B5EF4-FFF2-40B4-BE49-F238E27FC236}">
                <a16:creationId xmlns:a16="http://schemas.microsoft.com/office/drawing/2014/main" id="{2A19101D-7C37-42BF-8167-5391EA65EC3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42094" y="4240093"/>
            <a:ext cx="9402006" cy="1463040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231B97CF-FD24-4932-8459-893B1AC73D33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-2" y="1352575"/>
            <a:ext cx="12192002" cy="2289897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1400">
                <a:solidFill>
                  <a:schemeClr val="accent2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</p:spTree>
    <p:extLst>
      <p:ext uri="{BB962C8B-B14F-4D97-AF65-F5344CB8AC3E}">
        <p14:creationId xmlns:p14="http://schemas.microsoft.com/office/powerpoint/2010/main" val="248682677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0" name="Picture Placeholder 2">
            <a:extLst>
              <a:ext uri="{FF2B5EF4-FFF2-40B4-BE49-F238E27FC236}">
                <a16:creationId xmlns:a16="http://schemas.microsoft.com/office/drawing/2014/main" id="{30B3A574-7940-4E35-857E-5CA35A5910E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110087" y="1444649"/>
            <a:ext cx="7548513" cy="4579079"/>
          </a:xfrm>
        </p:spPr>
        <p:txBody>
          <a:bodyPr rtlCol="0">
            <a:normAutofit/>
          </a:bodyPr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912B51EA-3E6F-4BF6-BE48-62128AF32B85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443366" y="1444649"/>
            <a:ext cx="3365063" cy="4579079"/>
          </a:xfrm>
        </p:spPr>
        <p:txBody>
          <a:bodyPr rtlCol="0"/>
          <a:lstStyle>
            <a:lvl1pPr marL="0" indent="0">
              <a:buFont typeface="Arial" panose="020B0604020202020204" pitchFamily="34" charset="0"/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406501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912B51EA-3E6F-4BF6-BE48-62128AF32B85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443366" y="1444649"/>
            <a:ext cx="3365063" cy="4579079"/>
          </a:xfrm>
        </p:spPr>
        <p:txBody>
          <a:bodyPr rtlCol="0"/>
          <a:lstStyle>
            <a:lvl1pPr marL="0" indent="0">
              <a:buFont typeface="Arial" panose="020B0604020202020204" pitchFamily="34" charset="0"/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A015C605-1D30-48BC-A0D6-3B11AF56CC5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964290" y="1444649"/>
            <a:ext cx="7694310" cy="4579079"/>
          </a:xfrm>
        </p:spPr>
        <p:txBody>
          <a:bodyPr rtlCol="0">
            <a:normAutofit/>
          </a:bodyPr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1298954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D4494CD2-CCDD-0248-96F8-741002C44255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9" name="Freeform: Shape 9">
            <a:extLst>
              <a:ext uri="{FF2B5EF4-FFF2-40B4-BE49-F238E27FC236}">
                <a16:creationId xmlns:a16="http://schemas.microsoft.com/office/drawing/2014/main" id="{07077B00-C1EE-7241-B441-7814F92A7EDF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0" name="Freeform: Shape 17">
            <a:extLst>
              <a:ext uri="{FF2B5EF4-FFF2-40B4-BE49-F238E27FC236}">
                <a16:creationId xmlns:a16="http://schemas.microsoft.com/office/drawing/2014/main" id="{3A1AEBC4-637E-F64C-9192-69AC4BB26D0C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1" name="Freeform: Shape 11">
            <a:extLst>
              <a:ext uri="{FF2B5EF4-FFF2-40B4-BE49-F238E27FC236}">
                <a16:creationId xmlns:a16="http://schemas.microsoft.com/office/drawing/2014/main" id="{669A7039-C54C-8E46-9A8B-DDB2547D989C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2" name="Freeform: Shape 7">
            <a:extLst>
              <a:ext uri="{FF2B5EF4-FFF2-40B4-BE49-F238E27FC236}">
                <a16:creationId xmlns:a16="http://schemas.microsoft.com/office/drawing/2014/main" id="{4F173B32-87BB-9A40-8C91-4C1EED2B7ABF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4AC87F4E-12B5-1B42-AFD2-4DB39B7645C9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25" name="Freeform: Shape 15">
              <a:extLst>
                <a:ext uri="{FF2B5EF4-FFF2-40B4-BE49-F238E27FC236}">
                  <a16:creationId xmlns:a16="http://schemas.microsoft.com/office/drawing/2014/main" id="{03DD8765-59DF-A045-ADB5-E39FAEE153A0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26" name="Freeform: Shape 16">
              <a:extLst>
                <a:ext uri="{FF2B5EF4-FFF2-40B4-BE49-F238E27FC236}">
                  <a16:creationId xmlns:a16="http://schemas.microsoft.com/office/drawing/2014/main" id="{B34B796C-A407-7B4D-B4F0-E58A44FE8DB4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30" name="Freeform: Shape 23">
            <a:extLst>
              <a:ext uri="{FF2B5EF4-FFF2-40B4-BE49-F238E27FC236}">
                <a16:creationId xmlns:a16="http://schemas.microsoft.com/office/drawing/2014/main" id="{CBE3FDC9-67CB-FA42-B127-A36BFF4678BB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1" name="Slide Number Placeholder 4">
            <a:extLst>
              <a:ext uri="{FF2B5EF4-FFF2-40B4-BE49-F238E27FC236}">
                <a16:creationId xmlns:a16="http://schemas.microsoft.com/office/drawing/2014/main" id="{1E902BFF-CA8F-D745-A819-A7BB38B30E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7230474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E739168-A5E8-443A-B392-7AD4CF8977A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41E10E1E-5268-4F03-BA64-07E19DE26739}"/>
              </a:ext>
            </a:extLst>
          </p:cNvPr>
          <p:cNvSpPr/>
          <p:nvPr/>
        </p:nvSpPr>
        <p:spPr>
          <a:xfrm flipH="1">
            <a:off x="-16297" y="0"/>
            <a:ext cx="12208298" cy="6858000"/>
          </a:xfrm>
          <a:custGeom>
            <a:avLst/>
            <a:gdLst>
              <a:gd name="connsiteX0" fmla="*/ 8574289 w 12208298"/>
              <a:gd name="connsiteY0" fmla="*/ 0 h 6858000"/>
              <a:gd name="connsiteX1" fmla="*/ 0 w 12208298"/>
              <a:gd name="connsiteY1" fmla="*/ 0 h 6858000"/>
              <a:gd name="connsiteX2" fmla="*/ 0 w 12208298"/>
              <a:gd name="connsiteY2" fmla="*/ 6858000 h 6858000"/>
              <a:gd name="connsiteX3" fmla="*/ 532109 w 12208298"/>
              <a:gd name="connsiteY3" fmla="*/ 6858000 h 6858000"/>
              <a:gd name="connsiteX4" fmla="*/ 11495317 w 12208298"/>
              <a:gd name="connsiteY4" fmla="*/ 6858000 h 6858000"/>
              <a:gd name="connsiteX5" fmla="*/ 12208298 w 12208298"/>
              <a:gd name="connsiteY5" fmla="*/ 6858000 h 6858000"/>
              <a:gd name="connsiteX6" fmla="*/ 12208298 w 12208298"/>
              <a:gd name="connsiteY6" fmla="*/ 3146781 h 6858000"/>
              <a:gd name="connsiteX7" fmla="*/ 10353284 w 12208298"/>
              <a:gd name="connsiteY7" fmla="*/ 1291767 h 6858000"/>
              <a:gd name="connsiteX8" fmla="*/ 9866056 w 12208298"/>
              <a:gd name="connsiteY8" fmla="*/ 129176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208298" h="6858000">
                <a:moveTo>
                  <a:pt x="8574289" y="0"/>
                </a:moveTo>
                <a:lnTo>
                  <a:pt x="0" y="0"/>
                </a:lnTo>
                <a:lnTo>
                  <a:pt x="0" y="6858000"/>
                </a:lnTo>
                <a:lnTo>
                  <a:pt x="532109" y="6858000"/>
                </a:lnTo>
                <a:lnTo>
                  <a:pt x="11495317" y="6858000"/>
                </a:lnTo>
                <a:lnTo>
                  <a:pt x="12208298" y="6858000"/>
                </a:lnTo>
                <a:lnTo>
                  <a:pt x="12208298" y="3146781"/>
                </a:lnTo>
                <a:lnTo>
                  <a:pt x="10353284" y="1291767"/>
                </a:lnTo>
                <a:lnTo>
                  <a:pt x="9866056" y="1291767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989C45D-BDFF-418F-BE79-03FF70015770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pattFill prst="wdDnDiag">
            <a:fgClr>
              <a:schemeClr val="accent1"/>
            </a:fgClr>
            <a:bgClr>
              <a:schemeClr val="accent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027A677-9ACB-4264-B148-4806678FB83F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EA7FF9D7-8545-4547-AC77-A0421EEB9B99}"/>
              </a:ext>
            </a:extLst>
          </p:cNvPr>
          <p:cNvGrpSpPr/>
          <p:nvPr userDrawn="1"/>
        </p:nvGrpSpPr>
        <p:grpSpPr>
          <a:xfrm>
            <a:off x="0" y="0"/>
            <a:ext cx="6881966" cy="6858876"/>
            <a:chOff x="-5321" y="1096"/>
            <a:chExt cx="5924073" cy="5904197"/>
          </a:xfrm>
        </p:grpSpPr>
        <p:sp>
          <p:nvSpPr>
            <p:cNvPr id="17" name="Right Triangle 16">
              <a:extLst>
                <a:ext uri="{FF2B5EF4-FFF2-40B4-BE49-F238E27FC236}">
                  <a16:creationId xmlns:a16="http://schemas.microsoft.com/office/drawing/2014/main" id="{8DCD5806-2A2F-4ABF-8057-245681C498E6}"/>
                </a:ext>
              </a:extLst>
            </p:cNvPr>
            <p:cNvSpPr/>
            <p:nvPr userDrawn="1"/>
          </p:nvSpPr>
          <p:spPr>
            <a:xfrm rot="16200000" flipH="1" flipV="1">
              <a:off x="4618" y="-8842"/>
              <a:ext cx="5904196" cy="5924073"/>
            </a:xfrm>
            <a:prstGeom prst="rtTriangle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8" name="Right Triangle 17">
              <a:extLst>
                <a:ext uri="{FF2B5EF4-FFF2-40B4-BE49-F238E27FC236}">
                  <a16:creationId xmlns:a16="http://schemas.microsoft.com/office/drawing/2014/main" id="{3A93038F-E9E4-4FFD-B3DF-28DB7C2C1490}"/>
                </a:ext>
              </a:extLst>
            </p:cNvPr>
            <p:cNvSpPr/>
            <p:nvPr userDrawn="1"/>
          </p:nvSpPr>
          <p:spPr>
            <a:xfrm rot="16200000" flipH="1" flipV="1">
              <a:off x="3941" y="-8164"/>
              <a:ext cx="5501471" cy="5519993"/>
            </a:xfrm>
            <a:prstGeom prst="rtTriangle">
              <a:avLst/>
            </a:prstGeom>
            <a:pattFill prst="dkHorz">
              <a:fgClr>
                <a:schemeClr val="accent1"/>
              </a:fgClr>
              <a:bgClr>
                <a:schemeClr val="accent2"/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9" name="Right Triangle 18">
              <a:extLst>
                <a:ext uri="{FF2B5EF4-FFF2-40B4-BE49-F238E27FC236}">
                  <a16:creationId xmlns:a16="http://schemas.microsoft.com/office/drawing/2014/main" id="{5DEA1E02-BBD0-4AE3-AF22-433B90272178}"/>
                </a:ext>
              </a:extLst>
            </p:cNvPr>
            <p:cNvSpPr/>
            <p:nvPr userDrawn="1"/>
          </p:nvSpPr>
          <p:spPr>
            <a:xfrm rot="16200000" flipH="1" flipV="1">
              <a:off x="3131" y="-7355"/>
              <a:ext cx="5019818" cy="5036720"/>
            </a:xfrm>
            <a:prstGeom prst="rtTriangle">
              <a:avLst/>
            </a:prstGeom>
            <a:solidFill>
              <a:schemeClr val="accent2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E597736-C478-4C26-9BAF-205FE31E977C}"/>
              </a:ext>
            </a:extLst>
          </p:cNvPr>
          <p:cNvSpPr>
            <a:spLocks noGrp="1"/>
          </p:cNvSpPr>
          <p:nvPr userDrawn="1">
            <p:ph type="ctrTitle" hasCustomPrompt="1"/>
          </p:nvPr>
        </p:nvSpPr>
        <p:spPr>
          <a:xfrm>
            <a:off x="5217242" y="2807208"/>
            <a:ext cx="4945598" cy="1243584"/>
          </a:xfrm>
        </p:spPr>
        <p:txBody>
          <a:bodyPr vert="horz" lIns="91440" tIns="45720" rIns="91440" bIns="45720" rtlCol="0" anchor="ctr">
            <a:no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 rtl="0"/>
            <a:r>
              <a:rPr lang="en-GB" noProof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23638614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E739168-A5E8-443A-B392-7AD4CF8977A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41E10E1E-5268-4F03-BA64-07E19DE26739}"/>
              </a:ext>
            </a:extLst>
          </p:cNvPr>
          <p:cNvSpPr/>
          <p:nvPr/>
        </p:nvSpPr>
        <p:spPr>
          <a:xfrm flipH="1">
            <a:off x="-16297" y="0"/>
            <a:ext cx="12208298" cy="6858000"/>
          </a:xfrm>
          <a:custGeom>
            <a:avLst/>
            <a:gdLst>
              <a:gd name="connsiteX0" fmla="*/ 8574289 w 12208298"/>
              <a:gd name="connsiteY0" fmla="*/ 0 h 6858000"/>
              <a:gd name="connsiteX1" fmla="*/ 0 w 12208298"/>
              <a:gd name="connsiteY1" fmla="*/ 0 h 6858000"/>
              <a:gd name="connsiteX2" fmla="*/ 0 w 12208298"/>
              <a:gd name="connsiteY2" fmla="*/ 6858000 h 6858000"/>
              <a:gd name="connsiteX3" fmla="*/ 532109 w 12208298"/>
              <a:gd name="connsiteY3" fmla="*/ 6858000 h 6858000"/>
              <a:gd name="connsiteX4" fmla="*/ 11495317 w 12208298"/>
              <a:gd name="connsiteY4" fmla="*/ 6858000 h 6858000"/>
              <a:gd name="connsiteX5" fmla="*/ 12208298 w 12208298"/>
              <a:gd name="connsiteY5" fmla="*/ 6858000 h 6858000"/>
              <a:gd name="connsiteX6" fmla="*/ 12208298 w 12208298"/>
              <a:gd name="connsiteY6" fmla="*/ 3146781 h 6858000"/>
              <a:gd name="connsiteX7" fmla="*/ 10353284 w 12208298"/>
              <a:gd name="connsiteY7" fmla="*/ 1291767 h 6858000"/>
              <a:gd name="connsiteX8" fmla="*/ 9866056 w 12208298"/>
              <a:gd name="connsiteY8" fmla="*/ 129176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208298" h="6858000">
                <a:moveTo>
                  <a:pt x="8574289" y="0"/>
                </a:moveTo>
                <a:lnTo>
                  <a:pt x="0" y="0"/>
                </a:lnTo>
                <a:lnTo>
                  <a:pt x="0" y="6858000"/>
                </a:lnTo>
                <a:lnTo>
                  <a:pt x="532109" y="6858000"/>
                </a:lnTo>
                <a:lnTo>
                  <a:pt x="11495317" y="6858000"/>
                </a:lnTo>
                <a:lnTo>
                  <a:pt x="12208298" y="6858000"/>
                </a:lnTo>
                <a:lnTo>
                  <a:pt x="12208298" y="3146781"/>
                </a:lnTo>
                <a:lnTo>
                  <a:pt x="10353284" y="1291767"/>
                </a:lnTo>
                <a:lnTo>
                  <a:pt x="9866056" y="1291767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989C45D-BDFF-418F-BE79-03FF70015770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pattFill prst="wdDnDiag">
            <a:fgClr>
              <a:schemeClr val="accent1"/>
            </a:fgClr>
            <a:bgClr>
              <a:schemeClr val="accent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027A677-9ACB-4264-B148-4806678FB83F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597736-C478-4C26-9BAF-205FE31E977C}"/>
              </a:ext>
            </a:extLst>
          </p:cNvPr>
          <p:cNvSpPr>
            <a:spLocks noGrp="1"/>
          </p:cNvSpPr>
          <p:nvPr userDrawn="1">
            <p:ph type="ctrTitle" hasCustomPrompt="1"/>
          </p:nvPr>
        </p:nvSpPr>
        <p:spPr>
          <a:xfrm>
            <a:off x="6360242" y="3429000"/>
            <a:ext cx="4945598" cy="1243584"/>
          </a:xfrm>
        </p:spPr>
        <p:txBody>
          <a:bodyPr vert="horz" lIns="91440" tIns="45720" rIns="91440" bIns="45720" rtlCol="0" anchor="ctr">
            <a:no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 rtl="0"/>
            <a:r>
              <a:rPr lang="en-GB" noProof="0"/>
              <a:t>Thank you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C024DCDB-C6BF-455E-AAB8-EAF9DAB302A1}"/>
              </a:ext>
            </a:extLst>
          </p:cNvPr>
          <p:cNvSpPr/>
          <p:nvPr userDrawn="1"/>
        </p:nvSpPr>
        <p:spPr>
          <a:xfrm rot="13500000">
            <a:off x="-729899" y="-1215856"/>
            <a:ext cx="6043521" cy="8427077"/>
          </a:xfrm>
          <a:custGeom>
            <a:avLst/>
            <a:gdLst>
              <a:gd name="connsiteX0" fmla="*/ 6043521 w 6043521"/>
              <a:gd name="connsiteY0" fmla="*/ 4267535 h 8427077"/>
              <a:gd name="connsiteX1" fmla="*/ 1883979 w 6043521"/>
              <a:gd name="connsiteY1" fmla="*/ 8427077 h 8427077"/>
              <a:gd name="connsiteX2" fmla="*/ 0 w 6043521"/>
              <a:gd name="connsiteY2" fmla="*/ 8427077 h 8427077"/>
              <a:gd name="connsiteX3" fmla="*/ 0 w 6043521"/>
              <a:gd name="connsiteY3" fmla="*/ 1775986 h 8427077"/>
              <a:gd name="connsiteX4" fmla="*/ 1775985 w 6043521"/>
              <a:gd name="connsiteY4" fmla="*/ 0 h 84270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43521" h="8427077">
                <a:moveTo>
                  <a:pt x="6043521" y="4267535"/>
                </a:moveTo>
                <a:lnTo>
                  <a:pt x="1883979" y="8427077"/>
                </a:lnTo>
                <a:lnTo>
                  <a:pt x="0" y="8427077"/>
                </a:lnTo>
                <a:lnTo>
                  <a:pt x="0" y="1775986"/>
                </a:lnTo>
                <a:lnTo>
                  <a:pt x="1775985" y="0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26AFB47A-5D51-4F9C-B01B-977CE5E3C093}"/>
              </a:ext>
            </a:extLst>
          </p:cNvPr>
          <p:cNvSpPr/>
          <p:nvPr userDrawn="1"/>
        </p:nvSpPr>
        <p:spPr>
          <a:xfrm rot="13500000">
            <a:off x="-1145231" y="-2123853"/>
            <a:ext cx="6043521" cy="9008880"/>
          </a:xfrm>
          <a:custGeom>
            <a:avLst/>
            <a:gdLst>
              <a:gd name="connsiteX0" fmla="*/ 6043521 w 6043521"/>
              <a:gd name="connsiteY0" fmla="*/ 4849338 h 9008880"/>
              <a:gd name="connsiteX1" fmla="*/ 1883979 w 6043521"/>
              <a:gd name="connsiteY1" fmla="*/ 9008880 h 9008880"/>
              <a:gd name="connsiteX2" fmla="*/ 0 w 6043521"/>
              <a:gd name="connsiteY2" fmla="*/ 9008880 h 9008880"/>
              <a:gd name="connsiteX3" fmla="*/ 0 w 6043521"/>
              <a:gd name="connsiteY3" fmla="*/ 1194182 h 9008880"/>
              <a:gd name="connsiteX4" fmla="*/ 1194182 w 6043521"/>
              <a:gd name="connsiteY4" fmla="*/ 0 h 90088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43521" h="9008880">
                <a:moveTo>
                  <a:pt x="6043521" y="4849338"/>
                </a:moveTo>
                <a:lnTo>
                  <a:pt x="1883979" y="9008880"/>
                </a:lnTo>
                <a:lnTo>
                  <a:pt x="0" y="9008880"/>
                </a:lnTo>
                <a:lnTo>
                  <a:pt x="0" y="1194182"/>
                </a:lnTo>
                <a:lnTo>
                  <a:pt x="1194182" y="0"/>
                </a:lnTo>
                <a:close/>
              </a:path>
            </a:pathLst>
          </a:custGeom>
          <a:pattFill prst="wdDn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6997A4FF-7390-4173-8ACD-6CF7145AACEC}"/>
              </a:ext>
            </a:extLst>
          </p:cNvPr>
          <p:cNvSpPr/>
          <p:nvPr userDrawn="1"/>
        </p:nvSpPr>
        <p:spPr>
          <a:xfrm rot="18900000" flipH="1">
            <a:off x="-2681153" y="-465959"/>
            <a:ext cx="8639119" cy="5739762"/>
          </a:xfrm>
          <a:custGeom>
            <a:avLst/>
            <a:gdLst>
              <a:gd name="connsiteX0" fmla="*/ 3789781 w 8639119"/>
              <a:gd name="connsiteY0" fmla="*/ 0 h 5739762"/>
              <a:gd name="connsiteX1" fmla="*/ 0 w 8639119"/>
              <a:gd name="connsiteY1" fmla="*/ 3789782 h 5739762"/>
              <a:gd name="connsiteX2" fmla="*/ 0 w 8639119"/>
              <a:gd name="connsiteY2" fmla="*/ 5739761 h 5739762"/>
              <a:gd name="connsiteX3" fmla="*/ 7748695 w 8639119"/>
              <a:gd name="connsiteY3" fmla="*/ 5739762 h 5739762"/>
              <a:gd name="connsiteX4" fmla="*/ 8639119 w 8639119"/>
              <a:gd name="connsiteY4" fmla="*/ 4849338 h 5739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639119" h="5739762">
                <a:moveTo>
                  <a:pt x="3789781" y="0"/>
                </a:moveTo>
                <a:lnTo>
                  <a:pt x="0" y="3789782"/>
                </a:lnTo>
                <a:lnTo>
                  <a:pt x="0" y="5739761"/>
                </a:lnTo>
                <a:lnTo>
                  <a:pt x="7748695" y="5739762"/>
                </a:lnTo>
                <a:lnTo>
                  <a:pt x="8639119" y="4849338"/>
                </a:lnTo>
                <a:close/>
              </a:path>
            </a:pathLst>
          </a:custGeom>
          <a:solidFill>
            <a:schemeClr val="accent1">
              <a:lumMod val="50000"/>
              <a:alpha val="51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185180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61B0E15-6FC5-434E-8780-B186D9DB0C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8204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C7B128-34F3-405C-B601-8BAFDB4349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8204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5A7754-E8C7-438B-922D-9027C6CF58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12500" y="6356350"/>
            <a:ext cx="660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C263D6C4-4840-40CC-AC84-17E24B3B7BDE}" type="slidenum">
              <a:rPr lang="en-US" noProof="0" smtClean="0"/>
              <a:t>‹#›</a:t>
            </a:fld>
            <a:endParaRPr lang="en-US" noProof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CDDDB7D-9189-9548-A2B9-81DC62C3C1A3}"/>
              </a:ext>
            </a:extLst>
          </p:cNvPr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7" name="Freeform: Shape 9">
            <a:extLst>
              <a:ext uri="{FF2B5EF4-FFF2-40B4-BE49-F238E27FC236}">
                <a16:creationId xmlns:a16="http://schemas.microsoft.com/office/drawing/2014/main" id="{096D8877-6B4A-4540-8927-767DD7401718}"/>
              </a:ext>
            </a:extLst>
          </p:cNvPr>
          <p:cNvSpPr/>
          <p:nvPr userDrawn="1"/>
        </p:nvSpPr>
        <p:spPr>
          <a:xfrm>
            <a:off x="0" y="1"/>
            <a:ext cx="12192001" cy="6857999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8" name="Freeform: Shape 17">
            <a:extLst>
              <a:ext uri="{FF2B5EF4-FFF2-40B4-BE49-F238E27FC236}">
                <a16:creationId xmlns:a16="http://schemas.microsoft.com/office/drawing/2014/main" id="{5AF2E123-FE0F-8541-8E36-5030C450AA7E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9" name="Freeform: Shape 11">
            <a:extLst>
              <a:ext uri="{FF2B5EF4-FFF2-40B4-BE49-F238E27FC236}">
                <a16:creationId xmlns:a16="http://schemas.microsoft.com/office/drawing/2014/main" id="{E5519D99-3B68-924A-9CD0-14B911711CA8}"/>
              </a:ext>
            </a:extLst>
          </p:cNvPr>
          <p:cNvSpPr/>
          <p:nvPr userDrawn="1"/>
        </p:nvSpPr>
        <p:spPr>
          <a:xfrm rot="16200000" flipV="1">
            <a:off x="2664629" y="-2669372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0" name="Freeform: Shape 7">
            <a:extLst>
              <a:ext uri="{FF2B5EF4-FFF2-40B4-BE49-F238E27FC236}">
                <a16:creationId xmlns:a16="http://schemas.microsoft.com/office/drawing/2014/main" id="{A09E21A9-FBEF-144C-A152-FE484F3C55C1}"/>
              </a:ext>
            </a:extLst>
          </p:cNvPr>
          <p:cNvSpPr/>
          <p:nvPr userDrawn="1"/>
        </p:nvSpPr>
        <p:spPr>
          <a:xfrm rot="16200000" flipV="1">
            <a:off x="2664629" y="-2669372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70C7F2CB-A8CE-1545-A08D-93592C4BAEEA}"/>
              </a:ext>
            </a:extLst>
          </p:cNvPr>
          <p:cNvSpPr txBox="1">
            <a:spLocks/>
          </p:cNvSpPr>
          <p:nvPr userDrawn="1"/>
        </p:nvSpPr>
        <p:spPr>
          <a:xfrm>
            <a:off x="444500" y="542925"/>
            <a:ext cx="11214100" cy="535531"/>
          </a:xfrm>
          <a:prstGeom prst="rect">
            <a:avLst/>
          </a:prstGeom>
        </p:spPr>
        <p:txBody>
          <a:bodyPr vert="horz" wrap="square" lIns="91440" tIns="45720" rIns="91440" bIns="4572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3200" b="1" kern="1200" spc="-70" baseline="0" dirty="0">
                <a:solidFill>
                  <a:schemeClr val="bg1"/>
                </a:solidFill>
                <a:latin typeface="Trebuchet MS" panose="020B0603020202020204" pitchFamily="34" charset="0"/>
                <a:ea typeface="+mj-ea"/>
                <a:cs typeface="+mj-cs"/>
              </a:defRPr>
            </a:lvl1pPr>
          </a:lstStyle>
          <a:p>
            <a:pPr rtl="0"/>
            <a:r>
              <a:rPr lang="en-gb" noProof="0">
                <a:latin typeface="+mj-lt"/>
              </a:rPr>
              <a:t>Click to edit Master title style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068FCE4-1B47-3C4B-B091-013120A97D09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3" name="Freeform: Shape 15">
              <a:extLst>
                <a:ext uri="{FF2B5EF4-FFF2-40B4-BE49-F238E27FC236}">
                  <a16:creationId xmlns:a16="http://schemas.microsoft.com/office/drawing/2014/main" id="{FEC3FDE7-F27E-5E4E-8752-287CAB7792D4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sp>
          <p:nvSpPr>
            <p:cNvPr id="14" name="Freeform: Shape 16">
              <a:extLst>
                <a:ext uri="{FF2B5EF4-FFF2-40B4-BE49-F238E27FC236}">
                  <a16:creationId xmlns:a16="http://schemas.microsoft.com/office/drawing/2014/main" id="{81C902DB-0D21-5044-82B6-9E7A70A1BF62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BE1E08A0-195D-694F-947B-986A76FBB93E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6" name="Rectangle: Single Corner Snipped 18">
              <a:extLst>
                <a:ext uri="{FF2B5EF4-FFF2-40B4-BE49-F238E27FC236}">
                  <a16:creationId xmlns:a16="http://schemas.microsoft.com/office/drawing/2014/main" id="{ED5DFFCD-1EE3-E64E-B51F-BD7D72413E0B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chemeClr val="accent5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 rtl="0"/>
              <a:endParaRPr lang="en-US" noProof="0"/>
            </a:p>
          </p:txBody>
        </p:sp>
        <p:sp>
          <p:nvSpPr>
            <p:cNvPr id="17" name="Rectangle: Single Corner Snipped 2">
              <a:extLst>
                <a:ext uri="{FF2B5EF4-FFF2-40B4-BE49-F238E27FC236}">
                  <a16:creationId xmlns:a16="http://schemas.microsoft.com/office/drawing/2014/main" id="{C12DB3CA-8E64-AA43-BFBE-A2CA9A816DBE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</p:grpSp>
      <p:sp>
        <p:nvSpPr>
          <p:cNvPr id="18" name="Freeform: Shape 23">
            <a:extLst>
              <a:ext uri="{FF2B5EF4-FFF2-40B4-BE49-F238E27FC236}">
                <a16:creationId xmlns:a16="http://schemas.microsoft.com/office/drawing/2014/main" id="{A587DEFD-D470-4142-8E0D-A71DDB147C92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9" name="Slide Number Placeholder 4">
            <a:extLst>
              <a:ext uri="{FF2B5EF4-FFF2-40B4-BE49-F238E27FC236}">
                <a16:creationId xmlns:a16="http://schemas.microsoft.com/office/drawing/2014/main" id="{7D9BF857-7910-734D-A217-5E3344220AA2}"/>
              </a:ext>
            </a:extLst>
          </p:cNvPr>
          <p:cNvSpPr txBox="1">
            <a:spLocks/>
          </p:cNvSpPr>
          <p:nvPr userDrawn="1"/>
        </p:nvSpPr>
        <p:spPr>
          <a:xfrm>
            <a:off x="11252200" y="6315075"/>
            <a:ext cx="406400" cy="365125"/>
          </a:xfrm>
          <a:prstGeom prst="rect">
            <a:avLst/>
          </a:prstGeom>
        </p:spPr>
        <p:txBody>
          <a:bodyPr rtlCol="0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bg1"/>
                </a:solidFill>
                <a:latin typeface="Trade Gothic LT Pro" panose="020B0503040303020004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fld id="{C263D6C4-4840-40CC-AC84-17E24B3B7BDE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6660933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1" r:id="rId2"/>
    <p:sldLayoutId id="2147483660" r:id="rId3"/>
    <p:sldLayoutId id="2147483666" r:id="rId4"/>
    <p:sldLayoutId id="2147483654" r:id="rId5"/>
    <p:sldLayoutId id="2147483661" r:id="rId6"/>
    <p:sldLayoutId id="2147483674" r:id="rId7"/>
    <p:sldLayoutId id="2147483665" r:id="rId8"/>
    <p:sldLayoutId id="2147483673" r:id="rId9"/>
    <p:sldLayoutId id="2147483662" r:id="rId10"/>
    <p:sldLayoutId id="2147483663" r:id="rId11"/>
    <p:sldLayoutId id="2147483664" r:id="rId12"/>
    <p:sldLayoutId id="2147483675" r:id="rId13"/>
    <p:sldLayoutId id="2147483676" r:id="rId14"/>
    <p:sldLayoutId id="2147483672" r:id="rId15"/>
    <p:sldLayoutId id="2147483667" r:id="rId16"/>
    <p:sldLayoutId id="2147483668" r:id="rId17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336" userDrawn="1">
          <p15:clr>
            <a:srgbClr val="F26B43"/>
          </p15:clr>
        </p15:guide>
        <p15:guide id="4" orient="horz" pos="336" userDrawn="1">
          <p15:clr>
            <a:srgbClr val="F26B43"/>
          </p15:clr>
        </p15:guide>
        <p15:guide id="5" pos="7344" userDrawn="1">
          <p15:clr>
            <a:srgbClr val="F26B43"/>
          </p15:clr>
        </p15:guide>
        <p15:guide id="6" orient="horz" pos="3984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hvoices.live/category/upstander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5.xml"/><Relationship Id="rId5" Type="http://schemas.openxmlformats.org/officeDocument/2006/relationships/hyperlink" Target="https://unik-posts.blogspot.com/2013/11/7-moment-paling-menyakitkan-ketika.html" TargetMode="External"/><Relationship Id="rId4" Type="http://schemas.openxmlformats.org/officeDocument/2006/relationships/image" Target="../media/image2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idea-cloud-think-concept-symbol-48100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15.xml"/><Relationship Id="rId1" Type="http://schemas.openxmlformats.org/officeDocument/2006/relationships/video" Target="https://www.youtube.com/embed/PaahkFrVZI4?feature=oembed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BE5BF-9922-45FB-8F3F-4446D40A051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 rtl="0"/>
            <a:r>
              <a:rPr lang="en-GB" sz="4400" dirty="0"/>
              <a:t>An introduction to MSK injuries in sport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D537F64-4C96-4AA8-BB21-E8053A3186D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pPr marL="0" indent="0" rtl="0">
              <a:buNone/>
            </a:pPr>
            <a:r>
              <a:rPr lang="en-GB" dirty="0"/>
              <a:t>Sian Bowen (</a:t>
            </a:r>
            <a:r>
              <a:rPr lang="en-GB" dirty="0" err="1"/>
              <a:t>M.Ost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946934594"/>
      </p:ext>
    </p:extLst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DE06E4-03D7-5C9D-5D52-8A91FC848B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This term we aim to: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0C0D812-F770-E7A6-9802-D58D3B3CEF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263D6C4-4840-40CC-AC84-17E24B3B7BDE}" type="slidenum">
              <a:rPr lang="en-US" noProof="0" smtClean="0"/>
              <a:pPr rtl="0"/>
              <a:t>2</a:t>
            </a:fld>
            <a:endParaRPr lang="en-US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5CE0F5-FBEE-1F2F-2D70-308054599FC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algn="just" fontAlgn="base" hangingPunct="0">
              <a:spcBef>
                <a:spcPts val="1200"/>
              </a:spcBef>
              <a:spcAft>
                <a:spcPts val="0"/>
              </a:spcAft>
            </a:pPr>
            <a:r>
              <a:rPr lang="en-GB" sz="2000" dirty="0">
                <a:effectLst/>
                <a:ea typeface="Times New Roman" panose="02020603050405020304" pitchFamily="18" charset="0"/>
              </a:rPr>
              <a:t>Identify the aetiology (cause), mechanism and typical management of a range of musculoskeletal disorders that may occur in the sport and exercise environment. </a:t>
            </a:r>
          </a:p>
          <a:p>
            <a:pPr marL="0" indent="0">
              <a:buNone/>
            </a:pPr>
            <a:endParaRPr lang="en-GB" sz="2000" dirty="0"/>
          </a:p>
        </p:txBody>
      </p:sp>
      <p:pic>
        <p:nvPicPr>
          <p:cNvPr id="6" name="Picture 5" descr="A group of men in sports uniforms">
            <a:extLst>
              <a:ext uri="{FF2B5EF4-FFF2-40B4-BE49-F238E27FC236}">
                <a16:creationId xmlns:a16="http://schemas.microsoft.com/office/drawing/2014/main" id="{11C28695-AECA-FC86-EC1E-AB4AAD256B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33400" y="3219741"/>
            <a:ext cx="4907039" cy="3095334"/>
          </a:xfrm>
          <a:prstGeom prst="rect">
            <a:avLst/>
          </a:prstGeom>
        </p:spPr>
      </p:pic>
      <p:pic>
        <p:nvPicPr>
          <p:cNvPr id="12" name="Picture 11" descr="A person lifting weights on a bench&#10;&#10;Description automatically generated">
            <a:extLst>
              <a:ext uri="{FF2B5EF4-FFF2-40B4-BE49-F238E27FC236}">
                <a16:creationId xmlns:a16="http://schemas.microsoft.com/office/drawing/2014/main" id="{184F521F-6576-253A-A0A9-FB642BAF6DA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376323" y="3219741"/>
            <a:ext cx="2578791" cy="3045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22727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F3F2BE-15B6-0044-64AA-2437B2043C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	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6CB82A2-F19B-CD00-5D94-40BFE291B7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263D6C4-4840-40CC-AC84-17E24B3B7BDE}" type="slidenum">
              <a:rPr lang="en-US" noProof="0" smtClean="0"/>
              <a:pPr rtl="0"/>
              <a:t>3</a:t>
            </a:fld>
            <a:endParaRPr lang="en-US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696B5E7-D715-54AD-FB4E-0AA6EAB3D53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sz="2400" dirty="0"/>
              <a:t>Who can name me some common sporting injuries?</a:t>
            </a:r>
          </a:p>
          <a:p>
            <a:endParaRPr lang="en-GB" sz="2400" dirty="0"/>
          </a:p>
          <a:p>
            <a:r>
              <a:rPr lang="en-GB" sz="2400" dirty="0"/>
              <a:t>How do you think the most common injuries happen?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366757E-5271-F464-51DB-F0E810B1B1E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/>
        </p:blipFill>
        <p:spPr>
          <a:xfrm>
            <a:off x="5020491" y="3663542"/>
            <a:ext cx="4284617" cy="2834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07202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42AF2C-7C57-316D-3C16-5C462CA36D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978729"/>
          </a:xfrm>
        </p:spPr>
        <p:txBody>
          <a:bodyPr/>
          <a:lstStyle/>
          <a:p>
            <a:r>
              <a:rPr lang="en-GB" dirty="0"/>
              <a:t>Introduction into common sporting </a:t>
            </a:r>
            <a:br>
              <a:rPr lang="en-GB" dirty="0"/>
            </a:br>
            <a:r>
              <a:rPr lang="en-GB" dirty="0"/>
              <a:t>injuries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4A34E9C-A32A-82A9-282B-64A3A0D3B6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263D6C4-4840-40CC-AC84-17E24B3B7BDE}" type="slidenum">
              <a:rPr lang="en-US" noProof="0" smtClean="0"/>
              <a:pPr rtl="0"/>
              <a:t>4</a:t>
            </a:fld>
            <a:endParaRPr lang="en-US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7C01A31-F9F4-50C7-1989-5994C24D6DA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44500" y="2034688"/>
            <a:ext cx="6718300" cy="409324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Sports injuries are injuries that occur when engaging in sports or exercise. </a:t>
            </a:r>
          </a:p>
          <a:p>
            <a:pPr marL="0" indent="0">
              <a:buNone/>
            </a:pPr>
            <a:r>
              <a:rPr lang="en-GB" dirty="0"/>
              <a:t>Sports injuries can occur due to: </a:t>
            </a:r>
          </a:p>
          <a:p>
            <a:r>
              <a:rPr lang="en-GB" dirty="0"/>
              <a:t>Trauma</a:t>
            </a:r>
          </a:p>
          <a:p>
            <a:r>
              <a:rPr lang="en-GB" dirty="0"/>
              <a:t>Overtraining</a:t>
            </a:r>
          </a:p>
          <a:p>
            <a:r>
              <a:rPr lang="en-GB" dirty="0"/>
              <a:t>Lack of conditioning</a:t>
            </a:r>
          </a:p>
          <a:p>
            <a:r>
              <a:rPr lang="en-GB" dirty="0"/>
              <a:t>Improper form or technique</a:t>
            </a:r>
          </a:p>
          <a:p>
            <a:r>
              <a:rPr lang="en-GB" dirty="0"/>
              <a:t>Failing to warm up also increases the risk of sports injuries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99539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DAFA46-ADA1-FF9B-8E69-4E21E474F4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TBI/Concussion/CTE – what’s the difference?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CF01BE4-AE81-68E3-B0F1-3C1A32A2D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263D6C4-4840-40CC-AC84-17E24B3B7BDE}" type="slidenum">
              <a:rPr lang="en-US" noProof="0" smtClean="0"/>
              <a:pPr rtl="0"/>
              <a:t>5</a:t>
            </a:fld>
            <a:endParaRPr lang="en-US" noProof="0"/>
          </a:p>
        </p:txBody>
      </p:sp>
      <p:pic>
        <p:nvPicPr>
          <p:cNvPr id="1026" name="Picture 2" descr="Concussion and Rugby - Brain Hub">
            <a:extLst>
              <a:ext uri="{FF2B5EF4-FFF2-40B4-BE49-F238E27FC236}">
                <a16:creationId xmlns:a16="http://schemas.microsoft.com/office/drawing/2014/main" id="{60F6EDC2-1194-BD64-0E9A-6C7470B1E3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646" y="1992084"/>
            <a:ext cx="5509260" cy="3672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95682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49D292D-9872-3EBF-AA23-7CCA249E40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263D6C4-4840-40CC-AC84-17E24B3B7BDE}" type="slidenum">
              <a:rPr lang="en-GB" noProof="0" smtClean="0"/>
              <a:pPr rtl="0"/>
              <a:t>6</a:t>
            </a:fld>
            <a:endParaRPr lang="en-GB" noProof="0"/>
          </a:p>
        </p:txBody>
      </p:sp>
      <p:pic>
        <p:nvPicPr>
          <p:cNvPr id="3" name="Online Media 3" title="Former Rugby Star Michael Lipman Fights For Concussion Awareness After Dementia Diagnosis">
            <a:hlinkClick r:id="" action="ppaction://media"/>
            <a:extLst>
              <a:ext uri="{FF2B5EF4-FFF2-40B4-BE49-F238E27FC236}">
                <a16:creationId xmlns:a16="http://schemas.microsoft.com/office/drawing/2014/main" id="{53CE842B-6921-B1ED-06D4-1440DD816971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016000" y="558800"/>
            <a:ext cx="10160000" cy="574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0407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E193F6-1D84-532E-CEE1-326393538A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injuries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14575DE-BAC6-C45A-373D-5D66439C75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263D6C4-4840-40CC-AC84-17E24B3B7BDE}" type="slidenum">
              <a:rPr lang="en-GB" noProof="0" smtClean="0"/>
              <a:pPr rtl="0"/>
              <a:t>7</a:t>
            </a:fld>
            <a:endParaRPr lang="en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D53B2B-2FEB-5315-D5E2-8D285705E8E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sz="2400" dirty="0"/>
              <a:t>Acute injuries: Sudden injury or traumatic impact can cause bone to crack, muscle tear or ligament damage or tear e.g. sprain, strain, contusion or fracture. 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 Chronic injuries: Injury caused by repetitive trauma. It may be a result of training error, overtraining or improper recovery from other injuries.</a:t>
            </a:r>
          </a:p>
        </p:txBody>
      </p:sp>
    </p:spTree>
    <p:extLst>
      <p:ext uri="{BB962C8B-B14F-4D97-AF65-F5344CB8AC3E}">
        <p14:creationId xmlns:p14="http://schemas.microsoft.com/office/powerpoint/2010/main" val="3539016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F97925-5343-DCFA-4FE6-DF2C8E179B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Sprain and Strain	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2D860ED-5C83-AAD3-31CE-8960065C71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263D6C4-4840-40CC-AC84-17E24B3B7BDE}" type="slidenum">
              <a:rPr lang="en-US" noProof="0" smtClean="0"/>
              <a:pPr rtl="0"/>
              <a:t>8</a:t>
            </a:fld>
            <a:endParaRPr lang="en-US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58E30D-2642-7441-4A07-3FE4B86FB0D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/>
              <a:t>Sprain</a:t>
            </a:r>
          </a:p>
          <a:p>
            <a:r>
              <a:rPr lang="en-GB" sz="2400" dirty="0"/>
              <a:t>Injury to ligament- stretching or tearing one or more ligament. </a:t>
            </a:r>
          </a:p>
          <a:p>
            <a:r>
              <a:rPr lang="en-GB" sz="2400" dirty="0"/>
              <a:t>Forcing joint Out of normal capacity Can result in Sprain. </a:t>
            </a:r>
          </a:p>
          <a:p>
            <a:r>
              <a:rPr lang="en-GB" sz="2400" dirty="0"/>
              <a:t>Areas of sprain: Ankle, knee, wrist, thumb, neck</a:t>
            </a:r>
          </a:p>
          <a:p>
            <a:endParaRPr lang="en-GB" sz="2400" dirty="0"/>
          </a:p>
          <a:p>
            <a:pPr marL="0" indent="0">
              <a:buNone/>
            </a:pPr>
            <a:r>
              <a:rPr lang="en-GB" sz="2400" dirty="0"/>
              <a:t>Signs of sprain: pain, swelling, bruising, Loss of ability to move joint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742110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83CF7E8-0428-8983-438A-B4811D424A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263D6C4-4840-40CC-AC84-17E24B3B7BDE}" type="slidenum">
              <a:rPr lang="en-US" noProof="0" smtClean="0"/>
              <a:pPr rtl="0"/>
              <a:t>9</a:t>
            </a:fld>
            <a:endParaRPr lang="en-US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380DC72-CBA2-6609-20E5-A82E45813A4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44500" y="1024403"/>
            <a:ext cx="6403187" cy="5465774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Strain: </a:t>
            </a:r>
          </a:p>
          <a:p>
            <a:r>
              <a:rPr lang="en-GB" sz="2400" dirty="0"/>
              <a:t>It is an injury to muscle or tendon. </a:t>
            </a:r>
          </a:p>
          <a:p>
            <a:r>
              <a:rPr lang="en-GB" sz="2400" dirty="0"/>
              <a:t>Strain may be simple, overstretched of the muscle or tendons or it can result in partial or complete tear </a:t>
            </a:r>
          </a:p>
          <a:p>
            <a:r>
              <a:rPr lang="en-GB" sz="2400" dirty="0"/>
              <a:t>Areas of strain: neck, back, thigh, hamstring, calf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Signs of strain: pain, muscle spasm, muscle weakness, swelling, inflammation, loss of muscle function  </a:t>
            </a:r>
          </a:p>
          <a:p>
            <a:pPr marL="0" indent="0">
              <a:buNone/>
            </a:pPr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9592637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730D3A-64EE-D975-7075-43688895DA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 &amp; Prevention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38A1B29-156F-2038-01D9-EABA02658B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263D6C4-4840-40CC-AC84-17E24B3B7BDE}" type="slidenum">
              <a:rPr lang="en-US" noProof="0" smtClean="0"/>
              <a:pPr rtl="0"/>
              <a:t>10</a:t>
            </a:fld>
            <a:endParaRPr lang="en-US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5058222-8BE9-AFCA-3AE6-CEBC7F595A6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44500" y="1347537"/>
            <a:ext cx="6718300" cy="4371091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Exercise: </a:t>
            </a:r>
          </a:p>
          <a:p>
            <a:r>
              <a:rPr lang="en-GB" dirty="0"/>
              <a:t>Therapeutic exercises to strengthen and stretch the muscles surrounding the affected joint </a:t>
            </a:r>
          </a:p>
          <a:p>
            <a:r>
              <a:rPr lang="en-GB" dirty="0"/>
              <a:t>Joint mobilisation techniques performed by the therapist to the affected joint </a:t>
            </a:r>
          </a:p>
          <a:p>
            <a:r>
              <a:rPr lang="en-GB" dirty="0"/>
              <a:t>Heat, ice, and/or electrical stimulation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Prevention:</a:t>
            </a:r>
          </a:p>
          <a:p>
            <a:r>
              <a:rPr lang="en-GB" dirty="0"/>
              <a:t>Healthy, well balanced diet </a:t>
            </a:r>
          </a:p>
          <a:p>
            <a:r>
              <a:rPr lang="en-GB" dirty="0"/>
              <a:t>Wear proper fitting shoes and equipment </a:t>
            </a:r>
          </a:p>
          <a:p>
            <a:r>
              <a:rPr lang="en-GB" dirty="0"/>
              <a:t>Proper physical condition to play sports </a:t>
            </a:r>
          </a:p>
          <a:p>
            <a:r>
              <a:rPr lang="en-GB" dirty="0"/>
              <a:t>Avoid exercising or playing sports when tired or in pain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sz="2400" dirty="0"/>
              <a:t>What else?</a:t>
            </a:r>
          </a:p>
        </p:txBody>
      </p:sp>
    </p:spTree>
    <p:extLst>
      <p:ext uri="{BB962C8B-B14F-4D97-AF65-F5344CB8AC3E}">
        <p14:creationId xmlns:p14="http://schemas.microsoft.com/office/powerpoint/2010/main" val="11916252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0154FC-BAE5-2F48-AFB0-494FF57CD3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Common sports injuries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CDD05C4-EC14-2613-881A-96D6343987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263D6C4-4840-40CC-AC84-17E24B3B7BDE}" type="slidenum">
              <a:rPr lang="en-US" noProof="0" smtClean="0"/>
              <a:pPr rtl="0"/>
              <a:t>11</a:t>
            </a:fld>
            <a:endParaRPr lang="en-US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CA1BFC3-BD80-38E1-3E3E-D8857924FAC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44500" y="1625385"/>
            <a:ext cx="3928120" cy="4093243"/>
          </a:xfrm>
        </p:spPr>
        <p:txBody>
          <a:bodyPr/>
          <a:lstStyle/>
          <a:p>
            <a:pPr marL="0" indent="0" rtl="0">
              <a:buNone/>
            </a:pPr>
            <a:r>
              <a:rPr lang="en-GB" sz="1600" dirty="0"/>
              <a:t>#s/dislocations </a:t>
            </a:r>
          </a:p>
          <a:p>
            <a:r>
              <a:rPr lang="en-GB" sz="1600" dirty="0"/>
              <a:t>Avulsion (rec fem, base 5</a:t>
            </a:r>
            <a:r>
              <a:rPr lang="en-GB" sz="1600" baseline="30000" dirty="0"/>
              <a:t>th</a:t>
            </a:r>
            <a:r>
              <a:rPr lang="en-GB" sz="1600" dirty="0"/>
              <a:t> MT)</a:t>
            </a:r>
          </a:p>
          <a:p>
            <a:r>
              <a:rPr lang="en-GB" sz="1600" dirty="0"/>
              <a:t>Stress (5</a:t>
            </a:r>
            <a:r>
              <a:rPr lang="en-GB" sz="1600" baseline="30000" dirty="0"/>
              <a:t>th</a:t>
            </a:r>
            <a:r>
              <a:rPr lang="en-GB" sz="1600" dirty="0"/>
              <a:t> MT, tibial)</a:t>
            </a:r>
          </a:p>
          <a:p>
            <a:r>
              <a:rPr lang="en-GB" dirty="0"/>
              <a:t>Patella/anterior GHJ dislocation </a:t>
            </a:r>
            <a:endParaRPr lang="en-GB" sz="1600" dirty="0"/>
          </a:p>
          <a:p>
            <a:pPr marL="0" indent="0" rtl="0">
              <a:buNone/>
            </a:pPr>
            <a:r>
              <a:rPr lang="en-GB" sz="1600" dirty="0"/>
              <a:t>Tendon rupture/tendinopathies</a:t>
            </a:r>
            <a:endParaRPr lang="en-GB" dirty="0"/>
          </a:p>
          <a:p>
            <a:r>
              <a:rPr lang="en-GB" sz="1600" dirty="0"/>
              <a:t>Achilles </a:t>
            </a:r>
          </a:p>
          <a:p>
            <a:r>
              <a:rPr lang="en-GB" sz="1600" dirty="0"/>
              <a:t>Tennis elbow (Lateral epicondylitis) </a:t>
            </a:r>
          </a:p>
          <a:p>
            <a:r>
              <a:rPr lang="en-GB" dirty="0"/>
              <a:t>Supraspinatus/rotator cuff</a:t>
            </a:r>
          </a:p>
          <a:p>
            <a:r>
              <a:rPr lang="en-GB" sz="1600" dirty="0"/>
              <a:t>High hamstring</a:t>
            </a:r>
          </a:p>
          <a:p>
            <a:pPr marL="0" indent="0">
              <a:buNone/>
            </a:pPr>
            <a:r>
              <a:rPr lang="en-GB" sz="1600" dirty="0"/>
              <a:t>Bursitis </a:t>
            </a:r>
          </a:p>
          <a:p>
            <a:r>
              <a:rPr lang="en-GB" dirty="0"/>
              <a:t>P</a:t>
            </a:r>
            <a:r>
              <a:rPr lang="en-GB" sz="1600" dirty="0"/>
              <a:t>repatellar</a:t>
            </a:r>
          </a:p>
          <a:p>
            <a:r>
              <a:rPr lang="en-GB" dirty="0"/>
              <a:t>T</a:t>
            </a:r>
            <a:r>
              <a:rPr lang="en-GB" sz="1600" dirty="0"/>
              <a:t>rochanteric </a:t>
            </a:r>
          </a:p>
          <a:p>
            <a:r>
              <a:rPr lang="en-GB" dirty="0"/>
              <a:t>Olecranon 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pPr marL="0" indent="0">
              <a:buNone/>
            </a:pPr>
            <a:endParaRPr lang="en-GB" sz="1600" dirty="0"/>
          </a:p>
          <a:p>
            <a:endParaRPr lang="en-GB" sz="1600" dirty="0"/>
          </a:p>
          <a:p>
            <a:endParaRPr lang="en-GB" dirty="0"/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5EB2DA33-203C-AAA6-5684-B1E1ED6C3BE4}"/>
              </a:ext>
            </a:extLst>
          </p:cNvPr>
          <p:cNvSpPr txBox="1">
            <a:spLocks/>
          </p:cNvSpPr>
          <p:nvPr/>
        </p:nvSpPr>
        <p:spPr>
          <a:xfrm>
            <a:off x="4488257" y="1625384"/>
            <a:ext cx="3928120" cy="409324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bg1"/>
                </a:solidFill>
                <a:latin typeface="+mn-lt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bg1"/>
                </a:solidFill>
                <a:latin typeface="+mn-lt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200" kern="1200">
                <a:solidFill>
                  <a:schemeClr val="bg1"/>
                </a:solidFill>
                <a:latin typeface="+mn-lt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Nerve </a:t>
            </a:r>
          </a:p>
          <a:p>
            <a:r>
              <a:rPr lang="en-GB" dirty="0"/>
              <a:t>Common peroneal nerve (foot drop)</a:t>
            </a:r>
          </a:p>
          <a:p>
            <a:r>
              <a:rPr lang="en-GB" dirty="0"/>
              <a:t>Long thoracic, suprascapular</a:t>
            </a:r>
          </a:p>
          <a:p>
            <a:r>
              <a:rPr lang="en-GB" dirty="0"/>
              <a:t>Double crush </a:t>
            </a:r>
          </a:p>
          <a:p>
            <a:r>
              <a:rPr lang="en-GB" dirty="0"/>
              <a:t>Axillary </a:t>
            </a:r>
          </a:p>
          <a:p>
            <a:r>
              <a:rPr lang="en-GB" dirty="0"/>
              <a:t>Brachial plexus (Stinger)</a:t>
            </a:r>
          </a:p>
          <a:p>
            <a:r>
              <a:rPr lang="en-GB" dirty="0"/>
              <a:t>Ulnar/median/radial nerve entrapment </a:t>
            </a:r>
          </a:p>
          <a:p>
            <a:pPr marL="0" indent="0">
              <a:buNone/>
            </a:pPr>
            <a:r>
              <a:rPr lang="en-GB" dirty="0"/>
              <a:t>Other</a:t>
            </a:r>
          </a:p>
          <a:p>
            <a:r>
              <a:rPr lang="en-GB" dirty="0"/>
              <a:t>Shin splints (MTSS)</a:t>
            </a:r>
          </a:p>
          <a:p>
            <a:r>
              <a:rPr lang="en-GB" dirty="0"/>
              <a:t>Plantar Fasciitis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32903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61E2DB4-2A0B-40D7-C2A9-D983350E9A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Areas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93DA6BD-ACAA-EA6D-55BD-5B39DC78FE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263D6C4-4840-40CC-AC84-17E24B3B7BDE}" type="slidenum">
              <a:rPr lang="en-US" noProof="0" smtClean="0"/>
              <a:pPr rtl="0"/>
              <a:t>12</a:t>
            </a:fld>
            <a:endParaRPr lang="en-US" noProof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29298798-40F2-71A3-B772-4E05A04A096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We can now break injuries down into 3 areas: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Upper limb</a:t>
            </a:r>
          </a:p>
          <a:p>
            <a:r>
              <a:rPr lang="en-GB" dirty="0"/>
              <a:t>Lower limb</a:t>
            </a:r>
          </a:p>
          <a:p>
            <a:r>
              <a:rPr lang="en-GB" dirty="0"/>
              <a:t>Spinal</a:t>
            </a:r>
          </a:p>
        </p:txBody>
      </p:sp>
    </p:spTree>
    <p:extLst>
      <p:ext uri="{BB962C8B-B14F-4D97-AF65-F5344CB8AC3E}">
        <p14:creationId xmlns:p14="http://schemas.microsoft.com/office/powerpoint/2010/main" val="13650963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CB9215-0363-1395-2A0A-418AB773D2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Broad conditions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40DE50A-B947-B18C-F032-7D5AFB81F7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263D6C4-4840-40CC-AC84-17E24B3B7BDE}" type="slidenum">
              <a:rPr lang="en-US" noProof="0" smtClean="0"/>
              <a:pPr rtl="0"/>
              <a:t>13</a:t>
            </a:fld>
            <a:endParaRPr lang="en-US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5A25FDC-BC26-8593-87D7-2C0B7F2FCBB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OA</a:t>
            </a:r>
          </a:p>
          <a:p>
            <a:r>
              <a:rPr lang="en-GB" dirty="0"/>
              <a:t>#/dislocation/stress#/avulsion</a:t>
            </a:r>
          </a:p>
          <a:p>
            <a:r>
              <a:rPr lang="en-GB" dirty="0"/>
              <a:t>Muscle strains/contusions </a:t>
            </a:r>
          </a:p>
          <a:p>
            <a:r>
              <a:rPr lang="en-GB" dirty="0" err="1"/>
              <a:t>Tendinpoathies</a:t>
            </a:r>
            <a:r>
              <a:rPr lang="en-GB" dirty="0"/>
              <a:t>/</a:t>
            </a:r>
            <a:r>
              <a:rPr lang="en-GB" dirty="0" err="1"/>
              <a:t>enthesopatheis</a:t>
            </a:r>
            <a:endParaRPr lang="en-GB" dirty="0"/>
          </a:p>
          <a:p>
            <a:r>
              <a:rPr lang="en-GB" dirty="0"/>
              <a:t>Bursitis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Don’t forget referred pain/red flags! </a:t>
            </a:r>
            <a:r>
              <a:rPr lang="en-GB" dirty="0" err="1"/>
              <a:t>Eg</a:t>
            </a:r>
            <a:r>
              <a:rPr lang="en-GB" dirty="0"/>
              <a:t> Osteosarcoma, testicular, AVN, congenital (</a:t>
            </a:r>
            <a:r>
              <a:rPr lang="en-GB" dirty="0" err="1"/>
              <a:t>perthes</a:t>
            </a:r>
            <a:r>
              <a:rPr lang="en-GB" dirty="0"/>
              <a:t>, dysplasia), AKS, DVT, CRPS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31225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DB0A52-5695-A078-8734-551D725C0E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Hip/groin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26443A5-39CE-8766-8E25-1405C16EE8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263D6C4-4840-40CC-AC84-17E24B3B7BDE}" type="slidenum">
              <a:rPr lang="en-US" noProof="0" smtClean="0"/>
              <a:pPr rtl="0"/>
              <a:t>14</a:t>
            </a:fld>
            <a:endParaRPr lang="en-US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43AFE7-9CDB-0E29-A5D5-969C77B3807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44500" y="1333787"/>
            <a:ext cx="6718300" cy="4384842"/>
          </a:xfrm>
        </p:spPr>
        <p:txBody>
          <a:bodyPr/>
          <a:lstStyle/>
          <a:p>
            <a:r>
              <a:rPr lang="en-GB" dirty="0"/>
              <a:t>FAI – Cam/Pincer/Mixed </a:t>
            </a:r>
          </a:p>
          <a:p>
            <a:r>
              <a:rPr lang="en-GB" dirty="0"/>
              <a:t>Labral tears</a:t>
            </a:r>
          </a:p>
          <a:p>
            <a:r>
              <a:rPr lang="en-GB" dirty="0"/>
              <a:t>Gilmores groin</a:t>
            </a:r>
          </a:p>
          <a:p>
            <a:r>
              <a:rPr lang="en-GB" dirty="0"/>
              <a:t>Ligamentum teres tear</a:t>
            </a:r>
          </a:p>
          <a:p>
            <a:r>
              <a:rPr lang="en-GB" dirty="0"/>
              <a:t>Synovitis </a:t>
            </a:r>
          </a:p>
          <a:p>
            <a:r>
              <a:rPr lang="en-GB" dirty="0"/>
              <a:t>Greater trochanteric pain syndrome (GTPS)</a:t>
            </a:r>
          </a:p>
          <a:p>
            <a:r>
              <a:rPr lang="en-GB" sz="1600" dirty="0"/>
              <a:t>Snapping hip</a:t>
            </a:r>
          </a:p>
          <a:p>
            <a:r>
              <a:rPr lang="en-GB" sz="1600" dirty="0" err="1"/>
              <a:t>Piriformus</a:t>
            </a:r>
            <a:r>
              <a:rPr lang="en-GB" sz="1600" dirty="0"/>
              <a:t> syndrome </a:t>
            </a:r>
          </a:p>
          <a:p>
            <a:r>
              <a:rPr lang="en-GB" sz="1600" dirty="0"/>
              <a:t>Hernia (inguinal/femoral/abdominal) </a:t>
            </a:r>
          </a:p>
          <a:p>
            <a:r>
              <a:rPr lang="en-GB" sz="1600" dirty="0"/>
              <a:t>Osteitis pubis </a:t>
            </a:r>
          </a:p>
          <a:p>
            <a:endParaRPr lang="en-GB" sz="1600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Nerve entrapment – obturator, ilioinguinal, </a:t>
            </a:r>
            <a:r>
              <a:rPr lang="en-GB" dirty="0" err="1"/>
              <a:t>genfem</a:t>
            </a:r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0426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773AF5-E304-2CA9-D0C8-CE26179B8B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Knee/thigh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298B952-16F2-C917-A28B-EF41743446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263D6C4-4840-40CC-AC84-17E24B3B7BDE}" type="slidenum">
              <a:rPr lang="en-US" noProof="0" smtClean="0"/>
              <a:pPr rtl="0"/>
              <a:t>15</a:t>
            </a:fld>
            <a:endParaRPr lang="en-US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0E07FC-3859-B535-C848-0BE64F697F0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44500" y="1210033"/>
            <a:ext cx="6718300" cy="4508595"/>
          </a:xfrm>
        </p:spPr>
        <p:txBody>
          <a:bodyPr/>
          <a:lstStyle/>
          <a:p>
            <a:r>
              <a:rPr lang="en-GB" dirty="0"/>
              <a:t>Meniscus tears – bucket handle, longitudinal etc </a:t>
            </a:r>
          </a:p>
          <a:p>
            <a:r>
              <a:rPr lang="en-GB" dirty="0"/>
              <a:t>Chondral/subchondral (articular) damage </a:t>
            </a:r>
          </a:p>
          <a:p>
            <a:r>
              <a:rPr lang="en-GB" dirty="0"/>
              <a:t>ACL/PCL/MCL/LCL</a:t>
            </a:r>
          </a:p>
          <a:p>
            <a:r>
              <a:rPr lang="en-GB" dirty="0"/>
              <a:t>PFJ pain </a:t>
            </a:r>
          </a:p>
          <a:p>
            <a:r>
              <a:rPr lang="en-GB" dirty="0"/>
              <a:t>Synovial Plica</a:t>
            </a:r>
          </a:p>
          <a:p>
            <a:r>
              <a:rPr lang="en-GB" dirty="0"/>
              <a:t>Osgood </a:t>
            </a:r>
            <a:r>
              <a:rPr lang="en-GB" dirty="0" err="1"/>
              <a:t>Schlatters</a:t>
            </a:r>
            <a:endParaRPr lang="en-GB" dirty="0"/>
          </a:p>
          <a:p>
            <a:r>
              <a:rPr lang="en-GB" dirty="0"/>
              <a:t>ITB friction </a:t>
            </a:r>
          </a:p>
          <a:p>
            <a:r>
              <a:rPr lang="en-GB" dirty="0"/>
              <a:t>OA </a:t>
            </a:r>
          </a:p>
          <a:p>
            <a:r>
              <a:rPr lang="en-GB" dirty="0" err="1"/>
              <a:t>Chrondramalacia</a:t>
            </a:r>
            <a:r>
              <a:rPr lang="en-GB" dirty="0"/>
              <a:t> patella</a:t>
            </a:r>
          </a:p>
          <a:p>
            <a:r>
              <a:rPr lang="en-GB" dirty="0"/>
              <a:t>Bakers cyst</a:t>
            </a:r>
          </a:p>
          <a:p>
            <a:r>
              <a:rPr lang="en-GB" dirty="0"/>
              <a:t>Jumpers/runners knee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Nerve entrapment – cutaneous, meralgia </a:t>
            </a:r>
            <a:r>
              <a:rPr lang="en-GB" dirty="0" err="1"/>
              <a:t>parasthetica</a:t>
            </a:r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044729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B9A4E-56AB-74B0-B45E-D607854301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Foot/ankle/lower leg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77AE1D5-9BB5-3B9C-9E4E-D35BE7CBE7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263D6C4-4840-40CC-AC84-17E24B3B7BDE}" type="slidenum">
              <a:rPr lang="en-US" noProof="0" smtClean="0"/>
              <a:pPr rtl="0"/>
              <a:t>16</a:t>
            </a:fld>
            <a:endParaRPr lang="en-US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F202B0-A4E2-2223-E7A7-6BC1AA1AE9A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44500" y="1271911"/>
            <a:ext cx="6718300" cy="4446718"/>
          </a:xfrm>
        </p:spPr>
        <p:txBody>
          <a:bodyPr/>
          <a:lstStyle/>
          <a:p>
            <a:r>
              <a:rPr lang="en-GB" sz="1200" dirty="0"/>
              <a:t>Compartment syndrome</a:t>
            </a:r>
          </a:p>
          <a:p>
            <a:r>
              <a:rPr lang="en-GB" sz="1200" dirty="0"/>
              <a:t>MTSS</a:t>
            </a:r>
          </a:p>
          <a:p>
            <a:r>
              <a:rPr lang="en-GB" sz="1200" dirty="0"/>
              <a:t>High/low ankle sprain, med/</a:t>
            </a:r>
            <a:r>
              <a:rPr lang="en-GB" sz="1200" dirty="0" err="1"/>
              <a:t>lat</a:t>
            </a:r>
            <a:r>
              <a:rPr lang="en-GB" sz="1200" dirty="0"/>
              <a:t>, syndesmosis </a:t>
            </a:r>
          </a:p>
          <a:p>
            <a:r>
              <a:rPr lang="en-GB" sz="1200" dirty="0"/>
              <a:t>Posterior/anterior impingement  </a:t>
            </a:r>
          </a:p>
          <a:p>
            <a:r>
              <a:rPr lang="en-GB" sz="1200" dirty="0"/>
              <a:t>Cramp</a:t>
            </a:r>
          </a:p>
          <a:p>
            <a:r>
              <a:rPr lang="en-GB" sz="1200" dirty="0"/>
              <a:t>Gout/pseudo gout</a:t>
            </a:r>
          </a:p>
          <a:p>
            <a:r>
              <a:rPr lang="en-GB" sz="1200" dirty="0"/>
              <a:t>Achilles tendonitis</a:t>
            </a:r>
          </a:p>
          <a:p>
            <a:r>
              <a:rPr lang="en-GB" sz="1200" dirty="0" err="1"/>
              <a:t>Plantarfasciitis</a:t>
            </a:r>
            <a:r>
              <a:rPr lang="en-GB" sz="1200" dirty="0"/>
              <a:t> </a:t>
            </a:r>
          </a:p>
          <a:p>
            <a:r>
              <a:rPr lang="en-GB" sz="1200" dirty="0"/>
              <a:t>Severs disease </a:t>
            </a:r>
          </a:p>
          <a:p>
            <a:r>
              <a:rPr lang="en-GB" sz="1200" dirty="0"/>
              <a:t>Heel spur/fat pad </a:t>
            </a:r>
          </a:p>
          <a:p>
            <a:r>
              <a:rPr lang="en-GB" sz="1200" dirty="0" err="1"/>
              <a:t>Mortons</a:t>
            </a:r>
            <a:r>
              <a:rPr lang="en-GB" sz="1200" dirty="0"/>
              <a:t> neuroma (2/3</a:t>
            </a:r>
            <a:r>
              <a:rPr lang="en-GB" sz="1200" baseline="30000" dirty="0"/>
              <a:t>rd</a:t>
            </a:r>
            <a:r>
              <a:rPr lang="en-GB" sz="1200" dirty="0"/>
              <a:t> MT space)</a:t>
            </a:r>
          </a:p>
          <a:p>
            <a:r>
              <a:rPr lang="en-GB" sz="1200" dirty="0"/>
              <a:t>Lisfranc injury </a:t>
            </a:r>
          </a:p>
          <a:p>
            <a:r>
              <a:rPr lang="en-GB" sz="1200" dirty="0"/>
              <a:t>Cuboid subluxation </a:t>
            </a:r>
          </a:p>
          <a:p>
            <a:r>
              <a:rPr lang="en-GB" sz="1200" dirty="0"/>
              <a:t>Sesamoiditis </a:t>
            </a:r>
          </a:p>
          <a:p>
            <a:r>
              <a:rPr lang="en-GB" sz="1200" dirty="0"/>
              <a:t>Sinus Tarsi syndrome</a:t>
            </a:r>
          </a:p>
          <a:p>
            <a:endParaRPr lang="en-GB" sz="1200" dirty="0"/>
          </a:p>
          <a:p>
            <a:r>
              <a:rPr lang="en-GB" sz="1200" dirty="0"/>
              <a:t>Nerve entrapment – peroneal, tibial</a:t>
            </a:r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51881780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D68C90-5E2F-FE6C-4568-2E5E358B42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Shoulder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21F5E4C-5A6C-6B1B-2E3D-98C9E89490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263D6C4-4840-40CC-AC84-17E24B3B7BDE}" type="slidenum">
              <a:rPr lang="en-US" noProof="0" smtClean="0"/>
              <a:pPr rtl="0"/>
              <a:t>17</a:t>
            </a:fld>
            <a:endParaRPr lang="en-US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ADFE1D-EBED-A451-3225-060D5860753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sz="1600" dirty="0"/>
              <a:t>Rotator cuff injuries</a:t>
            </a:r>
          </a:p>
          <a:p>
            <a:r>
              <a:rPr lang="en-GB" dirty="0"/>
              <a:t>Instability </a:t>
            </a:r>
          </a:p>
          <a:p>
            <a:r>
              <a:rPr lang="en-GB" sz="1600" dirty="0"/>
              <a:t>Labral tear</a:t>
            </a:r>
          </a:p>
          <a:p>
            <a:r>
              <a:rPr lang="en-GB" dirty="0"/>
              <a:t>SAPS/impingement </a:t>
            </a:r>
            <a:endParaRPr lang="en-GB" sz="1600" dirty="0"/>
          </a:p>
          <a:p>
            <a:r>
              <a:rPr lang="en-GB" dirty="0"/>
              <a:t>ACJ/SCJ sprain</a:t>
            </a:r>
          </a:p>
          <a:p>
            <a:r>
              <a:rPr lang="en-GB" sz="1600" dirty="0"/>
              <a:t>Calcific tendinopathy</a:t>
            </a:r>
          </a:p>
          <a:p>
            <a:r>
              <a:rPr lang="en-GB" dirty="0"/>
              <a:t>Ad Cap/frozen shoulder</a:t>
            </a:r>
          </a:p>
          <a:p>
            <a:r>
              <a:rPr lang="en-GB" dirty="0"/>
              <a:t>Pec/bicep rupture</a:t>
            </a:r>
          </a:p>
          <a:p>
            <a:r>
              <a:rPr lang="en-GB" sz="1600" dirty="0"/>
              <a:t>“Stinger”</a:t>
            </a:r>
          </a:p>
          <a:p>
            <a:r>
              <a:rPr lang="en-GB" dirty="0"/>
              <a:t>TOS</a:t>
            </a:r>
          </a:p>
          <a:p>
            <a:pPr marL="0" indent="0">
              <a:buNone/>
            </a:pPr>
            <a:endParaRPr lang="en-GB" sz="1600" dirty="0"/>
          </a:p>
          <a:p>
            <a:r>
              <a:rPr lang="en-GB" sz="1600" dirty="0"/>
              <a:t>Nerve entrapment – axillary, long thoracic, suprascapular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718483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CDC75F-A44E-03C7-B7A9-C735EAD325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Elbow and arm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837D92-A83D-CB70-CC41-D35C98D6FC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263D6C4-4840-40CC-AC84-17E24B3B7BDE}" type="slidenum">
              <a:rPr lang="en-US" noProof="0" smtClean="0"/>
              <a:pPr rtl="0"/>
              <a:t>18</a:t>
            </a:fld>
            <a:endParaRPr lang="en-US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F7BC54-819B-C78D-BE5A-07637C557D0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Tennis elbow (lateral epicondylitis) </a:t>
            </a:r>
          </a:p>
          <a:p>
            <a:r>
              <a:rPr lang="en-GB" dirty="0"/>
              <a:t>Golfers elbow (medial epicondylitis) </a:t>
            </a:r>
          </a:p>
          <a:p>
            <a:r>
              <a:rPr lang="en-GB" dirty="0"/>
              <a:t>Double crush</a:t>
            </a:r>
          </a:p>
          <a:p>
            <a:r>
              <a:rPr lang="en-GB" dirty="0"/>
              <a:t>Osteochondritis dissecans </a:t>
            </a:r>
          </a:p>
          <a:p>
            <a:r>
              <a:rPr lang="en-GB" dirty="0"/>
              <a:t>MCL/LCL sprain/rupture</a:t>
            </a:r>
          </a:p>
          <a:p>
            <a:r>
              <a:rPr lang="en-GB" dirty="0"/>
              <a:t>Olecranon bursitis </a:t>
            </a:r>
          </a:p>
          <a:p>
            <a:r>
              <a:rPr lang="en-GB" dirty="0"/>
              <a:t>Nerve entrapment – radian, medial, ulnar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671215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5E7749-D262-D395-CCCF-6F2956E797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Wrist and Hand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B703BEF-1E34-707B-7DE6-5058C11C40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263D6C4-4840-40CC-AC84-17E24B3B7BDE}" type="slidenum">
              <a:rPr lang="en-US" noProof="0" smtClean="0"/>
              <a:pPr rtl="0"/>
              <a:t>19</a:t>
            </a:fld>
            <a:endParaRPr lang="en-US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FB88FF7-F405-23CD-C2B2-D821E48658C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TFC tear</a:t>
            </a:r>
          </a:p>
          <a:p>
            <a:r>
              <a:rPr lang="en-GB" dirty="0"/>
              <a:t>Scaphoid/lunate #</a:t>
            </a:r>
          </a:p>
          <a:p>
            <a:r>
              <a:rPr lang="en-GB" dirty="0" err="1"/>
              <a:t>Kienbocks</a:t>
            </a:r>
            <a:r>
              <a:rPr lang="en-GB" dirty="0"/>
              <a:t> disease (AVN of lunate) </a:t>
            </a:r>
          </a:p>
          <a:p>
            <a:r>
              <a:rPr lang="en-GB" dirty="0" err="1"/>
              <a:t>DeQuervains</a:t>
            </a:r>
            <a:r>
              <a:rPr lang="en-GB" dirty="0"/>
              <a:t> </a:t>
            </a:r>
          </a:p>
          <a:p>
            <a:r>
              <a:rPr lang="en-GB" dirty="0"/>
              <a:t>Carpal tunnel</a:t>
            </a:r>
          </a:p>
          <a:p>
            <a:r>
              <a:rPr lang="en-GB" dirty="0"/>
              <a:t>Ganglion</a:t>
            </a:r>
          </a:p>
          <a:p>
            <a:r>
              <a:rPr lang="en-GB" dirty="0"/>
              <a:t>Mallet finger </a:t>
            </a:r>
          </a:p>
          <a:p>
            <a:r>
              <a:rPr lang="en-GB" dirty="0"/>
              <a:t>PIP joint sprain</a:t>
            </a:r>
          </a:p>
          <a:p>
            <a:r>
              <a:rPr lang="en-GB" dirty="0"/>
              <a:t>RCL injury 1</a:t>
            </a:r>
            <a:r>
              <a:rPr lang="en-GB" baseline="30000" dirty="0"/>
              <a:t>st</a:t>
            </a:r>
            <a:r>
              <a:rPr lang="en-GB" dirty="0"/>
              <a:t> MCP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942883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272865-C417-B3C8-1DD3-C0647C235C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Spinal/thorax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17106A9-128C-84C6-1AC7-D81481381C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263D6C4-4840-40CC-AC84-17E24B3B7BDE}" type="slidenum">
              <a:rPr lang="en-US" noProof="0" smtClean="0"/>
              <a:pPr rtl="0"/>
              <a:t>20</a:t>
            </a:fld>
            <a:endParaRPr lang="en-US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15CC423-2568-A687-32EC-39FEA07598B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Disc disease/NRI/Facet </a:t>
            </a:r>
            <a:r>
              <a:rPr lang="en-GB" dirty="0" err="1"/>
              <a:t>irr</a:t>
            </a:r>
            <a:r>
              <a:rPr lang="en-GB" dirty="0"/>
              <a:t>. </a:t>
            </a:r>
          </a:p>
          <a:p>
            <a:r>
              <a:rPr lang="en-GB" dirty="0" err="1"/>
              <a:t>Spondylolythesis</a:t>
            </a:r>
            <a:endParaRPr lang="en-GB" dirty="0"/>
          </a:p>
          <a:p>
            <a:r>
              <a:rPr lang="en-GB" dirty="0"/>
              <a:t>WAD</a:t>
            </a:r>
          </a:p>
          <a:p>
            <a:r>
              <a:rPr lang="en-GB" dirty="0"/>
              <a:t>Pars/wedge/compression #</a:t>
            </a:r>
          </a:p>
          <a:p>
            <a:r>
              <a:rPr lang="en-GB" dirty="0" err="1"/>
              <a:t>Piriformus</a:t>
            </a:r>
            <a:r>
              <a:rPr lang="en-GB" dirty="0"/>
              <a:t> syndrome </a:t>
            </a:r>
          </a:p>
          <a:p>
            <a:r>
              <a:rPr lang="en-GB" dirty="0"/>
              <a:t>Iliolumbar </a:t>
            </a:r>
            <a:r>
              <a:rPr lang="en-GB" dirty="0" err="1"/>
              <a:t>lig</a:t>
            </a:r>
            <a:r>
              <a:rPr lang="en-GB" dirty="0"/>
              <a:t> sprain </a:t>
            </a:r>
          </a:p>
          <a:p>
            <a:r>
              <a:rPr lang="en-GB" dirty="0"/>
              <a:t>Torticollis</a:t>
            </a:r>
          </a:p>
          <a:p>
            <a:r>
              <a:rPr lang="en-GB" dirty="0"/>
              <a:t>Spondylosis</a:t>
            </a:r>
          </a:p>
          <a:p>
            <a:r>
              <a:rPr lang="en-GB" dirty="0"/>
              <a:t>Costovertebral joint disorders </a:t>
            </a:r>
          </a:p>
          <a:p>
            <a:r>
              <a:rPr lang="en-GB" dirty="0"/>
              <a:t>Scheuermann’s disease</a:t>
            </a:r>
          </a:p>
          <a:p>
            <a:r>
              <a:rPr lang="en-GB" dirty="0"/>
              <a:t>Costochondritis</a:t>
            </a:r>
          </a:p>
          <a:p>
            <a:r>
              <a:rPr lang="en-GB" dirty="0"/>
              <a:t>CLBP</a:t>
            </a:r>
          </a:p>
          <a:p>
            <a:r>
              <a:rPr lang="en-GB" dirty="0" err="1"/>
              <a:t>Sacroillitis</a:t>
            </a:r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29504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2">
      <a:dk1>
        <a:srgbClr val="000000"/>
      </a:dk1>
      <a:lt1>
        <a:srgbClr val="FFFFFF"/>
      </a:lt1>
      <a:dk2>
        <a:srgbClr val="6D6E71"/>
      </a:dk2>
      <a:lt2>
        <a:srgbClr val="58595B"/>
      </a:lt2>
      <a:accent1>
        <a:srgbClr val="0065A4"/>
      </a:accent1>
      <a:accent2>
        <a:srgbClr val="47C3D3"/>
      </a:accent2>
      <a:accent3>
        <a:srgbClr val="8F2D63"/>
      </a:accent3>
      <a:accent4>
        <a:srgbClr val="1A6871"/>
      </a:accent4>
      <a:accent5>
        <a:srgbClr val="0C4360"/>
      </a:accent5>
      <a:accent6>
        <a:srgbClr val="F47735"/>
      </a:accent6>
      <a:hlink>
        <a:srgbClr val="00559A"/>
      </a:hlink>
      <a:folHlink>
        <a:srgbClr val="595851"/>
      </a:folHlink>
    </a:clrScheme>
    <a:fontScheme name="Custom 3">
      <a:majorFont>
        <a:latin typeface="Trebuchet MS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30677750_TF66687569" id="{5B888300-1273-41F5-A5CD-44107916CC14}" vid="{40518E2E-947D-4D54-9D53-AB7B73CA5CA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_ip_UnifiedCompliancePolicyProperties xmlns="http://schemas.microsoft.com/sharepoint/v3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EEA25CC0A0AC24199CDC46C25B8B0BC" ma:contentTypeVersion="10" ma:contentTypeDescription="Create a new document." ma:contentTypeScope="" ma:versionID="e3b47856d4cf355c0dacb39e1084d14f">
  <xsd:schema xmlns:xsd="http://www.w3.org/2001/XMLSchema" xmlns:xs="http://www.w3.org/2001/XMLSchema" xmlns:p="http://schemas.microsoft.com/office/2006/metadata/properties" xmlns:ns1="http://schemas.microsoft.com/sharepoint/v3" xmlns:ns2="6dc4bcd6-49db-4c07-9060-8acfc67cef9f" xmlns:ns3="fb0879af-3eba-417a-a55a-ffe6dcd6ca77" targetNamespace="http://schemas.microsoft.com/office/2006/metadata/properties" ma:root="true" ma:fieldsID="a845a615265fdb1f7b12cc65ac20ecbd" ns1:_="" ns2:_="" ns3:_="">
    <xsd:import namespace="http://schemas.microsoft.com/sharepoint/v3"/>
    <xsd:import namespace="6dc4bcd6-49db-4c07-9060-8acfc67cef9f"/>
    <xsd:import namespace="fb0879af-3eba-417a-a55a-ffe6dcd6ca7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3:SharedWithUsers" minOccurs="0"/>
                <xsd:element ref="ns3:SharedWithDetails" minOccurs="0"/>
                <xsd:element ref="ns3:LastSharedByUser" minOccurs="0"/>
                <xsd:element ref="ns3:LastSharedByTime" minOccurs="0"/>
                <xsd:element ref="ns1:_ip_UnifiedCompliancePolicyProperties" minOccurs="0"/>
                <xsd:element ref="ns1:_ip_UnifiedCompliancePolicyUIAction" minOccurs="0"/>
                <xsd:element ref="ns2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15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16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dc4bcd6-49db-4c07-9060-8acfc67cef9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7" nillable="true" ma:displayName="MediaServiceAutoTags" ma:internalName="MediaServiceAutoTag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b0879af-3eba-417a-a55a-ffe6dcd6ca77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LastSharedByUser" ma:index="13" nillable="true" ma:displayName="Last Shared By User" ma:hidden="true" ma:internalName="LastSharedByUser" ma:readOnly="true">
      <xsd:simpleType>
        <xsd:restriction base="dms:Note"/>
      </xsd:simpleType>
    </xsd:element>
    <xsd:element name="LastSharedByTime" ma:index="14" nillable="true" ma:displayName="Last Shared By Time" ma:hidden="true" ma:internalName="LastSharedByTime" ma:readOnly="true">
      <xsd:simpleType>
        <xsd:restriction base="dms:DateTim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A95DE24-D6C3-4A00-9085-D9594C193AE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8992231-163D-4428-A2B8-DA1FE0274129}">
  <ds:schemaRefs>
    <ds:schemaRef ds:uri="http://schemas.microsoft.com/office/2006/metadata/properties"/>
    <ds:schemaRef ds:uri="http://purl.org/dc/dcmitype/"/>
    <ds:schemaRef ds:uri="http://schemas.microsoft.com/sharepoint/v3"/>
    <ds:schemaRef ds:uri="http://purl.org/dc/elements/1.1/"/>
    <ds:schemaRef ds:uri="http://schemas.openxmlformats.org/package/2006/metadata/core-properties"/>
    <ds:schemaRef ds:uri="6dc4bcd6-49db-4c07-9060-8acfc67cef9f"/>
    <ds:schemaRef ds:uri="http://schemas.microsoft.com/office/2006/documentManagement/types"/>
    <ds:schemaRef ds:uri="http://schemas.microsoft.com/office/infopath/2007/PartnerControls"/>
    <ds:schemaRef ds:uri="http://purl.org/dc/terms/"/>
    <ds:schemaRef ds:uri="fb0879af-3eba-417a-a55a-ffe6dcd6ca77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6B67ACAB-C3DC-429D-A23C-0723C084FEE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6dc4bcd6-49db-4c07-9060-8acfc67cef9f"/>
    <ds:schemaRef ds:uri="fb0879af-3eba-417a-a55a-ffe6dcd6ca7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Modern blue presentation</Template>
  <TotalTime>11365</TotalTime>
  <Words>832</Words>
  <Application>Microsoft Office PowerPoint</Application>
  <PresentationFormat>Widescreen</PresentationFormat>
  <Paragraphs>215</Paragraphs>
  <Slides>20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Trade Gothic LT Pro</vt:lpstr>
      <vt:lpstr>Arial</vt:lpstr>
      <vt:lpstr>Calibri</vt:lpstr>
      <vt:lpstr>Times New Roman</vt:lpstr>
      <vt:lpstr>Trebuchet MS</vt:lpstr>
      <vt:lpstr>Office Theme</vt:lpstr>
      <vt:lpstr>An introduction to MSK injuries in sport</vt:lpstr>
      <vt:lpstr>This term we aim to:</vt:lpstr>
      <vt:lpstr>Task </vt:lpstr>
      <vt:lpstr>Introduction into common sporting  injuries</vt:lpstr>
      <vt:lpstr>TBI/Concussion/CTE – what’s the difference?</vt:lpstr>
      <vt:lpstr>PowerPoint Presentation</vt:lpstr>
      <vt:lpstr>Types of injuries </vt:lpstr>
      <vt:lpstr>Sprain and Strain </vt:lpstr>
      <vt:lpstr>PowerPoint Presentation</vt:lpstr>
      <vt:lpstr>Exercise &amp; Prevention</vt:lpstr>
      <vt:lpstr>Common sports injuries</vt:lpstr>
      <vt:lpstr>Areas</vt:lpstr>
      <vt:lpstr>Broad conditions</vt:lpstr>
      <vt:lpstr>The Hip/groin</vt:lpstr>
      <vt:lpstr>Knee/thigh</vt:lpstr>
      <vt:lpstr>Foot/ankle/lower leg</vt:lpstr>
      <vt:lpstr>Shoulder</vt:lpstr>
      <vt:lpstr>Elbow and arm</vt:lpstr>
      <vt:lpstr>Wrist and Hand</vt:lpstr>
      <vt:lpstr>Spinal/thorax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MSK injuries in sport</dc:title>
  <dc:creator>Sian Bowen</dc:creator>
  <cp:lastModifiedBy>Sian Bowen</cp:lastModifiedBy>
  <cp:revision>1</cp:revision>
  <dcterms:created xsi:type="dcterms:W3CDTF">2023-11-16T11:17:16Z</dcterms:created>
  <dcterms:modified xsi:type="dcterms:W3CDTF">2024-02-22T13:48:49Z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0x010100DEEA25CC0A0AC24199CDC46C25B8B0BC</vt:lpwstr>
  </property>
</Properties>
</file>