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22"/>
  </p:notesMasterIdLst>
  <p:handoutMasterIdLst>
    <p:handoutMasterId r:id="rId23"/>
  </p:handoutMasterIdLst>
  <p:sldIdLst>
    <p:sldId id="256" r:id="rId5"/>
    <p:sldId id="272" r:id="rId6"/>
    <p:sldId id="276" r:id="rId7"/>
    <p:sldId id="278" r:id="rId8"/>
    <p:sldId id="275" r:id="rId9"/>
    <p:sldId id="265" r:id="rId10"/>
    <p:sldId id="280" r:id="rId11"/>
    <p:sldId id="266" r:id="rId12"/>
    <p:sldId id="279" r:id="rId13"/>
    <p:sldId id="271" r:id="rId14"/>
    <p:sldId id="268" r:id="rId15"/>
    <p:sldId id="270" r:id="rId16"/>
    <p:sldId id="283" r:id="rId17"/>
    <p:sldId id="282" r:id="rId18"/>
    <p:sldId id="281" r:id="rId19"/>
    <p:sldId id="284" r:id="rId20"/>
    <p:sldId id="285" r:id="rId21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85B0691-13AA-4F41-8165-E5B85AFD9EA3}" v="98" dt="2024-06-05T20:32:50.782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6" d="100"/>
          <a:sy n="96" d="100"/>
        </p:scale>
        <p:origin x="1062" y="25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theme" Target="theme/theme1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microsoft.com/office/2015/10/relationships/revisionInfo" Target="revisionInfo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presProps" Target="pres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handoutMaster" Target="handoutMasters/handoutMaster1.xml"/><Relationship Id="rId28" Type="http://schemas.microsoft.com/office/2016/11/relationships/changesInfo" Target="changesInfos/changesInfo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notesMaster" Target="notesMasters/notesMaster1.xml"/><Relationship Id="rId27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liyu Sambo" userId="d9766618-3e46-45d4-99f2-08120d84987f" providerId="ADAL" clId="{585B0691-13AA-4F41-8165-E5B85AFD9EA3}"/>
    <pc:docChg chg="undo custSel addSld delSld modSld sldOrd">
      <pc:chgData name="Aliyu Sambo" userId="d9766618-3e46-45d4-99f2-08120d84987f" providerId="ADAL" clId="{585B0691-13AA-4F41-8165-E5B85AFD9EA3}" dt="2024-06-05T20:45:18.487" v="3313" actId="207"/>
      <pc:docMkLst>
        <pc:docMk/>
      </pc:docMkLst>
      <pc:sldChg chg="addSp modSp mod">
        <pc:chgData name="Aliyu Sambo" userId="d9766618-3e46-45d4-99f2-08120d84987f" providerId="ADAL" clId="{585B0691-13AA-4F41-8165-E5B85AFD9EA3}" dt="2024-06-05T18:45:42.321" v="3287" actId="1076"/>
        <pc:sldMkLst>
          <pc:docMk/>
          <pc:sldMk cId="3408955283" sldId="256"/>
        </pc:sldMkLst>
        <pc:spChg chg="mod">
          <ac:chgData name="Aliyu Sambo" userId="d9766618-3e46-45d4-99f2-08120d84987f" providerId="ADAL" clId="{585B0691-13AA-4F41-8165-E5B85AFD9EA3}" dt="2024-06-05T11:12:16.363" v="120" actId="14100"/>
          <ac:spMkLst>
            <pc:docMk/>
            <pc:sldMk cId="3408955283" sldId="256"/>
            <ac:spMk id="2" creationId="{00000000-0000-0000-0000-000000000000}"/>
          </ac:spMkLst>
        </pc:spChg>
        <pc:spChg chg="add mod">
          <ac:chgData name="Aliyu Sambo" userId="d9766618-3e46-45d4-99f2-08120d84987f" providerId="ADAL" clId="{585B0691-13AA-4F41-8165-E5B85AFD9EA3}" dt="2024-06-05T18:45:42.321" v="3287" actId="1076"/>
          <ac:spMkLst>
            <pc:docMk/>
            <pc:sldMk cId="3408955283" sldId="256"/>
            <ac:spMk id="3" creationId="{BE4805C9-782B-7116-58C2-5BD5033CCA4E}"/>
          </ac:spMkLst>
        </pc:spChg>
      </pc:sldChg>
      <pc:sldChg chg="addSp modSp mod ord">
        <pc:chgData name="Aliyu Sambo" userId="d9766618-3e46-45d4-99f2-08120d84987f" providerId="ADAL" clId="{585B0691-13AA-4F41-8165-E5B85AFD9EA3}" dt="2024-06-05T12:55:36.948" v="737" actId="20577"/>
        <pc:sldMkLst>
          <pc:docMk/>
          <pc:sldMk cId="3764729259" sldId="265"/>
        </pc:sldMkLst>
        <pc:spChg chg="mod">
          <ac:chgData name="Aliyu Sambo" userId="d9766618-3e46-45d4-99f2-08120d84987f" providerId="ADAL" clId="{585B0691-13AA-4F41-8165-E5B85AFD9EA3}" dt="2024-06-03T14:29:52.713" v="23" actId="113"/>
          <ac:spMkLst>
            <pc:docMk/>
            <pc:sldMk cId="3764729259" sldId="265"/>
            <ac:spMk id="2" creationId="{4CD0E072-49D3-453A-9DDC-BC4ECD7EF8D7}"/>
          </ac:spMkLst>
        </pc:spChg>
        <pc:spChg chg="mod">
          <ac:chgData name="Aliyu Sambo" userId="d9766618-3e46-45d4-99f2-08120d84987f" providerId="ADAL" clId="{585B0691-13AA-4F41-8165-E5B85AFD9EA3}" dt="2024-06-05T12:53:02.011" v="649" actId="113"/>
          <ac:spMkLst>
            <pc:docMk/>
            <pc:sldMk cId="3764729259" sldId="265"/>
            <ac:spMk id="3" creationId="{1238F1BA-FAF6-43C9-A408-415EF3C76078}"/>
          </ac:spMkLst>
        </pc:spChg>
        <pc:spChg chg="add mod">
          <ac:chgData name="Aliyu Sambo" userId="d9766618-3e46-45d4-99f2-08120d84987f" providerId="ADAL" clId="{585B0691-13AA-4F41-8165-E5B85AFD9EA3}" dt="2024-06-05T12:55:36.948" v="737" actId="20577"/>
          <ac:spMkLst>
            <pc:docMk/>
            <pc:sldMk cId="3764729259" sldId="265"/>
            <ac:spMk id="8" creationId="{F0CBC103-CB5B-4CC5-BD49-5D7AC7068DF3}"/>
          </ac:spMkLst>
        </pc:spChg>
        <pc:picChg chg="add mod modCrop">
          <ac:chgData name="Aliyu Sambo" userId="d9766618-3e46-45d4-99f2-08120d84987f" providerId="ADAL" clId="{585B0691-13AA-4F41-8165-E5B85AFD9EA3}" dt="2024-06-05T12:54:08.624" v="658" actId="1076"/>
          <ac:picMkLst>
            <pc:docMk/>
            <pc:sldMk cId="3764729259" sldId="265"/>
            <ac:picMk id="7" creationId="{79FE4EC7-39E5-46B8-3AEF-D7BD3DDD40F4}"/>
          </ac:picMkLst>
        </pc:picChg>
      </pc:sldChg>
      <pc:sldChg chg="addSp modSp mod modAnim">
        <pc:chgData name="Aliyu Sambo" userId="d9766618-3e46-45d4-99f2-08120d84987f" providerId="ADAL" clId="{585B0691-13AA-4F41-8165-E5B85AFD9EA3}" dt="2024-06-05T17:55:29.697" v="3273" actId="1076"/>
        <pc:sldMkLst>
          <pc:docMk/>
          <pc:sldMk cId="2923064350" sldId="266"/>
        </pc:sldMkLst>
        <pc:spChg chg="mod">
          <ac:chgData name="Aliyu Sambo" userId="d9766618-3e46-45d4-99f2-08120d84987f" providerId="ADAL" clId="{585B0691-13AA-4F41-8165-E5B85AFD9EA3}" dt="2024-06-05T17:52:34.130" v="3248" actId="1076"/>
          <ac:spMkLst>
            <pc:docMk/>
            <pc:sldMk cId="2923064350" sldId="266"/>
            <ac:spMk id="2" creationId="{42481BE0-0703-421A-A8A0-819DC6A80C7D}"/>
          </ac:spMkLst>
        </pc:spChg>
        <pc:spChg chg="mod">
          <ac:chgData name="Aliyu Sambo" userId="d9766618-3e46-45d4-99f2-08120d84987f" providerId="ADAL" clId="{585B0691-13AA-4F41-8165-E5B85AFD9EA3}" dt="2024-06-05T17:47:14.433" v="3183" actId="1076"/>
          <ac:spMkLst>
            <pc:docMk/>
            <pc:sldMk cId="2923064350" sldId="266"/>
            <ac:spMk id="3" creationId="{D24535F0-3BC9-4051-8DFA-0E8E52DEFD37}"/>
          </ac:spMkLst>
        </pc:spChg>
        <pc:spChg chg="add mod">
          <ac:chgData name="Aliyu Sambo" userId="d9766618-3e46-45d4-99f2-08120d84987f" providerId="ADAL" clId="{585B0691-13AA-4F41-8165-E5B85AFD9EA3}" dt="2024-06-05T17:55:20.829" v="3272" actId="14100"/>
          <ac:spMkLst>
            <pc:docMk/>
            <pc:sldMk cId="2923064350" sldId="266"/>
            <ac:spMk id="6" creationId="{AD33A93C-9ED1-76D7-3C9F-F4CA7376D99B}"/>
          </ac:spMkLst>
        </pc:spChg>
        <pc:spChg chg="add mod">
          <ac:chgData name="Aliyu Sambo" userId="d9766618-3e46-45d4-99f2-08120d84987f" providerId="ADAL" clId="{585B0691-13AA-4F41-8165-E5B85AFD9EA3}" dt="2024-06-05T14:42:25.992" v="1290" actId="164"/>
          <ac:spMkLst>
            <pc:docMk/>
            <pc:sldMk cId="2923064350" sldId="266"/>
            <ac:spMk id="10" creationId="{F0A03AEF-9D83-444A-64BC-CE596F77802A}"/>
          </ac:spMkLst>
        </pc:spChg>
        <pc:spChg chg="add mod">
          <ac:chgData name="Aliyu Sambo" userId="d9766618-3e46-45d4-99f2-08120d84987f" providerId="ADAL" clId="{585B0691-13AA-4F41-8165-E5B85AFD9EA3}" dt="2024-06-05T17:53:36.280" v="3257" actId="403"/>
          <ac:spMkLst>
            <pc:docMk/>
            <pc:sldMk cId="2923064350" sldId="266"/>
            <ac:spMk id="11" creationId="{BA54ACCF-881E-70D8-920B-FAFBA93AE097}"/>
          </ac:spMkLst>
        </pc:spChg>
        <pc:spChg chg="add mod">
          <ac:chgData name="Aliyu Sambo" userId="d9766618-3e46-45d4-99f2-08120d84987f" providerId="ADAL" clId="{585B0691-13AA-4F41-8165-E5B85AFD9EA3}" dt="2024-06-05T17:53:04.283" v="3252" actId="114"/>
          <ac:spMkLst>
            <pc:docMk/>
            <pc:sldMk cId="2923064350" sldId="266"/>
            <ac:spMk id="12" creationId="{96D6D9A3-C98E-2A56-9899-A8654F1D39A1}"/>
          </ac:spMkLst>
        </pc:spChg>
        <pc:spChg chg="add mod">
          <ac:chgData name="Aliyu Sambo" userId="d9766618-3e46-45d4-99f2-08120d84987f" providerId="ADAL" clId="{585B0691-13AA-4F41-8165-E5B85AFD9EA3}" dt="2024-06-05T17:54:38.574" v="3263" actId="1076"/>
          <ac:spMkLst>
            <pc:docMk/>
            <pc:sldMk cId="2923064350" sldId="266"/>
            <ac:spMk id="13" creationId="{EBE9CEE8-D50C-E711-DD08-712C0403109A}"/>
          </ac:spMkLst>
        </pc:spChg>
        <pc:spChg chg="add mod">
          <ac:chgData name="Aliyu Sambo" userId="d9766618-3e46-45d4-99f2-08120d84987f" providerId="ADAL" clId="{585B0691-13AA-4F41-8165-E5B85AFD9EA3}" dt="2024-06-05T17:52:24.400" v="3245" actId="1076"/>
          <ac:spMkLst>
            <pc:docMk/>
            <pc:sldMk cId="2923064350" sldId="266"/>
            <ac:spMk id="16" creationId="{00AE01F4-8097-C430-EB14-C87E093A0B51}"/>
          </ac:spMkLst>
        </pc:spChg>
        <pc:grpChg chg="add mod">
          <ac:chgData name="Aliyu Sambo" userId="d9766618-3e46-45d4-99f2-08120d84987f" providerId="ADAL" clId="{585B0691-13AA-4F41-8165-E5B85AFD9EA3}" dt="2024-06-05T17:55:29.697" v="3273" actId="1076"/>
          <ac:grpSpMkLst>
            <pc:docMk/>
            <pc:sldMk cId="2923064350" sldId="266"/>
            <ac:grpSpMk id="14" creationId="{2DFEE851-C9D9-AF9A-D2EF-86444A18BAEE}"/>
          </ac:grpSpMkLst>
        </pc:grpChg>
        <pc:grpChg chg="add mod">
          <ac:chgData name="Aliyu Sambo" userId="d9766618-3e46-45d4-99f2-08120d84987f" providerId="ADAL" clId="{585B0691-13AA-4F41-8165-E5B85AFD9EA3}" dt="2024-06-05T17:52:37.833" v="3249" actId="1076"/>
          <ac:grpSpMkLst>
            <pc:docMk/>
            <pc:sldMk cId="2923064350" sldId="266"/>
            <ac:grpSpMk id="15" creationId="{6F7468E1-4BEE-6CBE-15CB-70CA8359650B}"/>
          </ac:grpSpMkLst>
        </pc:grpChg>
        <pc:graphicFrameChg chg="mod modGraphic">
          <ac:chgData name="Aliyu Sambo" userId="d9766618-3e46-45d4-99f2-08120d84987f" providerId="ADAL" clId="{585B0691-13AA-4F41-8165-E5B85AFD9EA3}" dt="2024-06-05T17:53:33.122" v="3256" actId="1076"/>
          <ac:graphicFrameMkLst>
            <pc:docMk/>
            <pc:sldMk cId="2923064350" sldId="266"/>
            <ac:graphicFrameMk id="4" creationId="{93DD3C7D-EE43-06A9-FC87-AF30CDBB881F}"/>
          </ac:graphicFrameMkLst>
        </pc:graphicFrameChg>
        <pc:picChg chg="add mod modCrop">
          <ac:chgData name="Aliyu Sambo" userId="d9766618-3e46-45d4-99f2-08120d84987f" providerId="ADAL" clId="{585B0691-13AA-4F41-8165-E5B85AFD9EA3}" dt="2024-06-05T14:42:37.969" v="1291" actId="164"/>
          <ac:picMkLst>
            <pc:docMk/>
            <pc:sldMk cId="2923064350" sldId="266"/>
            <ac:picMk id="5" creationId="{EAEBA570-EDC7-7728-8A5E-92B533AD7D8D}"/>
          </ac:picMkLst>
        </pc:picChg>
        <pc:picChg chg="add">
          <ac:chgData name="Aliyu Sambo" userId="d9766618-3e46-45d4-99f2-08120d84987f" providerId="ADAL" clId="{585B0691-13AA-4F41-8165-E5B85AFD9EA3}" dt="2024-06-05T11:54:05.839" v="374"/>
          <ac:picMkLst>
            <pc:docMk/>
            <pc:sldMk cId="2923064350" sldId="266"/>
            <ac:picMk id="7" creationId="{BCDB8924-16C9-01E8-C50D-8ACBE4C7E418}"/>
          </ac:picMkLst>
        </pc:picChg>
        <pc:picChg chg="add mod">
          <ac:chgData name="Aliyu Sambo" userId="d9766618-3e46-45d4-99f2-08120d84987f" providerId="ADAL" clId="{585B0691-13AA-4F41-8165-E5B85AFD9EA3}" dt="2024-06-05T14:42:25.992" v="1290" actId="164"/>
          <ac:picMkLst>
            <pc:docMk/>
            <pc:sldMk cId="2923064350" sldId="266"/>
            <ac:picMk id="9" creationId="{15C2D8D5-727F-4320-5D4B-841E2438C5AB}"/>
          </ac:picMkLst>
        </pc:picChg>
      </pc:sldChg>
      <pc:sldChg chg="modSp del mod">
        <pc:chgData name="Aliyu Sambo" userId="d9766618-3e46-45d4-99f2-08120d84987f" providerId="ADAL" clId="{585B0691-13AA-4F41-8165-E5B85AFD9EA3}" dt="2024-06-03T21:24:16.814" v="29" actId="47"/>
        <pc:sldMkLst>
          <pc:docMk/>
          <pc:sldMk cId="1817459005" sldId="267"/>
        </pc:sldMkLst>
        <pc:spChg chg="mod">
          <ac:chgData name="Aliyu Sambo" userId="d9766618-3e46-45d4-99f2-08120d84987f" providerId="ADAL" clId="{585B0691-13AA-4F41-8165-E5B85AFD9EA3}" dt="2024-06-03T14:30:23.565" v="27" actId="2711"/>
          <ac:spMkLst>
            <pc:docMk/>
            <pc:sldMk cId="1817459005" sldId="267"/>
            <ac:spMk id="3" creationId="{81D9E71D-91EB-40DF-A51A-52816CEE6585}"/>
          </ac:spMkLst>
        </pc:spChg>
      </pc:sldChg>
      <pc:sldChg chg="addSp modSp mod modAnim">
        <pc:chgData name="Aliyu Sambo" userId="d9766618-3e46-45d4-99f2-08120d84987f" providerId="ADAL" clId="{585B0691-13AA-4F41-8165-E5B85AFD9EA3}" dt="2024-06-05T16:57:03.185" v="3129" actId="1076"/>
        <pc:sldMkLst>
          <pc:docMk/>
          <pc:sldMk cId="3277273094" sldId="268"/>
        </pc:sldMkLst>
        <pc:spChg chg="mod">
          <ac:chgData name="Aliyu Sambo" userId="d9766618-3e46-45d4-99f2-08120d84987f" providerId="ADAL" clId="{585B0691-13AA-4F41-8165-E5B85AFD9EA3}" dt="2024-06-05T16:41:19.537" v="2792" actId="6549"/>
          <ac:spMkLst>
            <pc:docMk/>
            <pc:sldMk cId="3277273094" sldId="268"/>
            <ac:spMk id="2" creationId="{71F0A7D8-5A17-4870-ABD5-3DF3B3BF0DAB}"/>
          </ac:spMkLst>
        </pc:spChg>
        <pc:spChg chg="mod">
          <ac:chgData name="Aliyu Sambo" userId="d9766618-3e46-45d4-99f2-08120d84987f" providerId="ADAL" clId="{585B0691-13AA-4F41-8165-E5B85AFD9EA3}" dt="2024-06-05T15:06:42.859" v="1911" actId="13926"/>
          <ac:spMkLst>
            <pc:docMk/>
            <pc:sldMk cId="3277273094" sldId="268"/>
            <ac:spMk id="3" creationId="{8389F58B-489F-4616-A34D-F4485F663203}"/>
          </ac:spMkLst>
        </pc:spChg>
        <pc:spChg chg="add mod">
          <ac:chgData name="Aliyu Sambo" userId="d9766618-3e46-45d4-99f2-08120d84987f" providerId="ADAL" clId="{585B0691-13AA-4F41-8165-E5B85AFD9EA3}" dt="2024-06-05T15:02:09.008" v="1825" actId="1076"/>
          <ac:spMkLst>
            <pc:docMk/>
            <pc:sldMk cId="3277273094" sldId="268"/>
            <ac:spMk id="8" creationId="{E043B532-56C6-0E32-449C-235613A63A34}"/>
          </ac:spMkLst>
        </pc:spChg>
        <pc:spChg chg="add mod">
          <ac:chgData name="Aliyu Sambo" userId="d9766618-3e46-45d4-99f2-08120d84987f" providerId="ADAL" clId="{585B0691-13AA-4F41-8165-E5B85AFD9EA3}" dt="2024-06-05T15:04:28.246" v="1862" actId="1076"/>
          <ac:spMkLst>
            <pc:docMk/>
            <pc:sldMk cId="3277273094" sldId="268"/>
            <ac:spMk id="9" creationId="{91380DD1-09FB-A0B8-DFFB-875AE1C6BB42}"/>
          </ac:spMkLst>
        </pc:spChg>
        <pc:spChg chg="add mod">
          <ac:chgData name="Aliyu Sambo" userId="d9766618-3e46-45d4-99f2-08120d84987f" providerId="ADAL" clId="{585B0691-13AA-4F41-8165-E5B85AFD9EA3}" dt="2024-06-05T15:04:38.616" v="1864" actId="1076"/>
          <ac:spMkLst>
            <pc:docMk/>
            <pc:sldMk cId="3277273094" sldId="268"/>
            <ac:spMk id="10" creationId="{2557645F-5A42-99EA-905F-7236AE7764BC}"/>
          </ac:spMkLst>
        </pc:spChg>
        <pc:spChg chg="add mod">
          <ac:chgData name="Aliyu Sambo" userId="d9766618-3e46-45d4-99f2-08120d84987f" providerId="ADAL" clId="{585B0691-13AA-4F41-8165-E5B85AFD9EA3}" dt="2024-06-05T16:40:22.054" v="2785" actId="14100"/>
          <ac:spMkLst>
            <pc:docMk/>
            <pc:sldMk cId="3277273094" sldId="268"/>
            <ac:spMk id="11" creationId="{ED86B2DC-8AB7-8491-3EBD-B3F755E1C017}"/>
          </ac:spMkLst>
        </pc:spChg>
        <pc:spChg chg="add mod">
          <ac:chgData name="Aliyu Sambo" userId="d9766618-3e46-45d4-99f2-08120d84987f" providerId="ADAL" clId="{585B0691-13AA-4F41-8165-E5B85AFD9EA3}" dt="2024-06-05T15:05:48.225" v="1889" actId="27636"/>
          <ac:spMkLst>
            <pc:docMk/>
            <pc:sldMk cId="3277273094" sldId="268"/>
            <ac:spMk id="13" creationId="{17012738-4376-E586-FEF9-012CBFEF54A2}"/>
          </ac:spMkLst>
        </pc:spChg>
        <pc:spChg chg="add mod">
          <ac:chgData name="Aliyu Sambo" userId="d9766618-3e46-45d4-99f2-08120d84987f" providerId="ADAL" clId="{585B0691-13AA-4F41-8165-E5B85AFD9EA3}" dt="2024-06-05T16:57:03.185" v="3129" actId="1076"/>
          <ac:spMkLst>
            <pc:docMk/>
            <pc:sldMk cId="3277273094" sldId="268"/>
            <ac:spMk id="14" creationId="{DCD159EF-A7DA-BABF-3CDC-E33C7951F28C}"/>
          </ac:spMkLst>
        </pc:spChg>
        <pc:picChg chg="add mod">
          <ac:chgData name="Aliyu Sambo" userId="d9766618-3e46-45d4-99f2-08120d84987f" providerId="ADAL" clId="{585B0691-13AA-4F41-8165-E5B85AFD9EA3}" dt="2024-06-05T15:06:56.032" v="1912" actId="14100"/>
          <ac:picMkLst>
            <pc:docMk/>
            <pc:sldMk cId="3277273094" sldId="268"/>
            <ac:picMk id="5" creationId="{30CF7047-D604-5E20-781C-EC74AF89E361}"/>
          </ac:picMkLst>
        </pc:picChg>
        <pc:picChg chg="add mod">
          <ac:chgData name="Aliyu Sambo" userId="d9766618-3e46-45d4-99f2-08120d84987f" providerId="ADAL" clId="{585B0691-13AA-4F41-8165-E5B85AFD9EA3}" dt="2024-06-05T15:07:07.876" v="1916" actId="1076"/>
          <ac:picMkLst>
            <pc:docMk/>
            <pc:sldMk cId="3277273094" sldId="268"/>
            <ac:picMk id="7" creationId="{ED6852B9-390B-DAE4-FE9B-4C7BE567FC64}"/>
          </ac:picMkLst>
        </pc:picChg>
        <pc:picChg chg="add mod modCrop">
          <ac:chgData name="Aliyu Sambo" userId="d9766618-3e46-45d4-99f2-08120d84987f" providerId="ADAL" clId="{585B0691-13AA-4F41-8165-E5B85AFD9EA3}" dt="2024-06-05T15:07:02.448" v="1914" actId="1076"/>
          <ac:picMkLst>
            <pc:docMk/>
            <pc:sldMk cId="3277273094" sldId="268"/>
            <ac:picMk id="12" creationId="{10794777-77F7-878A-FAC0-312A283E297F}"/>
          </ac:picMkLst>
        </pc:picChg>
      </pc:sldChg>
      <pc:sldChg chg="modSp del mod">
        <pc:chgData name="Aliyu Sambo" userId="d9766618-3e46-45d4-99f2-08120d84987f" providerId="ADAL" clId="{585B0691-13AA-4F41-8165-E5B85AFD9EA3}" dt="2024-06-05T15:08:41.774" v="1961" actId="2696"/>
        <pc:sldMkLst>
          <pc:docMk/>
          <pc:sldMk cId="2064234810" sldId="269"/>
        </pc:sldMkLst>
        <pc:spChg chg="mod">
          <ac:chgData name="Aliyu Sambo" userId="d9766618-3e46-45d4-99f2-08120d84987f" providerId="ADAL" clId="{585B0691-13AA-4F41-8165-E5B85AFD9EA3}" dt="2024-06-03T14:28:50.297" v="14" actId="2711"/>
          <ac:spMkLst>
            <pc:docMk/>
            <pc:sldMk cId="2064234810" sldId="269"/>
            <ac:spMk id="3" creationId="{EEBE02D2-2E19-415A-ADBA-F5C82D595C2B}"/>
          </ac:spMkLst>
        </pc:spChg>
      </pc:sldChg>
      <pc:sldChg chg="addSp modSp mod modAnim">
        <pc:chgData name="Aliyu Sambo" userId="d9766618-3e46-45d4-99f2-08120d84987f" providerId="ADAL" clId="{585B0691-13AA-4F41-8165-E5B85AFD9EA3}" dt="2024-06-05T16:57:09.859" v="3131" actId="1076"/>
        <pc:sldMkLst>
          <pc:docMk/>
          <pc:sldMk cId="2272043496" sldId="270"/>
        </pc:sldMkLst>
        <pc:spChg chg="mod">
          <ac:chgData name="Aliyu Sambo" userId="d9766618-3e46-45d4-99f2-08120d84987f" providerId="ADAL" clId="{585B0691-13AA-4F41-8165-E5B85AFD9EA3}" dt="2024-06-05T16:40:51.445" v="2786" actId="113"/>
          <ac:spMkLst>
            <pc:docMk/>
            <pc:sldMk cId="2272043496" sldId="270"/>
            <ac:spMk id="2" creationId="{402E1ED8-5DE1-4878-9593-EFA18988457D}"/>
          </ac:spMkLst>
        </pc:spChg>
        <pc:spChg chg="mod">
          <ac:chgData name="Aliyu Sambo" userId="d9766618-3e46-45d4-99f2-08120d84987f" providerId="ADAL" clId="{585B0691-13AA-4F41-8165-E5B85AFD9EA3}" dt="2024-06-05T15:54:09.817" v="2091" actId="27636"/>
          <ac:spMkLst>
            <pc:docMk/>
            <pc:sldMk cId="2272043496" sldId="270"/>
            <ac:spMk id="3" creationId="{6032902F-804F-47C8-AB56-816C02FA6C9D}"/>
          </ac:spMkLst>
        </pc:spChg>
        <pc:spChg chg="add mod">
          <ac:chgData name="Aliyu Sambo" userId="d9766618-3e46-45d4-99f2-08120d84987f" providerId="ADAL" clId="{585B0691-13AA-4F41-8165-E5B85AFD9EA3}" dt="2024-06-05T15:54:25.343" v="2093" actId="1582"/>
          <ac:spMkLst>
            <pc:docMk/>
            <pc:sldMk cId="2272043496" sldId="270"/>
            <ac:spMk id="6" creationId="{96170ABF-DCF0-7E43-4E41-A6F9A5F303BF}"/>
          </ac:spMkLst>
        </pc:spChg>
        <pc:spChg chg="add mod">
          <ac:chgData name="Aliyu Sambo" userId="d9766618-3e46-45d4-99f2-08120d84987f" providerId="ADAL" clId="{585B0691-13AA-4F41-8165-E5B85AFD9EA3}" dt="2024-06-05T16:57:09.859" v="3131" actId="1076"/>
          <ac:spMkLst>
            <pc:docMk/>
            <pc:sldMk cId="2272043496" sldId="270"/>
            <ac:spMk id="7" creationId="{B6354296-DB17-5DC7-64E9-EC91ADEE7546}"/>
          </ac:spMkLst>
        </pc:spChg>
        <pc:cxnChg chg="mod">
          <ac:chgData name="Aliyu Sambo" userId="d9766618-3e46-45d4-99f2-08120d84987f" providerId="ADAL" clId="{585B0691-13AA-4F41-8165-E5B85AFD9EA3}" dt="2024-06-05T15:11:44.857" v="2024" actId="14100"/>
          <ac:cxnSpMkLst>
            <pc:docMk/>
            <pc:sldMk cId="2272043496" sldId="270"/>
            <ac:cxnSpMk id="5" creationId="{320E331A-F12F-4137-B897-5CA1FC8B1280}"/>
          </ac:cxnSpMkLst>
        </pc:cxnChg>
      </pc:sldChg>
      <pc:sldChg chg="addSp delSp modSp mod ord addAnim delAnim modAnim">
        <pc:chgData name="Aliyu Sambo" userId="d9766618-3e46-45d4-99f2-08120d84987f" providerId="ADAL" clId="{585B0691-13AA-4F41-8165-E5B85AFD9EA3}" dt="2024-06-05T17:56:09.955" v="3275" actId="1582"/>
        <pc:sldMkLst>
          <pc:docMk/>
          <pc:sldMk cId="4241731695" sldId="271"/>
        </pc:sldMkLst>
        <pc:spChg chg="mod">
          <ac:chgData name="Aliyu Sambo" userId="d9766618-3e46-45d4-99f2-08120d84987f" providerId="ADAL" clId="{585B0691-13AA-4F41-8165-E5B85AFD9EA3}" dt="2024-06-05T15:14:25.984" v="2067" actId="20577"/>
          <ac:spMkLst>
            <pc:docMk/>
            <pc:sldMk cId="4241731695" sldId="271"/>
            <ac:spMk id="2" creationId="{F7A180B1-6178-446C-B0C1-6C671FAB22D8}"/>
          </ac:spMkLst>
        </pc:spChg>
        <pc:spChg chg="mod">
          <ac:chgData name="Aliyu Sambo" userId="d9766618-3e46-45d4-99f2-08120d84987f" providerId="ADAL" clId="{585B0691-13AA-4F41-8165-E5B85AFD9EA3}" dt="2024-06-05T15:55:21.093" v="2097" actId="207"/>
          <ac:spMkLst>
            <pc:docMk/>
            <pc:sldMk cId="4241731695" sldId="271"/>
            <ac:spMk id="3" creationId="{923F39CD-B764-408E-8DA4-97987DA16BA0}"/>
          </ac:spMkLst>
        </pc:spChg>
        <pc:spChg chg="add mod">
          <ac:chgData name="Aliyu Sambo" userId="d9766618-3e46-45d4-99f2-08120d84987f" providerId="ADAL" clId="{585B0691-13AA-4F41-8165-E5B85AFD9EA3}" dt="2024-06-05T17:56:09.955" v="3275" actId="1582"/>
          <ac:spMkLst>
            <pc:docMk/>
            <pc:sldMk cId="4241731695" sldId="271"/>
            <ac:spMk id="5" creationId="{FF6F5AD8-6D6A-1AC6-D572-DD9E747324D1}"/>
          </ac:spMkLst>
        </pc:spChg>
        <pc:spChg chg="add del mod">
          <ac:chgData name="Aliyu Sambo" userId="d9766618-3e46-45d4-99f2-08120d84987f" providerId="ADAL" clId="{585B0691-13AA-4F41-8165-E5B85AFD9EA3}" dt="2024-06-05T17:00:09.275" v="3145" actId="478"/>
          <ac:spMkLst>
            <pc:docMk/>
            <pc:sldMk cId="4241731695" sldId="271"/>
            <ac:spMk id="8" creationId="{24B687E2-B37B-9AF3-0FB2-71CFE15A1E2B}"/>
          </ac:spMkLst>
        </pc:spChg>
        <pc:picChg chg="add mod">
          <ac:chgData name="Aliyu Sambo" userId="d9766618-3e46-45d4-99f2-08120d84987f" providerId="ADAL" clId="{585B0691-13AA-4F41-8165-E5B85AFD9EA3}" dt="2024-06-05T16:41:33.980" v="2793" actId="1076"/>
          <ac:picMkLst>
            <pc:docMk/>
            <pc:sldMk cId="4241731695" sldId="271"/>
            <ac:picMk id="7" creationId="{207AF41B-6FCC-0E1A-A050-A259501BE5B2}"/>
          </ac:picMkLst>
        </pc:picChg>
      </pc:sldChg>
      <pc:sldChg chg="addSp modSp mod">
        <pc:chgData name="Aliyu Sambo" userId="d9766618-3e46-45d4-99f2-08120d84987f" providerId="ADAL" clId="{585B0691-13AA-4F41-8165-E5B85AFD9EA3}" dt="2024-06-05T17:42:57.803" v="3157" actId="11"/>
        <pc:sldMkLst>
          <pc:docMk/>
          <pc:sldMk cId="1987296316" sldId="272"/>
        </pc:sldMkLst>
        <pc:spChg chg="mod">
          <ac:chgData name="Aliyu Sambo" userId="d9766618-3e46-45d4-99f2-08120d84987f" providerId="ADAL" clId="{585B0691-13AA-4F41-8165-E5B85AFD9EA3}" dt="2024-06-05T17:42:57.803" v="3157" actId="11"/>
          <ac:spMkLst>
            <pc:docMk/>
            <pc:sldMk cId="1987296316" sldId="272"/>
            <ac:spMk id="3" creationId="{FC54D777-3399-4188-8178-F4FD4622AA64}"/>
          </ac:spMkLst>
        </pc:spChg>
        <pc:spChg chg="add mod">
          <ac:chgData name="Aliyu Sambo" userId="d9766618-3e46-45d4-99f2-08120d84987f" providerId="ADAL" clId="{585B0691-13AA-4F41-8165-E5B85AFD9EA3}" dt="2024-06-05T11:12:54.762" v="139"/>
          <ac:spMkLst>
            <pc:docMk/>
            <pc:sldMk cId="1987296316" sldId="272"/>
            <ac:spMk id="4" creationId="{B17785CF-25EF-3978-62EF-9D24AC37C314}"/>
          </ac:spMkLst>
        </pc:spChg>
      </pc:sldChg>
      <pc:sldChg chg="modSp del mod">
        <pc:chgData name="Aliyu Sambo" userId="d9766618-3e46-45d4-99f2-08120d84987f" providerId="ADAL" clId="{585B0691-13AA-4F41-8165-E5B85AFD9EA3}" dt="2024-06-03T21:24:17.498" v="31" actId="47"/>
        <pc:sldMkLst>
          <pc:docMk/>
          <pc:sldMk cId="2383300636" sldId="273"/>
        </pc:sldMkLst>
        <pc:spChg chg="mod">
          <ac:chgData name="Aliyu Sambo" userId="d9766618-3e46-45d4-99f2-08120d84987f" providerId="ADAL" clId="{585B0691-13AA-4F41-8165-E5B85AFD9EA3}" dt="2024-06-03T14:30:08.074" v="25" actId="2711"/>
          <ac:spMkLst>
            <pc:docMk/>
            <pc:sldMk cId="2383300636" sldId="273"/>
            <ac:spMk id="3" creationId="{18C1F734-98B0-498C-BEAB-EE788BED1F1A}"/>
          </ac:spMkLst>
        </pc:spChg>
      </pc:sldChg>
      <pc:sldChg chg="modSp del mod">
        <pc:chgData name="Aliyu Sambo" userId="d9766618-3e46-45d4-99f2-08120d84987f" providerId="ADAL" clId="{585B0691-13AA-4F41-8165-E5B85AFD9EA3}" dt="2024-06-03T21:24:16.849" v="30" actId="47"/>
        <pc:sldMkLst>
          <pc:docMk/>
          <pc:sldMk cId="1370071892" sldId="274"/>
        </pc:sldMkLst>
        <pc:spChg chg="mod">
          <ac:chgData name="Aliyu Sambo" userId="d9766618-3e46-45d4-99f2-08120d84987f" providerId="ADAL" clId="{585B0691-13AA-4F41-8165-E5B85AFD9EA3}" dt="2024-06-03T14:30:14.050" v="26" actId="2711"/>
          <ac:spMkLst>
            <pc:docMk/>
            <pc:sldMk cId="1370071892" sldId="274"/>
            <ac:spMk id="3" creationId="{F217E32D-E6F9-433E-B8FE-002AB458A451}"/>
          </ac:spMkLst>
        </pc:spChg>
      </pc:sldChg>
      <pc:sldChg chg="modSp mod">
        <pc:chgData name="Aliyu Sambo" userId="d9766618-3e46-45d4-99f2-08120d84987f" providerId="ADAL" clId="{585B0691-13AA-4F41-8165-E5B85AFD9EA3}" dt="2024-06-05T17:44:47.109" v="3170" actId="20577"/>
        <pc:sldMkLst>
          <pc:docMk/>
          <pc:sldMk cId="4124510620" sldId="275"/>
        </pc:sldMkLst>
        <pc:spChg chg="mod">
          <ac:chgData name="Aliyu Sambo" userId="d9766618-3e46-45d4-99f2-08120d84987f" providerId="ADAL" clId="{585B0691-13AA-4F41-8165-E5B85AFD9EA3}" dt="2024-06-05T17:44:47.109" v="3170" actId="20577"/>
          <ac:spMkLst>
            <pc:docMk/>
            <pc:sldMk cId="4124510620" sldId="275"/>
            <ac:spMk id="3" creationId="{8C0FFB2C-E1D6-4B4D-ADAE-BF1FA1AF598F}"/>
          </ac:spMkLst>
        </pc:spChg>
      </pc:sldChg>
      <pc:sldChg chg="del">
        <pc:chgData name="Aliyu Sambo" userId="d9766618-3e46-45d4-99f2-08120d84987f" providerId="ADAL" clId="{585B0691-13AA-4F41-8165-E5B85AFD9EA3}" dt="2024-06-05T16:42:02.104" v="2794" actId="47"/>
        <pc:sldMkLst>
          <pc:docMk/>
          <pc:sldMk cId="1421922273" sldId="277"/>
        </pc:sldMkLst>
      </pc:sldChg>
      <pc:sldChg chg="ord">
        <pc:chgData name="Aliyu Sambo" userId="d9766618-3e46-45d4-99f2-08120d84987f" providerId="ADAL" clId="{585B0691-13AA-4F41-8165-E5B85AFD9EA3}" dt="2024-06-05T11:49:04.652" v="215"/>
        <pc:sldMkLst>
          <pc:docMk/>
          <pc:sldMk cId="3109837094" sldId="278"/>
        </pc:sldMkLst>
      </pc:sldChg>
      <pc:sldChg chg="addSp delSp modSp mod ord modAnim">
        <pc:chgData name="Aliyu Sambo" userId="d9766618-3e46-45d4-99f2-08120d84987f" providerId="ADAL" clId="{585B0691-13AA-4F41-8165-E5B85AFD9EA3}" dt="2024-06-05T17:55:41.174" v="3274" actId="14100"/>
        <pc:sldMkLst>
          <pc:docMk/>
          <pc:sldMk cId="1318599659" sldId="279"/>
        </pc:sldMkLst>
        <pc:spChg chg="mod">
          <ac:chgData name="Aliyu Sambo" userId="d9766618-3e46-45d4-99f2-08120d84987f" providerId="ADAL" clId="{585B0691-13AA-4F41-8165-E5B85AFD9EA3}" dt="2024-06-05T17:55:41.174" v="3274" actId="14100"/>
          <ac:spMkLst>
            <pc:docMk/>
            <pc:sldMk cId="1318599659" sldId="279"/>
            <ac:spMk id="2" creationId="{71F0A7D8-5A17-4870-ABD5-3DF3B3BF0DAB}"/>
          </ac:spMkLst>
        </pc:spChg>
        <pc:spChg chg="add mod">
          <ac:chgData name="Aliyu Sambo" userId="d9766618-3e46-45d4-99f2-08120d84987f" providerId="ADAL" clId="{585B0691-13AA-4F41-8165-E5B85AFD9EA3}" dt="2024-06-05T16:59:26.282" v="3143" actId="1076"/>
          <ac:spMkLst>
            <pc:docMk/>
            <pc:sldMk cId="1318599659" sldId="279"/>
            <ac:spMk id="5" creationId="{52FDCAA1-4F6F-C5C0-A942-FE0182494C55}"/>
          </ac:spMkLst>
        </pc:spChg>
        <pc:spChg chg="mod">
          <ac:chgData name="Aliyu Sambo" userId="d9766618-3e46-45d4-99f2-08120d84987f" providerId="ADAL" clId="{585B0691-13AA-4F41-8165-E5B85AFD9EA3}" dt="2024-06-05T14:50:12.428" v="1430" actId="207"/>
          <ac:spMkLst>
            <pc:docMk/>
            <pc:sldMk cId="1318599659" sldId="279"/>
            <ac:spMk id="7" creationId="{9E86442D-68D5-F60E-BE1C-80962C6C2DC2}"/>
          </ac:spMkLst>
        </pc:spChg>
        <pc:spChg chg="mod">
          <ac:chgData name="Aliyu Sambo" userId="d9766618-3e46-45d4-99f2-08120d84987f" providerId="ADAL" clId="{585B0691-13AA-4F41-8165-E5B85AFD9EA3}" dt="2024-06-05T14:54:12.231" v="1666" actId="20577"/>
          <ac:spMkLst>
            <pc:docMk/>
            <pc:sldMk cId="1318599659" sldId="279"/>
            <ac:spMk id="8" creationId="{0D9784AF-EAFF-3316-F6C2-3D23DD699A81}"/>
          </ac:spMkLst>
        </pc:spChg>
        <pc:spChg chg="mod">
          <ac:chgData name="Aliyu Sambo" userId="d9766618-3e46-45d4-99f2-08120d84987f" providerId="ADAL" clId="{585B0691-13AA-4F41-8165-E5B85AFD9EA3}" dt="2024-06-05T14:46:08.883" v="1319" actId="1076"/>
          <ac:spMkLst>
            <pc:docMk/>
            <pc:sldMk cId="1318599659" sldId="279"/>
            <ac:spMk id="10" creationId="{15C1B0BE-CD1B-39FA-F345-B7CA6096D729}"/>
          </ac:spMkLst>
        </pc:spChg>
        <pc:spChg chg="mod">
          <ac:chgData name="Aliyu Sambo" userId="d9766618-3e46-45d4-99f2-08120d84987f" providerId="ADAL" clId="{585B0691-13AA-4F41-8165-E5B85AFD9EA3}" dt="2024-06-05T14:46:05.675" v="1318" actId="1076"/>
          <ac:spMkLst>
            <pc:docMk/>
            <pc:sldMk cId="1318599659" sldId="279"/>
            <ac:spMk id="11" creationId="{BCAAFC67-830F-E1A2-6554-E78A2BC29790}"/>
          </ac:spMkLst>
        </pc:spChg>
        <pc:spChg chg="mod">
          <ac:chgData name="Aliyu Sambo" userId="d9766618-3e46-45d4-99f2-08120d84987f" providerId="ADAL" clId="{585B0691-13AA-4F41-8165-E5B85AFD9EA3}" dt="2024-06-05T14:54:04.951" v="1665" actId="1076"/>
          <ac:spMkLst>
            <pc:docMk/>
            <pc:sldMk cId="1318599659" sldId="279"/>
            <ac:spMk id="12" creationId="{3C36EDE4-ACD5-E65E-5C7C-CFEF83908829}"/>
          </ac:spMkLst>
        </pc:spChg>
        <pc:picChg chg="add del">
          <ac:chgData name="Aliyu Sambo" userId="d9766618-3e46-45d4-99f2-08120d84987f" providerId="ADAL" clId="{585B0691-13AA-4F41-8165-E5B85AFD9EA3}" dt="2024-06-05T16:56:29.477" v="3125" actId="22"/>
          <ac:picMkLst>
            <pc:docMk/>
            <pc:sldMk cId="1318599659" sldId="279"/>
            <ac:picMk id="4" creationId="{B1E19509-D4C7-B5CF-914B-2C30D69306E2}"/>
          </ac:picMkLst>
        </pc:picChg>
      </pc:sldChg>
      <pc:sldChg chg="addSp delSp modSp new mod modAnim">
        <pc:chgData name="Aliyu Sambo" userId="d9766618-3e46-45d4-99f2-08120d84987f" providerId="ADAL" clId="{585B0691-13AA-4F41-8165-E5B85AFD9EA3}" dt="2024-06-05T16:58:56.977" v="3141"/>
        <pc:sldMkLst>
          <pc:docMk/>
          <pc:sldMk cId="1443463063" sldId="280"/>
        </pc:sldMkLst>
        <pc:spChg chg="mod">
          <ac:chgData name="Aliyu Sambo" userId="d9766618-3e46-45d4-99f2-08120d84987f" providerId="ADAL" clId="{585B0691-13AA-4F41-8165-E5B85AFD9EA3}" dt="2024-06-05T13:08:54.117" v="1148" actId="1076"/>
          <ac:spMkLst>
            <pc:docMk/>
            <pc:sldMk cId="1443463063" sldId="280"/>
            <ac:spMk id="2" creationId="{267A2207-52FD-8A49-45AE-00C10E446A30}"/>
          </ac:spMkLst>
        </pc:spChg>
        <pc:spChg chg="mod">
          <ac:chgData name="Aliyu Sambo" userId="d9766618-3e46-45d4-99f2-08120d84987f" providerId="ADAL" clId="{585B0691-13AA-4F41-8165-E5B85AFD9EA3}" dt="2024-06-05T13:12:09.528" v="1277" actId="20577"/>
          <ac:spMkLst>
            <pc:docMk/>
            <pc:sldMk cId="1443463063" sldId="280"/>
            <ac:spMk id="3" creationId="{BD8CB6C1-7516-1008-1A56-CD1134A68238}"/>
          </ac:spMkLst>
        </pc:spChg>
        <pc:spChg chg="add mod">
          <ac:chgData name="Aliyu Sambo" userId="d9766618-3e46-45d4-99f2-08120d84987f" providerId="ADAL" clId="{585B0691-13AA-4F41-8165-E5B85AFD9EA3}" dt="2024-06-05T16:58:34.996" v="3137" actId="1076"/>
          <ac:spMkLst>
            <pc:docMk/>
            <pc:sldMk cId="1443463063" sldId="280"/>
            <ac:spMk id="8" creationId="{3F6EE34A-75BD-52DB-B790-AFB057C2CD9C}"/>
          </ac:spMkLst>
        </pc:spChg>
        <pc:spChg chg="add mod">
          <ac:chgData name="Aliyu Sambo" userId="d9766618-3e46-45d4-99f2-08120d84987f" providerId="ADAL" clId="{585B0691-13AA-4F41-8165-E5B85AFD9EA3}" dt="2024-06-05T16:58:39.344" v="3138" actId="1076"/>
          <ac:spMkLst>
            <pc:docMk/>
            <pc:sldMk cId="1443463063" sldId="280"/>
            <ac:spMk id="9" creationId="{01F23062-EA48-92F0-7999-B5A03F0635DE}"/>
          </ac:spMkLst>
        </pc:spChg>
        <pc:picChg chg="add del">
          <ac:chgData name="Aliyu Sambo" userId="d9766618-3e46-45d4-99f2-08120d84987f" providerId="ADAL" clId="{585B0691-13AA-4F41-8165-E5B85AFD9EA3}" dt="2024-06-05T12:55:44.963" v="738" actId="478"/>
          <ac:picMkLst>
            <pc:docMk/>
            <pc:sldMk cId="1443463063" sldId="280"/>
            <ac:picMk id="5" creationId="{DAA041F3-E7FD-30C7-980F-0F893F873AEF}"/>
          </ac:picMkLst>
        </pc:picChg>
        <pc:picChg chg="add mod">
          <ac:chgData name="Aliyu Sambo" userId="d9766618-3e46-45d4-99f2-08120d84987f" providerId="ADAL" clId="{585B0691-13AA-4F41-8165-E5B85AFD9EA3}" dt="2024-06-05T13:08:50.369" v="1147" actId="1076"/>
          <ac:picMkLst>
            <pc:docMk/>
            <pc:sldMk cId="1443463063" sldId="280"/>
            <ac:picMk id="7" creationId="{38945956-EF68-C109-038B-DCE34BB2D844}"/>
          </ac:picMkLst>
        </pc:picChg>
      </pc:sldChg>
      <pc:sldChg chg="del">
        <pc:chgData name="Aliyu Sambo" userId="d9766618-3e46-45d4-99f2-08120d84987f" providerId="ADAL" clId="{585B0691-13AA-4F41-8165-E5B85AFD9EA3}" dt="2024-06-03T21:24:16.749" v="28" actId="47"/>
        <pc:sldMkLst>
          <pc:docMk/>
          <pc:sldMk cId="2382850947" sldId="280"/>
        </pc:sldMkLst>
      </pc:sldChg>
      <pc:sldChg chg="addSp modSp new mod modAnim">
        <pc:chgData name="Aliyu Sambo" userId="d9766618-3e46-45d4-99f2-08120d84987f" providerId="ADAL" clId="{585B0691-13AA-4F41-8165-E5B85AFD9EA3}" dt="2024-06-05T16:57:31.027" v="3134" actId="1076"/>
        <pc:sldMkLst>
          <pc:docMk/>
          <pc:sldMk cId="245624954" sldId="281"/>
        </pc:sldMkLst>
        <pc:spChg chg="mod">
          <ac:chgData name="Aliyu Sambo" userId="d9766618-3e46-45d4-99f2-08120d84987f" providerId="ADAL" clId="{585B0691-13AA-4F41-8165-E5B85AFD9EA3}" dt="2024-06-05T16:50:51.430" v="3107" actId="113"/>
          <ac:spMkLst>
            <pc:docMk/>
            <pc:sldMk cId="245624954" sldId="281"/>
            <ac:spMk id="2" creationId="{B88DB7BF-6769-527F-E772-39E53291A462}"/>
          </ac:spMkLst>
        </pc:spChg>
        <pc:spChg chg="mod">
          <ac:chgData name="Aliyu Sambo" userId="d9766618-3e46-45d4-99f2-08120d84987f" providerId="ADAL" clId="{585B0691-13AA-4F41-8165-E5B85AFD9EA3}" dt="2024-06-05T16:46:26.513" v="2995" actId="13926"/>
          <ac:spMkLst>
            <pc:docMk/>
            <pc:sldMk cId="245624954" sldId="281"/>
            <ac:spMk id="3" creationId="{6E5F9421-C9B1-CC26-3EA7-0A7B2766DE9E}"/>
          </ac:spMkLst>
        </pc:spChg>
        <pc:spChg chg="add mod">
          <ac:chgData name="Aliyu Sambo" userId="d9766618-3e46-45d4-99f2-08120d84987f" providerId="ADAL" clId="{585B0691-13AA-4F41-8165-E5B85AFD9EA3}" dt="2024-06-05T16:47:34.790" v="3012" actId="1076"/>
          <ac:spMkLst>
            <pc:docMk/>
            <pc:sldMk cId="245624954" sldId="281"/>
            <ac:spMk id="6" creationId="{EB0562F7-79BB-2F66-27FB-E712B8E14C42}"/>
          </ac:spMkLst>
        </pc:spChg>
        <pc:spChg chg="add mod">
          <ac:chgData name="Aliyu Sambo" userId="d9766618-3e46-45d4-99f2-08120d84987f" providerId="ADAL" clId="{585B0691-13AA-4F41-8165-E5B85AFD9EA3}" dt="2024-06-05T16:57:31.027" v="3134" actId="1076"/>
          <ac:spMkLst>
            <pc:docMk/>
            <pc:sldMk cId="245624954" sldId="281"/>
            <ac:spMk id="7" creationId="{1561E359-1A9C-3FE4-A70F-487A6DBD4BC1}"/>
          </ac:spMkLst>
        </pc:spChg>
        <pc:picChg chg="add mod">
          <ac:chgData name="Aliyu Sambo" userId="d9766618-3e46-45d4-99f2-08120d84987f" providerId="ADAL" clId="{585B0691-13AA-4F41-8165-E5B85AFD9EA3}" dt="2024-06-05T16:46:35.887" v="2996" actId="1076"/>
          <ac:picMkLst>
            <pc:docMk/>
            <pc:sldMk cId="245624954" sldId="281"/>
            <ac:picMk id="5" creationId="{8DE9C17E-FB67-B177-4684-7211D4C4CDBC}"/>
          </ac:picMkLst>
        </pc:picChg>
      </pc:sldChg>
      <pc:sldChg chg="addSp modSp new mod ord modAnim">
        <pc:chgData name="Aliyu Sambo" userId="d9766618-3e46-45d4-99f2-08120d84987f" providerId="ADAL" clId="{585B0691-13AA-4F41-8165-E5B85AFD9EA3}" dt="2024-06-05T16:39:45.913" v="2778"/>
        <pc:sldMkLst>
          <pc:docMk/>
          <pc:sldMk cId="2701753160" sldId="282"/>
        </pc:sldMkLst>
        <pc:spChg chg="mod">
          <ac:chgData name="Aliyu Sambo" userId="d9766618-3e46-45d4-99f2-08120d84987f" providerId="ADAL" clId="{585B0691-13AA-4F41-8165-E5B85AFD9EA3}" dt="2024-06-05T16:17:25.882" v="2630" actId="27636"/>
          <ac:spMkLst>
            <pc:docMk/>
            <pc:sldMk cId="2701753160" sldId="282"/>
            <ac:spMk id="2" creationId="{E2213A4D-F1F1-864A-A669-96B698D9D9CB}"/>
          </ac:spMkLst>
        </pc:spChg>
        <pc:spChg chg="mod">
          <ac:chgData name="Aliyu Sambo" userId="d9766618-3e46-45d4-99f2-08120d84987f" providerId="ADAL" clId="{585B0691-13AA-4F41-8165-E5B85AFD9EA3}" dt="2024-06-05T16:17:44.227" v="2632" actId="207"/>
          <ac:spMkLst>
            <pc:docMk/>
            <pc:sldMk cId="2701753160" sldId="282"/>
            <ac:spMk id="3" creationId="{514F4262-2B67-8E09-26E8-0750B1963E09}"/>
          </ac:spMkLst>
        </pc:spChg>
        <pc:spChg chg="add mod">
          <ac:chgData name="Aliyu Sambo" userId="d9766618-3e46-45d4-99f2-08120d84987f" providerId="ADAL" clId="{585B0691-13AA-4F41-8165-E5B85AFD9EA3}" dt="2024-06-05T16:17:48.619" v="2634" actId="207"/>
          <ac:spMkLst>
            <pc:docMk/>
            <pc:sldMk cId="2701753160" sldId="282"/>
            <ac:spMk id="4" creationId="{A20C1F34-3A66-3E11-A345-289B4BA44E5E}"/>
          </ac:spMkLst>
        </pc:spChg>
        <pc:spChg chg="add mod">
          <ac:chgData name="Aliyu Sambo" userId="d9766618-3e46-45d4-99f2-08120d84987f" providerId="ADAL" clId="{585B0691-13AA-4F41-8165-E5B85AFD9EA3}" dt="2024-06-05T16:09:48.197" v="2379" actId="6549"/>
          <ac:spMkLst>
            <pc:docMk/>
            <pc:sldMk cId="2701753160" sldId="282"/>
            <ac:spMk id="5" creationId="{BAA26D16-D399-A2AC-3366-67E887D682E5}"/>
          </ac:spMkLst>
        </pc:spChg>
        <pc:spChg chg="add mod">
          <ac:chgData name="Aliyu Sambo" userId="d9766618-3e46-45d4-99f2-08120d84987f" providerId="ADAL" clId="{585B0691-13AA-4F41-8165-E5B85AFD9EA3}" dt="2024-06-05T16:13:48.941" v="2577" actId="207"/>
          <ac:spMkLst>
            <pc:docMk/>
            <pc:sldMk cId="2701753160" sldId="282"/>
            <ac:spMk id="6" creationId="{9F575784-1E87-50C4-1CF9-A475DF6662CB}"/>
          </ac:spMkLst>
        </pc:spChg>
        <pc:spChg chg="add mod">
          <ac:chgData name="Aliyu Sambo" userId="d9766618-3e46-45d4-99f2-08120d84987f" providerId="ADAL" clId="{585B0691-13AA-4F41-8165-E5B85AFD9EA3}" dt="2024-06-05T16:15:49.034" v="2592" actId="1076"/>
          <ac:spMkLst>
            <pc:docMk/>
            <pc:sldMk cId="2701753160" sldId="282"/>
            <ac:spMk id="7" creationId="{68E0E772-5E79-42A3-96AE-F33E4DEB8D88}"/>
          </ac:spMkLst>
        </pc:spChg>
      </pc:sldChg>
      <pc:sldChg chg="addSp delSp modSp new mod ord modAnim">
        <pc:chgData name="Aliyu Sambo" userId="d9766618-3e46-45d4-99f2-08120d84987f" providerId="ADAL" clId="{585B0691-13AA-4F41-8165-E5B85AFD9EA3}" dt="2024-06-05T17:50:21.210" v="3195"/>
        <pc:sldMkLst>
          <pc:docMk/>
          <pc:sldMk cId="1859754387" sldId="283"/>
        </pc:sldMkLst>
        <pc:spChg chg="mod">
          <ac:chgData name="Aliyu Sambo" userId="d9766618-3e46-45d4-99f2-08120d84987f" providerId="ADAL" clId="{585B0691-13AA-4F41-8165-E5B85AFD9EA3}" dt="2024-06-05T16:20:28.602" v="2666" actId="20577"/>
          <ac:spMkLst>
            <pc:docMk/>
            <pc:sldMk cId="1859754387" sldId="283"/>
            <ac:spMk id="2" creationId="{D7C9EC3C-5079-E202-9E08-10BA392B72A8}"/>
          </ac:spMkLst>
        </pc:spChg>
        <pc:spChg chg="mod">
          <ac:chgData name="Aliyu Sambo" userId="d9766618-3e46-45d4-99f2-08120d84987f" providerId="ADAL" clId="{585B0691-13AA-4F41-8165-E5B85AFD9EA3}" dt="2024-06-05T16:51:33.309" v="3116" actId="20577"/>
          <ac:spMkLst>
            <pc:docMk/>
            <pc:sldMk cId="1859754387" sldId="283"/>
            <ac:spMk id="3" creationId="{45E007B7-7D43-480D-979A-0504BEB0F4B8}"/>
          </ac:spMkLst>
        </pc:spChg>
        <pc:spChg chg="add mod">
          <ac:chgData name="Aliyu Sambo" userId="d9766618-3e46-45d4-99f2-08120d84987f" providerId="ADAL" clId="{585B0691-13AA-4F41-8165-E5B85AFD9EA3}" dt="2024-06-05T16:57:19.742" v="3132"/>
          <ac:spMkLst>
            <pc:docMk/>
            <pc:sldMk cId="1859754387" sldId="283"/>
            <ac:spMk id="8" creationId="{5DFC8F99-9E9D-3AFA-8E7A-4BBC7C6A93F2}"/>
          </ac:spMkLst>
        </pc:spChg>
        <pc:picChg chg="add del mod">
          <ac:chgData name="Aliyu Sambo" userId="d9766618-3e46-45d4-99f2-08120d84987f" providerId="ADAL" clId="{585B0691-13AA-4F41-8165-E5B85AFD9EA3}" dt="2024-06-05T16:29:29.053" v="2750" actId="478"/>
          <ac:picMkLst>
            <pc:docMk/>
            <pc:sldMk cId="1859754387" sldId="283"/>
            <ac:picMk id="5" creationId="{6855B3CB-FC98-819B-DF61-B6762711FCC6}"/>
          </ac:picMkLst>
        </pc:picChg>
        <pc:picChg chg="add del mod">
          <ac:chgData name="Aliyu Sambo" userId="d9766618-3e46-45d4-99f2-08120d84987f" providerId="ADAL" clId="{585B0691-13AA-4F41-8165-E5B85AFD9EA3}" dt="2024-06-05T16:29:01.573" v="2743" actId="478"/>
          <ac:picMkLst>
            <pc:docMk/>
            <pc:sldMk cId="1859754387" sldId="283"/>
            <ac:picMk id="7" creationId="{1DD09652-5E94-BC60-5257-02C2C1B6FEDA}"/>
          </ac:picMkLst>
        </pc:picChg>
      </pc:sldChg>
      <pc:sldChg chg="addSp delSp modSp add mod modAnim">
        <pc:chgData name="Aliyu Sambo" userId="d9766618-3e46-45d4-99f2-08120d84987f" providerId="ADAL" clId="{585B0691-13AA-4F41-8165-E5B85AFD9EA3}" dt="2024-06-05T16:57:38.027" v="3136" actId="1076"/>
        <pc:sldMkLst>
          <pc:docMk/>
          <pc:sldMk cId="2923200534" sldId="284"/>
        </pc:sldMkLst>
        <pc:spChg chg="mod">
          <ac:chgData name="Aliyu Sambo" userId="d9766618-3e46-45d4-99f2-08120d84987f" providerId="ADAL" clId="{585B0691-13AA-4F41-8165-E5B85AFD9EA3}" dt="2024-06-05T16:48:01.030" v="3022" actId="113"/>
          <ac:spMkLst>
            <pc:docMk/>
            <pc:sldMk cId="2923200534" sldId="284"/>
            <ac:spMk id="2" creationId="{B88DB7BF-6769-527F-E772-39E53291A462}"/>
          </ac:spMkLst>
        </pc:spChg>
        <pc:spChg chg="mod">
          <ac:chgData name="Aliyu Sambo" userId="d9766618-3e46-45d4-99f2-08120d84987f" providerId="ADAL" clId="{585B0691-13AA-4F41-8165-E5B85AFD9EA3}" dt="2024-06-05T16:50:26.651" v="3105" actId="27636"/>
          <ac:spMkLst>
            <pc:docMk/>
            <pc:sldMk cId="2923200534" sldId="284"/>
            <ac:spMk id="3" creationId="{6E5F9421-C9B1-CC26-3EA7-0A7B2766DE9E}"/>
          </ac:spMkLst>
        </pc:spChg>
        <pc:spChg chg="mod">
          <ac:chgData name="Aliyu Sambo" userId="d9766618-3e46-45d4-99f2-08120d84987f" providerId="ADAL" clId="{585B0691-13AA-4F41-8165-E5B85AFD9EA3}" dt="2024-06-05T16:48:47.292" v="3039" actId="1076"/>
          <ac:spMkLst>
            <pc:docMk/>
            <pc:sldMk cId="2923200534" sldId="284"/>
            <ac:spMk id="6" creationId="{EB0562F7-79BB-2F66-27FB-E712B8E14C42}"/>
          </ac:spMkLst>
        </pc:spChg>
        <pc:spChg chg="add mod">
          <ac:chgData name="Aliyu Sambo" userId="d9766618-3e46-45d4-99f2-08120d84987f" providerId="ADAL" clId="{585B0691-13AA-4F41-8165-E5B85AFD9EA3}" dt="2024-06-05T16:57:38.027" v="3136" actId="1076"/>
          <ac:spMkLst>
            <pc:docMk/>
            <pc:sldMk cId="2923200534" sldId="284"/>
            <ac:spMk id="8" creationId="{903F3D72-932B-CE4B-4CD7-36C4EE5816C8}"/>
          </ac:spMkLst>
        </pc:spChg>
        <pc:picChg chg="del">
          <ac:chgData name="Aliyu Sambo" userId="d9766618-3e46-45d4-99f2-08120d84987f" providerId="ADAL" clId="{585B0691-13AA-4F41-8165-E5B85AFD9EA3}" dt="2024-06-05T16:49:09.503" v="3041" actId="478"/>
          <ac:picMkLst>
            <pc:docMk/>
            <pc:sldMk cId="2923200534" sldId="284"/>
            <ac:picMk id="5" creationId="{8DE9C17E-FB67-B177-4684-7211D4C4CDBC}"/>
          </ac:picMkLst>
        </pc:picChg>
        <pc:picChg chg="add mod">
          <ac:chgData name="Aliyu Sambo" userId="d9766618-3e46-45d4-99f2-08120d84987f" providerId="ADAL" clId="{585B0691-13AA-4F41-8165-E5B85AFD9EA3}" dt="2024-06-05T16:49:17.159" v="3045" actId="14100"/>
          <ac:picMkLst>
            <pc:docMk/>
            <pc:sldMk cId="2923200534" sldId="284"/>
            <ac:picMk id="7" creationId="{991F2062-FC62-6C9C-4655-48636E94CD77}"/>
          </ac:picMkLst>
        </pc:picChg>
      </pc:sldChg>
      <pc:sldChg chg="modSp new mod">
        <pc:chgData name="Aliyu Sambo" userId="d9766618-3e46-45d4-99f2-08120d84987f" providerId="ADAL" clId="{585B0691-13AA-4F41-8165-E5B85AFD9EA3}" dt="2024-06-05T20:45:18.487" v="3313" actId="207"/>
        <pc:sldMkLst>
          <pc:docMk/>
          <pc:sldMk cId="1948107875" sldId="285"/>
        </pc:sldMkLst>
        <pc:spChg chg="mod">
          <ac:chgData name="Aliyu Sambo" userId="d9766618-3e46-45d4-99f2-08120d84987f" providerId="ADAL" clId="{585B0691-13AA-4F41-8165-E5B85AFD9EA3}" dt="2024-06-05T20:32:38.108" v="3297" actId="20577"/>
          <ac:spMkLst>
            <pc:docMk/>
            <pc:sldMk cId="1948107875" sldId="285"/>
            <ac:spMk id="2" creationId="{09C7CDA5-574A-A9A2-C09C-CDF85320337E}"/>
          </ac:spMkLst>
        </pc:spChg>
        <pc:spChg chg="mod">
          <ac:chgData name="Aliyu Sambo" userId="d9766618-3e46-45d4-99f2-08120d84987f" providerId="ADAL" clId="{585B0691-13AA-4F41-8165-E5B85AFD9EA3}" dt="2024-06-05T20:45:18.487" v="3313" actId="207"/>
          <ac:spMkLst>
            <pc:docMk/>
            <pc:sldMk cId="1948107875" sldId="285"/>
            <ac:spMk id="3" creationId="{CE0EB989-C470-284F-2596-04645514A43E}"/>
          </ac:spMkLst>
        </pc:spChg>
      </pc:sldChg>
      <pc:sldChg chg="new del">
        <pc:chgData name="Aliyu Sambo" userId="d9766618-3e46-45d4-99f2-08120d84987f" providerId="ADAL" clId="{585B0691-13AA-4F41-8165-E5B85AFD9EA3}" dt="2024-06-05T16:51:54.468" v="3117" actId="2696"/>
        <pc:sldMkLst>
          <pc:docMk/>
          <pc:sldMk cId="3750090540" sldId="285"/>
        </pc:sldMkLst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15/10/2024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2C52AA0-F73F-F045-97A6-855AB18EE645}" type="datetimeFigureOut">
              <a:rPr lang="en-US" smtClean="0"/>
              <a:t>10/15/2024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936E1E2-17D2-5E4C-B96D-EEDAC0EF77D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024808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769171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/>
              <a:t>https://www.tutorialspoint.com/python3/python_basic_operators.htm</a:t>
            </a:r>
          </a:p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9245840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15/10/2024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15/10/2024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15/10/2024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15/10/2024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15/10/2024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15/10/2024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15/10/2024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15/10/2024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15/10/2024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15/10/2024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15/10/2024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15/10/2024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jpe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1520" y="1052736"/>
            <a:ext cx="9001000" cy="1470025"/>
          </a:xfrm>
        </p:spPr>
        <p:txBody>
          <a:bodyPr>
            <a:normAutofit fontScale="90000"/>
          </a:bodyPr>
          <a:lstStyle/>
          <a:p>
            <a:r>
              <a:rPr lang="en-GB" sz="6000" dirty="0">
                <a:solidFill>
                  <a:schemeClr val="bg1"/>
                </a:solidFill>
              </a:rPr>
              <a:t>ACCA5036</a:t>
            </a:r>
            <a:br>
              <a:rPr lang="en-GB" dirty="0">
                <a:solidFill>
                  <a:schemeClr val="bg1"/>
                </a:solidFill>
              </a:rPr>
            </a:br>
            <a:r>
              <a:rPr lang="en-GB" dirty="0">
                <a:solidFill>
                  <a:schemeClr val="bg1"/>
                </a:solidFill>
              </a:rPr>
              <a:t>Scripting and Programming Concepts</a:t>
            </a: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BE4805C9-782B-7116-58C2-5BD5033CCA4E}"/>
              </a:ext>
            </a:extLst>
          </p:cNvPr>
          <p:cNvSpPr txBox="1">
            <a:spLocks/>
          </p:cNvSpPr>
          <p:nvPr/>
        </p:nvSpPr>
        <p:spPr>
          <a:xfrm>
            <a:off x="1331640" y="2996952"/>
            <a:ext cx="6301208" cy="2448272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75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>
                <a:solidFill>
                  <a:schemeClr val="bg1"/>
                </a:solidFill>
              </a:rPr>
              <a:t>Lecture 3:</a:t>
            </a:r>
            <a:br>
              <a:rPr lang="en-GB" dirty="0">
                <a:solidFill>
                  <a:schemeClr val="bg1"/>
                </a:solidFill>
              </a:rPr>
            </a:br>
            <a:r>
              <a:rPr lang="en-GB" dirty="0">
                <a:solidFill>
                  <a:schemeClr val="bg1"/>
                </a:solidFill>
              </a:rPr>
              <a:t>Control Structures: </a:t>
            </a:r>
            <a:r>
              <a:rPr lang="en-GB" sz="4900" b="1" dirty="0">
                <a:solidFill>
                  <a:schemeClr val="bg1"/>
                </a:solidFill>
              </a:rPr>
              <a:t>Loops</a:t>
            </a:r>
            <a:endParaRPr lang="en-GB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47B11A-ED6E-4CA4-9D80-2D42E1D63D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Lesson Objectives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54D777-3399-4188-8178-F4FD4622AA6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1"/>
            <a:ext cx="8579296" cy="3917032"/>
          </a:xfrm>
        </p:spPr>
        <p:txBody>
          <a:bodyPr/>
          <a:lstStyle/>
          <a:p>
            <a:r>
              <a:rPr lang="en-GB" dirty="0"/>
              <a:t>Understand and use loops to repeat actions.</a:t>
            </a:r>
          </a:p>
          <a:p>
            <a:endParaRPr lang="en-GB" sz="2000" i="1" kern="100" dirty="0">
              <a:effectLst/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r>
              <a:rPr lang="en-GB" sz="2800" i="1" kern="100" dirty="0">
                <a:latin typeface="Aptos" panose="020B00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Topics:</a:t>
            </a:r>
            <a:endParaRPr lang="en-GB" sz="2800" i="1" kern="100" dirty="0">
              <a:effectLst/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914400" lvl="1" indent="-514350">
              <a:lnSpc>
                <a:spcPct val="115000"/>
              </a:lnSpc>
              <a:spcBef>
                <a:spcPts val="0"/>
              </a:spcBef>
              <a:buSzPts val="1000"/>
              <a:buFont typeface="+mj-lt"/>
              <a:buAutoNum type="arabicPeriod"/>
              <a:tabLst>
                <a:tab pos="457200" algn="l"/>
              </a:tabLst>
            </a:pPr>
            <a:r>
              <a:rPr lang="en-GB" kern="100" dirty="0">
                <a:latin typeface="Aptos" panose="020B00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L</a:t>
            </a:r>
            <a:r>
              <a:rPr lang="en-GB" kern="100" dirty="0">
                <a:effectLst/>
                <a:latin typeface="Aptos" panose="020B00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oops: (i) </a:t>
            </a:r>
            <a:r>
              <a:rPr lang="en-GB" b="1" kern="100" dirty="0">
                <a:effectLst/>
                <a:latin typeface="Aptos" panose="020B00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While</a:t>
            </a:r>
            <a:r>
              <a:rPr lang="en-GB" kern="100" dirty="0">
                <a:effectLst/>
                <a:latin typeface="Aptos" panose="020B00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 loops and (ii) </a:t>
            </a:r>
            <a:r>
              <a:rPr lang="en-GB" b="1" kern="100" dirty="0">
                <a:effectLst/>
                <a:latin typeface="Aptos" panose="020B00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For</a:t>
            </a:r>
            <a:r>
              <a:rPr lang="en-GB" kern="100" dirty="0">
                <a:effectLst/>
                <a:latin typeface="Aptos" panose="020B00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 loops.</a:t>
            </a:r>
          </a:p>
          <a:p>
            <a:pPr marL="914400" lvl="1" indent="-514350">
              <a:lnSpc>
                <a:spcPct val="115000"/>
              </a:lnSpc>
              <a:spcBef>
                <a:spcPts val="0"/>
              </a:spcBef>
              <a:buSzPts val="1000"/>
              <a:buFont typeface="+mj-lt"/>
              <a:buAutoNum type="arabicPeriod"/>
              <a:tabLst>
                <a:tab pos="457200" algn="l"/>
              </a:tabLst>
            </a:pPr>
            <a:r>
              <a:rPr lang="en-GB" b="1" kern="100" dirty="0">
                <a:latin typeface="Aptos" panose="020B00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Nested</a:t>
            </a:r>
            <a:r>
              <a:rPr lang="en-GB" kern="100" dirty="0">
                <a:latin typeface="Aptos" panose="020B00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 Loops</a:t>
            </a:r>
            <a:endParaRPr lang="en-GB" kern="100" dirty="0">
              <a:effectLst/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914400" lvl="1" indent="-514350">
              <a:lnSpc>
                <a:spcPct val="115000"/>
              </a:lnSpc>
              <a:spcBef>
                <a:spcPts val="0"/>
              </a:spcBef>
              <a:buSzPts val="1000"/>
              <a:buFont typeface="+mj-lt"/>
              <a:buAutoNum type="arabicPeriod"/>
              <a:tabLst>
                <a:tab pos="457200" algn="l"/>
              </a:tabLst>
            </a:pPr>
            <a:r>
              <a:rPr lang="en-GB" kern="100" dirty="0">
                <a:effectLst/>
                <a:latin typeface="Aptos" panose="020B00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Loop control statements (</a:t>
            </a:r>
            <a:r>
              <a:rPr lang="en-GB" b="1" kern="100" dirty="0">
                <a:effectLst/>
                <a:latin typeface="Aptos" panose="020B00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break</a:t>
            </a:r>
            <a:r>
              <a:rPr lang="en-GB" kern="100" dirty="0">
                <a:effectLst/>
                <a:latin typeface="Aptos" panose="020B00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, </a:t>
            </a:r>
            <a:r>
              <a:rPr lang="en-GB" b="1" kern="100" dirty="0">
                <a:effectLst/>
                <a:latin typeface="Aptos" panose="020B00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continue</a:t>
            </a:r>
            <a:r>
              <a:rPr lang="en-GB" kern="100" dirty="0">
                <a:effectLst/>
                <a:latin typeface="Aptos" panose="020B00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)</a:t>
            </a:r>
          </a:p>
          <a:p>
            <a:pPr lvl="2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8729631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47B11A-ED6E-4CA4-9D80-2D42E1D63D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Loop: </a:t>
            </a:r>
            <a:r>
              <a:rPr lang="en-GB" dirty="0">
                <a:solidFill>
                  <a:srgbClr val="00B050"/>
                </a:solidFill>
              </a:rPr>
              <a:t>Yes</a:t>
            </a:r>
            <a:r>
              <a:rPr lang="en-GB" dirty="0"/>
              <a:t> or </a:t>
            </a:r>
            <a:r>
              <a:rPr lang="en-GB" dirty="0">
                <a:solidFill>
                  <a:srgbClr val="FF0000"/>
                </a:solidFill>
              </a:rPr>
              <a:t>NO</a:t>
            </a:r>
            <a:r>
              <a:rPr lang="en-GB" dirty="0"/>
              <a:t>?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75ECB09-1290-FBAD-4D58-99E6FC48CE1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602105"/>
            <a:ext cx="9144000" cy="36537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2506533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47B11A-ED6E-4CA4-9D80-2D42E1D63D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Loop: </a:t>
            </a:r>
            <a:r>
              <a:rPr lang="en-GB" dirty="0">
                <a:solidFill>
                  <a:srgbClr val="00B050"/>
                </a:solidFill>
              </a:rPr>
              <a:t>Yes</a:t>
            </a:r>
            <a:r>
              <a:rPr lang="en-GB" dirty="0"/>
              <a:t> or </a:t>
            </a:r>
            <a:r>
              <a:rPr lang="en-GB" dirty="0">
                <a:solidFill>
                  <a:srgbClr val="FF0000"/>
                </a:solidFill>
              </a:rPr>
              <a:t>NO</a:t>
            </a:r>
            <a:r>
              <a:rPr lang="en-GB" dirty="0"/>
              <a:t>?</a:t>
            </a:r>
          </a:p>
        </p:txBody>
      </p:sp>
      <p:pic>
        <p:nvPicPr>
          <p:cNvPr id="5" name="Picture 4" descr="A road with white markings&#10;&#10;Description automatically generated">
            <a:extLst>
              <a:ext uri="{FF2B5EF4-FFF2-40B4-BE49-F238E27FC236}">
                <a16:creationId xmlns:a16="http://schemas.microsoft.com/office/drawing/2014/main" id="{4862C314-F56B-B364-737D-0C18B8473B8A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436396"/>
            <a:ext cx="9144000" cy="39852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0983709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1A50D9-99ED-4F8F-A4BC-A5C4A8832D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Loops in Python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0FFB2C-E1D6-4B4D-ADAE-BF1FA1AF598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>
            <a:normAutofit fontScale="70000" lnSpcReduction="20000"/>
          </a:bodyPr>
          <a:lstStyle/>
          <a:p>
            <a:r>
              <a:rPr lang="en-US" b="1" dirty="0"/>
              <a:t>Programming with Loops: </a:t>
            </a:r>
            <a:r>
              <a:rPr lang="en-US" dirty="0"/>
              <a:t>In programming, loops are used to </a:t>
            </a:r>
            <a:r>
              <a:rPr lang="en-US" i="1" dirty="0"/>
              <a:t>repeat sections </a:t>
            </a:r>
            <a:r>
              <a:rPr lang="en-US" dirty="0"/>
              <a:t>of code based on specified </a:t>
            </a:r>
            <a:r>
              <a:rPr lang="en-US" i="1" dirty="0"/>
              <a:t>conditions</a:t>
            </a:r>
            <a:r>
              <a:rPr lang="en-US" dirty="0"/>
              <a:t>.</a:t>
            </a:r>
          </a:p>
          <a:p>
            <a:endParaRPr lang="en-US" dirty="0"/>
          </a:p>
          <a:p>
            <a:r>
              <a:rPr lang="en-US" b="1" dirty="0"/>
              <a:t>Iterations in Loops: </a:t>
            </a:r>
            <a:r>
              <a:rPr lang="en-US" dirty="0"/>
              <a:t>Loops execute a </a:t>
            </a:r>
            <a:r>
              <a:rPr lang="en-US" i="1" dirty="0"/>
              <a:t>set number of times</a:t>
            </a:r>
            <a:r>
              <a:rPr lang="en-US" dirty="0"/>
              <a:t>, referred to as iterations (dictates how many times the loop will run).</a:t>
            </a:r>
          </a:p>
          <a:p>
            <a:endParaRPr lang="en-US" dirty="0"/>
          </a:p>
          <a:p>
            <a:r>
              <a:rPr lang="en-US" b="1" dirty="0"/>
              <a:t>Types of Loops in Python: </a:t>
            </a:r>
            <a:r>
              <a:rPr lang="en-US" dirty="0"/>
              <a:t>two primary types of loops: </a:t>
            </a:r>
          </a:p>
          <a:p>
            <a:pPr marL="971550" lvl="1" indent="-514350">
              <a:buFont typeface="+mj-lt"/>
              <a:buAutoNum type="arabicPeriod"/>
            </a:pPr>
            <a:r>
              <a:rPr lang="en-US" dirty="0"/>
              <a:t>`</a:t>
            </a:r>
            <a:r>
              <a:rPr lang="en-US" b="1" dirty="0">
                <a:solidFill>
                  <a:schemeClr val="tx2"/>
                </a:solidFill>
              </a:rPr>
              <a:t>for</a:t>
            </a:r>
            <a:r>
              <a:rPr lang="en-US" dirty="0"/>
              <a:t>` loops</a:t>
            </a:r>
          </a:p>
          <a:p>
            <a:pPr marL="971550" lvl="1" indent="-514350">
              <a:buFont typeface="+mj-lt"/>
              <a:buAutoNum type="arabicPeriod"/>
            </a:pPr>
            <a:r>
              <a:rPr lang="en-US" dirty="0"/>
              <a:t>`</a:t>
            </a:r>
            <a:r>
              <a:rPr lang="en-US" b="1" dirty="0">
                <a:solidFill>
                  <a:schemeClr val="tx2"/>
                </a:solidFill>
              </a:rPr>
              <a:t>while</a:t>
            </a:r>
            <a:r>
              <a:rPr lang="en-US" dirty="0"/>
              <a:t>` loops</a:t>
            </a:r>
          </a:p>
        </p:txBody>
      </p:sp>
    </p:spTree>
    <p:extLst>
      <p:ext uri="{BB962C8B-B14F-4D97-AF65-F5344CB8AC3E}">
        <p14:creationId xmlns:p14="http://schemas.microsoft.com/office/powerpoint/2010/main" val="412451062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D0E072-49D3-453A-9DDC-BC4ECD7EF8D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While loop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238F1BA-FAF6-43C9-A408-415EF3C7607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>
                <a:latin typeface="Courier New" panose="02070309020205020404" pitchFamily="49" charset="0"/>
                <a:cs typeface="Courier New" panose="02070309020205020404" pitchFamily="49" charset="0"/>
              </a:rPr>
              <a:t>while </a:t>
            </a:r>
            <a:r>
              <a:rPr lang="en-GB" b="1" dirty="0">
                <a:solidFill>
                  <a:srgbClr val="00B05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condition</a:t>
            </a:r>
            <a:r>
              <a:rPr lang="en-GB" dirty="0">
                <a:latin typeface="Courier New" panose="02070309020205020404" pitchFamily="49" charset="0"/>
                <a:cs typeface="Courier New" panose="02070309020205020404" pitchFamily="49" charset="0"/>
              </a:rPr>
              <a:t>:</a:t>
            </a:r>
          </a:p>
          <a:p>
            <a:pPr marL="0" indent="0">
              <a:buNone/>
            </a:pPr>
            <a:r>
              <a:rPr lang="en-GB" dirty="0">
                <a:latin typeface="Courier New" panose="02070309020205020404" pitchFamily="49" charset="0"/>
                <a:cs typeface="Courier New" panose="02070309020205020404" pitchFamily="49" charset="0"/>
              </a:rPr>
              <a:t>	 statement(s)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If the </a:t>
            </a:r>
            <a:r>
              <a:rPr lang="en-GB" dirty="0">
                <a:solidFill>
                  <a:srgbClr val="00B050"/>
                </a:solidFill>
              </a:rPr>
              <a:t>condition</a:t>
            </a:r>
            <a:r>
              <a:rPr lang="en-GB" dirty="0"/>
              <a:t> evaluates to TRUE, then the statements will be executed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79FE4EC7-39E5-46B8-3AEF-D7BD3DDD40F4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" t="1" r="63633" b="-6478"/>
          <a:stretch/>
        </p:blipFill>
        <p:spPr>
          <a:xfrm>
            <a:off x="5508104" y="1700808"/>
            <a:ext cx="3326770" cy="1008112"/>
          </a:xfrm>
          <a:prstGeom prst="rect">
            <a:avLst/>
          </a:prstGeom>
        </p:spPr>
      </p:pic>
      <p:sp>
        <p:nvSpPr>
          <p:cNvPr id="8" name="Speech Bubble: Rectangle with Corners Rounded 7">
            <a:extLst>
              <a:ext uri="{FF2B5EF4-FFF2-40B4-BE49-F238E27FC236}">
                <a16:creationId xmlns:a16="http://schemas.microsoft.com/office/drawing/2014/main" id="{F0CBC103-CB5B-4CC5-BD49-5D7AC7068DF3}"/>
              </a:ext>
            </a:extLst>
          </p:cNvPr>
          <p:cNvSpPr/>
          <p:nvPr/>
        </p:nvSpPr>
        <p:spPr>
          <a:xfrm>
            <a:off x="6516216" y="378496"/>
            <a:ext cx="2520280" cy="1080120"/>
          </a:xfrm>
          <a:prstGeom prst="wedgeRoundRectCallout">
            <a:avLst>
              <a:gd name="adj1" fmla="val -20137"/>
              <a:gd name="adj2" fmla="val 61070"/>
              <a:gd name="adj3" fmla="val 16667"/>
            </a:avLst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While the following condition is true, keep doing the following</a:t>
            </a:r>
          </a:p>
        </p:txBody>
      </p:sp>
    </p:spTree>
    <p:extLst>
      <p:ext uri="{BB962C8B-B14F-4D97-AF65-F5344CB8AC3E}">
        <p14:creationId xmlns:p14="http://schemas.microsoft.com/office/powerpoint/2010/main" val="376472925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7A2207-52FD-8A49-45AE-00C10E446A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9673" y="17748"/>
            <a:ext cx="8229600" cy="1143000"/>
          </a:xfrm>
        </p:spPr>
        <p:txBody>
          <a:bodyPr/>
          <a:lstStyle/>
          <a:p>
            <a:r>
              <a:rPr lang="en-GB" dirty="0"/>
              <a:t>While Loop - Example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D8CB6C1-7516-1008-1A56-CD1134A6823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3528" y="3428999"/>
            <a:ext cx="6336704" cy="2088233"/>
          </a:xfrm>
        </p:spPr>
        <p:txBody>
          <a:bodyPr>
            <a:normAutofit fontScale="55000" lnSpcReduction="20000"/>
          </a:bodyPr>
          <a:lstStyle/>
          <a:p>
            <a:pPr marL="0" indent="0">
              <a:buNone/>
            </a:pPr>
            <a:r>
              <a:rPr lang="en-GB" u="sng" dirty="0"/>
              <a:t>Example: a game that allows a set number of turns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turns = </a:t>
            </a:r>
            <a:r>
              <a:rPr lang="en-GB" dirty="0">
                <a:solidFill>
                  <a:srgbClr val="7030A0"/>
                </a:solidFill>
              </a:rPr>
              <a:t>0</a:t>
            </a:r>
            <a:r>
              <a:rPr lang="en-GB" dirty="0"/>
              <a:t> 		</a:t>
            </a:r>
            <a:r>
              <a:rPr lang="en-GB" dirty="0">
                <a:solidFill>
                  <a:schemeClr val="bg1">
                    <a:lumMod val="75000"/>
                  </a:schemeClr>
                </a:solidFill>
              </a:rPr>
              <a:t># initial value</a:t>
            </a:r>
          </a:p>
          <a:p>
            <a:pPr marL="0" indent="0">
              <a:buNone/>
            </a:pPr>
            <a:r>
              <a:rPr lang="en-GB" dirty="0">
                <a:solidFill>
                  <a:srgbClr val="0070C0"/>
                </a:solidFill>
              </a:rPr>
              <a:t>while</a:t>
            </a:r>
            <a:r>
              <a:rPr lang="en-GB" dirty="0"/>
              <a:t> (turns &lt; </a:t>
            </a:r>
            <a:r>
              <a:rPr lang="en-GB" dirty="0">
                <a:solidFill>
                  <a:srgbClr val="7030A0"/>
                </a:solidFill>
              </a:rPr>
              <a:t>5)</a:t>
            </a:r>
            <a:r>
              <a:rPr lang="en-GB" dirty="0"/>
              <a:t>:</a:t>
            </a:r>
          </a:p>
          <a:p>
            <a:pPr marL="0" indent="0">
              <a:buNone/>
            </a:pPr>
            <a:r>
              <a:rPr lang="en-GB" dirty="0"/>
              <a:t>	</a:t>
            </a:r>
            <a:r>
              <a:rPr lang="en-GB" dirty="0">
                <a:solidFill>
                  <a:schemeClr val="accent6">
                    <a:lumMod val="75000"/>
                  </a:schemeClr>
                </a:solidFill>
              </a:rPr>
              <a:t>print</a:t>
            </a:r>
            <a:r>
              <a:rPr lang="en-GB" dirty="0"/>
              <a:t>(“Turns used: ”, turns)</a:t>
            </a:r>
          </a:p>
          <a:p>
            <a:pPr marL="0" indent="0">
              <a:buNone/>
            </a:pPr>
            <a:r>
              <a:rPr lang="en-GB" dirty="0"/>
              <a:t>	turns += </a:t>
            </a:r>
            <a:r>
              <a:rPr lang="en-GB" dirty="0">
                <a:solidFill>
                  <a:srgbClr val="7030A0"/>
                </a:solidFill>
              </a:rPr>
              <a:t>1</a:t>
            </a:r>
            <a:r>
              <a:rPr lang="en-GB" dirty="0"/>
              <a:t> 	</a:t>
            </a:r>
            <a:r>
              <a:rPr lang="en-GB" dirty="0">
                <a:solidFill>
                  <a:schemeClr val="bg1">
                    <a:lumMod val="75000"/>
                  </a:schemeClr>
                </a:solidFill>
              </a:rPr>
              <a:t>#add 1 to turns</a:t>
            </a:r>
          </a:p>
          <a:p>
            <a:pPr marL="0" indent="0">
              <a:buNone/>
            </a:pPr>
            <a:r>
              <a:rPr lang="en-GB" dirty="0">
                <a:solidFill>
                  <a:schemeClr val="accent6">
                    <a:lumMod val="75000"/>
                  </a:schemeClr>
                </a:solidFill>
              </a:rPr>
              <a:t>print</a:t>
            </a:r>
            <a:r>
              <a:rPr lang="en-GB" dirty="0"/>
              <a:t>(“You have now used all your turns.”)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38945956-EF68-C109-038B-DCE34BB2D84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1340768"/>
            <a:ext cx="3012188" cy="1684783"/>
          </a:xfrm>
          <a:prstGeom prst="rect">
            <a:avLst/>
          </a:prstGeom>
        </p:spPr>
      </p:pic>
      <p:sp>
        <p:nvSpPr>
          <p:cNvPr id="8" name="Speech Bubble: Rectangle with Corners Rounded 7">
            <a:extLst>
              <a:ext uri="{FF2B5EF4-FFF2-40B4-BE49-F238E27FC236}">
                <a16:creationId xmlns:a16="http://schemas.microsoft.com/office/drawing/2014/main" id="{3F6EE34A-75BD-52DB-B790-AFB057C2CD9C}"/>
              </a:ext>
            </a:extLst>
          </p:cNvPr>
          <p:cNvSpPr/>
          <p:nvPr/>
        </p:nvSpPr>
        <p:spPr>
          <a:xfrm>
            <a:off x="5796136" y="1754814"/>
            <a:ext cx="3168352" cy="1656184"/>
          </a:xfrm>
          <a:prstGeom prst="wedgeRoundRectCallout">
            <a:avLst>
              <a:gd name="adj1" fmla="val -55890"/>
              <a:gd name="adj2" fmla="val 31963"/>
              <a:gd name="adj3" fmla="val 16667"/>
            </a:avLst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en-GB" i="1" dirty="0"/>
              <a:t>Activity</a:t>
            </a:r>
            <a:r>
              <a:rPr lang="en-GB" dirty="0"/>
              <a:t>:</a:t>
            </a:r>
          </a:p>
          <a:p>
            <a:pPr marL="342900" indent="-342900">
              <a:buFont typeface="+mj-lt"/>
              <a:buAutoNum type="arabicPeriod"/>
            </a:pPr>
            <a:r>
              <a:rPr lang="en-GB" dirty="0"/>
              <a:t>Write and run the following example.</a:t>
            </a:r>
          </a:p>
          <a:p>
            <a:pPr marL="342900" indent="-342900">
              <a:buFont typeface="+mj-lt"/>
              <a:buAutoNum type="arabicPeriod"/>
            </a:pPr>
            <a:r>
              <a:rPr lang="en-GB" dirty="0"/>
              <a:t>Try changing the condition. The current condition is (</a:t>
            </a:r>
            <a:r>
              <a:rPr lang="en-GB" dirty="0">
                <a:solidFill>
                  <a:schemeClr val="accent6">
                    <a:lumMod val="75000"/>
                  </a:schemeClr>
                </a:solidFill>
              </a:rPr>
              <a:t>turns &lt; 5</a:t>
            </a:r>
            <a:r>
              <a:rPr lang="en-GB" dirty="0"/>
              <a:t>)</a:t>
            </a:r>
          </a:p>
        </p:txBody>
      </p:sp>
      <p:sp>
        <p:nvSpPr>
          <p:cNvPr id="9" name="Explosion: 14 Points 8">
            <a:extLst>
              <a:ext uri="{FF2B5EF4-FFF2-40B4-BE49-F238E27FC236}">
                <a16:creationId xmlns:a16="http://schemas.microsoft.com/office/drawing/2014/main" id="{01F23062-EA48-92F0-7999-B5A03F0635DE}"/>
              </a:ext>
            </a:extLst>
          </p:cNvPr>
          <p:cNvSpPr/>
          <p:nvPr/>
        </p:nvSpPr>
        <p:spPr>
          <a:xfrm>
            <a:off x="7008143" y="845713"/>
            <a:ext cx="1656184" cy="1224136"/>
          </a:xfrm>
          <a:prstGeom prst="irregularSeal2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TRY</a:t>
            </a:r>
          </a:p>
        </p:txBody>
      </p:sp>
    </p:spTree>
    <p:extLst>
      <p:ext uri="{BB962C8B-B14F-4D97-AF65-F5344CB8AC3E}">
        <p14:creationId xmlns:p14="http://schemas.microsoft.com/office/powerpoint/2010/main" val="14434630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8" grpId="0" animBg="1"/>
      <p:bldP spid="9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481BE0-0703-421A-A8A0-819DC6A80C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1946" y="86911"/>
            <a:ext cx="6419056" cy="778098"/>
          </a:xfrm>
        </p:spPr>
        <p:txBody>
          <a:bodyPr/>
          <a:lstStyle/>
          <a:p>
            <a:r>
              <a:rPr lang="en-GB" dirty="0"/>
              <a:t>For loop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4535F0-3BC9-4051-8DFA-0E8E52DEFD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5760" y="4242740"/>
            <a:ext cx="5027391" cy="365761"/>
          </a:xfrm>
        </p:spPr>
        <p:txBody>
          <a:bodyPr>
            <a:normAutofit fontScale="70000" lnSpcReduction="20000"/>
          </a:bodyPr>
          <a:lstStyle/>
          <a:p>
            <a:pPr marL="0" indent="0" algn="just">
              <a:buNone/>
            </a:pPr>
            <a:r>
              <a:rPr lang="en-US" dirty="0"/>
              <a:t>Iterate over a set (e.g., list of numbers)</a:t>
            </a: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93DD3C7D-EE43-06A9-FC87-AF30CDBB881F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09252322"/>
              </p:ext>
            </p:extLst>
          </p:nvPr>
        </p:nvGraphicFramePr>
        <p:xfrm>
          <a:off x="1931217" y="5124294"/>
          <a:ext cx="4079432" cy="3657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09929">
                  <a:extLst>
                    <a:ext uri="{9D8B030D-6E8A-4147-A177-3AD203B41FA5}">
                      <a16:colId xmlns:a16="http://schemas.microsoft.com/office/drawing/2014/main" val="4225958400"/>
                    </a:ext>
                  </a:extLst>
                </a:gridCol>
                <a:gridCol w="509929">
                  <a:extLst>
                    <a:ext uri="{9D8B030D-6E8A-4147-A177-3AD203B41FA5}">
                      <a16:colId xmlns:a16="http://schemas.microsoft.com/office/drawing/2014/main" val="4006129434"/>
                    </a:ext>
                  </a:extLst>
                </a:gridCol>
                <a:gridCol w="509929">
                  <a:extLst>
                    <a:ext uri="{9D8B030D-6E8A-4147-A177-3AD203B41FA5}">
                      <a16:colId xmlns:a16="http://schemas.microsoft.com/office/drawing/2014/main" val="1271870138"/>
                    </a:ext>
                  </a:extLst>
                </a:gridCol>
                <a:gridCol w="509929">
                  <a:extLst>
                    <a:ext uri="{9D8B030D-6E8A-4147-A177-3AD203B41FA5}">
                      <a16:colId xmlns:a16="http://schemas.microsoft.com/office/drawing/2014/main" val="3403839825"/>
                    </a:ext>
                  </a:extLst>
                </a:gridCol>
                <a:gridCol w="509929">
                  <a:extLst>
                    <a:ext uri="{9D8B030D-6E8A-4147-A177-3AD203B41FA5}">
                      <a16:colId xmlns:a16="http://schemas.microsoft.com/office/drawing/2014/main" val="2692811136"/>
                    </a:ext>
                  </a:extLst>
                </a:gridCol>
                <a:gridCol w="509929">
                  <a:extLst>
                    <a:ext uri="{9D8B030D-6E8A-4147-A177-3AD203B41FA5}">
                      <a16:colId xmlns:a16="http://schemas.microsoft.com/office/drawing/2014/main" val="2876541283"/>
                    </a:ext>
                  </a:extLst>
                </a:gridCol>
                <a:gridCol w="509929">
                  <a:extLst>
                    <a:ext uri="{9D8B030D-6E8A-4147-A177-3AD203B41FA5}">
                      <a16:colId xmlns:a16="http://schemas.microsoft.com/office/drawing/2014/main" val="4195884434"/>
                    </a:ext>
                  </a:extLst>
                </a:gridCol>
                <a:gridCol w="509929">
                  <a:extLst>
                    <a:ext uri="{9D8B030D-6E8A-4147-A177-3AD203B41FA5}">
                      <a16:colId xmlns:a16="http://schemas.microsoft.com/office/drawing/2014/main" val="2577914118"/>
                    </a:ext>
                  </a:extLst>
                </a:gridCol>
              </a:tblGrid>
              <a:tr h="185420">
                <a:tc>
                  <a:txBody>
                    <a:bodyPr/>
                    <a:lstStyle/>
                    <a:p>
                      <a:r>
                        <a:rPr lang="en-GB" dirty="0"/>
                        <a:t>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77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22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7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9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12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76806876"/>
                  </a:ext>
                </a:extLst>
              </a:tr>
            </a:tbl>
          </a:graphicData>
        </a:graphic>
      </p:graphicFrame>
      <p:grpSp>
        <p:nvGrpSpPr>
          <p:cNvPr id="15" name="Group 14">
            <a:extLst>
              <a:ext uri="{FF2B5EF4-FFF2-40B4-BE49-F238E27FC236}">
                <a16:creationId xmlns:a16="http://schemas.microsoft.com/office/drawing/2014/main" id="{6F7468E1-4BEE-6CBE-15CB-70CA8359650B}"/>
              </a:ext>
            </a:extLst>
          </p:cNvPr>
          <p:cNvGrpSpPr/>
          <p:nvPr/>
        </p:nvGrpSpPr>
        <p:grpSpPr>
          <a:xfrm>
            <a:off x="445160" y="1557614"/>
            <a:ext cx="2359590" cy="1952640"/>
            <a:chOff x="196629" y="3100752"/>
            <a:chExt cx="2359590" cy="1952640"/>
          </a:xfrm>
        </p:grpSpPr>
        <p:pic>
          <p:nvPicPr>
            <p:cNvPr id="5" name="Picture 4">
              <a:extLst>
                <a:ext uri="{FF2B5EF4-FFF2-40B4-BE49-F238E27FC236}">
                  <a16:creationId xmlns:a16="http://schemas.microsoft.com/office/drawing/2014/main" id="{EAEBA570-EDC7-7728-8A5E-92B533AD7D8D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/>
            <a:srcRect t="19508" b="20013"/>
            <a:stretch/>
          </p:blipFill>
          <p:spPr>
            <a:xfrm>
              <a:off x="340644" y="3757247"/>
              <a:ext cx="2143125" cy="1296145"/>
            </a:xfrm>
            <a:prstGeom prst="rect">
              <a:avLst/>
            </a:prstGeom>
          </p:spPr>
        </p:pic>
        <p:sp>
          <p:nvSpPr>
            <p:cNvPr id="6" name="Content Placeholder 2">
              <a:extLst>
                <a:ext uri="{FF2B5EF4-FFF2-40B4-BE49-F238E27FC236}">
                  <a16:creationId xmlns:a16="http://schemas.microsoft.com/office/drawing/2014/main" id="{AD33A93C-9ED1-76D7-3C9F-F4CA7376D99B}"/>
                </a:ext>
              </a:extLst>
            </p:cNvPr>
            <p:cNvSpPr txBox="1">
              <a:spLocks/>
            </p:cNvSpPr>
            <p:nvPr/>
          </p:nvSpPr>
          <p:spPr>
            <a:xfrm>
              <a:off x="196629" y="3100752"/>
              <a:ext cx="2359590" cy="656495"/>
            </a:xfrm>
            <a:prstGeom prst="rect">
              <a:avLst/>
            </a:prstGeom>
          </p:spPr>
          <p:txBody>
            <a:bodyPr vert="horz" lIns="91440" tIns="45720" rIns="91440" bIns="45720" rtlCol="0">
              <a:normAutofit fontScale="40000" lnSpcReduction="20000"/>
            </a:bodyPr>
            <a:lstStyle>
              <a:lvl1pPr marL="342900" indent="-342900" algn="l" defTabSz="914400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sz="3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742950" indent="-285750" algn="l" defTabSz="914400" rtl="0" eaLnBrk="1" latinLnBrk="0" hangingPunct="1">
                <a:spcBef>
                  <a:spcPct val="20000"/>
                </a:spcBef>
                <a:buFont typeface="Arial" pitchFamily="34" charset="0"/>
                <a:buChar char="–"/>
                <a:defRPr sz="2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143000" indent="-228600" algn="l" defTabSz="914400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600200" indent="-228600" algn="l" defTabSz="914400" rtl="0" eaLnBrk="1" latinLnBrk="0" hangingPunct="1">
                <a:spcBef>
                  <a:spcPct val="20000"/>
                </a:spcBef>
                <a:buFont typeface="Arial" pitchFamily="34" charset="0"/>
                <a:buChar char="–"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057400" indent="-228600" algn="l" defTabSz="914400" rtl="0" eaLnBrk="1" latinLnBrk="0" hangingPunct="1">
                <a:spcBef>
                  <a:spcPct val="20000"/>
                </a:spcBef>
                <a:buFont typeface="Arial" pitchFamily="34" charset="0"/>
                <a:buChar char="»"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514600" indent="-228600" algn="l" defTabSz="914400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971800" indent="-228600" algn="l" defTabSz="914400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429000" indent="-228600" algn="l" defTabSz="914400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886200" indent="-228600" algn="l" defTabSz="914400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indent="0" algn="just">
                <a:buNone/>
              </a:pPr>
              <a:r>
                <a:rPr lang="en-US" dirty="0"/>
                <a:t>marking student work:</a:t>
              </a:r>
            </a:p>
            <a:p>
              <a:pPr marL="0" indent="0" algn="just">
                <a:buNone/>
              </a:pPr>
              <a:r>
                <a:rPr lang="en-US" dirty="0"/>
                <a:t> </a:t>
              </a:r>
              <a:r>
                <a:rPr lang="en-US" dirty="0">
                  <a:sym typeface="Wingdings" panose="05000000000000000000" pitchFamily="2" charset="2"/>
                </a:rPr>
                <a:t> </a:t>
              </a:r>
              <a:r>
                <a:rPr lang="en-US" i="1" dirty="0"/>
                <a:t>apply a procedure </a:t>
              </a:r>
              <a:r>
                <a:rPr lang="en-US" dirty="0"/>
                <a:t>on </a:t>
              </a:r>
              <a:r>
                <a:rPr lang="en-US" b="1" dirty="0"/>
                <a:t>all</a:t>
              </a:r>
              <a:r>
                <a:rPr lang="en-US" dirty="0"/>
                <a:t> the answer scripts.</a:t>
              </a:r>
            </a:p>
            <a:p>
              <a:pPr marL="0" indent="0" algn="just">
                <a:buFont typeface="Arial" pitchFamily="34" charset="0"/>
                <a:buNone/>
              </a:pPr>
              <a:endParaRPr lang="en-US" dirty="0"/>
            </a:p>
          </p:txBody>
        </p:sp>
      </p:grpSp>
      <p:grpSp>
        <p:nvGrpSpPr>
          <p:cNvPr id="14" name="Group 13">
            <a:extLst>
              <a:ext uri="{FF2B5EF4-FFF2-40B4-BE49-F238E27FC236}">
                <a16:creationId xmlns:a16="http://schemas.microsoft.com/office/drawing/2014/main" id="{2DFEE851-C9D9-AF9A-D2EF-86444A18BAEE}"/>
              </a:ext>
            </a:extLst>
          </p:cNvPr>
          <p:cNvGrpSpPr/>
          <p:nvPr/>
        </p:nvGrpSpPr>
        <p:grpSpPr>
          <a:xfrm>
            <a:off x="3797143" y="1600294"/>
            <a:ext cx="2160240" cy="1625102"/>
            <a:chOff x="3347864" y="3125255"/>
            <a:chExt cx="2160240" cy="1625102"/>
          </a:xfrm>
        </p:grpSpPr>
        <p:pic>
          <p:nvPicPr>
            <p:cNvPr id="9" name="Picture 8" descr="Various high heels on stacked show boxes">
              <a:extLst>
                <a:ext uri="{FF2B5EF4-FFF2-40B4-BE49-F238E27FC236}">
                  <a16:creationId xmlns:a16="http://schemas.microsoft.com/office/drawing/2014/main" id="{15C2D8D5-727F-4320-5D4B-841E2438C5AB}"/>
                </a:ext>
              </a:extLst>
            </p:cNvPr>
            <p:cNvPicPr>
              <a:picLocks noChangeAspect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419872" y="3532864"/>
              <a:ext cx="1622131" cy="1217493"/>
            </a:xfrm>
            <a:prstGeom prst="rect">
              <a:avLst/>
            </a:prstGeom>
          </p:spPr>
        </p:pic>
        <p:sp>
          <p:nvSpPr>
            <p:cNvPr id="10" name="Content Placeholder 2">
              <a:extLst>
                <a:ext uri="{FF2B5EF4-FFF2-40B4-BE49-F238E27FC236}">
                  <a16:creationId xmlns:a16="http://schemas.microsoft.com/office/drawing/2014/main" id="{F0A03AEF-9D83-444A-64BC-CE596F77802A}"/>
                </a:ext>
              </a:extLst>
            </p:cNvPr>
            <p:cNvSpPr txBox="1">
              <a:spLocks/>
            </p:cNvSpPr>
            <p:nvPr/>
          </p:nvSpPr>
          <p:spPr>
            <a:xfrm>
              <a:off x="3347864" y="3125255"/>
              <a:ext cx="2160240" cy="296611"/>
            </a:xfrm>
            <a:prstGeom prst="rect">
              <a:avLst/>
            </a:prstGeom>
          </p:spPr>
          <p:txBody>
            <a:bodyPr vert="horz" lIns="91440" tIns="45720" rIns="91440" bIns="45720" rtlCol="0">
              <a:normAutofit fontScale="47500" lnSpcReduction="20000"/>
            </a:bodyPr>
            <a:lstStyle>
              <a:lvl1pPr marL="342900" indent="-342900" algn="l" defTabSz="914400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sz="3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742950" indent="-285750" algn="l" defTabSz="914400" rtl="0" eaLnBrk="1" latinLnBrk="0" hangingPunct="1">
                <a:spcBef>
                  <a:spcPct val="20000"/>
                </a:spcBef>
                <a:buFont typeface="Arial" pitchFamily="34" charset="0"/>
                <a:buChar char="–"/>
                <a:defRPr sz="2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143000" indent="-228600" algn="l" defTabSz="914400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600200" indent="-228600" algn="l" defTabSz="914400" rtl="0" eaLnBrk="1" latinLnBrk="0" hangingPunct="1">
                <a:spcBef>
                  <a:spcPct val="20000"/>
                </a:spcBef>
                <a:buFont typeface="Arial" pitchFamily="34" charset="0"/>
                <a:buChar char="–"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057400" indent="-228600" algn="l" defTabSz="914400" rtl="0" eaLnBrk="1" latinLnBrk="0" hangingPunct="1">
                <a:spcBef>
                  <a:spcPct val="20000"/>
                </a:spcBef>
                <a:buFont typeface="Arial" pitchFamily="34" charset="0"/>
                <a:buChar char="»"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514600" indent="-228600" algn="l" defTabSz="914400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971800" indent="-228600" algn="l" defTabSz="914400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429000" indent="-228600" algn="l" defTabSz="914400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886200" indent="-228600" algn="l" defTabSz="914400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indent="0" algn="just">
                <a:buNone/>
              </a:pPr>
              <a:r>
                <a:rPr lang="en-US" dirty="0"/>
                <a:t>Put shoes in boxes.</a:t>
              </a:r>
            </a:p>
            <a:p>
              <a:pPr marL="0" indent="0" algn="just">
                <a:buFont typeface="Arial" pitchFamily="34" charset="0"/>
                <a:buNone/>
              </a:pPr>
              <a:endParaRPr lang="en-US" dirty="0"/>
            </a:p>
          </p:txBody>
        </p:sp>
      </p:grpSp>
      <p:sp>
        <p:nvSpPr>
          <p:cNvPr id="11" name="Content Placeholder 2">
            <a:extLst>
              <a:ext uri="{FF2B5EF4-FFF2-40B4-BE49-F238E27FC236}">
                <a16:creationId xmlns:a16="http://schemas.microsoft.com/office/drawing/2014/main" id="{BA54ACCF-881E-70D8-920B-FAFBA93AE097}"/>
              </a:ext>
            </a:extLst>
          </p:cNvPr>
          <p:cNvSpPr txBox="1">
            <a:spLocks/>
          </p:cNvSpPr>
          <p:nvPr/>
        </p:nvSpPr>
        <p:spPr>
          <a:xfrm>
            <a:off x="1931217" y="4718092"/>
            <a:ext cx="2160240" cy="296611"/>
          </a:xfrm>
          <a:prstGeom prst="rect">
            <a:avLst/>
          </a:prstGeom>
        </p:spPr>
        <p:txBody>
          <a:bodyPr vert="horz" lIns="91440" tIns="45720" rIns="91440" bIns="45720" rtlCol="0">
            <a:normAutofit fontScale="475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en-US" sz="3400" dirty="0"/>
              <a:t>A list of numbers</a:t>
            </a:r>
          </a:p>
          <a:p>
            <a:pPr marL="0" indent="0" algn="just">
              <a:buFont typeface="Arial" pitchFamily="34" charset="0"/>
              <a:buNone/>
            </a:pPr>
            <a:endParaRPr lang="en-US" dirty="0"/>
          </a:p>
        </p:txBody>
      </p:sp>
      <p:sp>
        <p:nvSpPr>
          <p:cNvPr id="12" name="Speech Bubble: Rectangle with Corners Rounded 11">
            <a:extLst>
              <a:ext uri="{FF2B5EF4-FFF2-40B4-BE49-F238E27FC236}">
                <a16:creationId xmlns:a16="http://schemas.microsoft.com/office/drawing/2014/main" id="{96D6D9A3-C98E-2A56-9899-A8654F1D39A1}"/>
              </a:ext>
            </a:extLst>
          </p:cNvPr>
          <p:cNvSpPr/>
          <p:nvPr/>
        </p:nvSpPr>
        <p:spPr>
          <a:xfrm>
            <a:off x="6594700" y="846879"/>
            <a:ext cx="2236244" cy="710735"/>
          </a:xfrm>
          <a:prstGeom prst="wedgeRoundRectCallout">
            <a:avLst>
              <a:gd name="adj1" fmla="val -61645"/>
              <a:gd name="adj2" fmla="val 33733"/>
              <a:gd name="adj3" fmla="val 16667"/>
            </a:avLst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600" i="1" dirty="0"/>
              <a:t>How many times </a:t>
            </a:r>
            <a:r>
              <a:rPr lang="en-GB" sz="1600" dirty="0"/>
              <a:t>is the </a:t>
            </a:r>
            <a:r>
              <a:rPr lang="en-GB" sz="1600" i="1" dirty="0"/>
              <a:t>procedure</a:t>
            </a:r>
            <a:r>
              <a:rPr lang="en-GB" sz="1600" dirty="0"/>
              <a:t> applied</a:t>
            </a:r>
          </a:p>
          <a:p>
            <a:pPr algn="ctr"/>
            <a:r>
              <a:rPr lang="en-GB" b="1" dirty="0"/>
              <a:t>?</a:t>
            </a:r>
          </a:p>
        </p:txBody>
      </p:sp>
      <p:sp>
        <p:nvSpPr>
          <p:cNvPr id="13" name="Speech Bubble: Rectangle with Corners Rounded 12">
            <a:extLst>
              <a:ext uri="{FF2B5EF4-FFF2-40B4-BE49-F238E27FC236}">
                <a16:creationId xmlns:a16="http://schemas.microsoft.com/office/drawing/2014/main" id="{EBE9CEE8-D50C-E711-DD08-712C0403109A}"/>
              </a:ext>
            </a:extLst>
          </p:cNvPr>
          <p:cNvSpPr/>
          <p:nvPr/>
        </p:nvSpPr>
        <p:spPr>
          <a:xfrm>
            <a:off x="6806232" y="1849142"/>
            <a:ext cx="1894593" cy="656495"/>
          </a:xfrm>
          <a:prstGeom prst="wedgeRoundRectCallout">
            <a:avLst>
              <a:gd name="adj1" fmla="val -50242"/>
              <a:gd name="adj2" fmla="val 26678"/>
              <a:gd name="adj3" fmla="val 16667"/>
            </a:avLst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rgbClr val="00B050"/>
                </a:solidFill>
              </a:rPr>
              <a:t>Depends on the items within</a:t>
            </a:r>
          </a:p>
        </p:txBody>
      </p:sp>
      <p:sp>
        <p:nvSpPr>
          <p:cNvPr id="16" name="Content Placeholder 2">
            <a:extLst>
              <a:ext uri="{FF2B5EF4-FFF2-40B4-BE49-F238E27FC236}">
                <a16:creationId xmlns:a16="http://schemas.microsoft.com/office/drawing/2014/main" id="{00AE01F4-8097-C430-EB14-C87E093A0B51}"/>
              </a:ext>
            </a:extLst>
          </p:cNvPr>
          <p:cNvSpPr txBox="1">
            <a:spLocks/>
          </p:cNvSpPr>
          <p:nvPr/>
        </p:nvSpPr>
        <p:spPr>
          <a:xfrm>
            <a:off x="457200" y="960736"/>
            <a:ext cx="5616623" cy="365762"/>
          </a:xfrm>
          <a:prstGeom prst="rect">
            <a:avLst/>
          </a:prstGeom>
        </p:spPr>
        <p:txBody>
          <a:bodyPr vert="horz" lIns="91440" tIns="45720" rIns="91440" bIns="45720" rtlCol="0">
            <a:normAutofit fontScale="700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en-US" dirty="0"/>
              <a:t>Repeat a procedure a number of times.</a:t>
            </a:r>
          </a:p>
        </p:txBody>
      </p:sp>
    </p:spTree>
    <p:extLst>
      <p:ext uri="{BB962C8B-B14F-4D97-AF65-F5344CB8AC3E}">
        <p14:creationId xmlns:p14="http://schemas.microsoft.com/office/powerpoint/2010/main" val="29230643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11" grpId="0"/>
      <p:bldP spid="12" grpId="0" animBg="1"/>
      <p:bldP spid="13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F0A7D8-5A17-4870-ABD5-3DF3B3BF0D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7355160" cy="1143000"/>
          </a:xfrm>
        </p:spPr>
        <p:txBody>
          <a:bodyPr/>
          <a:lstStyle/>
          <a:p>
            <a:r>
              <a:rPr lang="en-GB" dirty="0"/>
              <a:t>For in lists (1/2)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9E86442D-68D5-F60E-BE1C-80962C6C2DC2}"/>
              </a:ext>
            </a:extLst>
          </p:cNvPr>
          <p:cNvSpPr txBox="1"/>
          <p:nvPr/>
        </p:nvSpPr>
        <p:spPr>
          <a:xfrm>
            <a:off x="179512" y="1823323"/>
            <a:ext cx="4464496" cy="175432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/>
            <a:r>
              <a:rPr lang="en-US" sz="2000" u="sng" dirty="0"/>
              <a:t>Example</a:t>
            </a:r>
            <a:r>
              <a:rPr lang="en-US" sz="2400" u="sng" dirty="0"/>
              <a:t>: </a:t>
            </a:r>
          </a:p>
          <a:p>
            <a:pPr marL="0" indent="0" algn="just">
              <a:buNone/>
            </a:pPr>
            <a:r>
              <a:rPr lang="en-US" sz="2000" dirty="0">
                <a:solidFill>
                  <a:schemeClr val="tx2"/>
                </a:solidFill>
              </a:rPr>
              <a:t>numbers</a:t>
            </a:r>
            <a:r>
              <a:rPr lang="en-US" sz="2000" dirty="0">
                <a:solidFill>
                  <a:srgbClr val="FF0000"/>
                </a:solidFill>
              </a:rPr>
              <a:t> = [10, 2, 3, 40, 5] </a:t>
            </a:r>
          </a:p>
          <a:p>
            <a:pPr marL="0" indent="0" algn="just">
              <a:buNone/>
            </a:pPr>
            <a:r>
              <a:rPr lang="en-US" sz="2400" dirty="0">
                <a:solidFill>
                  <a:srgbClr val="FF0000"/>
                </a:solidFill>
              </a:rPr>
              <a:t>  </a:t>
            </a:r>
            <a:endParaRPr lang="en-US" sz="2000" dirty="0">
              <a:solidFill>
                <a:srgbClr val="FF0000"/>
              </a:solidFill>
            </a:endParaRPr>
          </a:p>
          <a:p>
            <a:pPr marL="0" indent="0" algn="just">
              <a:buNone/>
            </a:pPr>
            <a:r>
              <a:rPr lang="en-US" sz="2000" dirty="0">
                <a:solidFill>
                  <a:srgbClr val="FF0000"/>
                </a:solidFill>
              </a:rPr>
              <a:t>for </a:t>
            </a:r>
            <a:r>
              <a:rPr lang="en-US" sz="2000" i="1" dirty="0">
                <a:solidFill>
                  <a:schemeClr val="accent6">
                    <a:lumMod val="50000"/>
                  </a:schemeClr>
                </a:solidFill>
              </a:rPr>
              <a:t>num</a:t>
            </a:r>
            <a:r>
              <a:rPr lang="en-US" sz="2000" dirty="0">
                <a:solidFill>
                  <a:srgbClr val="FF0000"/>
                </a:solidFill>
              </a:rPr>
              <a:t> in </a:t>
            </a:r>
            <a:r>
              <a:rPr lang="en-US" sz="2000" dirty="0">
                <a:solidFill>
                  <a:schemeClr val="tx2"/>
                </a:solidFill>
              </a:rPr>
              <a:t>numbers</a:t>
            </a:r>
            <a:r>
              <a:rPr lang="en-US" sz="2000" dirty="0">
                <a:solidFill>
                  <a:srgbClr val="FF0000"/>
                </a:solidFill>
              </a:rPr>
              <a:t>:</a:t>
            </a:r>
          </a:p>
          <a:p>
            <a:pPr marL="0" indent="0" algn="just">
              <a:buNone/>
            </a:pPr>
            <a:r>
              <a:rPr lang="en-US" sz="2000" dirty="0">
                <a:solidFill>
                  <a:srgbClr val="FF0000"/>
                </a:solidFill>
              </a:rPr>
              <a:t>    	print(</a:t>
            </a:r>
            <a:r>
              <a:rPr lang="en-US" sz="2000" dirty="0">
                <a:solidFill>
                  <a:schemeClr val="accent6">
                    <a:lumMod val="50000"/>
                  </a:schemeClr>
                </a:solidFill>
              </a:rPr>
              <a:t>num</a:t>
            </a:r>
            <a:r>
              <a:rPr lang="en-US" sz="2000" dirty="0">
                <a:solidFill>
                  <a:srgbClr val="FF0000"/>
                </a:solidFill>
              </a:rPr>
              <a:t>)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0D9784AF-EAFF-3316-F6C2-3D23DD699A81}"/>
              </a:ext>
            </a:extLst>
          </p:cNvPr>
          <p:cNvSpPr txBox="1"/>
          <p:nvPr/>
        </p:nvSpPr>
        <p:spPr>
          <a:xfrm>
            <a:off x="4139952" y="1782335"/>
            <a:ext cx="4788024" cy="276998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/>
            <a:r>
              <a:rPr lang="en-US" u="sng" dirty="0"/>
              <a:t>Explanation</a:t>
            </a:r>
            <a:r>
              <a:rPr lang="en-US" dirty="0"/>
              <a:t>:</a:t>
            </a:r>
          </a:p>
          <a:p>
            <a:pPr algn="just"/>
            <a:endParaRPr lang="en-US" sz="1200" dirty="0"/>
          </a:p>
          <a:p>
            <a:pPr algn="just"/>
            <a:r>
              <a:rPr lang="en-US" dirty="0"/>
              <a:t>	‘</a:t>
            </a:r>
            <a:r>
              <a:rPr lang="en-US" dirty="0">
                <a:solidFill>
                  <a:schemeClr val="tx2"/>
                </a:solidFill>
              </a:rPr>
              <a:t>numbers</a:t>
            </a:r>
            <a:r>
              <a:rPr lang="en-US" dirty="0"/>
              <a:t>’=List of numbers</a:t>
            </a:r>
          </a:p>
          <a:p>
            <a:pPr algn="just"/>
            <a:endParaRPr lang="en-US" dirty="0"/>
          </a:p>
          <a:p>
            <a:pPr lvl="2" algn="just"/>
            <a:r>
              <a:rPr lang="en-US" dirty="0"/>
              <a:t>‘</a:t>
            </a:r>
            <a:r>
              <a:rPr lang="en-US" dirty="0">
                <a:solidFill>
                  <a:schemeClr val="accent6">
                    <a:lumMod val="50000"/>
                  </a:schemeClr>
                </a:solidFill>
              </a:rPr>
              <a:t>num</a:t>
            </a:r>
            <a:r>
              <a:rPr lang="en-US" dirty="0"/>
              <a:t>’ changes as it goes through each item (iterates) – it receives the value of each time. Instead of num you can use any variable name (e.g., x, y, number no, etc.)</a:t>
            </a:r>
          </a:p>
          <a:p>
            <a:pPr marL="0" indent="0" algn="just">
              <a:buNone/>
            </a:pPr>
            <a:r>
              <a:rPr lang="en-US" dirty="0"/>
              <a:t>	</a:t>
            </a:r>
            <a:endParaRPr lang="en-US" dirty="0">
              <a:solidFill>
                <a:srgbClr val="FF0000"/>
              </a:solidFill>
            </a:endParaRPr>
          </a:p>
        </p:txBody>
      </p:sp>
      <p:sp>
        <p:nvSpPr>
          <p:cNvPr id="10" name="Arrow: Left 9">
            <a:extLst>
              <a:ext uri="{FF2B5EF4-FFF2-40B4-BE49-F238E27FC236}">
                <a16:creationId xmlns:a16="http://schemas.microsoft.com/office/drawing/2014/main" id="{15C1B0BE-CD1B-39FA-F345-B7CA6096D729}"/>
              </a:ext>
            </a:extLst>
          </p:cNvPr>
          <p:cNvSpPr/>
          <p:nvPr/>
        </p:nvSpPr>
        <p:spPr>
          <a:xfrm>
            <a:off x="3503224" y="2996050"/>
            <a:ext cx="1440160" cy="187994"/>
          </a:xfrm>
          <a:prstGeom prst="lef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Arrow: Left 10">
            <a:extLst>
              <a:ext uri="{FF2B5EF4-FFF2-40B4-BE49-F238E27FC236}">
                <a16:creationId xmlns:a16="http://schemas.microsoft.com/office/drawing/2014/main" id="{BCAAFC67-830F-E1A2-6554-E78A2BC29790}"/>
              </a:ext>
            </a:extLst>
          </p:cNvPr>
          <p:cNvSpPr/>
          <p:nvPr/>
        </p:nvSpPr>
        <p:spPr>
          <a:xfrm>
            <a:off x="3527884" y="2362688"/>
            <a:ext cx="1440160" cy="187994"/>
          </a:xfrm>
          <a:prstGeom prst="lef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3C36EDE4-ACD5-E65E-5C7C-CFEF83908829}"/>
              </a:ext>
            </a:extLst>
          </p:cNvPr>
          <p:cNvSpPr txBox="1"/>
          <p:nvPr/>
        </p:nvSpPr>
        <p:spPr>
          <a:xfrm>
            <a:off x="755576" y="3861048"/>
            <a:ext cx="1800200" cy="1754326"/>
          </a:xfrm>
          <a:prstGeom prst="rect">
            <a:avLst/>
          </a:prstGeom>
          <a:noFill/>
          <a:ln w="6350"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pPr algn="just"/>
            <a:r>
              <a:rPr lang="en-US" dirty="0"/>
              <a:t>Output: </a:t>
            </a:r>
          </a:p>
          <a:p>
            <a:pPr marL="0" indent="0" algn="just">
              <a:buNone/>
            </a:pPr>
            <a:r>
              <a:rPr lang="en-US" dirty="0">
                <a:solidFill>
                  <a:srgbClr val="00B050"/>
                </a:solidFill>
              </a:rPr>
              <a:t>10</a:t>
            </a:r>
          </a:p>
          <a:p>
            <a:pPr marL="0" indent="0" algn="just">
              <a:buNone/>
            </a:pPr>
            <a:r>
              <a:rPr lang="en-US" dirty="0">
                <a:solidFill>
                  <a:srgbClr val="00B050"/>
                </a:solidFill>
              </a:rPr>
              <a:t>2</a:t>
            </a:r>
          </a:p>
          <a:p>
            <a:pPr marL="0" indent="0" algn="just">
              <a:buNone/>
            </a:pPr>
            <a:r>
              <a:rPr lang="en-US" dirty="0">
                <a:solidFill>
                  <a:srgbClr val="00B050"/>
                </a:solidFill>
              </a:rPr>
              <a:t>3</a:t>
            </a:r>
          </a:p>
          <a:p>
            <a:pPr marL="0" indent="0" algn="just">
              <a:buNone/>
            </a:pPr>
            <a:r>
              <a:rPr lang="en-US" dirty="0">
                <a:solidFill>
                  <a:srgbClr val="00B050"/>
                </a:solidFill>
              </a:rPr>
              <a:t>40</a:t>
            </a:r>
          </a:p>
          <a:p>
            <a:pPr marL="0" indent="0" algn="just">
              <a:buNone/>
            </a:pPr>
            <a:r>
              <a:rPr lang="en-US" dirty="0">
                <a:solidFill>
                  <a:srgbClr val="00B050"/>
                </a:solidFill>
              </a:rPr>
              <a:t>5</a:t>
            </a:r>
          </a:p>
        </p:txBody>
      </p:sp>
      <p:sp>
        <p:nvSpPr>
          <p:cNvPr id="5" name="Explosion: 14 Points 4">
            <a:extLst>
              <a:ext uri="{FF2B5EF4-FFF2-40B4-BE49-F238E27FC236}">
                <a16:creationId xmlns:a16="http://schemas.microsoft.com/office/drawing/2014/main" id="{52FDCAA1-4F6F-C5C0-A942-FE0182494C55}"/>
              </a:ext>
            </a:extLst>
          </p:cNvPr>
          <p:cNvSpPr/>
          <p:nvPr/>
        </p:nvSpPr>
        <p:spPr>
          <a:xfrm>
            <a:off x="6804248" y="1036281"/>
            <a:ext cx="1656184" cy="1224136"/>
          </a:xfrm>
          <a:prstGeom prst="irregularSeal2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TRY</a:t>
            </a:r>
          </a:p>
        </p:txBody>
      </p:sp>
    </p:spTree>
    <p:extLst>
      <p:ext uri="{BB962C8B-B14F-4D97-AF65-F5344CB8AC3E}">
        <p14:creationId xmlns:p14="http://schemas.microsoft.com/office/powerpoint/2010/main" val="13185996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A180B1-6178-446C-B0C1-6C671FAB22D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For in lists (2/2)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3F39CD-B764-408E-8DA4-97987DA16BA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2"/>
            <a:ext cx="8229600" cy="1324742"/>
          </a:xfrm>
        </p:spPr>
        <p:txBody>
          <a:bodyPr>
            <a:normAutofit fontScale="62500" lnSpcReduction="20000"/>
          </a:bodyPr>
          <a:lstStyle/>
          <a:p>
            <a:pPr marL="0" indent="0">
              <a:buNone/>
            </a:pPr>
            <a:r>
              <a:rPr lang="en-GB" dirty="0">
                <a:solidFill>
                  <a:schemeClr val="accent6">
                    <a:lumMod val="50000"/>
                  </a:schemeClr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colours</a:t>
            </a:r>
            <a:r>
              <a:rPr lang="en-GB" dirty="0">
                <a:latin typeface="Courier New" panose="02070309020205020404" pitchFamily="49" charset="0"/>
                <a:cs typeface="Courier New" panose="02070309020205020404" pitchFamily="49" charset="0"/>
              </a:rPr>
              <a:t>=[‘red’, ’blue’, ’pink’, ‘white’]</a:t>
            </a:r>
          </a:p>
          <a:p>
            <a:pPr marL="0" indent="0">
              <a:buNone/>
            </a:pPr>
            <a:endParaRPr lang="en-GB" dirty="0">
              <a:latin typeface="Courier New" panose="02070309020205020404" pitchFamily="49" charset="0"/>
              <a:cs typeface="Courier New" panose="02070309020205020404" pitchFamily="49" charset="0"/>
            </a:endParaRPr>
          </a:p>
          <a:p>
            <a:pPr marL="0" indent="0">
              <a:buNone/>
            </a:pPr>
            <a:r>
              <a:rPr lang="en-GB" dirty="0">
                <a:solidFill>
                  <a:srgbClr val="7030A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for</a:t>
            </a:r>
            <a:r>
              <a:rPr lang="en-GB" dirty="0">
                <a:latin typeface="Courier New" panose="02070309020205020404" pitchFamily="49" charset="0"/>
                <a:cs typeface="Courier New" panose="02070309020205020404" pitchFamily="49" charset="0"/>
              </a:rPr>
              <a:t> </a:t>
            </a:r>
            <a:r>
              <a:rPr lang="en-GB" dirty="0" err="1">
                <a:highlight>
                  <a:srgbClr val="FFFF00"/>
                </a:highlight>
                <a:latin typeface="Courier New" panose="02070309020205020404" pitchFamily="49" charset="0"/>
                <a:cs typeface="Courier New" panose="02070309020205020404" pitchFamily="49" charset="0"/>
              </a:rPr>
              <a:t>i</a:t>
            </a:r>
            <a:r>
              <a:rPr lang="en-GB" dirty="0">
                <a:latin typeface="Courier New" panose="02070309020205020404" pitchFamily="49" charset="0"/>
                <a:cs typeface="Courier New" panose="02070309020205020404" pitchFamily="49" charset="0"/>
              </a:rPr>
              <a:t> in </a:t>
            </a:r>
            <a:r>
              <a:rPr lang="en-GB" dirty="0">
                <a:solidFill>
                  <a:schemeClr val="accent6">
                    <a:lumMod val="50000"/>
                  </a:schemeClr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colours</a:t>
            </a:r>
            <a:r>
              <a:rPr lang="en-GB" dirty="0">
                <a:latin typeface="Courier New" panose="02070309020205020404" pitchFamily="49" charset="0"/>
                <a:cs typeface="Courier New" panose="02070309020205020404" pitchFamily="49" charset="0"/>
              </a:rPr>
              <a:t>:</a:t>
            </a:r>
          </a:p>
          <a:p>
            <a:pPr marL="0" indent="0">
              <a:buNone/>
            </a:pPr>
            <a:r>
              <a:rPr lang="en-GB" dirty="0">
                <a:latin typeface="Courier New" panose="02070309020205020404" pitchFamily="49" charset="0"/>
                <a:cs typeface="Courier New" panose="02070309020205020404" pitchFamily="49" charset="0"/>
              </a:rPr>
              <a:t>	</a:t>
            </a:r>
            <a:r>
              <a:rPr lang="en-GB" dirty="0">
                <a:solidFill>
                  <a:srgbClr val="7030A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print</a:t>
            </a:r>
            <a:r>
              <a:rPr lang="en-GB" dirty="0">
                <a:latin typeface="Courier New" panose="02070309020205020404" pitchFamily="49" charset="0"/>
                <a:cs typeface="Courier New" panose="02070309020205020404" pitchFamily="49" charset="0"/>
              </a:rPr>
              <a:t> (</a:t>
            </a:r>
            <a:r>
              <a:rPr lang="en-GB" dirty="0">
                <a:highlight>
                  <a:srgbClr val="FFFF00"/>
                </a:highlight>
                <a:latin typeface="Courier New" panose="02070309020205020404" pitchFamily="49" charset="0"/>
                <a:cs typeface="Courier New" panose="02070309020205020404" pitchFamily="49" charset="0"/>
              </a:rPr>
              <a:t>i</a:t>
            </a:r>
            <a:r>
              <a:rPr lang="en-GB" dirty="0">
                <a:latin typeface="Courier New" panose="02070309020205020404" pitchFamily="49" charset="0"/>
                <a:cs typeface="Courier New" panose="02070309020205020404" pitchFamily="49" charset="0"/>
              </a:rPr>
              <a:t>)</a:t>
            </a: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FF6F5AD8-6D6A-1AC6-D572-DD9E747324D1}"/>
              </a:ext>
            </a:extLst>
          </p:cNvPr>
          <p:cNvSpPr txBox="1">
            <a:spLocks/>
          </p:cNvSpPr>
          <p:nvPr/>
        </p:nvSpPr>
        <p:spPr>
          <a:xfrm>
            <a:off x="1763688" y="3406560"/>
            <a:ext cx="1991072" cy="2016224"/>
          </a:xfrm>
          <a:prstGeom prst="rect">
            <a:avLst/>
          </a:prstGeom>
          <a:ln w="12700">
            <a:solidFill>
              <a:schemeClr val="tx1"/>
            </a:solidFill>
          </a:ln>
        </p:spPr>
        <p:txBody>
          <a:bodyPr vert="horz" lIns="91440" tIns="45720" rIns="91440" bIns="45720" rtlCol="0">
            <a:normAutofit lnSpcReduction="1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en-GB" sz="2200" u="sng" dirty="0">
                <a:latin typeface="Courier New" panose="02070309020205020404" pitchFamily="49" charset="0"/>
                <a:cs typeface="Courier New" panose="02070309020205020404" pitchFamily="49" charset="0"/>
              </a:rPr>
              <a:t>output:</a:t>
            </a:r>
          </a:p>
          <a:p>
            <a:pPr marL="0" indent="0">
              <a:buFont typeface="Arial" pitchFamily="34" charset="0"/>
              <a:buNone/>
            </a:pPr>
            <a:r>
              <a:rPr lang="en-GB" sz="2200" dirty="0">
                <a:solidFill>
                  <a:srgbClr val="FF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Red</a:t>
            </a:r>
          </a:p>
          <a:p>
            <a:pPr marL="0" indent="0">
              <a:buFont typeface="Arial" pitchFamily="34" charset="0"/>
              <a:buNone/>
            </a:pPr>
            <a:r>
              <a:rPr lang="en-GB" sz="2200" dirty="0">
                <a:solidFill>
                  <a:srgbClr val="FF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Blue</a:t>
            </a:r>
          </a:p>
          <a:p>
            <a:pPr marL="0" indent="0">
              <a:buFont typeface="Arial" pitchFamily="34" charset="0"/>
              <a:buNone/>
            </a:pPr>
            <a:r>
              <a:rPr lang="en-GB" sz="2200" dirty="0">
                <a:solidFill>
                  <a:srgbClr val="FF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Pink</a:t>
            </a:r>
          </a:p>
          <a:p>
            <a:pPr marL="0" indent="0">
              <a:buFont typeface="Arial" pitchFamily="34" charset="0"/>
              <a:buNone/>
            </a:pPr>
            <a:r>
              <a:rPr lang="en-GB" sz="2200" dirty="0">
                <a:solidFill>
                  <a:srgbClr val="FF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white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207AF41B-6FCC-0E1A-A050-A259501BE5B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68144" y="2924944"/>
            <a:ext cx="2581275" cy="1143000"/>
          </a:xfrm>
          <a:prstGeom prst="rect">
            <a:avLst/>
          </a:prstGeom>
        </p:spPr>
      </p:pic>
      <p:sp>
        <p:nvSpPr>
          <p:cNvPr id="8" name="Explosion: 14 Points 7">
            <a:extLst>
              <a:ext uri="{FF2B5EF4-FFF2-40B4-BE49-F238E27FC236}">
                <a16:creationId xmlns:a16="http://schemas.microsoft.com/office/drawing/2014/main" id="{24B687E2-B37B-9AF3-0FB2-71CFE15A1E2B}"/>
              </a:ext>
            </a:extLst>
          </p:cNvPr>
          <p:cNvSpPr/>
          <p:nvPr/>
        </p:nvSpPr>
        <p:spPr>
          <a:xfrm>
            <a:off x="3986330" y="4035879"/>
            <a:ext cx="1656184" cy="1224136"/>
          </a:xfrm>
          <a:prstGeom prst="irregularSeal2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TRY</a:t>
            </a:r>
          </a:p>
        </p:txBody>
      </p:sp>
    </p:spTree>
    <p:extLst>
      <p:ext uri="{BB962C8B-B14F-4D97-AF65-F5344CB8AC3E}">
        <p14:creationId xmlns:p14="http://schemas.microsoft.com/office/powerpoint/2010/main" val="42417316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F0A7D8-5A17-4870-ABD5-3DF3B3BF0D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For Loop -- </a:t>
            </a:r>
            <a:r>
              <a:rPr lang="en-GB" b="1" dirty="0"/>
              <a:t>Range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389F58B-489F-4616-A34D-F4485F66320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17638"/>
            <a:ext cx="7931224" cy="4099595"/>
          </a:xfrm>
        </p:spPr>
        <p:txBody>
          <a:bodyPr>
            <a:normAutofit fontScale="55000" lnSpcReduction="20000"/>
          </a:bodyPr>
          <a:lstStyle/>
          <a:p>
            <a:pPr marL="0" indent="0">
              <a:buNone/>
            </a:pPr>
            <a:r>
              <a:rPr lang="en-GB" dirty="0"/>
              <a:t>You can iterate through a </a:t>
            </a:r>
            <a:r>
              <a:rPr lang="en-GB" b="1" i="1" dirty="0"/>
              <a:t>range of numbers</a:t>
            </a:r>
            <a:r>
              <a:rPr lang="en-GB" dirty="0"/>
              <a:t>, instead of a list.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b="1" dirty="0">
                <a:solidFill>
                  <a:srgbClr val="7030A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for</a:t>
            </a:r>
            <a:r>
              <a:rPr lang="en-GB" dirty="0">
                <a:latin typeface="Courier New" panose="02070309020205020404" pitchFamily="49" charset="0"/>
                <a:cs typeface="Courier New" panose="02070309020205020404" pitchFamily="49" charset="0"/>
              </a:rPr>
              <a:t> </a:t>
            </a:r>
            <a:r>
              <a:rPr lang="en-GB" dirty="0">
                <a:highlight>
                  <a:srgbClr val="FFFF00"/>
                </a:highlight>
                <a:latin typeface="Courier New" panose="02070309020205020404" pitchFamily="49" charset="0"/>
                <a:cs typeface="Courier New" panose="02070309020205020404" pitchFamily="49" charset="0"/>
              </a:rPr>
              <a:t>i</a:t>
            </a:r>
            <a:r>
              <a:rPr lang="en-GB" dirty="0">
                <a:latin typeface="Courier New" panose="02070309020205020404" pitchFamily="49" charset="0"/>
                <a:cs typeface="Courier New" panose="02070309020205020404" pitchFamily="49" charset="0"/>
              </a:rPr>
              <a:t> </a:t>
            </a:r>
            <a:r>
              <a:rPr lang="en-GB" b="1" dirty="0">
                <a:solidFill>
                  <a:srgbClr val="7030A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in</a:t>
            </a:r>
            <a:r>
              <a:rPr lang="en-GB" dirty="0">
                <a:latin typeface="Courier New" panose="02070309020205020404" pitchFamily="49" charset="0"/>
                <a:cs typeface="Courier New" panose="02070309020205020404" pitchFamily="49" charset="0"/>
              </a:rPr>
              <a:t> </a:t>
            </a:r>
            <a:r>
              <a:rPr lang="en-GB" b="1" dirty="0">
                <a:latin typeface="Courier New" panose="02070309020205020404" pitchFamily="49" charset="0"/>
                <a:cs typeface="Courier New" panose="02070309020205020404" pitchFamily="49" charset="0"/>
              </a:rPr>
              <a:t>range(5):</a:t>
            </a:r>
          </a:p>
          <a:p>
            <a:pPr marL="0" indent="0">
              <a:buNone/>
            </a:pPr>
            <a:r>
              <a:rPr lang="en-GB" dirty="0">
                <a:latin typeface="Courier New" panose="02070309020205020404" pitchFamily="49" charset="0"/>
                <a:cs typeface="Courier New" panose="02070309020205020404" pitchFamily="49" charset="0"/>
              </a:rPr>
              <a:t>	</a:t>
            </a:r>
            <a:r>
              <a:rPr lang="en-GB" b="1" dirty="0">
                <a:solidFill>
                  <a:srgbClr val="7030A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print</a:t>
            </a:r>
            <a:r>
              <a:rPr lang="en-GB" dirty="0">
                <a:latin typeface="Courier New" panose="02070309020205020404" pitchFamily="49" charset="0"/>
                <a:cs typeface="Courier New" panose="02070309020205020404" pitchFamily="49" charset="0"/>
              </a:rPr>
              <a:t>(</a:t>
            </a:r>
            <a:r>
              <a:rPr lang="en-GB" dirty="0">
                <a:highlight>
                  <a:srgbClr val="FFFF00"/>
                </a:highlight>
                <a:latin typeface="Courier New" panose="02070309020205020404" pitchFamily="49" charset="0"/>
                <a:cs typeface="Courier New" panose="02070309020205020404" pitchFamily="49" charset="0"/>
              </a:rPr>
              <a:t>i</a:t>
            </a:r>
            <a:r>
              <a:rPr lang="en-GB" dirty="0">
                <a:latin typeface="Courier New" panose="02070309020205020404" pitchFamily="49" charset="0"/>
                <a:cs typeface="Courier New" panose="02070309020205020404" pitchFamily="49" charset="0"/>
              </a:rPr>
              <a:t>)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sz="2400" dirty="0"/>
              <a:t>The </a:t>
            </a:r>
            <a:r>
              <a:rPr lang="en-GB" sz="2400" dirty="0">
                <a:highlight>
                  <a:srgbClr val="FFFF00"/>
                </a:highlight>
              </a:rPr>
              <a:t>i</a:t>
            </a:r>
            <a:r>
              <a:rPr lang="en-GB" sz="2400" dirty="0"/>
              <a:t> initiated to 0 and will continue the looping until  </a:t>
            </a:r>
            <a:r>
              <a:rPr lang="en-GB" sz="2400" dirty="0">
                <a:highlight>
                  <a:srgbClr val="FFFF00"/>
                </a:highlight>
              </a:rPr>
              <a:t>i</a:t>
            </a:r>
            <a:r>
              <a:rPr lang="en-GB" sz="2400" dirty="0"/>
              <a:t> becomes </a:t>
            </a:r>
            <a:r>
              <a:rPr lang="en-GB" sz="2400" dirty="0">
                <a:highlight>
                  <a:srgbClr val="00FFFF"/>
                </a:highlight>
              </a:rPr>
              <a:t>5 (does not print 5).</a:t>
            </a:r>
            <a:endParaRPr lang="en-GB" sz="2400" b="1" dirty="0">
              <a:solidFill>
                <a:srgbClr val="FF0000"/>
              </a:solidFill>
              <a:highlight>
                <a:srgbClr val="00FFFF"/>
              </a:highlight>
              <a:latin typeface="Courier New" panose="02070309020205020404" pitchFamily="49" charset="0"/>
              <a:cs typeface="Courier New" panose="02070309020205020404" pitchFamily="49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0CF7047-D604-5E20-781C-EC74AF89E36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38173" y="1908780"/>
            <a:ext cx="1501579" cy="529054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ED6852B9-390B-DAE4-FE9B-4C7BE567FC6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58608" y="2062435"/>
            <a:ext cx="1728196" cy="310189"/>
          </a:xfrm>
          <a:prstGeom prst="rect">
            <a:avLst/>
          </a:prstGeom>
        </p:spPr>
      </p:pic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E043B532-56C6-0E32-449C-235613A63A34}"/>
              </a:ext>
            </a:extLst>
          </p:cNvPr>
          <p:cNvSpPr txBox="1">
            <a:spLocks/>
          </p:cNvSpPr>
          <p:nvPr/>
        </p:nvSpPr>
        <p:spPr>
          <a:xfrm>
            <a:off x="971600" y="3284984"/>
            <a:ext cx="1368152" cy="1512168"/>
          </a:xfrm>
          <a:prstGeom prst="rect">
            <a:avLst/>
          </a:prstGeom>
          <a:ln w="12700">
            <a:solidFill>
              <a:schemeClr val="tx1"/>
            </a:solidFill>
          </a:ln>
        </p:spPr>
        <p:txBody>
          <a:bodyPr vert="horz" lIns="91440" tIns="45720" rIns="91440" bIns="45720" rtlCol="0">
            <a:normAutofit fontScale="625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en-GB" sz="2400" u="sng" dirty="0">
                <a:latin typeface="Courier New" panose="02070309020205020404" pitchFamily="49" charset="0"/>
                <a:cs typeface="Courier New" panose="02070309020205020404" pitchFamily="49" charset="0"/>
              </a:rPr>
              <a:t>Output:	</a:t>
            </a:r>
          </a:p>
          <a:p>
            <a:pPr marL="0" indent="0">
              <a:buFont typeface="Arial" pitchFamily="34" charset="0"/>
              <a:buNone/>
            </a:pPr>
            <a:r>
              <a:rPr lang="en-GB" sz="2400" b="1" dirty="0">
                <a:solidFill>
                  <a:srgbClr val="FF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0</a:t>
            </a:r>
          </a:p>
          <a:p>
            <a:pPr marL="0" indent="0">
              <a:buFont typeface="Arial" pitchFamily="34" charset="0"/>
              <a:buNone/>
            </a:pPr>
            <a:r>
              <a:rPr lang="en-GB" sz="2400" b="1" dirty="0">
                <a:solidFill>
                  <a:srgbClr val="FF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1</a:t>
            </a:r>
          </a:p>
          <a:p>
            <a:pPr marL="0" indent="0">
              <a:buFont typeface="Arial" pitchFamily="34" charset="0"/>
              <a:buNone/>
            </a:pPr>
            <a:r>
              <a:rPr lang="en-GB" sz="2400" b="1" dirty="0">
                <a:solidFill>
                  <a:srgbClr val="FF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2</a:t>
            </a:r>
          </a:p>
          <a:p>
            <a:pPr marL="0" indent="0">
              <a:buFont typeface="Arial" pitchFamily="34" charset="0"/>
              <a:buNone/>
            </a:pPr>
            <a:r>
              <a:rPr lang="en-GB" sz="2400" b="1" dirty="0">
                <a:solidFill>
                  <a:srgbClr val="FF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3</a:t>
            </a:r>
          </a:p>
          <a:p>
            <a:pPr marL="0" indent="0">
              <a:buFont typeface="Arial" pitchFamily="34" charset="0"/>
              <a:buNone/>
            </a:pPr>
            <a:r>
              <a:rPr lang="en-GB" sz="2400" b="1" dirty="0">
                <a:solidFill>
                  <a:srgbClr val="FF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4</a:t>
            </a:r>
          </a:p>
        </p:txBody>
      </p:sp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91380DD1-09FB-A0B8-DFFB-875AE1C6BB42}"/>
              </a:ext>
            </a:extLst>
          </p:cNvPr>
          <p:cNvSpPr txBox="1">
            <a:spLocks/>
          </p:cNvSpPr>
          <p:nvPr/>
        </p:nvSpPr>
        <p:spPr>
          <a:xfrm>
            <a:off x="3563888" y="2525289"/>
            <a:ext cx="2518320" cy="576064"/>
          </a:xfrm>
          <a:prstGeom prst="rect">
            <a:avLst/>
          </a:prstGeom>
        </p:spPr>
        <p:txBody>
          <a:bodyPr vert="horz" lIns="91440" tIns="45720" rIns="91440" bIns="45720" rtlCol="0">
            <a:normAutofit fontScale="475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en-GB" b="1" dirty="0">
                <a:solidFill>
                  <a:srgbClr val="7030A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for</a:t>
            </a:r>
            <a:r>
              <a:rPr lang="en-GB" dirty="0">
                <a:latin typeface="Courier New" panose="02070309020205020404" pitchFamily="49" charset="0"/>
                <a:cs typeface="Courier New" panose="02070309020205020404" pitchFamily="49" charset="0"/>
              </a:rPr>
              <a:t> </a:t>
            </a:r>
            <a:r>
              <a:rPr lang="en-GB" dirty="0">
                <a:highlight>
                  <a:srgbClr val="FFFF00"/>
                </a:highlight>
                <a:latin typeface="Courier New" panose="02070309020205020404" pitchFamily="49" charset="0"/>
                <a:cs typeface="Courier New" panose="02070309020205020404" pitchFamily="49" charset="0"/>
              </a:rPr>
              <a:t>i</a:t>
            </a:r>
            <a:r>
              <a:rPr lang="en-GB" dirty="0">
                <a:latin typeface="Courier New" panose="02070309020205020404" pitchFamily="49" charset="0"/>
                <a:cs typeface="Courier New" panose="02070309020205020404" pitchFamily="49" charset="0"/>
              </a:rPr>
              <a:t> </a:t>
            </a:r>
            <a:r>
              <a:rPr lang="en-GB" b="1" dirty="0">
                <a:solidFill>
                  <a:srgbClr val="7030A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in</a:t>
            </a:r>
            <a:r>
              <a:rPr lang="en-GB" dirty="0">
                <a:latin typeface="Courier New" panose="02070309020205020404" pitchFamily="49" charset="0"/>
                <a:cs typeface="Courier New" panose="02070309020205020404" pitchFamily="49" charset="0"/>
              </a:rPr>
              <a:t> </a:t>
            </a:r>
            <a:r>
              <a:rPr lang="en-GB" b="1" dirty="0">
                <a:latin typeface="Courier New" panose="02070309020205020404" pitchFamily="49" charset="0"/>
                <a:cs typeface="Courier New" panose="02070309020205020404" pitchFamily="49" charset="0"/>
              </a:rPr>
              <a:t>range(0,5):</a:t>
            </a:r>
          </a:p>
          <a:p>
            <a:pPr marL="0" indent="0">
              <a:buFont typeface="Arial" pitchFamily="34" charset="0"/>
              <a:buNone/>
            </a:pPr>
            <a:r>
              <a:rPr lang="en-GB" dirty="0">
                <a:latin typeface="Courier New" panose="02070309020205020404" pitchFamily="49" charset="0"/>
                <a:cs typeface="Courier New" panose="02070309020205020404" pitchFamily="49" charset="0"/>
              </a:rPr>
              <a:t>	</a:t>
            </a:r>
            <a:r>
              <a:rPr lang="en-GB" b="1" dirty="0">
                <a:solidFill>
                  <a:srgbClr val="7030A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print</a:t>
            </a:r>
            <a:r>
              <a:rPr lang="en-GB" dirty="0">
                <a:latin typeface="Courier New" panose="02070309020205020404" pitchFamily="49" charset="0"/>
                <a:cs typeface="Courier New" panose="02070309020205020404" pitchFamily="49" charset="0"/>
              </a:rPr>
              <a:t>(</a:t>
            </a:r>
            <a:r>
              <a:rPr lang="en-GB" dirty="0">
                <a:highlight>
                  <a:srgbClr val="FFFF00"/>
                </a:highlight>
                <a:latin typeface="Courier New" panose="02070309020205020404" pitchFamily="49" charset="0"/>
                <a:cs typeface="Courier New" panose="02070309020205020404" pitchFamily="49" charset="0"/>
              </a:rPr>
              <a:t>i</a:t>
            </a:r>
            <a:r>
              <a:rPr lang="en-GB" dirty="0">
                <a:latin typeface="Courier New" panose="02070309020205020404" pitchFamily="49" charset="0"/>
                <a:cs typeface="Courier New" panose="02070309020205020404" pitchFamily="49" charset="0"/>
              </a:rPr>
              <a:t>)</a:t>
            </a:r>
          </a:p>
          <a:p>
            <a:pPr marL="0" indent="0">
              <a:buFont typeface="Arial" pitchFamily="34" charset="0"/>
              <a:buNone/>
            </a:pPr>
            <a:endParaRPr lang="en-GB" dirty="0"/>
          </a:p>
          <a:p>
            <a:pPr marL="0" indent="0">
              <a:buFont typeface="Arial" pitchFamily="34" charset="0"/>
              <a:buNone/>
            </a:pPr>
            <a:endParaRPr lang="en-GB" dirty="0"/>
          </a:p>
          <a:p>
            <a:pPr marL="0" indent="0">
              <a:buFont typeface="Arial" pitchFamily="34" charset="0"/>
              <a:buNone/>
            </a:pPr>
            <a:endParaRPr lang="en-GB" dirty="0"/>
          </a:p>
          <a:p>
            <a:pPr marL="0" indent="0">
              <a:buFont typeface="Arial" pitchFamily="34" charset="0"/>
              <a:buNone/>
            </a:pPr>
            <a:endParaRPr lang="en-GB" sz="2400" b="1" dirty="0">
              <a:solidFill>
                <a:srgbClr val="FF0000"/>
              </a:solidFill>
              <a:latin typeface="Courier New" panose="02070309020205020404" pitchFamily="49" charset="0"/>
              <a:cs typeface="Courier New" panose="02070309020205020404" pitchFamily="49" charset="0"/>
            </a:endParaRPr>
          </a:p>
        </p:txBody>
      </p:sp>
      <p:sp>
        <p:nvSpPr>
          <p:cNvPr id="10" name="Content Placeholder 2">
            <a:extLst>
              <a:ext uri="{FF2B5EF4-FFF2-40B4-BE49-F238E27FC236}">
                <a16:creationId xmlns:a16="http://schemas.microsoft.com/office/drawing/2014/main" id="{2557645F-5A42-99EA-905F-7236AE7764BC}"/>
              </a:ext>
            </a:extLst>
          </p:cNvPr>
          <p:cNvSpPr txBox="1">
            <a:spLocks/>
          </p:cNvSpPr>
          <p:nvPr/>
        </p:nvSpPr>
        <p:spPr>
          <a:xfrm>
            <a:off x="3851920" y="3212976"/>
            <a:ext cx="1368152" cy="1512168"/>
          </a:xfrm>
          <a:prstGeom prst="rect">
            <a:avLst/>
          </a:prstGeom>
          <a:ln w="12700">
            <a:solidFill>
              <a:schemeClr val="tx1"/>
            </a:solidFill>
          </a:ln>
        </p:spPr>
        <p:txBody>
          <a:bodyPr vert="horz" lIns="91440" tIns="45720" rIns="91440" bIns="45720" rtlCol="0">
            <a:normAutofit fontScale="625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en-GB" sz="2400" u="sng" dirty="0">
                <a:latin typeface="Courier New" panose="02070309020205020404" pitchFamily="49" charset="0"/>
                <a:cs typeface="Courier New" panose="02070309020205020404" pitchFamily="49" charset="0"/>
              </a:rPr>
              <a:t>Output:	</a:t>
            </a:r>
          </a:p>
          <a:p>
            <a:pPr marL="0" indent="0">
              <a:buFont typeface="Arial" pitchFamily="34" charset="0"/>
              <a:buNone/>
            </a:pPr>
            <a:r>
              <a:rPr lang="en-GB" sz="2400" b="1" dirty="0">
                <a:solidFill>
                  <a:srgbClr val="FF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0</a:t>
            </a:r>
          </a:p>
          <a:p>
            <a:pPr marL="0" indent="0">
              <a:buFont typeface="Arial" pitchFamily="34" charset="0"/>
              <a:buNone/>
            </a:pPr>
            <a:r>
              <a:rPr lang="en-GB" sz="2400" b="1" dirty="0">
                <a:solidFill>
                  <a:srgbClr val="FF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1</a:t>
            </a:r>
          </a:p>
          <a:p>
            <a:pPr marL="0" indent="0">
              <a:buFont typeface="Arial" pitchFamily="34" charset="0"/>
              <a:buNone/>
            </a:pPr>
            <a:r>
              <a:rPr lang="en-GB" sz="2400" b="1" dirty="0">
                <a:solidFill>
                  <a:srgbClr val="FF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2</a:t>
            </a:r>
          </a:p>
          <a:p>
            <a:pPr marL="0" indent="0">
              <a:buFont typeface="Arial" pitchFamily="34" charset="0"/>
              <a:buNone/>
            </a:pPr>
            <a:r>
              <a:rPr lang="en-GB" sz="2400" b="1" dirty="0">
                <a:solidFill>
                  <a:srgbClr val="FF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3</a:t>
            </a:r>
          </a:p>
          <a:p>
            <a:pPr marL="0" indent="0">
              <a:buFont typeface="Arial" pitchFamily="34" charset="0"/>
              <a:buNone/>
            </a:pPr>
            <a:r>
              <a:rPr lang="en-GB" sz="2400" b="1" dirty="0">
                <a:solidFill>
                  <a:srgbClr val="FF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4</a:t>
            </a:r>
          </a:p>
        </p:txBody>
      </p:sp>
      <p:sp>
        <p:nvSpPr>
          <p:cNvPr id="11" name="Content Placeholder 2">
            <a:extLst>
              <a:ext uri="{FF2B5EF4-FFF2-40B4-BE49-F238E27FC236}">
                <a16:creationId xmlns:a16="http://schemas.microsoft.com/office/drawing/2014/main" id="{ED86B2DC-8AB7-8491-3EBD-B3F755E1C017}"/>
              </a:ext>
            </a:extLst>
          </p:cNvPr>
          <p:cNvSpPr txBox="1">
            <a:spLocks/>
          </p:cNvSpPr>
          <p:nvPr/>
        </p:nvSpPr>
        <p:spPr>
          <a:xfrm>
            <a:off x="6516216" y="2515759"/>
            <a:ext cx="2518320" cy="585594"/>
          </a:xfrm>
          <a:prstGeom prst="rect">
            <a:avLst/>
          </a:prstGeom>
        </p:spPr>
        <p:txBody>
          <a:bodyPr vert="horz" lIns="91440" tIns="45720" rIns="91440" bIns="45720" rtlCol="0">
            <a:normAutofit fontScale="400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en-GB" b="1" dirty="0">
                <a:solidFill>
                  <a:srgbClr val="7030A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for</a:t>
            </a:r>
            <a:r>
              <a:rPr lang="en-GB" dirty="0">
                <a:latin typeface="Courier New" panose="02070309020205020404" pitchFamily="49" charset="0"/>
                <a:cs typeface="Courier New" panose="02070309020205020404" pitchFamily="49" charset="0"/>
              </a:rPr>
              <a:t> </a:t>
            </a:r>
            <a:r>
              <a:rPr lang="en-GB" dirty="0">
                <a:highlight>
                  <a:srgbClr val="FFFF00"/>
                </a:highlight>
                <a:latin typeface="Courier New" panose="02070309020205020404" pitchFamily="49" charset="0"/>
                <a:cs typeface="Courier New" panose="02070309020205020404" pitchFamily="49" charset="0"/>
              </a:rPr>
              <a:t>i</a:t>
            </a:r>
            <a:r>
              <a:rPr lang="en-GB" dirty="0">
                <a:latin typeface="Courier New" panose="02070309020205020404" pitchFamily="49" charset="0"/>
                <a:cs typeface="Courier New" panose="02070309020205020404" pitchFamily="49" charset="0"/>
              </a:rPr>
              <a:t> </a:t>
            </a:r>
            <a:r>
              <a:rPr lang="en-GB" b="1" dirty="0">
                <a:solidFill>
                  <a:srgbClr val="7030A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in</a:t>
            </a:r>
            <a:r>
              <a:rPr lang="en-GB" dirty="0">
                <a:latin typeface="Courier New" panose="02070309020205020404" pitchFamily="49" charset="0"/>
                <a:cs typeface="Courier New" panose="02070309020205020404" pitchFamily="49" charset="0"/>
              </a:rPr>
              <a:t> </a:t>
            </a:r>
            <a:r>
              <a:rPr lang="en-GB" b="1" dirty="0">
                <a:latin typeface="Courier New" panose="02070309020205020404" pitchFamily="49" charset="0"/>
                <a:cs typeface="Courier New" panose="02070309020205020404" pitchFamily="49" charset="0"/>
              </a:rPr>
              <a:t>range(5,10):</a:t>
            </a:r>
          </a:p>
          <a:p>
            <a:pPr marL="0" indent="0">
              <a:buFont typeface="Arial" pitchFamily="34" charset="0"/>
              <a:buNone/>
            </a:pPr>
            <a:r>
              <a:rPr lang="en-GB" dirty="0">
                <a:latin typeface="Courier New" panose="02070309020205020404" pitchFamily="49" charset="0"/>
                <a:cs typeface="Courier New" panose="02070309020205020404" pitchFamily="49" charset="0"/>
              </a:rPr>
              <a:t>	</a:t>
            </a:r>
            <a:r>
              <a:rPr lang="en-GB" b="1" dirty="0">
                <a:solidFill>
                  <a:srgbClr val="7030A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print</a:t>
            </a:r>
            <a:r>
              <a:rPr lang="en-GB" dirty="0">
                <a:latin typeface="Courier New" panose="02070309020205020404" pitchFamily="49" charset="0"/>
                <a:cs typeface="Courier New" panose="02070309020205020404" pitchFamily="49" charset="0"/>
              </a:rPr>
              <a:t>(</a:t>
            </a:r>
            <a:r>
              <a:rPr lang="en-GB" dirty="0">
                <a:highlight>
                  <a:srgbClr val="FFFF00"/>
                </a:highlight>
                <a:latin typeface="Courier New" panose="02070309020205020404" pitchFamily="49" charset="0"/>
                <a:cs typeface="Courier New" panose="02070309020205020404" pitchFamily="49" charset="0"/>
              </a:rPr>
              <a:t>i</a:t>
            </a:r>
            <a:r>
              <a:rPr lang="en-GB" dirty="0">
                <a:latin typeface="Courier New" panose="02070309020205020404" pitchFamily="49" charset="0"/>
                <a:cs typeface="Courier New" panose="02070309020205020404" pitchFamily="49" charset="0"/>
              </a:rPr>
              <a:t>)</a:t>
            </a:r>
          </a:p>
          <a:p>
            <a:pPr marL="0" indent="0">
              <a:buFont typeface="Arial" pitchFamily="34" charset="0"/>
              <a:buNone/>
            </a:pPr>
            <a:endParaRPr lang="en-GB" dirty="0"/>
          </a:p>
          <a:p>
            <a:pPr marL="0" indent="0">
              <a:buFont typeface="Arial" pitchFamily="34" charset="0"/>
              <a:buNone/>
            </a:pPr>
            <a:endParaRPr lang="en-GB" dirty="0"/>
          </a:p>
          <a:p>
            <a:pPr marL="0" indent="0">
              <a:buFont typeface="Arial" pitchFamily="34" charset="0"/>
              <a:buNone/>
            </a:pPr>
            <a:endParaRPr lang="en-GB" dirty="0"/>
          </a:p>
          <a:p>
            <a:pPr marL="0" indent="0">
              <a:buFont typeface="Arial" pitchFamily="34" charset="0"/>
              <a:buNone/>
            </a:pPr>
            <a:endParaRPr lang="en-GB" sz="2400" b="1" dirty="0">
              <a:solidFill>
                <a:srgbClr val="FF0000"/>
              </a:solidFill>
              <a:latin typeface="Courier New" panose="02070309020205020404" pitchFamily="49" charset="0"/>
              <a:cs typeface="Courier New" panose="02070309020205020404" pitchFamily="49" charset="0"/>
            </a:endParaRP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10794777-77F7-878A-FAC0-312A283E297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52967" r="7675"/>
          <a:stretch/>
        </p:blipFill>
        <p:spPr>
          <a:xfrm>
            <a:off x="3802564" y="2037519"/>
            <a:ext cx="1728192" cy="310188"/>
          </a:xfrm>
          <a:prstGeom prst="rect">
            <a:avLst/>
          </a:prstGeom>
        </p:spPr>
      </p:pic>
      <p:sp>
        <p:nvSpPr>
          <p:cNvPr id="13" name="Content Placeholder 2">
            <a:extLst>
              <a:ext uri="{FF2B5EF4-FFF2-40B4-BE49-F238E27FC236}">
                <a16:creationId xmlns:a16="http://schemas.microsoft.com/office/drawing/2014/main" id="{17012738-4376-E586-FEF9-012CBFEF54A2}"/>
              </a:ext>
            </a:extLst>
          </p:cNvPr>
          <p:cNvSpPr txBox="1">
            <a:spLocks/>
          </p:cNvSpPr>
          <p:nvPr/>
        </p:nvSpPr>
        <p:spPr>
          <a:xfrm>
            <a:off x="7092280" y="3187737"/>
            <a:ext cx="1368152" cy="1512168"/>
          </a:xfrm>
          <a:prstGeom prst="rect">
            <a:avLst/>
          </a:prstGeom>
          <a:ln w="12700">
            <a:solidFill>
              <a:schemeClr val="tx1"/>
            </a:solidFill>
          </a:ln>
        </p:spPr>
        <p:txBody>
          <a:bodyPr vert="horz" lIns="91440" tIns="45720" rIns="91440" bIns="45720" rtlCol="0">
            <a:normAutofit fontScale="625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en-GB" sz="2400" u="sng" dirty="0">
                <a:latin typeface="Courier New" panose="02070309020205020404" pitchFamily="49" charset="0"/>
                <a:cs typeface="Courier New" panose="02070309020205020404" pitchFamily="49" charset="0"/>
              </a:rPr>
              <a:t>Output:	</a:t>
            </a:r>
          </a:p>
          <a:p>
            <a:pPr marL="0" indent="0">
              <a:buFont typeface="Arial" pitchFamily="34" charset="0"/>
              <a:buNone/>
            </a:pPr>
            <a:r>
              <a:rPr lang="en-GB" sz="2400" b="1" dirty="0">
                <a:solidFill>
                  <a:srgbClr val="FF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5</a:t>
            </a:r>
          </a:p>
          <a:p>
            <a:pPr marL="0" indent="0">
              <a:buFont typeface="Arial" pitchFamily="34" charset="0"/>
              <a:buNone/>
            </a:pPr>
            <a:r>
              <a:rPr lang="en-GB" sz="2400" b="1" dirty="0">
                <a:solidFill>
                  <a:srgbClr val="FF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6</a:t>
            </a:r>
          </a:p>
          <a:p>
            <a:pPr marL="0" indent="0">
              <a:buFont typeface="Arial" pitchFamily="34" charset="0"/>
              <a:buNone/>
            </a:pPr>
            <a:r>
              <a:rPr lang="en-GB" sz="2400" b="1" dirty="0">
                <a:solidFill>
                  <a:srgbClr val="FF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7</a:t>
            </a:r>
          </a:p>
          <a:p>
            <a:pPr marL="0" indent="0">
              <a:buFont typeface="Arial" pitchFamily="34" charset="0"/>
              <a:buNone/>
            </a:pPr>
            <a:r>
              <a:rPr lang="en-GB" sz="2400" b="1" dirty="0">
                <a:solidFill>
                  <a:srgbClr val="FF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8</a:t>
            </a:r>
          </a:p>
          <a:p>
            <a:pPr marL="0" indent="0">
              <a:buFont typeface="Arial" pitchFamily="34" charset="0"/>
              <a:buNone/>
            </a:pPr>
            <a:r>
              <a:rPr lang="en-GB" sz="2400" b="1" dirty="0">
                <a:solidFill>
                  <a:srgbClr val="FF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9</a:t>
            </a:r>
          </a:p>
        </p:txBody>
      </p:sp>
      <p:sp>
        <p:nvSpPr>
          <p:cNvPr id="14" name="Explosion: 14 Points 13">
            <a:extLst>
              <a:ext uri="{FF2B5EF4-FFF2-40B4-BE49-F238E27FC236}">
                <a16:creationId xmlns:a16="http://schemas.microsoft.com/office/drawing/2014/main" id="{DCD159EF-A7DA-BABF-3CDC-E33C7951F28C}"/>
              </a:ext>
            </a:extLst>
          </p:cNvPr>
          <p:cNvSpPr/>
          <p:nvPr/>
        </p:nvSpPr>
        <p:spPr>
          <a:xfrm>
            <a:off x="7030616" y="503443"/>
            <a:ext cx="1656184" cy="1224136"/>
          </a:xfrm>
          <a:prstGeom prst="irregularSeal2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TRY</a:t>
            </a:r>
          </a:p>
        </p:txBody>
      </p:sp>
    </p:spTree>
    <p:extLst>
      <p:ext uri="{BB962C8B-B14F-4D97-AF65-F5344CB8AC3E}">
        <p14:creationId xmlns:p14="http://schemas.microsoft.com/office/powerpoint/2010/main" val="32772730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2E1ED8-5DE1-4878-9593-EFA18988457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For Loop – Range &amp; </a:t>
            </a:r>
            <a:r>
              <a:rPr lang="en-GB" b="1" dirty="0"/>
              <a:t>Step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32902F-804F-47C8-AB56-816C02FA6C9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2"/>
            <a:ext cx="8229600" cy="1479592"/>
          </a:xfrm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en-GB" dirty="0">
                <a:solidFill>
                  <a:srgbClr val="7030A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for</a:t>
            </a:r>
            <a:r>
              <a:rPr lang="en-GB" dirty="0">
                <a:latin typeface="Courier New" panose="02070309020205020404" pitchFamily="49" charset="0"/>
                <a:cs typeface="Courier New" panose="02070309020205020404" pitchFamily="49" charset="0"/>
              </a:rPr>
              <a:t> </a:t>
            </a:r>
            <a:r>
              <a:rPr lang="en-GB" dirty="0">
                <a:highlight>
                  <a:srgbClr val="FFFF00"/>
                </a:highlight>
                <a:latin typeface="Courier New" panose="02070309020205020404" pitchFamily="49" charset="0"/>
                <a:cs typeface="Courier New" panose="02070309020205020404" pitchFamily="49" charset="0"/>
              </a:rPr>
              <a:t>i</a:t>
            </a:r>
            <a:r>
              <a:rPr lang="en-GB" dirty="0">
                <a:latin typeface="Courier New" panose="02070309020205020404" pitchFamily="49" charset="0"/>
                <a:cs typeface="Courier New" panose="02070309020205020404" pitchFamily="49" charset="0"/>
              </a:rPr>
              <a:t> </a:t>
            </a:r>
            <a:r>
              <a:rPr lang="en-GB" dirty="0">
                <a:solidFill>
                  <a:srgbClr val="7030A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in</a:t>
            </a:r>
            <a:r>
              <a:rPr lang="en-GB" dirty="0">
                <a:latin typeface="Courier New" panose="02070309020205020404" pitchFamily="49" charset="0"/>
                <a:cs typeface="Courier New" panose="02070309020205020404" pitchFamily="49" charset="0"/>
              </a:rPr>
              <a:t> range (1,10,</a:t>
            </a:r>
            <a:r>
              <a:rPr lang="en-GB" dirty="0">
                <a:highlight>
                  <a:srgbClr val="00FFFF"/>
                </a:highlight>
                <a:latin typeface="Courier New" panose="02070309020205020404" pitchFamily="49" charset="0"/>
                <a:cs typeface="Courier New" panose="02070309020205020404" pitchFamily="49" charset="0"/>
              </a:rPr>
              <a:t>2</a:t>
            </a:r>
            <a:r>
              <a:rPr lang="en-GB" dirty="0">
                <a:latin typeface="Courier New" panose="02070309020205020404" pitchFamily="49" charset="0"/>
                <a:cs typeface="Courier New" panose="02070309020205020404" pitchFamily="49" charset="0"/>
              </a:rPr>
              <a:t>):	</a:t>
            </a:r>
            <a:r>
              <a:rPr lang="en-GB" dirty="0">
                <a:highlight>
                  <a:srgbClr val="00FFFF"/>
                </a:highlight>
                <a:latin typeface="Courier New" panose="02070309020205020404" pitchFamily="49" charset="0"/>
                <a:cs typeface="Courier New" panose="02070309020205020404" pitchFamily="49" charset="0"/>
              </a:rPr>
              <a:t>step</a:t>
            </a:r>
            <a:r>
              <a:rPr lang="en-GB" dirty="0">
                <a:latin typeface="Courier New" panose="02070309020205020404" pitchFamily="49" charset="0"/>
                <a:cs typeface="Courier New" panose="02070309020205020404" pitchFamily="49" charset="0"/>
              </a:rPr>
              <a:t> value</a:t>
            </a:r>
          </a:p>
          <a:p>
            <a:pPr marL="0" indent="0">
              <a:buNone/>
            </a:pPr>
            <a:r>
              <a:rPr lang="en-GB" dirty="0">
                <a:latin typeface="Courier New" panose="02070309020205020404" pitchFamily="49" charset="0"/>
                <a:cs typeface="Courier New" panose="02070309020205020404" pitchFamily="49" charset="0"/>
              </a:rPr>
              <a:t>	</a:t>
            </a:r>
            <a:r>
              <a:rPr lang="en-GB" dirty="0">
                <a:solidFill>
                  <a:srgbClr val="7030A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print</a:t>
            </a:r>
            <a:r>
              <a:rPr lang="en-GB" dirty="0">
                <a:latin typeface="Courier New" panose="02070309020205020404" pitchFamily="49" charset="0"/>
                <a:cs typeface="Courier New" panose="02070309020205020404" pitchFamily="49" charset="0"/>
              </a:rPr>
              <a:t>(</a:t>
            </a:r>
            <a:r>
              <a:rPr lang="en-GB" dirty="0">
                <a:highlight>
                  <a:srgbClr val="FFFF00"/>
                </a:highlight>
                <a:latin typeface="Courier New" panose="02070309020205020404" pitchFamily="49" charset="0"/>
                <a:cs typeface="Courier New" panose="02070309020205020404" pitchFamily="49" charset="0"/>
              </a:rPr>
              <a:t>i</a:t>
            </a:r>
            <a:r>
              <a:rPr lang="en-GB" dirty="0">
                <a:latin typeface="Courier New" panose="02070309020205020404" pitchFamily="49" charset="0"/>
                <a:cs typeface="Courier New" panose="02070309020205020404" pitchFamily="49" charset="0"/>
              </a:rPr>
              <a:t>)</a:t>
            </a:r>
          </a:p>
          <a:p>
            <a:pPr marL="0" indent="0">
              <a:buNone/>
            </a:pPr>
            <a:endParaRPr lang="en-GB" dirty="0">
              <a:latin typeface="Courier New" panose="02070309020205020404" pitchFamily="49" charset="0"/>
              <a:cs typeface="Courier New" panose="02070309020205020404" pitchFamily="49" charset="0"/>
            </a:endParaRPr>
          </a:p>
          <a:p>
            <a:pPr marL="0" indent="0">
              <a:buNone/>
            </a:pPr>
            <a:r>
              <a:rPr lang="en-GB" dirty="0"/>
              <a:t>The step value </a:t>
            </a:r>
            <a:r>
              <a:rPr lang="en-GB" dirty="0">
                <a:highlight>
                  <a:srgbClr val="00FFFF"/>
                </a:highlight>
              </a:rPr>
              <a:t>2</a:t>
            </a:r>
            <a:r>
              <a:rPr lang="en-GB" dirty="0"/>
              <a:t> will increment the </a:t>
            </a:r>
            <a:r>
              <a:rPr lang="en-GB" dirty="0">
                <a:highlight>
                  <a:srgbClr val="FFFF00"/>
                </a:highlight>
              </a:rPr>
              <a:t>i</a:t>
            </a:r>
            <a:r>
              <a:rPr lang="en-GB" dirty="0"/>
              <a:t> value by </a:t>
            </a:r>
            <a:r>
              <a:rPr lang="en-GB" dirty="0">
                <a:highlight>
                  <a:srgbClr val="00FFFF"/>
                </a:highlight>
              </a:rPr>
              <a:t>2</a:t>
            </a:r>
            <a:r>
              <a:rPr lang="en-GB" dirty="0"/>
              <a:t>.</a:t>
            </a:r>
          </a:p>
          <a:p>
            <a:pPr marL="0" indent="0">
              <a:buNone/>
            </a:pPr>
            <a:endParaRPr lang="en-GB" dirty="0"/>
          </a:p>
        </p:txBody>
      </p:sp>
      <p:cxnSp>
        <p:nvCxnSpPr>
          <p:cNvPr id="5" name="Straight Arrow Connector 4">
            <a:extLst>
              <a:ext uri="{FF2B5EF4-FFF2-40B4-BE49-F238E27FC236}">
                <a16:creationId xmlns:a16="http://schemas.microsoft.com/office/drawing/2014/main" id="{320E331A-F12F-4137-B897-5CA1FC8B1280}"/>
              </a:ext>
            </a:extLst>
          </p:cNvPr>
          <p:cNvCxnSpPr>
            <a:cxnSpLocks/>
          </p:cNvCxnSpPr>
          <p:nvPr/>
        </p:nvCxnSpPr>
        <p:spPr>
          <a:xfrm>
            <a:off x="4247964" y="1772816"/>
            <a:ext cx="900100" cy="0"/>
          </a:xfrm>
          <a:prstGeom prst="straightConnector1">
            <a:avLst/>
          </a:prstGeom>
          <a:ln w="381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96170ABF-DCF0-7E43-4E41-A6F9A5F303BF}"/>
              </a:ext>
            </a:extLst>
          </p:cNvPr>
          <p:cNvSpPr txBox="1">
            <a:spLocks/>
          </p:cNvSpPr>
          <p:nvPr/>
        </p:nvSpPr>
        <p:spPr>
          <a:xfrm>
            <a:off x="2339752" y="3356992"/>
            <a:ext cx="1332656" cy="1772816"/>
          </a:xfrm>
          <a:prstGeom prst="rect">
            <a:avLst/>
          </a:prstGeom>
          <a:ln w="12700">
            <a:solidFill>
              <a:schemeClr val="tx1"/>
            </a:solidFill>
          </a:ln>
        </p:spPr>
        <p:txBody>
          <a:bodyPr vert="horz" lIns="91440" tIns="45720" rIns="91440" bIns="45720" rtlCol="0">
            <a:normAutofit fontScale="550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en-GB" u="sng" dirty="0"/>
              <a:t>Output:</a:t>
            </a:r>
          </a:p>
          <a:p>
            <a:pPr marL="0" indent="0">
              <a:buFont typeface="Arial" pitchFamily="34" charset="0"/>
              <a:buNone/>
            </a:pPr>
            <a:r>
              <a:rPr lang="en-GB" dirty="0">
                <a:solidFill>
                  <a:srgbClr val="FF0000"/>
                </a:solidFill>
              </a:rPr>
              <a:t>1</a:t>
            </a:r>
          </a:p>
          <a:p>
            <a:pPr marL="0" indent="0">
              <a:buFont typeface="Arial" pitchFamily="34" charset="0"/>
              <a:buNone/>
            </a:pPr>
            <a:r>
              <a:rPr lang="en-GB" dirty="0">
                <a:solidFill>
                  <a:srgbClr val="FF0000"/>
                </a:solidFill>
              </a:rPr>
              <a:t>3</a:t>
            </a:r>
          </a:p>
          <a:p>
            <a:pPr marL="0" indent="0">
              <a:buFont typeface="Arial" pitchFamily="34" charset="0"/>
              <a:buNone/>
            </a:pPr>
            <a:r>
              <a:rPr lang="en-GB" dirty="0">
                <a:solidFill>
                  <a:srgbClr val="FF0000"/>
                </a:solidFill>
              </a:rPr>
              <a:t>5</a:t>
            </a:r>
          </a:p>
          <a:p>
            <a:pPr marL="0" indent="0">
              <a:buFont typeface="Arial" pitchFamily="34" charset="0"/>
              <a:buNone/>
            </a:pPr>
            <a:r>
              <a:rPr lang="en-GB" dirty="0">
                <a:solidFill>
                  <a:srgbClr val="FF0000"/>
                </a:solidFill>
              </a:rPr>
              <a:t>7</a:t>
            </a:r>
          </a:p>
          <a:p>
            <a:pPr marL="0" indent="0">
              <a:buFont typeface="Arial" pitchFamily="34" charset="0"/>
              <a:buNone/>
            </a:pPr>
            <a:r>
              <a:rPr lang="en-GB" dirty="0">
                <a:solidFill>
                  <a:srgbClr val="FF0000"/>
                </a:solidFill>
              </a:rPr>
              <a:t>9</a:t>
            </a:r>
          </a:p>
          <a:p>
            <a:pPr marL="0" indent="0">
              <a:buFont typeface="Arial" pitchFamily="34" charset="0"/>
              <a:buNone/>
            </a:pPr>
            <a:endParaRPr lang="en-GB" dirty="0"/>
          </a:p>
        </p:txBody>
      </p:sp>
      <p:sp>
        <p:nvSpPr>
          <p:cNvPr id="7" name="Explosion: 14 Points 6">
            <a:extLst>
              <a:ext uri="{FF2B5EF4-FFF2-40B4-BE49-F238E27FC236}">
                <a16:creationId xmlns:a16="http://schemas.microsoft.com/office/drawing/2014/main" id="{B6354296-DB17-5DC7-64E9-EC91ADEE7546}"/>
              </a:ext>
            </a:extLst>
          </p:cNvPr>
          <p:cNvSpPr/>
          <p:nvPr/>
        </p:nvSpPr>
        <p:spPr>
          <a:xfrm>
            <a:off x="6804248" y="3367105"/>
            <a:ext cx="1656184" cy="1224136"/>
          </a:xfrm>
          <a:prstGeom prst="irregularSeal2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TRY</a:t>
            </a:r>
          </a:p>
        </p:txBody>
      </p:sp>
    </p:spTree>
    <p:extLst>
      <p:ext uri="{BB962C8B-B14F-4D97-AF65-F5344CB8AC3E}">
        <p14:creationId xmlns:p14="http://schemas.microsoft.com/office/powerpoint/2010/main" val="22720434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C9EC3C-5079-E202-9E08-10BA392B72A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Nested Loops (Loop in a Loop)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E007B7-7D43-480D-979A-0504BEB0F4B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2"/>
            <a:ext cx="8075240" cy="3989038"/>
          </a:xfrm>
        </p:spPr>
        <p:txBody>
          <a:bodyPr>
            <a:normAutofit fontScale="47500" lnSpcReduction="20000"/>
          </a:bodyPr>
          <a:lstStyle/>
          <a:p>
            <a:pPr marL="0" indent="0">
              <a:buNone/>
            </a:pPr>
            <a:r>
              <a:rPr lang="en-GB" dirty="0"/>
              <a:t>You can have a loop in a loop.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sz="4000" dirty="0">
                <a:solidFill>
                  <a:srgbClr val="7030A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for</a:t>
            </a:r>
            <a:r>
              <a:rPr lang="en-GB" sz="4000" dirty="0">
                <a:latin typeface="Courier New" panose="02070309020205020404" pitchFamily="49" charset="0"/>
                <a:cs typeface="Courier New" panose="02070309020205020404" pitchFamily="49" charset="0"/>
              </a:rPr>
              <a:t> </a:t>
            </a:r>
            <a:r>
              <a:rPr lang="en-GB" sz="4000" dirty="0">
                <a:highlight>
                  <a:srgbClr val="FFFF00"/>
                </a:highlight>
                <a:latin typeface="Courier New" panose="02070309020205020404" pitchFamily="49" charset="0"/>
                <a:cs typeface="Courier New" panose="02070309020205020404" pitchFamily="49" charset="0"/>
              </a:rPr>
              <a:t>i</a:t>
            </a:r>
            <a:r>
              <a:rPr lang="en-GB" sz="4000" dirty="0">
                <a:latin typeface="Courier New" panose="02070309020205020404" pitchFamily="49" charset="0"/>
                <a:cs typeface="Courier New" panose="02070309020205020404" pitchFamily="49" charset="0"/>
              </a:rPr>
              <a:t> </a:t>
            </a:r>
            <a:r>
              <a:rPr lang="en-GB" sz="4000" dirty="0">
                <a:solidFill>
                  <a:srgbClr val="7030A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in</a:t>
            </a:r>
            <a:r>
              <a:rPr lang="en-GB" sz="4000" dirty="0">
                <a:latin typeface="Courier New" panose="02070309020205020404" pitchFamily="49" charset="0"/>
                <a:cs typeface="Courier New" panose="02070309020205020404" pitchFamily="49" charset="0"/>
              </a:rPr>
              <a:t> range(3):</a:t>
            </a:r>
          </a:p>
          <a:p>
            <a:pPr marL="0" indent="0">
              <a:buNone/>
            </a:pPr>
            <a:r>
              <a:rPr lang="en-GB" sz="4000" dirty="0">
                <a:latin typeface="Courier New" panose="02070309020205020404" pitchFamily="49" charset="0"/>
                <a:cs typeface="Courier New" panose="02070309020205020404" pitchFamily="49" charset="0"/>
              </a:rPr>
              <a:t>	</a:t>
            </a:r>
            <a:r>
              <a:rPr lang="en-GB" sz="4000" dirty="0">
                <a:solidFill>
                  <a:srgbClr val="7030A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for</a:t>
            </a:r>
            <a:r>
              <a:rPr lang="en-GB" sz="4000" dirty="0">
                <a:latin typeface="Courier New" panose="02070309020205020404" pitchFamily="49" charset="0"/>
                <a:cs typeface="Courier New" panose="02070309020205020404" pitchFamily="49" charset="0"/>
              </a:rPr>
              <a:t> </a:t>
            </a:r>
            <a:r>
              <a:rPr lang="en-GB" sz="4000" dirty="0">
                <a:highlight>
                  <a:srgbClr val="FFFF00"/>
                </a:highlight>
                <a:latin typeface="Courier New" panose="02070309020205020404" pitchFamily="49" charset="0"/>
                <a:cs typeface="Courier New" panose="02070309020205020404" pitchFamily="49" charset="0"/>
              </a:rPr>
              <a:t>j</a:t>
            </a:r>
            <a:r>
              <a:rPr lang="en-GB" sz="4000" dirty="0">
                <a:latin typeface="Courier New" panose="02070309020205020404" pitchFamily="49" charset="0"/>
                <a:cs typeface="Courier New" panose="02070309020205020404" pitchFamily="49" charset="0"/>
              </a:rPr>
              <a:t> </a:t>
            </a:r>
            <a:r>
              <a:rPr lang="en-GB" sz="4000" dirty="0">
                <a:solidFill>
                  <a:srgbClr val="7030A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in</a:t>
            </a:r>
            <a:r>
              <a:rPr lang="en-GB" sz="4000" dirty="0">
                <a:latin typeface="Courier New" panose="02070309020205020404" pitchFamily="49" charset="0"/>
                <a:cs typeface="Courier New" panose="02070309020205020404" pitchFamily="49" charset="0"/>
              </a:rPr>
              <a:t> </a:t>
            </a:r>
            <a:r>
              <a:rPr lang="en-GB" sz="4000" dirty="0">
                <a:solidFill>
                  <a:schemeClr val="accent6">
                    <a:lumMod val="50000"/>
                  </a:schemeClr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range</a:t>
            </a:r>
            <a:r>
              <a:rPr lang="en-GB" sz="4000" dirty="0">
                <a:latin typeface="Courier New" panose="02070309020205020404" pitchFamily="49" charset="0"/>
                <a:cs typeface="Courier New" panose="02070309020205020404" pitchFamily="49" charset="0"/>
              </a:rPr>
              <a:t>(3):</a:t>
            </a:r>
          </a:p>
          <a:p>
            <a:pPr marL="0" indent="0">
              <a:buNone/>
            </a:pPr>
            <a:r>
              <a:rPr lang="en-GB" sz="4000" dirty="0">
                <a:latin typeface="Courier New" panose="02070309020205020404" pitchFamily="49" charset="0"/>
                <a:cs typeface="Courier New" panose="02070309020205020404" pitchFamily="49" charset="0"/>
              </a:rPr>
              <a:t>             	</a:t>
            </a:r>
            <a:r>
              <a:rPr lang="en-GB" sz="4000" dirty="0">
                <a:solidFill>
                  <a:schemeClr val="accent6">
                    <a:lumMod val="50000"/>
                  </a:schemeClr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print</a:t>
            </a:r>
            <a:r>
              <a:rPr lang="en-GB" sz="4000" dirty="0">
                <a:latin typeface="Courier New" panose="02070309020205020404" pitchFamily="49" charset="0"/>
                <a:cs typeface="Courier New" panose="02070309020205020404" pitchFamily="49" charset="0"/>
              </a:rPr>
              <a:t>("outer: ", </a:t>
            </a:r>
            <a:r>
              <a:rPr lang="en-GB" sz="4000" dirty="0">
                <a:highlight>
                  <a:srgbClr val="FFFF00"/>
                </a:highlight>
                <a:latin typeface="Courier New" panose="02070309020205020404" pitchFamily="49" charset="0"/>
                <a:cs typeface="Courier New" panose="02070309020205020404" pitchFamily="49" charset="0"/>
              </a:rPr>
              <a:t>i</a:t>
            </a:r>
            <a:r>
              <a:rPr lang="en-GB" sz="4000" dirty="0">
                <a:latin typeface="Courier New" panose="02070309020205020404" pitchFamily="49" charset="0"/>
                <a:cs typeface="Courier New" panose="02070309020205020404" pitchFamily="49" charset="0"/>
              </a:rPr>
              <a:t>, "; inter: ", </a:t>
            </a:r>
            <a:r>
              <a:rPr lang="en-GB" sz="4000" dirty="0">
                <a:highlight>
                  <a:srgbClr val="FFFF00"/>
                </a:highlight>
                <a:latin typeface="Courier New" panose="02070309020205020404" pitchFamily="49" charset="0"/>
                <a:cs typeface="Courier New" panose="02070309020205020404" pitchFamily="49" charset="0"/>
              </a:rPr>
              <a:t>j</a:t>
            </a:r>
            <a:r>
              <a:rPr lang="en-GB" sz="4000" dirty="0">
                <a:latin typeface="Courier New" panose="02070309020205020404" pitchFamily="49" charset="0"/>
                <a:cs typeface="Courier New" panose="02070309020205020404" pitchFamily="49" charset="0"/>
              </a:rPr>
              <a:t>)</a:t>
            </a:r>
          </a:p>
          <a:p>
            <a:pPr marL="0" indent="0">
              <a:buNone/>
            </a:pPr>
            <a:endParaRPr lang="en-GB" sz="2900" u="sng" dirty="0">
              <a:latin typeface="Courier New" panose="02070309020205020404" pitchFamily="49" charset="0"/>
              <a:cs typeface="Courier New" panose="02070309020205020404" pitchFamily="49" charset="0"/>
            </a:endParaRPr>
          </a:p>
          <a:p>
            <a:pPr marL="0" indent="0">
              <a:buNone/>
            </a:pPr>
            <a:endParaRPr lang="en-GB" sz="2900" u="sng" dirty="0">
              <a:latin typeface="Courier New" panose="02070309020205020404" pitchFamily="49" charset="0"/>
              <a:cs typeface="Courier New" panose="02070309020205020404" pitchFamily="49" charset="0"/>
            </a:endParaRPr>
          </a:p>
          <a:p>
            <a:pPr marL="0" indent="0">
              <a:buNone/>
            </a:pPr>
            <a:r>
              <a:rPr lang="en-GB" sz="2900" u="sng" dirty="0">
                <a:latin typeface="Courier New" panose="02070309020205020404" pitchFamily="49" charset="0"/>
                <a:cs typeface="Courier New" panose="02070309020205020404" pitchFamily="49" charset="0"/>
              </a:rPr>
              <a:t>Output:</a:t>
            </a:r>
          </a:p>
          <a:p>
            <a:pPr marL="0" indent="0">
              <a:buNone/>
            </a:pPr>
            <a:r>
              <a:rPr lang="en-GB" sz="2900" dirty="0">
                <a:latin typeface="Courier New" panose="02070309020205020404" pitchFamily="49" charset="0"/>
                <a:cs typeface="Courier New" panose="02070309020205020404" pitchFamily="49" charset="0"/>
              </a:rPr>
              <a:t>outer:  0 ; inter:  0</a:t>
            </a:r>
          </a:p>
          <a:p>
            <a:pPr marL="0" indent="0">
              <a:buNone/>
            </a:pPr>
            <a:r>
              <a:rPr lang="en-GB" sz="2900" dirty="0">
                <a:latin typeface="Courier New" panose="02070309020205020404" pitchFamily="49" charset="0"/>
                <a:cs typeface="Courier New" panose="02070309020205020404" pitchFamily="49" charset="0"/>
              </a:rPr>
              <a:t>outer:  0 ; inter:  1</a:t>
            </a:r>
          </a:p>
          <a:p>
            <a:pPr marL="0" indent="0">
              <a:buNone/>
            </a:pPr>
            <a:r>
              <a:rPr lang="en-GB" sz="2900" dirty="0">
                <a:latin typeface="Courier New" panose="02070309020205020404" pitchFamily="49" charset="0"/>
                <a:cs typeface="Courier New" panose="02070309020205020404" pitchFamily="49" charset="0"/>
              </a:rPr>
              <a:t>outer:  0 ; inter:  2</a:t>
            </a:r>
          </a:p>
          <a:p>
            <a:pPr marL="0" indent="0">
              <a:buNone/>
            </a:pPr>
            <a:r>
              <a:rPr lang="en-GB" sz="2900" dirty="0">
                <a:latin typeface="Courier New" panose="02070309020205020404" pitchFamily="49" charset="0"/>
                <a:cs typeface="Courier New" panose="02070309020205020404" pitchFamily="49" charset="0"/>
              </a:rPr>
              <a:t>outer:  1 ; inter:  0</a:t>
            </a:r>
          </a:p>
          <a:p>
            <a:pPr marL="0" indent="0">
              <a:buNone/>
            </a:pPr>
            <a:r>
              <a:rPr lang="en-GB" sz="2900" dirty="0">
                <a:latin typeface="Courier New" panose="02070309020205020404" pitchFamily="49" charset="0"/>
                <a:cs typeface="Courier New" panose="02070309020205020404" pitchFamily="49" charset="0"/>
              </a:rPr>
              <a:t>outer:  1 ; inter:  1</a:t>
            </a:r>
          </a:p>
          <a:p>
            <a:pPr marL="0" indent="0">
              <a:buNone/>
            </a:pPr>
            <a:r>
              <a:rPr lang="en-GB" sz="2900" dirty="0">
                <a:latin typeface="Courier New" panose="02070309020205020404" pitchFamily="49" charset="0"/>
                <a:cs typeface="Courier New" panose="02070309020205020404" pitchFamily="49" charset="0"/>
              </a:rPr>
              <a:t>outer:  1 ; inter:  2</a:t>
            </a:r>
          </a:p>
          <a:p>
            <a:pPr marL="0" indent="0">
              <a:buNone/>
            </a:pPr>
            <a:r>
              <a:rPr lang="en-GB" sz="2900" dirty="0">
                <a:latin typeface="Courier New" panose="02070309020205020404" pitchFamily="49" charset="0"/>
                <a:cs typeface="Courier New" panose="02070309020205020404" pitchFamily="49" charset="0"/>
              </a:rPr>
              <a:t>outer:  2 ; inter:  0</a:t>
            </a:r>
          </a:p>
          <a:p>
            <a:pPr marL="0" indent="0">
              <a:buNone/>
            </a:pPr>
            <a:r>
              <a:rPr lang="en-GB" sz="2900" dirty="0">
                <a:latin typeface="Courier New" panose="02070309020205020404" pitchFamily="49" charset="0"/>
                <a:cs typeface="Courier New" panose="02070309020205020404" pitchFamily="49" charset="0"/>
              </a:rPr>
              <a:t>outer:  2 ; inter:  1</a:t>
            </a:r>
          </a:p>
          <a:p>
            <a:pPr marL="0" indent="0">
              <a:buNone/>
            </a:pPr>
            <a:r>
              <a:rPr lang="en-GB" sz="2900" dirty="0">
                <a:latin typeface="Courier New" panose="02070309020205020404" pitchFamily="49" charset="0"/>
                <a:cs typeface="Courier New" panose="02070309020205020404" pitchFamily="49" charset="0"/>
              </a:rPr>
              <a:t>outer:  2 ; inter:  2</a:t>
            </a:r>
          </a:p>
          <a:p>
            <a:pPr marL="0" indent="0">
              <a:buNone/>
            </a:pPr>
            <a:endParaRPr lang="en-GB" sz="2900" dirty="0">
              <a:latin typeface="Courier New" panose="02070309020205020404" pitchFamily="49" charset="0"/>
              <a:cs typeface="Courier New" panose="02070309020205020404" pitchFamily="49" charset="0"/>
            </a:endParaRPr>
          </a:p>
        </p:txBody>
      </p:sp>
      <p:sp>
        <p:nvSpPr>
          <p:cNvPr id="8" name="Explosion: 14 Points 7">
            <a:extLst>
              <a:ext uri="{FF2B5EF4-FFF2-40B4-BE49-F238E27FC236}">
                <a16:creationId xmlns:a16="http://schemas.microsoft.com/office/drawing/2014/main" id="{5DFC8F99-9E9D-3AFA-8E7A-4BBC7C6A93F2}"/>
              </a:ext>
            </a:extLst>
          </p:cNvPr>
          <p:cNvSpPr/>
          <p:nvPr/>
        </p:nvSpPr>
        <p:spPr>
          <a:xfrm>
            <a:off x="6948264" y="4005064"/>
            <a:ext cx="1656184" cy="1224136"/>
          </a:xfrm>
          <a:prstGeom prst="irregularSeal2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TRY</a:t>
            </a:r>
          </a:p>
        </p:txBody>
      </p:sp>
    </p:spTree>
    <p:extLst>
      <p:ext uri="{BB962C8B-B14F-4D97-AF65-F5344CB8AC3E}">
        <p14:creationId xmlns:p14="http://schemas.microsoft.com/office/powerpoint/2010/main" val="18597543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213A4D-F1F1-864A-A669-96B698D9D9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392368" cy="850106"/>
          </a:xfrm>
        </p:spPr>
        <p:txBody>
          <a:bodyPr>
            <a:normAutofit fontScale="90000"/>
          </a:bodyPr>
          <a:lstStyle/>
          <a:p>
            <a:r>
              <a:rPr lang="en-GB" dirty="0"/>
              <a:t>Avoid </a:t>
            </a:r>
            <a:r>
              <a:rPr lang="en-GB" b="1" dirty="0"/>
              <a:t>Infinite Loops </a:t>
            </a:r>
            <a:r>
              <a:rPr lang="en-GB" dirty="0"/>
              <a:t>(While Loop)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14F4262-2B67-8E09-26E8-0750B1963E0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27584" y="2807081"/>
            <a:ext cx="5525865" cy="924267"/>
          </a:xfrm>
        </p:spPr>
        <p:txBody>
          <a:bodyPr>
            <a:normAutofit fontScale="55000" lnSpcReduction="20000"/>
          </a:bodyPr>
          <a:lstStyle/>
          <a:p>
            <a:pPr marL="0" indent="0">
              <a:buNone/>
            </a:pPr>
            <a:r>
              <a:rPr lang="en-GB" dirty="0" err="1">
                <a:solidFill>
                  <a:srgbClr val="7030A0"/>
                </a:solidFill>
              </a:rPr>
              <a:t>counterx</a:t>
            </a:r>
            <a:r>
              <a:rPr lang="en-GB" dirty="0"/>
              <a:t> = 0</a:t>
            </a:r>
          </a:p>
          <a:p>
            <a:pPr marL="0" indent="0">
              <a:buNone/>
            </a:pPr>
            <a:r>
              <a:rPr lang="en-GB" dirty="0">
                <a:solidFill>
                  <a:schemeClr val="accent6">
                    <a:lumMod val="50000"/>
                  </a:schemeClr>
                </a:solidFill>
              </a:rPr>
              <a:t>while</a:t>
            </a:r>
            <a:r>
              <a:rPr lang="en-GB" dirty="0"/>
              <a:t> (</a:t>
            </a:r>
            <a:r>
              <a:rPr lang="en-GB" dirty="0" err="1">
                <a:solidFill>
                  <a:srgbClr val="7030A0"/>
                </a:solidFill>
              </a:rPr>
              <a:t>counterx</a:t>
            </a:r>
            <a:r>
              <a:rPr lang="en-GB" dirty="0"/>
              <a:t> == 0):</a:t>
            </a:r>
          </a:p>
          <a:p>
            <a:pPr marL="0" indent="0">
              <a:buNone/>
            </a:pPr>
            <a:r>
              <a:rPr lang="en-GB" dirty="0"/>
              <a:t>	</a:t>
            </a:r>
            <a:r>
              <a:rPr lang="en-GB" dirty="0">
                <a:solidFill>
                  <a:schemeClr val="accent6">
                    <a:lumMod val="50000"/>
                  </a:schemeClr>
                </a:solidFill>
              </a:rPr>
              <a:t>print</a:t>
            </a:r>
            <a:r>
              <a:rPr lang="en-GB" dirty="0"/>
              <a:t>(“Current number is: ”, </a:t>
            </a:r>
            <a:r>
              <a:rPr lang="en-GB" dirty="0" err="1">
                <a:solidFill>
                  <a:srgbClr val="7030A0"/>
                </a:solidFill>
              </a:rPr>
              <a:t>counterx</a:t>
            </a:r>
            <a:r>
              <a:rPr lang="en-GB" dirty="0"/>
              <a:t>)</a:t>
            </a: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A20C1F34-3A66-3E11-A345-289B4BA44E5E}"/>
              </a:ext>
            </a:extLst>
          </p:cNvPr>
          <p:cNvSpPr txBox="1">
            <a:spLocks/>
          </p:cNvSpPr>
          <p:nvPr/>
        </p:nvSpPr>
        <p:spPr>
          <a:xfrm>
            <a:off x="683568" y="4335766"/>
            <a:ext cx="6183806" cy="1210065"/>
          </a:xfrm>
          <a:prstGeom prst="rect">
            <a:avLst/>
          </a:prstGeom>
        </p:spPr>
        <p:txBody>
          <a:bodyPr vert="horz" lIns="91440" tIns="45720" rIns="91440" bIns="45720" rtlCol="0">
            <a:normAutofit fontScale="550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en-GB" dirty="0" err="1">
                <a:solidFill>
                  <a:srgbClr val="7030A0"/>
                </a:solidFill>
              </a:rPr>
              <a:t>counterx</a:t>
            </a:r>
            <a:r>
              <a:rPr lang="en-GB" dirty="0"/>
              <a:t> = 1</a:t>
            </a:r>
          </a:p>
          <a:p>
            <a:pPr marL="0" indent="0">
              <a:buFont typeface="Arial" pitchFamily="34" charset="0"/>
              <a:buNone/>
            </a:pPr>
            <a:r>
              <a:rPr lang="en-GB" dirty="0">
                <a:solidFill>
                  <a:schemeClr val="accent6">
                    <a:lumMod val="50000"/>
                  </a:schemeClr>
                </a:solidFill>
              </a:rPr>
              <a:t>while</a:t>
            </a:r>
            <a:r>
              <a:rPr lang="en-GB" dirty="0"/>
              <a:t> (</a:t>
            </a:r>
            <a:r>
              <a:rPr lang="en-GB" dirty="0" err="1">
                <a:solidFill>
                  <a:srgbClr val="7030A0"/>
                </a:solidFill>
              </a:rPr>
              <a:t>counterx</a:t>
            </a:r>
            <a:r>
              <a:rPr lang="en-GB" dirty="0"/>
              <a:t> &gt; 0):</a:t>
            </a:r>
          </a:p>
          <a:p>
            <a:pPr marL="0" indent="0">
              <a:buFont typeface="Arial" pitchFamily="34" charset="0"/>
              <a:buNone/>
            </a:pPr>
            <a:r>
              <a:rPr lang="en-GB" dirty="0"/>
              <a:t>	</a:t>
            </a:r>
            <a:r>
              <a:rPr lang="en-GB" dirty="0">
                <a:solidFill>
                  <a:schemeClr val="accent6">
                    <a:lumMod val="50000"/>
                  </a:schemeClr>
                </a:solidFill>
              </a:rPr>
              <a:t>print</a:t>
            </a:r>
            <a:r>
              <a:rPr lang="en-GB" dirty="0"/>
              <a:t>(“Current number is: ”, </a:t>
            </a:r>
            <a:r>
              <a:rPr lang="en-GB" dirty="0" err="1">
                <a:solidFill>
                  <a:srgbClr val="7030A0"/>
                </a:solidFill>
              </a:rPr>
              <a:t>counterx</a:t>
            </a:r>
            <a:r>
              <a:rPr lang="en-GB" dirty="0"/>
              <a:t>)</a:t>
            </a:r>
          </a:p>
          <a:p>
            <a:pPr marL="0" indent="0">
              <a:buFont typeface="Arial" pitchFamily="34" charset="0"/>
              <a:buNone/>
            </a:pPr>
            <a:r>
              <a:rPr lang="en-GB" dirty="0"/>
              <a:t>	</a:t>
            </a:r>
            <a:r>
              <a:rPr lang="en-GB" dirty="0" err="1">
                <a:solidFill>
                  <a:srgbClr val="7030A0"/>
                </a:solidFill>
              </a:rPr>
              <a:t>counterx</a:t>
            </a:r>
            <a:r>
              <a:rPr lang="en-GB" dirty="0"/>
              <a:t> += 1</a:t>
            </a: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BAA26D16-D399-A2AC-3366-67E887D682E5}"/>
              </a:ext>
            </a:extLst>
          </p:cNvPr>
          <p:cNvSpPr txBox="1">
            <a:spLocks/>
          </p:cNvSpPr>
          <p:nvPr/>
        </p:nvSpPr>
        <p:spPr>
          <a:xfrm>
            <a:off x="692450" y="1226091"/>
            <a:ext cx="8003232" cy="1296144"/>
          </a:xfrm>
          <a:prstGeom prst="rect">
            <a:avLst/>
          </a:prstGeom>
        </p:spPr>
        <p:txBody>
          <a:bodyPr vert="horz" lIns="91440" tIns="45720" rIns="91440" bIns="45720" rtlCol="0">
            <a:normAutofit fontScale="625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en-GB" b="0" i="0" dirty="0">
                <a:solidFill>
                  <a:srgbClr val="0D0D0D"/>
                </a:solidFill>
                <a:effectLst/>
                <a:highlight>
                  <a:srgbClr val="FFFFFF"/>
                </a:highlight>
                <a:latin typeface="ui-sans-serif"/>
              </a:rPr>
              <a:t>An infinite loop is a loop that continues to execute indefinitely because its terminating condition is never met.</a:t>
            </a:r>
          </a:p>
          <a:p>
            <a:pPr marL="0" indent="0">
              <a:buFont typeface="Arial" pitchFamily="34" charset="0"/>
              <a:buNone/>
            </a:pPr>
            <a:endParaRPr lang="en-GB" b="0" i="0" dirty="0">
              <a:solidFill>
                <a:srgbClr val="0D0D0D"/>
              </a:solidFill>
              <a:effectLst/>
              <a:highlight>
                <a:srgbClr val="FFFFFF"/>
              </a:highlight>
              <a:latin typeface="ui-sans-serif"/>
            </a:endParaRPr>
          </a:p>
          <a:p>
            <a:pPr marL="0" indent="0">
              <a:buFont typeface="Arial" pitchFamily="34" charset="0"/>
              <a:buNone/>
            </a:pPr>
            <a:r>
              <a:rPr lang="en-GB" dirty="0"/>
              <a:t>The following will cause an infinite loop. Why?</a:t>
            </a:r>
          </a:p>
        </p:txBody>
      </p:sp>
      <p:sp>
        <p:nvSpPr>
          <p:cNvPr id="6" name="Speech Bubble: Rectangle with Corners Rounded 5">
            <a:extLst>
              <a:ext uri="{FF2B5EF4-FFF2-40B4-BE49-F238E27FC236}">
                <a16:creationId xmlns:a16="http://schemas.microsoft.com/office/drawing/2014/main" id="{9F575784-1E87-50C4-1CF9-A475DF6662CB}"/>
              </a:ext>
            </a:extLst>
          </p:cNvPr>
          <p:cNvSpPr/>
          <p:nvPr/>
        </p:nvSpPr>
        <p:spPr>
          <a:xfrm>
            <a:off x="6353448" y="2257006"/>
            <a:ext cx="2333352" cy="1171994"/>
          </a:xfrm>
          <a:prstGeom prst="wedgeRoundRectCallout">
            <a:avLst>
              <a:gd name="adj1" fmla="val -106014"/>
              <a:gd name="adj2" fmla="val 23257"/>
              <a:gd name="adj3" fmla="val 16667"/>
            </a:avLst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600" dirty="0" err="1">
                <a:solidFill>
                  <a:srgbClr val="7030A0"/>
                </a:solidFill>
              </a:rPr>
              <a:t>counterx</a:t>
            </a:r>
            <a:r>
              <a:rPr lang="en-GB" sz="1600" dirty="0"/>
              <a:t> does not change. The condition (</a:t>
            </a:r>
            <a:r>
              <a:rPr lang="en-GB" sz="1600" dirty="0" err="1">
                <a:solidFill>
                  <a:srgbClr val="7030A0"/>
                </a:solidFill>
              </a:rPr>
              <a:t>counterx</a:t>
            </a:r>
            <a:r>
              <a:rPr lang="en-GB" sz="1600" dirty="0"/>
              <a:t> == 0): will always be True</a:t>
            </a:r>
          </a:p>
        </p:txBody>
      </p:sp>
      <p:sp>
        <p:nvSpPr>
          <p:cNvPr id="7" name="Speech Bubble: Rectangle with Corners Rounded 6">
            <a:extLst>
              <a:ext uri="{FF2B5EF4-FFF2-40B4-BE49-F238E27FC236}">
                <a16:creationId xmlns:a16="http://schemas.microsoft.com/office/drawing/2014/main" id="{68E0E772-5E79-42A3-96AE-F33E4DEB8D88}"/>
              </a:ext>
            </a:extLst>
          </p:cNvPr>
          <p:cNvSpPr/>
          <p:nvPr/>
        </p:nvSpPr>
        <p:spPr>
          <a:xfrm>
            <a:off x="6516216" y="3798164"/>
            <a:ext cx="2333352" cy="1171994"/>
          </a:xfrm>
          <a:prstGeom prst="wedgeRoundRectCallout">
            <a:avLst>
              <a:gd name="adj1" fmla="val -96122"/>
              <a:gd name="adj2" fmla="val 27802"/>
              <a:gd name="adj3" fmla="val 16667"/>
            </a:avLst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600" dirty="0" err="1">
                <a:solidFill>
                  <a:srgbClr val="7030A0"/>
                </a:solidFill>
              </a:rPr>
              <a:t>counterx</a:t>
            </a:r>
            <a:r>
              <a:rPr lang="en-GB" sz="1600" dirty="0"/>
              <a:t> changes but the condition (</a:t>
            </a:r>
            <a:r>
              <a:rPr lang="en-GB" sz="1600" dirty="0" err="1">
                <a:solidFill>
                  <a:srgbClr val="7030A0"/>
                </a:solidFill>
              </a:rPr>
              <a:t>counterx</a:t>
            </a:r>
            <a:r>
              <a:rPr lang="en-GB" sz="1600" dirty="0"/>
              <a:t> &gt; 0) will always be True.</a:t>
            </a:r>
          </a:p>
        </p:txBody>
      </p:sp>
    </p:spTree>
    <p:extLst>
      <p:ext uri="{BB962C8B-B14F-4D97-AF65-F5344CB8AC3E}">
        <p14:creationId xmlns:p14="http://schemas.microsoft.com/office/powerpoint/2010/main" val="27017531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4" grpId="0"/>
      <p:bldP spid="6" grpId="0" animBg="1"/>
      <p:bldP spid="7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8DB7BF-6769-527F-E772-39E53291A46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Controlling Loops - </a:t>
            </a:r>
            <a:r>
              <a:rPr lang="en-GB" b="1" dirty="0"/>
              <a:t>Break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E5F9421-C9B1-CC26-3EA7-0A7B2766DE9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 kern="100" dirty="0">
                <a:effectLst/>
                <a:latin typeface="Aptos" panose="020B00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You can change the default behaviour of a loop.</a:t>
            </a:r>
          </a:p>
          <a:p>
            <a:pPr marL="0" indent="0">
              <a:buNone/>
            </a:pPr>
            <a:r>
              <a:rPr lang="en-GB" kern="100" dirty="0">
                <a:solidFill>
                  <a:srgbClr val="0070C0"/>
                </a:solidFill>
                <a:latin typeface="Aptos" panose="020B00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Break</a:t>
            </a:r>
            <a:r>
              <a:rPr lang="en-GB" kern="100" dirty="0">
                <a:latin typeface="Aptos" panose="020B00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 command exits the loop</a:t>
            </a:r>
          </a:p>
          <a:p>
            <a:pPr marL="0" indent="0">
              <a:buNone/>
            </a:pPr>
            <a:endParaRPr lang="en-GB" kern="100" dirty="0">
              <a:effectLst/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kern="100" dirty="0"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kern="100" dirty="0">
              <a:effectLst/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kern="100" dirty="0"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kern="100" dirty="0">
                <a:effectLst/>
                <a:latin typeface="Aptos" panose="020B00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In this example, the loop stops (exits) when (</a:t>
            </a:r>
            <a:r>
              <a:rPr lang="en-GB" kern="100" dirty="0">
                <a:effectLst/>
                <a:highlight>
                  <a:srgbClr val="FFFF00"/>
                </a:highlight>
                <a:latin typeface="Aptos" panose="020B00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i == 3</a:t>
            </a:r>
            <a:r>
              <a:rPr lang="en-GB" kern="100" dirty="0">
                <a:effectLst/>
                <a:latin typeface="Aptos" panose="020B00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)</a:t>
            </a:r>
          </a:p>
          <a:p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DE9C17E-FB67-B177-4684-7211D4C4CDB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36488" y="2569567"/>
            <a:ext cx="3235512" cy="1718866"/>
          </a:xfrm>
          <a:prstGeom prst="rect">
            <a:avLst/>
          </a:prstGeom>
        </p:spPr>
      </p:pic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EB0562F7-79BB-2F66-27FB-E712B8E14C42}"/>
              </a:ext>
            </a:extLst>
          </p:cNvPr>
          <p:cNvSpPr txBox="1">
            <a:spLocks/>
          </p:cNvSpPr>
          <p:nvPr/>
        </p:nvSpPr>
        <p:spPr>
          <a:xfrm>
            <a:off x="5580112" y="2852936"/>
            <a:ext cx="1008112" cy="1152128"/>
          </a:xfrm>
          <a:prstGeom prst="rect">
            <a:avLst/>
          </a:prstGeom>
          <a:ln w="12700">
            <a:solidFill>
              <a:schemeClr val="tx1"/>
            </a:solidFill>
          </a:ln>
        </p:spPr>
        <p:txBody>
          <a:bodyPr vert="horz" lIns="91440" tIns="45720" rIns="91440" bIns="45720" rtlCol="0">
            <a:normAutofit fontScale="550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en-GB" u="sng" dirty="0"/>
              <a:t>Output:</a:t>
            </a:r>
          </a:p>
          <a:p>
            <a:pPr marL="0" indent="0">
              <a:buFont typeface="Arial" pitchFamily="34" charset="0"/>
              <a:buNone/>
            </a:pPr>
            <a:r>
              <a:rPr lang="en-GB" dirty="0">
                <a:solidFill>
                  <a:srgbClr val="FF0000"/>
                </a:solidFill>
              </a:rPr>
              <a:t>0</a:t>
            </a:r>
          </a:p>
          <a:p>
            <a:pPr marL="0" indent="0">
              <a:buFont typeface="Arial" pitchFamily="34" charset="0"/>
              <a:buNone/>
            </a:pPr>
            <a:r>
              <a:rPr lang="en-GB" dirty="0">
                <a:solidFill>
                  <a:srgbClr val="FF0000"/>
                </a:solidFill>
              </a:rPr>
              <a:t>1</a:t>
            </a:r>
          </a:p>
          <a:p>
            <a:pPr marL="0" indent="0">
              <a:buFont typeface="Arial" pitchFamily="34" charset="0"/>
              <a:buNone/>
            </a:pPr>
            <a:r>
              <a:rPr lang="en-GB" dirty="0">
                <a:solidFill>
                  <a:srgbClr val="FF0000"/>
                </a:solidFill>
              </a:rPr>
              <a:t>2</a:t>
            </a:r>
          </a:p>
          <a:p>
            <a:pPr marL="0" indent="0">
              <a:buFont typeface="Arial" pitchFamily="34" charset="0"/>
              <a:buNone/>
            </a:pPr>
            <a:endParaRPr lang="en-GB" dirty="0"/>
          </a:p>
        </p:txBody>
      </p:sp>
      <p:sp>
        <p:nvSpPr>
          <p:cNvPr id="7" name="Explosion: 14 Points 6">
            <a:extLst>
              <a:ext uri="{FF2B5EF4-FFF2-40B4-BE49-F238E27FC236}">
                <a16:creationId xmlns:a16="http://schemas.microsoft.com/office/drawing/2014/main" id="{1561E359-1A9C-3FE4-A70F-487A6DBD4BC1}"/>
              </a:ext>
            </a:extLst>
          </p:cNvPr>
          <p:cNvSpPr/>
          <p:nvPr/>
        </p:nvSpPr>
        <p:spPr>
          <a:xfrm>
            <a:off x="7251812" y="2420888"/>
            <a:ext cx="1656184" cy="1224136"/>
          </a:xfrm>
          <a:prstGeom prst="irregularSeal2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TRY</a:t>
            </a:r>
          </a:p>
        </p:txBody>
      </p:sp>
    </p:spTree>
    <p:extLst>
      <p:ext uri="{BB962C8B-B14F-4D97-AF65-F5344CB8AC3E}">
        <p14:creationId xmlns:p14="http://schemas.microsoft.com/office/powerpoint/2010/main" val="2456249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8DB7BF-6769-527F-E772-39E53291A46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Controlling Loops - </a:t>
            </a:r>
            <a:r>
              <a:rPr lang="en-GB" b="1" dirty="0"/>
              <a:t>continue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E5F9421-C9B1-CC26-3EA7-0A7B2766DE9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GB" kern="100" dirty="0">
                <a:solidFill>
                  <a:srgbClr val="0070C0"/>
                </a:solidFill>
                <a:latin typeface="Aptos" panose="020B00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continue</a:t>
            </a:r>
            <a:r>
              <a:rPr lang="en-GB" kern="100" dirty="0">
                <a:latin typeface="Aptos" panose="020B00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 command skips the current iteration and </a:t>
            </a:r>
            <a:r>
              <a:rPr lang="en-GB" u="sng" kern="100" dirty="0">
                <a:latin typeface="Aptos" panose="020B00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continues</a:t>
            </a:r>
            <a:r>
              <a:rPr lang="en-GB" kern="100" dirty="0">
                <a:latin typeface="Aptos" panose="020B00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.</a:t>
            </a:r>
          </a:p>
          <a:p>
            <a:pPr marL="0" indent="0">
              <a:buNone/>
            </a:pPr>
            <a:endParaRPr lang="en-GB" kern="100" dirty="0"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kern="100" dirty="0">
              <a:effectLst/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kern="100" dirty="0"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kern="100" dirty="0">
              <a:effectLst/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kern="100" dirty="0"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kern="100" dirty="0">
              <a:effectLst/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kern="100" dirty="0">
                <a:effectLst/>
                <a:latin typeface="Aptos" panose="020B00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In this example, the loop skips when (</a:t>
            </a:r>
            <a:r>
              <a:rPr lang="en-GB" kern="100" dirty="0">
                <a:effectLst/>
                <a:highlight>
                  <a:srgbClr val="FFFF00"/>
                </a:highlight>
                <a:latin typeface="Aptos" panose="020B00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i == 3</a:t>
            </a:r>
            <a:r>
              <a:rPr lang="en-GB" kern="100" dirty="0">
                <a:effectLst/>
                <a:latin typeface="Aptos" panose="020B00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) and continues with the next step.</a:t>
            </a:r>
          </a:p>
          <a:p>
            <a:endParaRPr lang="en-GB" dirty="0"/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EB0562F7-79BB-2F66-27FB-E712B8E14C42}"/>
              </a:ext>
            </a:extLst>
          </p:cNvPr>
          <p:cNvSpPr txBox="1">
            <a:spLocks/>
          </p:cNvSpPr>
          <p:nvPr/>
        </p:nvSpPr>
        <p:spPr>
          <a:xfrm>
            <a:off x="5652120" y="2982653"/>
            <a:ext cx="1008112" cy="1152128"/>
          </a:xfrm>
          <a:prstGeom prst="rect">
            <a:avLst/>
          </a:prstGeom>
          <a:ln w="12700">
            <a:solidFill>
              <a:schemeClr val="tx1"/>
            </a:solidFill>
          </a:ln>
        </p:spPr>
        <p:txBody>
          <a:bodyPr vert="horz" lIns="91440" tIns="45720" rIns="91440" bIns="45720" rtlCol="0">
            <a:normAutofit fontScale="400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en-GB" u="sng" dirty="0"/>
              <a:t>Output:</a:t>
            </a:r>
          </a:p>
          <a:p>
            <a:pPr marL="0" indent="0">
              <a:buFont typeface="Arial" pitchFamily="34" charset="0"/>
              <a:buNone/>
            </a:pPr>
            <a:r>
              <a:rPr lang="en-GB" dirty="0">
                <a:solidFill>
                  <a:srgbClr val="FF0000"/>
                </a:solidFill>
              </a:rPr>
              <a:t>0</a:t>
            </a:r>
          </a:p>
          <a:p>
            <a:pPr marL="0" indent="0">
              <a:buFont typeface="Arial" pitchFamily="34" charset="0"/>
              <a:buNone/>
            </a:pPr>
            <a:r>
              <a:rPr lang="en-GB" dirty="0">
                <a:solidFill>
                  <a:srgbClr val="FF0000"/>
                </a:solidFill>
              </a:rPr>
              <a:t>1</a:t>
            </a:r>
          </a:p>
          <a:p>
            <a:pPr marL="0" indent="0">
              <a:buFont typeface="Arial" pitchFamily="34" charset="0"/>
              <a:buNone/>
            </a:pPr>
            <a:r>
              <a:rPr lang="en-GB" dirty="0">
                <a:solidFill>
                  <a:srgbClr val="FF0000"/>
                </a:solidFill>
              </a:rPr>
              <a:t>2</a:t>
            </a:r>
          </a:p>
          <a:p>
            <a:pPr marL="0" indent="0">
              <a:buFont typeface="Arial" pitchFamily="34" charset="0"/>
              <a:buNone/>
            </a:pPr>
            <a:r>
              <a:rPr lang="en-GB" dirty="0">
                <a:solidFill>
                  <a:srgbClr val="FF0000"/>
                </a:solidFill>
              </a:rPr>
              <a:t>4</a:t>
            </a:r>
          </a:p>
          <a:p>
            <a:pPr marL="0" indent="0">
              <a:buFont typeface="Arial" pitchFamily="34" charset="0"/>
              <a:buNone/>
            </a:pPr>
            <a:endParaRPr lang="en-GB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991F2062-FC62-6C9C-4655-48636E94CD7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43186" y="2823998"/>
            <a:ext cx="2912790" cy="1551673"/>
          </a:xfrm>
          <a:prstGeom prst="rect">
            <a:avLst/>
          </a:prstGeom>
        </p:spPr>
      </p:pic>
      <p:sp>
        <p:nvSpPr>
          <p:cNvPr id="8" name="Explosion: 14 Points 7">
            <a:extLst>
              <a:ext uri="{FF2B5EF4-FFF2-40B4-BE49-F238E27FC236}">
                <a16:creationId xmlns:a16="http://schemas.microsoft.com/office/drawing/2014/main" id="{903F3D72-932B-CE4B-4CD7-36C4EE5816C8}"/>
              </a:ext>
            </a:extLst>
          </p:cNvPr>
          <p:cNvSpPr/>
          <p:nvPr/>
        </p:nvSpPr>
        <p:spPr>
          <a:xfrm>
            <a:off x="7487816" y="2420888"/>
            <a:ext cx="1656184" cy="1224136"/>
          </a:xfrm>
          <a:prstGeom prst="irregularSeal2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TRY</a:t>
            </a:r>
          </a:p>
        </p:txBody>
      </p:sp>
    </p:spTree>
    <p:extLst>
      <p:ext uri="{BB962C8B-B14F-4D97-AF65-F5344CB8AC3E}">
        <p14:creationId xmlns:p14="http://schemas.microsoft.com/office/powerpoint/2010/main" val="29232005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C7CDA5-574A-A9A2-C09C-CDF85320337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Summary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E0EB989-C470-284F-2596-04645514A43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 algn="l">
              <a:buNone/>
            </a:pPr>
            <a:r>
              <a:rPr lang="en-GB" b="1" i="0" dirty="0">
                <a:solidFill>
                  <a:srgbClr val="0D0D0D"/>
                </a:solidFill>
                <a:effectLst/>
                <a:highlight>
                  <a:srgbClr val="FFFFFF"/>
                </a:highlight>
                <a:latin typeface="ui-sans-serif"/>
              </a:rPr>
              <a:t>Key Points:</a:t>
            </a:r>
            <a:endParaRPr lang="en-GB" b="0" i="0" dirty="0">
              <a:solidFill>
                <a:srgbClr val="0D0D0D"/>
              </a:solidFill>
              <a:effectLst/>
              <a:highlight>
                <a:srgbClr val="FFFFFF"/>
              </a:highlight>
              <a:latin typeface="ui-sans-serif"/>
            </a:endParaRPr>
          </a:p>
          <a:p>
            <a:pPr marL="742950" lvl="1" indent="-285750"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0D0D0D"/>
                </a:solidFill>
                <a:effectLst/>
                <a:highlight>
                  <a:srgbClr val="FFFFFF"/>
                </a:highlight>
                <a:latin typeface="ui-sans-serif"/>
              </a:rPr>
              <a:t>Loops are essential for repeating actions in code.</a:t>
            </a:r>
          </a:p>
          <a:p>
            <a:pPr marL="742950" lvl="1" indent="-285750" algn="l">
              <a:buFont typeface="Arial" panose="020B0604020202020204" pitchFamily="34" charset="0"/>
              <a:buChar char="•"/>
            </a:pPr>
            <a:r>
              <a:rPr lang="en-GB" b="0" i="1" dirty="0">
                <a:solidFill>
                  <a:schemeClr val="tx2"/>
                </a:solidFill>
                <a:effectLst/>
                <a:highlight>
                  <a:srgbClr val="FFFFFF"/>
                </a:highlight>
                <a:latin typeface="ui-sans-serif"/>
              </a:rPr>
              <a:t>While loops </a:t>
            </a:r>
            <a:r>
              <a:rPr lang="en-GB" b="0" i="0" dirty="0">
                <a:solidFill>
                  <a:srgbClr val="0D0D0D"/>
                </a:solidFill>
                <a:effectLst/>
                <a:highlight>
                  <a:srgbClr val="FFFFFF"/>
                </a:highlight>
                <a:latin typeface="ui-sans-serif"/>
              </a:rPr>
              <a:t>continue as long as a condition is true.</a:t>
            </a:r>
          </a:p>
          <a:p>
            <a:pPr marL="742950" lvl="1" indent="-285750" algn="l">
              <a:buFont typeface="Arial" panose="020B0604020202020204" pitchFamily="34" charset="0"/>
              <a:buChar char="•"/>
            </a:pPr>
            <a:r>
              <a:rPr lang="en-GB" b="0" i="1" dirty="0">
                <a:solidFill>
                  <a:schemeClr val="tx2"/>
                </a:solidFill>
                <a:effectLst/>
                <a:highlight>
                  <a:srgbClr val="FFFFFF"/>
                </a:highlight>
                <a:latin typeface="ui-sans-serif"/>
              </a:rPr>
              <a:t>For loops </a:t>
            </a:r>
            <a:r>
              <a:rPr lang="en-GB" b="0" i="0" dirty="0">
                <a:solidFill>
                  <a:srgbClr val="0D0D0D"/>
                </a:solidFill>
                <a:effectLst/>
                <a:highlight>
                  <a:srgbClr val="FFFFFF"/>
                </a:highlight>
                <a:latin typeface="ui-sans-serif"/>
              </a:rPr>
              <a:t>iterate over a sequence of items.</a:t>
            </a:r>
          </a:p>
          <a:p>
            <a:pPr marL="742950" lvl="1" indent="-285750" algn="l">
              <a:buFont typeface="Arial" panose="020B0604020202020204" pitchFamily="34" charset="0"/>
              <a:buChar char="•"/>
            </a:pPr>
            <a:r>
              <a:rPr lang="en-GB" b="0" i="1" dirty="0">
                <a:solidFill>
                  <a:schemeClr val="tx2"/>
                </a:solidFill>
                <a:effectLst/>
                <a:highlight>
                  <a:srgbClr val="FFFFFF"/>
                </a:highlight>
                <a:latin typeface="ui-sans-serif"/>
              </a:rPr>
              <a:t>Nested loop</a:t>
            </a:r>
            <a:r>
              <a:rPr lang="en-GB" b="0" i="0" dirty="0">
                <a:solidFill>
                  <a:schemeClr val="tx2"/>
                </a:solidFill>
                <a:effectLst/>
                <a:highlight>
                  <a:srgbClr val="FFFFFF"/>
                </a:highlight>
                <a:latin typeface="ui-sans-serif"/>
              </a:rPr>
              <a:t>s </a:t>
            </a:r>
            <a:r>
              <a:rPr lang="en-GB" b="0" i="0" dirty="0">
                <a:solidFill>
                  <a:srgbClr val="0D0D0D"/>
                </a:solidFill>
                <a:effectLst/>
                <a:highlight>
                  <a:srgbClr val="FFFFFF"/>
                </a:highlight>
                <a:latin typeface="ui-sans-serif"/>
              </a:rPr>
              <a:t>are useful for multi-dimensional problems.</a:t>
            </a:r>
          </a:p>
          <a:p>
            <a:pPr marL="742950" lvl="1" indent="-285750"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0D0D0D"/>
                </a:solidFill>
                <a:effectLst/>
                <a:highlight>
                  <a:srgbClr val="FFFFFF"/>
                </a:highlight>
                <a:latin typeface="ui-sans-serif"/>
              </a:rPr>
              <a:t>Loop control statements (</a:t>
            </a:r>
            <a:r>
              <a:rPr lang="en-GB" b="0" i="1" dirty="0">
                <a:solidFill>
                  <a:schemeClr val="tx2"/>
                </a:solidFill>
                <a:effectLst/>
                <a:highlight>
                  <a:srgbClr val="FFFFFF"/>
                </a:highlight>
                <a:latin typeface="ui-sans-serif"/>
              </a:rPr>
              <a:t>break</a:t>
            </a:r>
            <a:r>
              <a:rPr lang="en-GB" b="0" i="0" dirty="0">
                <a:solidFill>
                  <a:srgbClr val="0D0D0D"/>
                </a:solidFill>
                <a:effectLst/>
                <a:highlight>
                  <a:srgbClr val="FFFFFF"/>
                </a:highlight>
                <a:latin typeface="ui-sans-serif"/>
              </a:rPr>
              <a:t>, </a:t>
            </a:r>
            <a:r>
              <a:rPr lang="en-GB" b="0" i="1" dirty="0">
                <a:solidFill>
                  <a:schemeClr val="tx2"/>
                </a:solidFill>
                <a:effectLst/>
                <a:highlight>
                  <a:srgbClr val="FFFFFF"/>
                </a:highlight>
                <a:latin typeface="ui-sans-serif"/>
              </a:rPr>
              <a:t>continue</a:t>
            </a:r>
            <a:r>
              <a:rPr lang="en-GB" b="0" i="0" dirty="0">
                <a:solidFill>
                  <a:srgbClr val="0D0D0D"/>
                </a:solidFill>
                <a:effectLst/>
                <a:highlight>
                  <a:srgbClr val="FFFFFF"/>
                </a:highlight>
                <a:latin typeface="ui-sans-serif"/>
              </a:rPr>
              <a:t>) alter the flow of loops.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48107875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303dbf9b-b85b-46a0-94f1-894078c07ecd">
      <UserInfo>
        <DisplayName>Alison Harding</DisplayName>
        <AccountId>352</AccountId>
        <AccountType/>
      </UserInfo>
      <UserInfo>
        <DisplayName>Rachel Bendall</DisplayName>
        <AccountId>2520</AccountId>
        <AccountType/>
      </UserInfo>
      <UserInfo>
        <DisplayName>Ruth Groff</DisplayName>
        <AccountId>2266</AccountId>
        <AccountType/>
      </UserInfo>
    </SharedWithUsers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2" ma:contentTypeDescription="Create a new document." ma:contentTypeScope="" ma:versionID="a99b5ab61f45874ac4021837dd475404">
  <xsd:schema xmlns:xsd="http://www.w3.org/2001/XMLSchema" xmlns:xs="http://www.w3.org/2001/XMLSchema" xmlns:p="http://schemas.microsoft.com/office/2006/metadata/properties" xmlns:ns2="303dbf9b-b85b-46a0-94f1-894078c07ecd" targetNamespace="http://schemas.microsoft.com/office/2006/metadata/properties" ma:root="true" ma:fieldsID="c4d360f611fb76bcade101f689d84229" ns2:_=""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65FC5585-51CA-4C4C-9028-AEC8FAD67B8B}">
  <ds:schemaRefs>
    <ds:schemaRef ds:uri="http://purl.org/dc/elements/1.1/"/>
    <ds:schemaRef ds:uri="http://purl.org/dc/terms/"/>
    <ds:schemaRef ds:uri="http://schemas.microsoft.com/office/infopath/2007/PartnerControls"/>
    <ds:schemaRef ds:uri="http://schemas.openxmlformats.org/package/2006/metadata/core-properties"/>
    <ds:schemaRef ds:uri="http://www.w3.org/XML/1998/namespace"/>
    <ds:schemaRef ds:uri="http://schemas.microsoft.com/office/2006/documentManagement/types"/>
    <ds:schemaRef ds:uri="303dbf9b-b85b-46a0-94f1-894078c07ecd"/>
    <ds:schemaRef ds:uri="http://schemas.microsoft.com/office/2006/metadata/properties"/>
    <ds:schemaRef ds:uri="http://purl.org/dc/dcmitype/"/>
  </ds:schemaRefs>
</ds:datastoreItem>
</file>

<file path=customXml/itemProps3.xml><?xml version="1.0" encoding="utf-8"?>
<ds:datastoreItem xmlns:ds="http://schemas.openxmlformats.org/officeDocument/2006/customXml" ds:itemID="{F5B0EF21-CA5D-4A60-A3B8-014B63530527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0</TotalTime>
  <Words>963</Words>
  <Application>Microsoft Office PowerPoint</Application>
  <PresentationFormat>On-screen Show (4:3)</PresentationFormat>
  <Paragraphs>209</Paragraphs>
  <Slides>17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5" baseType="lpstr">
      <vt:lpstr>Myriad Pro</vt:lpstr>
      <vt:lpstr>ui-sans-serif</vt:lpstr>
      <vt:lpstr>Aptos</vt:lpstr>
      <vt:lpstr>Arial</vt:lpstr>
      <vt:lpstr>Calibri</vt:lpstr>
      <vt:lpstr>Courier New</vt:lpstr>
      <vt:lpstr>Wingdings</vt:lpstr>
      <vt:lpstr>20140311PresentationUWTSDTemplate</vt:lpstr>
      <vt:lpstr>ACCA5036 Scripting and Programming Concepts</vt:lpstr>
      <vt:lpstr>Lesson Objectives</vt:lpstr>
      <vt:lpstr>Loop: Yes or NO?</vt:lpstr>
      <vt:lpstr>Loop: Yes or NO?</vt:lpstr>
      <vt:lpstr>Loops in Python</vt:lpstr>
      <vt:lpstr>While loop</vt:lpstr>
      <vt:lpstr>While Loop - Example</vt:lpstr>
      <vt:lpstr>For loop</vt:lpstr>
      <vt:lpstr>For in lists (1/2)</vt:lpstr>
      <vt:lpstr>For in lists (2/2)</vt:lpstr>
      <vt:lpstr>For Loop -- Range</vt:lpstr>
      <vt:lpstr>For Loop – Range &amp; Step</vt:lpstr>
      <vt:lpstr>Nested Loops (Loop in a Loop)</vt:lpstr>
      <vt:lpstr>Avoid Infinite Loops (While Loop)</vt:lpstr>
      <vt:lpstr>Controlling Loops - Break</vt:lpstr>
      <vt:lpstr>Controlling Loops - continue</vt:lpstr>
      <vt:lpstr>Summary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Renuga Jayakumar</cp:lastModifiedBy>
  <cp:revision>148</cp:revision>
  <dcterms:created xsi:type="dcterms:W3CDTF">2015-04-14T15:21:28Z</dcterms:created>
  <dcterms:modified xsi:type="dcterms:W3CDTF">2024-10-15T16:46:05Z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0x010100E9765FB2FDA7984FA87112E26C884F14</vt:lpwstr>
  </property>
</Properties>
</file>