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6"/>
  </p:notesMasterIdLst>
  <p:sldIdLst>
    <p:sldId id="261" r:id="rId5"/>
    <p:sldId id="257" r:id="rId6"/>
    <p:sldId id="258" r:id="rId7"/>
    <p:sldId id="259" r:id="rId8"/>
    <p:sldId id="260" r:id="rId9"/>
    <p:sldId id="286"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02311A-3E8F-46C1-ACA1-E2B40DD29DF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FBE6C0F-19AB-47A3-B105-864EA539E959}">
      <dgm:prSet/>
      <dgm:spPr/>
      <dgm:t>
        <a:bodyPr/>
        <a:lstStyle/>
        <a:p>
          <a:pPr>
            <a:defRPr cap="all"/>
          </a:pPr>
          <a:r>
            <a:rPr lang="en-US"/>
            <a:t>Data visualization can date back to the second century AD</a:t>
          </a:r>
        </a:p>
      </dgm:t>
    </dgm:pt>
    <dgm:pt modelId="{0A95540E-613D-4BA6-8222-A1890789A224}" type="parTrans" cxnId="{267BA3A8-78DC-4A87-ABC4-A207C0140277}">
      <dgm:prSet/>
      <dgm:spPr/>
      <dgm:t>
        <a:bodyPr/>
        <a:lstStyle/>
        <a:p>
          <a:endParaRPr lang="en-US"/>
        </a:p>
      </dgm:t>
    </dgm:pt>
    <dgm:pt modelId="{CE22A69F-779D-457E-9EE9-6297EB1DD049}" type="sibTrans" cxnId="{267BA3A8-78DC-4A87-ABC4-A207C0140277}">
      <dgm:prSet/>
      <dgm:spPr/>
      <dgm:t>
        <a:bodyPr/>
        <a:lstStyle/>
        <a:p>
          <a:endParaRPr lang="en-US"/>
        </a:p>
      </dgm:t>
    </dgm:pt>
    <dgm:pt modelId="{7966C6FE-FE3F-4EFF-99B2-0E11D5196149}">
      <dgm:prSet/>
      <dgm:spPr/>
      <dgm:t>
        <a:bodyPr/>
        <a:lstStyle/>
        <a:p>
          <a:pPr>
            <a:defRPr cap="all"/>
          </a:pPr>
          <a:r>
            <a:rPr lang="en-US"/>
            <a:t>Most developments have occurred in the last two and a half centuries</a:t>
          </a:r>
        </a:p>
      </dgm:t>
    </dgm:pt>
    <dgm:pt modelId="{5AE30F69-766B-46BE-9B13-0C3762383AB4}" type="parTrans" cxnId="{E3AF4A52-1C35-4CFF-B9BE-CBD36B42AF4B}">
      <dgm:prSet/>
      <dgm:spPr/>
      <dgm:t>
        <a:bodyPr/>
        <a:lstStyle/>
        <a:p>
          <a:endParaRPr lang="en-US"/>
        </a:p>
      </dgm:t>
    </dgm:pt>
    <dgm:pt modelId="{EDE4A6CC-3F58-439D-8109-9BE4E33D52CD}" type="sibTrans" cxnId="{E3AF4A52-1C35-4CFF-B9BE-CBD36B42AF4B}">
      <dgm:prSet/>
      <dgm:spPr/>
      <dgm:t>
        <a:bodyPr/>
        <a:lstStyle/>
        <a:p>
          <a:endParaRPr lang="en-US"/>
        </a:p>
      </dgm:t>
    </dgm:pt>
    <dgm:pt modelId="{A4CB06B1-30C6-4CB5-816C-6A063E912421}">
      <dgm:prSet/>
      <dgm:spPr/>
      <dgm:t>
        <a:bodyPr/>
        <a:lstStyle/>
        <a:p>
          <a:pPr>
            <a:defRPr cap="all"/>
          </a:pPr>
          <a:r>
            <a:rPr lang="en-US"/>
            <a:t>Until recently it was not recognized as a discipline</a:t>
          </a:r>
        </a:p>
      </dgm:t>
    </dgm:pt>
    <dgm:pt modelId="{BB814DC5-ED11-4740-B365-2E7EE8C35D87}" type="parTrans" cxnId="{4BCD790D-A590-4414-BEAD-922292BD0FE7}">
      <dgm:prSet/>
      <dgm:spPr/>
      <dgm:t>
        <a:bodyPr/>
        <a:lstStyle/>
        <a:p>
          <a:endParaRPr lang="en-US"/>
        </a:p>
      </dgm:t>
    </dgm:pt>
    <dgm:pt modelId="{1C4FC92D-FAE5-4B4F-8933-E7DF569F9DE1}" type="sibTrans" cxnId="{4BCD790D-A590-4414-BEAD-922292BD0FE7}">
      <dgm:prSet/>
      <dgm:spPr/>
      <dgm:t>
        <a:bodyPr/>
        <a:lstStyle/>
        <a:p>
          <a:endParaRPr lang="en-US"/>
        </a:p>
      </dgm:t>
    </dgm:pt>
    <dgm:pt modelId="{B67766CF-2F78-4F1C-B1AD-CD5FBC75DE92}">
      <dgm:prSet/>
      <dgm:spPr/>
      <dgm:t>
        <a:bodyPr/>
        <a:lstStyle/>
        <a:p>
          <a:pPr>
            <a:defRPr cap="all"/>
          </a:pPr>
          <a:r>
            <a:rPr lang="en-US"/>
            <a:t>Today’s most popular visual forms date back a few centuries</a:t>
          </a:r>
        </a:p>
      </dgm:t>
    </dgm:pt>
    <dgm:pt modelId="{E8F4ECFF-40FB-4A4F-A429-2E9944D7C8D2}" type="parTrans" cxnId="{626356B3-BD7D-4643-B2DF-D44FFD772CE3}">
      <dgm:prSet/>
      <dgm:spPr/>
      <dgm:t>
        <a:bodyPr/>
        <a:lstStyle/>
        <a:p>
          <a:endParaRPr lang="en-US"/>
        </a:p>
      </dgm:t>
    </dgm:pt>
    <dgm:pt modelId="{7C98AC53-CC97-4AE4-983B-6214722062BB}" type="sibTrans" cxnId="{626356B3-BD7D-4643-B2DF-D44FFD772CE3}">
      <dgm:prSet/>
      <dgm:spPr/>
      <dgm:t>
        <a:bodyPr/>
        <a:lstStyle/>
        <a:p>
          <a:endParaRPr lang="en-US"/>
        </a:p>
      </dgm:t>
    </dgm:pt>
    <dgm:pt modelId="{C692B6B9-9FA5-4D8B-B051-11F142878AF0}" type="pres">
      <dgm:prSet presAssocID="{A602311A-3E8F-46C1-ACA1-E2B40DD29DFE}" presName="root" presStyleCnt="0">
        <dgm:presLayoutVars>
          <dgm:dir/>
          <dgm:resizeHandles val="exact"/>
        </dgm:presLayoutVars>
      </dgm:prSet>
      <dgm:spPr/>
    </dgm:pt>
    <dgm:pt modelId="{33C17D76-4088-4F6D-919D-5CE63D41189D}" type="pres">
      <dgm:prSet presAssocID="{FFBE6C0F-19AB-47A3-B105-864EA539E959}" presName="compNode" presStyleCnt="0"/>
      <dgm:spPr/>
    </dgm:pt>
    <dgm:pt modelId="{434F0CA5-B6A6-4B87-96EB-82AD725BF558}" type="pres">
      <dgm:prSet presAssocID="{FFBE6C0F-19AB-47A3-B105-864EA539E959}" presName="iconBgRect" presStyleLbl="bgShp" presStyleIdx="0" presStyleCnt="4"/>
      <dgm:spPr/>
    </dgm:pt>
    <dgm:pt modelId="{7B7FBD5B-93CE-4C1B-983C-C5DCAD971455}" type="pres">
      <dgm:prSet presAssocID="{FFBE6C0F-19AB-47A3-B105-864EA539E95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69D34B2F-3031-42CF-B8D6-1BDCAFFF2186}" type="pres">
      <dgm:prSet presAssocID="{FFBE6C0F-19AB-47A3-B105-864EA539E959}" presName="spaceRect" presStyleCnt="0"/>
      <dgm:spPr/>
    </dgm:pt>
    <dgm:pt modelId="{3B51366C-579F-4427-913F-9CB3E2EE3D4C}" type="pres">
      <dgm:prSet presAssocID="{FFBE6C0F-19AB-47A3-B105-864EA539E959}" presName="textRect" presStyleLbl="revTx" presStyleIdx="0" presStyleCnt="4">
        <dgm:presLayoutVars>
          <dgm:chMax val="1"/>
          <dgm:chPref val="1"/>
        </dgm:presLayoutVars>
      </dgm:prSet>
      <dgm:spPr/>
    </dgm:pt>
    <dgm:pt modelId="{7E08B6B1-6D19-4E40-8682-B017F7BA601A}" type="pres">
      <dgm:prSet presAssocID="{CE22A69F-779D-457E-9EE9-6297EB1DD049}" presName="sibTrans" presStyleCnt="0"/>
      <dgm:spPr/>
    </dgm:pt>
    <dgm:pt modelId="{0E328779-0207-4432-AFFF-910DA8A8D1B9}" type="pres">
      <dgm:prSet presAssocID="{7966C6FE-FE3F-4EFF-99B2-0E11D5196149}" presName="compNode" presStyleCnt="0"/>
      <dgm:spPr/>
    </dgm:pt>
    <dgm:pt modelId="{BFE8E68F-3A08-4BA1-BDA4-C1346ECFFCCA}" type="pres">
      <dgm:prSet presAssocID="{7966C6FE-FE3F-4EFF-99B2-0E11D5196149}" presName="iconBgRect" presStyleLbl="bgShp" presStyleIdx="1" presStyleCnt="4"/>
      <dgm:spPr/>
    </dgm:pt>
    <dgm:pt modelId="{00EDC0F4-6E35-4BAC-BCE8-5AF6C6E8BCBC}" type="pres">
      <dgm:prSet presAssocID="{7966C6FE-FE3F-4EFF-99B2-0E11D51961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6898BC11-B422-4EA4-AF22-FB5F35813B90}" type="pres">
      <dgm:prSet presAssocID="{7966C6FE-FE3F-4EFF-99B2-0E11D5196149}" presName="spaceRect" presStyleCnt="0"/>
      <dgm:spPr/>
    </dgm:pt>
    <dgm:pt modelId="{26548612-B094-4C23-945B-806C6BE0FF8A}" type="pres">
      <dgm:prSet presAssocID="{7966C6FE-FE3F-4EFF-99B2-0E11D5196149}" presName="textRect" presStyleLbl="revTx" presStyleIdx="1" presStyleCnt="4">
        <dgm:presLayoutVars>
          <dgm:chMax val="1"/>
          <dgm:chPref val="1"/>
        </dgm:presLayoutVars>
      </dgm:prSet>
      <dgm:spPr/>
    </dgm:pt>
    <dgm:pt modelId="{74D9F49E-F475-44C7-B40F-F2C27BB0398E}" type="pres">
      <dgm:prSet presAssocID="{EDE4A6CC-3F58-439D-8109-9BE4E33D52CD}" presName="sibTrans" presStyleCnt="0"/>
      <dgm:spPr/>
    </dgm:pt>
    <dgm:pt modelId="{57F0DE46-343B-4690-85B4-4763E34562E8}" type="pres">
      <dgm:prSet presAssocID="{A4CB06B1-30C6-4CB5-816C-6A063E912421}" presName="compNode" presStyleCnt="0"/>
      <dgm:spPr/>
    </dgm:pt>
    <dgm:pt modelId="{81CDDB4C-0321-4E16-9860-449B29627FBF}" type="pres">
      <dgm:prSet presAssocID="{A4CB06B1-30C6-4CB5-816C-6A063E912421}" presName="iconBgRect" presStyleLbl="bgShp" presStyleIdx="2" presStyleCnt="4"/>
      <dgm:spPr/>
    </dgm:pt>
    <dgm:pt modelId="{8B8E2A6D-61CC-40EA-B03C-DF208602D03E}" type="pres">
      <dgm:prSet presAssocID="{A4CB06B1-30C6-4CB5-816C-6A063E9124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04BE606F-FF0F-4889-BBFE-4A4FDD5264D7}" type="pres">
      <dgm:prSet presAssocID="{A4CB06B1-30C6-4CB5-816C-6A063E912421}" presName="spaceRect" presStyleCnt="0"/>
      <dgm:spPr/>
    </dgm:pt>
    <dgm:pt modelId="{76B58F85-DF30-4E2C-AAA5-8140DB416F21}" type="pres">
      <dgm:prSet presAssocID="{A4CB06B1-30C6-4CB5-816C-6A063E912421}" presName="textRect" presStyleLbl="revTx" presStyleIdx="2" presStyleCnt="4">
        <dgm:presLayoutVars>
          <dgm:chMax val="1"/>
          <dgm:chPref val="1"/>
        </dgm:presLayoutVars>
      </dgm:prSet>
      <dgm:spPr/>
    </dgm:pt>
    <dgm:pt modelId="{CFFD8789-3ADA-4555-AAB4-2D15E11F52B0}" type="pres">
      <dgm:prSet presAssocID="{1C4FC92D-FAE5-4B4F-8933-E7DF569F9DE1}" presName="sibTrans" presStyleCnt="0"/>
      <dgm:spPr/>
    </dgm:pt>
    <dgm:pt modelId="{0798DF47-7C16-49AA-8120-35E0FB747D3A}" type="pres">
      <dgm:prSet presAssocID="{B67766CF-2F78-4F1C-B1AD-CD5FBC75DE92}" presName="compNode" presStyleCnt="0"/>
      <dgm:spPr/>
    </dgm:pt>
    <dgm:pt modelId="{3991FB7A-1C77-41D9-9E17-2EB34508424A}" type="pres">
      <dgm:prSet presAssocID="{B67766CF-2F78-4F1C-B1AD-CD5FBC75DE92}" presName="iconBgRect" presStyleLbl="bgShp" presStyleIdx="3" presStyleCnt="4"/>
      <dgm:spPr/>
    </dgm:pt>
    <dgm:pt modelId="{770CD7C2-BDDB-4E3A-980B-4ADD445312D1}" type="pres">
      <dgm:prSet presAssocID="{B67766CF-2F78-4F1C-B1AD-CD5FBC75DE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lette"/>
        </a:ext>
      </dgm:extLst>
    </dgm:pt>
    <dgm:pt modelId="{32C98582-B1F1-45F6-A649-28D24F87EAB8}" type="pres">
      <dgm:prSet presAssocID="{B67766CF-2F78-4F1C-B1AD-CD5FBC75DE92}" presName="spaceRect" presStyleCnt="0"/>
      <dgm:spPr/>
    </dgm:pt>
    <dgm:pt modelId="{C4364761-0A17-48E0-8425-16039D76208C}" type="pres">
      <dgm:prSet presAssocID="{B67766CF-2F78-4F1C-B1AD-CD5FBC75DE92}" presName="textRect" presStyleLbl="revTx" presStyleIdx="3" presStyleCnt="4">
        <dgm:presLayoutVars>
          <dgm:chMax val="1"/>
          <dgm:chPref val="1"/>
        </dgm:presLayoutVars>
      </dgm:prSet>
      <dgm:spPr/>
    </dgm:pt>
  </dgm:ptLst>
  <dgm:cxnLst>
    <dgm:cxn modelId="{76290606-3D43-499F-85C8-355138C314D7}" type="presOf" srcId="{A602311A-3E8F-46C1-ACA1-E2B40DD29DFE}" destId="{C692B6B9-9FA5-4D8B-B051-11F142878AF0}" srcOrd="0" destOrd="0" presId="urn:microsoft.com/office/officeart/2018/5/layout/IconCircleLabelList"/>
    <dgm:cxn modelId="{4BCD790D-A590-4414-BEAD-922292BD0FE7}" srcId="{A602311A-3E8F-46C1-ACA1-E2B40DD29DFE}" destId="{A4CB06B1-30C6-4CB5-816C-6A063E912421}" srcOrd="2" destOrd="0" parTransId="{BB814DC5-ED11-4740-B365-2E7EE8C35D87}" sibTransId="{1C4FC92D-FAE5-4B4F-8933-E7DF569F9DE1}"/>
    <dgm:cxn modelId="{07165643-D27C-4682-BCC5-81980271281C}" type="presOf" srcId="{B67766CF-2F78-4F1C-B1AD-CD5FBC75DE92}" destId="{C4364761-0A17-48E0-8425-16039D76208C}" srcOrd="0" destOrd="0" presId="urn:microsoft.com/office/officeart/2018/5/layout/IconCircleLabelList"/>
    <dgm:cxn modelId="{E3AF4A52-1C35-4CFF-B9BE-CBD36B42AF4B}" srcId="{A602311A-3E8F-46C1-ACA1-E2B40DD29DFE}" destId="{7966C6FE-FE3F-4EFF-99B2-0E11D5196149}" srcOrd="1" destOrd="0" parTransId="{5AE30F69-766B-46BE-9B13-0C3762383AB4}" sibTransId="{EDE4A6CC-3F58-439D-8109-9BE4E33D52CD}"/>
    <dgm:cxn modelId="{77957A84-85B2-4457-B82E-37F878861637}" type="presOf" srcId="{A4CB06B1-30C6-4CB5-816C-6A063E912421}" destId="{76B58F85-DF30-4E2C-AAA5-8140DB416F21}" srcOrd="0" destOrd="0" presId="urn:microsoft.com/office/officeart/2018/5/layout/IconCircleLabelList"/>
    <dgm:cxn modelId="{90E9E393-1046-49C9-83B9-8F6AF846E41A}" type="presOf" srcId="{7966C6FE-FE3F-4EFF-99B2-0E11D5196149}" destId="{26548612-B094-4C23-945B-806C6BE0FF8A}" srcOrd="0" destOrd="0" presId="urn:microsoft.com/office/officeart/2018/5/layout/IconCircleLabelList"/>
    <dgm:cxn modelId="{928065A4-3419-403E-852D-8A94C44397EE}" type="presOf" srcId="{FFBE6C0F-19AB-47A3-B105-864EA539E959}" destId="{3B51366C-579F-4427-913F-9CB3E2EE3D4C}" srcOrd="0" destOrd="0" presId="urn:microsoft.com/office/officeart/2018/5/layout/IconCircleLabelList"/>
    <dgm:cxn modelId="{267BA3A8-78DC-4A87-ABC4-A207C0140277}" srcId="{A602311A-3E8F-46C1-ACA1-E2B40DD29DFE}" destId="{FFBE6C0F-19AB-47A3-B105-864EA539E959}" srcOrd="0" destOrd="0" parTransId="{0A95540E-613D-4BA6-8222-A1890789A224}" sibTransId="{CE22A69F-779D-457E-9EE9-6297EB1DD049}"/>
    <dgm:cxn modelId="{626356B3-BD7D-4643-B2DF-D44FFD772CE3}" srcId="{A602311A-3E8F-46C1-ACA1-E2B40DD29DFE}" destId="{B67766CF-2F78-4F1C-B1AD-CD5FBC75DE92}" srcOrd="3" destOrd="0" parTransId="{E8F4ECFF-40FB-4A4F-A429-2E9944D7C8D2}" sibTransId="{7C98AC53-CC97-4AE4-983B-6214722062BB}"/>
    <dgm:cxn modelId="{D3616913-49C8-47D8-9218-086768AAAAB4}" type="presParOf" srcId="{C692B6B9-9FA5-4D8B-B051-11F142878AF0}" destId="{33C17D76-4088-4F6D-919D-5CE63D41189D}" srcOrd="0" destOrd="0" presId="urn:microsoft.com/office/officeart/2018/5/layout/IconCircleLabelList"/>
    <dgm:cxn modelId="{15960347-D5BC-49F2-9926-0B279F848B38}" type="presParOf" srcId="{33C17D76-4088-4F6D-919D-5CE63D41189D}" destId="{434F0CA5-B6A6-4B87-96EB-82AD725BF558}" srcOrd="0" destOrd="0" presId="urn:microsoft.com/office/officeart/2018/5/layout/IconCircleLabelList"/>
    <dgm:cxn modelId="{690F1CA5-2533-44E5-8850-1BD546A6100F}" type="presParOf" srcId="{33C17D76-4088-4F6D-919D-5CE63D41189D}" destId="{7B7FBD5B-93CE-4C1B-983C-C5DCAD971455}" srcOrd="1" destOrd="0" presId="urn:microsoft.com/office/officeart/2018/5/layout/IconCircleLabelList"/>
    <dgm:cxn modelId="{580FB606-B9EF-4DF2-99B0-60C0A69DA524}" type="presParOf" srcId="{33C17D76-4088-4F6D-919D-5CE63D41189D}" destId="{69D34B2F-3031-42CF-B8D6-1BDCAFFF2186}" srcOrd="2" destOrd="0" presId="urn:microsoft.com/office/officeart/2018/5/layout/IconCircleLabelList"/>
    <dgm:cxn modelId="{503E8C99-D4E1-43C3-A824-BA95E6C0E855}" type="presParOf" srcId="{33C17D76-4088-4F6D-919D-5CE63D41189D}" destId="{3B51366C-579F-4427-913F-9CB3E2EE3D4C}" srcOrd="3" destOrd="0" presId="urn:microsoft.com/office/officeart/2018/5/layout/IconCircleLabelList"/>
    <dgm:cxn modelId="{6359BAD2-ED88-46A5-9EA5-CC7E78AACFD6}" type="presParOf" srcId="{C692B6B9-9FA5-4D8B-B051-11F142878AF0}" destId="{7E08B6B1-6D19-4E40-8682-B017F7BA601A}" srcOrd="1" destOrd="0" presId="urn:microsoft.com/office/officeart/2018/5/layout/IconCircleLabelList"/>
    <dgm:cxn modelId="{566C0052-1F16-4090-BD48-2B5ED5C45196}" type="presParOf" srcId="{C692B6B9-9FA5-4D8B-B051-11F142878AF0}" destId="{0E328779-0207-4432-AFFF-910DA8A8D1B9}" srcOrd="2" destOrd="0" presId="urn:microsoft.com/office/officeart/2018/5/layout/IconCircleLabelList"/>
    <dgm:cxn modelId="{503CBE09-F904-4B7B-84A1-ED52D493FB75}" type="presParOf" srcId="{0E328779-0207-4432-AFFF-910DA8A8D1B9}" destId="{BFE8E68F-3A08-4BA1-BDA4-C1346ECFFCCA}" srcOrd="0" destOrd="0" presId="urn:microsoft.com/office/officeart/2018/5/layout/IconCircleLabelList"/>
    <dgm:cxn modelId="{3001E9B1-E472-4F10-BECE-AEE7157FC976}" type="presParOf" srcId="{0E328779-0207-4432-AFFF-910DA8A8D1B9}" destId="{00EDC0F4-6E35-4BAC-BCE8-5AF6C6E8BCBC}" srcOrd="1" destOrd="0" presId="urn:microsoft.com/office/officeart/2018/5/layout/IconCircleLabelList"/>
    <dgm:cxn modelId="{D40539E9-E4D5-4E93-BAF4-570D280D122E}" type="presParOf" srcId="{0E328779-0207-4432-AFFF-910DA8A8D1B9}" destId="{6898BC11-B422-4EA4-AF22-FB5F35813B90}" srcOrd="2" destOrd="0" presId="urn:microsoft.com/office/officeart/2018/5/layout/IconCircleLabelList"/>
    <dgm:cxn modelId="{717D5F87-7E29-4F0C-8C3B-45906BEBA9C3}" type="presParOf" srcId="{0E328779-0207-4432-AFFF-910DA8A8D1B9}" destId="{26548612-B094-4C23-945B-806C6BE0FF8A}" srcOrd="3" destOrd="0" presId="urn:microsoft.com/office/officeart/2018/5/layout/IconCircleLabelList"/>
    <dgm:cxn modelId="{01707A30-13C6-425F-BC97-07E908318CC8}" type="presParOf" srcId="{C692B6B9-9FA5-4D8B-B051-11F142878AF0}" destId="{74D9F49E-F475-44C7-B40F-F2C27BB0398E}" srcOrd="3" destOrd="0" presId="urn:microsoft.com/office/officeart/2018/5/layout/IconCircleLabelList"/>
    <dgm:cxn modelId="{AE42307E-BBF0-4768-9F64-0D5B20FB0079}" type="presParOf" srcId="{C692B6B9-9FA5-4D8B-B051-11F142878AF0}" destId="{57F0DE46-343B-4690-85B4-4763E34562E8}" srcOrd="4" destOrd="0" presId="urn:microsoft.com/office/officeart/2018/5/layout/IconCircleLabelList"/>
    <dgm:cxn modelId="{59B24D7A-76DD-4E95-BACF-A0F8B602B7ED}" type="presParOf" srcId="{57F0DE46-343B-4690-85B4-4763E34562E8}" destId="{81CDDB4C-0321-4E16-9860-449B29627FBF}" srcOrd="0" destOrd="0" presId="urn:microsoft.com/office/officeart/2018/5/layout/IconCircleLabelList"/>
    <dgm:cxn modelId="{F651D98D-AD56-40C3-BDBE-2A420C47E0F8}" type="presParOf" srcId="{57F0DE46-343B-4690-85B4-4763E34562E8}" destId="{8B8E2A6D-61CC-40EA-B03C-DF208602D03E}" srcOrd="1" destOrd="0" presId="urn:microsoft.com/office/officeart/2018/5/layout/IconCircleLabelList"/>
    <dgm:cxn modelId="{F37237ED-DEB5-4F51-9849-357869A68D4D}" type="presParOf" srcId="{57F0DE46-343B-4690-85B4-4763E34562E8}" destId="{04BE606F-FF0F-4889-BBFE-4A4FDD5264D7}" srcOrd="2" destOrd="0" presId="urn:microsoft.com/office/officeart/2018/5/layout/IconCircleLabelList"/>
    <dgm:cxn modelId="{5C7AA95D-1DBD-45A2-85DB-E0DD74E98B8C}" type="presParOf" srcId="{57F0DE46-343B-4690-85B4-4763E34562E8}" destId="{76B58F85-DF30-4E2C-AAA5-8140DB416F21}" srcOrd="3" destOrd="0" presId="urn:microsoft.com/office/officeart/2018/5/layout/IconCircleLabelList"/>
    <dgm:cxn modelId="{8299E913-1901-4AA3-A869-DB6877719ED4}" type="presParOf" srcId="{C692B6B9-9FA5-4D8B-B051-11F142878AF0}" destId="{CFFD8789-3ADA-4555-AAB4-2D15E11F52B0}" srcOrd="5" destOrd="0" presId="urn:microsoft.com/office/officeart/2018/5/layout/IconCircleLabelList"/>
    <dgm:cxn modelId="{5F099770-8638-463B-9726-66A4E935ECBD}" type="presParOf" srcId="{C692B6B9-9FA5-4D8B-B051-11F142878AF0}" destId="{0798DF47-7C16-49AA-8120-35E0FB747D3A}" srcOrd="6" destOrd="0" presId="urn:microsoft.com/office/officeart/2018/5/layout/IconCircleLabelList"/>
    <dgm:cxn modelId="{35C1FBFD-7A90-4C0B-97C3-F36A33357000}" type="presParOf" srcId="{0798DF47-7C16-49AA-8120-35E0FB747D3A}" destId="{3991FB7A-1C77-41D9-9E17-2EB34508424A}" srcOrd="0" destOrd="0" presId="urn:microsoft.com/office/officeart/2018/5/layout/IconCircleLabelList"/>
    <dgm:cxn modelId="{EBE8E8C6-5CDC-46C5-A4DA-C38E238CFB33}" type="presParOf" srcId="{0798DF47-7C16-49AA-8120-35E0FB747D3A}" destId="{770CD7C2-BDDB-4E3A-980B-4ADD445312D1}" srcOrd="1" destOrd="0" presId="urn:microsoft.com/office/officeart/2018/5/layout/IconCircleLabelList"/>
    <dgm:cxn modelId="{D86C1598-6D24-455B-A5D1-25756AC3B14A}" type="presParOf" srcId="{0798DF47-7C16-49AA-8120-35E0FB747D3A}" destId="{32C98582-B1F1-45F6-A649-28D24F87EAB8}" srcOrd="2" destOrd="0" presId="urn:microsoft.com/office/officeart/2018/5/layout/IconCircleLabelList"/>
    <dgm:cxn modelId="{EC55827D-CE22-4F60-8BA6-FF29DF708CD7}" type="presParOf" srcId="{0798DF47-7C16-49AA-8120-35E0FB747D3A}" destId="{C4364761-0A17-48E0-8425-16039D76208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6CF142-E411-4F10-ACD2-77E36EB3C4BE}" type="doc">
      <dgm:prSet loTypeId="urn:microsoft.com/office/officeart/2017/3/layout/HorizontalPathTimeline" loCatId="process" qsTypeId="urn:microsoft.com/office/officeart/2005/8/quickstyle/simple4" qsCatId="simple" csTypeId="urn:microsoft.com/office/officeart/2005/8/colors/colorful5" csCatId="colorful" phldr="1"/>
      <dgm:spPr/>
      <dgm:t>
        <a:bodyPr/>
        <a:lstStyle/>
        <a:p>
          <a:endParaRPr lang="en-US"/>
        </a:p>
      </dgm:t>
    </dgm:pt>
    <dgm:pt modelId="{758F260B-690B-4FBC-9D22-CF3737379AE1}">
      <dgm:prSet/>
      <dgm:spPr/>
      <dgm:t>
        <a:bodyPr/>
        <a:lstStyle/>
        <a:p>
          <a:pPr>
            <a:defRPr b="1"/>
          </a:pPr>
          <a:r>
            <a:rPr lang="en-US"/>
            <a:t>1900s</a:t>
          </a:r>
        </a:p>
      </dgm:t>
    </dgm:pt>
    <dgm:pt modelId="{493B266B-4215-4297-A9E3-BADC67FE934C}" type="parTrans" cxnId="{42162C83-4887-4C27-8010-02A38B846950}">
      <dgm:prSet/>
      <dgm:spPr/>
      <dgm:t>
        <a:bodyPr/>
        <a:lstStyle/>
        <a:p>
          <a:endParaRPr lang="en-US"/>
        </a:p>
      </dgm:t>
    </dgm:pt>
    <dgm:pt modelId="{303DE570-F17C-41CC-80D6-67CAF9647D0C}" type="sibTrans" cxnId="{42162C83-4887-4C27-8010-02A38B846950}">
      <dgm:prSet/>
      <dgm:spPr/>
      <dgm:t>
        <a:bodyPr/>
        <a:lstStyle/>
        <a:p>
          <a:endParaRPr lang="en-US"/>
        </a:p>
      </dgm:t>
    </dgm:pt>
    <dgm:pt modelId="{8E4154BF-391D-4099-89AB-C133DAC82B08}">
      <dgm:prSet/>
      <dgm:spPr/>
      <dgm:t>
        <a:bodyPr/>
        <a:lstStyle/>
        <a:p>
          <a:r>
            <a:rPr lang="en-US"/>
            <a:t>more formal attitude toward visualization</a:t>
          </a:r>
        </a:p>
      </dgm:t>
    </dgm:pt>
    <dgm:pt modelId="{77BEB019-0994-41A6-A30E-435384478B8D}" type="parTrans" cxnId="{198D3943-8419-4BE9-B79B-1C70E5C4E3BA}">
      <dgm:prSet/>
      <dgm:spPr/>
      <dgm:t>
        <a:bodyPr/>
        <a:lstStyle/>
        <a:p>
          <a:endParaRPr lang="en-US"/>
        </a:p>
      </dgm:t>
    </dgm:pt>
    <dgm:pt modelId="{82553884-3CC9-42DE-AE00-CFBC0ACC87D7}" type="sibTrans" cxnId="{198D3943-8419-4BE9-B79B-1C70E5C4E3BA}">
      <dgm:prSet/>
      <dgm:spPr/>
      <dgm:t>
        <a:bodyPr/>
        <a:lstStyle/>
        <a:p>
          <a:endParaRPr lang="en-US"/>
        </a:p>
      </dgm:t>
    </dgm:pt>
    <dgm:pt modelId="{4A6A6C23-77CB-4966-B1B1-7CA0343AF6F2}">
      <dgm:prSet/>
      <dgm:spPr/>
      <dgm:t>
        <a:bodyPr/>
        <a:lstStyle/>
        <a:p>
          <a:r>
            <a:rPr lang="en-US"/>
            <a:t>focus on color, value scales, and labeling</a:t>
          </a:r>
        </a:p>
      </dgm:t>
    </dgm:pt>
    <dgm:pt modelId="{93780392-601E-44E6-8A77-EC93BE24A566}" type="parTrans" cxnId="{9E876810-3ADA-4D3E-A715-440B8EE7F572}">
      <dgm:prSet/>
      <dgm:spPr/>
      <dgm:t>
        <a:bodyPr/>
        <a:lstStyle/>
        <a:p>
          <a:endParaRPr lang="en-US"/>
        </a:p>
      </dgm:t>
    </dgm:pt>
    <dgm:pt modelId="{A0FBEC00-8D91-4216-B5A7-4E413ABA8F94}" type="sibTrans" cxnId="{9E876810-3ADA-4D3E-A715-440B8EE7F572}">
      <dgm:prSet/>
      <dgm:spPr/>
      <dgm:t>
        <a:bodyPr/>
        <a:lstStyle/>
        <a:p>
          <a:endParaRPr lang="en-US"/>
        </a:p>
      </dgm:t>
    </dgm:pt>
    <dgm:pt modelId="{C77393B1-AC56-494C-A455-823E853395DE}">
      <dgm:prSet/>
      <dgm:spPr/>
      <dgm:t>
        <a:bodyPr/>
        <a:lstStyle/>
        <a:p>
          <a:r>
            <a:rPr lang="en-US"/>
            <a:t>Publication of the book Semiologie Graphique</a:t>
          </a:r>
        </a:p>
      </dgm:t>
    </dgm:pt>
    <dgm:pt modelId="{11E2D029-D8F4-485F-83CE-372092F6E870}" type="parTrans" cxnId="{AC539ACD-17D4-441A-9269-6FC8E8DAEECE}">
      <dgm:prSet/>
      <dgm:spPr/>
      <dgm:t>
        <a:bodyPr/>
        <a:lstStyle/>
        <a:p>
          <a:endParaRPr lang="en-US"/>
        </a:p>
      </dgm:t>
    </dgm:pt>
    <dgm:pt modelId="{5960F56F-8827-49D8-BF16-4024B4415B60}" type="sibTrans" cxnId="{AC539ACD-17D4-441A-9269-6FC8E8DAEECE}">
      <dgm:prSet/>
      <dgm:spPr/>
      <dgm:t>
        <a:bodyPr/>
        <a:lstStyle/>
        <a:p>
          <a:endParaRPr lang="en-US"/>
        </a:p>
      </dgm:t>
    </dgm:pt>
    <dgm:pt modelId="{A0DC4403-C468-4F00-9DE5-D7F095FEDD0D}">
      <dgm:prSet/>
      <dgm:spPr/>
      <dgm:t>
        <a:bodyPr/>
        <a:lstStyle/>
        <a:p>
          <a:pPr>
            <a:defRPr b="1"/>
          </a:pPr>
          <a:r>
            <a:rPr lang="en-US"/>
            <a:t>2000s</a:t>
          </a:r>
        </a:p>
      </dgm:t>
    </dgm:pt>
    <dgm:pt modelId="{76284F98-4A75-4D50-8E14-51DBB65E162D}" type="parTrans" cxnId="{52C8E46E-1193-41B3-A273-E12CE5DC4838}">
      <dgm:prSet/>
      <dgm:spPr/>
      <dgm:t>
        <a:bodyPr/>
        <a:lstStyle/>
        <a:p>
          <a:endParaRPr lang="en-US"/>
        </a:p>
      </dgm:t>
    </dgm:pt>
    <dgm:pt modelId="{4CFFF710-F61A-4B60-A62D-860B84F2CAEE}" type="sibTrans" cxnId="{52C8E46E-1193-41B3-A273-E12CE5DC4838}">
      <dgm:prSet/>
      <dgm:spPr/>
      <dgm:t>
        <a:bodyPr/>
        <a:lstStyle/>
        <a:p>
          <a:endParaRPr lang="en-US"/>
        </a:p>
      </dgm:t>
    </dgm:pt>
    <dgm:pt modelId="{6383FCB7-2F75-49B3-B13A-249396716332}">
      <dgm:prSet/>
      <dgm:spPr/>
      <dgm:t>
        <a:bodyPr/>
        <a:lstStyle/>
        <a:p>
          <a:r>
            <a:rPr lang="en-US"/>
            <a:t>Emergence of Internet as the medium for information visualization à raising visual literacy</a:t>
          </a:r>
        </a:p>
      </dgm:t>
    </dgm:pt>
    <dgm:pt modelId="{4EE02D9A-78A7-40C8-A4F9-5A5ED6063649}" type="parTrans" cxnId="{3ADF2AF0-A242-4E1D-AC2A-7227B0A7F007}">
      <dgm:prSet/>
      <dgm:spPr/>
      <dgm:t>
        <a:bodyPr/>
        <a:lstStyle/>
        <a:p>
          <a:endParaRPr lang="en-US"/>
        </a:p>
      </dgm:t>
    </dgm:pt>
    <dgm:pt modelId="{4BD5227F-E50A-4760-97DB-E255D68DE3D4}" type="sibTrans" cxnId="{3ADF2AF0-A242-4E1D-AC2A-7227B0A7F007}">
      <dgm:prSet/>
      <dgm:spPr/>
      <dgm:t>
        <a:bodyPr/>
        <a:lstStyle/>
        <a:p>
          <a:endParaRPr lang="en-US"/>
        </a:p>
      </dgm:t>
    </dgm:pt>
    <dgm:pt modelId="{7D62157E-BC0B-4115-AADF-2033F03E2622}">
      <dgm:prSet/>
      <dgm:spPr/>
      <dgm:t>
        <a:bodyPr/>
        <a:lstStyle/>
        <a:p>
          <a:r>
            <a:rPr lang="en-US"/>
            <a:t>Incorporate interaction, animation, 3D graphics-rendering, virtual worlds, real-time data feed</a:t>
          </a:r>
        </a:p>
      </dgm:t>
    </dgm:pt>
    <dgm:pt modelId="{BB5CF6A8-973D-438B-9787-AE3DC36F97F8}" type="parTrans" cxnId="{215305B3-A181-45E3-B6CE-6897E37E8571}">
      <dgm:prSet/>
      <dgm:spPr/>
      <dgm:t>
        <a:bodyPr/>
        <a:lstStyle/>
        <a:p>
          <a:endParaRPr lang="en-US"/>
        </a:p>
      </dgm:t>
    </dgm:pt>
    <dgm:pt modelId="{F85E996F-BED2-4230-9194-CE4CF11429AF}" type="sibTrans" cxnId="{215305B3-A181-45E3-B6CE-6897E37E8571}">
      <dgm:prSet/>
      <dgm:spPr/>
      <dgm:t>
        <a:bodyPr/>
        <a:lstStyle/>
        <a:p>
          <a:endParaRPr lang="en-US"/>
        </a:p>
      </dgm:t>
    </dgm:pt>
    <dgm:pt modelId="{126DB738-9A57-40CA-9755-181067823CC3}">
      <dgm:prSet/>
      <dgm:spPr/>
      <dgm:t>
        <a:bodyPr/>
        <a:lstStyle/>
        <a:p>
          <a:pPr>
            <a:defRPr b="1"/>
          </a:pPr>
          <a:r>
            <a:rPr lang="en-US"/>
            <a:t>2010s</a:t>
          </a:r>
        </a:p>
      </dgm:t>
    </dgm:pt>
    <dgm:pt modelId="{908474E9-7759-462C-8276-1381ADE08752}" type="parTrans" cxnId="{2C50848B-5B2D-4278-BC13-80A6ADEF0E5B}">
      <dgm:prSet/>
      <dgm:spPr/>
      <dgm:t>
        <a:bodyPr/>
        <a:lstStyle/>
        <a:p>
          <a:endParaRPr lang="en-US"/>
        </a:p>
      </dgm:t>
    </dgm:pt>
    <dgm:pt modelId="{F3B54FAC-9889-42C1-A11C-EEC9850BDBEB}" type="sibTrans" cxnId="{2C50848B-5B2D-4278-BC13-80A6ADEF0E5B}">
      <dgm:prSet/>
      <dgm:spPr/>
      <dgm:t>
        <a:bodyPr/>
        <a:lstStyle/>
        <a:p>
          <a:endParaRPr lang="en-US"/>
        </a:p>
      </dgm:t>
    </dgm:pt>
    <dgm:pt modelId="{B6AC2CED-22F4-4372-9DEB-33A5E97F1F30}">
      <dgm:prSet/>
      <dgm:spPr/>
      <dgm:t>
        <a:bodyPr/>
        <a:lstStyle/>
        <a:p>
          <a:r>
            <a:rPr lang="en-US"/>
            <a:t>and beyond – ?</a:t>
          </a:r>
        </a:p>
      </dgm:t>
    </dgm:pt>
    <dgm:pt modelId="{A52EC801-4A0A-459A-9CFE-E7A08910E8E7}" type="parTrans" cxnId="{51032EBE-F0B3-47AF-9715-3D242BC77517}">
      <dgm:prSet/>
      <dgm:spPr/>
      <dgm:t>
        <a:bodyPr/>
        <a:lstStyle/>
        <a:p>
          <a:endParaRPr lang="en-US"/>
        </a:p>
      </dgm:t>
    </dgm:pt>
    <dgm:pt modelId="{566F4802-528A-4159-AF12-D544CCD42E04}" type="sibTrans" cxnId="{51032EBE-F0B3-47AF-9715-3D242BC77517}">
      <dgm:prSet/>
      <dgm:spPr/>
      <dgm:t>
        <a:bodyPr/>
        <a:lstStyle/>
        <a:p>
          <a:endParaRPr lang="en-US"/>
        </a:p>
      </dgm:t>
    </dgm:pt>
    <dgm:pt modelId="{FE55DE76-AD8D-4C9F-9147-B9E0E3340D9C}" type="pres">
      <dgm:prSet presAssocID="{356CF142-E411-4F10-ACD2-77E36EB3C4BE}" presName="root" presStyleCnt="0">
        <dgm:presLayoutVars>
          <dgm:chMax/>
          <dgm:chPref/>
          <dgm:animLvl val="lvl"/>
        </dgm:presLayoutVars>
      </dgm:prSet>
      <dgm:spPr/>
    </dgm:pt>
    <dgm:pt modelId="{85AECD55-32F7-4C3A-BC33-4AB8B43D85D0}" type="pres">
      <dgm:prSet presAssocID="{356CF142-E411-4F10-ACD2-77E36EB3C4BE}" presName="divider" presStyleLbl="node1" presStyleIdx="0" presStyleCnt="1"/>
      <dgm:spPr/>
    </dgm:pt>
    <dgm:pt modelId="{6B42F71D-A3BE-4A4C-B385-DB13C30A1281}" type="pres">
      <dgm:prSet presAssocID="{356CF142-E411-4F10-ACD2-77E36EB3C4BE}" presName="nodes" presStyleCnt="0">
        <dgm:presLayoutVars>
          <dgm:chMax/>
          <dgm:chPref/>
          <dgm:animLvl val="lvl"/>
        </dgm:presLayoutVars>
      </dgm:prSet>
      <dgm:spPr/>
    </dgm:pt>
    <dgm:pt modelId="{EC9D6C64-CF08-4F3D-B6C1-0427E0C86085}" type="pres">
      <dgm:prSet presAssocID="{758F260B-690B-4FBC-9D22-CF3737379AE1}" presName="composite" presStyleCnt="0"/>
      <dgm:spPr/>
    </dgm:pt>
    <dgm:pt modelId="{3A698D41-7C20-40FA-90C4-EF000B6CD9DC}" type="pres">
      <dgm:prSet presAssocID="{758F260B-690B-4FBC-9D22-CF3737379AE1}" presName="L1TextContainer" presStyleLbl="revTx" presStyleIdx="0" presStyleCnt="3">
        <dgm:presLayoutVars>
          <dgm:chMax val="1"/>
          <dgm:chPref val="1"/>
          <dgm:bulletEnabled val="1"/>
        </dgm:presLayoutVars>
      </dgm:prSet>
      <dgm:spPr/>
    </dgm:pt>
    <dgm:pt modelId="{9E6FB937-5754-4E31-A702-CE8B8135D235}" type="pres">
      <dgm:prSet presAssocID="{758F260B-690B-4FBC-9D22-CF3737379AE1}" presName="L2TextContainerWrapper" presStyleCnt="0">
        <dgm:presLayoutVars>
          <dgm:chMax val="0"/>
          <dgm:chPref val="0"/>
          <dgm:bulletEnabled val="1"/>
        </dgm:presLayoutVars>
      </dgm:prSet>
      <dgm:spPr/>
    </dgm:pt>
    <dgm:pt modelId="{DC507113-3D9B-4AF1-A84D-6672A78386F2}" type="pres">
      <dgm:prSet presAssocID="{758F260B-690B-4FBC-9D22-CF3737379AE1}" presName="L2TextContainer" presStyleLbl="bgAccFollowNode1" presStyleIdx="0" presStyleCnt="3"/>
      <dgm:spPr/>
    </dgm:pt>
    <dgm:pt modelId="{56E56421-FC18-4661-B56F-34321D8B805E}" type="pres">
      <dgm:prSet presAssocID="{758F260B-690B-4FBC-9D22-CF3737379AE1}" presName="FlexibleEmptyPlaceHolder" presStyleCnt="0"/>
      <dgm:spPr/>
    </dgm:pt>
    <dgm:pt modelId="{B64AEFDB-A3B0-427F-82C0-E0DABD82DCD2}" type="pres">
      <dgm:prSet presAssocID="{758F260B-690B-4FBC-9D22-CF3737379AE1}" presName="ConnectLine" presStyleLbl="alignNode1" presStyleIdx="0" presStyleCnt="3"/>
      <dgm:spPr>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0"/>
              <a:satOff val="0"/>
              <a:lumOff val="0"/>
              <a:alphaOff val="0"/>
            </a:schemeClr>
          </a:solidFill>
          <a:prstDash val="dash"/>
        </a:ln>
        <a:effectLst/>
      </dgm:spPr>
    </dgm:pt>
    <dgm:pt modelId="{BD17EBE4-0949-448B-9EE3-690767018353}" type="pres">
      <dgm:prSet presAssocID="{758F260B-690B-4FBC-9D22-CF3737379AE1}" presName="ConnectorPoint" presStyleLbl="fgAcc1" presStyleIdx="0" presStyleCnt="3"/>
      <dgm:spPr>
        <a:solidFill>
          <a:schemeClr val="lt1">
            <a:alpha val="90000"/>
            <a:hueOff val="0"/>
            <a:satOff val="0"/>
            <a:lumOff val="0"/>
            <a:alphaOff val="0"/>
          </a:schemeClr>
        </a:solidFill>
        <a:ln w="9525" cap="flat" cmpd="sng" algn="ctr">
          <a:noFill/>
          <a:prstDash val="solid"/>
        </a:ln>
        <a:effectLst/>
      </dgm:spPr>
    </dgm:pt>
    <dgm:pt modelId="{EC0B0408-34FE-41FE-BF53-37F366715D35}" type="pres">
      <dgm:prSet presAssocID="{758F260B-690B-4FBC-9D22-CF3737379AE1}" presName="EmptyPlaceHolder" presStyleCnt="0"/>
      <dgm:spPr/>
    </dgm:pt>
    <dgm:pt modelId="{60AD4092-96E7-44A9-A8C0-A60E861D0951}" type="pres">
      <dgm:prSet presAssocID="{303DE570-F17C-41CC-80D6-67CAF9647D0C}" presName="spaceBetweenRectangles" presStyleCnt="0"/>
      <dgm:spPr/>
    </dgm:pt>
    <dgm:pt modelId="{DA77AB32-4BCD-49AD-9A73-3F9A5EF7A7B2}" type="pres">
      <dgm:prSet presAssocID="{A0DC4403-C468-4F00-9DE5-D7F095FEDD0D}" presName="composite" presStyleCnt="0"/>
      <dgm:spPr/>
    </dgm:pt>
    <dgm:pt modelId="{EE4DAD76-7BB5-49F1-AAC8-8FB26861CDDA}" type="pres">
      <dgm:prSet presAssocID="{A0DC4403-C468-4F00-9DE5-D7F095FEDD0D}" presName="L1TextContainer" presStyleLbl="revTx" presStyleIdx="1" presStyleCnt="3">
        <dgm:presLayoutVars>
          <dgm:chMax val="1"/>
          <dgm:chPref val="1"/>
          <dgm:bulletEnabled val="1"/>
        </dgm:presLayoutVars>
      </dgm:prSet>
      <dgm:spPr/>
    </dgm:pt>
    <dgm:pt modelId="{C6C64EBD-C6F1-4CE2-B7F5-2DA4B27AED7B}" type="pres">
      <dgm:prSet presAssocID="{A0DC4403-C468-4F00-9DE5-D7F095FEDD0D}" presName="L2TextContainerWrapper" presStyleCnt="0">
        <dgm:presLayoutVars>
          <dgm:chMax val="0"/>
          <dgm:chPref val="0"/>
          <dgm:bulletEnabled val="1"/>
        </dgm:presLayoutVars>
      </dgm:prSet>
      <dgm:spPr/>
    </dgm:pt>
    <dgm:pt modelId="{6BFC7523-3E3E-44A0-B29C-BA88AF62D007}" type="pres">
      <dgm:prSet presAssocID="{A0DC4403-C468-4F00-9DE5-D7F095FEDD0D}" presName="L2TextContainer" presStyleLbl="bgAccFollowNode1" presStyleIdx="1" presStyleCnt="3"/>
      <dgm:spPr/>
    </dgm:pt>
    <dgm:pt modelId="{B5ED5DC2-15D3-4392-B665-BA6AE314D931}" type="pres">
      <dgm:prSet presAssocID="{A0DC4403-C468-4F00-9DE5-D7F095FEDD0D}" presName="FlexibleEmptyPlaceHolder" presStyleCnt="0"/>
      <dgm:spPr/>
    </dgm:pt>
    <dgm:pt modelId="{21CBBB59-6DC3-4C82-84EA-C81E56F061FA}" type="pres">
      <dgm:prSet presAssocID="{A0DC4403-C468-4F00-9DE5-D7F095FEDD0D}" presName="ConnectLine" presStyleLbl="alignNode1" presStyleIdx="1" presStyleCnt="3"/>
      <dgm:spPr>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1654278"/>
              <a:satOff val="-8885"/>
              <a:lumOff val="3039"/>
              <a:alphaOff val="0"/>
            </a:schemeClr>
          </a:solidFill>
          <a:prstDash val="dash"/>
        </a:ln>
        <a:effectLst/>
      </dgm:spPr>
    </dgm:pt>
    <dgm:pt modelId="{F4CAA03F-77EA-4ECF-88DA-0B76A1BBF568}" type="pres">
      <dgm:prSet presAssocID="{A0DC4403-C468-4F00-9DE5-D7F095FEDD0D}" presName="ConnectorPoint" presStyleLbl="fgAcc1" presStyleIdx="1" presStyleCnt="3"/>
      <dgm:spPr>
        <a:solidFill>
          <a:schemeClr val="lt1">
            <a:alpha val="90000"/>
            <a:hueOff val="0"/>
            <a:satOff val="0"/>
            <a:lumOff val="0"/>
            <a:alphaOff val="0"/>
          </a:schemeClr>
        </a:solidFill>
        <a:ln w="9525" cap="flat" cmpd="sng" algn="ctr">
          <a:noFill/>
          <a:prstDash val="solid"/>
        </a:ln>
        <a:effectLst/>
      </dgm:spPr>
    </dgm:pt>
    <dgm:pt modelId="{CA3FF381-856F-4B50-B63D-0728F0FD0A21}" type="pres">
      <dgm:prSet presAssocID="{A0DC4403-C468-4F00-9DE5-D7F095FEDD0D}" presName="EmptyPlaceHolder" presStyleCnt="0"/>
      <dgm:spPr/>
    </dgm:pt>
    <dgm:pt modelId="{698AA891-62C9-418C-AC83-0EBD07A811EE}" type="pres">
      <dgm:prSet presAssocID="{4CFFF710-F61A-4B60-A62D-860B84F2CAEE}" presName="spaceBetweenRectangles" presStyleCnt="0"/>
      <dgm:spPr/>
    </dgm:pt>
    <dgm:pt modelId="{FD5D3426-EB10-47B9-A4B0-E1E6B9731038}" type="pres">
      <dgm:prSet presAssocID="{126DB738-9A57-40CA-9755-181067823CC3}" presName="composite" presStyleCnt="0"/>
      <dgm:spPr/>
    </dgm:pt>
    <dgm:pt modelId="{5967DD0A-4E2E-4BE8-8949-A7F5F2EA7259}" type="pres">
      <dgm:prSet presAssocID="{126DB738-9A57-40CA-9755-181067823CC3}" presName="L1TextContainer" presStyleLbl="revTx" presStyleIdx="2" presStyleCnt="3">
        <dgm:presLayoutVars>
          <dgm:chMax val="1"/>
          <dgm:chPref val="1"/>
          <dgm:bulletEnabled val="1"/>
        </dgm:presLayoutVars>
      </dgm:prSet>
      <dgm:spPr/>
    </dgm:pt>
    <dgm:pt modelId="{F164FCD2-91FB-4C05-99DF-0551621C3E2A}" type="pres">
      <dgm:prSet presAssocID="{126DB738-9A57-40CA-9755-181067823CC3}" presName="L2TextContainerWrapper" presStyleCnt="0">
        <dgm:presLayoutVars>
          <dgm:chMax val="0"/>
          <dgm:chPref val="0"/>
          <dgm:bulletEnabled val="1"/>
        </dgm:presLayoutVars>
      </dgm:prSet>
      <dgm:spPr/>
    </dgm:pt>
    <dgm:pt modelId="{A6B1BEBC-87EE-4D6C-B33A-DE4F7F656FB0}" type="pres">
      <dgm:prSet presAssocID="{126DB738-9A57-40CA-9755-181067823CC3}" presName="L2TextContainer" presStyleLbl="bgAccFollowNode1" presStyleIdx="2" presStyleCnt="3"/>
      <dgm:spPr/>
    </dgm:pt>
    <dgm:pt modelId="{C070C5B6-085F-4ADA-9900-3E5E8AFB47DF}" type="pres">
      <dgm:prSet presAssocID="{126DB738-9A57-40CA-9755-181067823CC3}" presName="FlexibleEmptyPlaceHolder" presStyleCnt="0"/>
      <dgm:spPr/>
    </dgm:pt>
    <dgm:pt modelId="{F909702A-35B8-4F67-8302-B20151736BA1}" type="pres">
      <dgm:prSet presAssocID="{126DB738-9A57-40CA-9755-181067823CC3}" presName="ConnectLine" presStyleLbl="alignNode1" presStyleIdx="2" presStyleCnt="3"/>
      <dgm:spPr>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3308557"/>
              <a:satOff val="-17770"/>
              <a:lumOff val="6078"/>
              <a:alphaOff val="0"/>
            </a:schemeClr>
          </a:solidFill>
          <a:prstDash val="dash"/>
        </a:ln>
        <a:effectLst/>
      </dgm:spPr>
    </dgm:pt>
    <dgm:pt modelId="{78E31747-948D-4D55-B7CD-8815C480CD83}" type="pres">
      <dgm:prSet presAssocID="{126DB738-9A57-40CA-9755-181067823CC3}" presName="ConnectorPoint" presStyleLbl="fgAcc1" presStyleIdx="2" presStyleCnt="3"/>
      <dgm:spPr>
        <a:solidFill>
          <a:schemeClr val="lt1">
            <a:alpha val="90000"/>
            <a:hueOff val="0"/>
            <a:satOff val="0"/>
            <a:lumOff val="0"/>
            <a:alphaOff val="0"/>
          </a:schemeClr>
        </a:solidFill>
        <a:ln w="9525" cap="flat" cmpd="sng" algn="ctr">
          <a:noFill/>
          <a:prstDash val="solid"/>
        </a:ln>
        <a:effectLst/>
      </dgm:spPr>
    </dgm:pt>
    <dgm:pt modelId="{C2D0DF6B-90E6-4756-9DAC-CD32F5B7A91D}" type="pres">
      <dgm:prSet presAssocID="{126DB738-9A57-40CA-9755-181067823CC3}" presName="EmptyPlaceHolder" presStyleCnt="0"/>
      <dgm:spPr/>
    </dgm:pt>
  </dgm:ptLst>
  <dgm:cxnLst>
    <dgm:cxn modelId="{A0D3AA02-D57F-4BDC-8D62-960A9C12E84A}" type="presOf" srcId="{B6AC2CED-22F4-4372-9DEB-33A5E97F1F30}" destId="{A6B1BEBC-87EE-4D6C-B33A-DE4F7F656FB0}" srcOrd="0" destOrd="0" presId="urn:microsoft.com/office/officeart/2017/3/layout/HorizontalPathTimeline"/>
    <dgm:cxn modelId="{469D0304-0E52-4447-B69E-CAB6E2A1A60C}" type="presOf" srcId="{356CF142-E411-4F10-ACD2-77E36EB3C4BE}" destId="{FE55DE76-AD8D-4C9F-9147-B9E0E3340D9C}" srcOrd="0" destOrd="0" presId="urn:microsoft.com/office/officeart/2017/3/layout/HorizontalPathTimeline"/>
    <dgm:cxn modelId="{9E876810-3ADA-4D3E-A715-440B8EE7F572}" srcId="{758F260B-690B-4FBC-9D22-CF3737379AE1}" destId="{4A6A6C23-77CB-4966-B1B1-7CA0343AF6F2}" srcOrd="1" destOrd="0" parTransId="{93780392-601E-44E6-8A77-EC93BE24A566}" sibTransId="{A0FBEC00-8D91-4216-B5A7-4E413ABA8F94}"/>
    <dgm:cxn modelId="{AB59CB1D-C614-4BBB-8A58-3FF4F9339965}" type="presOf" srcId="{758F260B-690B-4FBC-9D22-CF3737379AE1}" destId="{3A698D41-7C20-40FA-90C4-EF000B6CD9DC}" srcOrd="0" destOrd="0" presId="urn:microsoft.com/office/officeart/2017/3/layout/HorizontalPathTimeline"/>
    <dgm:cxn modelId="{60BF0E2E-8BE5-406E-BE74-B2A38C6706D4}" type="presOf" srcId="{126DB738-9A57-40CA-9755-181067823CC3}" destId="{5967DD0A-4E2E-4BE8-8949-A7F5F2EA7259}" srcOrd="0" destOrd="0" presId="urn:microsoft.com/office/officeart/2017/3/layout/HorizontalPathTimeline"/>
    <dgm:cxn modelId="{198D3943-8419-4BE9-B79B-1C70E5C4E3BA}" srcId="{758F260B-690B-4FBC-9D22-CF3737379AE1}" destId="{8E4154BF-391D-4099-89AB-C133DAC82B08}" srcOrd="0" destOrd="0" parTransId="{77BEB019-0994-41A6-A30E-435384478B8D}" sibTransId="{82553884-3CC9-42DE-AE00-CFBC0ACC87D7}"/>
    <dgm:cxn modelId="{E1C66A4D-1035-4953-BF59-5F8661934F40}" type="presOf" srcId="{6383FCB7-2F75-49B3-B13A-249396716332}" destId="{6BFC7523-3E3E-44A0-B29C-BA88AF62D007}" srcOrd="0" destOrd="0" presId="urn:microsoft.com/office/officeart/2017/3/layout/HorizontalPathTimeline"/>
    <dgm:cxn modelId="{52C8E46E-1193-41B3-A273-E12CE5DC4838}" srcId="{356CF142-E411-4F10-ACD2-77E36EB3C4BE}" destId="{A0DC4403-C468-4F00-9DE5-D7F095FEDD0D}" srcOrd="1" destOrd="0" parTransId="{76284F98-4A75-4D50-8E14-51DBB65E162D}" sibTransId="{4CFFF710-F61A-4B60-A62D-860B84F2CAEE}"/>
    <dgm:cxn modelId="{60FA0451-8E53-462F-8361-5F8D35EFA43F}" type="presOf" srcId="{7D62157E-BC0B-4115-AADF-2033F03E2622}" destId="{6BFC7523-3E3E-44A0-B29C-BA88AF62D007}" srcOrd="0" destOrd="1" presId="urn:microsoft.com/office/officeart/2017/3/layout/HorizontalPathTimeline"/>
    <dgm:cxn modelId="{42162C83-4887-4C27-8010-02A38B846950}" srcId="{356CF142-E411-4F10-ACD2-77E36EB3C4BE}" destId="{758F260B-690B-4FBC-9D22-CF3737379AE1}" srcOrd="0" destOrd="0" parTransId="{493B266B-4215-4297-A9E3-BADC67FE934C}" sibTransId="{303DE570-F17C-41CC-80D6-67CAF9647D0C}"/>
    <dgm:cxn modelId="{2C50848B-5B2D-4278-BC13-80A6ADEF0E5B}" srcId="{356CF142-E411-4F10-ACD2-77E36EB3C4BE}" destId="{126DB738-9A57-40CA-9755-181067823CC3}" srcOrd="2" destOrd="0" parTransId="{908474E9-7759-462C-8276-1381ADE08752}" sibTransId="{F3B54FAC-9889-42C1-A11C-EEC9850BDBEB}"/>
    <dgm:cxn modelId="{D98C36A5-D93F-4F0D-A7C1-15962A84B937}" type="presOf" srcId="{A0DC4403-C468-4F00-9DE5-D7F095FEDD0D}" destId="{EE4DAD76-7BB5-49F1-AAC8-8FB26861CDDA}" srcOrd="0" destOrd="0" presId="urn:microsoft.com/office/officeart/2017/3/layout/HorizontalPathTimeline"/>
    <dgm:cxn modelId="{215305B3-A181-45E3-B6CE-6897E37E8571}" srcId="{A0DC4403-C468-4F00-9DE5-D7F095FEDD0D}" destId="{7D62157E-BC0B-4115-AADF-2033F03E2622}" srcOrd="1" destOrd="0" parTransId="{BB5CF6A8-973D-438B-9787-AE3DC36F97F8}" sibTransId="{F85E996F-BED2-4230-9194-CE4CF11429AF}"/>
    <dgm:cxn modelId="{51032EBE-F0B3-47AF-9715-3D242BC77517}" srcId="{126DB738-9A57-40CA-9755-181067823CC3}" destId="{B6AC2CED-22F4-4372-9DEB-33A5E97F1F30}" srcOrd="0" destOrd="0" parTransId="{A52EC801-4A0A-459A-9CFE-E7A08910E8E7}" sibTransId="{566F4802-528A-4159-AF12-D544CCD42E04}"/>
    <dgm:cxn modelId="{9AE2E6C6-BEDF-4002-8FE0-7C295A0EAAE8}" type="presOf" srcId="{C77393B1-AC56-494C-A455-823E853395DE}" destId="{DC507113-3D9B-4AF1-A84D-6672A78386F2}" srcOrd="0" destOrd="2" presId="urn:microsoft.com/office/officeart/2017/3/layout/HorizontalPathTimeline"/>
    <dgm:cxn modelId="{AC539ACD-17D4-441A-9269-6FC8E8DAEECE}" srcId="{758F260B-690B-4FBC-9D22-CF3737379AE1}" destId="{C77393B1-AC56-494C-A455-823E853395DE}" srcOrd="2" destOrd="0" parTransId="{11E2D029-D8F4-485F-83CE-372092F6E870}" sibTransId="{5960F56F-8827-49D8-BF16-4024B4415B60}"/>
    <dgm:cxn modelId="{B39354CE-D559-477B-895F-C950B0489653}" type="presOf" srcId="{8E4154BF-391D-4099-89AB-C133DAC82B08}" destId="{DC507113-3D9B-4AF1-A84D-6672A78386F2}" srcOrd="0" destOrd="0" presId="urn:microsoft.com/office/officeart/2017/3/layout/HorizontalPathTimeline"/>
    <dgm:cxn modelId="{59B1E6E3-74E4-4502-B147-1716E6028100}" type="presOf" srcId="{4A6A6C23-77CB-4966-B1B1-7CA0343AF6F2}" destId="{DC507113-3D9B-4AF1-A84D-6672A78386F2}" srcOrd="0" destOrd="1" presId="urn:microsoft.com/office/officeart/2017/3/layout/HorizontalPathTimeline"/>
    <dgm:cxn modelId="{3ADF2AF0-A242-4E1D-AC2A-7227B0A7F007}" srcId="{A0DC4403-C468-4F00-9DE5-D7F095FEDD0D}" destId="{6383FCB7-2F75-49B3-B13A-249396716332}" srcOrd="0" destOrd="0" parTransId="{4EE02D9A-78A7-40C8-A4F9-5A5ED6063649}" sibTransId="{4BD5227F-E50A-4760-97DB-E255D68DE3D4}"/>
    <dgm:cxn modelId="{CADA083E-4103-475C-946F-591A84E80F11}" type="presParOf" srcId="{FE55DE76-AD8D-4C9F-9147-B9E0E3340D9C}" destId="{85AECD55-32F7-4C3A-BC33-4AB8B43D85D0}" srcOrd="0" destOrd="0" presId="urn:microsoft.com/office/officeart/2017/3/layout/HorizontalPathTimeline"/>
    <dgm:cxn modelId="{099DC621-2F6F-4632-8C0A-20D08C9F60D4}" type="presParOf" srcId="{FE55DE76-AD8D-4C9F-9147-B9E0E3340D9C}" destId="{6B42F71D-A3BE-4A4C-B385-DB13C30A1281}" srcOrd="1" destOrd="0" presId="urn:microsoft.com/office/officeart/2017/3/layout/HorizontalPathTimeline"/>
    <dgm:cxn modelId="{E746E93C-01FE-422C-AC7D-896ED9E409AF}" type="presParOf" srcId="{6B42F71D-A3BE-4A4C-B385-DB13C30A1281}" destId="{EC9D6C64-CF08-4F3D-B6C1-0427E0C86085}" srcOrd="0" destOrd="0" presId="urn:microsoft.com/office/officeart/2017/3/layout/HorizontalPathTimeline"/>
    <dgm:cxn modelId="{A3D05284-2652-4716-ABB6-70185AF5C7D8}" type="presParOf" srcId="{EC9D6C64-CF08-4F3D-B6C1-0427E0C86085}" destId="{3A698D41-7C20-40FA-90C4-EF000B6CD9DC}" srcOrd="0" destOrd="0" presId="urn:microsoft.com/office/officeart/2017/3/layout/HorizontalPathTimeline"/>
    <dgm:cxn modelId="{3FBB50CC-7E1A-4045-9345-399488D1AC4A}" type="presParOf" srcId="{EC9D6C64-CF08-4F3D-B6C1-0427E0C86085}" destId="{9E6FB937-5754-4E31-A702-CE8B8135D235}" srcOrd="1" destOrd="0" presId="urn:microsoft.com/office/officeart/2017/3/layout/HorizontalPathTimeline"/>
    <dgm:cxn modelId="{A894C04E-C218-47B3-8DE6-DCDDC8774987}" type="presParOf" srcId="{9E6FB937-5754-4E31-A702-CE8B8135D235}" destId="{DC507113-3D9B-4AF1-A84D-6672A78386F2}" srcOrd="0" destOrd="0" presId="urn:microsoft.com/office/officeart/2017/3/layout/HorizontalPathTimeline"/>
    <dgm:cxn modelId="{48E41A13-9D7C-4AE8-95F3-276D4018479E}" type="presParOf" srcId="{9E6FB937-5754-4E31-A702-CE8B8135D235}" destId="{56E56421-FC18-4661-B56F-34321D8B805E}" srcOrd="1" destOrd="0" presId="urn:microsoft.com/office/officeart/2017/3/layout/HorizontalPathTimeline"/>
    <dgm:cxn modelId="{355C5F24-5707-42D8-9680-3A2B431E3ECA}" type="presParOf" srcId="{EC9D6C64-CF08-4F3D-B6C1-0427E0C86085}" destId="{B64AEFDB-A3B0-427F-82C0-E0DABD82DCD2}" srcOrd="2" destOrd="0" presId="urn:microsoft.com/office/officeart/2017/3/layout/HorizontalPathTimeline"/>
    <dgm:cxn modelId="{410A4BD6-062A-41F2-AA26-83EEA226FA73}" type="presParOf" srcId="{EC9D6C64-CF08-4F3D-B6C1-0427E0C86085}" destId="{BD17EBE4-0949-448B-9EE3-690767018353}" srcOrd="3" destOrd="0" presId="urn:microsoft.com/office/officeart/2017/3/layout/HorizontalPathTimeline"/>
    <dgm:cxn modelId="{7E6676F8-9123-4D16-BFDF-472E9222D0E9}" type="presParOf" srcId="{EC9D6C64-CF08-4F3D-B6C1-0427E0C86085}" destId="{EC0B0408-34FE-41FE-BF53-37F366715D35}" srcOrd="4" destOrd="0" presId="urn:microsoft.com/office/officeart/2017/3/layout/HorizontalPathTimeline"/>
    <dgm:cxn modelId="{1B03767F-1990-4682-81BD-514C3B3A3F2B}" type="presParOf" srcId="{6B42F71D-A3BE-4A4C-B385-DB13C30A1281}" destId="{60AD4092-96E7-44A9-A8C0-A60E861D0951}" srcOrd="1" destOrd="0" presId="urn:microsoft.com/office/officeart/2017/3/layout/HorizontalPathTimeline"/>
    <dgm:cxn modelId="{D58E2DFC-A227-438A-BD7D-5CC367AF660A}" type="presParOf" srcId="{6B42F71D-A3BE-4A4C-B385-DB13C30A1281}" destId="{DA77AB32-4BCD-49AD-9A73-3F9A5EF7A7B2}" srcOrd="2" destOrd="0" presId="urn:microsoft.com/office/officeart/2017/3/layout/HorizontalPathTimeline"/>
    <dgm:cxn modelId="{37B77930-7E85-4DE4-9021-B8AA69D8D322}" type="presParOf" srcId="{DA77AB32-4BCD-49AD-9A73-3F9A5EF7A7B2}" destId="{EE4DAD76-7BB5-49F1-AAC8-8FB26861CDDA}" srcOrd="0" destOrd="0" presId="urn:microsoft.com/office/officeart/2017/3/layout/HorizontalPathTimeline"/>
    <dgm:cxn modelId="{3FFD6AA2-D9CA-484C-BD85-3D0D2CF9CB8E}" type="presParOf" srcId="{DA77AB32-4BCD-49AD-9A73-3F9A5EF7A7B2}" destId="{C6C64EBD-C6F1-4CE2-B7F5-2DA4B27AED7B}" srcOrd="1" destOrd="0" presId="urn:microsoft.com/office/officeart/2017/3/layout/HorizontalPathTimeline"/>
    <dgm:cxn modelId="{2A814FE5-9264-44AE-961E-87182514C8BB}" type="presParOf" srcId="{C6C64EBD-C6F1-4CE2-B7F5-2DA4B27AED7B}" destId="{6BFC7523-3E3E-44A0-B29C-BA88AF62D007}" srcOrd="0" destOrd="0" presId="urn:microsoft.com/office/officeart/2017/3/layout/HorizontalPathTimeline"/>
    <dgm:cxn modelId="{D35DC0A3-4C64-46F9-8591-F4E0BB11A6C6}" type="presParOf" srcId="{C6C64EBD-C6F1-4CE2-B7F5-2DA4B27AED7B}" destId="{B5ED5DC2-15D3-4392-B665-BA6AE314D931}" srcOrd="1" destOrd="0" presId="urn:microsoft.com/office/officeart/2017/3/layout/HorizontalPathTimeline"/>
    <dgm:cxn modelId="{FFB76927-1D35-4B77-8A61-D06F0EABE065}" type="presParOf" srcId="{DA77AB32-4BCD-49AD-9A73-3F9A5EF7A7B2}" destId="{21CBBB59-6DC3-4C82-84EA-C81E56F061FA}" srcOrd="2" destOrd="0" presId="urn:microsoft.com/office/officeart/2017/3/layout/HorizontalPathTimeline"/>
    <dgm:cxn modelId="{DFB2159D-BD7C-45C7-B180-060B425DA000}" type="presParOf" srcId="{DA77AB32-4BCD-49AD-9A73-3F9A5EF7A7B2}" destId="{F4CAA03F-77EA-4ECF-88DA-0B76A1BBF568}" srcOrd="3" destOrd="0" presId="urn:microsoft.com/office/officeart/2017/3/layout/HorizontalPathTimeline"/>
    <dgm:cxn modelId="{5FFAFF95-4E38-4B88-8AD1-8FBD2BCE9444}" type="presParOf" srcId="{DA77AB32-4BCD-49AD-9A73-3F9A5EF7A7B2}" destId="{CA3FF381-856F-4B50-B63D-0728F0FD0A21}" srcOrd="4" destOrd="0" presId="urn:microsoft.com/office/officeart/2017/3/layout/HorizontalPathTimeline"/>
    <dgm:cxn modelId="{5544A48F-F7E4-4FD8-A4AF-61708AFBF6BD}" type="presParOf" srcId="{6B42F71D-A3BE-4A4C-B385-DB13C30A1281}" destId="{698AA891-62C9-418C-AC83-0EBD07A811EE}" srcOrd="3" destOrd="0" presId="urn:microsoft.com/office/officeart/2017/3/layout/HorizontalPathTimeline"/>
    <dgm:cxn modelId="{57CBE4B5-F1D6-4857-A326-5A5F124E9C2E}" type="presParOf" srcId="{6B42F71D-A3BE-4A4C-B385-DB13C30A1281}" destId="{FD5D3426-EB10-47B9-A4B0-E1E6B9731038}" srcOrd="4" destOrd="0" presId="urn:microsoft.com/office/officeart/2017/3/layout/HorizontalPathTimeline"/>
    <dgm:cxn modelId="{A203CAF5-56CC-4859-AAB1-CF7ADE313F2F}" type="presParOf" srcId="{FD5D3426-EB10-47B9-A4B0-E1E6B9731038}" destId="{5967DD0A-4E2E-4BE8-8949-A7F5F2EA7259}" srcOrd="0" destOrd="0" presId="urn:microsoft.com/office/officeart/2017/3/layout/HorizontalPathTimeline"/>
    <dgm:cxn modelId="{CA9E8608-B2DC-4942-B1E5-F0832C152930}" type="presParOf" srcId="{FD5D3426-EB10-47B9-A4B0-E1E6B9731038}" destId="{F164FCD2-91FB-4C05-99DF-0551621C3E2A}" srcOrd="1" destOrd="0" presId="urn:microsoft.com/office/officeart/2017/3/layout/HorizontalPathTimeline"/>
    <dgm:cxn modelId="{7AA7FFE3-417B-4ACB-AE6F-CAC94969C6D9}" type="presParOf" srcId="{F164FCD2-91FB-4C05-99DF-0551621C3E2A}" destId="{A6B1BEBC-87EE-4D6C-B33A-DE4F7F656FB0}" srcOrd="0" destOrd="0" presId="urn:microsoft.com/office/officeart/2017/3/layout/HorizontalPathTimeline"/>
    <dgm:cxn modelId="{AED3D83B-DDA2-49D0-8D54-70BC7A235BE3}" type="presParOf" srcId="{F164FCD2-91FB-4C05-99DF-0551621C3E2A}" destId="{C070C5B6-085F-4ADA-9900-3E5E8AFB47DF}" srcOrd="1" destOrd="0" presId="urn:microsoft.com/office/officeart/2017/3/layout/HorizontalPathTimeline"/>
    <dgm:cxn modelId="{97918105-A0C0-442D-9EE5-8ECBE7841DA2}" type="presParOf" srcId="{FD5D3426-EB10-47B9-A4B0-E1E6B9731038}" destId="{F909702A-35B8-4F67-8302-B20151736BA1}" srcOrd="2" destOrd="0" presId="urn:microsoft.com/office/officeart/2017/3/layout/HorizontalPathTimeline"/>
    <dgm:cxn modelId="{F5DF2F6E-8395-473A-BF1C-153E78C165BB}" type="presParOf" srcId="{FD5D3426-EB10-47B9-A4B0-E1E6B9731038}" destId="{78E31747-948D-4D55-B7CD-8815C480CD83}" srcOrd="3" destOrd="0" presId="urn:microsoft.com/office/officeart/2017/3/layout/HorizontalPathTimeline"/>
    <dgm:cxn modelId="{1303148D-F7C5-4753-8C63-843C787C97B1}" type="presParOf" srcId="{FD5D3426-EB10-47B9-A4B0-E1E6B9731038}" destId="{C2D0DF6B-90E6-4756-9DAC-CD32F5B7A91D}"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F0CA5-B6A6-4B87-96EB-82AD725BF558}">
      <dsp:nvSpPr>
        <dsp:cNvPr id="0" name=""/>
        <dsp:cNvSpPr/>
      </dsp:nvSpPr>
      <dsp:spPr>
        <a:xfrm>
          <a:off x="707775" y="611100"/>
          <a:ext cx="1252520" cy="125252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FBD5B-93CE-4C1B-983C-C5DCAD971455}">
      <dsp:nvSpPr>
        <dsp:cNvPr id="0" name=""/>
        <dsp:cNvSpPr/>
      </dsp:nvSpPr>
      <dsp:spPr>
        <a:xfrm>
          <a:off x="974706" y="878030"/>
          <a:ext cx="718659" cy="718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51366C-579F-4427-913F-9CB3E2EE3D4C}">
      <dsp:nvSpPr>
        <dsp:cNvPr id="0" name=""/>
        <dsp:cNvSpPr/>
      </dsp:nvSpPr>
      <dsp:spPr>
        <a:xfrm>
          <a:off x="307380" y="2253749"/>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Data visualization can date back to the second century AD</a:t>
          </a:r>
        </a:p>
      </dsp:txBody>
      <dsp:txXfrm>
        <a:off x="307380" y="2253749"/>
        <a:ext cx="2053312" cy="720000"/>
      </dsp:txXfrm>
    </dsp:sp>
    <dsp:sp modelId="{BFE8E68F-3A08-4BA1-BDA4-C1346ECFFCCA}">
      <dsp:nvSpPr>
        <dsp:cNvPr id="0" name=""/>
        <dsp:cNvSpPr/>
      </dsp:nvSpPr>
      <dsp:spPr>
        <a:xfrm>
          <a:off x="3120418" y="611100"/>
          <a:ext cx="1252520" cy="125252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EDC0F4-6E35-4BAC-BCE8-5AF6C6E8BCBC}">
      <dsp:nvSpPr>
        <dsp:cNvPr id="0" name=""/>
        <dsp:cNvSpPr/>
      </dsp:nvSpPr>
      <dsp:spPr>
        <a:xfrm>
          <a:off x="3387348" y="878030"/>
          <a:ext cx="718659" cy="718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548612-B094-4C23-945B-806C6BE0FF8A}">
      <dsp:nvSpPr>
        <dsp:cNvPr id="0" name=""/>
        <dsp:cNvSpPr/>
      </dsp:nvSpPr>
      <dsp:spPr>
        <a:xfrm>
          <a:off x="2720022" y="2253749"/>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Most developments have occurred in the last two and a half centuries</a:t>
          </a:r>
        </a:p>
      </dsp:txBody>
      <dsp:txXfrm>
        <a:off x="2720022" y="2253749"/>
        <a:ext cx="2053312" cy="720000"/>
      </dsp:txXfrm>
    </dsp:sp>
    <dsp:sp modelId="{81CDDB4C-0321-4E16-9860-449B29627FBF}">
      <dsp:nvSpPr>
        <dsp:cNvPr id="0" name=""/>
        <dsp:cNvSpPr/>
      </dsp:nvSpPr>
      <dsp:spPr>
        <a:xfrm>
          <a:off x="5533060" y="611100"/>
          <a:ext cx="1252520" cy="125252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E2A6D-61CC-40EA-B03C-DF208602D03E}">
      <dsp:nvSpPr>
        <dsp:cNvPr id="0" name=""/>
        <dsp:cNvSpPr/>
      </dsp:nvSpPr>
      <dsp:spPr>
        <a:xfrm>
          <a:off x="5799990" y="878030"/>
          <a:ext cx="718659" cy="718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B58F85-DF30-4E2C-AAA5-8140DB416F21}">
      <dsp:nvSpPr>
        <dsp:cNvPr id="0" name=""/>
        <dsp:cNvSpPr/>
      </dsp:nvSpPr>
      <dsp:spPr>
        <a:xfrm>
          <a:off x="5132664" y="2253749"/>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Until recently it was not recognized as a discipline</a:t>
          </a:r>
        </a:p>
      </dsp:txBody>
      <dsp:txXfrm>
        <a:off x="5132664" y="2253749"/>
        <a:ext cx="2053312" cy="720000"/>
      </dsp:txXfrm>
    </dsp:sp>
    <dsp:sp modelId="{3991FB7A-1C77-41D9-9E17-2EB34508424A}">
      <dsp:nvSpPr>
        <dsp:cNvPr id="0" name=""/>
        <dsp:cNvSpPr/>
      </dsp:nvSpPr>
      <dsp:spPr>
        <a:xfrm>
          <a:off x="7945702" y="611100"/>
          <a:ext cx="1252520" cy="125252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CD7C2-BDDB-4E3A-980B-4ADD445312D1}">
      <dsp:nvSpPr>
        <dsp:cNvPr id="0" name=""/>
        <dsp:cNvSpPr/>
      </dsp:nvSpPr>
      <dsp:spPr>
        <a:xfrm>
          <a:off x="8212633" y="878030"/>
          <a:ext cx="718659" cy="718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364761-0A17-48E0-8425-16039D76208C}">
      <dsp:nvSpPr>
        <dsp:cNvPr id="0" name=""/>
        <dsp:cNvSpPr/>
      </dsp:nvSpPr>
      <dsp:spPr>
        <a:xfrm>
          <a:off x="7545306" y="2253749"/>
          <a:ext cx="20533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Today’s most popular visual forms date back a few centuries</a:t>
          </a:r>
        </a:p>
      </dsp:txBody>
      <dsp:txXfrm>
        <a:off x="7545306" y="2253749"/>
        <a:ext cx="205331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98D41-7C20-40FA-90C4-EF000B6CD9DC}">
      <dsp:nvSpPr>
        <dsp:cNvPr id="0" name=""/>
        <dsp:cNvSpPr/>
      </dsp:nvSpPr>
      <dsp:spPr>
        <a:xfrm>
          <a:off x="495299" y="1925064"/>
          <a:ext cx="3962399" cy="405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1900s</a:t>
          </a:r>
        </a:p>
      </dsp:txBody>
      <dsp:txXfrm>
        <a:off x="495299" y="1925064"/>
        <a:ext cx="3962399" cy="405088"/>
      </dsp:txXfrm>
    </dsp:sp>
    <dsp:sp modelId="{85AECD55-32F7-4C3A-BC33-4AB8B43D85D0}">
      <dsp:nvSpPr>
        <dsp:cNvPr id="0" name=""/>
        <dsp:cNvSpPr/>
      </dsp:nvSpPr>
      <dsp:spPr>
        <a:xfrm>
          <a:off x="0" y="1720728"/>
          <a:ext cx="9905999" cy="143394"/>
        </a:xfrm>
        <a:prstGeom prst="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C507113-3D9B-4AF1-A84D-6672A78386F2}">
      <dsp:nvSpPr>
        <dsp:cNvPr id="0" name=""/>
        <dsp:cNvSpPr/>
      </dsp:nvSpPr>
      <dsp:spPr>
        <a:xfrm>
          <a:off x="297179" y="111130"/>
          <a:ext cx="4358639" cy="1000173"/>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more formal attitude toward visualization</a:t>
          </a:r>
        </a:p>
        <a:p>
          <a:pPr marL="0" lvl="0" indent="0" algn="l" defTabSz="666750">
            <a:lnSpc>
              <a:spcPct val="90000"/>
            </a:lnSpc>
            <a:spcBef>
              <a:spcPct val="0"/>
            </a:spcBef>
            <a:spcAft>
              <a:spcPct val="35000"/>
            </a:spcAft>
            <a:buNone/>
          </a:pPr>
          <a:r>
            <a:rPr lang="en-US" sz="1500" kern="1200"/>
            <a:t>focus on color, value scales, and labeling</a:t>
          </a:r>
        </a:p>
        <a:p>
          <a:pPr marL="0" lvl="0" indent="0" algn="l" defTabSz="666750">
            <a:lnSpc>
              <a:spcPct val="90000"/>
            </a:lnSpc>
            <a:spcBef>
              <a:spcPct val="0"/>
            </a:spcBef>
            <a:spcAft>
              <a:spcPct val="35000"/>
            </a:spcAft>
            <a:buNone/>
          </a:pPr>
          <a:r>
            <a:rPr lang="en-US" sz="1500" kern="1200"/>
            <a:t>Publication of the book Semiologie Graphique</a:t>
          </a:r>
        </a:p>
      </dsp:txBody>
      <dsp:txXfrm>
        <a:off x="297179" y="111130"/>
        <a:ext cx="4358639" cy="1000173"/>
      </dsp:txXfrm>
    </dsp:sp>
    <dsp:sp modelId="{B64AEFDB-A3B0-427F-82C0-E0DABD82DCD2}">
      <dsp:nvSpPr>
        <dsp:cNvPr id="0" name=""/>
        <dsp:cNvSpPr/>
      </dsp:nvSpPr>
      <dsp:spPr>
        <a:xfrm>
          <a:off x="2476499" y="1111303"/>
          <a:ext cx="0" cy="609424"/>
        </a:xfrm>
        <a:prstGeom prst="line">
          <a:avLst/>
        </a:prstGeom>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EE4DAD76-7BB5-49F1-AAC8-8FB26861CDDA}">
      <dsp:nvSpPr>
        <dsp:cNvPr id="0" name=""/>
        <dsp:cNvSpPr/>
      </dsp:nvSpPr>
      <dsp:spPr>
        <a:xfrm>
          <a:off x="2971799" y="1254697"/>
          <a:ext cx="3962399" cy="405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2000s</a:t>
          </a:r>
        </a:p>
      </dsp:txBody>
      <dsp:txXfrm>
        <a:off x="2971799" y="1254697"/>
        <a:ext cx="3962399" cy="405088"/>
      </dsp:txXfrm>
    </dsp:sp>
    <dsp:sp modelId="{6BFC7523-3E3E-44A0-B29C-BA88AF62D007}">
      <dsp:nvSpPr>
        <dsp:cNvPr id="0" name=""/>
        <dsp:cNvSpPr/>
      </dsp:nvSpPr>
      <dsp:spPr>
        <a:xfrm>
          <a:off x="2773679" y="2473546"/>
          <a:ext cx="4358639" cy="1111303"/>
        </a:xfrm>
        <a:prstGeom prst="rect">
          <a:avLst/>
        </a:prstGeom>
        <a:solidFill>
          <a:schemeClr val="accent5">
            <a:tint val="40000"/>
            <a:alpha val="90000"/>
            <a:hueOff val="-1894363"/>
            <a:satOff val="-6849"/>
            <a:lumOff val="462"/>
            <a:alphaOff val="0"/>
          </a:schemeClr>
        </a:solidFill>
        <a:ln w="9525" cap="flat" cmpd="sng" algn="ctr">
          <a:solidFill>
            <a:schemeClr val="accent5">
              <a:tint val="40000"/>
              <a:alpha val="90000"/>
              <a:hueOff val="-1894363"/>
              <a:satOff val="-6849"/>
              <a:lumOff val="46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Emergence of Internet as the medium for information visualization à raising visual literacy</a:t>
          </a:r>
        </a:p>
        <a:p>
          <a:pPr marL="0" lvl="0" indent="0" algn="l" defTabSz="666750">
            <a:lnSpc>
              <a:spcPct val="90000"/>
            </a:lnSpc>
            <a:spcBef>
              <a:spcPct val="0"/>
            </a:spcBef>
            <a:spcAft>
              <a:spcPct val="35000"/>
            </a:spcAft>
            <a:buNone/>
          </a:pPr>
          <a:r>
            <a:rPr lang="en-US" sz="1500" kern="1200"/>
            <a:t>Incorporate interaction, animation, 3D graphics-rendering, virtual worlds, real-time data feed</a:t>
          </a:r>
        </a:p>
      </dsp:txBody>
      <dsp:txXfrm>
        <a:off x="2773679" y="2473546"/>
        <a:ext cx="4358639" cy="1111303"/>
      </dsp:txXfrm>
    </dsp:sp>
    <dsp:sp modelId="{21CBBB59-6DC3-4C82-84EA-C81E56F061FA}">
      <dsp:nvSpPr>
        <dsp:cNvPr id="0" name=""/>
        <dsp:cNvSpPr/>
      </dsp:nvSpPr>
      <dsp:spPr>
        <a:xfrm>
          <a:off x="4952999" y="1864121"/>
          <a:ext cx="0" cy="609424"/>
        </a:xfrm>
        <a:prstGeom prst="line">
          <a:avLst/>
        </a:prstGeom>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1654278"/>
              <a:satOff val="-8885"/>
              <a:lumOff val="3039"/>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BD17EBE4-0949-448B-9EE3-690767018353}">
      <dsp:nvSpPr>
        <dsp:cNvPr id="0" name=""/>
        <dsp:cNvSpPr/>
      </dsp:nvSpPr>
      <dsp:spPr>
        <a:xfrm>
          <a:off x="2431689" y="1747614"/>
          <a:ext cx="89621" cy="89621"/>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F4CAA03F-77EA-4ECF-88DA-0B76A1BBF568}">
      <dsp:nvSpPr>
        <dsp:cNvPr id="0" name=""/>
        <dsp:cNvSpPr/>
      </dsp:nvSpPr>
      <dsp:spPr>
        <a:xfrm>
          <a:off x="4908188" y="1747614"/>
          <a:ext cx="89621" cy="89621"/>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5967DD0A-4E2E-4BE8-8949-A7F5F2EA7259}">
      <dsp:nvSpPr>
        <dsp:cNvPr id="0" name=""/>
        <dsp:cNvSpPr/>
      </dsp:nvSpPr>
      <dsp:spPr>
        <a:xfrm>
          <a:off x="5448299" y="1925064"/>
          <a:ext cx="3962399" cy="405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2010s</a:t>
          </a:r>
        </a:p>
      </dsp:txBody>
      <dsp:txXfrm>
        <a:off x="5448299" y="1925064"/>
        <a:ext cx="3962399" cy="405088"/>
      </dsp:txXfrm>
    </dsp:sp>
    <dsp:sp modelId="{A6B1BEBC-87EE-4D6C-B33A-DE4F7F656FB0}">
      <dsp:nvSpPr>
        <dsp:cNvPr id="0" name=""/>
        <dsp:cNvSpPr/>
      </dsp:nvSpPr>
      <dsp:spPr>
        <a:xfrm>
          <a:off x="5250179" y="611216"/>
          <a:ext cx="4358639" cy="500086"/>
        </a:xfrm>
        <a:prstGeom prst="rect">
          <a:avLst/>
        </a:prstGeom>
        <a:solidFill>
          <a:schemeClr val="accent5">
            <a:tint val="40000"/>
            <a:alpha val="90000"/>
            <a:hueOff val="-3788726"/>
            <a:satOff val="-13699"/>
            <a:lumOff val="923"/>
            <a:alphaOff val="0"/>
          </a:schemeClr>
        </a:solidFill>
        <a:ln w="9525" cap="flat" cmpd="sng" algn="ctr">
          <a:solidFill>
            <a:schemeClr val="accent5">
              <a:tint val="40000"/>
              <a:alpha val="90000"/>
              <a:hueOff val="-3788726"/>
              <a:satOff val="-13699"/>
              <a:lumOff val="92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and beyond – ?</a:t>
          </a:r>
        </a:p>
      </dsp:txBody>
      <dsp:txXfrm>
        <a:off x="5250179" y="611216"/>
        <a:ext cx="4358639" cy="500086"/>
      </dsp:txXfrm>
    </dsp:sp>
    <dsp:sp modelId="{F909702A-35B8-4F67-8302-B20151736BA1}">
      <dsp:nvSpPr>
        <dsp:cNvPr id="0" name=""/>
        <dsp:cNvSpPr/>
      </dsp:nvSpPr>
      <dsp:spPr>
        <a:xfrm>
          <a:off x="7429499" y="1111303"/>
          <a:ext cx="0" cy="609424"/>
        </a:xfrm>
        <a:prstGeom prst="line">
          <a:avLst/>
        </a:prstGeom>
        <a:gradFill rotWithShape="0">
          <a:gsLst>
            <a:gs pos="0">
              <a:schemeClr val="accent5">
                <a:tint val="94000"/>
                <a:satMod val="105000"/>
                <a:lumMod val="102000"/>
              </a:schemeClr>
            </a:gs>
            <a:gs pos="100000">
              <a:schemeClr val="accent5">
                <a:shade val="74000"/>
                <a:satMod val="128000"/>
                <a:lumMod val="100000"/>
              </a:schemeClr>
            </a:gs>
          </a:gsLst>
          <a:lin ang="5400000" scaled="0"/>
        </a:gradFill>
        <a:ln w="6350" cap="flat" cmpd="sng" algn="ctr">
          <a:solidFill>
            <a:schemeClr val="accent5">
              <a:hueOff val="-3308557"/>
              <a:satOff val="-17770"/>
              <a:lumOff val="6078"/>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78E31747-948D-4D55-B7CD-8815C480CD83}">
      <dsp:nvSpPr>
        <dsp:cNvPr id="0" name=""/>
        <dsp:cNvSpPr/>
      </dsp:nvSpPr>
      <dsp:spPr>
        <a:xfrm>
          <a:off x="7384688" y="1747614"/>
          <a:ext cx="89621" cy="89621"/>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A75990-A4A1-4DDE-AA8D-73E60A452DD0}" type="datetimeFigureOut">
              <a:rPr lang="en-US" smtClean="0"/>
              <a:t>11/10/2020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75CD8D-B1D9-4658-A4F0-38CA8D83ED5D}" type="slidenum">
              <a:rPr lang="en-US" smtClean="0"/>
              <a:t>‹#›</a:t>
            </a:fld>
            <a:endParaRPr lang="en-US" dirty="0"/>
          </a:p>
        </p:txBody>
      </p:sp>
    </p:spTree>
    <p:extLst>
      <p:ext uri="{BB962C8B-B14F-4D97-AF65-F5344CB8AC3E}">
        <p14:creationId xmlns:p14="http://schemas.microsoft.com/office/powerpoint/2010/main" val="3830980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6E25F2-FBC9-48B4-B62C-F8D50BCC9486}" type="slidenum">
              <a:rPr lang="en-GB" smtClean="0"/>
              <a:pPr/>
              <a:t>2</a:t>
            </a:fld>
            <a:endParaRPr lang="en-GB"/>
          </a:p>
        </p:txBody>
      </p:sp>
    </p:spTree>
    <p:extLst>
      <p:ext uri="{BB962C8B-B14F-4D97-AF65-F5344CB8AC3E}">
        <p14:creationId xmlns:p14="http://schemas.microsoft.com/office/powerpoint/2010/main" val="15407282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808C238F-B856-42A4-BC32-194DCC130D5F}" type="datetime1">
              <a:rPr lang="en-US" smtClean="0"/>
              <a:t>11/10/2020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2C1CB5-A088-4DB4-8A5C-B084F9B2B528}" type="datetime1">
              <a:rPr lang="en-US" smtClean="0"/>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C1328-ADC8-435B-8F5C-D339CD9DD487}" type="datetime1">
              <a:rPr lang="en-US" smtClean="0"/>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0256410-64C5-4311-8359-FDA6B61ABBAE}"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018B01E-6E1B-4AFC-A690-27C447C9486E}" type="datetime1">
              <a:rPr lang="en-US" smtClean="0"/>
              <a:t>11/10/2020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52F3D2-503A-4E49-99AD-125A054E178F}" type="datetime1">
              <a:rPr lang="en-US" smtClean="0"/>
              <a:t>11/10/2020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66207-223C-48E4-AE22-548ABC801447}" type="datetime1">
              <a:rPr lang="en-US" smtClean="0"/>
              <a:t>11/10/2020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941151-B38C-4230-91F0-8A3BB69A056C}"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F6EA29-EE45-46F5-8084-6929433FA14E}"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72680-3826-48D8-A0B9-F293E3A564DD}"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C0F02A-B435-4587-AE10-6A02865845FD}"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DF27A1-9C29-4918-BA16-87149545F673}"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transition spd="slow">
    <p:wheel spokes="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EEE601-4D27-49FF-B099-2799466F7EDA}" type="datetime1">
              <a:rPr lang="en-US" smtClean="0"/>
              <a:t>11/10/2020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4E52469-603F-4B0F-8F23-6B2B143D5424}" type="datetime1">
              <a:rPr lang="en-US" smtClean="0"/>
              <a:t>11/10/2020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D7781E0-05FC-475E-A14D-85EF9B55E67B}" type="datetime1">
              <a:rPr lang="en-US" smtClean="0"/>
              <a:t>11/10/2020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D02C8-8352-4A2E-A3CD-139A8583C932}" type="datetime1">
              <a:rPr lang="en-US" smtClean="0"/>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680581-4B77-41E9-BE55-C3C9C3900A2A}" type="datetime1">
              <a:rPr lang="en-US" smtClean="0"/>
              <a:t>11/10/2020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transition spd="slow">
    <p:wheel spokes="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567B94D-50C4-4558-AAA1-857DDB1A21EF}" type="datetime1">
              <a:rPr lang="en-US" smtClean="0"/>
              <a:t>11/10/2020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ransition spd="slow">
    <p:wheel spokes="1"/>
  </p:transition>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8" name="Group 107">
            <a:extLst>
              <a:ext uri="{FF2B5EF4-FFF2-40B4-BE49-F238E27FC236}">
                <a16:creationId xmlns:a16="http://schemas.microsoft.com/office/drawing/2014/main" id="{068ACACB-DD9E-4155-84BF-8E4D43DEC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9" name="Rectangle 108">
              <a:extLst>
                <a:ext uri="{FF2B5EF4-FFF2-40B4-BE49-F238E27FC236}">
                  <a16:creationId xmlns:a16="http://schemas.microsoft.com/office/drawing/2014/main" id="{8A7B0AF6-6256-4262-A76E-47B08EAB9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0" name="Picture 2">
              <a:extLst>
                <a:ext uri="{FF2B5EF4-FFF2-40B4-BE49-F238E27FC236}">
                  <a16:creationId xmlns:a16="http://schemas.microsoft.com/office/drawing/2014/main" id="{8034A3B1-2FBE-4771-84C6-797415E99D2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close up of circuit board">
            <a:extLst>
              <a:ext uri="{FF2B5EF4-FFF2-40B4-BE49-F238E27FC236}">
                <a16:creationId xmlns:a16="http://schemas.microsoft.com/office/drawing/2014/main" id="{525AE681-57C0-4C44-9E88-A16CDA016EB3}"/>
              </a:ext>
            </a:extLst>
          </p:cNvPr>
          <p:cNvPicPr>
            <a:picLocks noChangeAspect="1"/>
          </p:cNvPicPr>
          <p:nvPr/>
        </p:nvPicPr>
        <p:blipFill rotWithShape="1">
          <a:blip r:embed="rId4">
            <a:duotone>
              <a:prstClr val="black"/>
              <a:schemeClr val="accent5">
                <a:tint val="45000"/>
                <a:satMod val="400000"/>
              </a:schemeClr>
            </a:duotone>
            <a:alphaModFix/>
          </a:blip>
          <a:srcRect t="6504" b="9202"/>
          <a:stretch/>
        </p:blipFill>
        <p:spPr>
          <a:xfrm>
            <a:off x="3611" y="10"/>
            <a:ext cx="12188389" cy="6857990"/>
          </a:xfrm>
          <a:prstGeom prst="rect">
            <a:avLst/>
          </a:prstGeom>
        </p:spPr>
      </p:pic>
      <p:grpSp>
        <p:nvGrpSpPr>
          <p:cNvPr id="112" name="Group 111">
            <a:extLst>
              <a:ext uri="{FF2B5EF4-FFF2-40B4-BE49-F238E27FC236}">
                <a16:creationId xmlns:a16="http://schemas.microsoft.com/office/drawing/2014/main" id="{BF3AEE19-128A-4FF8-954B-A9724F42E0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13" name="Round Diagonal Corner Rectangle 7">
              <a:extLst>
                <a:ext uri="{FF2B5EF4-FFF2-40B4-BE49-F238E27FC236}">
                  <a16:creationId xmlns:a16="http://schemas.microsoft.com/office/drawing/2014/main" id="{80F57FCB-2163-4EF8-B6A7-023F6B877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14" name="Group 113">
              <a:extLst>
                <a:ext uri="{FF2B5EF4-FFF2-40B4-BE49-F238E27FC236}">
                  <a16:creationId xmlns:a16="http://schemas.microsoft.com/office/drawing/2014/main" id="{77AB9C7F-4D09-4E13-BD9A-E5C14E37AFD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15" name="Freeform 32">
                <a:extLst>
                  <a:ext uri="{FF2B5EF4-FFF2-40B4-BE49-F238E27FC236}">
                    <a16:creationId xmlns:a16="http://schemas.microsoft.com/office/drawing/2014/main" id="{043B40A6-216C-4409-942A-16B414197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6" name="Freeform 33">
                <a:extLst>
                  <a:ext uri="{FF2B5EF4-FFF2-40B4-BE49-F238E27FC236}">
                    <a16:creationId xmlns:a16="http://schemas.microsoft.com/office/drawing/2014/main" id="{6F5ED6F5-BEC7-4798-943B-12105A5178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7" name="Freeform 34">
                <a:extLst>
                  <a:ext uri="{FF2B5EF4-FFF2-40B4-BE49-F238E27FC236}">
                    <a16:creationId xmlns:a16="http://schemas.microsoft.com/office/drawing/2014/main" id="{45C6ABB9-CB59-444A-9A14-96A037BC42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8" name="Freeform 37">
                <a:extLst>
                  <a:ext uri="{FF2B5EF4-FFF2-40B4-BE49-F238E27FC236}">
                    <a16:creationId xmlns:a16="http://schemas.microsoft.com/office/drawing/2014/main" id="{C5F74DA3-506A-4911-BADD-B5DADFA9C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19" name="Freeform 35">
                <a:extLst>
                  <a:ext uri="{FF2B5EF4-FFF2-40B4-BE49-F238E27FC236}">
                    <a16:creationId xmlns:a16="http://schemas.microsoft.com/office/drawing/2014/main" id="{364BA096-7428-4C20-ABC8-CEBBC3E6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0" name="Freeform 36">
                <a:extLst>
                  <a:ext uri="{FF2B5EF4-FFF2-40B4-BE49-F238E27FC236}">
                    <a16:creationId xmlns:a16="http://schemas.microsoft.com/office/drawing/2014/main" id="{25CA3B41-F8C1-48AF-B4B0-83A0E662AA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1" name="Freeform 38">
                <a:extLst>
                  <a:ext uri="{FF2B5EF4-FFF2-40B4-BE49-F238E27FC236}">
                    <a16:creationId xmlns:a16="http://schemas.microsoft.com/office/drawing/2014/main" id="{A2E4BFFC-0D72-4691-AC6F-6D446092C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2" name="Freeform 39">
                <a:extLst>
                  <a:ext uri="{FF2B5EF4-FFF2-40B4-BE49-F238E27FC236}">
                    <a16:creationId xmlns:a16="http://schemas.microsoft.com/office/drawing/2014/main" id="{7E81AA48-AA02-4008-9B21-B1BB05042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3" name="Freeform 40">
                <a:extLst>
                  <a:ext uri="{FF2B5EF4-FFF2-40B4-BE49-F238E27FC236}">
                    <a16:creationId xmlns:a16="http://schemas.microsoft.com/office/drawing/2014/main" id="{08B8F28E-CB03-4B11-8575-F1AB3A12A3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4" name="Rectangle 41">
                <a:extLst>
                  <a:ext uri="{FF2B5EF4-FFF2-40B4-BE49-F238E27FC236}">
                    <a16:creationId xmlns:a16="http://schemas.microsoft.com/office/drawing/2014/main" id="{6F2B917E-B873-4E35-8D18-F116784B501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125" name="Freeform 32">
                <a:extLst>
                  <a:ext uri="{FF2B5EF4-FFF2-40B4-BE49-F238E27FC236}">
                    <a16:creationId xmlns:a16="http://schemas.microsoft.com/office/drawing/2014/main" id="{DA0EBFF7-C330-4AEE-806E-6A2D74542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6" name="Freeform 33">
                <a:extLst>
                  <a:ext uri="{FF2B5EF4-FFF2-40B4-BE49-F238E27FC236}">
                    <a16:creationId xmlns:a16="http://schemas.microsoft.com/office/drawing/2014/main" id="{2A66CF61-D72F-4E03-B74E-4BDD67D1CA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7" name="Freeform 34">
                <a:extLst>
                  <a:ext uri="{FF2B5EF4-FFF2-40B4-BE49-F238E27FC236}">
                    <a16:creationId xmlns:a16="http://schemas.microsoft.com/office/drawing/2014/main" id="{04DE5338-105A-4EB0-8FE2-D41DC2F984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8" name="Freeform 37">
                <a:extLst>
                  <a:ext uri="{FF2B5EF4-FFF2-40B4-BE49-F238E27FC236}">
                    <a16:creationId xmlns:a16="http://schemas.microsoft.com/office/drawing/2014/main" id="{C9A1C85F-5B5B-47FA-8C0C-66F75C274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29" name="Freeform 35">
                <a:extLst>
                  <a:ext uri="{FF2B5EF4-FFF2-40B4-BE49-F238E27FC236}">
                    <a16:creationId xmlns:a16="http://schemas.microsoft.com/office/drawing/2014/main" id="{75F79533-DD24-4E6A-83A1-9E21DF5651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0" name="Freeform 36">
                <a:extLst>
                  <a:ext uri="{FF2B5EF4-FFF2-40B4-BE49-F238E27FC236}">
                    <a16:creationId xmlns:a16="http://schemas.microsoft.com/office/drawing/2014/main" id="{376D6142-024F-4BD4-95B7-A6D05EF59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1" name="Freeform 38">
                <a:extLst>
                  <a:ext uri="{FF2B5EF4-FFF2-40B4-BE49-F238E27FC236}">
                    <a16:creationId xmlns:a16="http://schemas.microsoft.com/office/drawing/2014/main" id="{CD28FD54-698D-4BAD-92FC-2897067450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2" name="Freeform 39">
                <a:extLst>
                  <a:ext uri="{FF2B5EF4-FFF2-40B4-BE49-F238E27FC236}">
                    <a16:creationId xmlns:a16="http://schemas.microsoft.com/office/drawing/2014/main" id="{47EFA16F-61E8-404C-840D-A8AE44F51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3" name="Freeform 40">
                <a:extLst>
                  <a:ext uri="{FF2B5EF4-FFF2-40B4-BE49-F238E27FC236}">
                    <a16:creationId xmlns:a16="http://schemas.microsoft.com/office/drawing/2014/main" id="{09E4A29B-6AEB-4F87-9189-F506B278A7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4" name="Rectangle 41">
                <a:extLst>
                  <a:ext uri="{FF2B5EF4-FFF2-40B4-BE49-F238E27FC236}">
                    <a16:creationId xmlns:a16="http://schemas.microsoft.com/office/drawing/2014/main" id="{338E5AEE-F711-46EB-9890-E720C8B8523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ED476017-D224-40AE-B921-67525450151A}"/>
              </a:ext>
            </a:extLst>
          </p:cNvPr>
          <p:cNvSpPr>
            <a:spLocks noGrp="1"/>
          </p:cNvSpPr>
          <p:nvPr>
            <p:ph type="ctrTitle"/>
          </p:nvPr>
        </p:nvSpPr>
        <p:spPr>
          <a:xfrm>
            <a:off x="2667000" y="2328334"/>
            <a:ext cx="6858000" cy="1367896"/>
          </a:xfrm>
        </p:spPr>
        <p:txBody>
          <a:bodyPr>
            <a:normAutofit/>
          </a:bodyPr>
          <a:lstStyle/>
          <a:p>
            <a:pPr algn="ctr"/>
            <a:r>
              <a:rPr lang="en-US" sz="4400" b="1"/>
              <a:t>An Overview of  Visualizing date </a:t>
            </a:r>
            <a:endParaRPr lang="en-US" sz="4400"/>
          </a:p>
        </p:txBody>
      </p:sp>
    </p:spTree>
    <p:extLst>
      <p:ext uri="{BB962C8B-B14F-4D97-AF65-F5344CB8AC3E}">
        <p14:creationId xmlns:p14="http://schemas.microsoft.com/office/powerpoint/2010/main" val="1337192207"/>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pPr algn="ctr"/>
            <a:r>
              <a:rPr lang="en-US" b="1" dirty="0"/>
              <a:t>A Brief History of Data Visualization</a:t>
            </a:r>
          </a:p>
        </p:txBody>
      </p:sp>
      <p:graphicFrame>
        <p:nvGraphicFramePr>
          <p:cNvPr id="5" name="Content Placeholder 2">
            <a:extLst>
              <a:ext uri="{FF2B5EF4-FFF2-40B4-BE49-F238E27FC236}">
                <a16:creationId xmlns:a16="http://schemas.microsoft.com/office/drawing/2014/main" id="{65F0FFF0-B239-4BD0-8350-60606486E15A}"/>
              </a:ext>
            </a:extLst>
          </p:cNvPr>
          <p:cNvGraphicFramePr>
            <a:graphicFrameLocks noGrp="1"/>
          </p:cNvGraphicFramePr>
          <p:nvPr>
            <p:ph idx="1"/>
            <p:extLst>
              <p:ext uri="{D42A27DB-BD31-4B8C-83A1-F6EECF244321}">
                <p14:modId xmlns:p14="http://schemas.microsoft.com/office/powerpoint/2010/main" val="677357794"/>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741734"/>
      </p:ext>
    </p:extLst>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6" name="Group 15">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8"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9"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0"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5"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7" name="Group 16">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8"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56"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36041" y="618518"/>
            <a:ext cx="3281003" cy="1478570"/>
          </a:xfrm>
        </p:spPr>
        <p:txBody>
          <a:bodyPr vert="horz" lIns="91440" tIns="45720" rIns="91440" bIns="45720" rtlCol="0" anchor="b">
            <a:normAutofit/>
          </a:bodyPr>
          <a:lstStyle/>
          <a:p>
            <a:pPr algn="ctr"/>
            <a:r>
              <a:rPr lang="en-US" sz="2600" b="1" dirty="0">
                <a:solidFill>
                  <a:srgbClr val="FFFFFF"/>
                </a:solidFill>
              </a:rPr>
              <a:t>The First Pie Chart </a:t>
            </a:r>
            <a:br>
              <a:rPr lang="en-US" sz="2600" b="1" dirty="0">
                <a:solidFill>
                  <a:srgbClr val="FFFFFF"/>
                </a:solidFill>
              </a:rPr>
            </a:br>
            <a:r>
              <a:rPr lang="en-US" sz="2600" b="1" dirty="0">
                <a:solidFill>
                  <a:srgbClr val="FFFFFF"/>
                </a:solidFill>
              </a:rPr>
              <a:t>Created by William Playfair in 1801</a:t>
            </a:r>
          </a:p>
        </p:txBody>
      </p:sp>
      <p:sp useBgFill="1">
        <p:nvSpPr>
          <p:cNvPr id="58"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8988" y="1172330"/>
            <a:ext cx="6112382" cy="4507879"/>
          </a:xfrm>
          <a:prstGeom prst="rect">
            <a:avLst/>
          </a:prstGeom>
        </p:spPr>
      </p:pic>
      <p:sp>
        <p:nvSpPr>
          <p:cNvPr id="8" name="TextBox 7"/>
          <p:cNvSpPr txBox="1"/>
          <p:nvPr/>
        </p:nvSpPr>
        <p:spPr>
          <a:xfrm>
            <a:off x="8036041" y="2249487"/>
            <a:ext cx="3281004" cy="3541714"/>
          </a:xfrm>
          <a:prstGeom prst="rect">
            <a:avLst/>
          </a:prstGeom>
        </p:spPr>
        <p:txBody>
          <a:bodyPr vert="horz" lIns="91440" tIns="45720" rIns="91440" bIns="45720" rtlCol="0">
            <a:normAutofit/>
          </a:bodyPr>
          <a:lstStyle/>
          <a:p>
            <a:pPr algn="ctr" defTabSz="914400" fontAlgn="base">
              <a:lnSpc>
                <a:spcPct val="120000"/>
              </a:lnSpc>
              <a:spcBef>
                <a:spcPct val="0"/>
              </a:spcBef>
              <a:spcAft>
                <a:spcPts val="600"/>
              </a:spcAft>
              <a:buSzPct val="125000"/>
            </a:pPr>
            <a:r>
              <a:rPr lang="en-US" dirty="0">
                <a:solidFill>
                  <a:srgbClr val="FFFFFF"/>
                </a:solidFill>
              </a:rPr>
              <a:t>William Playfair is widely credited as the inventor of the modern chart, having created the first line and pie charts.</a:t>
            </a:r>
          </a:p>
        </p:txBody>
      </p:sp>
    </p:spTree>
    <p:extLst>
      <p:ext uri="{BB962C8B-B14F-4D97-AF65-F5344CB8AC3E}">
        <p14:creationId xmlns:p14="http://schemas.microsoft.com/office/powerpoint/2010/main" val="699573869"/>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55266" y="618518"/>
            <a:ext cx="2851417" cy="1478570"/>
          </a:xfrm>
        </p:spPr>
        <p:txBody>
          <a:bodyPr vert="horz" lIns="91440" tIns="45720" rIns="91440" bIns="45720" rtlCol="0" anchor="ctr">
            <a:normAutofit/>
          </a:bodyPr>
          <a:lstStyle/>
          <a:p>
            <a:pPr algn="ctr"/>
            <a:r>
              <a:rPr lang="en-US" sz="2200" b="1">
                <a:solidFill>
                  <a:srgbClr val="FFFFFF"/>
                </a:solidFill>
              </a:rPr>
              <a:t>Decimation of Napoleon’s Army During the 1812 Russian Campaign </a:t>
            </a:r>
          </a:p>
        </p:txBody>
      </p:sp>
      <p:sp>
        <p:nvSpPr>
          <p:cNvPr id="6" name="TextBox 5"/>
          <p:cNvSpPr txBox="1"/>
          <p:nvPr/>
        </p:nvSpPr>
        <p:spPr>
          <a:xfrm>
            <a:off x="844620" y="2249487"/>
            <a:ext cx="2862444" cy="3957302"/>
          </a:xfrm>
          <a:prstGeom prst="rect">
            <a:avLst/>
          </a:prstGeom>
        </p:spPr>
        <p:txBody>
          <a:bodyPr vert="horz" lIns="91440" tIns="45720" rIns="91440" bIns="45720" rtlCol="0">
            <a:normAutofit/>
          </a:bodyPr>
          <a:lstStyle/>
          <a:p>
            <a:pPr marL="341313" indent="-228600" defTabSz="914400" fontAlgn="base">
              <a:lnSpc>
                <a:spcPct val="120000"/>
              </a:lnSpc>
              <a:spcBef>
                <a:spcPct val="0"/>
              </a:spcBef>
              <a:spcAft>
                <a:spcPts val="600"/>
              </a:spcAft>
              <a:buSzPct val="125000"/>
              <a:buFont typeface="Arial" panose="020B0604020202020204" pitchFamily="34" charset="0"/>
              <a:buChar char="•"/>
            </a:pPr>
            <a:r>
              <a:rPr lang="en-US" sz="1400" dirty="0">
                <a:solidFill>
                  <a:srgbClr val="FFFFFF"/>
                </a:solidFill>
              </a:rPr>
              <a:t>Arguably the most popular multi-dimensional chart</a:t>
            </a:r>
          </a:p>
        </p:txBody>
      </p:sp>
      <p:grpSp>
        <p:nvGrpSpPr>
          <p:cNvPr id="20" name="Group 19">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1"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2"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8"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5" name="Picture 4" descr="Chart&#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1778" y="1792732"/>
            <a:ext cx="6844045" cy="3268031"/>
          </a:xfrm>
          <a:prstGeom prst="rect">
            <a:avLst/>
          </a:prstGeom>
        </p:spPr>
      </p:pic>
      <p:sp>
        <p:nvSpPr>
          <p:cNvPr id="7" name="Rectangle 6"/>
          <p:cNvSpPr/>
          <p:nvPr/>
        </p:nvSpPr>
        <p:spPr>
          <a:xfrm>
            <a:off x="4711778" y="4733960"/>
            <a:ext cx="6844045" cy="326803"/>
          </a:xfrm>
          <a:prstGeom prst="rect">
            <a:avLst/>
          </a:prstGeom>
          <a:solidFill>
            <a:srgbClr val="000000">
              <a:alpha val="50000"/>
            </a:srgbClr>
          </a:solidFill>
          <a:ln>
            <a:noFill/>
          </a:ln>
        </p:spPr>
        <p:txBody>
          <a:bodyPr wrap="square">
            <a:noAutofit/>
          </a:bodyPr>
          <a:lstStyle/>
          <a:p>
            <a:pPr algn="ctr" fontAlgn="base">
              <a:spcBef>
                <a:spcPct val="0"/>
              </a:spcBef>
              <a:spcAft>
                <a:spcPts val="600"/>
              </a:spcAft>
            </a:pPr>
            <a:r>
              <a:rPr lang="en-US" sz="1300" i="1" dirty="0">
                <a:solidFill>
                  <a:srgbClr val="FFFFFF"/>
                </a:solidFill>
                <a:effectLst>
                  <a:outerShdw blurRad="38100" dist="38100" dir="2700000" algn="tl">
                    <a:srgbClr val="000000">
                      <a:alpha val="43137"/>
                    </a:srgbClr>
                  </a:outerShdw>
                </a:effectLst>
              </a:rPr>
              <a:t>By Charles Joseph Minard</a:t>
            </a:r>
            <a:endParaRPr lang="en-US" sz="1300" b="1" i="1"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885898052"/>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pPr algn="ctr"/>
            <a:r>
              <a:rPr lang="en-US" dirty="0"/>
              <a:t>A Brief History of Data Visualization</a:t>
            </a:r>
          </a:p>
        </p:txBody>
      </p:sp>
      <p:graphicFrame>
        <p:nvGraphicFramePr>
          <p:cNvPr id="5" name="Content Placeholder 2">
            <a:extLst>
              <a:ext uri="{FF2B5EF4-FFF2-40B4-BE49-F238E27FC236}">
                <a16:creationId xmlns:a16="http://schemas.microsoft.com/office/drawing/2014/main" id="{5B423F50-61CC-4A64-8DD7-DC6AFFAB2F6B}"/>
              </a:ext>
            </a:extLst>
          </p:cNvPr>
          <p:cNvGraphicFramePr>
            <a:graphicFrameLocks noGrp="1"/>
          </p:cNvGraphicFramePr>
          <p:nvPr>
            <p:ph idx="1"/>
            <p:extLst>
              <p:ext uri="{D42A27DB-BD31-4B8C-83A1-F6EECF244321}">
                <p14:modId xmlns:p14="http://schemas.microsoft.com/office/powerpoint/2010/main" val="2674642843"/>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95179"/>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grpSp>
      <p:grpSp>
        <p:nvGrpSpPr>
          <p:cNvPr id="65" name="Group 64">
            <a:extLst>
              <a:ext uri="{FF2B5EF4-FFF2-40B4-BE49-F238E27FC236}">
                <a16:creationId xmlns:a16="http://schemas.microsoft.com/office/drawing/2014/main" id="{9BE10567-6165-46A7-867D-4690A16B4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66" name="Rectangle 65">
              <a:extLst>
                <a:ext uri="{FF2B5EF4-FFF2-40B4-BE49-F238E27FC236}">
                  <a16:creationId xmlns:a16="http://schemas.microsoft.com/office/drawing/2014/main" id="{0F4DB1F4-429C-4C85-85D7-C4D81996D3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2">
              <a:extLst>
                <a:ext uri="{FF2B5EF4-FFF2-40B4-BE49-F238E27FC236}">
                  <a16:creationId xmlns:a16="http://schemas.microsoft.com/office/drawing/2014/main" id="{159C0DA6-71D9-4C96-A774-7FADF5E0A4C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sp>
        <p:nvSpPr>
          <p:cNvPr id="69" name="Round Diagonal Corner Rectangle 7">
            <a:extLst>
              <a:ext uri="{FF2B5EF4-FFF2-40B4-BE49-F238E27FC236}">
                <a16:creationId xmlns:a16="http://schemas.microsoft.com/office/drawing/2014/main" id="{4B24F6DB-F114-44A7-BB56-D401884E4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rgbClr val="000000">
              <a:alpha val="80000"/>
            </a:srgb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4DB50ECD-225E-4F81-AF7B-706DD05F3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a:effectLst/>
        </p:grpSpPr>
        <p:sp>
          <p:nvSpPr>
            <p:cNvPr id="72" name="Freeform 32">
              <a:extLst>
                <a:ext uri="{FF2B5EF4-FFF2-40B4-BE49-F238E27FC236}">
                  <a16:creationId xmlns:a16="http://schemas.microsoft.com/office/drawing/2014/main" id="{CBC3B006-1357-4969-BC3D-CDD91E49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3" name="Freeform 33">
              <a:extLst>
                <a:ext uri="{FF2B5EF4-FFF2-40B4-BE49-F238E27FC236}">
                  <a16:creationId xmlns:a16="http://schemas.microsoft.com/office/drawing/2014/main" id="{0D6E4F1D-B331-41B5-90EF-2236C1EE15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4" name="Freeform 34">
              <a:extLst>
                <a:ext uri="{FF2B5EF4-FFF2-40B4-BE49-F238E27FC236}">
                  <a16:creationId xmlns:a16="http://schemas.microsoft.com/office/drawing/2014/main" id="{54A60014-21DF-44E5-9137-433571885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5" name="Freeform 37">
              <a:extLst>
                <a:ext uri="{FF2B5EF4-FFF2-40B4-BE49-F238E27FC236}">
                  <a16:creationId xmlns:a16="http://schemas.microsoft.com/office/drawing/2014/main" id="{40B768C0-B003-45F4-9A06-EA3509A90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6" name="Freeform 35">
              <a:extLst>
                <a:ext uri="{FF2B5EF4-FFF2-40B4-BE49-F238E27FC236}">
                  <a16:creationId xmlns:a16="http://schemas.microsoft.com/office/drawing/2014/main" id="{5E479182-2054-4AD9-823D-81CFAD7F2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7" name="Freeform 36">
              <a:extLst>
                <a:ext uri="{FF2B5EF4-FFF2-40B4-BE49-F238E27FC236}">
                  <a16:creationId xmlns:a16="http://schemas.microsoft.com/office/drawing/2014/main" id="{A7D912CF-756A-41F1-8BF1-5BA7D1BD05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8" name="Freeform 38">
              <a:extLst>
                <a:ext uri="{FF2B5EF4-FFF2-40B4-BE49-F238E27FC236}">
                  <a16:creationId xmlns:a16="http://schemas.microsoft.com/office/drawing/2014/main" id="{734B6F35-2160-44B1-AB00-F628C84B14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79" name="Freeform 39">
              <a:extLst>
                <a:ext uri="{FF2B5EF4-FFF2-40B4-BE49-F238E27FC236}">
                  <a16:creationId xmlns:a16="http://schemas.microsoft.com/office/drawing/2014/main" id="{D8657E76-4F63-44FE-86C5-54CA174FC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0" name="Freeform 40">
              <a:extLst>
                <a:ext uri="{FF2B5EF4-FFF2-40B4-BE49-F238E27FC236}">
                  <a16:creationId xmlns:a16="http://schemas.microsoft.com/office/drawing/2014/main" id="{482CEB8C-90E5-4152-8B52-A2881B98A3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1" name="Rectangle 41">
              <a:extLst>
                <a:ext uri="{FF2B5EF4-FFF2-40B4-BE49-F238E27FC236}">
                  <a16:creationId xmlns:a16="http://schemas.microsoft.com/office/drawing/2014/main" id="{85010FC2-BC4C-4692-876D-7FE363BFC6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82" name="Freeform 32">
              <a:extLst>
                <a:ext uri="{FF2B5EF4-FFF2-40B4-BE49-F238E27FC236}">
                  <a16:creationId xmlns:a16="http://schemas.microsoft.com/office/drawing/2014/main" id="{714C1223-2B78-4715-9ACB-079A60D16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3" name="Freeform 33">
              <a:extLst>
                <a:ext uri="{FF2B5EF4-FFF2-40B4-BE49-F238E27FC236}">
                  <a16:creationId xmlns:a16="http://schemas.microsoft.com/office/drawing/2014/main" id="{1D9109D3-C92A-410B-9B43-5F02B2D84E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4" name="Freeform 34">
              <a:extLst>
                <a:ext uri="{FF2B5EF4-FFF2-40B4-BE49-F238E27FC236}">
                  <a16:creationId xmlns:a16="http://schemas.microsoft.com/office/drawing/2014/main" id="{EF5B327A-A1AE-42F3-815E-84F4AA2948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5" name="Freeform 37">
              <a:extLst>
                <a:ext uri="{FF2B5EF4-FFF2-40B4-BE49-F238E27FC236}">
                  <a16:creationId xmlns:a16="http://schemas.microsoft.com/office/drawing/2014/main" id="{77738BDE-751F-4D4C-B4C4-C9DF3EA29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6" name="Freeform 35">
              <a:extLst>
                <a:ext uri="{FF2B5EF4-FFF2-40B4-BE49-F238E27FC236}">
                  <a16:creationId xmlns:a16="http://schemas.microsoft.com/office/drawing/2014/main" id="{9C8C4AD6-72BF-490C-963C-97C7FD7E7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7" name="Freeform 36">
              <a:extLst>
                <a:ext uri="{FF2B5EF4-FFF2-40B4-BE49-F238E27FC236}">
                  <a16:creationId xmlns:a16="http://schemas.microsoft.com/office/drawing/2014/main" id="{94990E31-5AA8-4502-A963-CE1B539DAC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8" name="Freeform 38">
              <a:extLst>
                <a:ext uri="{FF2B5EF4-FFF2-40B4-BE49-F238E27FC236}">
                  <a16:creationId xmlns:a16="http://schemas.microsoft.com/office/drawing/2014/main" id="{9E703E9D-ED76-449C-A8C0-7A1E24B8B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89" name="Freeform 39">
              <a:extLst>
                <a:ext uri="{FF2B5EF4-FFF2-40B4-BE49-F238E27FC236}">
                  <a16:creationId xmlns:a16="http://schemas.microsoft.com/office/drawing/2014/main" id="{C70A75E8-C815-4CCF-ABEE-83F19BFE0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90" name="Freeform 40">
              <a:extLst>
                <a:ext uri="{FF2B5EF4-FFF2-40B4-BE49-F238E27FC236}">
                  <a16:creationId xmlns:a16="http://schemas.microsoft.com/office/drawing/2014/main" id="{E15638E1-6A92-4D31-A034-853A65A754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91" name="Rectangle 41">
              <a:extLst>
                <a:ext uri="{FF2B5EF4-FFF2-40B4-BE49-F238E27FC236}">
                  <a16:creationId xmlns:a16="http://schemas.microsoft.com/office/drawing/2014/main" id="{EA3E8D58-D52B-4300-8A50-5696430D1A6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sp>
        <p:nvSpPr>
          <p:cNvPr id="2" name="Title 1">
            <a:extLst>
              <a:ext uri="{FF2B5EF4-FFF2-40B4-BE49-F238E27FC236}">
                <a16:creationId xmlns:a16="http://schemas.microsoft.com/office/drawing/2014/main" id="{EA869BEA-8927-492C-9FFE-6E1FC1CC7D61}"/>
              </a:ext>
            </a:extLst>
          </p:cNvPr>
          <p:cNvSpPr>
            <a:spLocks noGrp="1"/>
          </p:cNvSpPr>
          <p:nvPr>
            <p:ph type="title"/>
          </p:nvPr>
        </p:nvSpPr>
        <p:spPr>
          <a:xfrm>
            <a:off x="2667000" y="2328334"/>
            <a:ext cx="6858000" cy="1367896"/>
          </a:xfrm>
        </p:spPr>
        <p:txBody>
          <a:bodyPr vert="horz" lIns="91440" tIns="45720" rIns="91440" bIns="45720" rtlCol="0" anchor="b">
            <a:normAutofit/>
          </a:bodyPr>
          <a:lstStyle/>
          <a:p>
            <a:pPr algn="ctr"/>
            <a:r>
              <a:rPr lang="en-US" sz="4400" b="1">
                <a:solidFill>
                  <a:srgbClr val="FFFFFF"/>
                </a:solidFill>
              </a:rPr>
              <a:t>Methods of visualisation </a:t>
            </a:r>
          </a:p>
        </p:txBody>
      </p:sp>
    </p:spTree>
    <p:extLst>
      <p:ext uri="{BB962C8B-B14F-4D97-AF65-F5344CB8AC3E}">
        <p14:creationId xmlns:p14="http://schemas.microsoft.com/office/powerpoint/2010/main" val="4162952298"/>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55266" y="618518"/>
            <a:ext cx="2851417" cy="1478570"/>
          </a:xfrm>
        </p:spPr>
        <p:txBody>
          <a:bodyPr>
            <a:normAutofit/>
          </a:bodyPr>
          <a:lstStyle/>
          <a:p>
            <a:r>
              <a:rPr lang="en-GB" sz="3200">
                <a:solidFill>
                  <a:srgbClr val="FFFFFF"/>
                </a:solidFill>
              </a:rPr>
              <a:t>Histogram </a:t>
            </a:r>
          </a:p>
        </p:txBody>
      </p:sp>
      <p:grpSp>
        <p:nvGrpSpPr>
          <p:cNvPr id="79" name="Group 78">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0"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1"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2"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7"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026" name="Picture 2" descr="http://www.stats4stem.org/uploads/1/7/6/7/1767713/6320635_orig.png?280"/>
          <p:cNvPicPr>
            <a:picLocks noChangeAspect="1" noChangeArrowheads="1"/>
          </p:cNvPicPr>
          <p:nvPr/>
        </p:nvPicPr>
        <p:blipFill>
          <a:blip r:embed="rId3" cstate="print"/>
          <a:stretch>
            <a:fillRect/>
          </a:stretch>
        </p:blipFill>
        <p:spPr bwMode="auto">
          <a:xfrm>
            <a:off x="4943793" y="643467"/>
            <a:ext cx="6380014" cy="5566562"/>
          </a:xfrm>
          <a:prstGeom prst="rect">
            <a:avLst/>
          </a:prstGeom>
          <a:noFill/>
        </p:spPr>
      </p:pic>
      <p:sp>
        <p:nvSpPr>
          <p:cNvPr id="4" name="Slide Number Placeholder 3"/>
          <p:cNvSpPr>
            <a:spLocks noGrp="1"/>
          </p:cNvSpPr>
          <p:nvPr>
            <p:ph type="sldNum" sz="quarter" idx="12"/>
          </p:nvPr>
        </p:nvSpPr>
        <p:spPr>
          <a:xfrm>
            <a:off x="10784734" y="6353462"/>
            <a:ext cx="771089" cy="365125"/>
          </a:xfrm>
        </p:spPr>
        <p:txBody>
          <a:bodyPr>
            <a:normAutofit/>
          </a:bodyPr>
          <a:lstStyle/>
          <a:p>
            <a:pPr fontAlgn="base">
              <a:spcBef>
                <a:spcPct val="0"/>
              </a:spcBef>
              <a:spcAft>
                <a:spcPct val="0"/>
              </a:spcAft>
            </a:pPr>
            <a:endParaRPr lang="en-US" b="1">
              <a:solidFill>
                <a:schemeClr val="tx1"/>
              </a:solidFill>
              <a:effectLst>
                <a:outerShdw blurRad="38100" dist="38100" dir="2700000" algn="tl">
                  <a:srgbClr val="000000">
                    <a:alpha val="43137"/>
                  </a:srgbClr>
                </a:outerShdw>
              </a:effectLst>
              <a:latin typeface="Tahoma" pitchFamily="34" charset="0"/>
            </a:endParaRPr>
          </a:p>
        </p:txBody>
      </p:sp>
    </p:spTree>
    <p:extLst>
      <p:ext uri="{BB962C8B-B14F-4D97-AF65-F5344CB8AC3E}">
        <p14:creationId xmlns:p14="http://schemas.microsoft.com/office/powerpoint/2010/main" val="597553730"/>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74" name="Group 73">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6"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7"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8"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75" name="Group 74">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76"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14"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36041" y="618518"/>
            <a:ext cx="3281003" cy="1478570"/>
          </a:xfrm>
        </p:spPr>
        <p:txBody>
          <a:bodyPr anchor="b">
            <a:normAutofit/>
          </a:bodyPr>
          <a:lstStyle/>
          <a:p>
            <a:r>
              <a:rPr lang="en-GB" sz="2800">
                <a:solidFill>
                  <a:srgbClr val="FFFFFF"/>
                </a:solidFill>
              </a:rPr>
              <a:t>Gantt Chart</a:t>
            </a:r>
          </a:p>
        </p:txBody>
      </p:sp>
      <p:sp useBgFill="1">
        <p:nvSpPr>
          <p:cNvPr id="116"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4" name="Picture 2" descr="https://suleimanaljabri.files.wordpress.com/2014/06/gantt-chart-sample.png"/>
          <p:cNvPicPr>
            <a:picLocks noChangeAspect="1" noChangeArrowheads="1"/>
          </p:cNvPicPr>
          <p:nvPr/>
        </p:nvPicPr>
        <p:blipFill>
          <a:blip r:embed="rId3" cstate="print"/>
          <a:stretch>
            <a:fillRect/>
          </a:stretch>
        </p:blipFill>
        <p:spPr bwMode="auto">
          <a:xfrm>
            <a:off x="1118988" y="1913455"/>
            <a:ext cx="6112382" cy="3025628"/>
          </a:xfrm>
          <a:prstGeom prst="rect">
            <a:avLst/>
          </a:prstGeom>
          <a:noFill/>
        </p:spPr>
      </p:pic>
    </p:spTree>
    <p:extLst>
      <p:ext uri="{BB962C8B-B14F-4D97-AF65-F5344CB8AC3E}">
        <p14:creationId xmlns:p14="http://schemas.microsoft.com/office/powerpoint/2010/main" val="3933106846"/>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55266" y="618518"/>
            <a:ext cx="2851417" cy="1478570"/>
          </a:xfrm>
        </p:spPr>
        <p:txBody>
          <a:bodyPr>
            <a:normAutofit/>
          </a:bodyPr>
          <a:lstStyle/>
          <a:p>
            <a:br>
              <a:rPr lang="en-GB" sz="3200">
                <a:solidFill>
                  <a:srgbClr val="FFFFFF"/>
                </a:solidFill>
              </a:rPr>
            </a:br>
            <a:br>
              <a:rPr lang="en-GB" sz="3200">
                <a:solidFill>
                  <a:srgbClr val="FFFFFF"/>
                </a:solidFill>
              </a:rPr>
            </a:br>
            <a:r>
              <a:rPr lang="en-GB" sz="3200">
                <a:solidFill>
                  <a:srgbClr val="FFFFFF"/>
                </a:solidFill>
              </a:rPr>
              <a:t>PERT Chart</a:t>
            </a:r>
          </a:p>
        </p:txBody>
      </p:sp>
      <p:grpSp>
        <p:nvGrpSpPr>
          <p:cNvPr id="79" name="Group 78">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0"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1"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2"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7"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45058" name="Picture 2" descr="http://www.conceptdraw.com/How-To-Guide/picture/PERT-Chart-Software-Development-Plan.png"/>
          <p:cNvPicPr>
            <a:picLocks noChangeAspect="1" noChangeArrowheads="1"/>
          </p:cNvPicPr>
          <p:nvPr/>
        </p:nvPicPr>
        <p:blipFill>
          <a:blip r:embed="rId3" cstate="print"/>
          <a:stretch>
            <a:fillRect/>
          </a:stretch>
        </p:blipFill>
        <p:spPr bwMode="auto">
          <a:xfrm>
            <a:off x="4711778" y="1655852"/>
            <a:ext cx="6844045" cy="3541792"/>
          </a:xfrm>
          <a:prstGeom prst="rect">
            <a:avLst/>
          </a:prstGeom>
          <a:noFill/>
        </p:spPr>
      </p:pic>
    </p:spTree>
    <p:extLst>
      <p:ext uri="{BB962C8B-B14F-4D97-AF65-F5344CB8AC3E}">
        <p14:creationId xmlns:p14="http://schemas.microsoft.com/office/powerpoint/2010/main" val="3949688470"/>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74" name="Group 73">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86"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7"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8"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75" name="Group 74">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76"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14"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36041" y="618518"/>
            <a:ext cx="3281003" cy="1478570"/>
          </a:xfrm>
        </p:spPr>
        <p:txBody>
          <a:bodyPr anchor="b">
            <a:normAutofit/>
          </a:bodyPr>
          <a:lstStyle/>
          <a:p>
            <a:r>
              <a:rPr lang="en-GB" sz="2800">
                <a:solidFill>
                  <a:srgbClr val="FFFFFF"/>
                </a:solidFill>
              </a:rPr>
              <a:t>Geographic Map</a:t>
            </a:r>
          </a:p>
        </p:txBody>
      </p:sp>
      <p:sp useBgFill="1">
        <p:nvSpPr>
          <p:cNvPr id="116"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082" name="Picture 2" descr="https://www.census.gov/geo/img/datamapper1.jpg"/>
          <p:cNvPicPr>
            <a:picLocks noChangeAspect="1" noChangeArrowheads="1"/>
          </p:cNvPicPr>
          <p:nvPr/>
        </p:nvPicPr>
        <p:blipFill>
          <a:blip r:embed="rId3" cstate="print"/>
          <a:stretch>
            <a:fillRect/>
          </a:stretch>
        </p:blipFill>
        <p:spPr bwMode="auto">
          <a:xfrm>
            <a:off x="1118988" y="1668960"/>
            <a:ext cx="6112382" cy="3514619"/>
          </a:xfrm>
          <a:prstGeom prst="rect">
            <a:avLst/>
          </a:prstGeom>
          <a:noFill/>
        </p:spPr>
      </p:pic>
    </p:spTree>
    <p:extLst>
      <p:ext uri="{BB962C8B-B14F-4D97-AF65-F5344CB8AC3E}">
        <p14:creationId xmlns:p14="http://schemas.microsoft.com/office/powerpoint/2010/main" val="4124753194"/>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81B1BC20-CC70-4C30-B9BE-C23E121CA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1" name="Picture 2">
            <a:extLst>
              <a:ext uri="{FF2B5EF4-FFF2-40B4-BE49-F238E27FC236}">
                <a16:creationId xmlns:a16="http://schemas.microsoft.com/office/drawing/2014/main" id="{BED7CCD5-D3A4-4162-9CC4-03DF5AB89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3" name="Group 132">
            <a:extLst>
              <a:ext uri="{FF2B5EF4-FFF2-40B4-BE49-F238E27FC236}">
                <a16:creationId xmlns:a16="http://schemas.microsoft.com/office/drawing/2014/main" id="{D5E95061-A9DC-4C67-BCAF-F560690997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4" name="Rectangle 5">
              <a:extLst>
                <a:ext uri="{FF2B5EF4-FFF2-40B4-BE49-F238E27FC236}">
                  <a16:creationId xmlns:a16="http://schemas.microsoft.com/office/drawing/2014/main" id="{92D4D96C-8395-4198-90A3-2363570D4D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id="{EF229BAE-A3AA-4095-A3F8-65181A7130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7">
              <a:extLst>
                <a:ext uri="{FF2B5EF4-FFF2-40B4-BE49-F238E27FC236}">
                  <a16:creationId xmlns:a16="http://schemas.microsoft.com/office/drawing/2014/main" id="{C71621C3-B057-4E50-808A-EF718590D2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Rectangle 8">
              <a:extLst>
                <a:ext uri="{FF2B5EF4-FFF2-40B4-BE49-F238E27FC236}">
                  <a16:creationId xmlns:a16="http://schemas.microsoft.com/office/drawing/2014/main" id="{37D3BCDA-C38C-4B10-A653-0210E859787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id="{CE4DC5B4-793A-4E8B-A3F7-53EB548F45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0">
              <a:extLst>
                <a:ext uri="{FF2B5EF4-FFF2-40B4-BE49-F238E27FC236}">
                  <a16:creationId xmlns:a16="http://schemas.microsoft.com/office/drawing/2014/main" id="{2664DA82-4469-42CC-93F4-662128EC6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1">
              <a:extLst>
                <a:ext uri="{FF2B5EF4-FFF2-40B4-BE49-F238E27FC236}">
                  <a16:creationId xmlns:a16="http://schemas.microsoft.com/office/drawing/2014/main" id="{ED439A82-9407-4694-886D-7447BDFF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2">
              <a:extLst>
                <a:ext uri="{FF2B5EF4-FFF2-40B4-BE49-F238E27FC236}">
                  <a16:creationId xmlns:a16="http://schemas.microsoft.com/office/drawing/2014/main" id="{C35292A7-2459-4132-8FE8-54BF071CC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3">
              <a:extLst>
                <a:ext uri="{FF2B5EF4-FFF2-40B4-BE49-F238E27FC236}">
                  <a16:creationId xmlns:a16="http://schemas.microsoft.com/office/drawing/2014/main" id="{8A55D4A9-1B6E-409D-BF10-201C8A829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4">
              <a:extLst>
                <a:ext uri="{FF2B5EF4-FFF2-40B4-BE49-F238E27FC236}">
                  <a16:creationId xmlns:a16="http://schemas.microsoft.com/office/drawing/2014/main" id="{FDA8F85E-07E7-45C0-A165-6DB771A53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5">
              <a:extLst>
                <a:ext uri="{FF2B5EF4-FFF2-40B4-BE49-F238E27FC236}">
                  <a16:creationId xmlns:a16="http://schemas.microsoft.com/office/drawing/2014/main" id="{09508E73-6AA1-460C-97B9-8EF00855A5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6">
              <a:extLst>
                <a:ext uri="{FF2B5EF4-FFF2-40B4-BE49-F238E27FC236}">
                  <a16:creationId xmlns:a16="http://schemas.microsoft.com/office/drawing/2014/main" id="{5913AD99-4A77-44C3-ACDF-8410765B76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7">
              <a:extLst>
                <a:ext uri="{FF2B5EF4-FFF2-40B4-BE49-F238E27FC236}">
                  <a16:creationId xmlns:a16="http://schemas.microsoft.com/office/drawing/2014/main" id="{413BDF5F-2CC6-47A3-B422-38D6E292D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8">
              <a:extLst>
                <a:ext uri="{FF2B5EF4-FFF2-40B4-BE49-F238E27FC236}">
                  <a16:creationId xmlns:a16="http://schemas.microsoft.com/office/drawing/2014/main" id="{6F69599A-544F-4B1D-91C3-762B09CF78F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9">
              <a:extLst>
                <a:ext uri="{FF2B5EF4-FFF2-40B4-BE49-F238E27FC236}">
                  <a16:creationId xmlns:a16="http://schemas.microsoft.com/office/drawing/2014/main" id="{DFAE31B2-DF2A-4FD2-B98E-3657F825C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0">
              <a:extLst>
                <a:ext uri="{FF2B5EF4-FFF2-40B4-BE49-F238E27FC236}">
                  <a16:creationId xmlns:a16="http://schemas.microsoft.com/office/drawing/2014/main" id="{9D7B120D-680C-4AC9-A263-A7DE0F5F1F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1">
              <a:extLst>
                <a:ext uri="{FF2B5EF4-FFF2-40B4-BE49-F238E27FC236}">
                  <a16:creationId xmlns:a16="http://schemas.microsoft.com/office/drawing/2014/main" id="{DC8A9F99-D409-4E13-8D58-6A34BE714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2">
              <a:extLst>
                <a:ext uri="{FF2B5EF4-FFF2-40B4-BE49-F238E27FC236}">
                  <a16:creationId xmlns:a16="http://schemas.microsoft.com/office/drawing/2014/main" id="{EB955E41-680C-44AA-B602-C1A69E95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3">
              <a:extLst>
                <a:ext uri="{FF2B5EF4-FFF2-40B4-BE49-F238E27FC236}">
                  <a16:creationId xmlns:a16="http://schemas.microsoft.com/office/drawing/2014/main" id="{332ED336-B831-4A24-9181-CC63707A4E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4">
              <a:extLst>
                <a:ext uri="{FF2B5EF4-FFF2-40B4-BE49-F238E27FC236}">
                  <a16:creationId xmlns:a16="http://schemas.microsoft.com/office/drawing/2014/main" id="{1A8B6B8C-5265-4AD1-9A67-B3CFFF4A9C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5">
              <a:extLst>
                <a:ext uri="{FF2B5EF4-FFF2-40B4-BE49-F238E27FC236}">
                  <a16:creationId xmlns:a16="http://schemas.microsoft.com/office/drawing/2014/main" id="{9E8ED6FD-8796-48CB-98ED-0E729E16B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6">
              <a:extLst>
                <a:ext uri="{FF2B5EF4-FFF2-40B4-BE49-F238E27FC236}">
                  <a16:creationId xmlns:a16="http://schemas.microsoft.com/office/drawing/2014/main" id="{DE668E67-2522-4B6B-A8BF-C3CD36F891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7">
              <a:extLst>
                <a:ext uri="{FF2B5EF4-FFF2-40B4-BE49-F238E27FC236}">
                  <a16:creationId xmlns:a16="http://schemas.microsoft.com/office/drawing/2014/main" id="{B2474CAA-635F-43E4-AFFF-B24637DC6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8">
              <a:extLst>
                <a:ext uri="{FF2B5EF4-FFF2-40B4-BE49-F238E27FC236}">
                  <a16:creationId xmlns:a16="http://schemas.microsoft.com/office/drawing/2014/main" id="{1C1B778D-83CB-443C-B463-7EE26603E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9">
              <a:extLst>
                <a:ext uri="{FF2B5EF4-FFF2-40B4-BE49-F238E27FC236}">
                  <a16:creationId xmlns:a16="http://schemas.microsoft.com/office/drawing/2014/main" id="{654DEAB4-B194-4182-A7BE-E247F19AA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0">
              <a:extLst>
                <a:ext uri="{FF2B5EF4-FFF2-40B4-BE49-F238E27FC236}">
                  <a16:creationId xmlns:a16="http://schemas.microsoft.com/office/drawing/2014/main" id="{D8E3CE4C-0C48-485B-8EA0-B036FCC33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31">
              <a:extLst>
                <a:ext uri="{FF2B5EF4-FFF2-40B4-BE49-F238E27FC236}">
                  <a16:creationId xmlns:a16="http://schemas.microsoft.com/office/drawing/2014/main" id="{7958BBBD-B721-4DA1-8764-D8188EB70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32">
              <a:extLst>
                <a:ext uri="{FF2B5EF4-FFF2-40B4-BE49-F238E27FC236}">
                  <a16:creationId xmlns:a16="http://schemas.microsoft.com/office/drawing/2014/main" id="{23180B75-7F19-41E5-A4C3-9096FF7D19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Rectangle 33">
              <a:extLst>
                <a:ext uri="{FF2B5EF4-FFF2-40B4-BE49-F238E27FC236}">
                  <a16:creationId xmlns:a16="http://schemas.microsoft.com/office/drawing/2014/main" id="{57F706CF-8096-494C-A6E1-5BE7F62306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id="{8B4065A5-6701-492B-BE7F-9E00FE6156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5">
              <a:extLst>
                <a:ext uri="{FF2B5EF4-FFF2-40B4-BE49-F238E27FC236}">
                  <a16:creationId xmlns:a16="http://schemas.microsoft.com/office/drawing/2014/main" id="{66E06571-DDD0-47CB-97CF-FF8432467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6">
              <a:extLst>
                <a:ext uri="{FF2B5EF4-FFF2-40B4-BE49-F238E27FC236}">
                  <a16:creationId xmlns:a16="http://schemas.microsoft.com/office/drawing/2014/main" id="{50F0D75F-DE36-46A5-8FEB-00CF9D01A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7">
              <a:extLst>
                <a:ext uri="{FF2B5EF4-FFF2-40B4-BE49-F238E27FC236}">
                  <a16:creationId xmlns:a16="http://schemas.microsoft.com/office/drawing/2014/main" id="{C7AF11B9-2298-41D7-9878-99E19E827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38">
              <a:extLst>
                <a:ext uri="{FF2B5EF4-FFF2-40B4-BE49-F238E27FC236}">
                  <a16:creationId xmlns:a16="http://schemas.microsoft.com/office/drawing/2014/main" id="{7B43B683-4229-4623-A504-56FE6CCB5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39">
              <a:extLst>
                <a:ext uri="{FF2B5EF4-FFF2-40B4-BE49-F238E27FC236}">
                  <a16:creationId xmlns:a16="http://schemas.microsoft.com/office/drawing/2014/main" id="{7B4CC276-9BB9-4394-A369-F7DB2BD8E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0">
              <a:extLst>
                <a:ext uri="{FF2B5EF4-FFF2-40B4-BE49-F238E27FC236}">
                  <a16:creationId xmlns:a16="http://schemas.microsoft.com/office/drawing/2014/main" id="{98010162-18EE-455C-AABD-0B715C2BBF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1">
              <a:extLst>
                <a:ext uri="{FF2B5EF4-FFF2-40B4-BE49-F238E27FC236}">
                  <a16:creationId xmlns:a16="http://schemas.microsoft.com/office/drawing/2014/main" id="{5950D288-22B2-4286-B4FB-D6665C103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2">
              <a:extLst>
                <a:ext uri="{FF2B5EF4-FFF2-40B4-BE49-F238E27FC236}">
                  <a16:creationId xmlns:a16="http://schemas.microsoft.com/office/drawing/2014/main" id="{E0A686CA-B0EF-4B0C-B69B-E715EA3E54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43">
              <a:extLst>
                <a:ext uri="{FF2B5EF4-FFF2-40B4-BE49-F238E27FC236}">
                  <a16:creationId xmlns:a16="http://schemas.microsoft.com/office/drawing/2014/main" id="{75D61EE6-C405-433B-AEC8-6241D547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44">
              <a:extLst>
                <a:ext uri="{FF2B5EF4-FFF2-40B4-BE49-F238E27FC236}">
                  <a16:creationId xmlns:a16="http://schemas.microsoft.com/office/drawing/2014/main" id="{4C718553-7221-4BFF-AFEE-64E166C6A8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Rectangle 45">
              <a:extLst>
                <a:ext uri="{FF2B5EF4-FFF2-40B4-BE49-F238E27FC236}">
                  <a16:creationId xmlns:a16="http://schemas.microsoft.com/office/drawing/2014/main" id="{9F00A845-A7BB-4253-8C15-0FF3D05980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id="{53476DBF-E7E4-46E9-AAF2-8810E14EE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7">
              <a:extLst>
                <a:ext uri="{FF2B5EF4-FFF2-40B4-BE49-F238E27FC236}">
                  <a16:creationId xmlns:a16="http://schemas.microsoft.com/office/drawing/2014/main" id="{4F608C86-9940-444C-B200-155DF4E02B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48">
              <a:extLst>
                <a:ext uri="{FF2B5EF4-FFF2-40B4-BE49-F238E27FC236}">
                  <a16:creationId xmlns:a16="http://schemas.microsoft.com/office/drawing/2014/main" id="{BB49A08B-2E6F-4B8C-8F61-6869B069B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49">
              <a:extLst>
                <a:ext uri="{FF2B5EF4-FFF2-40B4-BE49-F238E27FC236}">
                  <a16:creationId xmlns:a16="http://schemas.microsoft.com/office/drawing/2014/main" id="{03A08195-C526-497F-89D0-566E91704B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0">
              <a:extLst>
                <a:ext uri="{FF2B5EF4-FFF2-40B4-BE49-F238E27FC236}">
                  <a16:creationId xmlns:a16="http://schemas.microsoft.com/office/drawing/2014/main" id="{235FDAAF-2063-40C9-BE1C-7E116C8A3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1">
              <a:extLst>
                <a:ext uri="{FF2B5EF4-FFF2-40B4-BE49-F238E27FC236}">
                  <a16:creationId xmlns:a16="http://schemas.microsoft.com/office/drawing/2014/main" id="{2EAF15FA-570E-412B-992B-CAAB83384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2">
              <a:extLst>
                <a:ext uri="{FF2B5EF4-FFF2-40B4-BE49-F238E27FC236}">
                  <a16:creationId xmlns:a16="http://schemas.microsoft.com/office/drawing/2014/main" id="{91FCA14D-FA3E-44C1-B8CB-8C8B73048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3">
              <a:extLst>
                <a:ext uri="{FF2B5EF4-FFF2-40B4-BE49-F238E27FC236}">
                  <a16:creationId xmlns:a16="http://schemas.microsoft.com/office/drawing/2014/main" id="{A889215B-3708-4985-A1D7-42A99B3575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4">
              <a:extLst>
                <a:ext uri="{FF2B5EF4-FFF2-40B4-BE49-F238E27FC236}">
                  <a16:creationId xmlns:a16="http://schemas.microsoft.com/office/drawing/2014/main" id="{5C58C66E-AFD4-4A37-9646-FF8A511A6C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5">
              <a:extLst>
                <a:ext uri="{FF2B5EF4-FFF2-40B4-BE49-F238E27FC236}">
                  <a16:creationId xmlns:a16="http://schemas.microsoft.com/office/drawing/2014/main" id="{F99DC7ED-E983-4ACA-B702-727C2A593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6">
              <a:extLst>
                <a:ext uri="{FF2B5EF4-FFF2-40B4-BE49-F238E27FC236}">
                  <a16:creationId xmlns:a16="http://schemas.microsoft.com/office/drawing/2014/main" id="{918FC910-5BDA-49AE-95A5-774012D2D6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57">
              <a:extLst>
                <a:ext uri="{FF2B5EF4-FFF2-40B4-BE49-F238E27FC236}">
                  <a16:creationId xmlns:a16="http://schemas.microsoft.com/office/drawing/2014/main" id="{AA1E286C-EECB-46DC-9505-501CCDD8B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58">
              <a:extLst>
                <a:ext uri="{FF2B5EF4-FFF2-40B4-BE49-F238E27FC236}">
                  <a16:creationId xmlns:a16="http://schemas.microsoft.com/office/drawing/2014/main" id="{A838D816-F9F3-4AB2-92C6-1F986D0BC0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4800">
                <a:solidFill>
                  <a:srgbClr val="FFFFFF"/>
                </a:solidFill>
              </a:rPr>
              <a:t>Dashboard Gauge </a:t>
            </a:r>
          </a:p>
        </p:txBody>
      </p:sp>
      <p:sp useBgFill="1">
        <p:nvSpPr>
          <p:cNvPr id="189" name="Round Diagonal Corner Rectangle 6">
            <a:extLst>
              <a:ext uri="{FF2B5EF4-FFF2-40B4-BE49-F238E27FC236}">
                <a16:creationId xmlns:a16="http://schemas.microsoft.com/office/drawing/2014/main" id="{4683B8BC-85C4-41F2-9CD3-B074823B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74" y="639965"/>
            <a:ext cx="10879991" cy="3598548"/>
          </a:xfrm>
          <a:prstGeom prst="round2DiagRect">
            <a:avLst>
              <a:gd name="adj1" fmla="val 9529"/>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106" name="Picture 2" descr="http://support.sas.com/documentation/cdl/en/bidbrdug/61856/HTML/default/images/exmultikpi.gif"/>
          <p:cNvPicPr>
            <a:picLocks noChangeAspect="1" noChangeArrowheads="1"/>
          </p:cNvPicPr>
          <p:nvPr/>
        </p:nvPicPr>
        <p:blipFill>
          <a:blip r:embed="rId3" cstate="print"/>
          <a:stretch>
            <a:fillRect/>
          </a:stretch>
        </p:blipFill>
        <p:spPr bwMode="auto">
          <a:xfrm>
            <a:off x="2221419" y="951493"/>
            <a:ext cx="7771101" cy="2975493"/>
          </a:xfrm>
          <a:prstGeom prst="rect">
            <a:avLst/>
          </a:prstGeom>
          <a:noFill/>
        </p:spPr>
      </p:pic>
    </p:spTree>
    <p:extLst>
      <p:ext uri="{BB962C8B-B14F-4D97-AF65-F5344CB8AC3E}">
        <p14:creationId xmlns:p14="http://schemas.microsoft.com/office/powerpoint/2010/main" val="507285946"/>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1" name="Group 130">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2"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3"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6"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1"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3"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87"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57397" y="1113282"/>
            <a:ext cx="3489569" cy="2396681"/>
          </a:xfrm>
        </p:spPr>
        <p:txBody>
          <a:bodyPr vert="horz" lIns="91440" tIns="45720" rIns="91440" bIns="45720" rtlCol="0" anchor="b">
            <a:normAutofit/>
          </a:bodyPr>
          <a:lstStyle/>
          <a:p>
            <a:pPr algn="ctr"/>
            <a:r>
              <a:rPr lang="en-US" sz="4400" dirty="0">
                <a:solidFill>
                  <a:srgbClr val="FFFFFF"/>
                </a:solidFill>
              </a:rPr>
              <a:t>Bullet Graph</a:t>
            </a:r>
          </a:p>
        </p:txBody>
      </p:sp>
      <p:sp useBgFill="1">
        <p:nvSpPr>
          <p:cNvPr id="189"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154" name="Picture 2" descr="http://exceluser.com/blogdata/images/post_900_107/bullet-chart-report.gif"/>
          <p:cNvPicPr>
            <a:picLocks noChangeAspect="1" noChangeArrowheads="1"/>
          </p:cNvPicPr>
          <p:nvPr/>
        </p:nvPicPr>
        <p:blipFill>
          <a:blip r:embed="rId3" cstate="print"/>
          <a:stretch>
            <a:fillRect/>
          </a:stretch>
        </p:blipFill>
        <p:spPr bwMode="auto">
          <a:xfrm>
            <a:off x="1118988" y="1874797"/>
            <a:ext cx="6112382" cy="3100915"/>
          </a:xfrm>
          <a:prstGeom prst="rect">
            <a:avLst/>
          </a:prstGeom>
          <a:noFill/>
        </p:spPr>
      </p:pic>
    </p:spTree>
    <p:extLst>
      <p:ext uri="{BB962C8B-B14F-4D97-AF65-F5344CB8AC3E}">
        <p14:creationId xmlns:p14="http://schemas.microsoft.com/office/powerpoint/2010/main" val="3365888774"/>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3" name="Group 72">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29" name="Group 128">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0" name="Rectangle 129">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1"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0178" name="Picture 2" descr="http://www.adsl2exchanges.com.au/img/heatmap_lg.jpg"/>
          <p:cNvPicPr>
            <a:picLocks noChangeAspect="1" noChangeArrowheads="1"/>
          </p:cNvPicPr>
          <p:nvPr/>
        </p:nvPicPr>
        <p:blipFill rotWithShape="1">
          <a:blip r:embed="rId4" cstate="print">
            <a:alphaModFix/>
          </a:blip>
          <a:srcRect t="8756" b="11715"/>
          <a:stretch/>
        </p:blipFill>
        <p:spPr bwMode="auto">
          <a:xfrm>
            <a:off x="3611" y="10"/>
            <a:ext cx="12188389" cy="6857990"/>
          </a:xfrm>
          <a:prstGeom prst="rect">
            <a:avLst/>
          </a:prstGeom>
          <a:noFill/>
        </p:spPr>
      </p:pic>
      <p:grpSp>
        <p:nvGrpSpPr>
          <p:cNvPr id="133" name="Group 132">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34"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35" name="Group 134">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36"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7"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8"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39"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0"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1"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2"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3"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4"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5"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146"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7"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8"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49"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0"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1"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2"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3"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4"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55"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p:cNvSpPr>
            <a:spLocks noGrp="1"/>
          </p:cNvSpPr>
          <p:nvPr>
            <p:ph type="title"/>
          </p:nvPr>
        </p:nvSpPr>
        <p:spPr>
          <a:xfrm>
            <a:off x="2667000" y="2328334"/>
            <a:ext cx="6858000" cy="1367896"/>
          </a:xfrm>
        </p:spPr>
        <p:txBody>
          <a:bodyPr vert="horz" lIns="91440" tIns="45720" rIns="91440" bIns="45720" rtlCol="0" anchor="b">
            <a:normAutofit/>
          </a:bodyPr>
          <a:lstStyle/>
          <a:p>
            <a:pPr algn="ctr"/>
            <a:r>
              <a:rPr lang="en-US" sz="4800"/>
              <a:t>Heat Map </a:t>
            </a:r>
          </a:p>
        </p:txBody>
      </p:sp>
    </p:spTree>
    <p:extLst>
      <p:ext uri="{BB962C8B-B14F-4D97-AF65-F5344CB8AC3E}">
        <p14:creationId xmlns:p14="http://schemas.microsoft.com/office/powerpoint/2010/main" val="3086692787"/>
      </p:ext>
    </p:extLst>
  </p:cSld>
  <p:clrMapOvr>
    <a:masterClrMapping/>
  </p:clrMapOvr>
  <p:transition spd="slow">
    <p:wheel spokes="1"/>
  </p:transition>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3" name="Group 72">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2" name="Title 1"/>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4800"/>
              <a:t>Tree Map </a:t>
            </a:r>
          </a:p>
        </p:txBody>
      </p:sp>
      <p:sp>
        <p:nvSpPr>
          <p:cNvPr id="129" name="Round Diagonal Corner Rectangle 6">
            <a:extLst>
              <a:ext uri="{FF2B5EF4-FFF2-40B4-BE49-F238E27FC236}">
                <a16:creationId xmlns:a16="http://schemas.microsoft.com/office/drawing/2014/main" id="{C1C3FA74-6158-4157-A8F0-8CAE5091F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74" y="639965"/>
            <a:ext cx="10879991" cy="3598548"/>
          </a:xfrm>
          <a:prstGeom prst="round2DiagRect">
            <a:avLst>
              <a:gd name="adj1" fmla="val 9529"/>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02" name="Picture 2" descr="https://www.hiveondemand.com/portal/images/SP100_Treemap.png"/>
          <p:cNvPicPr>
            <a:picLocks noChangeAspect="1" noChangeArrowheads="1"/>
          </p:cNvPicPr>
          <p:nvPr/>
        </p:nvPicPr>
        <p:blipFill rotWithShape="1">
          <a:blip r:embed="rId4" cstate="print"/>
          <a:srcRect t="16113" r="1" b="23509"/>
          <a:stretch/>
        </p:blipFill>
        <p:spPr bwMode="auto">
          <a:xfrm>
            <a:off x="973635" y="951493"/>
            <a:ext cx="10266669" cy="2975493"/>
          </a:xfrm>
          <a:prstGeom prst="rect">
            <a:avLst/>
          </a:prstGeom>
          <a:noFill/>
        </p:spPr>
      </p:pic>
    </p:spTree>
    <p:extLst>
      <p:ext uri="{BB962C8B-B14F-4D97-AF65-F5344CB8AC3E}">
        <p14:creationId xmlns:p14="http://schemas.microsoft.com/office/powerpoint/2010/main" val="2679228974"/>
      </p:ext>
    </p:extLst>
  </p:cSld>
  <p:clrMapOvr>
    <a:masterClrMapping/>
  </p:clrMapOvr>
  <p:transition spd="slow">
    <p:wheel spokes="1"/>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1" name="Group 130">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2"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3"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6"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1"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3"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87"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57397" y="1113282"/>
            <a:ext cx="3489569" cy="2396681"/>
          </a:xfrm>
        </p:spPr>
        <p:txBody>
          <a:bodyPr vert="horz" lIns="91440" tIns="45720" rIns="91440" bIns="45720" rtlCol="0" anchor="b">
            <a:normAutofit/>
          </a:bodyPr>
          <a:lstStyle/>
          <a:p>
            <a:pPr algn="ctr"/>
            <a:r>
              <a:rPr lang="en-US" sz="4400" dirty="0">
                <a:solidFill>
                  <a:srgbClr val="FFFFFF"/>
                </a:solidFill>
              </a:rPr>
              <a:t>Highlight Table </a:t>
            </a:r>
          </a:p>
        </p:txBody>
      </p:sp>
      <p:sp useBgFill="1">
        <p:nvSpPr>
          <p:cNvPr id="189"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26" name="Picture 2" descr="http://drawingwithnumbers.artisart.org/wp-content/uploads/2013/01/Screen-Shot-2013-01-29-at-6.26.58-AM.png"/>
          <p:cNvPicPr>
            <a:picLocks noChangeAspect="1" noChangeArrowheads="1"/>
          </p:cNvPicPr>
          <p:nvPr/>
        </p:nvPicPr>
        <p:blipFill>
          <a:blip r:embed="rId3" cstate="print"/>
          <a:stretch>
            <a:fillRect/>
          </a:stretch>
        </p:blipFill>
        <p:spPr bwMode="auto">
          <a:xfrm>
            <a:off x="1118988" y="1595651"/>
            <a:ext cx="6112382" cy="3659206"/>
          </a:xfrm>
          <a:prstGeom prst="rect">
            <a:avLst/>
          </a:prstGeom>
          <a:noFill/>
        </p:spPr>
      </p:pic>
    </p:spTree>
    <p:extLst>
      <p:ext uri="{BB962C8B-B14F-4D97-AF65-F5344CB8AC3E}">
        <p14:creationId xmlns:p14="http://schemas.microsoft.com/office/powerpoint/2010/main" val="4138071282"/>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3" name="Group 72">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29" name="Group 128">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0" name="Rectangle 129">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1"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7914894" y="1122363"/>
            <a:ext cx="3156229" cy="2387600"/>
          </a:xfrm>
        </p:spPr>
        <p:txBody>
          <a:bodyPr vert="horz" lIns="91440" tIns="45720" rIns="91440" bIns="45720" rtlCol="0" anchor="b">
            <a:normAutofit/>
          </a:bodyPr>
          <a:lstStyle/>
          <a:p>
            <a:pPr algn="ctr"/>
            <a:r>
              <a:rPr lang="en-US" sz="4800" dirty="0"/>
              <a:t>Line Chart </a:t>
            </a:r>
          </a:p>
        </p:txBody>
      </p:sp>
      <p:pic>
        <p:nvPicPr>
          <p:cNvPr id="53250" name="Picture 2" descr="http://docs.oracle.com/javafx/2/charts/img/line-order.png"/>
          <p:cNvPicPr>
            <a:picLocks noChangeAspect="1" noChangeArrowheads="1"/>
          </p:cNvPicPr>
          <p:nvPr/>
        </p:nvPicPr>
        <p:blipFill rotWithShape="1">
          <a:blip r:embed="rId4" cstate="print"/>
          <a:srcRect l="4829" r="8591" b="-1"/>
          <a:stretch/>
        </p:blipFill>
        <p:spPr bwMode="auto">
          <a:xfrm>
            <a:off x="-5597" y="10"/>
            <a:ext cx="7558541" cy="6857990"/>
          </a:xfrm>
          <a:prstGeom prst="rect">
            <a:avLst/>
          </a:prstGeom>
          <a:noFill/>
        </p:spPr>
      </p:pic>
      <p:grpSp>
        <p:nvGrpSpPr>
          <p:cNvPr id="133" name="Group 132">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34"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9"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0"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1"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2"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3"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4"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5"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6"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7"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8"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9"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0"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1"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2"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3"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4"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5"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6"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7"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8"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9"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0"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1"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2"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4"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5"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6"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7"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8"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9"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0"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1"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2"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3"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4"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6"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7"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8"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9"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0"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1"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2"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3"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4"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5"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6"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7"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89" name="Group 188">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0"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1"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2"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3"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4"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5"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6"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7"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8"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9"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Tree>
    <p:extLst>
      <p:ext uri="{BB962C8B-B14F-4D97-AF65-F5344CB8AC3E}">
        <p14:creationId xmlns:p14="http://schemas.microsoft.com/office/powerpoint/2010/main" val="3379644588"/>
      </p:ext>
    </p:extLst>
  </p:cSld>
  <p:clrMapOvr>
    <a:masterClrMapping/>
  </p:clrMapOvr>
  <p:transition spd="slow">
    <p:wheel spokes="1"/>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7"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99" name="Group 198">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00"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01"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2"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3"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04"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5"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6"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7"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8"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9"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0"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1"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2"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3"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4"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5"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6"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7"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8"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9"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0"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1"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2"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3"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4"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5"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6"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7"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8"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29"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0"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1"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2"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3"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4"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5"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6"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7"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8"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9"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0"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41"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2"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3"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4"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5"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6"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7"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8"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9"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0"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1"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2"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3"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55" name="Rectangle 254">
            <a:extLst>
              <a:ext uri="{FF2B5EF4-FFF2-40B4-BE49-F238E27FC236}">
                <a16:creationId xmlns:a16="http://schemas.microsoft.com/office/drawing/2014/main" id="{34106153-7990-4956-BD26-A04A03006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57" name="Picture 2">
            <a:extLst>
              <a:ext uri="{FF2B5EF4-FFF2-40B4-BE49-F238E27FC236}">
                <a16:creationId xmlns:a16="http://schemas.microsoft.com/office/drawing/2014/main" id="{BDEA11A5-20BA-4650-A324-47C0465FF5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259" name="Group 258">
            <a:extLst>
              <a:ext uri="{FF2B5EF4-FFF2-40B4-BE49-F238E27FC236}">
                <a16:creationId xmlns:a16="http://schemas.microsoft.com/office/drawing/2014/main" id="{866FCB64-0A37-46EB-8A9B-EC0C4C000A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260" name="Rectangle 5">
              <a:extLst>
                <a:ext uri="{FF2B5EF4-FFF2-40B4-BE49-F238E27FC236}">
                  <a16:creationId xmlns:a16="http://schemas.microsoft.com/office/drawing/2014/main" id="{8A162E18-5BEB-4E42-9B10-A1FDF6A0B8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61" name="Freeform 6">
              <a:extLst>
                <a:ext uri="{FF2B5EF4-FFF2-40B4-BE49-F238E27FC236}">
                  <a16:creationId xmlns:a16="http://schemas.microsoft.com/office/drawing/2014/main" id="{7BB781C9-EC32-45FE-ACE7-C24F128C4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2" name="Freeform 7">
              <a:extLst>
                <a:ext uri="{FF2B5EF4-FFF2-40B4-BE49-F238E27FC236}">
                  <a16:creationId xmlns:a16="http://schemas.microsoft.com/office/drawing/2014/main" id="{927C5647-36E8-4A20-86D4-47831D50CF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3" name="Rectangle 8">
              <a:extLst>
                <a:ext uri="{FF2B5EF4-FFF2-40B4-BE49-F238E27FC236}">
                  <a16:creationId xmlns:a16="http://schemas.microsoft.com/office/drawing/2014/main" id="{62F2AF20-CBBE-4249-B9E2-D6B30191CF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64" name="Freeform 9">
              <a:extLst>
                <a:ext uri="{FF2B5EF4-FFF2-40B4-BE49-F238E27FC236}">
                  <a16:creationId xmlns:a16="http://schemas.microsoft.com/office/drawing/2014/main" id="{731C1229-F8A7-4B36-A52B-98A65EF869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5" name="Freeform 10">
              <a:extLst>
                <a:ext uri="{FF2B5EF4-FFF2-40B4-BE49-F238E27FC236}">
                  <a16:creationId xmlns:a16="http://schemas.microsoft.com/office/drawing/2014/main" id="{609AC686-2DBB-4D82-866C-9FF222BDD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6" name="Freeform 11">
              <a:extLst>
                <a:ext uri="{FF2B5EF4-FFF2-40B4-BE49-F238E27FC236}">
                  <a16:creationId xmlns:a16="http://schemas.microsoft.com/office/drawing/2014/main" id="{F899E6EB-BCDD-45D2-BF4B-9CA3A2798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7" name="Freeform 12">
              <a:extLst>
                <a:ext uri="{FF2B5EF4-FFF2-40B4-BE49-F238E27FC236}">
                  <a16:creationId xmlns:a16="http://schemas.microsoft.com/office/drawing/2014/main" id="{BBD3AAC8-2330-4FAB-8E31-3D50AD954F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8" name="Freeform 13">
              <a:extLst>
                <a:ext uri="{FF2B5EF4-FFF2-40B4-BE49-F238E27FC236}">
                  <a16:creationId xmlns:a16="http://schemas.microsoft.com/office/drawing/2014/main" id="{6B54F723-A70A-4865-A560-7850498A1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9" name="Freeform 14">
              <a:extLst>
                <a:ext uri="{FF2B5EF4-FFF2-40B4-BE49-F238E27FC236}">
                  <a16:creationId xmlns:a16="http://schemas.microsoft.com/office/drawing/2014/main" id="{9B911CCD-C9A2-4DC8-A278-3C6FD76A76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0" name="Freeform 15">
              <a:extLst>
                <a:ext uri="{FF2B5EF4-FFF2-40B4-BE49-F238E27FC236}">
                  <a16:creationId xmlns:a16="http://schemas.microsoft.com/office/drawing/2014/main" id="{D559B729-03FB-435D-89BF-AF57A801B3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1" name="Freeform 16">
              <a:extLst>
                <a:ext uri="{FF2B5EF4-FFF2-40B4-BE49-F238E27FC236}">
                  <a16:creationId xmlns:a16="http://schemas.microsoft.com/office/drawing/2014/main" id="{D1C90213-0F60-4268-BE48-8221E61614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2" name="Freeform 17">
              <a:extLst>
                <a:ext uri="{FF2B5EF4-FFF2-40B4-BE49-F238E27FC236}">
                  <a16:creationId xmlns:a16="http://schemas.microsoft.com/office/drawing/2014/main" id="{A7A6A293-A06F-48B8-865A-3F65287B8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3" name="Freeform 18">
              <a:extLst>
                <a:ext uri="{FF2B5EF4-FFF2-40B4-BE49-F238E27FC236}">
                  <a16:creationId xmlns:a16="http://schemas.microsoft.com/office/drawing/2014/main" id="{8F6861B5-AAA4-4017-929E-1FD1CA106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4" name="Freeform 19">
              <a:extLst>
                <a:ext uri="{FF2B5EF4-FFF2-40B4-BE49-F238E27FC236}">
                  <a16:creationId xmlns:a16="http://schemas.microsoft.com/office/drawing/2014/main" id="{D776D07C-2081-4DD3-A464-40F3CA41A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5" name="Freeform 20">
              <a:extLst>
                <a:ext uri="{FF2B5EF4-FFF2-40B4-BE49-F238E27FC236}">
                  <a16:creationId xmlns:a16="http://schemas.microsoft.com/office/drawing/2014/main" id="{BBC236D6-77E5-4B3C-92D7-D708B237DB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6" name="Freeform 21">
              <a:extLst>
                <a:ext uri="{FF2B5EF4-FFF2-40B4-BE49-F238E27FC236}">
                  <a16:creationId xmlns:a16="http://schemas.microsoft.com/office/drawing/2014/main" id="{8064714E-7ADE-4BD9-8981-34C135762C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7" name="Freeform 22">
              <a:extLst>
                <a:ext uri="{FF2B5EF4-FFF2-40B4-BE49-F238E27FC236}">
                  <a16:creationId xmlns:a16="http://schemas.microsoft.com/office/drawing/2014/main" id="{2FD1F23F-B1EE-46F5-B460-924E54A70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8" name="Freeform 23">
              <a:extLst>
                <a:ext uri="{FF2B5EF4-FFF2-40B4-BE49-F238E27FC236}">
                  <a16:creationId xmlns:a16="http://schemas.microsoft.com/office/drawing/2014/main" id="{9699361A-3AFF-4826-B99C-0354EAB07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9" name="Freeform 24">
              <a:extLst>
                <a:ext uri="{FF2B5EF4-FFF2-40B4-BE49-F238E27FC236}">
                  <a16:creationId xmlns:a16="http://schemas.microsoft.com/office/drawing/2014/main" id="{B272F7B1-7BE2-4FC9-BB91-207EFD9E65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0" name="Freeform 25">
              <a:extLst>
                <a:ext uri="{FF2B5EF4-FFF2-40B4-BE49-F238E27FC236}">
                  <a16:creationId xmlns:a16="http://schemas.microsoft.com/office/drawing/2014/main" id="{CDE59C1F-AFD9-4DD5-B04A-9EB2AAED5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1" name="Freeform 26">
              <a:extLst>
                <a:ext uri="{FF2B5EF4-FFF2-40B4-BE49-F238E27FC236}">
                  <a16:creationId xmlns:a16="http://schemas.microsoft.com/office/drawing/2014/main" id="{1551E418-6CD4-4320-8224-F084039C53E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2" name="Freeform 27">
              <a:extLst>
                <a:ext uri="{FF2B5EF4-FFF2-40B4-BE49-F238E27FC236}">
                  <a16:creationId xmlns:a16="http://schemas.microsoft.com/office/drawing/2014/main" id="{1F27D4B1-EBD4-4BC9-AC2E-3AD616C84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3" name="Freeform 28">
              <a:extLst>
                <a:ext uri="{FF2B5EF4-FFF2-40B4-BE49-F238E27FC236}">
                  <a16:creationId xmlns:a16="http://schemas.microsoft.com/office/drawing/2014/main" id="{C42B8D84-898A-4F76-A0F2-5699ED72BC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4" name="Freeform 29">
              <a:extLst>
                <a:ext uri="{FF2B5EF4-FFF2-40B4-BE49-F238E27FC236}">
                  <a16:creationId xmlns:a16="http://schemas.microsoft.com/office/drawing/2014/main" id="{B440932E-7985-4BA6-9899-F22A64485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5" name="Freeform 30">
              <a:extLst>
                <a:ext uri="{FF2B5EF4-FFF2-40B4-BE49-F238E27FC236}">
                  <a16:creationId xmlns:a16="http://schemas.microsoft.com/office/drawing/2014/main" id="{4B8CE969-CA1A-48CB-8588-4146F41F33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6" name="Freeform 31">
              <a:extLst>
                <a:ext uri="{FF2B5EF4-FFF2-40B4-BE49-F238E27FC236}">
                  <a16:creationId xmlns:a16="http://schemas.microsoft.com/office/drawing/2014/main" id="{138A4875-4593-4894-89D5-DFCFF0EED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7" name="Freeform 32">
              <a:extLst>
                <a:ext uri="{FF2B5EF4-FFF2-40B4-BE49-F238E27FC236}">
                  <a16:creationId xmlns:a16="http://schemas.microsoft.com/office/drawing/2014/main" id="{F079F26B-58E4-494E-A8BA-3F054F1F3B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8" name="Rectangle 33">
              <a:extLst>
                <a:ext uri="{FF2B5EF4-FFF2-40B4-BE49-F238E27FC236}">
                  <a16:creationId xmlns:a16="http://schemas.microsoft.com/office/drawing/2014/main" id="{04C9ECC5-BB4A-4417-B874-B75953F84F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9" name="Freeform 34">
              <a:extLst>
                <a:ext uri="{FF2B5EF4-FFF2-40B4-BE49-F238E27FC236}">
                  <a16:creationId xmlns:a16="http://schemas.microsoft.com/office/drawing/2014/main" id="{4CCCF285-B51D-4A2F-8384-830A391711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0" name="Freeform 35">
              <a:extLst>
                <a:ext uri="{FF2B5EF4-FFF2-40B4-BE49-F238E27FC236}">
                  <a16:creationId xmlns:a16="http://schemas.microsoft.com/office/drawing/2014/main" id="{BD6C6299-A09A-47DF-8A96-69D39FCA5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1" name="Freeform 36">
              <a:extLst>
                <a:ext uri="{FF2B5EF4-FFF2-40B4-BE49-F238E27FC236}">
                  <a16:creationId xmlns:a16="http://schemas.microsoft.com/office/drawing/2014/main" id="{EE60C4B9-C404-42CD-8E94-70D4DC16A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2" name="Freeform 37">
              <a:extLst>
                <a:ext uri="{FF2B5EF4-FFF2-40B4-BE49-F238E27FC236}">
                  <a16:creationId xmlns:a16="http://schemas.microsoft.com/office/drawing/2014/main" id="{52BD4447-C1EB-4798-8764-AB93EA9303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3" name="Freeform 38">
              <a:extLst>
                <a:ext uri="{FF2B5EF4-FFF2-40B4-BE49-F238E27FC236}">
                  <a16:creationId xmlns:a16="http://schemas.microsoft.com/office/drawing/2014/main" id="{50411559-C414-4F7C-BC6C-69F87BC9C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4" name="Freeform 39">
              <a:extLst>
                <a:ext uri="{FF2B5EF4-FFF2-40B4-BE49-F238E27FC236}">
                  <a16:creationId xmlns:a16="http://schemas.microsoft.com/office/drawing/2014/main" id="{64737770-BB27-41C0-95CB-529054508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5" name="Freeform 40">
              <a:extLst>
                <a:ext uri="{FF2B5EF4-FFF2-40B4-BE49-F238E27FC236}">
                  <a16:creationId xmlns:a16="http://schemas.microsoft.com/office/drawing/2014/main" id="{28929FDB-16CF-4165-B32A-EB673EFB7C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6" name="Freeform 41">
              <a:extLst>
                <a:ext uri="{FF2B5EF4-FFF2-40B4-BE49-F238E27FC236}">
                  <a16:creationId xmlns:a16="http://schemas.microsoft.com/office/drawing/2014/main" id="{D8C82883-237C-4209-9545-E832FEE3A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7" name="Freeform 42">
              <a:extLst>
                <a:ext uri="{FF2B5EF4-FFF2-40B4-BE49-F238E27FC236}">
                  <a16:creationId xmlns:a16="http://schemas.microsoft.com/office/drawing/2014/main" id="{F1A52653-BD09-4D65-B05C-2AF4A6473A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8" name="Freeform 43">
              <a:extLst>
                <a:ext uri="{FF2B5EF4-FFF2-40B4-BE49-F238E27FC236}">
                  <a16:creationId xmlns:a16="http://schemas.microsoft.com/office/drawing/2014/main" id="{30724E80-2FD3-4E4A-A3EA-18A4C8886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9" name="Freeform 44">
              <a:extLst>
                <a:ext uri="{FF2B5EF4-FFF2-40B4-BE49-F238E27FC236}">
                  <a16:creationId xmlns:a16="http://schemas.microsoft.com/office/drawing/2014/main" id="{F1B978C7-7BC5-4F73-8B02-66A3CF67CE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0" name="Rectangle 45">
              <a:extLst>
                <a:ext uri="{FF2B5EF4-FFF2-40B4-BE49-F238E27FC236}">
                  <a16:creationId xmlns:a16="http://schemas.microsoft.com/office/drawing/2014/main" id="{799F0CED-DF8F-4350-A036-1981FBE5968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01" name="Freeform 46">
              <a:extLst>
                <a:ext uri="{FF2B5EF4-FFF2-40B4-BE49-F238E27FC236}">
                  <a16:creationId xmlns:a16="http://schemas.microsoft.com/office/drawing/2014/main" id="{9F4DD366-0E86-4E99-9557-496E88B42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2" name="Freeform 47">
              <a:extLst>
                <a:ext uri="{FF2B5EF4-FFF2-40B4-BE49-F238E27FC236}">
                  <a16:creationId xmlns:a16="http://schemas.microsoft.com/office/drawing/2014/main" id="{78BB3321-D5DC-4951-AB38-0C54E3D01D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3" name="Freeform 48">
              <a:extLst>
                <a:ext uri="{FF2B5EF4-FFF2-40B4-BE49-F238E27FC236}">
                  <a16:creationId xmlns:a16="http://schemas.microsoft.com/office/drawing/2014/main" id="{955E548C-7F86-45B2-A0D2-03EAC578D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4" name="Freeform 49">
              <a:extLst>
                <a:ext uri="{FF2B5EF4-FFF2-40B4-BE49-F238E27FC236}">
                  <a16:creationId xmlns:a16="http://schemas.microsoft.com/office/drawing/2014/main" id="{0013F508-5E69-4911-AD93-4ABE3E7C56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5" name="Freeform 50">
              <a:extLst>
                <a:ext uri="{FF2B5EF4-FFF2-40B4-BE49-F238E27FC236}">
                  <a16:creationId xmlns:a16="http://schemas.microsoft.com/office/drawing/2014/main" id="{A7F86768-93E0-4044-A62A-B11EB18FF2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6" name="Freeform 51">
              <a:extLst>
                <a:ext uri="{FF2B5EF4-FFF2-40B4-BE49-F238E27FC236}">
                  <a16:creationId xmlns:a16="http://schemas.microsoft.com/office/drawing/2014/main" id="{BA32A7B4-1DB2-4E4A-B86E-D8DB97B69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7" name="Freeform 52">
              <a:extLst>
                <a:ext uri="{FF2B5EF4-FFF2-40B4-BE49-F238E27FC236}">
                  <a16:creationId xmlns:a16="http://schemas.microsoft.com/office/drawing/2014/main" id="{AB250BD5-076C-4428-B6AF-E9EAE4F65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8" name="Freeform 53">
              <a:extLst>
                <a:ext uri="{FF2B5EF4-FFF2-40B4-BE49-F238E27FC236}">
                  <a16:creationId xmlns:a16="http://schemas.microsoft.com/office/drawing/2014/main" id="{027DA06A-045F-4711-9307-0508B6ACF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9" name="Freeform 54">
              <a:extLst>
                <a:ext uri="{FF2B5EF4-FFF2-40B4-BE49-F238E27FC236}">
                  <a16:creationId xmlns:a16="http://schemas.microsoft.com/office/drawing/2014/main" id="{3EB0EDA8-385A-4B2B-97F0-5194F23EB5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0" name="Freeform 55">
              <a:extLst>
                <a:ext uri="{FF2B5EF4-FFF2-40B4-BE49-F238E27FC236}">
                  <a16:creationId xmlns:a16="http://schemas.microsoft.com/office/drawing/2014/main" id="{D6FA258E-AF3F-47C9-9F4E-39ECFD7AC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1" name="Freeform 56">
              <a:extLst>
                <a:ext uri="{FF2B5EF4-FFF2-40B4-BE49-F238E27FC236}">
                  <a16:creationId xmlns:a16="http://schemas.microsoft.com/office/drawing/2014/main" id="{6E471E73-A9C0-4C68-BD8F-360F2ED7BD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2" name="Freeform 57">
              <a:extLst>
                <a:ext uri="{FF2B5EF4-FFF2-40B4-BE49-F238E27FC236}">
                  <a16:creationId xmlns:a16="http://schemas.microsoft.com/office/drawing/2014/main" id="{C78C3110-8153-4163-B809-0B0C0C9E5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3" name="Freeform 58">
              <a:extLst>
                <a:ext uri="{FF2B5EF4-FFF2-40B4-BE49-F238E27FC236}">
                  <a16:creationId xmlns:a16="http://schemas.microsoft.com/office/drawing/2014/main" id="{DBC57B9F-0B9B-4EDE-B3B3-7C5D5DB399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876425" y="1113282"/>
            <a:ext cx="3734941" cy="2396681"/>
          </a:xfrm>
        </p:spPr>
        <p:txBody>
          <a:bodyPr vert="horz" lIns="91440" tIns="45720" rIns="91440" bIns="45720" rtlCol="0" anchor="b">
            <a:normAutofit/>
          </a:bodyPr>
          <a:lstStyle/>
          <a:p>
            <a:r>
              <a:rPr lang="en-US" sz="4800">
                <a:solidFill>
                  <a:srgbClr val="FFFFFF"/>
                </a:solidFill>
              </a:rPr>
              <a:t>Bar Chart </a:t>
            </a:r>
          </a:p>
        </p:txBody>
      </p:sp>
      <p:sp useBgFill="1">
        <p:nvSpPr>
          <p:cNvPr id="315" name="Round Diagonal Corner Rectangle 6">
            <a:extLst>
              <a:ext uri="{FF2B5EF4-FFF2-40B4-BE49-F238E27FC236}">
                <a16:creationId xmlns:a16="http://schemas.microsoft.com/office/drawing/2014/main" id="{62B94F88-FD5B-4053-B143-DFF55CE44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808057"/>
            <a:ext cx="5286376" cy="5234394"/>
          </a:xfrm>
          <a:prstGeom prst="round2DiagRect">
            <a:avLst>
              <a:gd name="adj1" fmla="val 6185"/>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76" name="Picture 4" descr="http://www.mytestbook.com/images/Grade5/Math/232_2282_gr5wk18pic3.gif"/>
          <p:cNvPicPr>
            <a:picLocks noChangeAspect="1" noChangeArrowheads="1"/>
          </p:cNvPicPr>
          <p:nvPr/>
        </p:nvPicPr>
        <p:blipFill>
          <a:blip r:embed="rId3" cstate="print"/>
          <a:stretch>
            <a:fillRect/>
          </a:stretch>
        </p:blipFill>
        <p:spPr bwMode="auto">
          <a:xfrm>
            <a:off x="6421396" y="1732618"/>
            <a:ext cx="4635583" cy="3385273"/>
          </a:xfrm>
          <a:prstGeom prst="rect">
            <a:avLst/>
          </a:prstGeom>
          <a:noFill/>
        </p:spPr>
      </p:pic>
    </p:spTree>
    <p:extLst>
      <p:ext uri="{BB962C8B-B14F-4D97-AF65-F5344CB8AC3E}">
        <p14:creationId xmlns:p14="http://schemas.microsoft.com/office/powerpoint/2010/main" val="200701866"/>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1" name="Group 130">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2"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3"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6"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1"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3"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87"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57397" y="1113282"/>
            <a:ext cx="3489569" cy="2396681"/>
          </a:xfrm>
        </p:spPr>
        <p:txBody>
          <a:bodyPr vert="horz" lIns="91440" tIns="45720" rIns="91440" bIns="45720" rtlCol="0" anchor="b">
            <a:normAutofit/>
          </a:bodyPr>
          <a:lstStyle/>
          <a:p>
            <a:pPr algn="ctr"/>
            <a:r>
              <a:rPr lang="en-US" sz="4400" dirty="0">
                <a:solidFill>
                  <a:srgbClr val="FFFFFF"/>
                </a:solidFill>
              </a:rPr>
              <a:t>Pie Chart </a:t>
            </a:r>
          </a:p>
        </p:txBody>
      </p:sp>
      <p:sp useBgFill="1">
        <p:nvSpPr>
          <p:cNvPr id="189"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298" name="Picture 2" descr="http://www.cliparthut.com/clip-arts/922/pie-chart-922132.jpg"/>
          <p:cNvPicPr>
            <a:picLocks noChangeAspect="1" noChangeArrowheads="1"/>
          </p:cNvPicPr>
          <p:nvPr/>
        </p:nvPicPr>
        <p:blipFill>
          <a:blip r:embed="rId3" cstate="print"/>
          <a:stretch>
            <a:fillRect/>
          </a:stretch>
        </p:blipFill>
        <p:spPr bwMode="auto">
          <a:xfrm>
            <a:off x="1401060" y="1136606"/>
            <a:ext cx="5548238" cy="4577297"/>
          </a:xfrm>
          <a:prstGeom prst="rect">
            <a:avLst/>
          </a:prstGeom>
          <a:noFill/>
        </p:spPr>
      </p:pic>
    </p:spTree>
    <p:extLst>
      <p:ext uri="{BB962C8B-B14F-4D97-AF65-F5344CB8AC3E}">
        <p14:creationId xmlns:p14="http://schemas.microsoft.com/office/powerpoint/2010/main" val="3962997254"/>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34106153-7990-4956-BD26-A04A03006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1" name="Picture 2">
            <a:extLst>
              <a:ext uri="{FF2B5EF4-FFF2-40B4-BE49-F238E27FC236}">
                <a16:creationId xmlns:a16="http://schemas.microsoft.com/office/drawing/2014/main" id="{BDEA11A5-20BA-4650-A324-47C0465FF5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3" name="Group 132">
            <a:extLst>
              <a:ext uri="{FF2B5EF4-FFF2-40B4-BE49-F238E27FC236}">
                <a16:creationId xmlns:a16="http://schemas.microsoft.com/office/drawing/2014/main" id="{866FCB64-0A37-46EB-8A9B-EC0C4C000A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4" name="Rectangle 5">
              <a:extLst>
                <a:ext uri="{FF2B5EF4-FFF2-40B4-BE49-F238E27FC236}">
                  <a16:creationId xmlns:a16="http://schemas.microsoft.com/office/drawing/2014/main" id="{8A162E18-5BEB-4E42-9B10-A1FDF6A0B8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id="{7BB781C9-EC32-45FE-ACE7-C24F128C4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7">
              <a:extLst>
                <a:ext uri="{FF2B5EF4-FFF2-40B4-BE49-F238E27FC236}">
                  <a16:creationId xmlns:a16="http://schemas.microsoft.com/office/drawing/2014/main" id="{927C5647-36E8-4A20-86D4-47831D50CF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Rectangle 8">
              <a:extLst>
                <a:ext uri="{FF2B5EF4-FFF2-40B4-BE49-F238E27FC236}">
                  <a16:creationId xmlns:a16="http://schemas.microsoft.com/office/drawing/2014/main" id="{62F2AF20-CBBE-4249-B9E2-D6B30191CF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id="{731C1229-F8A7-4B36-A52B-98A65EF869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0">
              <a:extLst>
                <a:ext uri="{FF2B5EF4-FFF2-40B4-BE49-F238E27FC236}">
                  <a16:creationId xmlns:a16="http://schemas.microsoft.com/office/drawing/2014/main" id="{609AC686-2DBB-4D82-866C-9FF222BDD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1">
              <a:extLst>
                <a:ext uri="{FF2B5EF4-FFF2-40B4-BE49-F238E27FC236}">
                  <a16:creationId xmlns:a16="http://schemas.microsoft.com/office/drawing/2014/main" id="{F899E6EB-BCDD-45D2-BF4B-9CA3A2798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2">
              <a:extLst>
                <a:ext uri="{FF2B5EF4-FFF2-40B4-BE49-F238E27FC236}">
                  <a16:creationId xmlns:a16="http://schemas.microsoft.com/office/drawing/2014/main" id="{BBD3AAC8-2330-4FAB-8E31-3D50AD954F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3">
              <a:extLst>
                <a:ext uri="{FF2B5EF4-FFF2-40B4-BE49-F238E27FC236}">
                  <a16:creationId xmlns:a16="http://schemas.microsoft.com/office/drawing/2014/main" id="{6B54F723-A70A-4865-A560-7850498A1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4">
              <a:extLst>
                <a:ext uri="{FF2B5EF4-FFF2-40B4-BE49-F238E27FC236}">
                  <a16:creationId xmlns:a16="http://schemas.microsoft.com/office/drawing/2014/main" id="{9B911CCD-C9A2-4DC8-A278-3C6FD76A76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5">
              <a:extLst>
                <a:ext uri="{FF2B5EF4-FFF2-40B4-BE49-F238E27FC236}">
                  <a16:creationId xmlns:a16="http://schemas.microsoft.com/office/drawing/2014/main" id="{D559B729-03FB-435D-89BF-AF57A801B3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6">
              <a:extLst>
                <a:ext uri="{FF2B5EF4-FFF2-40B4-BE49-F238E27FC236}">
                  <a16:creationId xmlns:a16="http://schemas.microsoft.com/office/drawing/2014/main" id="{D1C90213-0F60-4268-BE48-8221E61614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7">
              <a:extLst>
                <a:ext uri="{FF2B5EF4-FFF2-40B4-BE49-F238E27FC236}">
                  <a16:creationId xmlns:a16="http://schemas.microsoft.com/office/drawing/2014/main" id="{A7A6A293-A06F-48B8-865A-3F65287B8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8">
              <a:extLst>
                <a:ext uri="{FF2B5EF4-FFF2-40B4-BE49-F238E27FC236}">
                  <a16:creationId xmlns:a16="http://schemas.microsoft.com/office/drawing/2014/main" id="{8F6861B5-AAA4-4017-929E-1FD1CA106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9">
              <a:extLst>
                <a:ext uri="{FF2B5EF4-FFF2-40B4-BE49-F238E27FC236}">
                  <a16:creationId xmlns:a16="http://schemas.microsoft.com/office/drawing/2014/main" id="{D776D07C-2081-4DD3-A464-40F3CA41A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0">
              <a:extLst>
                <a:ext uri="{FF2B5EF4-FFF2-40B4-BE49-F238E27FC236}">
                  <a16:creationId xmlns:a16="http://schemas.microsoft.com/office/drawing/2014/main" id="{BBC236D6-77E5-4B3C-92D7-D708B237DB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1">
              <a:extLst>
                <a:ext uri="{FF2B5EF4-FFF2-40B4-BE49-F238E27FC236}">
                  <a16:creationId xmlns:a16="http://schemas.microsoft.com/office/drawing/2014/main" id="{8064714E-7ADE-4BD9-8981-34C135762C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2">
              <a:extLst>
                <a:ext uri="{FF2B5EF4-FFF2-40B4-BE49-F238E27FC236}">
                  <a16:creationId xmlns:a16="http://schemas.microsoft.com/office/drawing/2014/main" id="{2FD1F23F-B1EE-46F5-B460-924E54A70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3">
              <a:extLst>
                <a:ext uri="{FF2B5EF4-FFF2-40B4-BE49-F238E27FC236}">
                  <a16:creationId xmlns:a16="http://schemas.microsoft.com/office/drawing/2014/main" id="{9699361A-3AFF-4826-B99C-0354EAB07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4">
              <a:extLst>
                <a:ext uri="{FF2B5EF4-FFF2-40B4-BE49-F238E27FC236}">
                  <a16:creationId xmlns:a16="http://schemas.microsoft.com/office/drawing/2014/main" id="{B272F7B1-7BE2-4FC9-BB91-207EFD9E65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5">
              <a:extLst>
                <a:ext uri="{FF2B5EF4-FFF2-40B4-BE49-F238E27FC236}">
                  <a16:creationId xmlns:a16="http://schemas.microsoft.com/office/drawing/2014/main" id="{CDE59C1F-AFD9-4DD5-B04A-9EB2AAED5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6">
              <a:extLst>
                <a:ext uri="{FF2B5EF4-FFF2-40B4-BE49-F238E27FC236}">
                  <a16:creationId xmlns:a16="http://schemas.microsoft.com/office/drawing/2014/main" id="{1551E418-6CD4-4320-8224-F084039C53E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7">
              <a:extLst>
                <a:ext uri="{FF2B5EF4-FFF2-40B4-BE49-F238E27FC236}">
                  <a16:creationId xmlns:a16="http://schemas.microsoft.com/office/drawing/2014/main" id="{1F27D4B1-EBD4-4BC9-AC2E-3AD616C84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8">
              <a:extLst>
                <a:ext uri="{FF2B5EF4-FFF2-40B4-BE49-F238E27FC236}">
                  <a16:creationId xmlns:a16="http://schemas.microsoft.com/office/drawing/2014/main" id="{C42B8D84-898A-4F76-A0F2-5699ED72BC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9">
              <a:extLst>
                <a:ext uri="{FF2B5EF4-FFF2-40B4-BE49-F238E27FC236}">
                  <a16:creationId xmlns:a16="http://schemas.microsoft.com/office/drawing/2014/main" id="{B440932E-7985-4BA6-9899-F22A64485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0">
              <a:extLst>
                <a:ext uri="{FF2B5EF4-FFF2-40B4-BE49-F238E27FC236}">
                  <a16:creationId xmlns:a16="http://schemas.microsoft.com/office/drawing/2014/main" id="{4B8CE969-CA1A-48CB-8588-4146F41F33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31">
              <a:extLst>
                <a:ext uri="{FF2B5EF4-FFF2-40B4-BE49-F238E27FC236}">
                  <a16:creationId xmlns:a16="http://schemas.microsoft.com/office/drawing/2014/main" id="{138A4875-4593-4894-89D5-DFCFF0EED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32">
              <a:extLst>
                <a:ext uri="{FF2B5EF4-FFF2-40B4-BE49-F238E27FC236}">
                  <a16:creationId xmlns:a16="http://schemas.microsoft.com/office/drawing/2014/main" id="{F079F26B-58E4-494E-A8BA-3F054F1F3B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Rectangle 33">
              <a:extLst>
                <a:ext uri="{FF2B5EF4-FFF2-40B4-BE49-F238E27FC236}">
                  <a16:creationId xmlns:a16="http://schemas.microsoft.com/office/drawing/2014/main" id="{04C9ECC5-BB4A-4417-B874-B75953F84F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id="{4CCCF285-B51D-4A2F-8384-830A391711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5">
              <a:extLst>
                <a:ext uri="{FF2B5EF4-FFF2-40B4-BE49-F238E27FC236}">
                  <a16:creationId xmlns:a16="http://schemas.microsoft.com/office/drawing/2014/main" id="{BD6C6299-A09A-47DF-8A96-69D39FCA5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6">
              <a:extLst>
                <a:ext uri="{FF2B5EF4-FFF2-40B4-BE49-F238E27FC236}">
                  <a16:creationId xmlns:a16="http://schemas.microsoft.com/office/drawing/2014/main" id="{EE60C4B9-C404-42CD-8E94-70D4DC16A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7">
              <a:extLst>
                <a:ext uri="{FF2B5EF4-FFF2-40B4-BE49-F238E27FC236}">
                  <a16:creationId xmlns:a16="http://schemas.microsoft.com/office/drawing/2014/main" id="{52BD4447-C1EB-4798-8764-AB93EA9303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38">
              <a:extLst>
                <a:ext uri="{FF2B5EF4-FFF2-40B4-BE49-F238E27FC236}">
                  <a16:creationId xmlns:a16="http://schemas.microsoft.com/office/drawing/2014/main" id="{50411559-C414-4F7C-BC6C-69F87BC9C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39">
              <a:extLst>
                <a:ext uri="{FF2B5EF4-FFF2-40B4-BE49-F238E27FC236}">
                  <a16:creationId xmlns:a16="http://schemas.microsoft.com/office/drawing/2014/main" id="{64737770-BB27-41C0-95CB-529054508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0">
              <a:extLst>
                <a:ext uri="{FF2B5EF4-FFF2-40B4-BE49-F238E27FC236}">
                  <a16:creationId xmlns:a16="http://schemas.microsoft.com/office/drawing/2014/main" id="{28929FDB-16CF-4165-B32A-EB673EFB7C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1">
              <a:extLst>
                <a:ext uri="{FF2B5EF4-FFF2-40B4-BE49-F238E27FC236}">
                  <a16:creationId xmlns:a16="http://schemas.microsoft.com/office/drawing/2014/main" id="{D8C82883-237C-4209-9545-E832FEE3A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2">
              <a:extLst>
                <a:ext uri="{FF2B5EF4-FFF2-40B4-BE49-F238E27FC236}">
                  <a16:creationId xmlns:a16="http://schemas.microsoft.com/office/drawing/2014/main" id="{F1A52653-BD09-4D65-B05C-2AF4A6473A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43">
              <a:extLst>
                <a:ext uri="{FF2B5EF4-FFF2-40B4-BE49-F238E27FC236}">
                  <a16:creationId xmlns:a16="http://schemas.microsoft.com/office/drawing/2014/main" id="{30724E80-2FD3-4E4A-A3EA-18A4C8886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44">
              <a:extLst>
                <a:ext uri="{FF2B5EF4-FFF2-40B4-BE49-F238E27FC236}">
                  <a16:creationId xmlns:a16="http://schemas.microsoft.com/office/drawing/2014/main" id="{F1B978C7-7BC5-4F73-8B02-66A3CF67CE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Rectangle 45">
              <a:extLst>
                <a:ext uri="{FF2B5EF4-FFF2-40B4-BE49-F238E27FC236}">
                  <a16:creationId xmlns:a16="http://schemas.microsoft.com/office/drawing/2014/main" id="{799F0CED-DF8F-4350-A036-1981FBE5968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id="{9F4DD366-0E86-4E99-9557-496E88B42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7">
              <a:extLst>
                <a:ext uri="{FF2B5EF4-FFF2-40B4-BE49-F238E27FC236}">
                  <a16:creationId xmlns:a16="http://schemas.microsoft.com/office/drawing/2014/main" id="{78BB3321-D5DC-4951-AB38-0C54E3D01D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48">
              <a:extLst>
                <a:ext uri="{FF2B5EF4-FFF2-40B4-BE49-F238E27FC236}">
                  <a16:creationId xmlns:a16="http://schemas.microsoft.com/office/drawing/2014/main" id="{955E548C-7F86-45B2-A0D2-03EAC578D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49">
              <a:extLst>
                <a:ext uri="{FF2B5EF4-FFF2-40B4-BE49-F238E27FC236}">
                  <a16:creationId xmlns:a16="http://schemas.microsoft.com/office/drawing/2014/main" id="{0013F508-5E69-4911-AD93-4ABE3E7C56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0">
              <a:extLst>
                <a:ext uri="{FF2B5EF4-FFF2-40B4-BE49-F238E27FC236}">
                  <a16:creationId xmlns:a16="http://schemas.microsoft.com/office/drawing/2014/main" id="{A7F86768-93E0-4044-A62A-B11EB18FF2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1">
              <a:extLst>
                <a:ext uri="{FF2B5EF4-FFF2-40B4-BE49-F238E27FC236}">
                  <a16:creationId xmlns:a16="http://schemas.microsoft.com/office/drawing/2014/main" id="{BA32A7B4-1DB2-4E4A-B86E-D8DB97B69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2">
              <a:extLst>
                <a:ext uri="{FF2B5EF4-FFF2-40B4-BE49-F238E27FC236}">
                  <a16:creationId xmlns:a16="http://schemas.microsoft.com/office/drawing/2014/main" id="{AB250BD5-076C-4428-B6AF-E9EAE4F65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3">
              <a:extLst>
                <a:ext uri="{FF2B5EF4-FFF2-40B4-BE49-F238E27FC236}">
                  <a16:creationId xmlns:a16="http://schemas.microsoft.com/office/drawing/2014/main" id="{027DA06A-045F-4711-9307-0508B6ACF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4">
              <a:extLst>
                <a:ext uri="{FF2B5EF4-FFF2-40B4-BE49-F238E27FC236}">
                  <a16:creationId xmlns:a16="http://schemas.microsoft.com/office/drawing/2014/main" id="{3EB0EDA8-385A-4B2B-97F0-5194F23EB5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5">
              <a:extLst>
                <a:ext uri="{FF2B5EF4-FFF2-40B4-BE49-F238E27FC236}">
                  <a16:creationId xmlns:a16="http://schemas.microsoft.com/office/drawing/2014/main" id="{D6FA258E-AF3F-47C9-9F4E-39ECFD7AC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6">
              <a:extLst>
                <a:ext uri="{FF2B5EF4-FFF2-40B4-BE49-F238E27FC236}">
                  <a16:creationId xmlns:a16="http://schemas.microsoft.com/office/drawing/2014/main" id="{6E471E73-A9C0-4C68-BD8F-360F2ED7BD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57">
              <a:extLst>
                <a:ext uri="{FF2B5EF4-FFF2-40B4-BE49-F238E27FC236}">
                  <a16:creationId xmlns:a16="http://schemas.microsoft.com/office/drawing/2014/main" id="{C78C3110-8153-4163-B809-0B0C0C9E5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58">
              <a:extLst>
                <a:ext uri="{FF2B5EF4-FFF2-40B4-BE49-F238E27FC236}">
                  <a16:creationId xmlns:a16="http://schemas.microsoft.com/office/drawing/2014/main" id="{DBC57B9F-0B9B-4EDE-B3B3-7C5D5DB399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876425" y="1113282"/>
            <a:ext cx="3734941" cy="2396681"/>
          </a:xfrm>
        </p:spPr>
        <p:txBody>
          <a:bodyPr vert="horz" lIns="91440" tIns="45720" rIns="91440" bIns="45720" rtlCol="0" anchor="b">
            <a:normAutofit/>
          </a:bodyPr>
          <a:lstStyle/>
          <a:p>
            <a:r>
              <a:rPr lang="en-US" sz="4800">
                <a:solidFill>
                  <a:srgbClr val="FFFFFF"/>
                </a:solidFill>
              </a:rPr>
              <a:t>Scatter Plot </a:t>
            </a:r>
          </a:p>
        </p:txBody>
      </p:sp>
      <p:sp useBgFill="1">
        <p:nvSpPr>
          <p:cNvPr id="189" name="Round Diagonal Corner Rectangle 6">
            <a:extLst>
              <a:ext uri="{FF2B5EF4-FFF2-40B4-BE49-F238E27FC236}">
                <a16:creationId xmlns:a16="http://schemas.microsoft.com/office/drawing/2014/main" id="{62B94F88-FD5B-4053-B143-DFF55CE44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808057"/>
            <a:ext cx="5286376" cy="5234394"/>
          </a:xfrm>
          <a:prstGeom prst="round2DiagRect">
            <a:avLst>
              <a:gd name="adj1" fmla="val 6185"/>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22" name="Picture 2" descr="http://docs.enthought.com/chaco/_images/scatter_plot.png"/>
          <p:cNvPicPr>
            <a:picLocks noChangeAspect="1" noChangeArrowheads="1"/>
          </p:cNvPicPr>
          <p:nvPr/>
        </p:nvPicPr>
        <p:blipFill>
          <a:blip r:embed="rId3" cstate="print"/>
          <a:stretch>
            <a:fillRect/>
          </a:stretch>
        </p:blipFill>
        <p:spPr bwMode="auto">
          <a:xfrm>
            <a:off x="6421396" y="1878129"/>
            <a:ext cx="4635583" cy="3094251"/>
          </a:xfrm>
          <a:prstGeom prst="rect">
            <a:avLst/>
          </a:prstGeom>
          <a:noFill/>
        </p:spPr>
      </p:pic>
    </p:spTree>
    <p:extLst>
      <p:ext uri="{BB962C8B-B14F-4D97-AF65-F5344CB8AC3E}">
        <p14:creationId xmlns:p14="http://schemas.microsoft.com/office/powerpoint/2010/main" val="1663040355"/>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81B1BC20-CC70-4C30-B9BE-C23E121CA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1" name="Picture 2">
            <a:extLst>
              <a:ext uri="{FF2B5EF4-FFF2-40B4-BE49-F238E27FC236}">
                <a16:creationId xmlns:a16="http://schemas.microsoft.com/office/drawing/2014/main" id="{BED7CCD5-D3A4-4162-9CC4-03DF5AB89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3" name="Group 132">
            <a:extLst>
              <a:ext uri="{FF2B5EF4-FFF2-40B4-BE49-F238E27FC236}">
                <a16:creationId xmlns:a16="http://schemas.microsoft.com/office/drawing/2014/main" id="{D5E95061-A9DC-4C67-BCAF-F560690997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4" name="Rectangle 5">
              <a:extLst>
                <a:ext uri="{FF2B5EF4-FFF2-40B4-BE49-F238E27FC236}">
                  <a16:creationId xmlns:a16="http://schemas.microsoft.com/office/drawing/2014/main" id="{92D4D96C-8395-4198-90A3-2363570D4D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5" name="Freeform 6">
              <a:extLst>
                <a:ext uri="{FF2B5EF4-FFF2-40B4-BE49-F238E27FC236}">
                  <a16:creationId xmlns:a16="http://schemas.microsoft.com/office/drawing/2014/main" id="{EF229BAE-A3AA-4095-A3F8-65181A7130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6" name="Freeform 7">
              <a:extLst>
                <a:ext uri="{FF2B5EF4-FFF2-40B4-BE49-F238E27FC236}">
                  <a16:creationId xmlns:a16="http://schemas.microsoft.com/office/drawing/2014/main" id="{C71621C3-B057-4E50-808A-EF718590D2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Rectangle 8">
              <a:extLst>
                <a:ext uri="{FF2B5EF4-FFF2-40B4-BE49-F238E27FC236}">
                  <a16:creationId xmlns:a16="http://schemas.microsoft.com/office/drawing/2014/main" id="{37D3BCDA-C38C-4B10-A653-0210E859787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8" name="Freeform 9">
              <a:extLst>
                <a:ext uri="{FF2B5EF4-FFF2-40B4-BE49-F238E27FC236}">
                  <a16:creationId xmlns:a16="http://schemas.microsoft.com/office/drawing/2014/main" id="{CE4DC5B4-793A-4E8B-A3F7-53EB548F45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0">
              <a:extLst>
                <a:ext uri="{FF2B5EF4-FFF2-40B4-BE49-F238E27FC236}">
                  <a16:creationId xmlns:a16="http://schemas.microsoft.com/office/drawing/2014/main" id="{2664DA82-4469-42CC-93F4-662128EC6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1">
              <a:extLst>
                <a:ext uri="{FF2B5EF4-FFF2-40B4-BE49-F238E27FC236}">
                  <a16:creationId xmlns:a16="http://schemas.microsoft.com/office/drawing/2014/main" id="{ED439A82-9407-4694-886D-7447BDFF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2">
              <a:extLst>
                <a:ext uri="{FF2B5EF4-FFF2-40B4-BE49-F238E27FC236}">
                  <a16:creationId xmlns:a16="http://schemas.microsoft.com/office/drawing/2014/main" id="{C35292A7-2459-4132-8FE8-54BF071CC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3">
              <a:extLst>
                <a:ext uri="{FF2B5EF4-FFF2-40B4-BE49-F238E27FC236}">
                  <a16:creationId xmlns:a16="http://schemas.microsoft.com/office/drawing/2014/main" id="{8A55D4A9-1B6E-409D-BF10-201C8A829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4">
              <a:extLst>
                <a:ext uri="{FF2B5EF4-FFF2-40B4-BE49-F238E27FC236}">
                  <a16:creationId xmlns:a16="http://schemas.microsoft.com/office/drawing/2014/main" id="{FDA8F85E-07E7-45C0-A165-6DB771A53D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5">
              <a:extLst>
                <a:ext uri="{FF2B5EF4-FFF2-40B4-BE49-F238E27FC236}">
                  <a16:creationId xmlns:a16="http://schemas.microsoft.com/office/drawing/2014/main" id="{09508E73-6AA1-460C-97B9-8EF00855A5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6">
              <a:extLst>
                <a:ext uri="{FF2B5EF4-FFF2-40B4-BE49-F238E27FC236}">
                  <a16:creationId xmlns:a16="http://schemas.microsoft.com/office/drawing/2014/main" id="{5913AD99-4A77-44C3-ACDF-8410765B76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7">
              <a:extLst>
                <a:ext uri="{FF2B5EF4-FFF2-40B4-BE49-F238E27FC236}">
                  <a16:creationId xmlns:a16="http://schemas.microsoft.com/office/drawing/2014/main" id="{413BDF5F-2CC6-47A3-B422-38D6E292D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18">
              <a:extLst>
                <a:ext uri="{FF2B5EF4-FFF2-40B4-BE49-F238E27FC236}">
                  <a16:creationId xmlns:a16="http://schemas.microsoft.com/office/drawing/2014/main" id="{6F69599A-544F-4B1D-91C3-762B09CF78F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19">
              <a:extLst>
                <a:ext uri="{FF2B5EF4-FFF2-40B4-BE49-F238E27FC236}">
                  <a16:creationId xmlns:a16="http://schemas.microsoft.com/office/drawing/2014/main" id="{DFAE31B2-DF2A-4FD2-B98E-3657F825C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0">
              <a:extLst>
                <a:ext uri="{FF2B5EF4-FFF2-40B4-BE49-F238E27FC236}">
                  <a16:creationId xmlns:a16="http://schemas.microsoft.com/office/drawing/2014/main" id="{9D7B120D-680C-4AC9-A263-A7DE0F5F1F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1">
              <a:extLst>
                <a:ext uri="{FF2B5EF4-FFF2-40B4-BE49-F238E27FC236}">
                  <a16:creationId xmlns:a16="http://schemas.microsoft.com/office/drawing/2014/main" id="{DC8A9F99-D409-4E13-8D58-6A34BE714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2">
              <a:extLst>
                <a:ext uri="{FF2B5EF4-FFF2-40B4-BE49-F238E27FC236}">
                  <a16:creationId xmlns:a16="http://schemas.microsoft.com/office/drawing/2014/main" id="{EB955E41-680C-44AA-B602-C1A69E95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3">
              <a:extLst>
                <a:ext uri="{FF2B5EF4-FFF2-40B4-BE49-F238E27FC236}">
                  <a16:creationId xmlns:a16="http://schemas.microsoft.com/office/drawing/2014/main" id="{332ED336-B831-4A24-9181-CC63707A4E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4">
              <a:extLst>
                <a:ext uri="{FF2B5EF4-FFF2-40B4-BE49-F238E27FC236}">
                  <a16:creationId xmlns:a16="http://schemas.microsoft.com/office/drawing/2014/main" id="{1A8B6B8C-5265-4AD1-9A67-B3CFFF4A9C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5">
              <a:extLst>
                <a:ext uri="{FF2B5EF4-FFF2-40B4-BE49-F238E27FC236}">
                  <a16:creationId xmlns:a16="http://schemas.microsoft.com/office/drawing/2014/main" id="{9E8ED6FD-8796-48CB-98ED-0E729E16B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6">
              <a:extLst>
                <a:ext uri="{FF2B5EF4-FFF2-40B4-BE49-F238E27FC236}">
                  <a16:creationId xmlns:a16="http://schemas.microsoft.com/office/drawing/2014/main" id="{DE668E67-2522-4B6B-A8BF-C3CD36F891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7">
              <a:extLst>
                <a:ext uri="{FF2B5EF4-FFF2-40B4-BE49-F238E27FC236}">
                  <a16:creationId xmlns:a16="http://schemas.microsoft.com/office/drawing/2014/main" id="{B2474CAA-635F-43E4-AFFF-B24637DC6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28">
              <a:extLst>
                <a:ext uri="{FF2B5EF4-FFF2-40B4-BE49-F238E27FC236}">
                  <a16:creationId xmlns:a16="http://schemas.microsoft.com/office/drawing/2014/main" id="{1C1B778D-83CB-443C-B463-7EE26603E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29">
              <a:extLst>
                <a:ext uri="{FF2B5EF4-FFF2-40B4-BE49-F238E27FC236}">
                  <a16:creationId xmlns:a16="http://schemas.microsoft.com/office/drawing/2014/main" id="{654DEAB4-B194-4182-A7BE-E247F19AA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0">
              <a:extLst>
                <a:ext uri="{FF2B5EF4-FFF2-40B4-BE49-F238E27FC236}">
                  <a16:creationId xmlns:a16="http://schemas.microsoft.com/office/drawing/2014/main" id="{D8E3CE4C-0C48-485B-8EA0-B036FCC33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Freeform 31">
              <a:extLst>
                <a:ext uri="{FF2B5EF4-FFF2-40B4-BE49-F238E27FC236}">
                  <a16:creationId xmlns:a16="http://schemas.microsoft.com/office/drawing/2014/main" id="{7958BBBD-B721-4DA1-8764-D8188EB70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1" name="Freeform 32">
              <a:extLst>
                <a:ext uri="{FF2B5EF4-FFF2-40B4-BE49-F238E27FC236}">
                  <a16:creationId xmlns:a16="http://schemas.microsoft.com/office/drawing/2014/main" id="{23180B75-7F19-41E5-A4C3-9096FF7D19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Rectangle 33">
              <a:extLst>
                <a:ext uri="{FF2B5EF4-FFF2-40B4-BE49-F238E27FC236}">
                  <a16:creationId xmlns:a16="http://schemas.microsoft.com/office/drawing/2014/main" id="{57F706CF-8096-494C-A6E1-5BE7F62306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3" name="Freeform 34">
              <a:extLst>
                <a:ext uri="{FF2B5EF4-FFF2-40B4-BE49-F238E27FC236}">
                  <a16:creationId xmlns:a16="http://schemas.microsoft.com/office/drawing/2014/main" id="{8B4065A5-6701-492B-BE7F-9E00FE6156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5">
              <a:extLst>
                <a:ext uri="{FF2B5EF4-FFF2-40B4-BE49-F238E27FC236}">
                  <a16:creationId xmlns:a16="http://schemas.microsoft.com/office/drawing/2014/main" id="{66E06571-DDD0-47CB-97CF-FF8432467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6">
              <a:extLst>
                <a:ext uri="{FF2B5EF4-FFF2-40B4-BE49-F238E27FC236}">
                  <a16:creationId xmlns:a16="http://schemas.microsoft.com/office/drawing/2014/main" id="{50F0D75F-DE36-46A5-8FEB-00CF9D01A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7">
              <a:extLst>
                <a:ext uri="{FF2B5EF4-FFF2-40B4-BE49-F238E27FC236}">
                  <a16:creationId xmlns:a16="http://schemas.microsoft.com/office/drawing/2014/main" id="{C7AF11B9-2298-41D7-9878-99E19E827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38">
              <a:extLst>
                <a:ext uri="{FF2B5EF4-FFF2-40B4-BE49-F238E27FC236}">
                  <a16:creationId xmlns:a16="http://schemas.microsoft.com/office/drawing/2014/main" id="{7B43B683-4229-4623-A504-56FE6CCB5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39">
              <a:extLst>
                <a:ext uri="{FF2B5EF4-FFF2-40B4-BE49-F238E27FC236}">
                  <a16:creationId xmlns:a16="http://schemas.microsoft.com/office/drawing/2014/main" id="{7B4CC276-9BB9-4394-A369-F7DB2BD8E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0">
              <a:extLst>
                <a:ext uri="{FF2B5EF4-FFF2-40B4-BE49-F238E27FC236}">
                  <a16:creationId xmlns:a16="http://schemas.microsoft.com/office/drawing/2014/main" id="{98010162-18EE-455C-AABD-0B715C2BBF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1">
              <a:extLst>
                <a:ext uri="{FF2B5EF4-FFF2-40B4-BE49-F238E27FC236}">
                  <a16:creationId xmlns:a16="http://schemas.microsoft.com/office/drawing/2014/main" id="{5950D288-22B2-4286-B4FB-D6665C103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2">
              <a:extLst>
                <a:ext uri="{FF2B5EF4-FFF2-40B4-BE49-F238E27FC236}">
                  <a16:creationId xmlns:a16="http://schemas.microsoft.com/office/drawing/2014/main" id="{E0A686CA-B0EF-4B0C-B69B-E715EA3E54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Freeform 43">
              <a:extLst>
                <a:ext uri="{FF2B5EF4-FFF2-40B4-BE49-F238E27FC236}">
                  <a16:creationId xmlns:a16="http://schemas.microsoft.com/office/drawing/2014/main" id="{75D61EE6-C405-433B-AEC8-6241D5472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3" name="Freeform 44">
              <a:extLst>
                <a:ext uri="{FF2B5EF4-FFF2-40B4-BE49-F238E27FC236}">
                  <a16:creationId xmlns:a16="http://schemas.microsoft.com/office/drawing/2014/main" id="{4C718553-7221-4BFF-AFEE-64E166C6A8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Rectangle 45">
              <a:extLst>
                <a:ext uri="{FF2B5EF4-FFF2-40B4-BE49-F238E27FC236}">
                  <a16:creationId xmlns:a16="http://schemas.microsoft.com/office/drawing/2014/main" id="{9F00A845-A7BB-4253-8C15-0FF3D05980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5" name="Freeform 46">
              <a:extLst>
                <a:ext uri="{FF2B5EF4-FFF2-40B4-BE49-F238E27FC236}">
                  <a16:creationId xmlns:a16="http://schemas.microsoft.com/office/drawing/2014/main" id="{53476DBF-E7E4-46E9-AAF2-8810E14EE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7">
              <a:extLst>
                <a:ext uri="{FF2B5EF4-FFF2-40B4-BE49-F238E27FC236}">
                  <a16:creationId xmlns:a16="http://schemas.microsoft.com/office/drawing/2014/main" id="{4F608C86-9940-444C-B200-155DF4E02B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48">
              <a:extLst>
                <a:ext uri="{FF2B5EF4-FFF2-40B4-BE49-F238E27FC236}">
                  <a16:creationId xmlns:a16="http://schemas.microsoft.com/office/drawing/2014/main" id="{BB49A08B-2E6F-4B8C-8F61-6869B069B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49">
              <a:extLst>
                <a:ext uri="{FF2B5EF4-FFF2-40B4-BE49-F238E27FC236}">
                  <a16:creationId xmlns:a16="http://schemas.microsoft.com/office/drawing/2014/main" id="{03A08195-C526-497F-89D0-566E91704B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0">
              <a:extLst>
                <a:ext uri="{FF2B5EF4-FFF2-40B4-BE49-F238E27FC236}">
                  <a16:creationId xmlns:a16="http://schemas.microsoft.com/office/drawing/2014/main" id="{235FDAAF-2063-40C9-BE1C-7E116C8A3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1">
              <a:extLst>
                <a:ext uri="{FF2B5EF4-FFF2-40B4-BE49-F238E27FC236}">
                  <a16:creationId xmlns:a16="http://schemas.microsoft.com/office/drawing/2014/main" id="{2EAF15FA-570E-412B-992B-CAAB83384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2">
              <a:extLst>
                <a:ext uri="{FF2B5EF4-FFF2-40B4-BE49-F238E27FC236}">
                  <a16:creationId xmlns:a16="http://schemas.microsoft.com/office/drawing/2014/main" id="{91FCA14D-FA3E-44C1-B8CB-8C8B73048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3">
              <a:extLst>
                <a:ext uri="{FF2B5EF4-FFF2-40B4-BE49-F238E27FC236}">
                  <a16:creationId xmlns:a16="http://schemas.microsoft.com/office/drawing/2014/main" id="{A889215B-3708-4985-A1D7-42A99B3575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4">
              <a:extLst>
                <a:ext uri="{FF2B5EF4-FFF2-40B4-BE49-F238E27FC236}">
                  <a16:creationId xmlns:a16="http://schemas.microsoft.com/office/drawing/2014/main" id="{5C58C66E-AFD4-4A37-9646-FF8A511A6C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5">
              <a:extLst>
                <a:ext uri="{FF2B5EF4-FFF2-40B4-BE49-F238E27FC236}">
                  <a16:creationId xmlns:a16="http://schemas.microsoft.com/office/drawing/2014/main" id="{F99DC7ED-E983-4ACA-B702-727C2A593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6">
              <a:extLst>
                <a:ext uri="{FF2B5EF4-FFF2-40B4-BE49-F238E27FC236}">
                  <a16:creationId xmlns:a16="http://schemas.microsoft.com/office/drawing/2014/main" id="{918FC910-5BDA-49AE-95A5-774012D2D6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6" name="Freeform 57">
              <a:extLst>
                <a:ext uri="{FF2B5EF4-FFF2-40B4-BE49-F238E27FC236}">
                  <a16:creationId xmlns:a16="http://schemas.microsoft.com/office/drawing/2014/main" id="{AA1E286C-EECB-46DC-9505-501CCDD8B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7" name="Freeform 58">
              <a:extLst>
                <a:ext uri="{FF2B5EF4-FFF2-40B4-BE49-F238E27FC236}">
                  <a16:creationId xmlns:a16="http://schemas.microsoft.com/office/drawing/2014/main" id="{A838D816-F9F3-4AB2-92C6-1F986D0BC0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1617233" y="4539573"/>
            <a:ext cx="8957534" cy="1182838"/>
          </a:xfrm>
        </p:spPr>
        <p:txBody>
          <a:bodyPr vert="horz" lIns="91440" tIns="45720" rIns="91440" bIns="45720" rtlCol="0" anchor="b">
            <a:normAutofit/>
          </a:bodyPr>
          <a:lstStyle/>
          <a:p>
            <a:pPr algn="ctr"/>
            <a:r>
              <a:rPr lang="en-US" sz="4800">
                <a:solidFill>
                  <a:srgbClr val="FFFFFF"/>
                </a:solidFill>
              </a:rPr>
              <a:t>Bubble Chart</a:t>
            </a:r>
          </a:p>
        </p:txBody>
      </p:sp>
      <p:sp useBgFill="1">
        <p:nvSpPr>
          <p:cNvPr id="189" name="Round Diagonal Corner Rectangle 6">
            <a:extLst>
              <a:ext uri="{FF2B5EF4-FFF2-40B4-BE49-F238E27FC236}">
                <a16:creationId xmlns:a16="http://schemas.microsoft.com/office/drawing/2014/main" id="{4683B8BC-85C4-41F2-9CD3-B074823B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974" y="639965"/>
            <a:ext cx="10879991" cy="3598548"/>
          </a:xfrm>
          <a:prstGeom prst="round2DiagRect">
            <a:avLst>
              <a:gd name="adj1" fmla="val 9529"/>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346" name="Picture 2" descr="http://www.visifire.com/documentation/Visifire_Documentation/Charts/Chart_Types/bubble2d1.jpg"/>
          <p:cNvPicPr>
            <a:picLocks noChangeAspect="1" noChangeArrowheads="1"/>
          </p:cNvPicPr>
          <p:nvPr/>
        </p:nvPicPr>
        <p:blipFill>
          <a:blip r:embed="rId3" cstate="print"/>
          <a:stretch>
            <a:fillRect/>
          </a:stretch>
        </p:blipFill>
        <p:spPr bwMode="auto">
          <a:xfrm>
            <a:off x="3648954" y="951493"/>
            <a:ext cx="4916031" cy="2975493"/>
          </a:xfrm>
          <a:prstGeom prst="rect">
            <a:avLst/>
          </a:prstGeom>
          <a:noFill/>
        </p:spPr>
      </p:pic>
    </p:spTree>
    <p:extLst>
      <p:ext uri="{BB962C8B-B14F-4D97-AF65-F5344CB8AC3E}">
        <p14:creationId xmlns:p14="http://schemas.microsoft.com/office/powerpoint/2010/main" val="1513295810"/>
      </p:ext>
    </p:extLst>
  </p:cSld>
  <p:clrMapOvr>
    <a:overrideClrMapping bg1="lt1" tx1="dk1" bg2="lt2" tx2="dk2" accent1="accent1" accent2="accent2" accent3="accent3" accent4="accent4" accent5="accent5" accent6="accent6" hlink="hlink" folHlink="folHlink"/>
  </p:clrMapOvr>
  <p:transition spd="slow">
    <p:wheel spokes="1"/>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129" name="Rectangle 128">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1" name="Group 130">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132"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3"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4"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5"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36"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7"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8"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9"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0"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1"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2"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3"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4"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5"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6"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7"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8"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9"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0"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1"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2"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3"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4"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5"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6"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7"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8"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9"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0"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61"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2"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3"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4"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5"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6"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7"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8"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9"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0"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1"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2"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3"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4"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5"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6"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7"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8"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9"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0"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1"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2"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3"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4"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5"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87"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p:cNvSpPr>
            <a:spLocks noGrp="1"/>
          </p:cNvSpPr>
          <p:nvPr>
            <p:ph type="title"/>
          </p:nvPr>
        </p:nvSpPr>
        <p:spPr>
          <a:xfrm>
            <a:off x="8057397" y="1113282"/>
            <a:ext cx="3489569" cy="2396681"/>
          </a:xfrm>
        </p:spPr>
        <p:txBody>
          <a:bodyPr vert="horz" lIns="91440" tIns="45720" rIns="91440" bIns="45720" rtlCol="0" anchor="b">
            <a:normAutofit/>
          </a:bodyPr>
          <a:lstStyle/>
          <a:p>
            <a:pPr algn="ctr"/>
            <a:r>
              <a:rPr lang="en-US" sz="4400" dirty="0">
                <a:solidFill>
                  <a:srgbClr val="FFFFFF"/>
                </a:solidFill>
              </a:rPr>
              <a:t>Steam and Leaf Diagram</a:t>
            </a:r>
          </a:p>
        </p:txBody>
      </p:sp>
      <p:sp useBgFill="1">
        <p:nvSpPr>
          <p:cNvPr id="189"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370" name="Picture 2" descr="http://www.bbc.co.uk/staticarchive/85f5b28d86f4cd2d56f28906b7709b8eb1aceb17.gif"/>
          <p:cNvPicPr>
            <a:picLocks noChangeAspect="1" noChangeArrowheads="1"/>
          </p:cNvPicPr>
          <p:nvPr/>
        </p:nvPicPr>
        <p:blipFill>
          <a:blip r:embed="rId3" cstate="print"/>
          <a:stretch>
            <a:fillRect/>
          </a:stretch>
        </p:blipFill>
        <p:spPr bwMode="auto">
          <a:xfrm>
            <a:off x="1118988" y="1262277"/>
            <a:ext cx="6112382" cy="4325955"/>
          </a:xfrm>
          <a:prstGeom prst="rect">
            <a:avLst/>
          </a:prstGeom>
          <a:noFill/>
        </p:spPr>
      </p:pic>
    </p:spTree>
    <p:extLst>
      <p:ext uri="{BB962C8B-B14F-4D97-AF65-F5344CB8AC3E}">
        <p14:creationId xmlns:p14="http://schemas.microsoft.com/office/powerpoint/2010/main" val="1237981780"/>
      </p:ext>
    </p:extLst>
  </p:cSld>
  <p:clrMapOvr>
    <a:overrideClrMapping bg1="lt1" tx1="dk1" bg2="lt2" tx2="dk2" accent1="accent1" accent2="accent2" accent3="accent3" accent4="accent4" accent5="accent5" accent6="accent6" hlink="hlink" folHlink="folHlink"/>
  </p:clrMapOvr>
  <p:transition spd="slow">
    <p:wheel spokes="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E096F0E7-E7B5-406E-8E94-F0043B2AC7F6}">
  <ds:schemaRefs>
    <ds:schemaRef ds:uri="http://schemas.microsoft.com/sharepoint/v3/contenttype/forms"/>
  </ds:schemaRefs>
</ds:datastoreItem>
</file>

<file path=customXml/itemProps2.xml><?xml version="1.0" encoding="utf-8"?>
<ds:datastoreItem xmlns:ds="http://schemas.openxmlformats.org/officeDocument/2006/customXml" ds:itemID="{104C6BCC-A38B-4625-90E6-7D3BBA3909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41CBB0-BAA0-4983-8F2B-E10AF3358DA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201</Words>
  <Application>Microsoft Office PowerPoint</Application>
  <PresentationFormat>Widescreen</PresentationFormat>
  <Paragraphs>38</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Tahoma</vt:lpstr>
      <vt:lpstr>Tw Cen MT</vt:lpstr>
      <vt:lpstr>Circuit</vt:lpstr>
      <vt:lpstr>An Overview of  Visualizing date </vt:lpstr>
      <vt:lpstr>A Brief History of Data Visualization</vt:lpstr>
      <vt:lpstr>The First Pie Chart  Created by William Playfair in 1801</vt:lpstr>
      <vt:lpstr>Decimation of Napoleon’s Army During the 1812 Russian Campaign </vt:lpstr>
      <vt:lpstr>A Brief History of Data Visualization</vt:lpstr>
      <vt:lpstr>Methods of visualisation </vt:lpstr>
      <vt:lpstr>Histogram </vt:lpstr>
      <vt:lpstr>Gantt Chart</vt:lpstr>
      <vt:lpstr>  PERT Chart</vt:lpstr>
      <vt:lpstr>Geographic Map</vt:lpstr>
      <vt:lpstr>Dashboard Gauge </vt:lpstr>
      <vt:lpstr>Bullet Graph</vt:lpstr>
      <vt:lpstr>Heat Map </vt:lpstr>
      <vt:lpstr>Tree Map </vt:lpstr>
      <vt:lpstr>Highlight Table </vt:lpstr>
      <vt:lpstr>Line Chart </vt:lpstr>
      <vt:lpstr>Bar Chart </vt:lpstr>
      <vt:lpstr>Pie Chart </vt:lpstr>
      <vt:lpstr>Scatter Plot </vt:lpstr>
      <vt:lpstr>Bubble Chart</vt:lpstr>
      <vt:lpstr>Steam and Leaf Diagram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 of  Visualizing date </dc:title>
  <dc:creator>Davina Evans</dc:creator>
  <cp:lastModifiedBy>Davina Evans</cp:lastModifiedBy>
  <cp:revision>1</cp:revision>
  <dcterms:created xsi:type="dcterms:W3CDTF">2020-11-10T10:40:33Z</dcterms:created>
  <dcterms:modified xsi:type="dcterms:W3CDTF">2020-11-10T10:41:08Z</dcterms:modified>
</cp:coreProperties>
</file>