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698807-2427-47D9-85C5-C6DCEBE6E114}" v="21" dt="2022-05-19T23:52:24.3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356C7-2EC5-4AF6-9548-D32B2515D7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D3DF62-FCAA-4869-9EFD-0E8823F6E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FE07A-6200-45D1-87E7-DAD401D97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F16668-F093-47B3-B461-A8244AA13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2BA88-5C38-4FF2-838D-67599EAE8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74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2ECA2-AF67-4BDD-B723-E48E2014B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67AD5-450D-4FC3-A40F-9A7D7462E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FC0E3-DAAA-4765-A0DB-6CA978DBD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EE7B5-6E81-4906-B864-4AF093ADB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68AD8-236A-4C37-9DAC-838F4D24B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253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E0451-7DEB-4C13-A709-1F967491B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E671E0-6075-4C8E-BC41-5553579B05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8888F-2A82-4982-A97C-DBC3B8497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23D0B-0BCB-489A-B41B-BF65E2293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140AED-6336-4406-A64B-8DFD3D9FB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995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76954-201E-424A-B869-F92DB5FAA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A00C6-48C4-4479-86C0-D823E52DE9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239967-1391-4BD4-B061-EFEA20A2F1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486B1-B63C-4F8B-9C7C-84903B2E2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3114E-F00C-4660-975D-B3B5EF485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64AD86-2DBB-4A10-A11D-91E751762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086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A9019-E463-4AE2-AB6A-3B3468554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435B1A-79B0-4A24-8BB5-872F42DC3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09358F-5C2E-4B42-A0E3-A60D584594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DB29D1-9AEE-4F70-83F3-8DEC696572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1C1C90-E38C-4547-A34D-2DF1853D60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9665AE-58E5-4DE8-9050-5A37FA89B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C56750-720C-4653-837E-D3D19AB56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47094-38F7-4535-A00D-E0E4DA12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21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69CD0-5558-487C-810B-87C1594B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823B04-DDFB-4E1B-8356-2BCDB34D1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2447DE-0BCE-4EDF-8C72-F8BE35D13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F4702B-5B36-429B-9249-155AC7C5F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608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C60B1A-E3D6-4276-BC05-CC9EFA24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42EFEB-5375-4555-B662-E6A40039A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0DD5E7-0F23-4592-A889-952810186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52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119F1-DAD3-4337-87B4-493E85454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2EB97-B240-43E8-8755-73E66D47AF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4CB098-80D1-44D9-B646-669C01D849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C4DFA-8962-4454-AAD9-66C561CC7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F41C55-CC88-42B5-931B-E4065B3FD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7C49E3-FC54-4528-A9AE-8C7DBE7C4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802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78B43-A9AD-4BBA-A97F-DDF540DB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1FEADF-DD5A-4437-A383-0CA1E603E9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36A2DE-2C3B-4C10-B259-C9CA1E301B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FB4C98-3C60-40FF-86B0-BCA53601C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8EA25-6B4B-4184-8D0C-E2B3EF832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C34D0B-D907-429D-8944-D783894FD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895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3850F-C4B3-42EF-ADC6-6586DC2FB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6DBA91-323C-468A-94BC-7E2151FD3D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3A517-A113-4A52-AE54-C2F1118D2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92D9A5-6457-405D-8122-6CA2241C8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32524-67E2-4A8D-B657-17051052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885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42390D-614A-408F-915C-A2A7850C80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2352AF-8FA4-42E2-AF0F-8D89CBBD46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481FF-42BF-46BF-8CD5-2A037A61B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C45A61-EFDB-4D73-90B0-5DFCFCC9B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E340E-8F0E-49E0-B5B7-B9CB9ADF3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5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FC4D91-7009-49DF-A1B0-0C6462259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731A88-D5C5-4B76-9053-55065A97E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CBEDDF-0570-4036-9DD6-A38EFF835C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D0BEA-69D7-4C01-8DB7-5636F517AA7A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5737B5-EDA6-43EB-AA2E-8EF2133CD5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A0EF67-6238-4C90-82F1-07D6B64F18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44FF8-0995-4371-A493-DC16B2C72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15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gov.wales/maternity-services-strategy-2019-202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1">
            <a:extLst>
              <a:ext uri="{FF2B5EF4-FFF2-40B4-BE49-F238E27FC236}">
                <a16:creationId xmlns:a16="http://schemas.microsoft.com/office/drawing/2014/main" id="{488333BA-AE6E-427A-9B16-A39C8073F4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3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bg1"/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8A4174-C736-49EF-87D8-83EF3BBA5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18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>
                <a:latin typeface="Algerian" panose="04020705040A02060702" pitchFamily="82" charset="0"/>
              </a:rPr>
              <a:t>Acquisition </a:t>
            </a:r>
          </a:p>
        </p:txBody>
      </p:sp>
      <p:sp>
        <p:nvSpPr>
          <p:cNvPr id="80" name="Content Placeholder 2">
            <a:extLst>
              <a:ext uri="{FF2B5EF4-FFF2-40B4-BE49-F238E27FC236}">
                <a16:creationId xmlns:a16="http://schemas.microsoft.com/office/drawing/2014/main" id="{87B47A8B-C531-4E5B-BDA1-D2FE74DE4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068" y="1672824"/>
            <a:ext cx="10515600" cy="4553351"/>
          </a:xfrm>
        </p:spPr>
        <p:txBody>
          <a:bodyPr>
            <a:normAutofit/>
          </a:bodyPr>
          <a:lstStyle/>
          <a:p>
            <a:endParaRPr lang="en-GB" sz="1500" dirty="0"/>
          </a:p>
          <a:p>
            <a:r>
              <a:rPr lang="en-GB" sz="2000" dirty="0"/>
              <a:t>Knowledge Management – The purpose of knowledge management is to ensure an organisation safely compiles data and information which is then collected and stored through a system, this is to ensure all the necessary information is captured, stored and distributed in a way that it becomes easily accessible for people within an organisation.</a:t>
            </a:r>
          </a:p>
          <a:p>
            <a:pPr marL="0" indent="0">
              <a:buNone/>
            </a:pPr>
            <a:r>
              <a:rPr lang="en-GB" sz="1800" dirty="0"/>
              <a:t>Rowley, J. (1999), “what is Knowledge Management?” Library Management, Vol.20 No.8.pp.416-420. </a:t>
            </a:r>
          </a:p>
          <a:p>
            <a:pPr marL="0" indent="0">
              <a:buNone/>
            </a:pPr>
            <a:endParaRPr lang="en-GB" sz="3800" dirty="0"/>
          </a:p>
          <a:p>
            <a:r>
              <a:rPr lang="en-GB" sz="2200" dirty="0"/>
              <a:t>Vision/Mission  – The Five year vision within the maternity sector across wales focuses their mission on a system which is able to  improve the hospitals recourses and services that are essential to support healthy and happy families. </a:t>
            </a:r>
          </a:p>
          <a:p>
            <a:pPr marL="0" indent="0">
              <a:buNone/>
            </a:pPr>
            <a:r>
              <a:rPr lang="en-GB" sz="1600" dirty="0">
                <a:hlinkClick r:id="rId2"/>
              </a:rPr>
              <a:t>Https://gov.wales/maternity-services-strategy-2019-2024</a:t>
            </a:r>
            <a:r>
              <a:rPr lang="en-GB" sz="1600" dirty="0"/>
              <a:t> </a:t>
            </a:r>
          </a:p>
          <a:p>
            <a:pPr marL="0" indent="0">
              <a:buNone/>
            </a:pPr>
            <a:endParaRPr lang="en-GB" sz="2900" b="1" dirty="0"/>
          </a:p>
          <a:p>
            <a:pPr marL="0" indent="0">
              <a:buNone/>
            </a:pPr>
            <a:endParaRPr lang="en-GB" sz="29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375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3C3363D2C34142BB9C00026A752F8F" ma:contentTypeVersion="7" ma:contentTypeDescription="Create a new document." ma:contentTypeScope="" ma:versionID="40919a6d82abc7f2659f2a53d97f3f1e">
  <xsd:schema xmlns:xsd="http://www.w3.org/2001/XMLSchema" xmlns:xs="http://www.w3.org/2001/XMLSchema" xmlns:p="http://schemas.microsoft.com/office/2006/metadata/properties" xmlns:ns3="717b0226-a333-4c25-acd7-534bd000737f" xmlns:ns4="5fa7c6fb-f4dc-42b8-b650-783ea9de0442" targetNamespace="http://schemas.microsoft.com/office/2006/metadata/properties" ma:root="true" ma:fieldsID="cb9a29c1cab89121956e83bd7ecd28c3" ns3:_="" ns4:_="">
    <xsd:import namespace="717b0226-a333-4c25-acd7-534bd000737f"/>
    <xsd:import namespace="5fa7c6fb-f4dc-42b8-b650-783ea9de044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7b0226-a333-4c25-acd7-534bd000737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a7c6fb-f4dc-42b8-b650-783ea9de044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B4BB6-3760-4759-90CD-E47C4E6B7E31}">
  <ds:schemaRefs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elements/1.1/"/>
    <ds:schemaRef ds:uri="http://purl.org/dc/terms/"/>
    <ds:schemaRef ds:uri="717b0226-a333-4c25-acd7-534bd000737f"/>
    <ds:schemaRef ds:uri="http://schemas.microsoft.com/office/2006/metadata/properties"/>
    <ds:schemaRef ds:uri="http://schemas.openxmlformats.org/package/2006/metadata/core-properties"/>
    <ds:schemaRef ds:uri="5fa7c6fb-f4dc-42b8-b650-783ea9de0442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08FA7C4-01FA-432C-97D3-F791927D57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8A10662-9299-4062-B046-BBDB8D3E34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7b0226-a333-4c25-acd7-534bd000737f"/>
    <ds:schemaRef ds:uri="5fa7c6fb-f4dc-42b8-b650-783ea9de04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131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Algerian</vt:lpstr>
      <vt:lpstr>Arial</vt:lpstr>
      <vt:lpstr>Calibri</vt:lpstr>
      <vt:lpstr>Calibri Light</vt:lpstr>
      <vt:lpstr>Office Theme</vt:lpstr>
      <vt:lpstr>Acquisition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Acquisition </dc:title>
  <dc:creator>Natalie Sahi (1915519)</dc:creator>
  <cp:lastModifiedBy>Natalie Sahi (1915519)</cp:lastModifiedBy>
  <cp:revision>1</cp:revision>
  <dcterms:created xsi:type="dcterms:W3CDTF">2022-05-15T16:13:10Z</dcterms:created>
  <dcterms:modified xsi:type="dcterms:W3CDTF">2022-05-22T17:27:34Z</dcterms:modified>
</cp:coreProperties>
</file>