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1" r:id="rId4"/>
    <p:sldId id="258" r:id="rId5"/>
    <p:sldId id="260" r:id="rId6"/>
    <p:sldId id="259" r:id="rId7"/>
    <p:sldId id="264" r:id="rId8"/>
    <p:sldId id="262" r:id="rId9"/>
    <p:sldId id="265" r:id="rId10"/>
    <p:sldId id="266"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6CA63D-CC1F-4902-B52E-F8F803AF90E2}" v="1" dt="2024-01-16T13:16:05.7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ve Tindall" userId="56fef3d5-bab5-4aa2-8263-b7d01d73936e" providerId="ADAL" clId="{2F6CA63D-CC1F-4902-B52E-F8F803AF90E2}"/>
    <pc:docChg chg="undo redo custSel addSld delSld modSld sldOrd">
      <pc:chgData name="Steve Tindall" userId="56fef3d5-bab5-4aa2-8263-b7d01d73936e" providerId="ADAL" clId="{2F6CA63D-CC1F-4902-B52E-F8F803AF90E2}" dt="2024-01-26T10:33:44.653" v="1439" actId="1076"/>
      <pc:docMkLst>
        <pc:docMk/>
      </pc:docMkLst>
      <pc:sldChg chg="modSp mod">
        <pc:chgData name="Steve Tindall" userId="56fef3d5-bab5-4aa2-8263-b7d01d73936e" providerId="ADAL" clId="{2F6CA63D-CC1F-4902-B52E-F8F803AF90E2}" dt="2024-01-16T12:32:23.355" v="54" actId="20577"/>
        <pc:sldMkLst>
          <pc:docMk/>
          <pc:sldMk cId="3256022314" sldId="257"/>
        </pc:sldMkLst>
        <pc:spChg chg="mod">
          <ac:chgData name="Steve Tindall" userId="56fef3d5-bab5-4aa2-8263-b7d01d73936e" providerId="ADAL" clId="{2F6CA63D-CC1F-4902-B52E-F8F803AF90E2}" dt="2024-01-16T12:32:23.355" v="54" actId="20577"/>
          <ac:spMkLst>
            <pc:docMk/>
            <pc:sldMk cId="3256022314" sldId="257"/>
            <ac:spMk id="3" creationId="{01C0CD1D-46E3-455D-AD1E-EDD9C9F6F9A3}"/>
          </ac:spMkLst>
        </pc:spChg>
      </pc:sldChg>
      <pc:sldChg chg="modSp mod">
        <pc:chgData name="Steve Tindall" userId="56fef3d5-bab5-4aa2-8263-b7d01d73936e" providerId="ADAL" clId="{2F6CA63D-CC1F-4902-B52E-F8F803AF90E2}" dt="2024-01-16T12:30:28.622" v="3" actId="20577"/>
        <pc:sldMkLst>
          <pc:docMk/>
          <pc:sldMk cId="4136013045" sldId="261"/>
        </pc:sldMkLst>
        <pc:spChg chg="mod">
          <ac:chgData name="Steve Tindall" userId="56fef3d5-bab5-4aa2-8263-b7d01d73936e" providerId="ADAL" clId="{2F6CA63D-CC1F-4902-B52E-F8F803AF90E2}" dt="2024-01-16T12:30:28.622" v="3" actId="20577"/>
          <ac:spMkLst>
            <pc:docMk/>
            <pc:sldMk cId="4136013045" sldId="261"/>
            <ac:spMk id="3" creationId="{5DD2ED0D-9D13-427C-9BF2-770B8DEE6B77}"/>
          </ac:spMkLst>
        </pc:spChg>
      </pc:sldChg>
      <pc:sldChg chg="modSp mod">
        <pc:chgData name="Steve Tindall" userId="56fef3d5-bab5-4aa2-8263-b7d01d73936e" providerId="ADAL" clId="{2F6CA63D-CC1F-4902-B52E-F8F803AF90E2}" dt="2024-01-16T13:05:41.840" v="970" actId="20577"/>
        <pc:sldMkLst>
          <pc:docMk/>
          <pc:sldMk cId="4130049234" sldId="262"/>
        </pc:sldMkLst>
        <pc:spChg chg="mod">
          <ac:chgData name="Steve Tindall" userId="56fef3d5-bab5-4aa2-8263-b7d01d73936e" providerId="ADAL" clId="{2F6CA63D-CC1F-4902-B52E-F8F803AF90E2}" dt="2024-01-16T13:05:41.840" v="970" actId="20577"/>
          <ac:spMkLst>
            <pc:docMk/>
            <pc:sldMk cId="4130049234" sldId="262"/>
            <ac:spMk id="2" creationId="{77FB14DE-9FC4-43D2-BCD0-BCD43CEE71C8}"/>
          </ac:spMkLst>
        </pc:spChg>
        <pc:spChg chg="mod">
          <ac:chgData name="Steve Tindall" userId="56fef3d5-bab5-4aa2-8263-b7d01d73936e" providerId="ADAL" clId="{2F6CA63D-CC1F-4902-B52E-F8F803AF90E2}" dt="2024-01-16T13:05:21.986" v="968" actId="20577"/>
          <ac:spMkLst>
            <pc:docMk/>
            <pc:sldMk cId="4130049234" sldId="262"/>
            <ac:spMk id="3" creationId="{50350682-4926-4F36-AD09-1ACEBC3E6A4B}"/>
          </ac:spMkLst>
        </pc:spChg>
      </pc:sldChg>
      <pc:sldChg chg="del">
        <pc:chgData name="Steve Tindall" userId="56fef3d5-bab5-4aa2-8263-b7d01d73936e" providerId="ADAL" clId="{2F6CA63D-CC1F-4902-B52E-F8F803AF90E2}" dt="2024-01-16T13:01:52.290" v="611" actId="47"/>
        <pc:sldMkLst>
          <pc:docMk/>
          <pc:sldMk cId="1147009999" sldId="263"/>
        </pc:sldMkLst>
      </pc:sldChg>
      <pc:sldChg chg="addSp delSp modSp mod ord modClrScheme chgLayout">
        <pc:chgData name="Steve Tindall" userId="56fef3d5-bab5-4aa2-8263-b7d01d73936e" providerId="ADAL" clId="{2F6CA63D-CC1F-4902-B52E-F8F803AF90E2}" dt="2024-01-16T13:01:44.531" v="610"/>
        <pc:sldMkLst>
          <pc:docMk/>
          <pc:sldMk cId="1541589148" sldId="264"/>
        </pc:sldMkLst>
        <pc:spChg chg="add mod">
          <ac:chgData name="Steve Tindall" userId="56fef3d5-bab5-4aa2-8263-b7d01d73936e" providerId="ADAL" clId="{2F6CA63D-CC1F-4902-B52E-F8F803AF90E2}" dt="2024-01-16T12:59:19.575" v="525" actId="313"/>
          <ac:spMkLst>
            <pc:docMk/>
            <pc:sldMk cId="1541589148" sldId="264"/>
            <ac:spMk id="2" creationId="{4C7A6DEA-AFC4-4576-ECD9-88CF79564543}"/>
          </ac:spMkLst>
        </pc:spChg>
        <pc:spChg chg="add mod">
          <ac:chgData name="Steve Tindall" userId="56fef3d5-bab5-4aa2-8263-b7d01d73936e" providerId="ADAL" clId="{2F6CA63D-CC1F-4902-B52E-F8F803AF90E2}" dt="2024-01-16T13:01:33.365" v="608" actId="20577"/>
          <ac:spMkLst>
            <pc:docMk/>
            <pc:sldMk cId="1541589148" sldId="264"/>
            <ac:spMk id="3" creationId="{44B60D1A-4982-A8E3-525A-3E718B1D62F8}"/>
          </ac:spMkLst>
        </pc:spChg>
        <pc:spChg chg="del mod">
          <ac:chgData name="Steve Tindall" userId="56fef3d5-bab5-4aa2-8263-b7d01d73936e" providerId="ADAL" clId="{2F6CA63D-CC1F-4902-B52E-F8F803AF90E2}" dt="2024-01-16T12:51:51.506" v="58" actId="478"/>
          <ac:spMkLst>
            <pc:docMk/>
            <pc:sldMk cId="1541589148" sldId="264"/>
            <ac:spMk id="5" creationId="{C90A169A-2E62-42D8-A648-772107F10DB7}"/>
          </ac:spMkLst>
        </pc:spChg>
      </pc:sldChg>
      <pc:sldChg chg="addSp delSp modSp new mod setBg modClrScheme chgLayout">
        <pc:chgData name="Steve Tindall" userId="56fef3d5-bab5-4aa2-8263-b7d01d73936e" providerId="ADAL" clId="{2F6CA63D-CC1F-4902-B52E-F8F803AF90E2}" dt="2024-01-16T13:16:15.478" v="976" actId="26606"/>
        <pc:sldMkLst>
          <pc:docMk/>
          <pc:sldMk cId="764685448" sldId="265"/>
        </pc:sldMkLst>
        <pc:spChg chg="del">
          <ac:chgData name="Steve Tindall" userId="56fef3d5-bab5-4aa2-8263-b7d01d73936e" providerId="ADAL" clId="{2F6CA63D-CC1F-4902-B52E-F8F803AF90E2}" dt="2024-01-16T13:16:03.790" v="972" actId="700"/>
          <ac:spMkLst>
            <pc:docMk/>
            <pc:sldMk cId="764685448" sldId="265"/>
            <ac:spMk id="2" creationId="{18E64515-51F2-D440-9924-7BB7CB3B9D95}"/>
          </ac:spMkLst>
        </pc:spChg>
        <pc:spChg chg="del">
          <ac:chgData name="Steve Tindall" userId="56fef3d5-bab5-4aa2-8263-b7d01d73936e" providerId="ADAL" clId="{2F6CA63D-CC1F-4902-B52E-F8F803AF90E2}" dt="2024-01-16T13:16:03.790" v="972" actId="700"/>
          <ac:spMkLst>
            <pc:docMk/>
            <pc:sldMk cId="764685448" sldId="265"/>
            <ac:spMk id="3" creationId="{F32935F3-027E-5122-41E5-D2B9B76BEE0F}"/>
          </ac:spMkLst>
        </pc:spChg>
        <pc:picChg chg="add mod">
          <ac:chgData name="Steve Tindall" userId="56fef3d5-bab5-4aa2-8263-b7d01d73936e" providerId="ADAL" clId="{2F6CA63D-CC1F-4902-B52E-F8F803AF90E2}" dt="2024-01-16T13:16:15.478" v="976" actId="26606"/>
          <ac:picMkLst>
            <pc:docMk/>
            <pc:sldMk cId="764685448" sldId="265"/>
            <ac:picMk id="4" creationId="{4188451A-E236-C8FB-219F-2A78FFCD307C}"/>
          </ac:picMkLst>
        </pc:picChg>
      </pc:sldChg>
      <pc:sldChg chg="addSp modSp new mod modClrScheme chgLayout">
        <pc:chgData name="Steve Tindall" userId="56fef3d5-bab5-4aa2-8263-b7d01d73936e" providerId="ADAL" clId="{2F6CA63D-CC1F-4902-B52E-F8F803AF90E2}" dt="2024-01-16T13:22:29.686" v="1345" actId="113"/>
        <pc:sldMkLst>
          <pc:docMk/>
          <pc:sldMk cId="710968259" sldId="266"/>
        </pc:sldMkLst>
        <pc:spChg chg="add mod">
          <ac:chgData name="Steve Tindall" userId="56fef3d5-bab5-4aa2-8263-b7d01d73936e" providerId="ADAL" clId="{2F6CA63D-CC1F-4902-B52E-F8F803AF90E2}" dt="2024-01-16T13:19:56.643" v="1024" actId="20577"/>
          <ac:spMkLst>
            <pc:docMk/>
            <pc:sldMk cId="710968259" sldId="266"/>
            <ac:spMk id="2" creationId="{9B1326C3-DE57-F5A4-4EA8-0880BC27D103}"/>
          </ac:spMkLst>
        </pc:spChg>
        <pc:spChg chg="add mod">
          <ac:chgData name="Steve Tindall" userId="56fef3d5-bab5-4aa2-8263-b7d01d73936e" providerId="ADAL" clId="{2F6CA63D-CC1F-4902-B52E-F8F803AF90E2}" dt="2024-01-16T13:22:29.686" v="1345" actId="113"/>
          <ac:spMkLst>
            <pc:docMk/>
            <pc:sldMk cId="710968259" sldId="266"/>
            <ac:spMk id="3" creationId="{97483D6E-855D-F666-CC26-C8FA0CE7A495}"/>
          </ac:spMkLst>
        </pc:spChg>
      </pc:sldChg>
      <pc:sldChg chg="modSp new mod">
        <pc:chgData name="Steve Tindall" userId="56fef3d5-bab5-4aa2-8263-b7d01d73936e" providerId="ADAL" clId="{2F6CA63D-CC1F-4902-B52E-F8F803AF90E2}" dt="2024-01-16T13:23:29.267" v="1416" actId="20577"/>
        <pc:sldMkLst>
          <pc:docMk/>
          <pc:sldMk cId="3992536084" sldId="267"/>
        </pc:sldMkLst>
        <pc:spChg chg="mod">
          <ac:chgData name="Steve Tindall" userId="56fef3d5-bab5-4aa2-8263-b7d01d73936e" providerId="ADAL" clId="{2F6CA63D-CC1F-4902-B52E-F8F803AF90E2}" dt="2024-01-16T13:23:09.066" v="1361" actId="20577"/>
          <ac:spMkLst>
            <pc:docMk/>
            <pc:sldMk cId="3992536084" sldId="267"/>
            <ac:spMk id="2" creationId="{E57E7FB2-E235-A591-E2CE-7E1DC8383BEF}"/>
          </ac:spMkLst>
        </pc:spChg>
        <pc:spChg chg="mod">
          <ac:chgData name="Steve Tindall" userId="56fef3d5-bab5-4aa2-8263-b7d01d73936e" providerId="ADAL" clId="{2F6CA63D-CC1F-4902-B52E-F8F803AF90E2}" dt="2024-01-16T13:23:29.267" v="1416" actId="20577"/>
          <ac:spMkLst>
            <pc:docMk/>
            <pc:sldMk cId="3992536084" sldId="267"/>
            <ac:spMk id="3" creationId="{0FA4055D-120C-7214-4C5E-D326CA1D493E}"/>
          </ac:spMkLst>
        </pc:spChg>
      </pc:sldChg>
      <pc:sldChg chg="addSp delSp modSp new mod setBg modClrScheme chgLayout">
        <pc:chgData name="Steve Tindall" userId="56fef3d5-bab5-4aa2-8263-b7d01d73936e" providerId="ADAL" clId="{2F6CA63D-CC1F-4902-B52E-F8F803AF90E2}" dt="2024-01-26T10:33:44.653" v="1439" actId="1076"/>
        <pc:sldMkLst>
          <pc:docMk/>
          <pc:sldMk cId="563312520" sldId="268"/>
        </pc:sldMkLst>
        <pc:spChg chg="del">
          <ac:chgData name="Steve Tindall" userId="56fef3d5-bab5-4aa2-8263-b7d01d73936e" providerId="ADAL" clId="{2F6CA63D-CC1F-4902-B52E-F8F803AF90E2}" dt="2024-01-26T10:32:34.006" v="1418" actId="700"/>
          <ac:spMkLst>
            <pc:docMk/>
            <pc:sldMk cId="563312520" sldId="268"/>
            <ac:spMk id="2" creationId="{6991D99D-5EBB-DEA1-0804-DC04CD54DEF5}"/>
          </ac:spMkLst>
        </pc:spChg>
        <pc:spChg chg="del">
          <ac:chgData name="Steve Tindall" userId="56fef3d5-bab5-4aa2-8263-b7d01d73936e" providerId="ADAL" clId="{2F6CA63D-CC1F-4902-B52E-F8F803AF90E2}" dt="2024-01-26T10:32:34.006" v="1418" actId="700"/>
          <ac:spMkLst>
            <pc:docMk/>
            <pc:sldMk cId="563312520" sldId="268"/>
            <ac:spMk id="3" creationId="{75BE9221-8204-9CC5-7B5D-0A1722ADA675}"/>
          </ac:spMkLst>
        </pc:spChg>
        <pc:spChg chg="add del">
          <ac:chgData name="Steve Tindall" userId="56fef3d5-bab5-4aa2-8263-b7d01d73936e" providerId="ADAL" clId="{2F6CA63D-CC1F-4902-B52E-F8F803AF90E2}" dt="2024-01-26T10:33:02.563" v="1423" actId="26606"/>
          <ac:spMkLst>
            <pc:docMk/>
            <pc:sldMk cId="563312520" sldId="268"/>
            <ac:spMk id="10" creationId="{F3060C83-F051-4F0E-ABAD-AA0DFC48B218}"/>
          </ac:spMkLst>
        </pc:spChg>
        <pc:spChg chg="add del">
          <ac:chgData name="Steve Tindall" userId="56fef3d5-bab5-4aa2-8263-b7d01d73936e" providerId="ADAL" clId="{2F6CA63D-CC1F-4902-B52E-F8F803AF90E2}" dt="2024-01-26T10:33:02.563" v="1423" actId="26606"/>
          <ac:spMkLst>
            <pc:docMk/>
            <pc:sldMk cId="563312520" sldId="268"/>
            <ac:spMk id="12" creationId="{83C98ABE-055B-441F-B07E-44F97F083C39}"/>
          </ac:spMkLst>
        </pc:spChg>
        <pc:spChg chg="add del">
          <ac:chgData name="Steve Tindall" userId="56fef3d5-bab5-4aa2-8263-b7d01d73936e" providerId="ADAL" clId="{2F6CA63D-CC1F-4902-B52E-F8F803AF90E2}" dt="2024-01-26T10:33:02.563" v="1423" actId="26606"/>
          <ac:spMkLst>
            <pc:docMk/>
            <pc:sldMk cId="563312520" sldId="268"/>
            <ac:spMk id="14" creationId="{29FDB030-9B49-4CED-8CCD-4D99382388AC}"/>
          </ac:spMkLst>
        </pc:spChg>
        <pc:spChg chg="add del">
          <ac:chgData name="Steve Tindall" userId="56fef3d5-bab5-4aa2-8263-b7d01d73936e" providerId="ADAL" clId="{2F6CA63D-CC1F-4902-B52E-F8F803AF90E2}" dt="2024-01-26T10:33:02.563" v="1423" actId="26606"/>
          <ac:spMkLst>
            <pc:docMk/>
            <pc:sldMk cId="563312520" sldId="268"/>
            <ac:spMk id="16" creationId="{3783CA14-24A1-485C-8B30-D6A5D87987AD}"/>
          </ac:spMkLst>
        </pc:spChg>
        <pc:spChg chg="add del">
          <ac:chgData name="Steve Tindall" userId="56fef3d5-bab5-4aa2-8263-b7d01d73936e" providerId="ADAL" clId="{2F6CA63D-CC1F-4902-B52E-F8F803AF90E2}" dt="2024-01-26T10:33:02.563" v="1423" actId="26606"/>
          <ac:spMkLst>
            <pc:docMk/>
            <pc:sldMk cId="563312520" sldId="268"/>
            <ac:spMk id="18" creationId="{9A97C86A-04D6-40F7-AE84-31AB43E6A846}"/>
          </ac:spMkLst>
        </pc:spChg>
        <pc:spChg chg="add del">
          <ac:chgData name="Steve Tindall" userId="56fef3d5-bab5-4aa2-8263-b7d01d73936e" providerId="ADAL" clId="{2F6CA63D-CC1F-4902-B52E-F8F803AF90E2}" dt="2024-01-26T10:33:02.563" v="1423" actId="26606"/>
          <ac:spMkLst>
            <pc:docMk/>
            <pc:sldMk cId="563312520" sldId="268"/>
            <ac:spMk id="20" creationId="{FF9F2414-84E8-453E-B1F3-389FDE8192D9}"/>
          </ac:spMkLst>
        </pc:spChg>
        <pc:spChg chg="add del">
          <ac:chgData name="Steve Tindall" userId="56fef3d5-bab5-4aa2-8263-b7d01d73936e" providerId="ADAL" clId="{2F6CA63D-CC1F-4902-B52E-F8F803AF90E2}" dt="2024-01-26T10:33:02.563" v="1423" actId="26606"/>
          <ac:spMkLst>
            <pc:docMk/>
            <pc:sldMk cId="563312520" sldId="268"/>
            <ac:spMk id="22" creationId="{3ECA69A1-7536-43AC-85EF-C7106179F5ED}"/>
          </ac:spMkLst>
        </pc:spChg>
        <pc:spChg chg="add del">
          <ac:chgData name="Steve Tindall" userId="56fef3d5-bab5-4aa2-8263-b7d01d73936e" providerId="ADAL" clId="{2F6CA63D-CC1F-4902-B52E-F8F803AF90E2}" dt="2024-01-26T10:33:06.709" v="1425" actId="26606"/>
          <ac:spMkLst>
            <pc:docMk/>
            <pc:sldMk cId="563312520" sldId="268"/>
            <ac:spMk id="24" creationId="{3DAD86CA-8235-409B-982B-5E7A033E2392}"/>
          </ac:spMkLst>
        </pc:spChg>
        <pc:spChg chg="add del">
          <ac:chgData name="Steve Tindall" userId="56fef3d5-bab5-4aa2-8263-b7d01d73936e" providerId="ADAL" clId="{2F6CA63D-CC1F-4902-B52E-F8F803AF90E2}" dt="2024-01-26T10:33:06.709" v="1425" actId="26606"/>
          <ac:spMkLst>
            <pc:docMk/>
            <pc:sldMk cId="563312520" sldId="268"/>
            <ac:spMk id="25" creationId="{9F234FBA-3501-47B4-AE0C-AA4AFBC8F603}"/>
          </ac:spMkLst>
        </pc:spChg>
        <pc:spChg chg="add del">
          <ac:chgData name="Steve Tindall" userId="56fef3d5-bab5-4aa2-8263-b7d01d73936e" providerId="ADAL" clId="{2F6CA63D-CC1F-4902-B52E-F8F803AF90E2}" dt="2024-01-26T10:33:06.709" v="1425" actId="26606"/>
          <ac:spMkLst>
            <pc:docMk/>
            <pc:sldMk cId="563312520" sldId="268"/>
            <ac:spMk id="26" creationId="{B5EF893B-0491-416E-9D33-BADE9600792A}"/>
          </ac:spMkLst>
        </pc:spChg>
        <pc:spChg chg="add del">
          <ac:chgData name="Steve Tindall" userId="56fef3d5-bab5-4aa2-8263-b7d01d73936e" providerId="ADAL" clId="{2F6CA63D-CC1F-4902-B52E-F8F803AF90E2}" dt="2024-01-26T10:33:13.743" v="1427" actId="26606"/>
          <ac:spMkLst>
            <pc:docMk/>
            <pc:sldMk cId="563312520" sldId="268"/>
            <ac:spMk id="29" creationId="{32BC26D8-82FB-445E-AA49-62A77D7C1EE0}"/>
          </ac:spMkLst>
        </pc:spChg>
        <pc:spChg chg="add del">
          <ac:chgData name="Steve Tindall" userId="56fef3d5-bab5-4aa2-8263-b7d01d73936e" providerId="ADAL" clId="{2F6CA63D-CC1F-4902-B52E-F8F803AF90E2}" dt="2024-01-26T10:33:13.743" v="1427" actId="26606"/>
          <ac:spMkLst>
            <pc:docMk/>
            <pc:sldMk cId="563312520" sldId="268"/>
            <ac:spMk id="30" creationId="{CB44330D-EA18-4254-AA95-EB49948539B8}"/>
          </ac:spMkLst>
        </pc:spChg>
        <pc:spChg chg="add del">
          <ac:chgData name="Steve Tindall" userId="56fef3d5-bab5-4aa2-8263-b7d01d73936e" providerId="ADAL" clId="{2F6CA63D-CC1F-4902-B52E-F8F803AF90E2}" dt="2024-01-26T10:33:16.512" v="1429" actId="26606"/>
          <ac:spMkLst>
            <pc:docMk/>
            <pc:sldMk cId="563312520" sldId="268"/>
            <ac:spMk id="32" creationId="{B9FF99BD-075F-4761-A995-6FC574BD25EA}"/>
          </ac:spMkLst>
        </pc:spChg>
        <pc:spChg chg="add del">
          <ac:chgData name="Steve Tindall" userId="56fef3d5-bab5-4aa2-8263-b7d01d73936e" providerId="ADAL" clId="{2F6CA63D-CC1F-4902-B52E-F8F803AF90E2}" dt="2024-01-26T10:33:16.512" v="1429" actId="26606"/>
          <ac:spMkLst>
            <pc:docMk/>
            <pc:sldMk cId="563312520" sldId="268"/>
            <ac:spMk id="33" creationId="{A7B21A54-9BA3-4EA9-B460-5A829ADD9051}"/>
          </ac:spMkLst>
        </pc:spChg>
        <pc:spChg chg="add del">
          <ac:chgData name="Steve Tindall" userId="56fef3d5-bab5-4aa2-8263-b7d01d73936e" providerId="ADAL" clId="{2F6CA63D-CC1F-4902-B52E-F8F803AF90E2}" dt="2024-01-26T10:33:16.512" v="1429" actId="26606"/>
          <ac:spMkLst>
            <pc:docMk/>
            <pc:sldMk cId="563312520" sldId="268"/>
            <ac:spMk id="34" creationId="{6FA8F714-B9D8-488A-8CCA-E9948FF913A9}"/>
          </ac:spMkLst>
        </pc:spChg>
        <pc:spChg chg="add del">
          <ac:chgData name="Steve Tindall" userId="56fef3d5-bab5-4aa2-8263-b7d01d73936e" providerId="ADAL" clId="{2F6CA63D-CC1F-4902-B52E-F8F803AF90E2}" dt="2024-01-26T10:33:19.959" v="1431" actId="26606"/>
          <ac:spMkLst>
            <pc:docMk/>
            <pc:sldMk cId="563312520" sldId="268"/>
            <ac:spMk id="36" creationId="{E722B2DD-E14D-4972-9D98-5D6E61B1B2D2}"/>
          </ac:spMkLst>
        </pc:spChg>
        <pc:spChg chg="add del">
          <ac:chgData name="Steve Tindall" userId="56fef3d5-bab5-4aa2-8263-b7d01d73936e" providerId="ADAL" clId="{2F6CA63D-CC1F-4902-B52E-F8F803AF90E2}" dt="2024-01-26T10:33:19.959" v="1431" actId="26606"/>
          <ac:spMkLst>
            <pc:docMk/>
            <pc:sldMk cId="563312520" sldId="268"/>
            <ac:spMk id="37" creationId="{0CFB124C-4B0C-4A81-8633-17257B151642}"/>
          </ac:spMkLst>
        </pc:spChg>
        <pc:spChg chg="add del">
          <ac:chgData name="Steve Tindall" userId="56fef3d5-bab5-4aa2-8263-b7d01d73936e" providerId="ADAL" clId="{2F6CA63D-CC1F-4902-B52E-F8F803AF90E2}" dt="2024-01-26T10:33:25.350" v="1433" actId="26606"/>
          <ac:spMkLst>
            <pc:docMk/>
            <pc:sldMk cId="563312520" sldId="268"/>
            <ac:spMk id="39" creationId="{42A4FC2C-047E-45A5-965D-8E1E3BF09BC6}"/>
          </ac:spMkLst>
        </pc:spChg>
        <pc:picChg chg="add del mod">
          <ac:chgData name="Steve Tindall" userId="56fef3d5-bab5-4aa2-8263-b7d01d73936e" providerId="ADAL" clId="{2F6CA63D-CC1F-4902-B52E-F8F803AF90E2}" dt="2024-01-26T10:33:44.653" v="1439" actId="1076"/>
          <ac:picMkLst>
            <pc:docMk/>
            <pc:sldMk cId="563312520" sldId="268"/>
            <ac:picMk id="5" creationId="{F749DAEE-D1F6-0949-BAC2-EA41F6B23007}"/>
          </ac:picMkLst>
        </pc:picChg>
        <pc:cxnChg chg="add del">
          <ac:chgData name="Steve Tindall" userId="56fef3d5-bab5-4aa2-8263-b7d01d73936e" providerId="ADAL" clId="{2F6CA63D-CC1F-4902-B52E-F8F803AF90E2}" dt="2024-01-26T10:33:06.709" v="1425" actId="26606"/>
          <ac:cxnSpMkLst>
            <pc:docMk/>
            <pc:sldMk cId="563312520" sldId="268"/>
            <ac:cxnSpMk id="27" creationId="{469F4FF8-F8B0-4630-BA1B-0D8B324CD5FF}"/>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A3421-0E44-46A0-9423-55FD5EE4162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F477868-4F48-49D8-B0D5-2F635150A3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19AD45-E528-4461-B86A-6C549A3B7E7F}"/>
              </a:ext>
            </a:extLst>
          </p:cNvPr>
          <p:cNvSpPr>
            <a:spLocks noGrp="1"/>
          </p:cNvSpPr>
          <p:nvPr>
            <p:ph type="dt" sz="half" idx="10"/>
          </p:nvPr>
        </p:nvSpPr>
        <p:spPr/>
        <p:txBody>
          <a:bodyPr/>
          <a:lstStyle/>
          <a:p>
            <a:fld id="{E037794C-1A30-407B-91E1-D6F5C9510459}" type="datetimeFigureOut">
              <a:rPr lang="en-GB" smtClean="0"/>
              <a:t>26/01/2024</a:t>
            </a:fld>
            <a:endParaRPr lang="en-GB"/>
          </a:p>
        </p:txBody>
      </p:sp>
      <p:sp>
        <p:nvSpPr>
          <p:cNvPr id="5" name="Footer Placeholder 4">
            <a:extLst>
              <a:ext uri="{FF2B5EF4-FFF2-40B4-BE49-F238E27FC236}">
                <a16:creationId xmlns:a16="http://schemas.microsoft.com/office/drawing/2014/main" id="{1041D452-0DD1-410F-A4A1-1A885C119F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ECA288-6132-43F0-AEF7-E6019BA68DC3}"/>
              </a:ext>
            </a:extLst>
          </p:cNvPr>
          <p:cNvSpPr>
            <a:spLocks noGrp="1"/>
          </p:cNvSpPr>
          <p:nvPr>
            <p:ph type="sldNum" sz="quarter" idx="12"/>
          </p:nvPr>
        </p:nvSpPr>
        <p:spPr/>
        <p:txBody>
          <a:bodyPr/>
          <a:lstStyle/>
          <a:p>
            <a:fld id="{B2D8F134-CC3B-444C-A263-9D76EF31681C}" type="slidenum">
              <a:rPr lang="en-GB" smtClean="0"/>
              <a:t>‹#›</a:t>
            </a:fld>
            <a:endParaRPr lang="en-GB"/>
          </a:p>
        </p:txBody>
      </p:sp>
    </p:spTree>
    <p:extLst>
      <p:ext uri="{BB962C8B-B14F-4D97-AF65-F5344CB8AC3E}">
        <p14:creationId xmlns:p14="http://schemas.microsoft.com/office/powerpoint/2010/main" val="41188274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2B707-4B3B-4947-B8D2-A598D945E5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F49F2F-CC7B-4193-9EB9-2837873E33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D11775-7DC9-466A-AA2A-18C2A6E770CD}"/>
              </a:ext>
            </a:extLst>
          </p:cNvPr>
          <p:cNvSpPr>
            <a:spLocks noGrp="1"/>
          </p:cNvSpPr>
          <p:nvPr>
            <p:ph type="dt" sz="half" idx="10"/>
          </p:nvPr>
        </p:nvSpPr>
        <p:spPr/>
        <p:txBody>
          <a:bodyPr/>
          <a:lstStyle/>
          <a:p>
            <a:fld id="{E037794C-1A30-407B-91E1-D6F5C9510459}" type="datetimeFigureOut">
              <a:rPr lang="en-GB" smtClean="0"/>
              <a:t>26/01/2024</a:t>
            </a:fld>
            <a:endParaRPr lang="en-GB"/>
          </a:p>
        </p:txBody>
      </p:sp>
      <p:sp>
        <p:nvSpPr>
          <p:cNvPr id="5" name="Footer Placeholder 4">
            <a:extLst>
              <a:ext uri="{FF2B5EF4-FFF2-40B4-BE49-F238E27FC236}">
                <a16:creationId xmlns:a16="http://schemas.microsoft.com/office/drawing/2014/main" id="{F9CCF03C-CE66-4C70-A2EE-9E22B52F53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0CF600-76E4-4905-85D6-94E656F67B32}"/>
              </a:ext>
            </a:extLst>
          </p:cNvPr>
          <p:cNvSpPr>
            <a:spLocks noGrp="1"/>
          </p:cNvSpPr>
          <p:nvPr>
            <p:ph type="sldNum" sz="quarter" idx="12"/>
          </p:nvPr>
        </p:nvSpPr>
        <p:spPr/>
        <p:txBody>
          <a:bodyPr/>
          <a:lstStyle/>
          <a:p>
            <a:fld id="{B2D8F134-CC3B-444C-A263-9D76EF31681C}" type="slidenum">
              <a:rPr lang="en-GB" smtClean="0"/>
              <a:t>‹#›</a:t>
            </a:fld>
            <a:endParaRPr lang="en-GB"/>
          </a:p>
        </p:txBody>
      </p:sp>
    </p:spTree>
    <p:extLst>
      <p:ext uri="{BB962C8B-B14F-4D97-AF65-F5344CB8AC3E}">
        <p14:creationId xmlns:p14="http://schemas.microsoft.com/office/powerpoint/2010/main" val="4044598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D072E-C1F0-4283-92C0-B5CEC092100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27FB475-4022-459F-85AA-4F62CA52153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F6F8A2C-58F7-47ED-B57A-97B37E388B61}"/>
              </a:ext>
            </a:extLst>
          </p:cNvPr>
          <p:cNvSpPr>
            <a:spLocks noGrp="1"/>
          </p:cNvSpPr>
          <p:nvPr>
            <p:ph type="dt" sz="half" idx="10"/>
          </p:nvPr>
        </p:nvSpPr>
        <p:spPr/>
        <p:txBody>
          <a:bodyPr/>
          <a:lstStyle/>
          <a:p>
            <a:fld id="{E037794C-1A30-407B-91E1-D6F5C9510459}" type="datetimeFigureOut">
              <a:rPr lang="en-GB" smtClean="0"/>
              <a:t>26/01/2024</a:t>
            </a:fld>
            <a:endParaRPr lang="en-GB"/>
          </a:p>
        </p:txBody>
      </p:sp>
      <p:sp>
        <p:nvSpPr>
          <p:cNvPr id="5" name="Footer Placeholder 4">
            <a:extLst>
              <a:ext uri="{FF2B5EF4-FFF2-40B4-BE49-F238E27FC236}">
                <a16:creationId xmlns:a16="http://schemas.microsoft.com/office/drawing/2014/main" id="{3D2E9624-7765-40E9-AF9B-195088BE44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FC4207-F58E-4DE8-A79C-72F480834216}"/>
              </a:ext>
            </a:extLst>
          </p:cNvPr>
          <p:cNvSpPr>
            <a:spLocks noGrp="1"/>
          </p:cNvSpPr>
          <p:nvPr>
            <p:ph type="sldNum" sz="quarter" idx="12"/>
          </p:nvPr>
        </p:nvSpPr>
        <p:spPr/>
        <p:txBody>
          <a:bodyPr/>
          <a:lstStyle/>
          <a:p>
            <a:fld id="{B2D8F134-CC3B-444C-A263-9D76EF31681C}" type="slidenum">
              <a:rPr lang="en-GB" smtClean="0"/>
              <a:t>‹#›</a:t>
            </a:fld>
            <a:endParaRPr lang="en-GB"/>
          </a:p>
        </p:txBody>
      </p:sp>
    </p:spTree>
    <p:extLst>
      <p:ext uri="{BB962C8B-B14F-4D97-AF65-F5344CB8AC3E}">
        <p14:creationId xmlns:p14="http://schemas.microsoft.com/office/powerpoint/2010/main" val="24299769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58F59-B200-4C71-A504-D8E8697B4CF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814F2C-EA15-4140-92D6-05CEBDF2BE3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DBEB5B1-7085-49E1-BAAE-B0284764C6B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0062A4A-7958-4B3D-831F-A8AB5857557E}"/>
              </a:ext>
            </a:extLst>
          </p:cNvPr>
          <p:cNvSpPr>
            <a:spLocks noGrp="1"/>
          </p:cNvSpPr>
          <p:nvPr>
            <p:ph type="dt" sz="half" idx="10"/>
          </p:nvPr>
        </p:nvSpPr>
        <p:spPr/>
        <p:txBody>
          <a:bodyPr/>
          <a:lstStyle/>
          <a:p>
            <a:fld id="{E037794C-1A30-407B-91E1-D6F5C9510459}" type="datetimeFigureOut">
              <a:rPr lang="en-GB" smtClean="0"/>
              <a:t>26/01/2024</a:t>
            </a:fld>
            <a:endParaRPr lang="en-GB"/>
          </a:p>
        </p:txBody>
      </p:sp>
      <p:sp>
        <p:nvSpPr>
          <p:cNvPr id="6" name="Footer Placeholder 5">
            <a:extLst>
              <a:ext uri="{FF2B5EF4-FFF2-40B4-BE49-F238E27FC236}">
                <a16:creationId xmlns:a16="http://schemas.microsoft.com/office/drawing/2014/main" id="{F510595F-B9EE-457D-9CAE-E6DBECCBAF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DE12FB-1198-4D1A-B413-3A293C21EFD3}"/>
              </a:ext>
            </a:extLst>
          </p:cNvPr>
          <p:cNvSpPr>
            <a:spLocks noGrp="1"/>
          </p:cNvSpPr>
          <p:nvPr>
            <p:ph type="sldNum" sz="quarter" idx="12"/>
          </p:nvPr>
        </p:nvSpPr>
        <p:spPr/>
        <p:txBody>
          <a:bodyPr/>
          <a:lstStyle/>
          <a:p>
            <a:fld id="{B2D8F134-CC3B-444C-A263-9D76EF31681C}" type="slidenum">
              <a:rPr lang="en-GB" smtClean="0"/>
              <a:t>‹#›</a:t>
            </a:fld>
            <a:endParaRPr lang="en-GB"/>
          </a:p>
        </p:txBody>
      </p:sp>
    </p:spTree>
    <p:extLst>
      <p:ext uri="{BB962C8B-B14F-4D97-AF65-F5344CB8AC3E}">
        <p14:creationId xmlns:p14="http://schemas.microsoft.com/office/powerpoint/2010/main" val="19093229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E22A7-0929-4B16-AA4A-00C82E4088F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6D598E-C1DB-4D9D-A8F2-02376F473B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7B655A-6E7C-4B30-8BB1-EFD3556D55C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F7062F1-6BD9-4EFF-92CC-0A5412046C2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8D479E-9E96-4491-9B26-04FB9CF0BC6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16AA478-49BD-46B2-99FD-C989FC4E1C11}"/>
              </a:ext>
            </a:extLst>
          </p:cNvPr>
          <p:cNvSpPr>
            <a:spLocks noGrp="1"/>
          </p:cNvSpPr>
          <p:nvPr>
            <p:ph type="dt" sz="half" idx="10"/>
          </p:nvPr>
        </p:nvSpPr>
        <p:spPr/>
        <p:txBody>
          <a:bodyPr/>
          <a:lstStyle/>
          <a:p>
            <a:fld id="{E037794C-1A30-407B-91E1-D6F5C9510459}" type="datetimeFigureOut">
              <a:rPr lang="en-GB" smtClean="0"/>
              <a:t>26/01/2024</a:t>
            </a:fld>
            <a:endParaRPr lang="en-GB"/>
          </a:p>
        </p:txBody>
      </p:sp>
      <p:sp>
        <p:nvSpPr>
          <p:cNvPr id="8" name="Footer Placeholder 7">
            <a:extLst>
              <a:ext uri="{FF2B5EF4-FFF2-40B4-BE49-F238E27FC236}">
                <a16:creationId xmlns:a16="http://schemas.microsoft.com/office/drawing/2014/main" id="{5352EE75-CBBA-412F-BB82-E3CC9A48C2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95FE7BE-F6DA-4FA2-B179-953CBCEC8819}"/>
              </a:ext>
            </a:extLst>
          </p:cNvPr>
          <p:cNvSpPr>
            <a:spLocks noGrp="1"/>
          </p:cNvSpPr>
          <p:nvPr>
            <p:ph type="sldNum" sz="quarter" idx="12"/>
          </p:nvPr>
        </p:nvSpPr>
        <p:spPr/>
        <p:txBody>
          <a:bodyPr/>
          <a:lstStyle/>
          <a:p>
            <a:fld id="{B2D8F134-CC3B-444C-A263-9D76EF31681C}" type="slidenum">
              <a:rPr lang="en-GB" smtClean="0"/>
              <a:t>‹#›</a:t>
            </a:fld>
            <a:endParaRPr lang="en-GB"/>
          </a:p>
        </p:txBody>
      </p:sp>
    </p:spTree>
    <p:extLst>
      <p:ext uri="{BB962C8B-B14F-4D97-AF65-F5344CB8AC3E}">
        <p14:creationId xmlns:p14="http://schemas.microsoft.com/office/powerpoint/2010/main" val="25503738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4964F-0907-402E-A49D-7B5545A4842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FC4FF21-5E27-407A-ADC3-79ACE9865910}"/>
              </a:ext>
            </a:extLst>
          </p:cNvPr>
          <p:cNvSpPr>
            <a:spLocks noGrp="1"/>
          </p:cNvSpPr>
          <p:nvPr>
            <p:ph type="dt" sz="half" idx="10"/>
          </p:nvPr>
        </p:nvSpPr>
        <p:spPr/>
        <p:txBody>
          <a:bodyPr/>
          <a:lstStyle/>
          <a:p>
            <a:fld id="{E037794C-1A30-407B-91E1-D6F5C9510459}" type="datetimeFigureOut">
              <a:rPr lang="en-GB" smtClean="0"/>
              <a:t>26/01/2024</a:t>
            </a:fld>
            <a:endParaRPr lang="en-GB"/>
          </a:p>
        </p:txBody>
      </p:sp>
      <p:sp>
        <p:nvSpPr>
          <p:cNvPr id="4" name="Footer Placeholder 3">
            <a:extLst>
              <a:ext uri="{FF2B5EF4-FFF2-40B4-BE49-F238E27FC236}">
                <a16:creationId xmlns:a16="http://schemas.microsoft.com/office/drawing/2014/main" id="{A093A24B-E8E7-45E5-AF60-1A7E3CC6CFC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4E13735-6B8F-434E-8471-AD1BD01FC09A}"/>
              </a:ext>
            </a:extLst>
          </p:cNvPr>
          <p:cNvSpPr>
            <a:spLocks noGrp="1"/>
          </p:cNvSpPr>
          <p:nvPr>
            <p:ph type="sldNum" sz="quarter" idx="12"/>
          </p:nvPr>
        </p:nvSpPr>
        <p:spPr/>
        <p:txBody>
          <a:bodyPr/>
          <a:lstStyle/>
          <a:p>
            <a:fld id="{B2D8F134-CC3B-444C-A263-9D76EF31681C}" type="slidenum">
              <a:rPr lang="en-GB" smtClean="0"/>
              <a:t>‹#›</a:t>
            </a:fld>
            <a:endParaRPr lang="en-GB"/>
          </a:p>
        </p:txBody>
      </p:sp>
    </p:spTree>
    <p:extLst>
      <p:ext uri="{BB962C8B-B14F-4D97-AF65-F5344CB8AC3E}">
        <p14:creationId xmlns:p14="http://schemas.microsoft.com/office/powerpoint/2010/main" val="14608135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B850D6C-BC2D-4C20-B250-B14AE481DCC4}"/>
              </a:ext>
            </a:extLst>
          </p:cNvPr>
          <p:cNvSpPr>
            <a:spLocks noGrp="1"/>
          </p:cNvSpPr>
          <p:nvPr>
            <p:ph type="dt" sz="half" idx="10"/>
          </p:nvPr>
        </p:nvSpPr>
        <p:spPr/>
        <p:txBody>
          <a:bodyPr/>
          <a:lstStyle/>
          <a:p>
            <a:fld id="{E037794C-1A30-407B-91E1-D6F5C9510459}" type="datetimeFigureOut">
              <a:rPr lang="en-GB" smtClean="0"/>
              <a:t>26/01/2024</a:t>
            </a:fld>
            <a:endParaRPr lang="en-GB"/>
          </a:p>
        </p:txBody>
      </p:sp>
      <p:sp>
        <p:nvSpPr>
          <p:cNvPr id="3" name="Footer Placeholder 2">
            <a:extLst>
              <a:ext uri="{FF2B5EF4-FFF2-40B4-BE49-F238E27FC236}">
                <a16:creationId xmlns:a16="http://schemas.microsoft.com/office/drawing/2014/main" id="{A12B531D-9904-4E2B-88B3-F2ADD65CC73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2ECF2D7-A2D1-4BB9-9EED-B1855A4EDC2E}"/>
              </a:ext>
            </a:extLst>
          </p:cNvPr>
          <p:cNvSpPr>
            <a:spLocks noGrp="1"/>
          </p:cNvSpPr>
          <p:nvPr>
            <p:ph type="sldNum" sz="quarter" idx="12"/>
          </p:nvPr>
        </p:nvSpPr>
        <p:spPr/>
        <p:txBody>
          <a:bodyPr/>
          <a:lstStyle/>
          <a:p>
            <a:fld id="{B2D8F134-CC3B-444C-A263-9D76EF31681C}" type="slidenum">
              <a:rPr lang="en-GB" smtClean="0"/>
              <a:t>‹#›</a:t>
            </a:fld>
            <a:endParaRPr lang="en-GB"/>
          </a:p>
        </p:txBody>
      </p:sp>
    </p:spTree>
    <p:extLst>
      <p:ext uri="{BB962C8B-B14F-4D97-AF65-F5344CB8AC3E}">
        <p14:creationId xmlns:p14="http://schemas.microsoft.com/office/powerpoint/2010/main" val="20181803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E07E0-9766-4EE4-82ED-FE9A2BBE6E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55EE902-4CEF-4461-97E5-736F8FE046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0AFC7DA-0324-4828-A8F7-F23E275C25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9549A6-30C8-4E3F-AA61-D6AC9D4980BF}"/>
              </a:ext>
            </a:extLst>
          </p:cNvPr>
          <p:cNvSpPr>
            <a:spLocks noGrp="1"/>
          </p:cNvSpPr>
          <p:nvPr>
            <p:ph type="dt" sz="half" idx="10"/>
          </p:nvPr>
        </p:nvSpPr>
        <p:spPr/>
        <p:txBody>
          <a:bodyPr/>
          <a:lstStyle/>
          <a:p>
            <a:fld id="{E037794C-1A30-407B-91E1-D6F5C9510459}" type="datetimeFigureOut">
              <a:rPr lang="en-GB" smtClean="0"/>
              <a:t>26/01/2024</a:t>
            </a:fld>
            <a:endParaRPr lang="en-GB"/>
          </a:p>
        </p:txBody>
      </p:sp>
      <p:sp>
        <p:nvSpPr>
          <p:cNvPr id="6" name="Footer Placeholder 5">
            <a:extLst>
              <a:ext uri="{FF2B5EF4-FFF2-40B4-BE49-F238E27FC236}">
                <a16:creationId xmlns:a16="http://schemas.microsoft.com/office/drawing/2014/main" id="{A46E5845-F40E-4505-B998-8B0D6C2E94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4FABD0-781E-46E9-88EC-4C0A83FC31AB}"/>
              </a:ext>
            </a:extLst>
          </p:cNvPr>
          <p:cNvSpPr>
            <a:spLocks noGrp="1"/>
          </p:cNvSpPr>
          <p:nvPr>
            <p:ph type="sldNum" sz="quarter" idx="12"/>
          </p:nvPr>
        </p:nvSpPr>
        <p:spPr/>
        <p:txBody>
          <a:bodyPr/>
          <a:lstStyle/>
          <a:p>
            <a:fld id="{B2D8F134-CC3B-444C-A263-9D76EF31681C}" type="slidenum">
              <a:rPr lang="en-GB" smtClean="0"/>
              <a:t>‹#›</a:t>
            </a:fld>
            <a:endParaRPr lang="en-GB"/>
          </a:p>
        </p:txBody>
      </p:sp>
    </p:spTree>
    <p:extLst>
      <p:ext uri="{BB962C8B-B14F-4D97-AF65-F5344CB8AC3E}">
        <p14:creationId xmlns:p14="http://schemas.microsoft.com/office/powerpoint/2010/main" val="40908749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67991-359C-4B0A-8A4A-61550FFCC0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BB97747-5D70-4D44-BAD8-7DB010B3CCA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DC47A80-8DCA-47EA-B711-FA956049E9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DE58760-3B42-42C1-889F-8B9E5FFAC7E4}"/>
              </a:ext>
            </a:extLst>
          </p:cNvPr>
          <p:cNvSpPr>
            <a:spLocks noGrp="1"/>
          </p:cNvSpPr>
          <p:nvPr>
            <p:ph type="dt" sz="half" idx="10"/>
          </p:nvPr>
        </p:nvSpPr>
        <p:spPr/>
        <p:txBody>
          <a:bodyPr/>
          <a:lstStyle/>
          <a:p>
            <a:fld id="{E037794C-1A30-407B-91E1-D6F5C9510459}" type="datetimeFigureOut">
              <a:rPr lang="en-GB" smtClean="0"/>
              <a:t>26/01/2024</a:t>
            </a:fld>
            <a:endParaRPr lang="en-GB"/>
          </a:p>
        </p:txBody>
      </p:sp>
      <p:sp>
        <p:nvSpPr>
          <p:cNvPr id="6" name="Footer Placeholder 5">
            <a:extLst>
              <a:ext uri="{FF2B5EF4-FFF2-40B4-BE49-F238E27FC236}">
                <a16:creationId xmlns:a16="http://schemas.microsoft.com/office/drawing/2014/main" id="{7B5E2461-CE1A-45E9-872A-716C7C399A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870585-7717-4C8D-8A13-B4298EE3BDF6}"/>
              </a:ext>
            </a:extLst>
          </p:cNvPr>
          <p:cNvSpPr>
            <a:spLocks noGrp="1"/>
          </p:cNvSpPr>
          <p:nvPr>
            <p:ph type="sldNum" sz="quarter" idx="12"/>
          </p:nvPr>
        </p:nvSpPr>
        <p:spPr/>
        <p:txBody>
          <a:bodyPr/>
          <a:lstStyle/>
          <a:p>
            <a:fld id="{B2D8F134-CC3B-444C-A263-9D76EF31681C}" type="slidenum">
              <a:rPr lang="en-GB" smtClean="0"/>
              <a:t>‹#›</a:t>
            </a:fld>
            <a:endParaRPr lang="en-GB"/>
          </a:p>
        </p:txBody>
      </p:sp>
    </p:spTree>
    <p:extLst>
      <p:ext uri="{BB962C8B-B14F-4D97-AF65-F5344CB8AC3E}">
        <p14:creationId xmlns:p14="http://schemas.microsoft.com/office/powerpoint/2010/main" val="32412288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D70B2-F0F6-4465-AFA7-462E38C93D6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D9EB1E-E038-49B6-965B-B2366E912D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F67550-7642-46C9-8FB6-2DE0B725BA3B}"/>
              </a:ext>
            </a:extLst>
          </p:cNvPr>
          <p:cNvSpPr>
            <a:spLocks noGrp="1"/>
          </p:cNvSpPr>
          <p:nvPr>
            <p:ph type="dt" sz="half" idx="10"/>
          </p:nvPr>
        </p:nvSpPr>
        <p:spPr/>
        <p:txBody>
          <a:bodyPr/>
          <a:lstStyle/>
          <a:p>
            <a:fld id="{E037794C-1A30-407B-91E1-D6F5C9510459}" type="datetimeFigureOut">
              <a:rPr lang="en-GB" smtClean="0"/>
              <a:t>26/01/2024</a:t>
            </a:fld>
            <a:endParaRPr lang="en-GB"/>
          </a:p>
        </p:txBody>
      </p:sp>
      <p:sp>
        <p:nvSpPr>
          <p:cNvPr id="5" name="Footer Placeholder 4">
            <a:extLst>
              <a:ext uri="{FF2B5EF4-FFF2-40B4-BE49-F238E27FC236}">
                <a16:creationId xmlns:a16="http://schemas.microsoft.com/office/drawing/2014/main" id="{C4FC3292-C61F-4998-B53E-DA205F0CB4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C91B4A-E55D-4A53-AF3F-3C2A35271D89}"/>
              </a:ext>
            </a:extLst>
          </p:cNvPr>
          <p:cNvSpPr>
            <a:spLocks noGrp="1"/>
          </p:cNvSpPr>
          <p:nvPr>
            <p:ph type="sldNum" sz="quarter" idx="12"/>
          </p:nvPr>
        </p:nvSpPr>
        <p:spPr/>
        <p:txBody>
          <a:bodyPr/>
          <a:lstStyle/>
          <a:p>
            <a:fld id="{B2D8F134-CC3B-444C-A263-9D76EF31681C}" type="slidenum">
              <a:rPr lang="en-GB" smtClean="0"/>
              <a:t>‹#›</a:t>
            </a:fld>
            <a:endParaRPr lang="en-GB"/>
          </a:p>
        </p:txBody>
      </p:sp>
    </p:spTree>
    <p:extLst>
      <p:ext uri="{BB962C8B-B14F-4D97-AF65-F5344CB8AC3E}">
        <p14:creationId xmlns:p14="http://schemas.microsoft.com/office/powerpoint/2010/main" val="35589559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5DED01-402E-44CD-97FF-04D64A3B4AE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9EEA29-0C21-4378-9215-29739F6E60D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F210F8-4CAB-42C0-8396-DA0861821541}"/>
              </a:ext>
            </a:extLst>
          </p:cNvPr>
          <p:cNvSpPr>
            <a:spLocks noGrp="1"/>
          </p:cNvSpPr>
          <p:nvPr>
            <p:ph type="dt" sz="half" idx="10"/>
          </p:nvPr>
        </p:nvSpPr>
        <p:spPr/>
        <p:txBody>
          <a:bodyPr/>
          <a:lstStyle/>
          <a:p>
            <a:fld id="{E037794C-1A30-407B-91E1-D6F5C9510459}" type="datetimeFigureOut">
              <a:rPr lang="en-GB" smtClean="0"/>
              <a:t>26/01/2024</a:t>
            </a:fld>
            <a:endParaRPr lang="en-GB"/>
          </a:p>
        </p:txBody>
      </p:sp>
      <p:sp>
        <p:nvSpPr>
          <p:cNvPr id="5" name="Footer Placeholder 4">
            <a:extLst>
              <a:ext uri="{FF2B5EF4-FFF2-40B4-BE49-F238E27FC236}">
                <a16:creationId xmlns:a16="http://schemas.microsoft.com/office/drawing/2014/main" id="{3EA76312-32C8-44B7-A754-40917C14C1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1DE5D2-9C33-42CF-B394-1828C8895751}"/>
              </a:ext>
            </a:extLst>
          </p:cNvPr>
          <p:cNvSpPr>
            <a:spLocks noGrp="1"/>
          </p:cNvSpPr>
          <p:nvPr>
            <p:ph type="sldNum" sz="quarter" idx="12"/>
          </p:nvPr>
        </p:nvSpPr>
        <p:spPr/>
        <p:txBody>
          <a:bodyPr/>
          <a:lstStyle/>
          <a:p>
            <a:fld id="{B2D8F134-CC3B-444C-A263-9D76EF31681C}" type="slidenum">
              <a:rPr lang="en-GB" smtClean="0"/>
              <a:t>‹#›</a:t>
            </a:fld>
            <a:endParaRPr lang="en-GB"/>
          </a:p>
        </p:txBody>
      </p:sp>
    </p:spTree>
    <p:extLst>
      <p:ext uri="{BB962C8B-B14F-4D97-AF65-F5344CB8AC3E}">
        <p14:creationId xmlns:p14="http://schemas.microsoft.com/office/powerpoint/2010/main" val="40895236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8CEEA0-C215-4FA1-80F8-54A2AC6780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A9D83BC-A103-4B5B-ABFD-53A8273457F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2A94EA-0422-41A8-B3D8-2F88D1D04B3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37794C-1A30-407B-91E1-D6F5C9510459}" type="datetimeFigureOut">
              <a:rPr lang="en-GB" smtClean="0"/>
              <a:t>26/01/2024</a:t>
            </a:fld>
            <a:endParaRPr lang="en-GB"/>
          </a:p>
        </p:txBody>
      </p:sp>
      <p:sp>
        <p:nvSpPr>
          <p:cNvPr id="5" name="Footer Placeholder 4">
            <a:extLst>
              <a:ext uri="{FF2B5EF4-FFF2-40B4-BE49-F238E27FC236}">
                <a16:creationId xmlns:a16="http://schemas.microsoft.com/office/drawing/2014/main" id="{3719CA18-A07D-43B4-A2BF-70CF470A05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FAAD2CE-4357-4EF1-8738-E43B02982A7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8F134-CC3B-444C-A263-9D76EF31681C}" type="slidenum">
              <a:rPr lang="en-GB" smtClean="0"/>
              <a:t>‹#›</a:t>
            </a:fld>
            <a:endParaRPr lang="en-GB"/>
          </a:p>
        </p:txBody>
      </p:sp>
    </p:spTree>
    <p:extLst>
      <p:ext uri="{BB962C8B-B14F-4D97-AF65-F5344CB8AC3E}">
        <p14:creationId xmlns:p14="http://schemas.microsoft.com/office/powerpoint/2010/main" val="33631190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s.tindall@pembrokeshire.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25E53-1FAE-4E22-834D-405CB0069397}"/>
              </a:ext>
            </a:extLst>
          </p:cNvPr>
          <p:cNvSpPr>
            <a:spLocks noGrp="1"/>
          </p:cNvSpPr>
          <p:nvPr>
            <p:ph type="ctrTitle"/>
          </p:nvPr>
        </p:nvSpPr>
        <p:spPr/>
        <p:txBody>
          <a:bodyPr/>
          <a:lstStyle/>
          <a:p>
            <a:r>
              <a:rPr lang="en-GB" dirty="0"/>
              <a:t>Project Control &amp; Contract Administration</a:t>
            </a:r>
          </a:p>
        </p:txBody>
      </p:sp>
      <p:sp>
        <p:nvSpPr>
          <p:cNvPr id="3" name="Subtitle 2">
            <a:extLst>
              <a:ext uri="{FF2B5EF4-FFF2-40B4-BE49-F238E27FC236}">
                <a16:creationId xmlns:a16="http://schemas.microsoft.com/office/drawing/2014/main" id="{DF3B907B-9EB8-467B-9E80-84E232CDB428}"/>
              </a:ext>
            </a:extLst>
          </p:cNvPr>
          <p:cNvSpPr>
            <a:spLocks noGrp="1"/>
          </p:cNvSpPr>
          <p:nvPr>
            <p:ph type="subTitle" idx="1"/>
          </p:nvPr>
        </p:nvSpPr>
        <p:spPr/>
        <p:txBody>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libri" panose="020F0502020204030204"/>
                <a:ea typeface="+mn-ea"/>
                <a:cs typeface="+mn-cs"/>
              </a:rPr>
              <a:t>Session 9</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Calibri" panose="020F0502020204030204"/>
                <a:ea typeface="+mn-ea"/>
                <a:cs typeface="+mn-cs"/>
              </a:rPr>
              <a:t>Stephen Tindall</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2">
                  <a:extLst>
                    <a:ext uri="{A12FA001-AC4F-418D-AE19-62706E023703}">
                      <ahyp:hlinkClr xmlns:ahyp="http://schemas.microsoft.com/office/drawing/2018/hyperlinkcolor" val="tx"/>
                    </a:ext>
                  </a:extLst>
                </a:hlinkClick>
              </a:rPr>
              <a:t>s.tindall@uwtsd.ac.uk</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Tree>
    <p:extLst>
      <p:ext uri="{BB962C8B-B14F-4D97-AF65-F5344CB8AC3E}">
        <p14:creationId xmlns:p14="http://schemas.microsoft.com/office/powerpoint/2010/main" val="17294786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4D474-FCBA-4AA8-9C4B-4375B1B02EB1}"/>
              </a:ext>
            </a:extLst>
          </p:cNvPr>
          <p:cNvSpPr>
            <a:spLocks noGrp="1"/>
          </p:cNvSpPr>
          <p:nvPr>
            <p:ph type="title"/>
          </p:nvPr>
        </p:nvSpPr>
        <p:spPr/>
        <p:txBody>
          <a:bodyPr/>
          <a:lstStyle/>
          <a:p>
            <a:r>
              <a:rPr lang="en-GB" dirty="0"/>
              <a:t>Last session….</a:t>
            </a:r>
          </a:p>
        </p:txBody>
      </p:sp>
      <p:sp>
        <p:nvSpPr>
          <p:cNvPr id="3" name="Content Placeholder 2">
            <a:extLst>
              <a:ext uri="{FF2B5EF4-FFF2-40B4-BE49-F238E27FC236}">
                <a16:creationId xmlns:a16="http://schemas.microsoft.com/office/drawing/2014/main" id="{01C0CD1D-46E3-455D-AD1E-EDD9C9F6F9A3}"/>
              </a:ext>
            </a:extLst>
          </p:cNvPr>
          <p:cNvSpPr>
            <a:spLocks noGrp="1"/>
          </p:cNvSpPr>
          <p:nvPr>
            <p:ph idx="1"/>
          </p:nvPr>
        </p:nvSpPr>
        <p:spPr/>
        <p:txBody>
          <a:bodyPr/>
          <a:lstStyle/>
          <a:p>
            <a:r>
              <a:rPr lang="en-GB" dirty="0"/>
              <a:t>Last sessions 1-8: Procurement and Contracts</a:t>
            </a:r>
          </a:p>
          <a:p>
            <a:r>
              <a:rPr lang="en-GB" dirty="0"/>
              <a:t>Session 8 – NEC3 (4) Suite of Contracts….</a:t>
            </a:r>
          </a:p>
          <a:p>
            <a:r>
              <a:rPr lang="en-GB" dirty="0"/>
              <a:t>Your Thoughts:</a:t>
            </a:r>
          </a:p>
          <a:p>
            <a:pPr marL="457200" lvl="1" indent="0">
              <a:buNone/>
            </a:pPr>
            <a:r>
              <a:rPr lang="en-GB" dirty="0"/>
              <a:t>In class discussion on NEC v JCT</a:t>
            </a:r>
          </a:p>
          <a:p>
            <a:pPr marL="0" indent="0">
              <a:buNone/>
            </a:pPr>
            <a:endParaRPr lang="en-GB" dirty="0"/>
          </a:p>
        </p:txBody>
      </p:sp>
    </p:spTree>
    <p:extLst>
      <p:ext uri="{BB962C8B-B14F-4D97-AF65-F5344CB8AC3E}">
        <p14:creationId xmlns:p14="http://schemas.microsoft.com/office/powerpoint/2010/main" val="32560223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5E106-6D05-4D03-BAFC-D72822EA4BCE}"/>
              </a:ext>
            </a:extLst>
          </p:cNvPr>
          <p:cNvSpPr>
            <a:spLocks noGrp="1"/>
          </p:cNvSpPr>
          <p:nvPr>
            <p:ph type="title"/>
          </p:nvPr>
        </p:nvSpPr>
        <p:spPr/>
        <p:txBody>
          <a:bodyPr/>
          <a:lstStyle/>
          <a:p>
            <a:r>
              <a:rPr lang="en-GB" dirty="0"/>
              <a:t>Interim Valuations (payments)</a:t>
            </a:r>
          </a:p>
        </p:txBody>
      </p:sp>
      <p:sp>
        <p:nvSpPr>
          <p:cNvPr id="3" name="Content Placeholder 2">
            <a:extLst>
              <a:ext uri="{FF2B5EF4-FFF2-40B4-BE49-F238E27FC236}">
                <a16:creationId xmlns:a16="http://schemas.microsoft.com/office/drawing/2014/main" id="{5DD2ED0D-9D13-427C-9BF2-770B8DEE6B77}"/>
              </a:ext>
            </a:extLst>
          </p:cNvPr>
          <p:cNvSpPr>
            <a:spLocks noGrp="1"/>
          </p:cNvSpPr>
          <p:nvPr>
            <p:ph idx="1"/>
          </p:nvPr>
        </p:nvSpPr>
        <p:spPr/>
        <p:txBody>
          <a:bodyPr>
            <a:normAutofit lnSpcReduction="10000"/>
          </a:bodyPr>
          <a:lstStyle/>
          <a:p>
            <a:r>
              <a:rPr lang="en-GB" b="0" i="0" dirty="0">
                <a:effectLst/>
                <a:latin typeface="+mj-lt"/>
              </a:rPr>
              <a:t>“Payment has long been the most adversarial issue in the Construction Industry”. </a:t>
            </a:r>
          </a:p>
          <a:p>
            <a:r>
              <a:rPr lang="en-GB" dirty="0">
                <a:latin typeface="+mj-lt"/>
              </a:rPr>
              <a:t>Until recently it has been common practice to use the pay when paid clause – not releasing money to the SC until the MC has been paid!</a:t>
            </a:r>
          </a:p>
          <a:p>
            <a:r>
              <a:rPr lang="en-GB" dirty="0">
                <a:latin typeface="+mj-lt"/>
              </a:rPr>
              <a:t>In 1996 the Housing Grants, Construction and Regeneration Act, referred to as the Construction Act changed everything!!!</a:t>
            </a:r>
          </a:p>
          <a:p>
            <a:r>
              <a:rPr lang="en-GB" dirty="0"/>
              <a:t>The ‘Construction Act’ stated that:</a:t>
            </a:r>
          </a:p>
          <a:p>
            <a:pPr lvl="1"/>
            <a:r>
              <a:rPr lang="en-GB" dirty="0"/>
              <a:t>Pay when paid is un-forceable</a:t>
            </a:r>
          </a:p>
          <a:p>
            <a:pPr lvl="1"/>
            <a:r>
              <a:rPr lang="en-GB" dirty="0"/>
              <a:t>The Mc is to be informed when payment is due as well as the amount due</a:t>
            </a:r>
          </a:p>
          <a:p>
            <a:pPr lvl="1"/>
            <a:r>
              <a:rPr lang="en-GB" dirty="0"/>
              <a:t>Informed if money is to be withheld from the payment</a:t>
            </a:r>
          </a:p>
          <a:p>
            <a:pPr lvl="1"/>
            <a:r>
              <a:rPr lang="en-GB" dirty="0"/>
              <a:t>MC has the right to withdraw from site if not paid within in the agreed period.</a:t>
            </a:r>
          </a:p>
          <a:p>
            <a:endParaRPr lang="en-GB" dirty="0">
              <a:latin typeface="+mj-lt"/>
            </a:endParaRPr>
          </a:p>
        </p:txBody>
      </p:sp>
    </p:spTree>
    <p:extLst>
      <p:ext uri="{BB962C8B-B14F-4D97-AF65-F5344CB8AC3E}">
        <p14:creationId xmlns:p14="http://schemas.microsoft.com/office/powerpoint/2010/main" val="4136013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298FD-54D7-44C6-B741-4849E7E69D4E}"/>
              </a:ext>
            </a:extLst>
          </p:cNvPr>
          <p:cNvSpPr>
            <a:spLocks noGrp="1"/>
          </p:cNvSpPr>
          <p:nvPr>
            <p:ph type="title"/>
          </p:nvPr>
        </p:nvSpPr>
        <p:spPr/>
        <p:txBody>
          <a:bodyPr/>
          <a:lstStyle/>
          <a:p>
            <a:r>
              <a:rPr lang="en-GB" dirty="0"/>
              <a:t>Interim Valuations (payments)</a:t>
            </a:r>
          </a:p>
        </p:txBody>
      </p:sp>
      <p:sp>
        <p:nvSpPr>
          <p:cNvPr id="3" name="Content Placeholder 2">
            <a:extLst>
              <a:ext uri="{FF2B5EF4-FFF2-40B4-BE49-F238E27FC236}">
                <a16:creationId xmlns:a16="http://schemas.microsoft.com/office/drawing/2014/main" id="{11103EF4-7CCA-43C6-969E-F01A890E1ACC}"/>
              </a:ext>
            </a:extLst>
          </p:cNvPr>
          <p:cNvSpPr>
            <a:spLocks noGrp="1"/>
          </p:cNvSpPr>
          <p:nvPr>
            <p:ph idx="1"/>
          </p:nvPr>
        </p:nvSpPr>
        <p:spPr>
          <a:xfrm>
            <a:off x="838200" y="1551963"/>
            <a:ext cx="10515600" cy="4625000"/>
          </a:xfrm>
        </p:spPr>
        <p:txBody>
          <a:bodyPr/>
          <a:lstStyle/>
          <a:p>
            <a:r>
              <a:rPr lang="en-GB" dirty="0"/>
              <a:t>Required for any contract over 45 days duration (i.e. most)</a:t>
            </a:r>
          </a:p>
          <a:p>
            <a:r>
              <a:rPr lang="en-GB" dirty="0"/>
              <a:t>Usually prepared monthly by the CQS &amp; PQS</a:t>
            </a:r>
          </a:p>
          <a:p>
            <a:r>
              <a:rPr lang="en-GB" dirty="0"/>
              <a:t>All about contractors ‘Cash Flow’ and keeping the MC solvent</a:t>
            </a:r>
          </a:p>
          <a:p>
            <a:r>
              <a:rPr lang="en-GB" dirty="0"/>
              <a:t>Almost all construction contracts allow for interim payments</a:t>
            </a:r>
          </a:p>
          <a:p>
            <a:r>
              <a:rPr lang="en-GB" dirty="0"/>
              <a:t>If not a SFC then the ‘Scheme’ (2009) kicks in as a default!</a:t>
            </a:r>
          </a:p>
          <a:p>
            <a:r>
              <a:rPr lang="en-GB" dirty="0"/>
              <a:t>But must also include details on:</a:t>
            </a:r>
          </a:p>
          <a:p>
            <a:pPr lvl="1"/>
            <a:r>
              <a:rPr lang="en-GB" dirty="0"/>
              <a:t>The valuation method</a:t>
            </a:r>
          </a:p>
          <a:p>
            <a:pPr lvl="1"/>
            <a:r>
              <a:rPr lang="en-GB" dirty="0"/>
              <a:t>The criteria for valuing payments</a:t>
            </a:r>
          </a:p>
          <a:p>
            <a:pPr lvl="1"/>
            <a:r>
              <a:rPr lang="en-GB" dirty="0"/>
              <a:t>Payment timings</a:t>
            </a:r>
          </a:p>
          <a:p>
            <a:pPr lvl="1"/>
            <a:r>
              <a:rPr lang="en-GB" dirty="0"/>
              <a:t>Rules for late payments!</a:t>
            </a:r>
          </a:p>
        </p:txBody>
      </p:sp>
    </p:spTree>
    <p:extLst>
      <p:ext uri="{BB962C8B-B14F-4D97-AF65-F5344CB8AC3E}">
        <p14:creationId xmlns:p14="http://schemas.microsoft.com/office/powerpoint/2010/main" val="41878729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AB61547A-4D60-42DA-B3F3-2AF4881D086E}"/>
              </a:ext>
            </a:extLst>
          </p:cNvPr>
          <p:cNvSpPr>
            <a:spLocks noGrp="1"/>
          </p:cNvSpPr>
          <p:nvPr>
            <p:ph type="title"/>
          </p:nvPr>
        </p:nvSpPr>
        <p:spPr/>
        <p:txBody>
          <a:bodyPr>
            <a:normAutofit/>
          </a:bodyPr>
          <a:lstStyle/>
          <a:p>
            <a:r>
              <a:rPr lang="en-GB" sz="2400" dirty="0"/>
              <a:t>In relation to payment, the JCT contract payment section is clear, it is all in one section (clause 4) and easy to follow. However, in relation to the NEC contract it is located in three different locations – clause 5.</a:t>
            </a:r>
          </a:p>
        </p:txBody>
      </p:sp>
      <p:pic>
        <p:nvPicPr>
          <p:cNvPr id="9" name="Content Placeholder 8">
            <a:extLst>
              <a:ext uri="{FF2B5EF4-FFF2-40B4-BE49-F238E27FC236}">
                <a16:creationId xmlns:a16="http://schemas.microsoft.com/office/drawing/2014/main" id="{ACD2E0F7-9D9F-47A5-835A-20234C67679C}"/>
              </a:ext>
            </a:extLst>
          </p:cNvPr>
          <p:cNvPicPr>
            <a:picLocks noGrp="1" noChangeAspect="1"/>
          </p:cNvPicPr>
          <p:nvPr>
            <p:ph idx="1"/>
          </p:nvPr>
        </p:nvPicPr>
        <p:blipFill>
          <a:blip r:embed="rId2"/>
          <a:stretch>
            <a:fillRect/>
          </a:stretch>
        </p:blipFill>
        <p:spPr>
          <a:xfrm>
            <a:off x="2952925" y="1643988"/>
            <a:ext cx="6300132" cy="4725099"/>
          </a:xfrm>
          <a:prstGeom prst="rect">
            <a:avLst/>
          </a:prstGeom>
        </p:spPr>
      </p:pic>
    </p:spTree>
    <p:extLst>
      <p:ext uri="{BB962C8B-B14F-4D97-AF65-F5344CB8AC3E}">
        <p14:creationId xmlns:p14="http://schemas.microsoft.com/office/powerpoint/2010/main" val="15217117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5A22C-05EE-4A1E-A01B-3A7524E305A1}"/>
              </a:ext>
            </a:extLst>
          </p:cNvPr>
          <p:cNvSpPr>
            <a:spLocks noGrp="1"/>
          </p:cNvSpPr>
          <p:nvPr>
            <p:ph type="title"/>
          </p:nvPr>
        </p:nvSpPr>
        <p:spPr/>
        <p:txBody>
          <a:bodyPr/>
          <a:lstStyle/>
          <a:p>
            <a:r>
              <a:rPr lang="en-GB" dirty="0"/>
              <a:t>Interim Valuations</a:t>
            </a:r>
          </a:p>
        </p:txBody>
      </p:sp>
      <p:sp>
        <p:nvSpPr>
          <p:cNvPr id="3" name="Content Placeholder 2">
            <a:extLst>
              <a:ext uri="{FF2B5EF4-FFF2-40B4-BE49-F238E27FC236}">
                <a16:creationId xmlns:a16="http://schemas.microsoft.com/office/drawing/2014/main" id="{7B089601-778A-4C24-B43A-77A7426E263C}"/>
              </a:ext>
            </a:extLst>
          </p:cNvPr>
          <p:cNvSpPr>
            <a:spLocks noGrp="1"/>
          </p:cNvSpPr>
          <p:nvPr>
            <p:ph idx="1"/>
          </p:nvPr>
        </p:nvSpPr>
        <p:spPr>
          <a:xfrm>
            <a:off x="838200" y="1435100"/>
            <a:ext cx="10515600" cy="4741863"/>
          </a:xfrm>
        </p:spPr>
        <p:txBody>
          <a:bodyPr>
            <a:normAutofit/>
          </a:bodyPr>
          <a:lstStyle/>
          <a:p>
            <a:r>
              <a:rPr lang="en-GB" sz="2400" dirty="0"/>
              <a:t>The interim valuation is for ALL work completed, not for the work completed in that period. This means that the certified interim payment is calculated by subtracting the previous valuation from the current valuation, less any deductions. </a:t>
            </a:r>
          </a:p>
          <a:p>
            <a:endParaRPr lang="en-GB" dirty="0"/>
          </a:p>
          <a:p>
            <a:endParaRPr lang="en-GB" dirty="0"/>
          </a:p>
          <a:p>
            <a:endParaRPr lang="en-GB" dirty="0"/>
          </a:p>
          <a:p>
            <a:endParaRPr lang="en-GB" dirty="0"/>
          </a:p>
          <a:p>
            <a:endParaRPr lang="en-GB" dirty="0"/>
          </a:p>
          <a:p>
            <a:pPr marL="0" indent="0">
              <a:buNone/>
            </a:pPr>
            <a:endParaRPr lang="en-GB" dirty="0"/>
          </a:p>
        </p:txBody>
      </p:sp>
      <p:pic>
        <p:nvPicPr>
          <p:cNvPr id="4" name="Picture 3">
            <a:extLst>
              <a:ext uri="{FF2B5EF4-FFF2-40B4-BE49-F238E27FC236}">
                <a16:creationId xmlns:a16="http://schemas.microsoft.com/office/drawing/2014/main" id="{B36A08DA-3535-4B73-9F7D-8A0DAE54AB40}"/>
              </a:ext>
            </a:extLst>
          </p:cNvPr>
          <p:cNvPicPr>
            <a:picLocks noChangeAspect="1"/>
          </p:cNvPicPr>
          <p:nvPr/>
        </p:nvPicPr>
        <p:blipFill>
          <a:blip r:embed="rId2"/>
          <a:stretch>
            <a:fillRect/>
          </a:stretch>
        </p:blipFill>
        <p:spPr>
          <a:xfrm>
            <a:off x="2830512" y="2898140"/>
            <a:ext cx="7558088" cy="3023235"/>
          </a:xfrm>
          <a:prstGeom prst="rect">
            <a:avLst/>
          </a:prstGeom>
        </p:spPr>
      </p:pic>
    </p:spTree>
    <p:extLst>
      <p:ext uri="{BB962C8B-B14F-4D97-AF65-F5344CB8AC3E}">
        <p14:creationId xmlns:p14="http://schemas.microsoft.com/office/powerpoint/2010/main" val="405348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A6DEA-AFC4-4576-ECD9-88CF79564543}"/>
              </a:ext>
            </a:extLst>
          </p:cNvPr>
          <p:cNvSpPr>
            <a:spLocks noGrp="1"/>
          </p:cNvSpPr>
          <p:nvPr>
            <p:ph type="title"/>
          </p:nvPr>
        </p:nvSpPr>
        <p:spPr/>
        <p:txBody>
          <a:bodyPr/>
          <a:lstStyle/>
          <a:p>
            <a:r>
              <a:rPr lang="en-GB" dirty="0"/>
              <a:t>Payment provisions in the ‘Act’</a:t>
            </a:r>
          </a:p>
        </p:txBody>
      </p:sp>
      <p:sp>
        <p:nvSpPr>
          <p:cNvPr id="3" name="Content Placeholder 2">
            <a:extLst>
              <a:ext uri="{FF2B5EF4-FFF2-40B4-BE49-F238E27FC236}">
                <a16:creationId xmlns:a16="http://schemas.microsoft.com/office/drawing/2014/main" id="{44B60D1A-4982-A8E3-525A-3E718B1D62F8}"/>
              </a:ext>
            </a:extLst>
          </p:cNvPr>
          <p:cNvSpPr>
            <a:spLocks noGrp="1"/>
          </p:cNvSpPr>
          <p:nvPr>
            <p:ph idx="1"/>
          </p:nvPr>
        </p:nvSpPr>
        <p:spPr/>
        <p:txBody>
          <a:bodyPr/>
          <a:lstStyle/>
          <a:p>
            <a:r>
              <a:rPr lang="en-GB" dirty="0"/>
              <a:t>5 days after the issue of the interim certificate, the employer must send a written notice stating the amount to be paid and how it is calculated.</a:t>
            </a:r>
          </a:p>
          <a:p>
            <a:r>
              <a:rPr lang="en-GB" dirty="0"/>
              <a:t>No later than 9 days following the interim certificate (and 5 days b4 final date for payment) the employer must notify the contractor of any deductions being made form the application for payment.</a:t>
            </a:r>
          </a:p>
          <a:p>
            <a:r>
              <a:rPr lang="en-GB" dirty="0"/>
              <a:t>If payment not made within 14 days, then the contractor may suspend works, plus interest to be charge on late payments (JCT = 5% above base rate)</a:t>
            </a:r>
          </a:p>
        </p:txBody>
      </p:sp>
    </p:spTree>
    <p:extLst>
      <p:ext uri="{BB962C8B-B14F-4D97-AF65-F5344CB8AC3E}">
        <p14:creationId xmlns:p14="http://schemas.microsoft.com/office/powerpoint/2010/main" val="15415891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B14DE-9FC4-43D2-BCD0-BCD43CEE71C8}"/>
              </a:ext>
            </a:extLst>
          </p:cNvPr>
          <p:cNvSpPr>
            <a:spLocks noGrp="1"/>
          </p:cNvSpPr>
          <p:nvPr>
            <p:ph type="title"/>
          </p:nvPr>
        </p:nvSpPr>
        <p:spPr/>
        <p:txBody>
          <a:bodyPr/>
          <a:lstStyle/>
          <a:p>
            <a:r>
              <a:rPr lang="en-GB" dirty="0"/>
              <a:t>Payless Notices</a:t>
            </a:r>
          </a:p>
        </p:txBody>
      </p:sp>
      <p:sp>
        <p:nvSpPr>
          <p:cNvPr id="3" name="Content Placeholder 2">
            <a:extLst>
              <a:ext uri="{FF2B5EF4-FFF2-40B4-BE49-F238E27FC236}">
                <a16:creationId xmlns:a16="http://schemas.microsoft.com/office/drawing/2014/main" id="{50350682-4926-4F36-AD09-1ACEBC3E6A4B}"/>
              </a:ext>
            </a:extLst>
          </p:cNvPr>
          <p:cNvSpPr>
            <a:spLocks noGrp="1"/>
          </p:cNvSpPr>
          <p:nvPr>
            <p:ph idx="1"/>
          </p:nvPr>
        </p:nvSpPr>
        <p:spPr/>
        <p:txBody>
          <a:bodyPr/>
          <a:lstStyle/>
          <a:p>
            <a:r>
              <a:rPr lang="en-GB" dirty="0"/>
              <a:t>It is not uncommon for the client to withhold monies from a contractor/sub C. in fact the SF contracts allows this under certain circumstances. This action can be very frustrating for the contractor, but the Act now requires a payless notice to be issued. This informs the contractor how much and why the </a:t>
            </a:r>
            <a:r>
              <a:rPr lang="en-GB" dirty="0" err="1"/>
              <a:t>moies</a:t>
            </a:r>
            <a:r>
              <a:rPr lang="en-GB" dirty="0"/>
              <a:t> is to be </a:t>
            </a:r>
            <a:r>
              <a:rPr lang="en-GB" dirty="0" err="1"/>
              <a:t>detucted</a:t>
            </a:r>
            <a:r>
              <a:rPr lang="en-GB" dirty="0"/>
              <a:t>.</a:t>
            </a:r>
          </a:p>
          <a:p>
            <a:endParaRPr lang="en-GB" dirty="0"/>
          </a:p>
        </p:txBody>
      </p:sp>
    </p:spTree>
    <p:extLst>
      <p:ext uri="{BB962C8B-B14F-4D97-AF65-F5344CB8AC3E}">
        <p14:creationId xmlns:p14="http://schemas.microsoft.com/office/powerpoint/2010/main" val="41300492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188451A-E236-C8FB-219F-2A78FFCD307C}"/>
              </a:ext>
            </a:extLst>
          </p:cNvPr>
          <p:cNvPicPr>
            <a:picLocks noChangeAspect="1"/>
          </p:cNvPicPr>
          <p:nvPr/>
        </p:nvPicPr>
        <p:blipFill>
          <a:blip r:embed="rId2"/>
          <a:stretch>
            <a:fillRect/>
          </a:stretch>
        </p:blipFill>
        <p:spPr>
          <a:xfrm>
            <a:off x="4264512" y="643466"/>
            <a:ext cx="3662976" cy="5571067"/>
          </a:xfrm>
          <a:prstGeom prst="rect">
            <a:avLst/>
          </a:prstGeom>
        </p:spPr>
      </p:pic>
    </p:spTree>
    <p:extLst>
      <p:ext uri="{BB962C8B-B14F-4D97-AF65-F5344CB8AC3E}">
        <p14:creationId xmlns:p14="http://schemas.microsoft.com/office/powerpoint/2010/main" val="7646854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326C3-DE57-F5A4-4EA8-0880BC27D103}"/>
              </a:ext>
            </a:extLst>
          </p:cNvPr>
          <p:cNvSpPr>
            <a:spLocks noGrp="1"/>
          </p:cNvSpPr>
          <p:nvPr>
            <p:ph type="title"/>
          </p:nvPr>
        </p:nvSpPr>
        <p:spPr/>
        <p:txBody>
          <a:bodyPr/>
          <a:lstStyle/>
          <a:p>
            <a:r>
              <a:rPr lang="en-GB" dirty="0"/>
              <a:t>What can be included in an interim valuation?</a:t>
            </a:r>
          </a:p>
        </p:txBody>
      </p:sp>
      <p:sp>
        <p:nvSpPr>
          <p:cNvPr id="3" name="Content Placeholder 2">
            <a:extLst>
              <a:ext uri="{FF2B5EF4-FFF2-40B4-BE49-F238E27FC236}">
                <a16:creationId xmlns:a16="http://schemas.microsoft.com/office/drawing/2014/main" id="{97483D6E-855D-F666-CC26-C8FA0CE7A495}"/>
              </a:ext>
            </a:extLst>
          </p:cNvPr>
          <p:cNvSpPr>
            <a:spLocks noGrp="1"/>
          </p:cNvSpPr>
          <p:nvPr>
            <p:ph idx="1"/>
          </p:nvPr>
        </p:nvSpPr>
        <p:spPr/>
        <p:txBody>
          <a:bodyPr>
            <a:normAutofit lnSpcReduction="10000"/>
          </a:bodyPr>
          <a:lstStyle/>
          <a:p>
            <a:pPr marL="514350" indent="-514350">
              <a:buFont typeface="+mj-lt"/>
              <a:buAutoNum type="arabicPeriod"/>
            </a:pPr>
            <a:r>
              <a:rPr lang="en-GB" dirty="0"/>
              <a:t>Preliminaries as included in the </a:t>
            </a:r>
            <a:r>
              <a:rPr lang="en-GB" dirty="0" err="1"/>
              <a:t>BofQ’s</a:t>
            </a:r>
            <a:endParaRPr lang="en-GB" dirty="0"/>
          </a:p>
          <a:p>
            <a:pPr marL="514350" indent="-514350">
              <a:buFont typeface="+mj-lt"/>
              <a:buAutoNum type="arabicPeriod"/>
            </a:pPr>
            <a:r>
              <a:rPr lang="en-GB" dirty="0"/>
              <a:t>Measured work as included in the </a:t>
            </a:r>
            <a:r>
              <a:rPr lang="en-GB" dirty="0" err="1"/>
              <a:t>BofQ’s</a:t>
            </a:r>
            <a:endParaRPr lang="en-GB" dirty="0"/>
          </a:p>
          <a:p>
            <a:pPr marL="514350" indent="-514350">
              <a:buFont typeface="+mj-lt"/>
              <a:buAutoNum type="arabicPeriod"/>
            </a:pPr>
            <a:r>
              <a:rPr lang="en-GB" dirty="0"/>
              <a:t>Value of variations and extra works</a:t>
            </a:r>
          </a:p>
          <a:p>
            <a:pPr marL="514350" indent="-514350">
              <a:buFont typeface="+mj-lt"/>
              <a:buAutoNum type="arabicPeriod"/>
            </a:pPr>
            <a:r>
              <a:rPr lang="en-GB" dirty="0"/>
              <a:t>Work carried out by nominated SC and suppliers</a:t>
            </a:r>
          </a:p>
          <a:p>
            <a:pPr marL="514350" indent="-514350">
              <a:buFont typeface="+mj-lt"/>
              <a:buAutoNum type="arabicPeriod"/>
            </a:pPr>
            <a:r>
              <a:rPr lang="en-GB" dirty="0"/>
              <a:t>Materials on site</a:t>
            </a:r>
          </a:p>
          <a:p>
            <a:pPr marL="514350" indent="-514350">
              <a:buFont typeface="+mj-lt"/>
              <a:buAutoNum type="arabicPeriod"/>
            </a:pPr>
            <a:r>
              <a:rPr lang="en-GB" dirty="0"/>
              <a:t>Materials off site</a:t>
            </a:r>
          </a:p>
          <a:p>
            <a:pPr marL="514350" indent="-514350">
              <a:buFont typeface="+mj-lt"/>
              <a:buAutoNum type="arabicPeriod"/>
            </a:pPr>
            <a:r>
              <a:rPr lang="en-GB" dirty="0"/>
              <a:t>Fluctuations</a:t>
            </a:r>
          </a:p>
          <a:p>
            <a:pPr marL="514350" indent="-514350">
              <a:buFont typeface="+mj-lt"/>
              <a:buAutoNum type="arabicPeriod"/>
            </a:pPr>
            <a:r>
              <a:rPr lang="en-GB" dirty="0"/>
              <a:t>Approved loss and expense claims</a:t>
            </a:r>
          </a:p>
          <a:p>
            <a:pPr marL="0" indent="0" algn="ctr">
              <a:buNone/>
            </a:pPr>
            <a:r>
              <a:rPr lang="en-GB" b="1" i="1" dirty="0"/>
              <a:t>Rember all payments are on account!!!</a:t>
            </a:r>
          </a:p>
          <a:p>
            <a:pPr marL="514350" indent="-514350">
              <a:buFont typeface="+mj-lt"/>
              <a:buAutoNum type="arabicPeriod"/>
            </a:pPr>
            <a:endParaRPr lang="en-GB" dirty="0"/>
          </a:p>
        </p:txBody>
      </p:sp>
    </p:spTree>
    <p:extLst>
      <p:ext uri="{BB962C8B-B14F-4D97-AF65-F5344CB8AC3E}">
        <p14:creationId xmlns:p14="http://schemas.microsoft.com/office/powerpoint/2010/main" val="7109682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E7FB2-E235-A591-E2CE-7E1DC8383BEF}"/>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0FA4055D-120C-7214-4C5E-D326CA1D493E}"/>
              </a:ext>
            </a:extLst>
          </p:cNvPr>
          <p:cNvSpPr>
            <a:spLocks noGrp="1"/>
          </p:cNvSpPr>
          <p:nvPr>
            <p:ph idx="1"/>
          </p:nvPr>
        </p:nvSpPr>
        <p:spPr/>
        <p:txBody>
          <a:bodyPr/>
          <a:lstStyle/>
          <a:p>
            <a:r>
              <a:rPr lang="en-GB" dirty="0"/>
              <a:t>Payment questions for discussion on Moodle….</a:t>
            </a:r>
          </a:p>
          <a:p>
            <a:endParaRPr lang="en-GB" dirty="0"/>
          </a:p>
        </p:txBody>
      </p:sp>
    </p:spTree>
    <p:extLst>
      <p:ext uri="{BB962C8B-B14F-4D97-AF65-F5344CB8AC3E}">
        <p14:creationId xmlns:p14="http://schemas.microsoft.com/office/powerpoint/2010/main" val="39925360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749DAEE-D1F6-0949-BAC2-EA41F6B23007}"/>
              </a:ext>
            </a:extLst>
          </p:cNvPr>
          <p:cNvPicPr>
            <a:picLocks noChangeAspect="1"/>
          </p:cNvPicPr>
          <p:nvPr/>
        </p:nvPicPr>
        <p:blipFill>
          <a:blip r:embed="rId2"/>
          <a:stretch>
            <a:fillRect/>
          </a:stretch>
        </p:blipFill>
        <p:spPr>
          <a:xfrm>
            <a:off x="1857932" y="758295"/>
            <a:ext cx="8476136" cy="5341410"/>
          </a:xfrm>
          <a:prstGeom prst="rect">
            <a:avLst/>
          </a:prstGeom>
        </p:spPr>
      </p:pic>
    </p:spTree>
    <p:extLst>
      <p:ext uri="{BB962C8B-B14F-4D97-AF65-F5344CB8AC3E}">
        <p14:creationId xmlns:p14="http://schemas.microsoft.com/office/powerpoint/2010/main" val="5633125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585</Words>
  <Application>Microsoft Office PowerPoint</Application>
  <PresentationFormat>Widescreen</PresentationFormat>
  <Paragraphs>54</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Project Control &amp; Contract Administration</vt:lpstr>
      <vt:lpstr>Last session….</vt:lpstr>
      <vt:lpstr>Interim Valuations (payments)</vt:lpstr>
      <vt:lpstr>Interim Valuations (payments)</vt:lpstr>
      <vt:lpstr>In relation to payment, the JCT contract payment section is clear, it is all in one section (clause 4) and easy to follow. However, in relation to the NEC contract it is located in three different locations – clause 5.</vt:lpstr>
      <vt:lpstr>Interim Valuations</vt:lpstr>
      <vt:lpstr>Payment provisions in the ‘Act’</vt:lpstr>
      <vt:lpstr>Payless Notices</vt:lpstr>
      <vt:lpstr>PowerPoint Presentation</vt:lpstr>
      <vt:lpstr>What can be included in an interim valuation?</vt:lpstr>
      <vt:lpstr>Questions….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Control &amp; Contract Administration</dc:title>
  <dc:creator>Steve Tindall</dc:creator>
  <cp:lastModifiedBy>Steve Tindall</cp:lastModifiedBy>
  <cp:revision>23</cp:revision>
  <dcterms:created xsi:type="dcterms:W3CDTF">2023-01-05T12:55:26Z</dcterms:created>
  <dcterms:modified xsi:type="dcterms:W3CDTF">2024-01-26T10:33:44Z</dcterms:modified>
</cp:coreProperties>
</file>