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7" d="100"/>
          <a:sy n="77" d="100"/>
        </p:scale>
        <p:origin x="4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C5C0A5-3E3F-4FF4-B341-F13A19A6A97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65E51C1-EB45-4A78-9E9C-1CDEBFBA031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Pleasant</a:t>
          </a:r>
          <a:endParaRPr lang="en-US"/>
        </a:p>
      </dgm:t>
    </dgm:pt>
    <dgm:pt modelId="{A1AF721C-22A0-40A6-A44B-A73F9B3A27DA}" type="parTrans" cxnId="{85E5DBD0-C65F-4644-A915-53181BDCD11D}">
      <dgm:prSet/>
      <dgm:spPr/>
      <dgm:t>
        <a:bodyPr/>
        <a:lstStyle/>
        <a:p>
          <a:endParaRPr lang="en-US"/>
        </a:p>
      </dgm:t>
    </dgm:pt>
    <dgm:pt modelId="{D0D7D275-9898-416E-B7C0-D6D82A101240}" type="sibTrans" cxnId="{85E5DBD0-C65F-4644-A915-53181BDCD11D}">
      <dgm:prSet/>
      <dgm:spPr/>
      <dgm:t>
        <a:bodyPr/>
        <a:lstStyle/>
        <a:p>
          <a:endParaRPr lang="en-US"/>
        </a:p>
      </dgm:t>
    </dgm:pt>
    <dgm:pt modelId="{3926F8DA-1CAB-47D8-A9C0-1E6251E341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 lot of things to learn</a:t>
          </a:r>
          <a:endParaRPr lang="en-US"/>
        </a:p>
      </dgm:t>
    </dgm:pt>
    <dgm:pt modelId="{C63CCAB5-3387-4A99-832F-6746FD99767B}" type="parTrans" cxnId="{B0E0ECBF-E19F-4785-AB4F-6D1CB39E3B6E}">
      <dgm:prSet/>
      <dgm:spPr/>
      <dgm:t>
        <a:bodyPr/>
        <a:lstStyle/>
        <a:p>
          <a:endParaRPr lang="en-US"/>
        </a:p>
      </dgm:t>
    </dgm:pt>
    <dgm:pt modelId="{97B13097-77C2-4499-90C6-5F470A285689}" type="sibTrans" cxnId="{B0E0ECBF-E19F-4785-AB4F-6D1CB39E3B6E}">
      <dgm:prSet/>
      <dgm:spPr/>
      <dgm:t>
        <a:bodyPr/>
        <a:lstStyle/>
        <a:p>
          <a:endParaRPr lang="en-US"/>
        </a:p>
      </dgm:t>
    </dgm:pt>
    <dgm:pt modelId="{348E462E-CC83-4A7D-834B-C0FC65CE007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Satisfying</a:t>
          </a:r>
          <a:endParaRPr lang="en-US"/>
        </a:p>
      </dgm:t>
    </dgm:pt>
    <dgm:pt modelId="{BD5838F1-74BC-4973-A93C-4E90EA25D8B9}" type="parTrans" cxnId="{DFDC5D19-2DA1-425D-A6C0-CAB36A325DCC}">
      <dgm:prSet/>
      <dgm:spPr/>
      <dgm:t>
        <a:bodyPr/>
        <a:lstStyle/>
        <a:p>
          <a:endParaRPr lang="en-US"/>
        </a:p>
      </dgm:t>
    </dgm:pt>
    <dgm:pt modelId="{2C4F6B11-07E6-4457-8D3C-B4089A57DF80}" type="sibTrans" cxnId="{DFDC5D19-2DA1-425D-A6C0-CAB36A325DCC}">
      <dgm:prSet/>
      <dgm:spPr/>
      <dgm:t>
        <a:bodyPr/>
        <a:lstStyle/>
        <a:p>
          <a:endParaRPr lang="en-US"/>
        </a:p>
      </dgm:t>
    </dgm:pt>
    <dgm:pt modelId="{CA83768A-F0EC-43F9-9929-71C8A9FAE60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Sometimes exhausting</a:t>
          </a:r>
          <a:endParaRPr lang="en-US"/>
        </a:p>
      </dgm:t>
    </dgm:pt>
    <dgm:pt modelId="{0D0EAFB5-8D75-479F-8A60-8D60E400A88B}" type="parTrans" cxnId="{02711CF0-C9AA-477B-82D5-06C2967884BD}">
      <dgm:prSet/>
      <dgm:spPr/>
      <dgm:t>
        <a:bodyPr/>
        <a:lstStyle/>
        <a:p>
          <a:endParaRPr lang="en-US"/>
        </a:p>
      </dgm:t>
    </dgm:pt>
    <dgm:pt modelId="{65E03BCF-21CB-425F-B3CC-3AB0F112FF2C}" type="sibTrans" cxnId="{02711CF0-C9AA-477B-82D5-06C2967884BD}">
      <dgm:prSet/>
      <dgm:spPr/>
      <dgm:t>
        <a:bodyPr/>
        <a:lstStyle/>
        <a:p>
          <a:endParaRPr lang="en-US"/>
        </a:p>
      </dgm:t>
    </dgm:pt>
    <dgm:pt modelId="{64E508CE-6A55-4F7E-B2D2-F1B9BDADBA1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Overall my favourite department</a:t>
          </a:r>
          <a:endParaRPr lang="en-US"/>
        </a:p>
      </dgm:t>
    </dgm:pt>
    <dgm:pt modelId="{67B38B53-23EE-4548-96EE-49A42F0E1939}" type="parTrans" cxnId="{92762862-B7C2-4FA1-8F0F-C8AB50AC62C2}">
      <dgm:prSet/>
      <dgm:spPr/>
      <dgm:t>
        <a:bodyPr/>
        <a:lstStyle/>
        <a:p>
          <a:endParaRPr lang="en-US"/>
        </a:p>
      </dgm:t>
    </dgm:pt>
    <dgm:pt modelId="{72DA19D8-74C8-4F4E-852A-462B52F43D75}" type="sibTrans" cxnId="{92762862-B7C2-4FA1-8F0F-C8AB50AC62C2}">
      <dgm:prSet/>
      <dgm:spPr/>
      <dgm:t>
        <a:bodyPr/>
        <a:lstStyle/>
        <a:p>
          <a:endParaRPr lang="en-US"/>
        </a:p>
      </dgm:t>
    </dgm:pt>
    <dgm:pt modelId="{F27CB869-C46A-46B6-B992-50421A0B2259}" type="pres">
      <dgm:prSet presAssocID="{88C5C0A5-3E3F-4FF4-B341-F13A19A6A973}" presName="root" presStyleCnt="0">
        <dgm:presLayoutVars>
          <dgm:dir/>
          <dgm:resizeHandles val="exact"/>
        </dgm:presLayoutVars>
      </dgm:prSet>
      <dgm:spPr/>
    </dgm:pt>
    <dgm:pt modelId="{CEB839FC-CBDC-42B4-9BF0-877FA0C1DB16}" type="pres">
      <dgm:prSet presAssocID="{665E51C1-EB45-4A78-9E9C-1CDEBFBA0315}" presName="compNode" presStyleCnt="0"/>
      <dgm:spPr/>
    </dgm:pt>
    <dgm:pt modelId="{49611F28-5A0D-49A7-8243-67AE02BDBEA3}" type="pres">
      <dgm:prSet presAssocID="{665E51C1-EB45-4A78-9E9C-1CDEBFBA0315}" presName="iconBgRect" presStyleLbl="bgShp" presStyleIdx="0" presStyleCnt="5"/>
      <dgm:spPr/>
    </dgm:pt>
    <dgm:pt modelId="{98D99731-0787-47F8-B564-208C6E3CA7F9}" type="pres">
      <dgm:prSet presAssocID="{665E51C1-EB45-4A78-9E9C-1CDEBFBA031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320315F0-11EF-466D-8D2F-3774F60756F0}" type="pres">
      <dgm:prSet presAssocID="{665E51C1-EB45-4A78-9E9C-1CDEBFBA0315}" presName="spaceRect" presStyleCnt="0"/>
      <dgm:spPr/>
    </dgm:pt>
    <dgm:pt modelId="{755876DC-A7F5-4283-BB27-DE8B398023C3}" type="pres">
      <dgm:prSet presAssocID="{665E51C1-EB45-4A78-9E9C-1CDEBFBA0315}" presName="textRect" presStyleLbl="revTx" presStyleIdx="0" presStyleCnt="5">
        <dgm:presLayoutVars>
          <dgm:chMax val="1"/>
          <dgm:chPref val="1"/>
        </dgm:presLayoutVars>
      </dgm:prSet>
      <dgm:spPr/>
    </dgm:pt>
    <dgm:pt modelId="{2F8E1434-4D1D-44A8-B9F3-5704D9E5E9B3}" type="pres">
      <dgm:prSet presAssocID="{D0D7D275-9898-416E-B7C0-D6D82A101240}" presName="sibTrans" presStyleCnt="0"/>
      <dgm:spPr/>
    </dgm:pt>
    <dgm:pt modelId="{FC775C49-43F3-4AA6-B58E-2B32DCCD6FA2}" type="pres">
      <dgm:prSet presAssocID="{3926F8DA-1CAB-47D8-A9C0-1E6251E341AE}" presName="compNode" presStyleCnt="0"/>
      <dgm:spPr/>
    </dgm:pt>
    <dgm:pt modelId="{C2CD8E0A-E9DD-4005-A018-1CA8F3CC9A93}" type="pres">
      <dgm:prSet presAssocID="{3926F8DA-1CAB-47D8-A9C0-1E6251E341AE}" presName="iconBgRect" presStyleLbl="bgShp" presStyleIdx="1" presStyleCnt="5"/>
      <dgm:spPr/>
    </dgm:pt>
    <dgm:pt modelId="{C42F16DB-8A06-4C6E-AB58-4267173A7740}" type="pres">
      <dgm:prSet presAssocID="{3926F8DA-1CAB-47D8-A9C0-1E6251E341A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A12E8B2-DC83-445F-B070-5650CB00B0B6}" type="pres">
      <dgm:prSet presAssocID="{3926F8DA-1CAB-47D8-A9C0-1E6251E341AE}" presName="spaceRect" presStyleCnt="0"/>
      <dgm:spPr/>
    </dgm:pt>
    <dgm:pt modelId="{1A133889-0EF3-4021-ABF4-66AD0207807A}" type="pres">
      <dgm:prSet presAssocID="{3926F8DA-1CAB-47D8-A9C0-1E6251E341AE}" presName="textRect" presStyleLbl="revTx" presStyleIdx="1" presStyleCnt="5">
        <dgm:presLayoutVars>
          <dgm:chMax val="1"/>
          <dgm:chPref val="1"/>
        </dgm:presLayoutVars>
      </dgm:prSet>
      <dgm:spPr/>
    </dgm:pt>
    <dgm:pt modelId="{CA2C80AC-F47E-41B8-855F-6853E72094CB}" type="pres">
      <dgm:prSet presAssocID="{97B13097-77C2-4499-90C6-5F470A285689}" presName="sibTrans" presStyleCnt="0"/>
      <dgm:spPr/>
    </dgm:pt>
    <dgm:pt modelId="{C47AC417-8594-4DE9-9FF4-2A90C5E8E7EA}" type="pres">
      <dgm:prSet presAssocID="{348E462E-CC83-4A7D-834B-C0FC65CE007A}" presName="compNode" presStyleCnt="0"/>
      <dgm:spPr/>
    </dgm:pt>
    <dgm:pt modelId="{7A044F69-61AA-4462-A6ED-1048EB14E982}" type="pres">
      <dgm:prSet presAssocID="{348E462E-CC83-4A7D-834B-C0FC65CE007A}" presName="iconBgRect" presStyleLbl="bgShp" presStyleIdx="2" presStyleCnt="5"/>
      <dgm:spPr/>
    </dgm:pt>
    <dgm:pt modelId="{2C30CCC1-74C7-4372-B75F-16DAA8E27B4B}" type="pres">
      <dgm:prSet presAssocID="{348E462E-CC83-4A7D-834B-C0FC65CE007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1A79980-5AB1-463D-AD7B-EE95B78ADE11}" type="pres">
      <dgm:prSet presAssocID="{348E462E-CC83-4A7D-834B-C0FC65CE007A}" presName="spaceRect" presStyleCnt="0"/>
      <dgm:spPr/>
    </dgm:pt>
    <dgm:pt modelId="{264A205D-A54A-4624-B817-185565223E0A}" type="pres">
      <dgm:prSet presAssocID="{348E462E-CC83-4A7D-834B-C0FC65CE007A}" presName="textRect" presStyleLbl="revTx" presStyleIdx="2" presStyleCnt="5">
        <dgm:presLayoutVars>
          <dgm:chMax val="1"/>
          <dgm:chPref val="1"/>
        </dgm:presLayoutVars>
      </dgm:prSet>
      <dgm:spPr/>
    </dgm:pt>
    <dgm:pt modelId="{D1125BBF-D80D-474F-9495-3C7975379C1F}" type="pres">
      <dgm:prSet presAssocID="{2C4F6B11-07E6-4457-8D3C-B4089A57DF80}" presName="sibTrans" presStyleCnt="0"/>
      <dgm:spPr/>
    </dgm:pt>
    <dgm:pt modelId="{8FF518D0-983E-4C72-9366-A8216F7BE97A}" type="pres">
      <dgm:prSet presAssocID="{CA83768A-F0EC-43F9-9929-71C8A9FAE60A}" presName="compNode" presStyleCnt="0"/>
      <dgm:spPr/>
    </dgm:pt>
    <dgm:pt modelId="{2CAA3AE1-5A6B-47AE-9065-7319C0B71F9A}" type="pres">
      <dgm:prSet presAssocID="{CA83768A-F0EC-43F9-9929-71C8A9FAE60A}" presName="iconBgRect" presStyleLbl="bgShp" presStyleIdx="3" presStyleCnt="5"/>
      <dgm:spPr/>
    </dgm:pt>
    <dgm:pt modelId="{515D5307-D08F-4044-9CC6-D77319968DBA}" type="pres">
      <dgm:prSet presAssocID="{CA83768A-F0EC-43F9-9929-71C8A9FAE60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oker Hat"/>
        </a:ext>
      </dgm:extLst>
    </dgm:pt>
    <dgm:pt modelId="{08C4E8A9-35D2-4C1C-8F0D-70CCC6A9FCD8}" type="pres">
      <dgm:prSet presAssocID="{CA83768A-F0EC-43F9-9929-71C8A9FAE60A}" presName="spaceRect" presStyleCnt="0"/>
      <dgm:spPr/>
    </dgm:pt>
    <dgm:pt modelId="{722EB1C3-5842-45FB-B92E-0E08F70A4202}" type="pres">
      <dgm:prSet presAssocID="{CA83768A-F0EC-43F9-9929-71C8A9FAE60A}" presName="textRect" presStyleLbl="revTx" presStyleIdx="3" presStyleCnt="5">
        <dgm:presLayoutVars>
          <dgm:chMax val="1"/>
          <dgm:chPref val="1"/>
        </dgm:presLayoutVars>
      </dgm:prSet>
      <dgm:spPr/>
    </dgm:pt>
    <dgm:pt modelId="{4AA794FF-C421-4354-8904-33571ED04527}" type="pres">
      <dgm:prSet presAssocID="{65E03BCF-21CB-425F-B3CC-3AB0F112FF2C}" presName="sibTrans" presStyleCnt="0"/>
      <dgm:spPr/>
    </dgm:pt>
    <dgm:pt modelId="{11E89C7B-7D14-4DE0-8EEC-23C5F41FE80F}" type="pres">
      <dgm:prSet presAssocID="{64E508CE-6A55-4F7E-B2D2-F1B9BDADBA19}" presName="compNode" presStyleCnt="0"/>
      <dgm:spPr/>
    </dgm:pt>
    <dgm:pt modelId="{76C430B0-D6CF-4B90-B48E-2F18887EC4D2}" type="pres">
      <dgm:prSet presAssocID="{64E508CE-6A55-4F7E-B2D2-F1B9BDADBA19}" presName="iconBgRect" presStyleLbl="bgShp" presStyleIdx="4" presStyleCnt="5"/>
      <dgm:spPr/>
    </dgm:pt>
    <dgm:pt modelId="{528539F3-F8E2-4BD4-95C0-911B5BF03D3A}" type="pres">
      <dgm:prSet presAssocID="{64E508CE-6A55-4F7E-B2D2-F1B9BDADBA1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BC587BE9-B0CF-4C25-AC1D-7E2072A240EA}" type="pres">
      <dgm:prSet presAssocID="{64E508CE-6A55-4F7E-B2D2-F1B9BDADBA19}" presName="spaceRect" presStyleCnt="0"/>
      <dgm:spPr/>
    </dgm:pt>
    <dgm:pt modelId="{97724064-458C-40D2-85B9-C847EBB98F08}" type="pres">
      <dgm:prSet presAssocID="{64E508CE-6A55-4F7E-B2D2-F1B9BDADBA1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16FEFA14-CB0F-410F-8102-FA2575A6E12E}" type="presOf" srcId="{64E508CE-6A55-4F7E-B2D2-F1B9BDADBA19}" destId="{97724064-458C-40D2-85B9-C847EBB98F08}" srcOrd="0" destOrd="0" presId="urn:microsoft.com/office/officeart/2018/5/layout/IconCircleLabelList"/>
    <dgm:cxn modelId="{DFDC5D19-2DA1-425D-A6C0-CAB36A325DCC}" srcId="{88C5C0A5-3E3F-4FF4-B341-F13A19A6A973}" destId="{348E462E-CC83-4A7D-834B-C0FC65CE007A}" srcOrd="2" destOrd="0" parTransId="{BD5838F1-74BC-4973-A93C-4E90EA25D8B9}" sibTransId="{2C4F6B11-07E6-4457-8D3C-B4089A57DF80}"/>
    <dgm:cxn modelId="{2CC2A225-3EC1-43BD-B152-3F10BF1D6BA7}" type="presOf" srcId="{CA83768A-F0EC-43F9-9929-71C8A9FAE60A}" destId="{722EB1C3-5842-45FB-B92E-0E08F70A4202}" srcOrd="0" destOrd="0" presId="urn:microsoft.com/office/officeart/2018/5/layout/IconCircleLabelList"/>
    <dgm:cxn modelId="{92762862-B7C2-4FA1-8F0F-C8AB50AC62C2}" srcId="{88C5C0A5-3E3F-4FF4-B341-F13A19A6A973}" destId="{64E508CE-6A55-4F7E-B2D2-F1B9BDADBA19}" srcOrd="4" destOrd="0" parTransId="{67B38B53-23EE-4548-96EE-49A42F0E1939}" sibTransId="{72DA19D8-74C8-4F4E-852A-462B52F43D75}"/>
    <dgm:cxn modelId="{9619CB50-A250-433D-AE35-6A442469F94A}" type="presOf" srcId="{88C5C0A5-3E3F-4FF4-B341-F13A19A6A973}" destId="{F27CB869-C46A-46B6-B992-50421A0B2259}" srcOrd="0" destOrd="0" presId="urn:microsoft.com/office/officeart/2018/5/layout/IconCircleLabelList"/>
    <dgm:cxn modelId="{98CBFCA0-AC08-4AA1-825C-1DD5F95ED510}" type="presOf" srcId="{348E462E-CC83-4A7D-834B-C0FC65CE007A}" destId="{264A205D-A54A-4624-B817-185565223E0A}" srcOrd="0" destOrd="0" presId="urn:microsoft.com/office/officeart/2018/5/layout/IconCircleLabelList"/>
    <dgm:cxn modelId="{6C4B16B6-19A2-470D-BF59-01D1CF57CD66}" type="presOf" srcId="{665E51C1-EB45-4A78-9E9C-1CDEBFBA0315}" destId="{755876DC-A7F5-4283-BB27-DE8B398023C3}" srcOrd="0" destOrd="0" presId="urn:microsoft.com/office/officeart/2018/5/layout/IconCircleLabelList"/>
    <dgm:cxn modelId="{B0E0ECBF-E19F-4785-AB4F-6D1CB39E3B6E}" srcId="{88C5C0A5-3E3F-4FF4-B341-F13A19A6A973}" destId="{3926F8DA-1CAB-47D8-A9C0-1E6251E341AE}" srcOrd="1" destOrd="0" parTransId="{C63CCAB5-3387-4A99-832F-6746FD99767B}" sibTransId="{97B13097-77C2-4499-90C6-5F470A285689}"/>
    <dgm:cxn modelId="{92C61ACC-6CD5-44CE-9E62-D095BDBC8E4B}" type="presOf" srcId="{3926F8DA-1CAB-47D8-A9C0-1E6251E341AE}" destId="{1A133889-0EF3-4021-ABF4-66AD0207807A}" srcOrd="0" destOrd="0" presId="urn:microsoft.com/office/officeart/2018/5/layout/IconCircleLabelList"/>
    <dgm:cxn modelId="{85E5DBD0-C65F-4644-A915-53181BDCD11D}" srcId="{88C5C0A5-3E3F-4FF4-B341-F13A19A6A973}" destId="{665E51C1-EB45-4A78-9E9C-1CDEBFBA0315}" srcOrd="0" destOrd="0" parTransId="{A1AF721C-22A0-40A6-A44B-A73F9B3A27DA}" sibTransId="{D0D7D275-9898-416E-B7C0-D6D82A101240}"/>
    <dgm:cxn modelId="{02711CF0-C9AA-477B-82D5-06C2967884BD}" srcId="{88C5C0A5-3E3F-4FF4-B341-F13A19A6A973}" destId="{CA83768A-F0EC-43F9-9929-71C8A9FAE60A}" srcOrd="3" destOrd="0" parTransId="{0D0EAFB5-8D75-479F-8A60-8D60E400A88B}" sibTransId="{65E03BCF-21CB-425F-B3CC-3AB0F112FF2C}"/>
    <dgm:cxn modelId="{6076D053-EE9E-47BC-A240-5A990858E64E}" type="presParOf" srcId="{F27CB869-C46A-46B6-B992-50421A0B2259}" destId="{CEB839FC-CBDC-42B4-9BF0-877FA0C1DB16}" srcOrd="0" destOrd="0" presId="urn:microsoft.com/office/officeart/2018/5/layout/IconCircleLabelList"/>
    <dgm:cxn modelId="{BF457780-A0BA-4E5E-A51D-442453AFD7E2}" type="presParOf" srcId="{CEB839FC-CBDC-42B4-9BF0-877FA0C1DB16}" destId="{49611F28-5A0D-49A7-8243-67AE02BDBEA3}" srcOrd="0" destOrd="0" presId="urn:microsoft.com/office/officeart/2018/5/layout/IconCircleLabelList"/>
    <dgm:cxn modelId="{7F948D42-8148-4C99-9D86-916A1F53136F}" type="presParOf" srcId="{CEB839FC-CBDC-42B4-9BF0-877FA0C1DB16}" destId="{98D99731-0787-47F8-B564-208C6E3CA7F9}" srcOrd="1" destOrd="0" presId="urn:microsoft.com/office/officeart/2018/5/layout/IconCircleLabelList"/>
    <dgm:cxn modelId="{B7C72DFF-9B72-4920-84B0-2F16C240457F}" type="presParOf" srcId="{CEB839FC-CBDC-42B4-9BF0-877FA0C1DB16}" destId="{320315F0-11EF-466D-8D2F-3774F60756F0}" srcOrd="2" destOrd="0" presId="urn:microsoft.com/office/officeart/2018/5/layout/IconCircleLabelList"/>
    <dgm:cxn modelId="{20D02E3D-BBE8-452D-BC2A-805939E5073A}" type="presParOf" srcId="{CEB839FC-CBDC-42B4-9BF0-877FA0C1DB16}" destId="{755876DC-A7F5-4283-BB27-DE8B398023C3}" srcOrd="3" destOrd="0" presId="urn:microsoft.com/office/officeart/2018/5/layout/IconCircleLabelList"/>
    <dgm:cxn modelId="{DE1148D2-C6E8-4DC9-B58C-AED16EF5B5BA}" type="presParOf" srcId="{F27CB869-C46A-46B6-B992-50421A0B2259}" destId="{2F8E1434-4D1D-44A8-B9F3-5704D9E5E9B3}" srcOrd="1" destOrd="0" presId="urn:microsoft.com/office/officeart/2018/5/layout/IconCircleLabelList"/>
    <dgm:cxn modelId="{D62E6A6A-D6DC-4F4F-818B-0D03D3DF1B22}" type="presParOf" srcId="{F27CB869-C46A-46B6-B992-50421A0B2259}" destId="{FC775C49-43F3-4AA6-B58E-2B32DCCD6FA2}" srcOrd="2" destOrd="0" presId="urn:microsoft.com/office/officeart/2018/5/layout/IconCircleLabelList"/>
    <dgm:cxn modelId="{705DCC75-CC57-4DB0-960A-0AA2DEB3F802}" type="presParOf" srcId="{FC775C49-43F3-4AA6-B58E-2B32DCCD6FA2}" destId="{C2CD8E0A-E9DD-4005-A018-1CA8F3CC9A93}" srcOrd="0" destOrd="0" presId="urn:microsoft.com/office/officeart/2018/5/layout/IconCircleLabelList"/>
    <dgm:cxn modelId="{A59FE046-1584-4564-8BCE-38291431F27A}" type="presParOf" srcId="{FC775C49-43F3-4AA6-B58E-2B32DCCD6FA2}" destId="{C42F16DB-8A06-4C6E-AB58-4267173A7740}" srcOrd="1" destOrd="0" presId="urn:microsoft.com/office/officeart/2018/5/layout/IconCircleLabelList"/>
    <dgm:cxn modelId="{187CF262-4138-42B1-85C0-81519BED1B25}" type="presParOf" srcId="{FC775C49-43F3-4AA6-B58E-2B32DCCD6FA2}" destId="{1A12E8B2-DC83-445F-B070-5650CB00B0B6}" srcOrd="2" destOrd="0" presId="urn:microsoft.com/office/officeart/2018/5/layout/IconCircleLabelList"/>
    <dgm:cxn modelId="{F7504B8B-2741-4B73-8624-71261CD626AF}" type="presParOf" srcId="{FC775C49-43F3-4AA6-B58E-2B32DCCD6FA2}" destId="{1A133889-0EF3-4021-ABF4-66AD0207807A}" srcOrd="3" destOrd="0" presId="urn:microsoft.com/office/officeart/2018/5/layout/IconCircleLabelList"/>
    <dgm:cxn modelId="{C9A30B69-2142-447E-B64B-DC36AF655B2A}" type="presParOf" srcId="{F27CB869-C46A-46B6-B992-50421A0B2259}" destId="{CA2C80AC-F47E-41B8-855F-6853E72094CB}" srcOrd="3" destOrd="0" presId="urn:microsoft.com/office/officeart/2018/5/layout/IconCircleLabelList"/>
    <dgm:cxn modelId="{5E4427A2-3B04-4D5D-BEC9-8D3B8FFFF846}" type="presParOf" srcId="{F27CB869-C46A-46B6-B992-50421A0B2259}" destId="{C47AC417-8594-4DE9-9FF4-2A90C5E8E7EA}" srcOrd="4" destOrd="0" presId="urn:microsoft.com/office/officeart/2018/5/layout/IconCircleLabelList"/>
    <dgm:cxn modelId="{0F9F3C40-E33A-4955-93DE-449BA35C7C13}" type="presParOf" srcId="{C47AC417-8594-4DE9-9FF4-2A90C5E8E7EA}" destId="{7A044F69-61AA-4462-A6ED-1048EB14E982}" srcOrd="0" destOrd="0" presId="urn:microsoft.com/office/officeart/2018/5/layout/IconCircleLabelList"/>
    <dgm:cxn modelId="{216898D6-B6DB-4B4E-880D-C763A1A13CA5}" type="presParOf" srcId="{C47AC417-8594-4DE9-9FF4-2A90C5E8E7EA}" destId="{2C30CCC1-74C7-4372-B75F-16DAA8E27B4B}" srcOrd="1" destOrd="0" presId="urn:microsoft.com/office/officeart/2018/5/layout/IconCircleLabelList"/>
    <dgm:cxn modelId="{092B0319-0E34-43E4-B6D2-5B51E2FF23EE}" type="presParOf" srcId="{C47AC417-8594-4DE9-9FF4-2A90C5E8E7EA}" destId="{C1A79980-5AB1-463D-AD7B-EE95B78ADE11}" srcOrd="2" destOrd="0" presId="urn:microsoft.com/office/officeart/2018/5/layout/IconCircleLabelList"/>
    <dgm:cxn modelId="{8BA71C62-9974-4F5F-AAAE-E0F4A83F175A}" type="presParOf" srcId="{C47AC417-8594-4DE9-9FF4-2A90C5E8E7EA}" destId="{264A205D-A54A-4624-B817-185565223E0A}" srcOrd="3" destOrd="0" presId="urn:microsoft.com/office/officeart/2018/5/layout/IconCircleLabelList"/>
    <dgm:cxn modelId="{3B0CC111-EF25-4A13-89EA-F67D24B23D01}" type="presParOf" srcId="{F27CB869-C46A-46B6-B992-50421A0B2259}" destId="{D1125BBF-D80D-474F-9495-3C7975379C1F}" srcOrd="5" destOrd="0" presId="urn:microsoft.com/office/officeart/2018/5/layout/IconCircleLabelList"/>
    <dgm:cxn modelId="{8E53A64F-1885-4772-BB80-EDAB5AF11AB5}" type="presParOf" srcId="{F27CB869-C46A-46B6-B992-50421A0B2259}" destId="{8FF518D0-983E-4C72-9366-A8216F7BE97A}" srcOrd="6" destOrd="0" presId="urn:microsoft.com/office/officeart/2018/5/layout/IconCircleLabelList"/>
    <dgm:cxn modelId="{0CF103A2-1279-40EC-8B36-C4925583054E}" type="presParOf" srcId="{8FF518D0-983E-4C72-9366-A8216F7BE97A}" destId="{2CAA3AE1-5A6B-47AE-9065-7319C0B71F9A}" srcOrd="0" destOrd="0" presId="urn:microsoft.com/office/officeart/2018/5/layout/IconCircleLabelList"/>
    <dgm:cxn modelId="{5821343B-A6A2-4E63-99B7-9744EDA7BBF4}" type="presParOf" srcId="{8FF518D0-983E-4C72-9366-A8216F7BE97A}" destId="{515D5307-D08F-4044-9CC6-D77319968DBA}" srcOrd="1" destOrd="0" presId="urn:microsoft.com/office/officeart/2018/5/layout/IconCircleLabelList"/>
    <dgm:cxn modelId="{B48F700F-39F5-44BC-AD20-C0C4081F92A2}" type="presParOf" srcId="{8FF518D0-983E-4C72-9366-A8216F7BE97A}" destId="{08C4E8A9-35D2-4C1C-8F0D-70CCC6A9FCD8}" srcOrd="2" destOrd="0" presId="urn:microsoft.com/office/officeart/2018/5/layout/IconCircleLabelList"/>
    <dgm:cxn modelId="{A59C766F-0411-4D27-87D5-87EFE8F39DC6}" type="presParOf" srcId="{8FF518D0-983E-4C72-9366-A8216F7BE97A}" destId="{722EB1C3-5842-45FB-B92E-0E08F70A4202}" srcOrd="3" destOrd="0" presId="urn:microsoft.com/office/officeart/2018/5/layout/IconCircleLabelList"/>
    <dgm:cxn modelId="{F9343657-8365-4970-88F4-6349FCD353DB}" type="presParOf" srcId="{F27CB869-C46A-46B6-B992-50421A0B2259}" destId="{4AA794FF-C421-4354-8904-33571ED04527}" srcOrd="7" destOrd="0" presId="urn:microsoft.com/office/officeart/2018/5/layout/IconCircleLabelList"/>
    <dgm:cxn modelId="{8549AFB9-5448-4CAA-80D3-4E344887BC8C}" type="presParOf" srcId="{F27CB869-C46A-46B6-B992-50421A0B2259}" destId="{11E89C7B-7D14-4DE0-8EEC-23C5F41FE80F}" srcOrd="8" destOrd="0" presId="urn:microsoft.com/office/officeart/2018/5/layout/IconCircleLabelList"/>
    <dgm:cxn modelId="{AB9832E9-EADD-41E2-A816-DD6F7261B68F}" type="presParOf" srcId="{11E89C7B-7D14-4DE0-8EEC-23C5F41FE80F}" destId="{76C430B0-D6CF-4B90-B48E-2F18887EC4D2}" srcOrd="0" destOrd="0" presId="urn:microsoft.com/office/officeart/2018/5/layout/IconCircleLabelList"/>
    <dgm:cxn modelId="{131F05E7-4788-4E40-BD2D-F0D9DC4CD1F3}" type="presParOf" srcId="{11E89C7B-7D14-4DE0-8EEC-23C5F41FE80F}" destId="{528539F3-F8E2-4BD4-95C0-911B5BF03D3A}" srcOrd="1" destOrd="0" presId="urn:microsoft.com/office/officeart/2018/5/layout/IconCircleLabelList"/>
    <dgm:cxn modelId="{3B9FC2B6-55EC-48DF-A37D-55ABD26E8B93}" type="presParOf" srcId="{11E89C7B-7D14-4DE0-8EEC-23C5F41FE80F}" destId="{BC587BE9-B0CF-4C25-AC1D-7E2072A240EA}" srcOrd="2" destOrd="0" presId="urn:microsoft.com/office/officeart/2018/5/layout/IconCircleLabelList"/>
    <dgm:cxn modelId="{88B68B63-B698-404B-A4D1-2D8955C5625F}" type="presParOf" srcId="{11E89C7B-7D14-4DE0-8EEC-23C5F41FE80F}" destId="{97724064-458C-40D2-85B9-C847EBB98F0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B826B99-5A27-47B2-92BC-9EA5020AD587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32F509B-CA65-410F-9484-67CCCE90F960}">
      <dgm:prSet/>
      <dgm:spPr/>
      <dgm:t>
        <a:bodyPr/>
        <a:lstStyle/>
        <a:p>
          <a:r>
            <a:rPr lang="en-GB" dirty="0"/>
            <a:t>The smell</a:t>
          </a:r>
          <a:endParaRPr lang="en-US" dirty="0"/>
        </a:p>
      </dgm:t>
    </dgm:pt>
    <dgm:pt modelId="{623484A8-6476-4461-B3AD-763C4FD8BE31}" type="parTrans" cxnId="{0F5D8BEA-4D9E-4A51-9CDF-732E7C80D66F}">
      <dgm:prSet/>
      <dgm:spPr/>
      <dgm:t>
        <a:bodyPr/>
        <a:lstStyle/>
        <a:p>
          <a:endParaRPr lang="en-US"/>
        </a:p>
      </dgm:t>
    </dgm:pt>
    <dgm:pt modelId="{7C2803D2-649F-405B-8FED-6B39ED6227E9}" type="sibTrans" cxnId="{0F5D8BEA-4D9E-4A51-9CDF-732E7C80D66F}">
      <dgm:prSet/>
      <dgm:spPr/>
      <dgm:t>
        <a:bodyPr/>
        <a:lstStyle/>
        <a:p>
          <a:endParaRPr lang="en-US"/>
        </a:p>
      </dgm:t>
    </dgm:pt>
    <dgm:pt modelId="{24298BE7-6FDF-45C5-AEFB-5545668B87E7}">
      <dgm:prSet/>
      <dgm:spPr/>
      <dgm:t>
        <a:bodyPr/>
        <a:lstStyle/>
        <a:p>
          <a:r>
            <a:rPr lang="en-GB"/>
            <a:t>The way the glasses look</a:t>
          </a:r>
          <a:endParaRPr lang="en-US"/>
        </a:p>
      </dgm:t>
    </dgm:pt>
    <dgm:pt modelId="{84A1F0B8-182B-4D75-B4A2-13B80CBB5DDF}" type="parTrans" cxnId="{17F88508-F680-49BD-8810-E2D4BE364DD9}">
      <dgm:prSet/>
      <dgm:spPr/>
      <dgm:t>
        <a:bodyPr/>
        <a:lstStyle/>
        <a:p>
          <a:endParaRPr lang="en-US"/>
        </a:p>
      </dgm:t>
    </dgm:pt>
    <dgm:pt modelId="{654A75FC-1194-43BF-B30F-6A85D421FA64}" type="sibTrans" cxnId="{17F88508-F680-49BD-8810-E2D4BE364DD9}">
      <dgm:prSet/>
      <dgm:spPr/>
      <dgm:t>
        <a:bodyPr/>
        <a:lstStyle/>
        <a:p>
          <a:endParaRPr lang="en-US"/>
        </a:p>
      </dgm:t>
    </dgm:pt>
    <dgm:pt modelId="{76AADE2D-A009-43F9-BBDC-3DB51E4BF40B}">
      <dgm:prSet/>
      <dgm:spPr/>
      <dgm:t>
        <a:bodyPr/>
        <a:lstStyle/>
        <a:p>
          <a:r>
            <a:rPr lang="en-GB"/>
            <a:t>The fact that the glasses are not entirely clean </a:t>
          </a:r>
          <a:endParaRPr lang="en-US"/>
        </a:p>
      </dgm:t>
    </dgm:pt>
    <dgm:pt modelId="{1536C254-9BE0-47C7-B59F-FED79C4BB837}" type="parTrans" cxnId="{9F0367B0-5CAF-4667-A196-24CBD1121F10}">
      <dgm:prSet/>
      <dgm:spPr/>
      <dgm:t>
        <a:bodyPr/>
        <a:lstStyle/>
        <a:p>
          <a:endParaRPr lang="en-US"/>
        </a:p>
      </dgm:t>
    </dgm:pt>
    <dgm:pt modelId="{C92E0F86-3380-4D1B-B52E-F6B22FA4E46D}" type="sibTrans" cxnId="{9F0367B0-5CAF-4667-A196-24CBD1121F10}">
      <dgm:prSet/>
      <dgm:spPr/>
      <dgm:t>
        <a:bodyPr/>
        <a:lstStyle/>
        <a:p>
          <a:endParaRPr lang="en-US"/>
        </a:p>
      </dgm:t>
    </dgm:pt>
    <dgm:pt modelId="{4861190D-515E-4018-9EA2-54486BB4BAD1}">
      <dgm:prSet/>
      <dgm:spPr/>
      <dgm:t>
        <a:bodyPr/>
        <a:lstStyle/>
        <a:p>
          <a:r>
            <a:rPr lang="en-GB"/>
            <a:t>The fact that the machine is not well maintain</a:t>
          </a:r>
          <a:endParaRPr lang="en-US"/>
        </a:p>
      </dgm:t>
    </dgm:pt>
    <dgm:pt modelId="{3B70EBE5-5340-41B8-AE03-41768A023988}" type="parTrans" cxnId="{43B1A4CD-07A5-4171-8859-FCE538328EA8}">
      <dgm:prSet/>
      <dgm:spPr/>
      <dgm:t>
        <a:bodyPr/>
        <a:lstStyle/>
        <a:p>
          <a:endParaRPr lang="en-US"/>
        </a:p>
      </dgm:t>
    </dgm:pt>
    <dgm:pt modelId="{EA1B6113-E882-4FDC-BDCA-D815C816B8C6}" type="sibTrans" cxnId="{43B1A4CD-07A5-4171-8859-FCE538328EA8}">
      <dgm:prSet/>
      <dgm:spPr/>
      <dgm:t>
        <a:bodyPr/>
        <a:lstStyle/>
        <a:p>
          <a:endParaRPr lang="en-US"/>
        </a:p>
      </dgm:t>
    </dgm:pt>
    <dgm:pt modelId="{CDBAEE9B-86A9-4E16-8768-DF526812A389}">
      <dgm:prSet/>
      <dgm:spPr/>
      <dgm:t>
        <a:bodyPr/>
        <a:lstStyle/>
        <a:p>
          <a:r>
            <a:rPr lang="en-GB"/>
            <a:t>Doesn’t dry the glasses</a:t>
          </a:r>
          <a:endParaRPr lang="en-US"/>
        </a:p>
      </dgm:t>
    </dgm:pt>
    <dgm:pt modelId="{4016EC67-BF97-4D8C-AF5A-E0079D116EDB}" type="parTrans" cxnId="{6F51E091-2C67-4D62-9243-9FE78B6EEEF8}">
      <dgm:prSet/>
      <dgm:spPr/>
      <dgm:t>
        <a:bodyPr/>
        <a:lstStyle/>
        <a:p>
          <a:endParaRPr lang="en-US"/>
        </a:p>
      </dgm:t>
    </dgm:pt>
    <dgm:pt modelId="{C6ABB4A5-AC98-45F7-9198-22BB39471A1F}" type="sibTrans" cxnId="{6F51E091-2C67-4D62-9243-9FE78B6EEEF8}">
      <dgm:prSet/>
      <dgm:spPr/>
      <dgm:t>
        <a:bodyPr/>
        <a:lstStyle/>
        <a:p>
          <a:endParaRPr lang="en-US"/>
        </a:p>
      </dgm:t>
    </dgm:pt>
    <dgm:pt modelId="{B569C4EB-28D4-4F8D-AEF0-CBE29DCB0903}" type="pres">
      <dgm:prSet presAssocID="{CB826B99-5A27-47B2-92BC-9EA5020AD587}" presName="outerComposite" presStyleCnt="0">
        <dgm:presLayoutVars>
          <dgm:chMax val="5"/>
          <dgm:dir/>
          <dgm:resizeHandles val="exact"/>
        </dgm:presLayoutVars>
      </dgm:prSet>
      <dgm:spPr/>
    </dgm:pt>
    <dgm:pt modelId="{46C0919D-CB13-4A23-986B-7980177B8E00}" type="pres">
      <dgm:prSet presAssocID="{CB826B99-5A27-47B2-92BC-9EA5020AD587}" presName="dummyMaxCanvas" presStyleCnt="0">
        <dgm:presLayoutVars/>
      </dgm:prSet>
      <dgm:spPr/>
    </dgm:pt>
    <dgm:pt modelId="{95251CE8-EB63-4E35-A150-2B66D1C161AE}" type="pres">
      <dgm:prSet presAssocID="{CB826B99-5A27-47B2-92BC-9EA5020AD587}" presName="FiveNodes_1" presStyleLbl="node1" presStyleIdx="0" presStyleCnt="5">
        <dgm:presLayoutVars>
          <dgm:bulletEnabled val="1"/>
        </dgm:presLayoutVars>
      </dgm:prSet>
      <dgm:spPr/>
    </dgm:pt>
    <dgm:pt modelId="{E9CE0493-AC3A-4808-9AAC-339608CC9EAA}" type="pres">
      <dgm:prSet presAssocID="{CB826B99-5A27-47B2-92BC-9EA5020AD587}" presName="FiveNodes_2" presStyleLbl="node1" presStyleIdx="1" presStyleCnt="5">
        <dgm:presLayoutVars>
          <dgm:bulletEnabled val="1"/>
        </dgm:presLayoutVars>
      </dgm:prSet>
      <dgm:spPr/>
    </dgm:pt>
    <dgm:pt modelId="{E910E696-A9B5-41CA-9B2D-A60C2896EF3E}" type="pres">
      <dgm:prSet presAssocID="{CB826B99-5A27-47B2-92BC-9EA5020AD587}" presName="FiveNodes_3" presStyleLbl="node1" presStyleIdx="2" presStyleCnt="5">
        <dgm:presLayoutVars>
          <dgm:bulletEnabled val="1"/>
        </dgm:presLayoutVars>
      </dgm:prSet>
      <dgm:spPr/>
    </dgm:pt>
    <dgm:pt modelId="{35E3470D-DD41-476D-9607-F05D6682E590}" type="pres">
      <dgm:prSet presAssocID="{CB826B99-5A27-47B2-92BC-9EA5020AD587}" presName="FiveNodes_4" presStyleLbl="node1" presStyleIdx="3" presStyleCnt="5">
        <dgm:presLayoutVars>
          <dgm:bulletEnabled val="1"/>
        </dgm:presLayoutVars>
      </dgm:prSet>
      <dgm:spPr/>
    </dgm:pt>
    <dgm:pt modelId="{293E9FED-08FA-4A22-BE74-3AD07F9060CF}" type="pres">
      <dgm:prSet presAssocID="{CB826B99-5A27-47B2-92BC-9EA5020AD587}" presName="FiveNodes_5" presStyleLbl="node1" presStyleIdx="4" presStyleCnt="5">
        <dgm:presLayoutVars>
          <dgm:bulletEnabled val="1"/>
        </dgm:presLayoutVars>
      </dgm:prSet>
      <dgm:spPr/>
    </dgm:pt>
    <dgm:pt modelId="{559AB8B5-0DCF-4B7A-887C-6B17711812F9}" type="pres">
      <dgm:prSet presAssocID="{CB826B99-5A27-47B2-92BC-9EA5020AD587}" presName="FiveConn_1-2" presStyleLbl="fgAccFollowNode1" presStyleIdx="0" presStyleCnt="4">
        <dgm:presLayoutVars>
          <dgm:bulletEnabled val="1"/>
        </dgm:presLayoutVars>
      </dgm:prSet>
      <dgm:spPr/>
    </dgm:pt>
    <dgm:pt modelId="{C4457E55-F252-489F-BC57-30A0385B1E81}" type="pres">
      <dgm:prSet presAssocID="{CB826B99-5A27-47B2-92BC-9EA5020AD587}" presName="FiveConn_2-3" presStyleLbl="fgAccFollowNode1" presStyleIdx="1" presStyleCnt="4">
        <dgm:presLayoutVars>
          <dgm:bulletEnabled val="1"/>
        </dgm:presLayoutVars>
      </dgm:prSet>
      <dgm:spPr/>
    </dgm:pt>
    <dgm:pt modelId="{1C477087-CB31-451D-9060-3D86FD29F308}" type="pres">
      <dgm:prSet presAssocID="{CB826B99-5A27-47B2-92BC-9EA5020AD587}" presName="FiveConn_3-4" presStyleLbl="fgAccFollowNode1" presStyleIdx="2" presStyleCnt="4">
        <dgm:presLayoutVars>
          <dgm:bulletEnabled val="1"/>
        </dgm:presLayoutVars>
      </dgm:prSet>
      <dgm:spPr/>
    </dgm:pt>
    <dgm:pt modelId="{E27C8E7F-D91B-480E-AEA3-6552E8B557DA}" type="pres">
      <dgm:prSet presAssocID="{CB826B99-5A27-47B2-92BC-9EA5020AD587}" presName="FiveConn_4-5" presStyleLbl="fgAccFollowNode1" presStyleIdx="3" presStyleCnt="4">
        <dgm:presLayoutVars>
          <dgm:bulletEnabled val="1"/>
        </dgm:presLayoutVars>
      </dgm:prSet>
      <dgm:spPr/>
    </dgm:pt>
    <dgm:pt modelId="{39F82763-7EFA-4226-97BF-6A67D6437F17}" type="pres">
      <dgm:prSet presAssocID="{CB826B99-5A27-47B2-92BC-9EA5020AD587}" presName="FiveNodes_1_text" presStyleLbl="node1" presStyleIdx="4" presStyleCnt="5">
        <dgm:presLayoutVars>
          <dgm:bulletEnabled val="1"/>
        </dgm:presLayoutVars>
      </dgm:prSet>
      <dgm:spPr/>
    </dgm:pt>
    <dgm:pt modelId="{4797052A-0463-4108-BB9C-06A454AABC00}" type="pres">
      <dgm:prSet presAssocID="{CB826B99-5A27-47B2-92BC-9EA5020AD587}" presName="FiveNodes_2_text" presStyleLbl="node1" presStyleIdx="4" presStyleCnt="5">
        <dgm:presLayoutVars>
          <dgm:bulletEnabled val="1"/>
        </dgm:presLayoutVars>
      </dgm:prSet>
      <dgm:spPr/>
    </dgm:pt>
    <dgm:pt modelId="{ACBD47DF-527E-4101-B008-C14C2B294424}" type="pres">
      <dgm:prSet presAssocID="{CB826B99-5A27-47B2-92BC-9EA5020AD587}" presName="FiveNodes_3_text" presStyleLbl="node1" presStyleIdx="4" presStyleCnt="5">
        <dgm:presLayoutVars>
          <dgm:bulletEnabled val="1"/>
        </dgm:presLayoutVars>
      </dgm:prSet>
      <dgm:spPr/>
    </dgm:pt>
    <dgm:pt modelId="{3454D4ED-A0D5-4D46-94F3-9C653CE8553E}" type="pres">
      <dgm:prSet presAssocID="{CB826B99-5A27-47B2-92BC-9EA5020AD587}" presName="FiveNodes_4_text" presStyleLbl="node1" presStyleIdx="4" presStyleCnt="5">
        <dgm:presLayoutVars>
          <dgm:bulletEnabled val="1"/>
        </dgm:presLayoutVars>
      </dgm:prSet>
      <dgm:spPr/>
    </dgm:pt>
    <dgm:pt modelId="{D599CF49-5AB7-4EAF-9A2A-490D89D8B0B1}" type="pres">
      <dgm:prSet presAssocID="{CB826B99-5A27-47B2-92BC-9EA5020AD58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5F77D02-3A6E-41F9-97DB-1F6814CA69B4}" type="presOf" srcId="{CB826B99-5A27-47B2-92BC-9EA5020AD587}" destId="{B569C4EB-28D4-4F8D-AEF0-CBE29DCB0903}" srcOrd="0" destOrd="0" presId="urn:microsoft.com/office/officeart/2005/8/layout/vProcess5"/>
    <dgm:cxn modelId="{17F88508-F680-49BD-8810-E2D4BE364DD9}" srcId="{CB826B99-5A27-47B2-92BC-9EA5020AD587}" destId="{24298BE7-6FDF-45C5-AEFB-5545668B87E7}" srcOrd="1" destOrd="0" parTransId="{84A1F0B8-182B-4D75-B4A2-13B80CBB5DDF}" sibTransId="{654A75FC-1194-43BF-B30F-6A85D421FA64}"/>
    <dgm:cxn modelId="{5292EE10-33B7-42CF-9DB5-E19CF16DA680}" type="presOf" srcId="{76AADE2D-A009-43F9-BBDC-3DB51E4BF40B}" destId="{ACBD47DF-527E-4101-B008-C14C2B294424}" srcOrd="1" destOrd="0" presId="urn:microsoft.com/office/officeart/2005/8/layout/vProcess5"/>
    <dgm:cxn modelId="{D50EF129-B327-4512-9187-9AFD58B321E1}" type="presOf" srcId="{C32F509B-CA65-410F-9484-67CCCE90F960}" destId="{39F82763-7EFA-4226-97BF-6A67D6437F17}" srcOrd="1" destOrd="0" presId="urn:microsoft.com/office/officeart/2005/8/layout/vProcess5"/>
    <dgm:cxn modelId="{84CEBC60-CAF2-46A2-B6C9-6B794E75369D}" type="presOf" srcId="{76AADE2D-A009-43F9-BBDC-3DB51E4BF40B}" destId="{E910E696-A9B5-41CA-9B2D-A60C2896EF3E}" srcOrd="0" destOrd="0" presId="urn:microsoft.com/office/officeart/2005/8/layout/vProcess5"/>
    <dgm:cxn modelId="{59191162-6396-47C4-A83F-5009209701EE}" type="presOf" srcId="{4861190D-515E-4018-9EA2-54486BB4BAD1}" destId="{3454D4ED-A0D5-4D46-94F3-9C653CE8553E}" srcOrd="1" destOrd="0" presId="urn:microsoft.com/office/officeart/2005/8/layout/vProcess5"/>
    <dgm:cxn modelId="{43DBCD42-F66A-42F9-9248-A84B1FB4136B}" type="presOf" srcId="{C32F509B-CA65-410F-9484-67CCCE90F960}" destId="{95251CE8-EB63-4E35-A150-2B66D1C161AE}" srcOrd="0" destOrd="0" presId="urn:microsoft.com/office/officeart/2005/8/layout/vProcess5"/>
    <dgm:cxn modelId="{B5B45649-CDF3-42EB-BC96-75A5C5FFB018}" type="presOf" srcId="{4861190D-515E-4018-9EA2-54486BB4BAD1}" destId="{35E3470D-DD41-476D-9607-F05D6682E590}" srcOrd="0" destOrd="0" presId="urn:microsoft.com/office/officeart/2005/8/layout/vProcess5"/>
    <dgm:cxn modelId="{F98EC554-B462-4D19-8F38-FBE2A851219A}" type="presOf" srcId="{654A75FC-1194-43BF-B30F-6A85D421FA64}" destId="{C4457E55-F252-489F-BC57-30A0385B1E81}" srcOrd="0" destOrd="0" presId="urn:microsoft.com/office/officeart/2005/8/layout/vProcess5"/>
    <dgm:cxn modelId="{88994B7C-BFD7-4511-B3D2-3271862D8C05}" type="presOf" srcId="{7C2803D2-649F-405B-8FED-6B39ED6227E9}" destId="{559AB8B5-0DCF-4B7A-887C-6B17711812F9}" srcOrd="0" destOrd="0" presId="urn:microsoft.com/office/officeart/2005/8/layout/vProcess5"/>
    <dgm:cxn modelId="{A9C8128B-BC6E-4B38-BBF3-CEEFDC38492C}" type="presOf" srcId="{CDBAEE9B-86A9-4E16-8768-DF526812A389}" destId="{D599CF49-5AB7-4EAF-9A2A-490D89D8B0B1}" srcOrd="1" destOrd="0" presId="urn:microsoft.com/office/officeart/2005/8/layout/vProcess5"/>
    <dgm:cxn modelId="{6F51E091-2C67-4D62-9243-9FE78B6EEEF8}" srcId="{CB826B99-5A27-47B2-92BC-9EA5020AD587}" destId="{CDBAEE9B-86A9-4E16-8768-DF526812A389}" srcOrd="4" destOrd="0" parTransId="{4016EC67-BF97-4D8C-AF5A-E0079D116EDB}" sibTransId="{C6ABB4A5-AC98-45F7-9198-22BB39471A1F}"/>
    <dgm:cxn modelId="{DBE59093-32C8-43E3-AC44-83D7D17CB03F}" type="presOf" srcId="{24298BE7-6FDF-45C5-AEFB-5545668B87E7}" destId="{4797052A-0463-4108-BB9C-06A454AABC00}" srcOrd="1" destOrd="0" presId="urn:microsoft.com/office/officeart/2005/8/layout/vProcess5"/>
    <dgm:cxn modelId="{88F183A7-DA8E-4C37-BBC0-38076C5AA027}" type="presOf" srcId="{C92E0F86-3380-4D1B-B52E-F6B22FA4E46D}" destId="{1C477087-CB31-451D-9060-3D86FD29F308}" srcOrd="0" destOrd="0" presId="urn:microsoft.com/office/officeart/2005/8/layout/vProcess5"/>
    <dgm:cxn modelId="{9F0367B0-5CAF-4667-A196-24CBD1121F10}" srcId="{CB826B99-5A27-47B2-92BC-9EA5020AD587}" destId="{76AADE2D-A009-43F9-BBDC-3DB51E4BF40B}" srcOrd="2" destOrd="0" parTransId="{1536C254-9BE0-47C7-B59F-FED79C4BB837}" sibTransId="{C92E0F86-3380-4D1B-B52E-F6B22FA4E46D}"/>
    <dgm:cxn modelId="{43B1A4CD-07A5-4171-8859-FCE538328EA8}" srcId="{CB826B99-5A27-47B2-92BC-9EA5020AD587}" destId="{4861190D-515E-4018-9EA2-54486BB4BAD1}" srcOrd="3" destOrd="0" parTransId="{3B70EBE5-5340-41B8-AE03-41768A023988}" sibTransId="{EA1B6113-E882-4FDC-BDCA-D815C816B8C6}"/>
    <dgm:cxn modelId="{10ABEBD4-434A-49E7-B783-34F2FE82B18F}" type="presOf" srcId="{24298BE7-6FDF-45C5-AEFB-5545668B87E7}" destId="{E9CE0493-AC3A-4808-9AAC-339608CC9EAA}" srcOrd="0" destOrd="0" presId="urn:microsoft.com/office/officeart/2005/8/layout/vProcess5"/>
    <dgm:cxn modelId="{758319E2-967B-43AB-AAF2-5FE751E1174E}" type="presOf" srcId="{CDBAEE9B-86A9-4E16-8768-DF526812A389}" destId="{293E9FED-08FA-4A22-BE74-3AD07F9060CF}" srcOrd="0" destOrd="0" presId="urn:microsoft.com/office/officeart/2005/8/layout/vProcess5"/>
    <dgm:cxn modelId="{0F5D8BEA-4D9E-4A51-9CDF-732E7C80D66F}" srcId="{CB826B99-5A27-47B2-92BC-9EA5020AD587}" destId="{C32F509B-CA65-410F-9484-67CCCE90F960}" srcOrd="0" destOrd="0" parTransId="{623484A8-6476-4461-B3AD-763C4FD8BE31}" sibTransId="{7C2803D2-649F-405B-8FED-6B39ED6227E9}"/>
    <dgm:cxn modelId="{0623A1ED-74C8-4C5B-952A-F99F5FD4B871}" type="presOf" srcId="{EA1B6113-E882-4FDC-BDCA-D815C816B8C6}" destId="{E27C8E7F-D91B-480E-AEA3-6552E8B557DA}" srcOrd="0" destOrd="0" presId="urn:microsoft.com/office/officeart/2005/8/layout/vProcess5"/>
    <dgm:cxn modelId="{D7E19DCB-8175-4EE1-90F1-806A6FA1BDF7}" type="presParOf" srcId="{B569C4EB-28D4-4F8D-AEF0-CBE29DCB0903}" destId="{46C0919D-CB13-4A23-986B-7980177B8E00}" srcOrd="0" destOrd="0" presId="urn:microsoft.com/office/officeart/2005/8/layout/vProcess5"/>
    <dgm:cxn modelId="{B4474C6F-AC93-4BB4-A967-87059C39433C}" type="presParOf" srcId="{B569C4EB-28D4-4F8D-AEF0-CBE29DCB0903}" destId="{95251CE8-EB63-4E35-A150-2B66D1C161AE}" srcOrd="1" destOrd="0" presId="urn:microsoft.com/office/officeart/2005/8/layout/vProcess5"/>
    <dgm:cxn modelId="{73CC81BA-AEF9-4B1A-B450-2A27B2FB1EAB}" type="presParOf" srcId="{B569C4EB-28D4-4F8D-AEF0-CBE29DCB0903}" destId="{E9CE0493-AC3A-4808-9AAC-339608CC9EAA}" srcOrd="2" destOrd="0" presId="urn:microsoft.com/office/officeart/2005/8/layout/vProcess5"/>
    <dgm:cxn modelId="{4C05BF7B-9732-4BEA-8079-20C8A206CE55}" type="presParOf" srcId="{B569C4EB-28D4-4F8D-AEF0-CBE29DCB0903}" destId="{E910E696-A9B5-41CA-9B2D-A60C2896EF3E}" srcOrd="3" destOrd="0" presId="urn:microsoft.com/office/officeart/2005/8/layout/vProcess5"/>
    <dgm:cxn modelId="{329F9DAD-353B-49B6-9528-8782081BC9B1}" type="presParOf" srcId="{B569C4EB-28D4-4F8D-AEF0-CBE29DCB0903}" destId="{35E3470D-DD41-476D-9607-F05D6682E590}" srcOrd="4" destOrd="0" presId="urn:microsoft.com/office/officeart/2005/8/layout/vProcess5"/>
    <dgm:cxn modelId="{B12471A7-BEAC-4C7A-8C25-9A6980600C58}" type="presParOf" srcId="{B569C4EB-28D4-4F8D-AEF0-CBE29DCB0903}" destId="{293E9FED-08FA-4A22-BE74-3AD07F9060CF}" srcOrd="5" destOrd="0" presId="urn:microsoft.com/office/officeart/2005/8/layout/vProcess5"/>
    <dgm:cxn modelId="{E57D753F-8AD4-4E35-B3A0-0335639283DB}" type="presParOf" srcId="{B569C4EB-28D4-4F8D-AEF0-CBE29DCB0903}" destId="{559AB8B5-0DCF-4B7A-887C-6B17711812F9}" srcOrd="6" destOrd="0" presId="urn:microsoft.com/office/officeart/2005/8/layout/vProcess5"/>
    <dgm:cxn modelId="{8645C006-E6F6-41C9-A967-DD239900D4BA}" type="presParOf" srcId="{B569C4EB-28D4-4F8D-AEF0-CBE29DCB0903}" destId="{C4457E55-F252-489F-BC57-30A0385B1E81}" srcOrd="7" destOrd="0" presId="urn:microsoft.com/office/officeart/2005/8/layout/vProcess5"/>
    <dgm:cxn modelId="{BF9DBC39-5684-481C-9E06-4E9539F7096D}" type="presParOf" srcId="{B569C4EB-28D4-4F8D-AEF0-CBE29DCB0903}" destId="{1C477087-CB31-451D-9060-3D86FD29F308}" srcOrd="8" destOrd="0" presId="urn:microsoft.com/office/officeart/2005/8/layout/vProcess5"/>
    <dgm:cxn modelId="{17E19D62-8C6C-451F-ADE0-EB7D0B3B242F}" type="presParOf" srcId="{B569C4EB-28D4-4F8D-AEF0-CBE29DCB0903}" destId="{E27C8E7F-D91B-480E-AEA3-6552E8B557DA}" srcOrd="9" destOrd="0" presId="urn:microsoft.com/office/officeart/2005/8/layout/vProcess5"/>
    <dgm:cxn modelId="{AA320935-10C6-4A50-98FD-0939CEFB57D2}" type="presParOf" srcId="{B569C4EB-28D4-4F8D-AEF0-CBE29DCB0903}" destId="{39F82763-7EFA-4226-97BF-6A67D6437F17}" srcOrd="10" destOrd="0" presId="urn:microsoft.com/office/officeart/2005/8/layout/vProcess5"/>
    <dgm:cxn modelId="{20056CA0-9903-4282-A456-DF0C349A7B6B}" type="presParOf" srcId="{B569C4EB-28D4-4F8D-AEF0-CBE29DCB0903}" destId="{4797052A-0463-4108-BB9C-06A454AABC00}" srcOrd="11" destOrd="0" presId="urn:microsoft.com/office/officeart/2005/8/layout/vProcess5"/>
    <dgm:cxn modelId="{8641C3CF-7AF7-4BA4-AB9C-0562825C67BD}" type="presParOf" srcId="{B569C4EB-28D4-4F8D-AEF0-CBE29DCB0903}" destId="{ACBD47DF-527E-4101-B008-C14C2B294424}" srcOrd="12" destOrd="0" presId="urn:microsoft.com/office/officeart/2005/8/layout/vProcess5"/>
    <dgm:cxn modelId="{4CEC33A0-BA4E-4DF7-9DC2-D111BDFA1B07}" type="presParOf" srcId="{B569C4EB-28D4-4F8D-AEF0-CBE29DCB0903}" destId="{3454D4ED-A0D5-4D46-94F3-9C653CE8553E}" srcOrd="13" destOrd="0" presId="urn:microsoft.com/office/officeart/2005/8/layout/vProcess5"/>
    <dgm:cxn modelId="{96DEE51D-AB44-47D8-9A37-33336B28BBDA}" type="presParOf" srcId="{B569C4EB-28D4-4F8D-AEF0-CBE29DCB0903}" destId="{D599CF49-5AB7-4EAF-9A2A-490D89D8B0B1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611F28-5A0D-49A7-8243-67AE02BDBEA3}">
      <dsp:nvSpPr>
        <dsp:cNvPr id="0" name=""/>
        <dsp:cNvSpPr/>
      </dsp:nvSpPr>
      <dsp:spPr>
        <a:xfrm>
          <a:off x="592801" y="557713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D99731-0787-47F8-B564-208C6E3CA7F9}">
      <dsp:nvSpPr>
        <dsp:cNvPr id="0" name=""/>
        <dsp:cNvSpPr/>
      </dsp:nvSpPr>
      <dsp:spPr>
        <a:xfrm>
          <a:off x="826801" y="791713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5876DC-A7F5-4283-BB27-DE8B398023C3}">
      <dsp:nvSpPr>
        <dsp:cNvPr id="0" name=""/>
        <dsp:cNvSpPr/>
      </dsp:nvSpPr>
      <dsp:spPr>
        <a:xfrm>
          <a:off x="241801" y="199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Pleasant</a:t>
          </a:r>
          <a:endParaRPr lang="en-US" sz="1500" kern="1200"/>
        </a:p>
      </dsp:txBody>
      <dsp:txXfrm>
        <a:off x="241801" y="1997713"/>
        <a:ext cx="1800000" cy="720000"/>
      </dsp:txXfrm>
    </dsp:sp>
    <dsp:sp modelId="{C2CD8E0A-E9DD-4005-A018-1CA8F3CC9A93}">
      <dsp:nvSpPr>
        <dsp:cNvPr id="0" name=""/>
        <dsp:cNvSpPr/>
      </dsp:nvSpPr>
      <dsp:spPr>
        <a:xfrm>
          <a:off x="2707801" y="557713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2F16DB-8A06-4C6E-AB58-4267173A7740}">
      <dsp:nvSpPr>
        <dsp:cNvPr id="0" name=""/>
        <dsp:cNvSpPr/>
      </dsp:nvSpPr>
      <dsp:spPr>
        <a:xfrm>
          <a:off x="2941801" y="791713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133889-0EF3-4021-ABF4-66AD0207807A}">
      <dsp:nvSpPr>
        <dsp:cNvPr id="0" name=""/>
        <dsp:cNvSpPr/>
      </dsp:nvSpPr>
      <dsp:spPr>
        <a:xfrm>
          <a:off x="2356801" y="199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A lot of things to learn</a:t>
          </a:r>
          <a:endParaRPr lang="en-US" sz="1500" kern="1200"/>
        </a:p>
      </dsp:txBody>
      <dsp:txXfrm>
        <a:off x="2356801" y="1997713"/>
        <a:ext cx="1800000" cy="720000"/>
      </dsp:txXfrm>
    </dsp:sp>
    <dsp:sp modelId="{7A044F69-61AA-4462-A6ED-1048EB14E982}">
      <dsp:nvSpPr>
        <dsp:cNvPr id="0" name=""/>
        <dsp:cNvSpPr/>
      </dsp:nvSpPr>
      <dsp:spPr>
        <a:xfrm>
          <a:off x="4822802" y="557713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30CCC1-74C7-4372-B75F-16DAA8E27B4B}">
      <dsp:nvSpPr>
        <dsp:cNvPr id="0" name=""/>
        <dsp:cNvSpPr/>
      </dsp:nvSpPr>
      <dsp:spPr>
        <a:xfrm>
          <a:off x="5056802" y="791713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A205D-A54A-4624-B817-185565223E0A}">
      <dsp:nvSpPr>
        <dsp:cNvPr id="0" name=""/>
        <dsp:cNvSpPr/>
      </dsp:nvSpPr>
      <dsp:spPr>
        <a:xfrm>
          <a:off x="4471802" y="199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Satisfying</a:t>
          </a:r>
          <a:endParaRPr lang="en-US" sz="1500" kern="1200"/>
        </a:p>
      </dsp:txBody>
      <dsp:txXfrm>
        <a:off x="4471802" y="1997713"/>
        <a:ext cx="1800000" cy="720000"/>
      </dsp:txXfrm>
    </dsp:sp>
    <dsp:sp modelId="{2CAA3AE1-5A6B-47AE-9065-7319C0B71F9A}">
      <dsp:nvSpPr>
        <dsp:cNvPr id="0" name=""/>
        <dsp:cNvSpPr/>
      </dsp:nvSpPr>
      <dsp:spPr>
        <a:xfrm>
          <a:off x="1650301" y="3167713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5D5307-D08F-4044-9CC6-D77319968DBA}">
      <dsp:nvSpPr>
        <dsp:cNvPr id="0" name=""/>
        <dsp:cNvSpPr/>
      </dsp:nvSpPr>
      <dsp:spPr>
        <a:xfrm>
          <a:off x="1884301" y="3401713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2EB1C3-5842-45FB-B92E-0E08F70A4202}">
      <dsp:nvSpPr>
        <dsp:cNvPr id="0" name=""/>
        <dsp:cNvSpPr/>
      </dsp:nvSpPr>
      <dsp:spPr>
        <a:xfrm>
          <a:off x="1299301" y="460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Sometimes exhausting</a:t>
          </a:r>
          <a:endParaRPr lang="en-US" sz="1500" kern="1200"/>
        </a:p>
      </dsp:txBody>
      <dsp:txXfrm>
        <a:off x="1299301" y="4607713"/>
        <a:ext cx="1800000" cy="720000"/>
      </dsp:txXfrm>
    </dsp:sp>
    <dsp:sp modelId="{76C430B0-D6CF-4B90-B48E-2F18887EC4D2}">
      <dsp:nvSpPr>
        <dsp:cNvPr id="0" name=""/>
        <dsp:cNvSpPr/>
      </dsp:nvSpPr>
      <dsp:spPr>
        <a:xfrm>
          <a:off x="3765302" y="3167713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8539F3-F8E2-4BD4-95C0-911B5BF03D3A}">
      <dsp:nvSpPr>
        <dsp:cNvPr id="0" name=""/>
        <dsp:cNvSpPr/>
      </dsp:nvSpPr>
      <dsp:spPr>
        <a:xfrm>
          <a:off x="3999302" y="3401713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724064-458C-40D2-85B9-C847EBB98F08}">
      <dsp:nvSpPr>
        <dsp:cNvPr id="0" name=""/>
        <dsp:cNvSpPr/>
      </dsp:nvSpPr>
      <dsp:spPr>
        <a:xfrm>
          <a:off x="3414302" y="460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Overall my favourite department</a:t>
          </a:r>
          <a:endParaRPr lang="en-US" sz="1500" kern="1200"/>
        </a:p>
      </dsp:txBody>
      <dsp:txXfrm>
        <a:off x="3414302" y="4607713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251CE8-EB63-4E35-A150-2B66D1C161AE}">
      <dsp:nvSpPr>
        <dsp:cNvPr id="0" name=""/>
        <dsp:cNvSpPr/>
      </dsp:nvSpPr>
      <dsp:spPr>
        <a:xfrm>
          <a:off x="0" y="0"/>
          <a:ext cx="3938928" cy="8906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smell</a:t>
          </a:r>
          <a:endParaRPr lang="en-US" sz="2100" kern="1200" dirty="0"/>
        </a:p>
      </dsp:txBody>
      <dsp:txXfrm>
        <a:off x="26085" y="26085"/>
        <a:ext cx="2873692" cy="838437"/>
      </dsp:txXfrm>
    </dsp:sp>
    <dsp:sp modelId="{E9CE0493-AC3A-4808-9AAC-339608CC9EAA}">
      <dsp:nvSpPr>
        <dsp:cNvPr id="0" name=""/>
        <dsp:cNvSpPr/>
      </dsp:nvSpPr>
      <dsp:spPr>
        <a:xfrm>
          <a:off x="294140" y="1014302"/>
          <a:ext cx="3938928" cy="890607"/>
        </a:xfrm>
        <a:prstGeom prst="roundRect">
          <a:avLst>
            <a:gd name="adj" fmla="val 10000"/>
          </a:avLst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way the glasses look</a:t>
          </a:r>
          <a:endParaRPr lang="en-US" sz="2100" kern="1200"/>
        </a:p>
      </dsp:txBody>
      <dsp:txXfrm>
        <a:off x="320225" y="1040387"/>
        <a:ext cx="3013722" cy="838437"/>
      </dsp:txXfrm>
    </dsp:sp>
    <dsp:sp modelId="{E910E696-A9B5-41CA-9B2D-A60C2896EF3E}">
      <dsp:nvSpPr>
        <dsp:cNvPr id="0" name=""/>
        <dsp:cNvSpPr/>
      </dsp:nvSpPr>
      <dsp:spPr>
        <a:xfrm>
          <a:off x="588281" y="2028605"/>
          <a:ext cx="3938928" cy="890607"/>
        </a:xfrm>
        <a:prstGeom prst="roundRect">
          <a:avLst>
            <a:gd name="adj" fmla="val 1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fact that the glasses are not entirely clean </a:t>
          </a:r>
          <a:endParaRPr lang="en-US" sz="2100" kern="1200"/>
        </a:p>
      </dsp:txBody>
      <dsp:txXfrm>
        <a:off x="614366" y="2054690"/>
        <a:ext cx="3013722" cy="838437"/>
      </dsp:txXfrm>
    </dsp:sp>
    <dsp:sp modelId="{35E3470D-DD41-476D-9607-F05D6682E590}">
      <dsp:nvSpPr>
        <dsp:cNvPr id="0" name=""/>
        <dsp:cNvSpPr/>
      </dsp:nvSpPr>
      <dsp:spPr>
        <a:xfrm>
          <a:off x="882422" y="3042908"/>
          <a:ext cx="3938928" cy="890607"/>
        </a:xfrm>
        <a:prstGeom prst="roundRect">
          <a:avLst>
            <a:gd name="adj" fmla="val 10000"/>
          </a:avLst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fact that the machine is not well maintain</a:t>
          </a:r>
          <a:endParaRPr lang="en-US" sz="2100" kern="1200"/>
        </a:p>
      </dsp:txBody>
      <dsp:txXfrm>
        <a:off x="908507" y="3068993"/>
        <a:ext cx="3013722" cy="838437"/>
      </dsp:txXfrm>
    </dsp:sp>
    <dsp:sp modelId="{293E9FED-08FA-4A22-BE74-3AD07F9060CF}">
      <dsp:nvSpPr>
        <dsp:cNvPr id="0" name=""/>
        <dsp:cNvSpPr/>
      </dsp:nvSpPr>
      <dsp:spPr>
        <a:xfrm>
          <a:off x="1176562" y="4057210"/>
          <a:ext cx="3938928" cy="890607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Doesn’t dry the glasses</a:t>
          </a:r>
          <a:endParaRPr lang="en-US" sz="2100" kern="1200"/>
        </a:p>
      </dsp:txBody>
      <dsp:txXfrm>
        <a:off x="1202647" y="4083295"/>
        <a:ext cx="3013722" cy="838437"/>
      </dsp:txXfrm>
    </dsp:sp>
    <dsp:sp modelId="{559AB8B5-0DCF-4B7A-887C-6B17711812F9}">
      <dsp:nvSpPr>
        <dsp:cNvPr id="0" name=""/>
        <dsp:cNvSpPr/>
      </dsp:nvSpPr>
      <dsp:spPr>
        <a:xfrm>
          <a:off x="3360033" y="650638"/>
          <a:ext cx="578894" cy="57889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3490284" y="650638"/>
        <a:ext cx="318392" cy="435618"/>
      </dsp:txXfrm>
    </dsp:sp>
    <dsp:sp modelId="{C4457E55-F252-489F-BC57-30A0385B1E81}">
      <dsp:nvSpPr>
        <dsp:cNvPr id="0" name=""/>
        <dsp:cNvSpPr/>
      </dsp:nvSpPr>
      <dsp:spPr>
        <a:xfrm>
          <a:off x="3654174" y="1664940"/>
          <a:ext cx="578894" cy="57889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83075"/>
            <a:satOff val="-25115"/>
            <a:lumOff val="-25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83075"/>
              <a:satOff val="-25115"/>
              <a:lumOff val="-2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3784425" y="1664940"/>
        <a:ext cx="318392" cy="435618"/>
      </dsp:txXfrm>
    </dsp:sp>
    <dsp:sp modelId="{1C477087-CB31-451D-9060-3D86FD29F308}">
      <dsp:nvSpPr>
        <dsp:cNvPr id="0" name=""/>
        <dsp:cNvSpPr/>
      </dsp:nvSpPr>
      <dsp:spPr>
        <a:xfrm>
          <a:off x="3948314" y="2664399"/>
          <a:ext cx="578894" cy="57889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566151"/>
            <a:satOff val="-50231"/>
            <a:lumOff val="-51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66151"/>
              <a:satOff val="-50231"/>
              <a:lumOff val="-5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4078565" y="2664399"/>
        <a:ext cx="318392" cy="435618"/>
      </dsp:txXfrm>
    </dsp:sp>
    <dsp:sp modelId="{E27C8E7F-D91B-480E-AEA3-6552E8B557DA}">
      <dsp:nvSpPr>
        <dsp:cNvPr id="0" name=""/>
        <dsp:cNvSpPr/>
      </dsp:nvSpPr>
      <dsp:spPr>
        <a:xfrm>
          <a:off x="4242455" y="3688598"/>
          <a:ext cx="578894" cy="57889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4372706" y="3688598"/>
        <a:ext cx="318392" cy="4356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B7ABE-2AD6-4180-826B-56F6B1F853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A900E7-15FE-4635-9BF8-AC5DB24E09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FB4C0-1172-4AF5-BC48-4405FC604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BF3B-F912-4150-A8CA-7756C771E883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FD375A-1FCB-4903-BDCD-D6A70D2E5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0A39EA-76B8-4282-955F-F8C7D36A8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73685-CF3F-44B5-948C-0E164D4B60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383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B00D5-4ABF-4E94-BB1C-71DB70A78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5878E-6394-4C10-A8F7-F30C33FBE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E4DA52-6115-4D25-BA9C-1608A352A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BF3B-F912-4150-A8CA-7756C771E883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EBD89-9E71-4984-A528-0B0323137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04B676-FC46-4E5E-AFBC-F77516A74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73685-CF3F-44B5-948C-0E164D4B60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479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D20C1-A154-410F-8D52-86B4EEF8B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A4946E-51B0-492D-9A83-FD25BCC90B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7ABCD3-38CD-4FBD-A056-B80BA86A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BF3B-F912-4150-A8CA-7756C771E883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ABC576-CCC8-4D30-962C-997CDE423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62C476-579F-4E12-B3E1-50FCFC577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73685-CF3F-44B5-948C-0E164D4B60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740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01935-3298-4FE3-8C94-2F5E3766C7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4EA93-3B41-4156-8D13-B42CD5133A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5436C0-3968-4B12-921A-F5A3BF7D16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B0C588-2E0F-42F6-B30B-D3CDE5769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BF3B-F912-4150-A8CA-7756C771E883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1052E5-BDFC-444F-901B-25F40BCEA0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8E8AC2-2FDF-427E-86F8-5051C4ED0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73685-CF3F-44B5-948C-0E164D4B60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347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C9798-E8E1-4ACE-87BA-B074CA195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27778-44C7-4D50-98C9-D4C3E930E9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6E2719-18DE-4BBA-93F0-882010E791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28F2C5-65C1-4B98-8ED1-E310C6274D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02E9EB-4D47-4EB4-84F6-AB860278C7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9C1282-93DB-4711-8318-97ECE68F0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BF3B-F912-4150-A8CA-7756C771E883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3A1554-17A5-469A-B7C9-27DEFEEC8C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211A34-8AEF-4276-85CB-ED3A06C34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73685-CF3F-44B5-948C-0E164D4B60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896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146F5-FA95-4812-81F4-5C0A7CB8B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75C546-110B-4817-B9B8-1DB5B6798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BF3B-F912-4150-A8CA-7756C771E883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17F30-1AE0-47E7-9A35-5030A4AE6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D7EECB-0AA0-47FC-9A29-310248FE0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73685-CF3F-44B5-948C-0E164D4B60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238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9DBCB2-42CD-4F61-8560-10A235052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BF3B-F912-4150-A8CA-7756C771E883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81ECAA-690F-4108-A632-16B0D68CB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10C1DB-5406-4BFF-89C9-20DA0F7CAD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73685-CF3F-44B5-948C-0E164D4B60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307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49CDD-E8CF-41E9-A249-E321BC460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1C195-1EFF-4350-B433-D7CDB5C349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14C908-1671-4DCC-B801-66D7AF328D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E4C9FA-750B-43A3-9C47-C25ACF66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BF3B-F912-4150-A8CA-7756C771E883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EFBC8E-2139-4DD6-94D3-30EF969F0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878DC3-F3DD-4091-88FF-BAF0A5F2E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73685-CF3F-44B5-948C-0E164D4B60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494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C6542-7808-448D-9C83-B64ACDA84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7ED8D3-5080-4A6E-9E9F-5E01A9ABD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C53363-B3B2-4DBC-85BD-14036DCF9C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6557C9-3CA5-40B2-8DCE-86D3A05112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BF3B-F912-4150-A8CA-7756C771E883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3F4794-613E-4A8B-A4CD-C600D4AEA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A80FC8-57F9-4571-B04F-7ADEE68DA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73685-CF3F-44B5-948C-0E164D4B60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721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927CF-C5EF-47FD-82EB-B91014EAC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8463D0-CE13-4E2B-AEB1-0A5D201D53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1AAE59-F591-4EC0-AA3C-71D1D432E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BF3B-F912-4150-A8CA-7756C771E883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0EC930-F950-4B4E-BF3F-F01CD07FD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DACF1F-1361-4AC8-91EA-7D0D454AC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73685-CF3F-44B5-948C-0E164D4B60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258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FA3018-1A87-4838-8BCB-1557961587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632758-D2E0-4A99-B5A1-B4470A5E02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825537-7A67-4430-8733-78B73D777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0BF3B-F912-4150-A8CA-7756C771E883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73104F-54C6-40F8-8483-B102AF7351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E61293-A8F4-4D00-900F-39A4395759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73685-CF3F-44B5-948C-0E164D4B60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711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03DEFB-220C-458C-9E22-F2F66C2D8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17BAD9-D1BB-4189-80E2-443FAF3AEF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758E43-7174-42A6-AB9D-9ABE43EDBF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50BF3B-F912-4150-A8CA-7756C771E883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F8A46-1FD7-45B2-BE7C-5CEF857B5D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2B5585-AF3C-4831-BFEA-1174656691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073685-CF3F-44B5-948C-0E164D4B60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563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g"/><Relationship Id="rId5" Type="http://schemas.openxmlformats.org/officeDocument/2006/relationships/image" Target="../media/image27.jpg"/><Relationship Id="rId4" Type="http://schemas.openxmlformats.org/officeDocument/2006/relationships/image" Target="../media/image26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70F40BD8-73B6-422D-AF69-A69F81D4FC4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80" r="2" b="19448"/>
          <a:stretch/>
        </p:blipFill>
        <p:spPr>
          <a:xfrm>
            <a:off x="8007861" y="1"/>
            <a:ext cx="4184139" cy="4247004"/>
          </a:xfrm>
          <a:custGeom>
            <a:avLst/>
            <a:gdLst>
              <a:gd name="connsiteX0" fmla="*/ 807468 w 4184139"/>
              <a:gd name="connsiteY0" fmla="*/ 0 h 4247004"/>
              <a:gd name="connsiteX1" fmla="*/ 4068803 w 4184139"/>
              <a:gd name="connsiteY1" fmla="*/ 0 h 4247004"/>
              <a:gd name="connsiteX2" fmla="*/ 4162158 w 4184139"/>
              <a:gd name="connsiteY2" fmla="*/ 84846 h 4247004"/>
              <a:gd name="connsiteX3" fmla="*/ 4184139 w 4184139"/>
              <a:gd name="connsiteY3" fmla="*/ 109032 h 4247004"/>
              <a:gd name="connsiteX4" fmla="*/ 4184139 w 4184139"/>
              <a:gd name="connsiteY4" fmla="*/ 3508705 h 4247004"/>
              <a:gd name="connsiteX5" fmla="*/ 4162158 w 4184139"/>
              <a:gd name="connsiteY5" fmla="*/ 3532891 h 4247004"/>
              <a:gd name="connsiteX6" fmla="*/ 2438135 w 4184139"/>
              <a:gd name="connsiteY6" fmla="*/ 4247004 h 4247004"/>
              <a:gd name="connsiteX7" fmla="*/ 0 w 4184139"/>
              <a:gd name="connsiteY7" fmla="*/ 1808869 h 4247004"/>
              <a:gd name="connsiteX8" fmla="*/ 714113 w 4184139"/>
              <a:gd name="connsiteY8" fmla="*/ 84846 h 4247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84139" h="4247004">
                <a:moveTo>
                  <a:pt x="807468" y="0"/>
                </a:moveTo>
                <a:lnTo>
                  <a:pt x="4068803" y="0"/>
                </a:lnTo>
                <a:lnTo>
                  <a:pt x="4162158" y="84846"/>
                </a:lnTo>
                <a:lnTo>
                  <a:pt x="4184139" y="109032"/>
                </a:lnTo>
                <a:lnTo>
                  <a:pt x="4184139" y="3508705"/>
                </a:lnTo>
                <a:lnTo>
                  <a:pt x="4162158" y="3532891"/>
                </a:lnTo>
                <a:cubicBezTo>
                  <a:pt x="3720942" y="3974107"/>
                  <a:pt x="3111408" y="4247004"/>
                  <a:pt x="2438135" y="4247004"/>
                </a:cubicBezTo>
                <a:cubicBezTo>
                  <a:pt x="1091590" y="4247004"/>
                  <a:pt x="0" y="3155414"/>
                  <a:pt x="0" y="1808869"/>
                </a:cubicBezTo>
                <a:cubicBezTo>
                  <a:pt x="0" y="1135596"/>
                  <a:pt x="272898" y="526062"/>
                  <a:pt x="714113" y="84846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9" name="Picture 8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BBC324B5-3E48-48A0-A76F-0CC4F853D7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1" r="3259" b="3"/>
          <a:stretch/>
        </p:blipFill>
        <p:spPr>
          <a:xfrm>
            <a:off x="3834182" y="1"/>
            <a:ext cx="4215670" cy="3381796"/>
          </a:xfrm>
          <a:custGeom>
            <a:avLst/>
            <a:gdLst>
              <a:gd name="connsiteX0" fmla="*/ 431362 w 4215670"/>
              <a:gd name="connsiteY0" fmla="*/ 0 h 3381796"/>
              <a:gd name="connsiteX1" fmla="*/ 3784309 w 4215670"/>
              <a:gd name="connsiteY1" fmla="*/ 0 h 3381796"/>
              <a:gd name="connsiteX2" fmla="*/ 3855685 w 4215670"/>
              <a:gd name="connsiteY2" fmla="*/ 95451 h 3381796"/>
              <a:gd name="connsiteX3" fmla="*/ 4215670 w 4215670"/>
              <a:gd name="connsiteY3" fmla="*/ 1273961 h 3381796"/>
              <a:gd name="connsiteX4" fmla="*/ 2107836 w 4215670"/>
              <a:gd name="connsiteY4" fmla="*/ 3381796 h 3381796"/>
              <a:gd name="connsiteX5" fmla="*/ 0 w 4215670"/>
              <a:gd name="connsiteY5" fmla="*/ 1273961 h 3381796"/>
              <a:gd name="connsiteX6" fmla="*/ 359986 w 4215670"/>
              <a:gd name="connsiteY6" fmla="*/ 95451 h 33817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15670" h="3381796">
                <a:moveTo>
                  <a:pt x="431362" y="0"/>
                </a:moveTo>
                <a:lnTo>
                  <a:pt x="3784309" y="0"/>
                </a:lnTo>
                <a:lnTo>
                  <a:pt x="3855685" y="95451"/>
                </a:lnTo>
                <a:cubicBezTo>
                  <a:pt x="4082961" y="431863"/>
                  <a:pt x="4215670" y="837414"/>
                  <a:pt x="4215670" y="1273961"/>
                </a:cubicBezTo>
                <a:cubicBezTo>
                  <a:pt x="4215670" y="2438087"/>
                  <a:pt x="3271960" y="3381796"/>
                  <a:pt x="2107836" y="3381796"/>
                </a:cubicBezTo>
                <a:cubicBezTo>
                  <a:pt x="943711" y="3381796"/>
                  <a:pt x="0" y="2438087"/>
                  <a:pt x="0" y="1273961"/>
                </a:cubicBezTo>
                <a:cubicBezTo>
                  <a:pt x="0" y="837414"/>
                  <a:pt x="132710" y="431863"/>
                  <a:pt x="359986" y="95451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7" name="Picture 6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B5214131-04FD-41C1-A0F1-3DA329181B4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9" r="26998" b="2"/>
          <a:stretch/>
        </p:blipFill>
        <p:spPr>
          <a:xfrm>
            <a:off x="1" y="1337091"/>
            <a:ext cx="5190767" cy="5530385"/>
          </a:xfrm>
          <a:custGeom>
            <a:avLst/>
            <a:gdLst>
              <a:gd name="connsiteX0" fmla="*/ 1986067 w 5190767"/>
              <a:gd name="connsiteY0" fmla="*/ 0 h 5530385"/>
              <a:gd name="connsiteX1" fmla="*/ 5190767 w 5190767"/>
              <a:gd name="connsiteY1" fmla="*/ 3204701 h 5530385"/>
              <a:gd name="connsiteX2" fmla="*/ 4252132 w 5190767"/>
              <a:gd name="connsiteY2" fmla="*/ 5470767 h 5530385"/>
              <a:gd name="connsiteX3" fmla="*/ 4186536 w 5190767"/>
              <a:gd name="connsiteY3" fmla="*/ 5530385 h 5530385"/>
              <a:gd name="connsiteX4" fmla="*/ 0 w 5190767"/>
              <a:gd name="connsiteY4" fmla="*/ 5530385 h 5530385"/>
              <a:gd name="connsiteX5" fmla="*/ 0 w 5190767"/>
              <a:gd name="connsiteY5" fmla="*/ 692598 h 5530385"/>
              <a:gd name="connsiteX6" fmla="*/ 194287 w 5190767"/>
              <a:gd name="connsiteY6" fmla="*/ 547313 h 5530385"/>
              <a:gd name="connsiteX7" fmla="*/ 1986067 w 5190767"/>
              <a:gd name="connsiteY7" fmla="*/ 0 h 553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0767" h="5530385">
                <a:moveTo>
                  <a:pt x="1986067" y="0"/>
                </a:moveTo>
                <a:cubicBezTo>
                  <a:pt x="3755974" y="0"/>
                  <a:pt x="5190767" y="1434794"/>
                  <a:pt x="5190767" y="3204701"/>
                </a:cubicBezTo>
                <a:cubicBezTo>
                  <a:pt x="5190767" y="4089655"/>
                  <a:pt x="4832069" y="4890830"/>
                  <a:pt x="4252132" y="5470767"/>
                </a:cubicBezTo>
                <a:lnTo>
                  <a:pt x="4186536" y="5530385"/>
                </a:lnTo>
                <a:lnTo>
                  <a:pt x="0" y="5530385"/>
                </a:lnTo>
                <a:lnTo>
                  <a:pt x="0" y="692598"/>
                </a:lnTo>
                <a:lnTo>
                  <a:pt x="194287" y="547313"/>
                </a:lnTo>
                <a:cubicBezTo>
                  <a:pt x="705761" y="201768"/>
                  <a:pt x="1322351" y="0"/>
                  <a:pt x="1986067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44" name="Picture 33">
            <a:extLst>
              <a:ext uri="{FF2B5EF4-FFF2-40B4-BE49-F238E27FC236}">
                <a16:creationId xmlns:a16="http://schemas.microsoft.com/office/drawing/2014/main" id="{4603FC70-67D9-49EF-983C-3853BF2B4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A9145B-A532-434B-B4AD-1271E47AB8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3563" y="4574535"/>
            <a:ext cx="6201111" cy="1160633"/>
          </a:xfrm>
        </p:spPr>
        <p:txBody>
          <a:bodyPr anchor="t">
            <a:normAutofit/>
          </a:bodyPr>
          <a:lstStyle/>
          <a:p>
            <a:pPr algn="r"/>
            <a:r>
              <a:rPr lang="en-GB" sz="3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Operational issue</a:t>
            </a:r>
            <a:br>
              <a:rPr lang="en-GB" sz="3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Food and Beverage department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2A57AC-9F3A-49DA-AD18-5073B9F19C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5832373"/>
            <a:ext cx="5650644" cy="683752"/>
          </a:xfrm>
        </p:spPr>
        <p:txBody>
          <a:bodyPr anchor="b">
            <a:normAutofit/>
          </a:bodyPr>
          <a:lstStyle/>
          <a:p>
            <a:pPr algn="r"/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Maria Madalina </a:t>
            </a:r>
            <a:r>
              <a:rPr lang="en-GB" sz="18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Vrincianu</a:t>
            </a: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6443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FC4F57-BBBC-4ED0-9279-5C0F947B3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My experience in the department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A0195F-0C47-47EB-9C99-3E53BCC03E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0010587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149935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675D4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B852F85D-B10D-4596-B231-968EDE9A0F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6181" y="1935509"/>
            <a:ext cx="5462546" cy="3030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869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C57C7-A8C8-4E0D-8A73-381DD6647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9" y="1396289"/>
            <a:ext cx="5006336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b="1"/>
              <a:t>Classeq Hydro 750 Commercial Dishwasher </a:t>
            </a:r>
            <a:br>
              <a:rPr lang="en-US" sz="2800" b="1"/>
            </a:br>
            <a:endParaRPr lang="en-US" sz="2800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E5B5C5F3-D653-42EF-A675-C6CDFB13E7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2871982"/>
            <a:ext cx="5006336" cy="3181684"/>
          </a:xfrm>
        </p:spPr>
        <p:txBody>
          <a:bodyPr anchor="t">
            <a:normAutofit/>
          </a:bodyPr>
          <a:lstStyle/>
          <a:p>
            <a:endParaRPr lang="en-US" sz="180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9218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picture containing indoor, appliance, cabinet, kitchen&#10;&#10;Description automatically generated">
            <a:extLst>
              <a:ext uri="{FF2B5EF4-FFF2-40B4-BE49-F238E27FC236}">
                <a16:creationId xmlns:a16="http://schemas.microsoft.com/office/drawing/2014/main" id="{1D281C7A-D8DB-4877-BFFE-512D7EEF7EC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4621"/>
          <a:stretch/>
        </p:blipFill>
        <p:spPr>
          <a:xfrm>
            <a:off x="6167846" y="10"/>
            <a:ext cx="6024154" cy="6857990"/>
          </a:xfrm>
          <a:custGeom>
            <a:avLst/>
            <a:gdLst>
              <a:gd name="connsiteX0" fmla="*/ 70374 w 6024154"/>
              <a:gd name="connsiteY0" fmla="*/ 0 h 6858000"/>
              <a:gd name="connsiteX1" fmla="*/ 6024154 w 6024154"/>
              <a:gd name="connsiteY1" fmla="*/ 0 h 6858000"/>
              <a:gd name="connsiteX2" fmla="*/ 6024154 w 6024154"/>
              <a:gd name="connsiteY2" fmla="*/ 6858000 h 6858000"/>
              <a:gd name="connsiteX3" fmla="*/ 3587167 w 6024154"/>
              <a:gd name="connsiteY3" fmla="*/ 6858000 h 6858000"/>
              <a:gd name="connsiteX4" fmla="*/ 3474220 w 6024154"/>
              <a:gd name="connsiteY4" fmla="*/ 6800152 h 6858000"/>
              <a:gd name="connsiteX5" fmla="*/ 0 w 6024154"/>
              <a:gd name="connsiteY5" fmla="*/ 962844 h 6858000"/>
              <a:gd name="connsiteX6" fmla="*/ 34274 w 6024154"/>
              <a:gd name="connsiteY6" fmla="*/ 2840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959699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7">
            <a:extLst>
              <a:ext uri="{FF2B5EF4-FFF2-40B4-BE49-F238E27FC236}">
                <a16:creationId xmlns:a16="http://schemas.microsoft.com/office/drawing/2014/main" id="{0499AD7B-99D4-4755-8966-F7BA04269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46920" cy="6858000"/>
          </a:xfrm>
          <a:prstGeom prst="rect">
            <a:avLst/>
          </a:prstGeom>
          <a:gradFill>
            <a:gsLst>
              <a:gs pos="0">
                <a:schemeClr val="accent5"/>
              </a:gs>
              <a:gs pos="25000">
                <a:schemeClr val="accent5"/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1A06F89A-489D-4383-94C5-42F7FF2E9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D1312C-A399-48D4-A4E1-D65CC0BB2E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Problems</a:t>
            </a:r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05D29DF9-10D4-4318-9C76-98AD2D5A1B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307873"/>
              </p:ext>
            </p:extLst>
          </p:nvPr>
        </p:nvGraphicFramePr>
        <p:xfrm>
          <a:off x="6091238" y="955653"/>
          <a:ext cx="5115491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2425610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2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picture containing indoor, cabinet, oven, kitchen&#10;&#10;Description automatically generated">
            <a:extLst>
              <a:ext uri="{FF2B5EF4-FFF2-40B4-BE49-F238E27FC236}">
                <a16:creationId xmlns:a16="http://schemas.microsoft.com/office/drawing/2014/main" id="{04A4175A-5294-4E36-92F0-C7D2C5339A5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13" r="1" b="1"/>
          <a:stretch/>
        </p:blipFill>
        <p:spPr>
          <a:xfrm>
            <a:off x="6176433" y="10"/>
            <a:ext cx="6015567" cy="3920034"/>
          </a:xfrm>
          <a:custGeom>
            <a:avLst/>
            <a:gdLst>
              <a:gd name="connsiteX0" fmla="*/ 0 w 6015567"/>
              <a:gd name="connsiteY0" fmla="*/ 0 h 3920044"/>
              <a:gd name="connsiteX1" fmla="*/ 6015567 w 6015567"/>
              <a:gd name="connsiteY1" fmla="*/ 0 h 3920044"/>
              <a:gd name="connsiteX2" fmla="*/ 6015567 w 6015567"/>
              <a:gd name="connsiteY2" fmla="*/ 3920044 h 3920044"/>
              <a:gd name="connsiteX3" fmla="*/ 2469659 w 6015567"/>
              <a:gd name="connsiteY3" fmla="*/ 3920044 h 3920044"/>
              <a:gd name="connsiteX4" fmla="*/ 2469659 w 6015567"/>
              <a:gd name="connsiteY4" fmla="*/ 3103224 h 3920044"/>
              <a:gd name="connsiteX5" fmla="*/ 0 w 6015567"/>
              <a:gd name="connsiteY5" fmla="*/ 3103224 h 3920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5567" h="3920044">
                <a:moveTo>
                  <a:pt x="0" y="0"/>
                </a:moveTo>
                <a:lnTo>
                  <a:pt x="6015567" y="0"/>
                </a:lnTo>
                <a:lnTo>
                  <a:pt x="6015567" y="3920044"/>
                </a:lnTo>
                <a:lnTo>
                  <a:pt x="2469659" y="3920044"/>
                </a:lnTo>
                <a:lnTo>
                  <a:pt x="2469659" y="3103224"/>
                </a:lnTo>
                <a:lnTo>
                  <a:pt x="0" y="3103224"/>
                </a:lnTo>
                <a:close/>
              </a:path>
            </a:pathLst>
          </a:custGeom>
        </p:spPr>
      </p:pic>
      <p:pic>
        <p:nvPicPr>
          <p:cNvPr id="7" name="Picture 6" descr="A picture containing indoor, cabinet, oven, kitchen&#10;&#10;Description automatically generated">
            <a:extLst>
              <a:ext uri="{FF2B5EF4-FFF2-40B4-BE49-F238E27FC236}">
                <a16:creationId xmlns:a16="http://schemas.microsoft.com/office/drawing/2014/main" id="{5BB5F1D9-2076-44D3-97B5-08E56B37C57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8" r="-4" b="-4"/>
          <a:stretch/>
        </p:blipFill>
        <p:spPr>
          <a:xfrm>
            <a:off x="20" y="4069976"/>
            <a:ext cx="3535311" cy="2788023"/>
          </a:xfrm>
          <a:prstGeom prst="rect">
            <a:avLst/>
          </a:prstGeom>
        </p:spPr>
      </p:pic>
      <p:pic>
        <p:nvPicPr>
          <p:cNvPr id="9" name="Picture 8" descr="A close up of a glass&#10;&#10;Description automatically generated">
            <a:extLst>
              <a:ext uri="{FF2B5EF4-FFF2-40B4-BE49-F238E27FC236}">
                <a16:creationId xmlns:a16="http://schemas.microsoft.com/office/drawing/2014/main" id="{099900B8-7824-448A-8AB8-45F29658985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2" b="2"/>
          <a:stretch/>
        </p:blipFill>
        <p:spPr>
          <a:xfrm>
            <a:off x="3696199" y="3257176"/>
            <a:ext cx="4789093" cy="3600824"/>
          </a:xfrm>
          <a:prstGeom prst="rect">
            <a:avLst/>
          </a:prstGeom>
        </p:spPr>
      </p:pic>
      <p:pic>
        <p:nvPicPr>
          <p:cNvPr id="5" name="Content Placeholder 4" descr="A close up of an oven&#10;&#10;Description automatically generated">
            <a:extLst>
              <a:ext uri="{FF2B5EF4-FFF2-40B4-BE49-F238E27FC236}">
                <a16:creationId xmlns:a16="http://schemas.microsoft.com/office/drawing/2014/main" id="{DA35A7EF-3DB4-47F8-B9C7-BAC08C0018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3114"/>
          <a:stretch/>
        </p:blipFill>
        <p:spPr>
          <a:xfrm>
            <a:off x="1" y="10"/>
            <a:ext cx="6015567" cy="3920034"/>
          </a:xfrm>
          <a:custGeom>
            <a:avLst/>
            <a:gdLst>
              <a:gd name="connsiteX0" fmla="*/ 0 w 6015567"/>
              <a:gd name="connsiteY0" fmla="*/ 0 h 3920044"/>
              <a:gd name="connsiteX1" fmla="*/ 6015567 w 6015567"/>
              <a:gd name="connsiteY1" fmla="*/ 0 h 3920044"/>
              <a:gd name="connsiteX2" fmla="*/ 6015567 w 6015567"/>
              <a:gd name="connsiteY2" fmla="*/ 3103224 h 3920044"/>
              <a:gd name="connsiteX3" fmla="*/ 3545908 w 6015567"/>
              <a:gd name="connsiteY3" fmla="*/ 3103224 h 3920044"/>
              <a:gd name="connsiteX4" fmla="*/ 3545908 w 6015567"/>
              <a:gd name="connsiteY4" fmla="*/ 3920044 h 3920044"/>
              <a:gd name="connsiteX5" fmla="*/ 0 w 6015567"/>
              <a:gd name="connsiteY5" fmla="*/ 3920044 h 3920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5567" h="3920044">
                <a:moveTo>
                  <a:pt x="0" y="0"/>
                </a:moveTo>
                <a:lnTo>
                  <a:pt x="6015567" y="0"/>
                </a:lnTo>
                <a:lnTo>
                  <a:pt x="6015567" y="3103224"/>
                </a:lnTo>
                <a:lnTo>
                  <a:pt x="3545908" y="3103224"/>
                </a:lnTo>
                <a:lnTo>
                  <a:pt x="3545908" y="3920044"/>
                </a:lnTo>
                <a:lnTo>
                  <a:pt x="0" y="3920044"/>
                </a:lnTo>
                <a:close/>
              </a:path>
            </a:pathLst>
          </a:custGeom>
        </p:spPr>
      </p:pic>
      <p:pic>
        <p:nvPicPr>
          <p:cNvPr id="12" name="Picture 11" descr="A picture containing indoor, sitting, metal, table&#10;&#10;Description automatically generated">
            <a:extLst>
              <a:ext uri="{FF2B5EF4-FFF2-40B4-BE49-F238E27FC236}">
                <a16:creationId xmlns:a16="http://schemas.microsoft.com/office/drawing/2014/main" id="{6038BF1A-9FBE-4C3E-80F1-EF921A60323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10" b="-4"/>
          <a:stretch/>
        </p:blipFill>
        <p:spPr>
          <a:xfrm>
            <a:off x="8646161" y="4069976"/>
            <a:ext cx="3545840" cy="2788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402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indoor, sitting, white, dirty&#10;&#10;Description automatically generated">
            <a:extLst>
              <a:ext uri="{FF2B5EF4-FFF2-40B4-BE49-F238E27FC236}">
                <a16:creationId xmlns:a16="http://schemas.microsoft.com/office/drawing/2014/main" id="{CACCD5BF-0F59-4A24-AC4A-EDB4268395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243" r="2" b="810"/>
          <a:stretch/>
        </p:blipFill>
        <p:spPr>
          <a:xfrm>
            <a:off x="20" y="1"/>
            <a:ext cx="6050258" cy="3400925"/>
          </a:xfrm>
          <a:custGeom>
            <a:avLst/>
            <a:gdLst>
              <a:gd name="connsiteX0" fmla="*/ 0 w 6050278"/>
              <a:gd name="connsiteY0" fmla="*/ 0 h 3400925"/>
              <a:gd name="connsiteX1" fmla="*/ 6050278 w 6050278"/>
              <a:gd name="connsiteY1" fmla="*/ 0 h 3400925"/>
              <a:gd name="connsiteX2" fmla="*/ 6050278 w 6050278"/>
              <a:gd name="connsiteY2" fmla="*/ 1827306 h 3400925"/>
              <a:gd name="connsiteX3" fmla="*/ 3892296 w 6050278"/>
              <a:gd name="connsiteY3" fmla="*/ 1827306 h 3400925"/>
              <a:gd name="connsiteX4" fmla="*/ 3892296 w 6050278"/>
              <a:gd name="connsiteY4" fmla="*/ 3400925 h 3400925"/>
              <a:gd name="connsiteX5" fmla="*/ 0 w 6050278"/>
              <a:gd name="connsiteY5" fmla="*/ 3400925 h 3400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400925">
                <a:moveTo>
                  <a:pt x="0" y="0"/>
                </a:moveTo>
                <a:lnTo>
                  <a:pt x="6050278" y="0"/>
                </a:lnTo>
                <a:lnTo>
                  <a:pt x="6050278" y="1827306"/>
                </a:lnTo>
                <a:lnTo>
                  <a:pt x="3892296" y="1827306"/>
                </a:lnTo>
                <a:lnTo>
                  <a:pt x="3892296" y="3400925"/>
                </a:lnTo>
                <a:lnTo>
                  <a:pt x="0" y="3400925"/>
                </a:lnTo>
                <a:close/>
              </a:path>
            </a:pathLst>
          </a:custGeom>
        </p:spPr>
      </p:pic>
      <p:pic>
        <p:nvPicPr>
          <p:cNvPr id="11" name="Picture 10" descr="A picture containing indoor, sitting, white, kitchen&#10;&#10;Description automatically generated">
            <a:extLst>
              <a:ext uri="{FF2B5EF4-FFF2-40B4-BE49-F238E27FC236}">
                <a16:creationId xmlns:a16="http://schemas.microsoft.com/office/drawing/2014/main" id="{5BC8C61D-E0AD-489F-B551-7CC833198B7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43" r="2" b="22710"/>
          <a:stretch/>
        </p:blipFill>
        <p:spPr>
          <a:xfrm>
            <a:off x="6141702" y="0"/>
            <a:ext cx="6050278" cy="3400925"/>
          </a:xfrm>
          <a:custGeom>
            <a:avLst/>
            <a:gdLst>
              <a:gd name="connsiteX0" fmla="*/ 0 w 6050278"/>
              <a:gd name="connsiteY0" fmla="*/ 0 h 3400925"/>
              <a:gd name="connsiteX1" fmla="*/ 6050278 w 6050278"/>
              <a:gd name="connsiteY1" fmla="*/ 0 h 3400925"/>
              <a:gd name="connsiteX2" fmla="*/ 6050278 w 6050278"/>
              <a:gd name="connsiteY2" fmla="*/ 3400925 h 3400925"/>
              <a:gd name="connsiteX3" fmla="*/ 2157982 w 6050278"/>
              <a:gd name="connsiteY3" fmla="*/ 3400925 h 3400925"/>
              <a:gd name="connsiteX4" fmla="*/ 2157982 w 6050278"/>
              <a:gd name="connsiteY4" fmla="*/ 1827306 h 3400925"/>
              <a:gd name="connsiteX5" fmla="*/ 0 w 6050278"/>
              <a:gd name="connsiteY5" fmla="*/ 1827306 h 3400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400925">
                <a:moveTo>
                  <a:pt x="0" y="0"/>
                </a:moveTo>
                <a:lnTo>
                  <a:pt x="6050278" y="0"/>
                </a:lnTo>
                <a:lnTo>
                  <a:pt x="6050278" y="3400925"/>
                </a:lnTo>
                <a:lnTo>
                  <a:pt x="2157982" y="3400925"/>
                </a:lnTo>
                <a:lnTo>
                  <a:pt x="2157982" y="1827306"/>
                </a:lnTo>
                <a:lnTo>
                  <a:pt x="0" y="1827306"/>
                </a:lnTo>
                <a:close/>
              </a:path>
            </a:pathLst>
          </a:custGeom>
        </p:spPr>
      </p:pic>
      <p:pic>
        <p:nvPicPr>
          <p:cNvPr id="13" name="Picture 12" descr="A picture containing indoor, cabinet, kitchen, window&#10;&#10;Description automatically generated">
            <a:extLst>
              <a:ext uri="{FF2B5EF4-FFF2-40B4-BE49-F238E27FC236}">
                <a16:creationId xmlns:a16="http://schemas.microsoft.com/office/drawing/2014/main" id="{6F199C38-1B15-4A46-BB02-7A924B2DA26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58" r="2" b="2"/>
          <a:stretch/>
        </p:blipFill>
        <p:spPr>
          <a:xfrm>
            <a:off x="20" y="3489159"/>
            <a:ext cx="6050258" cy="3368841"/>
          </a:xfrm>
          <a:custGeom>
            <a:avLst/>
            <a:gdLst>
              <a:gd name="connsiteX0" fmla="*/ 0 w 6050278"/>
              <a:gd name="connsiteY0" fmla="*/ 0 h 3368841"/>
              <a:gd name="connsiteX1" fmla="*/ 3892296 w 6050278"/>
              <a:gd name="connsiteY1" fmla="*/ 0 h 3368841"/>
              <a:gd name="connsiteX2" fmla="*/ 3892296 w 6050278"/>
              <a:gd name="connsiteY2" fmla="*/ 1541535 h 3368841"/>
              <a:gd name="connsiteX3" fmla="*/ 6050278 w 6050278"/>
              <a:gd name="connsiteY3" fmla="*/ 1541535 h 3368841"/>
              <a:gd name="connsiteX4" fmla="*/ 6050278 w 6050278"/>
              <a:gd name="connsiteY4" fmla="*/ 3368841 h 3368841"/>
              <a:gd name="connsiteX5" fmla="*/ 0 w 6050278"/>
              <a:gd name="connsiteY5" fmla="*/ 3368841 h 3368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368841">
                <a:moveTo>
                  <a:pt x="0" y="0"/>
                </a:moveTo>
                <a:lnTo>
                  <a:pt x="3892296" y="0"/>
                </a:lnTo>
                <a:lnTo>
                  <a:pt x="3892296" y="1541535"/>
                </a:lnTo>
                <a:lnTo>
                  <a:pt x="6050278" y="1541535"/>
                </a:lnTo>
                <a:lnTo>
                  <a:pt x="6050278" y="3368841"/>
                </a:lnTo>
                <a:lnTo>
                  <a:pt x="0" y="3368841"/>
                </a:lnTo>
                <a:close/>
              </a:path>
            </a:pathLst>
          </a:custGeom>
        </p:spPr>
      </p:pic>
      <p:pic>
        <p:nvPicPr>
          <p:cNvPr id="5" name="Content Placeholder 4" descr="A picture containing indoor, sitting, table, computer&#10;&#10;Description automatically generated">
            <a:extLst>
              <a:ext uri="{FF2B5EF4-FFF2-40B4-BE49-F238E27FC236}">
                <a16:creationId xmlns:a16="http://schemas.microsoft.com/office/drawing/2014/main" id="{79A39121-24AC-448D-8ADD-4DC32AD2EF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58" r="2" b="2"/>
          <a:stretch/>
        </p:blipFill>
        <p:spPr>
          <a:xfrm>
            <a:off x="6141722" y="3489159"/>
            <a:ext cx="6050278" cy="3368841"/>
          </a:xfrm>
          <a:custGeom>
            <a:avLst/>
            <a:gdLst>
              <a:gd name="connsiteX0" fmla="*/ 2157982 w 6050278"/>
              <a:gd name="connsiteY0" fmla="*/ 0 h 3368841"/>
              <a:gd name="connsiteX1" fmla="*/ 6050278 w 6050278"/>
              <a:gd name="connsiteY1" fmla="*/ 0 h 3368841"/>
              <a:gd name="connsiteX2" fmla="*/ 6050278 w 6050278"/>
              <a:gd name="connsiteY2" fmla="*/ 3368841 h 3368841"/>
              <a:gd name="connsiteX3" fmla="*/ 0 w 6050278"/>
              <a:gd name="connsiteY3" fmla="*/ 3368841 h 3368841"/>
              <a:gd name="connsiteX4" fmla="*/ 0 w 6050278"/>
              <a:gd name="connsiteY4" fmla="*/ 1541535 h 3368841"/>
              <a:gd name="connsiteX5" fmla="*/ 2157982 w 6050278"/>
              <a:gd name="connsiteY5" fmla="*/ 1541535 h 3368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368841">
                <a:moveTo>
                  <a:pt x="2157982" y="0"/>
                </a:moveTo>
                <a:lnTo>
                  <a:pt x="6050278" y="0"/>
                </a:lnTo>
                <a:lnTo>
                  <a:pt x="6050278" y="3368841"/>
                </a:lnTo>
                <a:lnTo>
                  <a:pt x="0" y="3368841"/>
                </a:lnTo>
                <a:lnTo>
                  <a:pt x="0" y="1541535"/>
                </a:lnTo>
                <a:lnTo>
                  <a:pt x="2157982" y="1541535"/>
                </a:lnTo>
                <a:close/>
              </a:path>
            </a:pathLst>
          </a:custGeom>
        </p:spPr>
      </p:pic>
      <p:pic>
        <p:nvPicPr>
          <p:cNvPr id="7" name="Picture 6" descr="A picture containing indoor, kitchen, sitting, table&#10;&#10;Description automatically generated">
            <a:extLst>
              <a:ext uri="{FF2B5EF4-FFF2-40B4-BE49-F238E27FC236}">
                <a16:creationId xmlns:a16="http://schemas.microsoft.com/office/drawing/2014/main" id="{42411FC3-EC8D-4521-8105-756256B4E2B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4658"/>
          <a:stretch/>
        </p:blipFill>
        <p:spPr>
          <a:xfrm>
            <a:off x="3983736" y="1918638"/>
            <a:ext cx="4224528" cy="302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079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945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8E3977-9058-4004-A0F4-E7E6F17D2634}"/>
              </a:ext>
            </a:extLst>
          </p:cNvPr>
          <p:cNvSpPr txBox="1"/>
          <p:nvPr/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Solution</a:t>
            </a:r>
          </a:p>
        </p:txBody>
      </p:sp>
      <p:pic>
        <p:nvPicPr>
          <p:cNvPr id="5" name="Content Placeholder 4" descr="A picture containing light&#10;&#10;Description automatically generated">
            <a:extLst>
              <a:ext uri="{FF2B5EF4-FFF2-40B4-BE49-F238E27FC236}">
                <a16:creationId xmlns:a16="http://schemas.microsoft.com/office/drawing/2014/main" id="{07140E4A-5E40-43B4-B517-3339101B0D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214"/>
          <a:stretch/>
        </p:blipFill>
        <p:spPr>
          <a:xfrm>
            <a:off x="4051059" y="961812"/>
            <a:ext cx="7163281" cy="493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98132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71051-899A-4D62-A93F-6A1A13FBC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8" y="629266"/>
            <a:ext cx="3990128" cy="167660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b="1" dirty="0" err="1"/>
              <a:t>Fagor</a:t>
            </a:r>
            <a:r>
              <a:rPr lang="en-US" b="1" dirty="0"/>
              <a:t> Commercial Dishwasher</a:t>
            </a:r>
            <a:br>
              <a:rPr lang="en-US" sz="3700" dirty="0"/>
            </a:br>
            <a:endParaRPr lang="en-US" sz="37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7537649-4DDA-48F7-93B1-78B6CBDF2CB7}"/>
              </a:ext>
            </a:extLst>
          </p:cNvPr>
          <p:cNvSpPr txBox="1"/>
          <p:nvPr/>
        </p:nvSpPr>
        <p:spPr>
          <a:xfrm>
            <a:off x="648931" y="2438400"/>
            <a:ext cx="3651466" cy="37854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800" dirty="0"/>
              <a:t>Faster</a:t>
            </a:r>
          </a:p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800" dirty="0"/>
              <a:t>Cleaner</a:t>
            </a:r>
          </a:p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800" dirty="0"/>
              <a:t>Economic</a:t>
            </a:r>
          </a:p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800" dirty="0"/>
              <a:t>Durability over time</a:t>
            </a:r>
          </a:p>
        </p:txBody>
      </p:sp>
      <p:pic>
        <p:nvPicPr>
          <p:cNvPr id="5" name="Content Placeholder 4" descr="A close up of a box&#10;&#10;Description automatically generated">
            <a:extLst>
              <a:ext uri="{FF2B5EF4-FFF2-40B4-BE49-F238E27FC236}">
                <a16:creationId xmlns:a16="http://schemas.microsoft.com/office/drawing/2014/main" id="{35642EC9-BD7D-4EC8-927D-7A95FEB9DA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9199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68811794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food, red&#10;&#10;Description automatically generated">
            <a:extLst>
              <a:ext uri="{FF2B5EF4-FFF2-40B4-BE49-F238E27FC236}">
                <a16:creationId xmlns:a16="http://schemas.microsoft.com/office/drawing/2014/main" id="{DCBBC659-6C08-406E-B148-5C794FA322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62" b="1043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86862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79</Words>
  <Application>Microsoft Office PowerPoint</Application>
  <PresentationFormat>Widescreen</PresentationFormat>
  <Paragraphs>21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Office Theme</vt:lpstr>
      <vt:lpstr>Operational issue in Food and Beverage department</vt:lpstr>
      <vt:lpstr>My experience in the department</vt:lpstr>
      <vt:lpstr>PowerPoint Presentation</vt:lpstr>
      <vt:lpstr>Classeq Hydro 750 Commercial Dishwasher  </vt:lpstr>
      <vt:lpstr>Problems</vt:lpstr>
      <vt:lpstr>PowerPoint Presentation</vt:lpstr>
      <vt:lpstr>PowerPoint Presentation</vt:lpstr>
      <vt:lpstr>PowerPoint Presentation</vt:lpstr>
      <vt:lpstr>Fagor Commercial Dishwasher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Operational issue in Food and Beverage department</dc:title>
  <dc:creator>alex rosu</dc:creator>
  <cp:lastModifiedBy>alex rosu</cp:lastModifiedBy>
  <cp:revision>2</cp:revision>
  <dcterms:created xsi:type="dcterms:W3CDTF">2019-11-27T14:47:52Z</dcterms:created>
  <dcterms:modified xsi:type="dcterms:W3CDTF">2019-11-27T14:59:01Z</dcterms:modified>
</cp:coreProperties>
</file>