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152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92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39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10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295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284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714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258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555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864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104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BB764-267C-40FA-BC0B-E86F15393106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588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Presentation Assessment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teams of no more than 4 people you are to undertake the following assessed activity:</a:t>
            </a:r>
          </a:p>
          <a:p>
            <a:r>
              <a:rPr lang="en-GB" dirty="0" smtClean="0"/>
              <a:t>In your teams prepare a </a:t>
            </a:r>
            <a:r>
              <a:rPr lang="en-GB" dirty="0" err="1" smtClean="0"/>
              <a:t>powerpoint</a:t>
            </a:r>
            <a:r>
              <a:rPr lang="en-GB" dirty="0" smtClean="0"/>
              <a:t> presentation to be given to your lecturer and peer group.</a:t>
            </a:r>
          </a:p>
          <a:p>
            <a:r>
              <a:rPr lang="en-GB" dirty="0" smtClean="0"/>
              <a:t>The presentation must be 15 mins +/- 10% in length</a:t>
            </a:r>
          </a:p>
          <a:p>
            <a:r>
              <a:rPr lang="en-GB" dirty="0" smtClean="0"/>
              <a:t>All members of the team must be activity in the preparation and the delivery of the presentation-(have a speaking part)</a:t>
            </a:r>
          </a:p>
          <a:p>
            <a:r>
              <a:rPr lang="en-GB" dirty="0" smtClean="0"/>
              <a:t>The presentation must be based on Vodafone (case study) and answer the questions supplied on the question sheet.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599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On an individual basis you must also prepare </a:t>
            </a:r>
            <a:r>
              <a:rPr lang="en-GB" b="1" dirty="0" smtClean="0"/>
              <a:t>supplementary notes </a:t>
            </a:r>
            <a:r>
              <a:rPr lang="en-GB" dirty="0" smtClean="0"/>
              <a:t>on your allocated question/topic to support your presentation. These should be 500 words( </a:t>
            </a:r>
            <a:r>
              <a:rPr lang="en-GB" baseline="-25000" dirty="0" smtClean="0"/>
              <a:t>+/-</a:t>
            </a:r>
            <a:r>
              <a:rPr lang="en-GB" dirty="0" smtClean="0"/>
              <a:t> 10%).</a:t>
            </a:r>
          </a:p>
          <a:p>
            <a:r>
              <a:rPr lang="en-GB" dirty="0" smtClean="0"/>
              <a:t>The presentation and supplementary notes should include some academic theory/citations.  These should be correctly referenced.</a:t>
            </a:r>
          </a:p>
          <a:p>
            <a:r>
              <a:rPr lang="en-GB" dirty="0" smtClean="0"/>
              <a:t>The team/individual should also append a reference list to their work.</a:t>
            </a:r>
          </a:p>
          <a:p>
            <a:r>
              <a:rPr lang="en-GB" dirty="0" smtClean="0"/>
              <a:t>The presentation and supplementary notes should be uploaded to </a:t>
            </a:r>
            <a:r>
              <a:rPr lang="en-GB" dirty="0" err="1" smtClean="0"/>
              <a:t>Turnitin</a:t>
            </a:r>
            <a:r>
              <a:rPr lang="en-GB" dirty="0" smtClean="0"/>
              <a:t> by 12.00 on the 18/2/19</a:t>
            </a:r>
          </a:p>
          <a:p>
            <a:r>
              <a:rPr lang="en-GB" dirty="0" smtClean="0"/>
              <a:t>The team leader should upload the presentation slides first and then the rest of </a:t>
            </a:r>
            <a:r>
              <a:rPr lang="en-GB" smtClean="0"/>
              <a:t>the team 5 mins later.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258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185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Presentation Assessment</vt:lpstr>
      <vt:lpstr>Activity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Assessment</dc:title>
  <dc:creator>Maria Heffernan</dc:creator>
  <cp:lastModifiedBy>Maria Heffernan</cp:lastModifiedBy>
  <cp:revision>2</cp:revision>
  <dcterms:created xsi:type="dcterms:W3CDTF">2019-02-12T09:44:27Z</dcterms:created>
  <dcterms:modified xsi:type="dcterms:W3CDTF">2019-02-12T09:52:22Z</dcterms:modified>
</cp:coreProperties>
</file>