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2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52"/>
  </p:notesMasterIdLst>
  <p:sldIdLst>
    <p:sldId id="256" r:id="rId2"/>
    <p:sldId id="293" r:id="rId3"/>
    <p:sldId id="294" r:id="rId4"/>
    <p:sldId id="295" r:id="rId5"/>
    <p:sldId id="257" r:id="rId6"/>
    <p:sldId id="259" r:id="rId7"/>
    <p:sldId id="258" r:id="rId8"/>
    <p:sldId id="261" r:id="rId9"/>
    <p:sldId id="262" r:id="rId10"/>
    <p:sldId id="263" r:id="rId11"/>
    <p:sldId id="264" r:id="rId12"/>
    <p:sldId id="265" r:id="rId13"/>
    <p:sldId id="266" r:id="rId14"/>
    <p:sldId id="260" r:id="rId15"/>
    <p:sldId id="269" r:id="rId16"/>
    <p:sldId id="278" r:id="rId17"/>
    <p:sldId id="279" r:id="rId18"/>
    <p:sldId id="280" r:id="rId19"/>
    <p:sldId id="281" r:id="rId20"/>
    <p:sldId id="282" r:id="rId21"/>
    <p:sldId id="270" r:id="rId22"/>
    <p:sldId id="276" r:id="rId23"/>
    <p:sldId id="271" r:id="rId24"/>
    <p:sldId id="283" r:id="rId25"/>
    <p:sldId id="284" r:id="rId26"/>
    <p:sldId id="285" r:id="rId27"/>
    <p:sldId id="286" r:id="rId28"/>
    <p:sldId id="287" r:id="rId29"/>
    <p:sldId id="273" r:id="rId30"/>
    <p:sldId id="288" r:id="rId31"/>
    <p:sldId id="309" r:id="rId32"/>
    <p:sldId id="307" r:id="rId33"/>
    <p:sldId id="308" r:id="rId34"/>
    <p:sldId id="274" r:id="rId35"/>
    <p:sldId id="289" r:id="rId36"/>
    <p:sldId id="306" r:id="rId37"/>
    <p:sldId id="291" r:id="rId38"/>
    <p:sldId id="292" r:id="rId39"/>
    <p:sldId id="296" r:id="rId40"/>
    <p:sldId id="290" r:id="rId41"/>
    <p:sldId id="272" r:id="rId42"/>
    <p:sldId id="301" r:id="rId43"/>
    <p:sldId id="297" r:id="rId44"/>
    <p:sldId id="298" r:id="rId45"/>
    <p:sldId id="299" r:id="rId46"/>
    <p:sldId id="304" r:id="rId47"/>
    <p:sldId id="303" r:id="rId48"/>
    <p:sldId id="302" r:id="rId49"/>
    <p:sldId id="300" r:id="rId50"/>
    <p:sldId id="305" r:id="rId5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7A0A157-AF2D-4C34-A197-6342D7761916}" v="19" dt="2024-04-22T07:22:20.69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985" autoAdjust="0"/>
    <p:restoredTop sz="94660"/>
  </p:normalViewPr>
  <p:slideViewPr>
    <p:cSldViewPr snapToGrid="0">
      <p:cViewPr varScale="1">
        <p:scale>
          <a:sx n="108" d="100"/>
          <a:sy n="108" d="100"/>
        </p:scale>
        <p:origin x="540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presProps" Target="presProps.xml"/><Relationship Id="rId58" Type="http://schemas.microsoft.com/office/2015/10/relationships/revisionInfo" Target="revisionInfo.xml"/><Relationship Id="rId5" Type="http://schemas.openxmlformats.org/officeDocument/2006/relationships/slide" Target="slides/slide4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tableStyles" Target="tableStyle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microsoft.com/office/2016/11/relationships/changesInfo" Target="changesInfos/changesInfo1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Zita Draper" userId="b063123c-f51f-481b-b99c-f574606c9ace" providerId="ADAL" clId="{B7A0A157-AF2D-4C34-A197-6342D7761916}"/>
    <pc:docChg chg="undo custSel addSld delSld modSld sldOrd">
      <pc:chgData name="Zita Draper" userId="b063123c-f51f-481b-b99c-f574606c9ace" providerId="ADAL" clId="{B7A0A157-AF2D-4C34-A197-6342D7761916}" dt="2024-04-22T07:23:45.389" v="13134" actId="478"/>
      <pc:docMkLst>
        <pc:docMk/>
      </pc:docMkLst>
      <pc:sldChg chg="addSp modSp mod setBg setClrOvrMap">
        <pc:chgData name="Zita Draper" userId="b063123c-f51f-481b-b99c-f574606c9ace" providerId="ADAL" clId="{B7A0A157-AF2D-4C34-A197-6342D7761916}" dt="2024-04-21T13:59:59.283" v="345" actId="122"/>
        <pc:sldMkLst>
          <pc:docMk/>
          <pc:sldMk cId="3609518719" sldId="256"/>
        </pc:sldMkLst>
        <pc:spChg chg="mod">
          <ac:chgData name="Zita Draper" userId="b063123c-f51f-481b-b99c-f574606c9ace" providerId="ADAL" clId="{B7A0A157-AF2D-4C34-A197-6342D7761916}" dt="2024-04-21T13:59:49.096" v="321" actId="122"/>
          <ac:spMkLst>
            <pc:docMk/>
            <pc:sldMk cId="3609518719" sldId="256"/>
            <ac:spMk id="2" creationId="{7EDCA0B7-3258-DE26-A593-C9026DA4AD54}"/>
          </ac:spMkLst>
        </pc:spChg>
        <pc:spChg chg="mod">
          <ac:chgData name="Zita Draper" userId="b063123c-f51f-481b-b99c-f574606c9ace" providerId="ADAL" clId="{B7A0A157-AF2D-4C34-A197-6342D7761916}" dt="2024-04-21T13:59:59.283" v="345" actId="122"/>
          <ac:spMkLst>
            <pc:docMk/>
            <pc:sldMk cId="3609518719" sldId="256"/>
            <ac:spMk id="3" creationId="{623F6C14-5FDE-4DC0-D83C-F845606E04A3}"/>
          </ac:spMkLst>
        </pc:spChg>
        <pc:picChg chg="add">
          <ac:chgData name="Zita Draper" userId="b063123c-f51f-481b-b99c-f574606c9ace" providerId="ADAL" clId="{B7A0A157-AF2D-4C34-A197-6342D7761916}" dt="2024-04-21T13:59:37.197" v="317" actId="26606"/>
          <ac:picMkLst>
            <pc:docMk/>
            <pc:sldMk cId="3609518719" sldId="256"/>
            <ac:picMk id="5" creationId="{80D4BE13-32EB-0C83-42C5-BB050BAE21D4}"/>
          </ac:picMkLst>
        </pc:picChg>
      </pc:sldChg>
      <pc:sldChg chg="delSp mod delAnim">
        <pc:chgData name="Zita Draper" userId="b063123c-f51f-481b-b99c-f574606c9ace" providerId="ADAL" clId="{B7A0A157-AF2D-4C34-A197-6342D7761916}" dt="2024-04-22T07:23:25.817" v="13126" actId="478"/>
        <pc:sldMkLst>
          <pc:docMk/>
          <pc:sldMk cId="1365264123" sldId="257"/>
        </pc:sldMkLst>
        <pc:picChg chg="del">
          <ac:chgData name="Zita Draper" userId="b063123c-f51f-481b-b99c-f574606c9ace" providerId="ADAL" clId="{B7A0A157-AF2D-4C34-A197-6342D7761916}" dt="2024-04-22T07:23:25.817" v="13126" actId="478"/>
          <ac:picMkLst>
            <pc:docMk/>
            <pc:sldMk cId="1365264123" sldId="257"/>
            <ac:picMk id="4" creationId="{1182772E-C35A-EDC4-8F57-2A9BB7FA64A3}"/>
          </ac:picMkLst>
        </pc:picChg>
      </pc:sldChg>
      <pc:sldChg chg="delSp mod delAnim">
        <pc:chgData name="Zita Draper" userId="b063123c-f51f-481b-b99c-f574606c9ace" providerId="ADAL" clId="{B7A0A157-AF2D-4C34-A197-6342D7761916}" dt="2024-04-22T07:23:35.888" v="13129" actId="478"/>
        <pc:sldMkLst>
          <pc:docMk/>
          <pc:sldMk cId="3449373634" sldId="258"/>
        </pc:sldMkLst>
        <pc:picChg chg="del">
          <ac:chgData name="Zita Draper" userId="b063123c-f51f-481b-b99c-f574606c9ace" providerId="ADAL" clId="{B7A0A157-AF2D-4C34-A197-6342D7761916}" dt="2024-04-22T07:23:35.058" v="13128" actId="478"/>
          <ac:picMkLst>
            <pc:docMk/>
            <pc:sldMk cId="3449373634" sldId="258"/>
            <ac:picMk id="4" creationId="{C3AC630D-AE58-0756-9EA7-46E1FA059FE9}"/>
          </ac:picMkLst>
        </pc:picChg>
        <pc:picChg chg="del">
          <ac:chgData name="Zita Draper" userId="b063123c-f51f-481b-b99c-f574606c9ace" providerId="ADAL" clId="{B7A0A157-AF2D-4C34-A197-6342D7761916}" dt="2024-04-22T07:23:35.888" v="13129" actId="478"/>
          <ac:picMkLst>
            <pc:docMk/>
            <pc:sldMk cId="3449373634" sldId="258"/>
            <ac:picMk id="6" creationId="{6B341A7C-D9F8-62CC-B900-1F7B8F4F00E0}"/>
          </ac:picMkLst>
        </pc:picChg>
      </pc:sldChg>
      <pc:sldChg chg="delSp mod delAnim">
        <pc:chgData name="Zita Draper" userId="b063123c-f51f-481b-b99c-f574606c9ace" providerId="ADAL" clId="{B7A0A157-AF2D-4C34-A197-6342D7761916}" dt="2024-04-22T07:23:31.520" v="13127" actId="478"/>
        <pc:sldMkLst>
          <pc:docMk/>
          <pc:sldMk cId="1918812810" sldId="259"/>
        </pc:sldMkLst>
        <pc:picChg chg="del">
          <ac:chgData name="Zita Draper" userId="b063123c-f51f-481b-b99c-f574606c9ace" providerId="ADAL" clId="{B7A0A157-AF2D-4C34-A197-6342D7761916}" dt="2024-04-22T07:23:31.520" v="13127" actId="478"/>
          <ac:picMkLst>
            <pc:docMk/>
            <pc:sldMk cId="1918812810" sldId="259"/>
            <ac:picMk id="4" creationId="{0AD83061-5CC8-2E94-637F-5725F1CAC124}"/>
          </ac:picMkLst>
        </pc:picChg>
      </pc:sldChg>
      <pc:sldChg chg="addSp delSp modSp mod ord">
        <pc:chgData name="Zita Draper" userId="b063123c-f51f-481b-b99c-f574606c9ace" providerId="ADAL" clId="{B7A0A157-AF2D-4C34-A197-6342D7761916}" dt="2024-04-21T14:52:00.012" v="1655"/>
        <pc:sldMkLst>
          <pc:docMk/>
          <pc:sldMk cId="217682264" sldId="260"/>
        </pc:sldMkLst>
        <pc:spChg chg="del mod">
          <ac:chgData name="Zita Draper" userId="b063123c-f51f-481b-b99c-f574606c9ace" providerId="ADAL" clId="{B7A0A157-AF2D-4C34-A197-6342D7761916}" dt="2024-04-21T13:46:58.827" v="231" actId="26606"/>
          <ac:spMkLst>
            <pc:docMk/>
            <pc:sldMk cId="217682264" sldId="260"/>
            <ac:spMk id="3" creationId="{2CCBBA9E-908B-8F92-EA17-60165D4240A2}"/>
          </ac:spMkLst>
        </pc:spChg>
        <pc:graphicFrameChg chg="add">
          <ac:chgData name="Zita Draper" userId="b063123c-f51f-481b-b99c-f574606c9ace" providerId="ADAL" clId="{B7A0A157-AF2D-4C34-A197-6342D7761916}" dt="2024-04-21T13:46:58.827" v="231" actId="26606"/>
          <ac:graphicFrameMkLst>
            <pc:docMk/>
            <pc:sldMk cId="217682264" sldId="260"/>
            <ac:graphicFrameMk id="5" creationId="{138A234F-F652-53D7-8208-B7D9EAF11918}"/>
          </ac:graphicFrameMkLst>
        </pc:graphicFrameChg>
      </pc:sldChg>
      <pc:sldChg chg="delSp mod delAnim">
        <pc:chgData name="Zita Draper" userId="b063123c-f51f-481b-b99c-f574606c9ace" providerId="ADAL" clId="{B7A0A157-AF2D-4C34-A197-6342D7761916}" dt="2024-04-22T07:23:38.996" v="13130" actId="478"/>
        <pc:sldMkLst>
          <pc:docMk/>
          <pc:sldMk cId="987651080" sldId="261"/>
        </pc:sldMkLst>
        <pc:picChg chg="del">
          <ac:chgData name="Zita Draper" userId="b063123c-f51f-481b-b99c-f574606c9ace" providerId="ADAL" clId="{B7A0A157-AF2D-4C34-A197-6342D7761916}" dt="2024-04-22T07:23:38.996" v="13130" actId="478"/>
          <ac:picMkLst>
            <pc:docMk/>
            <pc:sldMk cId="987651080" sldId="261"/>
            <ac:picMk id="4" creationId="{AA799CBB-1F8C-13AD-5A8F-B7A32A559981}"/>
          </ac:picMkLst>
        </pc:picChg>
      </pc:sldChg>
      <pc:sldChg chg="delSp modSp mod delAnim">
        <pc:chgData name="Zita Draper" userId="b063123c-f51f-481b-b99c-f574606c9ace" providerId="ADAL" clId="{B7A0A157-AF2D-4C34-A197-6342D7761916}" dt="2024-04-22T07:23:41.620" v="13131" actId="478"/>
        <pc:sldMkLst>
          <pc:docMk/>
          <pc:sldMk cId="3117207914" sldId="262"/>
        </pc:sldMkLst>
        <pc:picChg chg="del mod">
          <ac:chgData name="Zita Draper" userId="b063123c-f51f-481b-b99c-f574606c9ace" providerId="ADAL" clId="{B7A0A157-AF2D-4C34-A197-6342D7761916}" dt="2024-04-22T07:23:41.620" v="13131" actId="478"/>
          <ac:picMkLst>
            <pc:docMk/>
            <pc:sldMk cId="3117207914" sldId="262"/>
            <ac:picMk id="4" creationId="{B607A4E3-9153-6637-DDA0-AE53967A0A4F}"/>
          </ac:picMkLst>
        </pc:picChg>
      </pc:sldChg>
      <pc:sldChg chg="delSp modSp mod delAnim">
        <pc:chgData name="Zita Draper" userId="b063123c-f51f-481b-b99c-f574606c9ace" providerId="ADAL" clId="{B7A0A157-AF2D-4C34-A197-6342D7761916}" dt="2024-04-22T07:23:45.389" v="13134" actId="478"/>
        <pc:sldMkLst>
          <pc:docMk/>
          <pc:sldMk cId="2825874809" sldId="263"/>
        </pc:sldMkLst>
        <pc:spChg chg="mod">
          <ac:chgData name="Zita Draper" userId="b063123c-f51f-481b-b99c-f574606c9ace" providerId="ADAL" clId="{B7A0A157-AF2D-4C34-A197-6342D7761916}" dt="2024-04-21T14:01:22.846" v="363" actId="122"/>
          <ac:spMkLst>
            <pc:docMk/>
            <pc:sldMk cId="2825874809" sldId="263"/>
            <ac:spMk id="2" creationId="{515B634B-0308-8E6E-2632-B590F595C003}"/>
          </ac:spMkLst>
        </pc:spChg>
        <pc:spChg chg="mod">
          <ac:chgData name="Zita Draper" userId="b063123c-f51f-481b-b99c-f574606c9ace" providerId="ADAL" clId="{B7A0A157-AF2D-4C34-A197-6342D7761916}" dt="2024-04-21T14:05:36.692" v="610" actId="20577"/>
          <ac:spMkLst>
            <pc:docMk/>
            <pc:sldMk cId="2825874809" sldId="263"/>
            <ac:spMk id="3" creationId="{EB547019-AE99-36B0-4504-E04E6D4E985E}"/>
          </ac:spMkLst>
        </pc:spChg>
        <pc:picChg chg="del mod">
          <ac:chgData name="Zita Draper" userId="b063123c-f51f-481b-b99c-f574606c9ace" providerId="ADAL" clId="{B7A0A157-AF2D-4C34-A197-6342D7761916}" dt="2024-04-22T07:23:43.823" v="13132" actId="478"/>
          <ac:picMkLst>
            <pc:docMk/>
            <pc:sldMk cId="2825874809" sldId="263"/>
            <ac:picMk id="4" creationId="{CD11EC91-B590-289F-BC5F-582BBCB6195E}"/>
          </ac:picMkLst>
        </pc:picChg>
        <pc:picChg chg="del mod">
          <ac:chgData name="Zita Draper" userId="b063123c-f51f-481b-b99c-f574606c9ace" providerId="ADAL" clId="{B7A0A157-AF2D-4C34-A197-6342D7761916}" dt="2024-04-22T07:23:44.588" v="13133" actId="478"/>
          <ac:picMkLst>
            <pc:docMk/>
            <pc:sldMk cId="2825874809" sldId="263"/>
            <ac:picMk id="5" creationId="{84E779E2-49BC-D029-8471-0483BA15E8CE}"/>
          </ac:picMkLst>
        </pc:picChg>
        <pc:picChg chg="del mod">
          <ac:chgData name="Zita Draper" userId="b063123c-f51f-481b-b99c-f574606c9ace" providerId="ADAL" clId="{B7A0A157-AF2D-4C34-A197-6342D7761916}" dt="2024-04-22T07:23:45.389" v="13134" actId="478"/>
          <ac:picMkLst>
            <pc:docMk/>
            <pc:sldMk cId="2825874809" sldId="263"/>
            <ac:picMk id="6" creationId="{DFE53F23-B58F-BBCB-FB45-37CF79147510}"/>
          </ac:picMkLst>
        </pc:picChg>
      </pc:sldChg>
      <pc:sldChg chg="addSp delSp modSp mod">
        <pc:chgData name="Zita Draper" userId="b063123c-f51f-481b-b99c-f574606c9ace" providerId="ADAL" clId="{B7A0A157-AF2D-4C34-A197-6342D7761916}" dt="2024-04-21T14:33:51.955" v="922" actId="26606"/>
        <pc:sldMkLst>
          <pc:docMk/>
          <pc:sldMk cId="1192271697" sldId="264"/>
        </pc:sldMkLst>
        <pc:spChg chg="mod">
          <ac:chgData name="Zita Draper" userId="b063123c-f51f-481b-b99c-f574606c9ace" providerId="ADAL" clId="{B7A0A157-AF2D-4C34-A197-6342D7761916}" dt="2024-04-21T14:17:11.440" v="640" actId="122"/>
          <ac:spMkLst>
            <pc:docMk/>
            <pc:sldMk cId="1192271697" sldId="264"/>
            <ac:spMk id="2" creationId="{6C706C5E-D9F6-52E1-5BD3-DF0071ADE149}"/>
          </ac:spMkLst>
        </pc:spChg>
        <pc:spChg chg="add del mod">
          <ac:chgData name="Zita Draper" userId="b063123c-f51f-481b-b99c-f574606c9ace" providerId="ADAL" clId="{B7A0A157-AF2D-4C34-A197-6342D7761916}" dt="2024-04-21T14:33:51.955" v="922" actId="26606"/>
          <ac:spMkLst>
            <pc:docMk/>
            <pc:sldMk cId="1192271697" sldId="264"/>
            <ac:spMk id="3" creationId="{BEAEBD2F-061B-E606-D292-03121BC6BE6E}"/>
          </ac:spMkLst>
        </pc:spChg>
        <pc:graphicFrameChg chg="add del">
          <ac:chgData name="Zita Draper" userId="b063123c-f51f-481b-b99c-f574606c9ace" providerId="ADAL" clId="{B7A0A157-AF2D-4C34-A197-6342D7761916}" dt="2024-04-21T14:33:51.924" v="921" actId="26606"/>
          <ac:graphicFrameMkLst>
            <pc:docMk/>
            <pc:sldMk cId="1192271697" sldId="264"/>
            <ac:graphicFrameMk id="5" creationId="{D9BDB065-5315-DE03-4294-AC0689D80160}"/>
          </ac:graphicFrameMkLst>
        </pc:graphicFrameChg>
        <pc:graphicFrameChg chg="add">
          <ac:chgData name="Zita Draper" userId="b063123c-f51f-481b-b99c-f574606c9ace" providerId="ADAL" clId="{B7A0A157-AF2D-4C34-A197-6342D7761916}" dt="2024-04-21T14:33:51.955" v="922" actId="26606"/>
          <ac:graphicFrameMkLst>
            <pc:docMk/>
            <pc:sldMk cId="1192271697" sldId="264"/>
            <ac:graphicFrameMk id="7" creationId="{8DC912F7-196E-AC67-0366-5A7CB8959C4F}"/>
          </ac:graphicFrameMkLst>
        </pc:graphicFrameChg>
      </pc:sldChg>
      <pc:sldChg chg="addSp modSp mod setBg">
        <pc:chgData name="Zita Draper" userId="b063123c-f51f-481b-b99c-f574606c9ace" providerId="ADAL" clId="{B7A0A157-AF2D-4C34-A197-6342D7761916}" dt="2024-04-21T14:33:57.174" v="923" actId="26606"/>
        <pc:sldMkLst>
          <pc:docMk/>
          <pc:sldMk cId="4126292927" sldId="265"/>
        </pc:sldMkLst>
        <pc:spChg chg="mod">
          <ac:chgData name="Zita Draper" userId="b063123c-f51f-481b-b99c-f574606c9ace" providerId="ADAL" clId="{B7A0A157-AF2D-4C34-A197-6342D7761916}" dt="2024-04-21T14:33:57.174" v="923" actId="26606"/>
          <ac:spMkLst>
            <pc:docMk/>
            <pc:sldMk cId="4126292927" sldId="265"/>
            <ac:spMk id="2" creationId="{823FB0EC-7803-AA7D-6780-7EA4A0B4CDF9}"/>
          </ac:spMkLst>
        </pc:spChg>
        <pc:spChg chg="mod">
          <ac:chgData name="Zita Draper" userId="b063123c-f51f-481b-b99c-f574606c9ace" providerId="ADAL" clId="{B7A0A157-AF2D-4C34-A197-6342D7761916}" dt="2024-04-21T14:33:57.174" v="923" actId="26606"/>
          <ac:spMkLst>
            <pc:docMk/>
            <pc:sldMk cId="4126292927" sldId="265"/>
            <ac:spMk id="3" creationId="{C91702BE-1D88-7AB4-5814-E73707098715}"/>
          </ac:spMkLst>
        </pc:spChg>
        <pc:spChg chg="add">
          <ac:chgData name="Zita Draper" userId="b063123c-f51f-481b-b99c-f574606c9ace" providerId="ADAL" clId="{B7A0A157-AF2D-4C34-A197-6342D7761916}" dt="2024-04-21T14:33:57.174" v="923" actId="26606"/>
          <ac:spMkLst>
            <pc:docMk/>
            <pc:sldMk cId="4126292927" sldId="265"/>
            <ac:spMk id="9" creationId="{8181FC64-B306-4821-98E2-780662EFC486}"/>
          </ac:spMkLst>
        </pc:spChg>
        <pc:spChg chg="add">
          <ac:chgData name="Zita Draper" userId="b063123c-f51f-481b-b99c-f574606c9ace" providerId="ADAL" clId="{B7A0A157-AF2D-4C34-A197-6342D7761916}" dt="2024-04-21T14:33:57.174" v="923" actId="26606"/>
          <ac:spMkLst>
            <pc:docMk/>
            <pc:sldMk cId="4126292927" sldId="265"/>
            <ac:spMk id="11" creationId="{5871FC61-DD4E-47D4-81FD-8A7E7D12B371}"/>
          </ac:spMkLst>
        </pc:spChg>
        <pc:spChg chg="add">
          <ac:chgData name="Zita Draper" userId="b063123c-f51f-481b-b99c-f574606c9ace" providerId="ADAL" clId="{B7A0A157-AF2D-4C34-A197-6342D7761916}" dt="2024-04-21T14:33:57.174" v="923" actId="26606"/>
          <ac:spMkLst>
            <pc:docMk/>
            <pc:sldMk cId="4126292927" sldId="265"/>
            <ac:spMk id="13" creationId="{F9EC3F91-A75C-4F74-867E-E4C28C13546B}"/>
          </ac:spMkLst>
        </pc:spChg>
        <pc:spChg chg="add">
          <ac:chgData name="Zita Draper" userId="b063123c-f51f-481b-b99c-f574606c9ace" providerId="ADAL" clId="{B7A0A157-AF2D-4C34-A197-6342D7761916}" dt="2024-04-21T14:33:57.174" v="923" actId="26606"/>
          <ac:spMkLst>
            <pc:docMk/>
            <pc:sldMk cId="4126292927" sldId="265"/>
            <ac:spMk id="15" creationId="{829A1E2C-5AC8-40FC-99E9-832069D39792}"/>
          </ac:spMkLst>
        </pc:spChg>
        <pc:picChg chg="add">
          <ac:chgData name="Zita Draper" userId="b063123c-f51f-481b-b99c-f574606c9ace" providerId="ADAL" clId="{B7A0A157-AF2D-4C34-A197-6342D7761916}" dt="2024-04-21T14:33:57.174" v="923" actId="26606"/>
          <ac:picMkLst>
            <pc:docMk/>
            <pc:sldMk cId="4126292927" sldId="265"/>
            <ac:picMk id="5" creationId="{3BF3B48E-3069-126F-C2A1-76E65AB7BAFB}"/>
          </ac:picMkLst>
        </pc:picChg>
      </pc:sldChg>
      <pc:sldChg chg="addSp modSp mod setBg">
        <pc:chgData name="Zita Draper" userId="b063123c-f51f-481b-b99c-f574606c9ace" providerId="ADAL" clId="{B7A0A157-AF2D-4C34-A197-6342D7761916}" dt="2024-04-21T14:36:37.700" v="1096" actId="26606"/>
        <pc:sldMkLst>
          <pc:docMk/>
          <pc:sldMk cId="1482415667" sldId="266"/>
        </pc:sldMkLst>
        <pc:spChg chg="mod">
          <ac:chgData name="Zita Draper" userId="b063123c-f51f-481b-b99c-f574606c9ace" providerId="ADAL" clId="{B7A0A157-AF2D-4C34-A197-6342D7761916}" dt="2024-04-21T14:36:37.700" v="1096" actId="26606"/>
          <ac:spMkLst>
            <pc:docMk/>
            <pc:sldMk cId="1482415667" sldId="266"/>
            <ac:spMk id="2" creationId="{BBD59EAC-E7B2-75AA-B1CB-AA8D565A0425}"/>
          </ac:spMkLst>
        </pc:spChg>
        <pc:spChg chg="mod">
          <ac:chgData name="Zita Draper" userId="b063123c-f51f-481b-b99c-f574606c9ace" providerId="ADAL" clId="{B7A0A157-AF2D-4C34-A197-6342D7761916}" dt="2024-04-21T14:36:37.700" v="1096" actId="26606"/>
          <ac:spMkLst>
            <pc:docMk/>
            <pc:sldMk cId="1482415667" sldId="266"/>
            <ac:spMk id="3" creationId="{DBC0C903-D136-1853-2980-8527466F0F25}"/>
          </ac:spMkLst>
        </pc:spChg>
        <pc:spChg chg="add">
          <ac:chgData name="Zita Draper" userId="b063123c-f51f-481b-b99c-f574606c9ace" providerId="ADAL" clId="{B7A0A157-AF2D-4C34-A197-6342D7761916}" dt="2024-04-21T14:36:37.700" v="1096" actId="26606"/>
          <ac:spMkLst>
            <pc:docMk/>
            <pc:sldMk cId="1482415667" sldId="266"/>
            <ac:spMk id="9" creationId="{8181FC64-B306-4821-98E2-780662EFC486}"/>
          </ac:spMkLst>
        </pc:spChg>
        <pc:spChg chg="add">
          <ac:chgData name="Zita Draper" userId="b063123c-f51f-481b-b99c-f574606c9ace" providerId="ADAL" clId="{B7A0A157-AF2D-4C34-A197-6342D7761916}" dt="2024-04-21T14:36:37.700" v="1096" actId="26606"/>
          <ac:spMkLst>
            <pc:docMk/>
            <pc:sldMk cId="1482415667" sldId="266"/>
            <ac:spMk id="11" creationId="{5871FC61-DD4E-47D4-81FD-8A7E7D12B371}"/>
          </ac:spMkLst>
        </pc:spChg>
        <pc:spChg chg="add">
          <ac:chgData name="Zita Draper" userId="b063123c-f51f-481b-b99c-f574606c9ace" providerId="ADAL" clId="{B7A0A157-AF2D-4C34-A197-6342D7761916}" dt="2024-04-21T14:36:37.700" v="1096" actId="26606"/>
          <ac:spMkLst>
            <pc:docMk/>
            <pc:sldMk cId="1482415667" sldId="266"/>
            <ac:spMk id="13" creationId="{F9EC3F91-A75C-4F74-867E-E4C28C13546B}"/>
          </ac:spMkLst>
        </pc:spChg>
        <pc:spChg chg="add">
          <ac:chgData name="Zita Draper" userId="b063123c-f51f-481b-b99c-f574606c9ace" providerId="ADAL" clId="{B7A0A157-AF2D-4C34-A197-6342D7761916}" dt="2024-04-21T14:36:37.700" v="1096" actId="26606"/>
          <ac:spMkLst>
            <pc:docMk/>
            <pc:sldMk cId="1482415667" sldId="266"/>
            <ac:spMk id="15" creationId="{829A1E2C-5AC8-40FC-99E9-832069D39792}"/>
          </ac:spMkLst>
        </pc:spChg>
        <pc:picChg chg="add">
          <ac:chgData name="Zita Draper" userId="b063123c-f51f-481b-b99c-f574606c9ace" providerId="ADAL" clId="{B7A0A157-AF2D-4C34-A197-6342D7761916}" dt="2024-04-21T14:36:37.700" v="1096" actId="26606"/>
          <ac:picMkLst>
            <pc:docMk/>
            <pc:sldMk cId="1482415667" sldId="266"/>
            <ac:picMk id="5" creationId="{7CB1BB0A-BAC1-63A1-A03F-FC5EC82C5040}"/>
          </ac:picMkLst>
        </pc:picChg>
      </pc:sldChg>
      <pc:sldChg chg="addSp modSp del mod setBg">
        <pc:chgData name="Zita Draper" userId="b063123c-f51f-481b-b99c-f574606c9ace" providerId="ADAL" clId="{B7A0A157-AF2D-4C34-A197-6342D7761916}" dt="2024-04-21T14:51:48.596" v="1652" actId="2696"/>
        <pc:sldMkLst>
          <pc:docMk/>
          <pc:sldMk cId="1721038186" sldId="267"/>
        </pc:sldMkLst>
        <pc:spChg chg="mod">
          <ac:chgData name="Zita Draper" userId="b063123c-f51f-481b-b99c-f574606c9ace" providerId="ADAL" clId="{B7A0A157-AF2D-4C34-A197-6342D7761916}" dt="2024-04-21T14:39:19" v="1387" actId="26606"/>
          <ac:spMkLst>
            <pc:docMk/>
            <pc:sldMk cId="1721038186" sldId="267"/>
            <ac:spMk id="2" creationId="{EA07EB48-6F2C-38A2-0643-D69E7D1A0A5B}"/>
          </ac:spMkLst>
        </pc:spChg>
        <pc:spChg chg="mod">
          <ac:chgData name="Zita Draper" userId="b063123c-f51f-481b-b99c-f574606c9ace" providerId="ADAL" clId="{B7A0A157-AF2D-4C34-A197-6342D7761916}" dt="2024-04-21T14:39:19" v="1387" actId="26606"/>
          <ac:spMkLst>
            <pc:docMk/>
            <pc:sldMk cId="1721038186" sldId="267"/>
            <ac:spMk id="3" creationId="{74C7C367-1156-E7E5-3DAD-AEE237E6D370}"/>
          </ac:spMkLst>
        </pc:spChg>
        <pc:spChg chg="add">
          <ac:chgData name="Zita Draper" userId="b063123c-f51f-481b-b99c-f574606c9ace" providerId="ADAL" clId="{B7A0A157-AF2D-4C34-A197-6342D7761916}" dt="2024-04-21T14:39:19" v="1387" actId="26606"/>
          <ac:spMkLst>
            <pc:docMk/>
            <pc:sldMk cId="1721038186" sldId="267"/>
            <ac:spMk id="9" creationId="{E51BA4DF-2BD4-4EC2-B1DB-B27C8AC71864}"/>
          </ac:spMkLst>
        </pc:spChg>
        <pc:picChg chg="add">
          <ac:chgData name="Zita Draper" userId="b063123c-f51f-481b-b99c-f574606c9ace" providerId="ADAL" clId="{B7A0A157-AF2D-4C34-A197-6342D7761916}" dt="2024-04-21T14:39:19" v="1387" actId="26606"/>
          <ac:picMkLst>
            <pc:docMk/>
            <pc:sldMk cId="1721038186" sldId="267"/>
            <ac:picMk id="5" creationId="{FFB5C744-6A98-7238-9EF7-28B30C0F744E}"/>
          </ac:picMkLst>
        </pc:picChg>
      </pc:sldChg>
      <pc:sldChg chg="addSp delSp modSp del mod setBg">
        <pc:chgData name="Zita Draper" userId="b063123c-f51f-481b-b99c-f574606c9ace" providerId="ADAL" clId="{B7A0A157-AF2D-4C34-A197-6342D7761916}" dt="2024-04-21T14:51:48.866" v="1653" actId="2696"/>
        <pc:sldMkLst>
          <pc:docMk/>
          <pc:sldMk cId="2851523767" sldId="268"/>
        </pc:sldMkLst>
        <pc:spChg chg="mod">
          <ac:chgData name="Zita Draper" userId="b063123c-f51f-481b-b99c-f574606c9ace" providerId="ADAL" clId="{B7A0A157-AF2D-4C34-A197-6342D7761916}" dt="2024-04-21T14:43:56.312" v="1645" actId="26606"/>
          <ac:spMkLst>
            <pc:docMk/>
            <pc:sldMk cId="2851523767" sldId="268"/>
            <ac:spMk id="2" creationId="{12E365EA-A677-5A06-DE72-97F6C25E9BF4}"/>
          </ac:spMkLst>
        </pc:spChg>
        <pc:spChg chg="del mod">
          <ac:chgData name="Zita Draper" userId="b063123c-f51f-481b-b99c-f574606c9ace" providerId="ADAL" clId="{B7A0A157-AF2D-4C34-A197-6342D7761916}" dt="2024-04-21T14:43:56.312" v="1645" actId="26606"/>
          <ac:spMkLst>
            <pc:docMk/>
            <pc:sldMk cId="2851523767" sldId="268"/>
            <ac:spMk id="3" creationId="{1B4D98AF-55AC-78E9-4AB0-FA088B831BB1}"/>
          </ac:spMkLst>
        </pc:spChg>
        <pc:spChg chg="add">
          <ac:chgData name="Zita Draper" userId="b063123c-f51f-481b-b99c-f574606c9ace" providerId="ADAL" clId="{B7A0A157-AF2D-4C34-A197-6342D7761916}" dt="2024-04-21T14:43:56.312" v="1645" actId="26606"/>
          <ac:spMkLst>
            <pc:docMk/>
            <pc:sldMk cId="2851523767" sldId="268"/>
            <ac:spMk id="10" creationId="{E51BA4DF-2BD4-4EC2-B1DB-B27C8AC71864}"/>
          </ac:spMkLst>
        </pc:spChg>
        <pc:graphicFrameChg chg="add">
          <ac:chgData name="Zita Draper" userId="b063123c-f51f-481b-b99c-f574606c9ace" providerId="ADAL" clId="{B7A0A157-AF2D-4C34-A197-6342D7761916}" dt="2024-04-21T14:43:56.312" v="1645" actId="26606"/>
          <ac:graphicFrameMkLst>
            <pc:docMk/>
            <pc:sldMk cId="2851523767" sldId="268"/>
            <ac:graphicFrameMk id="5" creationId="{941DE6D2-B2C3-0BF6-D177-785BDF92341C}"/>
          </ac:graphicFrameMkLst>
        </pc:graphicFrameChg>
        <pc:picChg chg="add mod">
          <ac:chgData name="Zita Draper" userId="b063123c-f51f-481b-b99c-f574606c9ace" providerId="ADAL" clId="{B7A0A157-AF2D-4C34-A197-6342D7761916}" dt="2024-04-21T14:43:57.904" v="1646" actId="27614"/>
          <ac:picMkLst>
            <pc:docMk/>
            <pc:sldMk cId="2851523767" sldId="268"/>
            <ac:picMk id="6" creationId="{FD8C43CD-F8F1-4600-68D5-43C095DD8E70}"/>
          </ac:picMkLst>
        </pc:picChg>
      </pc:sldChg>
      <pc:sldChg chg="addSp modSp mod setBg">
        <pc:chgData name="Zita Draper" userId="b063123c-f51f-481b-b99c-f574606c9ace" providerId="ADAL" clId="{B7A0A157-AF2D-4C34-A197-6342D7761916}" dt="2024-04-21T15:19:17.661" v="2136" actId="26606"/>
        <pc:sldMkLst>
          <pc:docMk/>
          <pc:sldMk cId="1135787509" sldId="269"/>
        </pc:sldMkLst>
        <pc:spChg chg="mod">
          <ac:chgData name="Zita Draper" userId="b063123c-f51f-481b-b99c-f574606c9ace" providerId="ADAL" clId="{B7A0A157-AF2D-4C34-A197-6342D7761916}" dt="2024-04-21T15:19:17.661" v="2136" actId="26606"/>
          <ac:spMkLst>
            <pc:docMk/>
            <pc:sldMk cId="1135787509" sldId="269"/>
            <ac:spMk id="2" creationId="{F04AB87B-CCE9-2E04-08B8-F959CB571EA8}"/>
          </ac:spMkLst>
        </pc:spChg>
        <pc:spChg chg="mod">
          <ac:chgData name="Zita Draper" userId="b063123c-f51f-481b-b99c-f574606c9ace" providerId="ADAL" clId="{B7A0A157-AF2D-4C34-A197-6342D7761916}" dt="2024-04-21T15:19:17.661" v="2136" actId="26606"/>
          <ac:spMkLst>
            <pc:docMk/>
            <pc:sldMk cId="1135787509" sldId="269"/>
            <ac:spMk id="3" creationId="{F28BFB8B-0DA2-3B7F-A376-DC2E9431433E}"/>
          </ac:spMkLst>
        </pc:spChg>
        <pc:spChg chg="add">
          <ac:chgData name="Zita Draper" userId="b063123c-f51f-481b-b99c-f574606c9ace" providerId="ADAL" clId="{B7A0A157-AF2D-4C34-A197-6342D7761916}" dt="2024-04-21T15:19:17.661" v="2136" actId="26606"/>
          <ac:spMkLst>
            <pc:docMk/>
            <pc:sldMk cId="1135787509" sldId="269"/>
            <ac:spMk id="9" creationId="{04812C46-200A-4DEB-A05E-3ED6C68C2387}"/>
          </ac:spMkLst>
        </pc:spChg>
        <pc:spChg chg="add">
          <ac:chgData name="Zita Draper" userId="b063123c-f51f-481b-b99c-f574606c9ace" providerId="ADAL" clId="{B7A0A157-AF2D-4C34-A197-6342D7761916}" dt="2024-04-21T15:19:17.661" v="2136" actId="26606"/>
          <ac:spMkLst>
            <pc:docMk/>
            <pc:sldMk cId="1135787509" sldId="269"/>
            <ac:spMk id="11" creationId="{D1EA859B-E555-4109-94F3-6700E046E008}"/>
          </ac:spMkLst>
        </pc:spChg>
        <pc:picChg chg="add">
          <ac:chgData name="Zita Draper" userId="b063123c-f51f-481b-b99c-f574606c9ace" providerId="ADAL" clId="{B7A0A157-AF2D-4C34-A197-6342D7761916}" dt="2024-04-21T15:19:17.661" v="2136" actId="26606"/>
          <ac:picMkLst>
            <pc:docMk/>
            <pc:sldMk cId="1135787509" sldId="269"/>
            <ac:picMk id="5" creationId="{96FA7A85-0BB6-599D-1A62-9164675088C2}"/>
          </ac:picMkLst>
        </pc:picChg>
      </pc:sldChg>
      <pc:sldChg chg="addSp delSp modSp mod">
        <pc:chgData name="Zita Draper" userId="b063123c-f51f-481b-b99c-f574606c9ace" providerId="ADAL" clId="{B7A0A157-AF2D-4C34-A197-6342D7761916}" dt="2024-04-21T15:54:39.873" v="4331" actId="26606"/>
        <pc:sldMkLst>
          <pc:docMk/>
          <pc:sldMk cId="274290440" sldId="270"/>
        </pc:sldMkLst>
        <pc:spChg chg="mod">
          <ac:chgData name="Zita Draper" userId="b063123c-f51f-481b-b99c-f574606c9ace" providerId="ADAL" clId="{B7A0A157-AF2D-4C34-A197-6342D7761916}" dt="2024-04-21T15:52:19.740" v="4088" actId="20577"/>
          <ac:spMkLst>
            <pc:docMk/>
            <pc:sldMk cId="274290440" sldId="270"/>
            <ac:spMk id="2" creationId="{C308FFB3-DEC3-C6A1-7CF2-876E236860B9}"/>
          </ac:spMkLst>
        </pc:spChg>
        <pc:spChg chg="del mod">
          <ac:chgData name="Zita Draper" userId="b063123c-f51f-481b-b99c-f574606c9ace" providerId="ADAL" clId="{B7A0A157-AF2D-4C34-A197-6342D7761916}" dt="2024-04-21T15:54:39.873" v="4331" actId="26606"/>
          <ac:spMkLst>
            <pc:docMk/>
            <pc:sldMk cId="274290440" sldId="270"/>
            <ac:spMk id="3" creationId="{8E1BF911-C7D4-4DA2-51DB-A46C3CF768B2}"/>
          </ac:spMkLst>
        </pc:spChg>
        <pc:graphicFrameChg chg="add">
          <ac:chgData name="Zita Draper" userId="b063123c-f51f-481b-b99c-f574606c9ace" providerId="ADAL" clId="{B7A0A157-AF2D-4C34-A197-6342D7761916}" dt="2024-04-21T15:54:39.873" v="4331" actId="26606"/>
          <ac:graphicFrameMkLst>
            <pc:docMk/>
            <pc:sldMk cId="274290440" sldId="270"/>
            <ac:graphicFrameMk id="5" creationId="{50DEB4BB-18FC-5619-7EC7-B7BCADC4DBAE}"/>
          </ac:graphicFrameMkLst>
        </pc:graphicFrameChg>
      </pc:sldChg>
      <pc:sldChg chg="addSp modSp mod ord setBg">
        <pc:chgData name="Zita Draper" userId="b063123c-f51f-481b-b99c-f574606c9ace" providerId="ADAL" clId="{B7A0A157-AF2D-4C34-A197-6342D7761916}" dt="2024-04-21T16:07:42.709" v="5091" actId="26606"/>
        <pc:sldMkLst>
          <pc:docMk/>
          <pc:sldMk cId="1533262307" sldId="271"/>
        </pc:sldMkLst>
        <pc:spChg chg="mod">
          <ac:chgData name="Zita Draper" userId="b063123c-f51f-481b-b99c-f574606c9ace" providerId="ADAL" clId="{B7A0A157-AF2D-4C34-A197-6342D7761916}" dt="2024-04-21T16:07:42.709" v="5091" actId="26606"/>
          <ac:spMkLst>
            <pc:docMk/>
            <pc:sldMk cId="1533262307" sldId="271"/>
            <ac:spMk id="2" creationId="{2331CE0B-BB80-C254-354A-47046B502582}"/>
          </ac:spMkLst>
        </pc:spChg>
        <pc:spChg chg="mod">
          <ac:chgData name="Zita Draper" userId="b063123c-f51f-481b-b99c-f574606c9ace" providerId="ADAL" clId="{B7A0A157-AF2D-4C34-A197-6342D7761916}" dt="2024-04-21T16:07:42.709" v="5091" actId="26606"/>
          <ac:spMkLst>
            <pc:docMk/>
            <pc:sldMk cId="1533262307" sldId="271"/>
            <ac:spMk id="3" creationId="{8F87DE25-5CE8-5FA8-6807-236A01EA11A4}"/>
          </ac:spMkLst>
        </pc:spChg>
        <pc:spChg chg="add">
          <ac:chgData name="Zita Draper" userId="b063123c-f51f-481b-b99c-f574606c9ace" providerId="ADAL" clId="{B7A0A157-AF2D-4C34-A197-6342D7761916}" dt="2024-04-21T16:07:42.709" v="5091" actId="26606"/>
          <ac:spMkLst>
            <pc:docMk/>
            <pc:sldMk cId="1533262307" sldId="271"/>
            <ac:spMk id="8" creationId="{907EF6B7-1338-4443-8C46-6A318D952DFD}"/>
          </ac:spMkLst>
        </pc:spChg>
        <pc:spChg chg="add">
          <ac:chgData name="Zita Draper" userId="b063123c-f51f-481b-b99c-f574606c9ace" providerId="ADAL" clId="{B7A0A157-AF2D-4C34-A197-6342D7761916}" dt="2024-04-21T16:07:42.709" v="5091" actId="26606"/>
          <ac:spMkLst>
            <pc:docMk/>
            <pc:sldMk cId="1533262307" sldId="271"/>
            <ac:spMk id="10" creationId="{DAAE4CDD-124C-4DCF-9584-B6033B545DD5}"/>
          </ac:spMkLst>
        </pc:spChg>
        <pc:spChg chg="add">
          <ac:chgData name="Zita Draper" userId="b063123c-f51f-481b-b99c-f574606c9ace" providerId="ADAL" clId="{B7A0A157-AF2D-4C34-A197-6342D7761916}" dt="2024-04-21T16:07:42.709" v="5091" actId="26606"/>
          <ac:spMkLst>
            <pc:docMk/>
            <pc:sldMk cId="1533262307" sldId="271"/>
            <ac:spMk id="12" creationId="{081E4A58-353D-44AE-B2FC-2A74E2E400F7}"/>
          </ac:spMkLst>
        </pc:spChg>
      </pc:sldChg>
      <pc:sldChg chg="addSp modSp mod setBg">
        <pc:chgData name="Zita Draper" userId="b063123c-f51f-481b-b99c-f574606c9ace" providerId="ADAL" clId="{B7A0A157-AF2D-4C34-A197-6342D7761916}" dt="2024-04-21T15:18:43.321" v="2135" actId="26606"/>
        <pc:sldMkLst>
          <pc:docMk/>
          <pc:sldMk cId="1632527464" sldId="272"/>
        </pc:sldMkLst>
        <pc:spChg chg="mod">
          <ac:chgData name="Zita Draper" userId="b063123c-f51f-481b-b99c-f574606c9ace" providerId="ADAL" clId="{B7A0A157-AF2D-4C34-A197-6342D7761916}" dt="2024-04-21T15:18:43.321" v="2135" actId="26606"/>
          <ac:spMkLst>
            <pc:docMk/>
            <pc:sldMk cId="1632527464" sldId="272"/>
            <ac:spMk id="4" creationId="{F90AA2CF-E52D-1CE5-4C7A-4957369EDAF1}"/>
          </ac:spMkLst>
        </pc:spChg>
        <pc:spChg chg="mod">
          <ac:chgData name="Zita Draper" userId="b063123c-f51f-481b-b99c-f574606c9ace" providerId="ADAL" clId="{B7A0A157-AF2D-4C34-A197-6342D7761916}" dt="2024-04-21T15:18:43.321" v="2135" actId="26606"/>
          <ac:spMkLst>
            <pc:docMk/>
            <pc:sldMk cId="1632527464" sldId="272"/>
            <ac:spMk id="5" creationId="{29E63B40-EC44-19DA-5045-89D7C410A9D6}"/>
          </ac:spMkLst>
        </pc:spChg>
        <pc:spChg chg="add">
          <ac:chgData name="Zita Draper" userId="b063123c-f51f-481b-b99c-f574606c9ace" providerId="ADAL" clId="{B7A0A157-AF2D-4C34-A197-6342D7761916}" dt="2024-04-21T15:18:43.321" v="2135" actId="26606"/>
          <ac:spMkLst>
            <pc:docMk/>
            <pc:sldMk cId="1632527464" sldId="272"/>
            <ac:spMk id="11" creationId="{5A59F003-E00A-43F9-91DC-CC54E3B87466}"/>
          </ac:spMkLst>
        </pc:spChg>
        <pc:spChg chg="add">
          <ac:chgData name="Zita Draper" userId="b063123c-f51f-481b-b99c-f574606c9ace" providerId="ADAL" clId="{B7A0A157-AF2D-4C34-A197-6342D7761916}" dt="2024-04-21T15:18:43.321" v="2135" actId="26606"/>
          <ac:spMkLst>
            <pc:docMk/>
            <pc:sldMk cId="1632527464" sldId="272"/>
            <ac:spMk id="13" creationId="{D74A4382-E3AD-430A-9A1F-DFA3E0E77A7D}"/>
          </ac:spMkLst>
        </pc:spChg>
        <pc:spChg chg="add">
          <ac:chgData name="Zita Draper" userId="b063123c-f51f-481b-b99c-f574606c9ace" providerId="ADAL" clId="{B7A0A157-AF2D-4C34-A197-6342D7761916}" dt="2024-04-21T15:18:43.321" v="2135" actId="26606"/>
          <ac:spMkLst>
            <pc:docMk/>
            <pc:sldMk cId="1632527464" sldId="272"/>
            <ac:spMk id="15" creationId="{79F40191-0F44-4FD1-82CC-ACB507C14BE6}"/>
          </ac:spMkLst>
        </pc:spChg>
        <pc:picChg chg="add">
          <ac:chgData name="Zita Draper" userId="b063123c-f51f-481b-b99c-f574606c9ace" providerId="ADAL" clId="{B7A0A157-AF2D-4C34-A197-6342D7761916}" dt="2024-04-21T15:18:43.321" v="2135" actId="26606"/>
          <ac:picMkLst>
            <pc:docMk/>
            <pc:sldMk cId="1632527464" sldId="272"/>
            <ac:picMk id="7" creationId="{435D8F8D-39C5-71FC-C14A-120E80FFCFEA}"/>
          </ac:picMkLst>
        </pc:picChg>
      </pc:sldChg>
      <pc:sldChg chg="addSp modSp new mod ord setBg">
        <pc:chgData name="Zita Draper" userId="b063123c-f51f-481b-b99c-f574606c9ace" providerId="ADAL" clId="{B7A0A157-AF2D-4C34-A197-6342D7761916}" dt="2024-04-22T07:01:35.014" v="11616" actId="26606"/>
        <pc:sldMkLst>
          <pc:docMk/>
          <pc:sldMk cId="3112856714" sldId="273"/>
        </pc:sldMkLst>
        <pc:spChg chg="mod">
          <ac:chgData name="Zita Draper" userId="b063123c-f51f-481b-b99c-f574606c9ace" providerId="ADAL" clId="{B7A0A157-AF2D-4C34-A197-6342D7761916}" dt="2024-04-22T07:01:35.014" v="11616" actId="26606"/>
          <ac:spMkLst>
            <pc:docMk/>
            <pc:sldMk cId="3112856714" sldId="273"/>
            <ac:spMk id="2" creationId="{BC202635-ABB9-75FF-BE3C-63013E10A266}"/>
          </ac:spMkLst>
        </pc:spChg>
        <pc:spChg chg="mod">
          <ac:chgData name="Zita Draper" userId="b063123c-f51f-481b-b99c-f574606c9ace" providerId="ADAL" clId="{B7A0A157-AF2D-4C34-A197-6342D7761916}" dt="2024-04-22T07:01:35.014" v="11616" actId="26606"/>
          <ac:spMkLst>
            <pc:docMk/>
            <pc:sldMk cId="3112856714" sldId="273"/>
            <ac:spMk id="3" creationId="{B9B8A83F-DE43-9C67-669A-7EE6E21E6347}"/>
          </ac:spMkLst>
        </pc:spChg>
        <pc:spChg chg="add">
          <ac:chgData name="Zita Draper" userId="b063123c-f51f-481b-b99c-f574606c9ace" providerId="ADAL" clId="{B7A0A157-AF2D-4C34-A197-6342D7761916}" dt="2024-04-22T07:01:35.014" v="11616" actId="26606"/>
          <ac:spMkLst>
            <pc:docMk/>
            <pc:sldMk cId="3112856714" sldId="273"/>
            <ac:spMk id="10" creationId="{5A0118C5-4F8D-4CF4-BADD-53FEACC6C42A}"/>
          </ac:spMkLst>
        </pc:spChg>
        <pc:spChg chg="add">
          <ac:chgData name="Zita Draper" userId="b063123c-f51f-481b-b99c-f574606c9ace" providerId="ADAL" clId="{B7A0A157-AF2D-4C34-A197-6342D7761916}" dt="2024-04-22T07:01:35.014" v="11616" actId="26606"/>
          <ac:spMkLst>
            <pc:docMk/>
            <pc:sldMk cId="3112856714" sldId="273"/>
            <ac:spMk id="16" creationId="{CAEBFCD5-5356-4326-8D39-8235A46CD7B2}"/>
          </ac:spMkLst>
        </pc:spChg>
        <pc:grpChg chg="add">
          <ac:chgData name="Zita Draper" userId="b063123c-f51f-481b-b99c-f574606c9ace" providerId="ADAL" clId="{B7A0A157-AF2D-4C34-A197-6342D7761916}" dt="2024-04-22T07:01:35.014" v="11616" actId="26606"/>
          <ac:grpSpMkLst>
            <pc:docMk/>
            <pc:sldMk cId="3112856714" sldId="273"/>
            <ac:grpSpMk id="12" creationId="{134CC3FF-7AA4-46F4-8B24-2F9383D86DBD}"/>
          </ac:grpSpMkLst>
        </pc:grpChg>
        <pc:grpChg chg="add">
          <ac:chgData name="Zita Draper" userId="b063123c-f51f-481b-b99c-f574606c9ace" providerId="ADAL" clId="{B7A0A157-AF2D-4C34-A197-6342D7761916}" dt="2024-04-22T07:01:35.014" v="11616" actId="26606"/>
          <ac:grpSpMkLst>
            <pc:docMk/>
            <pc:sldMk cId="3112856714" sldId="273"/>
            <ac:grpSpMk id="18" creationId="{5F2AA49C-5AC0-41C7-BFAF-74B8D8293C8F}"/>
          </ac:grpSpMkLst>
        </pc:grpChg>
        <pc:grpChg chg="add">
          <ac:chgData name="Zita Draper" userId="b063123c-f51f-481b-b99c-f574606c9ace" providerId="ADAL" clId="{B7A0A157-AF2D-4C34-A197-6342D7761916}" dt="2024-04-22T07:01:35.014" v="11616" actId="26606"/>
          <ac:grpSpMkLst>
            <pc:docMk/>
            <pc:sldMk cId="3112856714" sldId="273"/>
            <ac:grpSpMk id="33" creationId="{BB32367D-C4F2-49D5-A586-298C7CA821B0}"/>
          </ac:grpSpMkLst>
        </pc:grpChg>
        <pc:picChg chg="add">
          <ac:chgData name="Zita Draper" userId="b063123c-f51f-481b-b99c-f574606c9ace" providerId="ADAL" clId="{B7A0A157-AF2D-4C34-A197-6342D7761916}" dt="2024-04-22T07:01:35.014" v="11616" actId="26606"/>
          <ac:picMkLst>
            <pc:docMk/>
            <pc:sldMk cId="3112856714" sldId="273"/>
            <ac:picMk id="7" creationId="{9268B10B-3053-BC86-69BE-76203EC7C749}"/>
          </ac:picMkLst>
        </pc:picChg>
      </pc:sldChg>
      <pc:sldChg chg="addSp modSp new mod ord setBg">
        <pc:chgData name="Zita Draper" userId="b063123c-f51f-481b-b99c-f574606c9ace" providerId="ADAL" clId="{B7A0A157-AF2D-4C34-A197-6342D7761916}" dt="2024-04-21T21:42:21.800" v="10069" actId="20577"/>
        <pc:sldMkLst>
          <pc:docMk/>
          <pc:sldMk cId="3809344159" sldId="274"/>
        </pc:sldMkLst>
        <pc:spChg chg="mod">
          <ac:chgData name="Zita Draper" userId="b063123c-f51f-481b-b99c-f574606c9ace" providerId="ADAL" clId="{B7A0A157-AF2D-4C34-A197-6342D7761916}" dt="2024-04-21T20:20:25.155" v="8464" actId="26606"/>
          <ac:spMkLst>
            <pc:docMk/>
            <pc:sldMk cId="3809344159" sldId="274"/>
            <ac:spMk id="2" creationId="{B859F494-DB10-01CD-A7DD-9F0D108839AA}"/>
          </ac:spMkLst>
        </pc:spChg>
        <pc:spChg chg="mod">
          <ac:chgData name="Zita Draper" userId="b063123c-f51f-481b-b99c-f574606c9ace" providerId="ADAL" clId="{B7A0A157-AF2D-4C34-A197-6342D7761916}" dt="2024-04-21T21:42:21.800" v="10069" actId="20577"/>
          <ac:spMkLst>
            <pc:docMk/>
            <pc:sldMk cId="3809344159" sldId="274"/>
            <ac:spMk id="3" creationId="{85CA6246-CBA8-74CF-58D6-C60D4408B138}"/>
          </ac:spMkLst>
        </pc:spChg>
        <pc:spChg chg="add">
          <ac:chgData name="Zita Draper" userId="b063123c-f51f-481b-b99c-f574606c9ace" providerId="ADAL" clId="{B7A0A157-AF2D-4C34-A197-6342D7761916}" dt="2024-04-21T20:20:25.155" v="8464" actId="26606"/>
          <ac:spMkLst>
            <pc:docMk/>
            <pc:sldMk cId="3809344159" sldId="274"/>
            <ac:spMk id="10" creationId="{5A0118C5-4F8D-4CF4-BADD-53FEACC6C42A}"/>
          </ac:spMkLst>
        </pc:spChg>
        <pc:spChg chg="add">
          <ac:chgData name="Zita Draper" userId="b063123c-f51f-481b-b99c-f574606c9ace" providerId="ADAL" clId="{B7A0A157-AF2D-4C34-A197-6342D7761916}" dt="2024-04-21T20:20:25.155" v="8464" actId="26606"/>
          <ac:spMkLst>
            <pc:docMk/>
            <pc:sldMk cId="3809344159" sldId="274"/>
            <ac:spMk id="16" creationId="{CAEBFCD5-5356-4326-8D39-8235A46CD7B2}"/>
          </ac:spMkLst>
        </pc:spChg>
        <pc:grpChg chg="add">
          <ac:chgData name="Zita Draper" userId="b063123c-f51f-481b-b99c-f574606c9ace" providerId="ADAL" clId="{B7A0A157-AF2D-4C34-A197-6342D7761916}" dt="2024-04-21T20:20:25.155" v="8464" actId="26606"/>
          <ac:grpSpMkLst>
            <pc:docMk/>
            <pc:sldMk cId="3809344159" sldId="274"/>
            <ac:grpSpMk id="12" creationId="{134CC3FF-7AA4-46F4-8B24-2F9383D86DBD}"/>
          </ac:grpSpMkLst>
        </pc:grpChg>
        <pc:grpChg chg="add">
          <ac:chgData name="Zita Draper" userId="b063123c-f51f-481b-b99c-f574606c9ace" providerId="ADAL" clId="{B7A0A157-AF2D-4C34-A197-6342D7761916}" dt="2024-04-21T20:20:25.155" v="8464" actId="26606"/>
          <ac:grpSpMkLst>
            <pc:docMk/>
            <pc:sldMk cId="3809344159" sldId="274"/>
            <ac:grpSpMk id="18" creationId="{5F2AA49C-5AC0-41C7-BFAF-74B8D8293C8F}"/>
          </ac:grpSpMkLst>
        </pc:grpChg>
        <pc:grpChg chg="add">
          <ac:chgData name="Zita Draper" userId="b063123c-f51f-481b-b99c-f574606c9ace" providerId="ADAL" clId="{B7A0A157-AF2D-4C34-A197-6342D7761916}" dt="2024-04-21T20:20:25.155" v="8464" actId="26606"/>
          <ac:grpSpMkLst>
            <pc:docMk/>
            <pc:sldMk cId="3809344159" sldId="274"/>
            <ac:grpSpMk id="33" creationId="{BB32367D-C4F2-49D5-A586-298C7CA821B0}"/>
          </ac:grpSpMkLst>
        </pc:grpChg>
        <pc:picChg chg="add">
          <ac:chgData name="Zita Draper" userId="b063123c-f51f-481b-b99c-f574606c9ace" providerId="ADAL" clId="{B7A0A157-AF2D-4C34-A197-6342D7761916}" dt="2024-04-21T20:20:25.155" v="8464" actId="26606"/>
          <ac:picMkLst>
            <pc:docMk/>
            <pc:sldMk cId="3809344159" sldId="274"/>
            <ac:picMk id="7" creationId="{9D585D90-A019-145E-D770-16A487A1A036}"/>
          </ac:picMkLst>
        </pc:picChg>
      </pc:sldChg>
      <pc:sldChg chg="modSp new del mod">
        <pc:chgData name="Zita Draper" userId="b063123c-f51f-481b-b99c-f574606c9ace" providerId="ADAL" clId="{B7A0A157-AF2D-4C34-A197-6342D7761916}" dt="2024-04-21T15:52:43.652" v="4143" actId="2696"/>
        <pc:sldMkLst>
          <pc:docMk/>
          <pc:sldMk cId="2019633149" sldId="275"/>
        </pc:sldMkLst>
        <pc:spChg chg="mod">
          <ac:chgData name="Zita Draper" userId="b063123c-f51f-481b-b99c-f574606c9ace" providerId="ADAL" clId="{B7A0A157-AF2D-4C34-A197-6342D7761916}" dt="2024-04-21T15:18:09.698" v="2103" actId="20577"/>
          <ac:spMkLst>
            <pc:docMk/>
            <pc:sldMk cId="2019633149" sldId="275"/>
            <ac:spMk id="2" creationId="{45FAC7D5-BB20-A797-879E-79FCF069B27F}"/>
          </ac:spMkLst>
        </pc:spChg>
      </pc:sldChg>
      <pc:sldChg chg="addSp delSp modSp new mod ord">
        <pc:chgData name="Zita Draper" userId="b063123c-f51f-481b-b99c-f574606c9ace" providerId="ADAL" clId="{B7A0A157-AF2D-4C34-A197-6342D7761916}" dt="2024-04-21T16:07:27.687" v="5090" actId="26606"/>
        <pc:sldMkLst>
          <pc:docMk/>
          <pc:sldMk cId="1631067134" sldId="276"/>
        </pc:sldMkLst>
        <pc:spChg chg="mod">
          <ac:chgData name="Zita Draper" userId="b063123c-f51f-481b-b99c-f574606c9ace" providerId="ADAL" clId="{B7A0A157-AF2D-4C34-A197-6342D7761916}" dt="2024-04-21T15:55:38.821" v="4380" actId="122"/>
          <ac:spMkLst>
            <pc:docMk/>
            <pc:sldMk cId="1631067134" sldId="276"/>
            <ac:spMk id="2" creationId="{A1B8D39F-2E77-F727-C51D-4643F39A9555}"/>
          </ac:spMkLst>
        </pc:spChg>
        <pc:spChg chg="del mod">
          <ac:chgData name="Zita Draper" userId="b063123c-f51f-481b-b99c-f574606c9ace" providerId="ADAL" clId="{B7A0A157-AF2D-4C34-A197-6342D7761916}" dt="2024-04-21T16:07:27.687" v="5090" actId="26606"/>
          <ac:spMkLst>
            <pc:docMk/>
            <pc:sldMk cId="1631067134" sldId="276"/>
            <ac:spMk id="3" creationId="{1B0BA9C2-5B63-672D-05C1-87CDB5B92DC1}"/>
          </ac:spMkLst>
        </pc:spChg>
        <pc:graphicFrameChg chg="add">
          <ac:chgData name="Zita Draper" userId="b063123c-f51f-481b-b99c-f574606c9ace" providerId="ADAL" clId="{B7A0A157-AF2D-4C34-A197-6342D7761916}" dt="2024-04-21T16:07:27.687" v="5090" actId="26606"/>
          <ac:graphicFrameMkLst>
            <pc:docMk/>
            <pc:sldMk cId="1631067134" sldId="276"/>
            <ac:graphicFrameMk id="5" creationId="{3B8BE4DD-196C-32F9-D873-D284C83CCFB4}"/>
          </ac:graphicFrameMkLst>
        </pc:graphicFrameChg>
      </pc:sldChg>
      <pc:sldChg chg="modSp new del mod">
        <pc:chgData name="Zita Draper" userId="b063123c-f51f-481b-b99c-f574606c9ace" providerId="ADAL" clId="{B7A0A157-AF2D-4C34-A197-6342D7761916}" dt="2024-04-21T15:52:45.806" v="4144" actId="2696"/>
        <pc:sldMkLst>
          <pc:docMk/>
          <pc:sldMk cId="3904535465" sldId="277"/>
        </pc:sldMkLst>
        <pc:spChg chg="mod">
          <ac:chgData name="Zita Draper" userId="b063123c-f51f-481b-b99c-f574606c9ace" providerId="ADAL" clId="{B7A0A157-AF2D-4C34-A197-6342D7761916}" dt="2024-04-21T15:18:29.134" v="2125" actId="122"/>
          <ac:spMkLst>
            <pc:docMk/>
            <pc:sldMk cId="3904535465" sldId="277"/>
            <ac:spMk id="2" creationId="{9E483C83-88AB-CCC9-9A5B-BC53E8FA8865}"/>
          </ac:spMkLst>
        </pc:spChg>
      </pc:sldChg>
      <pc:sldChg chg="addSp modSp new mod setBg">
        <pc:chgData name="Zita Draper" userId="b063123c-f51f-481b-b99c-f574606c9ace" providerId="ADAL" clId="{B7A0A157-AF2D-4C34-A197-6342D7761916}" dt="2024-04-21T15:39:18.754" v="2979" actId="26606"/>
        <pc:sldMkLst>
          <pc:docMk/>
          <pc:sldMk cId="1429622799" sldId="278"/>
        </pc:sldMkLst>
        <pc:spChg chg="mod">
          <ac:chgData name="Zita Draper" userId="b063123c-f51f-481b-b99c-f574606c9ace" providerId="ADAL" clId="{B7A0A157-AF2D-4C34-A197-6342D7761916}" dt="2024-04-21T15:39:18.754" v="2979" actId="26606"/>
          <ac:spMkLst>
            <pc:docMk/>
            <pc:sldMk cId="1429622799" sldId="278"/>
            <ac:spMk id="2" creationId="{11A8269F-F953-E8C9-846B-FCAAA54C0D39}"/>
          </ac:spMkLst>
        </pc:spChg>
        <pc:spChg chg="mod">
          <ac:chgData name="Zita Draper" userId="b063123c-f51f-481b-b99c-f574606c9ace" providerId="ADAL" clId="{B7A0A157-AF2D-4C34-A197-6342D7761916}" dt="2024-04-21T15:39:18.754" v="2979" actId="26606"/>
          <ac:spMkLst>
            <pc:docMk/>
            <pc:sldMk cId="1429622799" sldId="278"/>
            <ac:spMk id="3" creationId="{CCC2A11D-D6A4-DC76-31E5-89D61AEEF918}"/>
          </ac:spMkLst>
        </pc:spChg>
        <pc:spChg chg="add">
          <ac:chgData name="Zita Draper" userId="b063123c-f51f-481b-b99c-f574606c9ace" providerId="ADAL" clId="{B7A0A157-AF2D-4C34-A197-6342D7761916}" dt="2024-04-21T15:39:18.754" v="2979" actId="26606"/>
          <ac:spMkLst>
            <pc:docMk/>
            <pc:sldMk cId="1429622799" sldId="278"/>
            <ac:spMk id="8" creationId="{5A0118C5-4F8D-4CF4-BADD-53FEACC6C42A}"/>
          </ac:spMkLst>
        </pc:spChg>
        <pc:spChg chg="add">
          <ac:chgData name="Zita Draper" userId="b063123c-f51f-481b-b99c-f574606c9ace" providerId="ADAL" clId="{B7A0A157-AF2D-4C34-A197-6342D7761916}" dt="2024-04-21T15:39:18.754" v="2979" actId="26606"/>
          <ac:spMkLst>
            <pc:docMk/>
            <pc:sldMk cId="1429622799" sldId="278"/>
            <ac:spMk id="10" creationId="{A99050EE-26AF-4253-BD50-F0FCD965A8F6}"/>
          </ac:spMkLst>
        </pc:spChg>
        <pc:spChg chg="add">
          <ac:chgData name="Zita Draper" userId="b063123c-f51f-481b-b99c-f574606c9ace" providerId="ADAL" clId="{B7A0A157-AF2D-4C34-A197-6342D7761916}" dt="2024-04-21T15:39:18.754" v="2979" actId="26606"/>
          <ac:spMkLst>
            <pc:docMk/>
            <pc:sldMk cId="1429622799" sldId="278"/>
            <ac:spMk id="16" creationId="{D0C78466-EB6E-45A0-99A6-A00789ACD90A}"/>
          </ac:spMkLst>
        </pc:spChg>
        <pc:spChg chg="add">
          <ac:chgData name="Zita Draper" userId="b063123c-f51f-481b-b99c-f574606c9ace" providerId="ADAL" clId="{B7A0A157-AF2D-4C34-A197-6342D7761916}" dt="2024-04-21T15:39:18.754" v="2979" actId="26606"/>
          <ac:spMkLst>
            <pc:docMk/>
            <pc:sldMk cId="1429622799" sldId="278"/>
            <ac:spMk id="18" creationId="{E99F76E4-5DFD-4DBE-B042-66FBCD1182C9}"/>
          </ac:spMkLst>
        </pc:spChg>
        <pc:grpChg chg="add">
          <ac:chgData name="Zita Draper" userId="b063123c-f51f-481b-b99c-f574606c9ace" providerId="ADAL" clId="{B7A0A157-AF2D-4C34-A197-6342D7761916}" dt="2024-04-21T15:39:18.754" v="2979" actId="26606"/>
          <ac:grpSpMkLst>
            <pc:docMk/>
            <pc:sldMk cId="1429622799" sldId="278"/>
            <ac:grpSpMk id="12" creationId="{00E015F5-1A99-4E40-BC3D-7707802996B5}"/>
          </ac:grpSpMkLst>
        </pc:grpChg>
        <pc:grpChg chg="add">
          <ac:chgData name="Zita Draper" userId="b063123c-f51f-481b-b99c-f574606c9ace" providerId="ADAL" clId="{B7A0A157-AF2D-4C34-A197-6342D7761916}" dt="2024-04-21T15:39:18.754" v="2979" actId="26606"/>
          <ac:grpSpMkLst>
            <pc:docMk/>
            <pc:sldMk cId="1429622799" sldId="278"/>
            <ac:grpSpMk id="20" creationId="{5468B3A9-705E-43C3-A742-0619B0D8F2EE}"/>
          </ac:grpSpMkLst>
        </pc:grpChg>
        <pc:grpChg chg="add">
          <ac:chgData name="Zita Draper" userId="b063123c-f51f-481b-b99c-f574606c9ace" providerId="ADAL" clId="{B7A0A157-AF2D-4C34-A197-6342D7761916}" dt="2024-04-21T15:39:18.754" v="2979" actId="26606"/>
          <ac:grpSpMkLst>
            <pc:docMk/>
            <pc:sldMk cId="1429622799" sldId="278"/>
            <ac:grpSpMk id="191" creationId="{773717CC-ECEE-4ABF-BA61-C59F46801775}"/>
          </ac:grpSpMkLst>
        </pc:grpChg>
      </pc:sldChg>
      <pc:sldChg chg="addSp modSp new mod setBg modNotesTx">
        <pc:chgData name="Zita Draper" userId="b063123c-f51f-481b-b99c-f574606c9ace" providerId="ADAL" clId="{B7A0A157-AF2D-4C34-A197-6342D7761916}" dt="2024-04-21T15:39:22.618" v="2980" actId="26606"/>
        <pc:sldMkLst>
          <pc:docMk/>
          <pc:sldMk cId="1736283203" sldId="279"/>
        </pc:sldMkLst>
        <pc:spChg chg="mod">
          <ac:chgData name="Zita Draper" userId="b063123c-f51f-481b-b99c-f574606c9ace" providerId="ADAL" clId="{B7A0A157-AF2D-4C34-A197-6342D7761916}" dt="2024-04-21T15:39:22.618" v="2980" actId="26606"/>
          <ac:spMkLst>
            <pc:docMk/>
            <pc:sldMk cId="1736283203" sldId="279"/>
            <ac:spMk id="2" creationId="{7DB3B446-2413-8D7B-50A2-8AB4E795B479}"/>
          </ac:spMkLst>
        </pc:spChg>
        <pc:spChg chg="mod">
          <ac:chgData name="Zita Draper" userId="b063123c-f51f-481b-b99c-f574606c9ace" providerId="ADAL" clId="{B7A0A157-AF2D-4C34-A197-6342D7761916}" dt="2024-04-21T15:39:22.618" v="2980" actId="26606"/>
          <ac:spMkLst>
            <pc:docMk/>
            <pc:sldMk cId="1736283203" sldId="279"/>
            <ac:spMk id="3" creationId="{41E18098-A813-7361-37C5-C73FA84523A4}"/>
          </ac:spMkLst>
        </pc:spChg>
        <pc:spChg chg="add">
          <ac:chgData name="Zita Draper" userId="b063123c-f51f-481b-b99c-f574606c9ace" providerId="ADAL" clId="{B7A0A157-AF2D-4C34-A197-6342D7761916}" dt="2024-04-21T15:39:22.618" v="2980" actId="26606"/>
          <ac:spMkLst>
            <pc:docMk/>
            <pc:sldMk cId="1736283203" sldId="279"/>
            <ac:spMk id="8" creationId="{5A0118C5-4F8D-4CF4-BADD-53FEACC6C42A}"/>
          </ac:spMkLst>
        </pc:spChg>
        <pc:spChg chg="add">
          <ac:chgData name="Zita Draper" userId="b063123c-f51f-481b-b99c-f574606c9ace" providerId="ADAL" clId="{B7A0A157-AF2D-4C34-A197-6342D7761916}" dt="2024-04-21T15:39:22.618" v="2980" actId="26606"/>
          <ac:spMkLst>
            <pc:docMk/>
            <pc:sldMk cId="1736283203" sldId="279"/>
            <ac:spMk id="10" creationId="{A99050EE-26AF-4253-BD50-F0FCD965A8F6}"/>
          </ac:spMkLst>
        </pc:spChg>
        <pc:spChg chg="add">
          <ac:chgData name="Zita Draper" userId="b063123c-f51f-481b-b99c-f574606c9ace" providerId="ADAL" clId="{B7A0A157-AF2D-4C34-A197-6342D7761916}" dt="2024-04-21T15:39:22.618" v="2980" actId="26606"/>
          <ac:spMkLst>
            <pc:docMk/>
            <pc:sldMk cId="1736283203" sldId="279"/>
            <ac:spMk id="16" creationId="{D0C78466-EB6E-45A0-99A6-A00789ACD90A}"/>
          </ac:spMkLst>
        </pc:spChg>
        <pc:spChg chg="add">
          <ac:chgData name="Zita Draper" userId="b063123c-f51f-481b-b99c-f574606c9ace" providerId="ADAL" clId="{B7A0A157-AF2D-4C34-A197-6342D7761916}" dt="2024-04-21T15:39:22.618" v="2980" actId="26606"/>
          <ac:spMkLst>
            <pc:docMk/>
            <pc:sldMk cId="1736283203" sldId="279"/>
            <ac:spMk id="18" creationId="{E99F76E4-5DFD-4DBE-B042-66FBCD1182C9}"/>
          </ac:spMkLst>
        </pc:spChg>
        <pc:grpChg chg="add">
          <ac:chgData name="Zita Draper" userId="b063123c-f51f-481b-b99c-f574606c9ace" providerId="ADAL" clId="{B7A0A157-AF2D-4C34-A197-6342D7761916}" dt="2024-04-21T15:39:22.618" v="2980" actId="26606"/>
          <ac:grpSpMkLst>
            <pc:docMk/>
            <pc:sldMk cId="1736283203" sldId="279"/>
            <ac:grpSpMk id="12" creationId="{00E015F5-1A99-4E40-BC3D-7707802996B5}"/>
          </ac:grpSpMkLst>
        </pc:grpChg>
        <pc:grpChg chg="add">
          <ac:chgData name="Zita Draper" userId="b063123c-f51f-481b-b99c-f574606c9ace" providerId="ADAL" clId="{B7A0A157-AF2D-4C34-A197-6342D7761916}" dt="2024-04-21T15:39:22.618" v="2980" actId="26606"/>
          <ac:grpSpMkLst>
            <pc:docMk/>
            <pc:sldMk cId="1736283203" sldId="279"/>
            <ac:grpSpMk id="20" creationId="{5468B3A9-705E-43C3-A742-0619B0D8F2EE}"/>
          </ac:grpSpMkLst>
        </pc:grpChg>
        <pc:grpChg chg="add">
          <ac:chgData name="Zita Draper" userId="b063123c-f51f-481b-b99c-f574606c9ace" providerId="ADAL" clId="{B7A0A157-AF2D-4C34-A197-6342D7761916}" dt="2024-04-21T15:39:22.618" v="2980" actId="26606"/>
          <ac:grpSpMkLst>
            <pc:docMk/>
            <pc:sldMk cId="1736283203" sldId="279"/>
            <ac:grpSpMk id="191" creationId="{773717CC-ECEE-4ABF-BA61-C59F46801775}"/>
          </ac:grpSpMkLst>
        </pc:grpChg>
      </pc:sldChg>
      <pc:sldChg chg="addSp modSp new mod setBg">
        <pc:chgData name="Zita Draper" userId="b063123c-f51f-481b-b99c-f574606c9ace" providerId="ADAL" clId="{B7A0A157-AF2D-4C34-A197-6342D7761916}" dt="2024-04-21T15:43:32.212" v="3271" actId="26606"/>
        <pc:sldMkLst>
          <pc:docMk/>
          <pc:sldMk cId="245495744" sldId="280"/>
        </pc:sldMkLst>
        <pc:spChg chg="mod">
          <ac:chgData name="Zita Draper" userId="b063123c-f51f-481b-b99c-f574606c9ace" providerId="ADAL" clId="{B7A0A157-AF2D-4C34-A197-6342D7761916}" dt="2024-04-21T15:43:32.212" v="3271" actId="26606"/>
          <ac:spMkLst>
            <pc:docMk/>
            <pc:sldMk cId="245495744" sldId="280"/>
            <ac:spMk id="2" creationId="{DA130DA8-FA6F-CB0D-C515-44046FE1CCD9}"/>
          </ac:spMkLst>
        </pc:spChg>
        <pc:spChg chg="mod">
          <ac:chgData name="Zita Draper" userId="b063123c-f51f-481b-b99c-f574606c9ace" providerId="ADAL" clId="{B7A0A157-AF2D-4C34-A197-6342D7761916}" dt="2024-04-21T15:43:32.212" v="3271" actId="26606"/>
          <ac:spMkLst>
            <pc:docMk/>
            <pc:sldMk cId="245495744" sldId="280"/>
            <ac:spMk id="3" creationId="{CC397A97-8AEA-D8A6-58A0-081640EFFA80}"/>
          </ac:spMkLst>
        </pc:spChg>
        <pc:spChg chg="add">
          <ac:chgData name="Zita Draper" userId="b063123c-f51f-481b-b99c-f574606c9ace" providerId="ADAL" clId="{B7A0A157-AF2D-4C34-A197-6342D7761916}" dt="2024-04-21T15:43:32.212" v="3271" actId="26606"/>
          <ac:spMkLst>
            <pc:docMk/>
            <pc:sldMk cId="245495744" sldId="280"/>
            <ac:spMk id="8" creationId="{5A0118C5-4F8D-4CF4-BADD-53FEACC6C42A}"/>
          </ac:spMkLst>
        </pc:spChg>
        <pc:spChg chg="add">
          <ac:chgData name="Zita Draper" userId="b063123c-f51f-481b-b99c-f574606c9ace" providerId="ADAL" clId="{B7A0A157-AF2D-4C34-A197-6342D7761916}" dt="2024-04-21T15:43:32.212" v="3271" actId="26606"/>
          <ac:spMkLst>
            <pc:docMk/>
            <pc:sldMk cId="245495744" sldId="280"/>
            <ac:spMk id="10" creationId="{A99050EE-26AF-4253-BD50-F0FCD965A8F6}"/>
          </ac:spMkLst>
        </pc:spChg>
        <pc:spChg chg="add">
          <ac:chgData name="Zita Draper" userId="b063123c-f51f-481b-b99c-f574606c9ace" providerId="ADAL" clId="{B7A0A157-AF2D-4C34-A197-6342D7761916}" dt="2024-04-21T15:43:32.212" v="3271" actId="26606"/>
          <ac:spMkLst>
            <pc:docMk/>
            <pc:sldMk cId="245495744" sldId="280"/>
            <ac:spMk id="16" creationId="{D0C78466-EB6E-45A0-99A6-A00789ACD90A}"/>
          </ac:spMkLst>
        </pc:spChg>
        <pc:spChg chg="add">
          <ac:chgData name="Zita Draper" userId="b063123c-f51f-481b-b99c-f574606c9ace" providerId="ADAL" clId="{B7A0A157-AF2D-4C34-A197-6342D7761916}" dt="2024-04-21T15:43:32.212" v="3271" actId="26606"/>
          <ac:spMkLst>
            <pc:docMk/>
            <pc:sldMk cId="245495744" sldId="280"/>
            <ac:spMk id="18" creationId="{E99F76E4-5DFD-4DBE-B042-66FBCD1182C9}"/>
          </ac:spMkLst>
        </pc:spChg>
        <pc:grpChg chg="add">
          <ac:chgData name="Zita Draper" userId="b063123c-f51f-481b-b99c-f574606c9ace" providerId="ADAL" clId="{B7A0A157-AF2D-4C34-A197-6342D7761916}" dt="2024-04-21T15:43:32.212" v="3271" actId="26606"/>
          <ac:grpSpMkLst>
            <pc:docMk/>
            <pc:sldMk cId="245495744" sldId="280"/>
            <ac:grpSpMk id="12" creationId="{00E015F5-1A99-4E40-BC3D-7707802996B5}"/>
          </ac:grpSpMkLst>
        </pc:grpChg>
        <pc:grpChg chg="add">
          <ac:chgData name="Zita Draper" userId="b063123c-f51f-481b-b99c-f574606c9ace" providerId="ADAL" clId="{B7A0A157-AF2D-4C34-A197-6342D7761916}" dt="2024-04-21T15:43:32.212" v="3271" actId="26606"/>
          <ac:grpSpMkLst>
            <pc:docMk/>
            <pc:sldMk cId="245495744" sldId="280"/>
            <ac:grpSpMk id="20" creationId="{5468B3A9-705E-43C3-A742-0619B0D8F2EE}"/>
          </ac:grpSpMkLst>
        </pc:grpChg>
        <pc:grpChg chg="add">
          <ac:chgData name="Zita Draper" userId="b063123c-f51f-481b-b99c-f574606c9ace" providerId="ADAL" clId="{B7A0A157-AF2D-4C34-A197-6342D7761916}" dt="2024-04-21T15:43:32.212" v="3271" actId="26606"/>
          <ac:grpSpMkLst>
            <pc:docMk/>
            <pc:sldMk cId="245495744" sldId="280"/>
            <ac:grpSpMk id="191" creationId="{773717CC-ECEE-4ABF-BA61-C59F46801775}"/>
          </ac:grpSpMkLst>
        </pc:grpChg>
      </pc:sldChg>
      <pc:sldChg chg="addSp modSp new mod setBg">
        <pc:chgData name="Zita Draper" userId="b063123c-f51f-481b-b99c-f574606c9ace" providerId="ADAL" clId="{B7A0A157-AF2D-4C34-A197-6342D7761916}" dt="2024-04-21T15:46:32.835" v="3641" actId="26606"/>
        <pc:sldMkLst>
          <pc:docMk/>
          <pc:sldMk cId="768307131" sldId="281"/>
        </pc:sldMkLst>
        <pc:spChg chg="mod">
          <ac:chgData name="Zita Draper" userId="b063123c-f51f-481b-b99c-f574606c9ace" providerId="ADAL" clId="{B7A0A157-AF2D-4C34-A197-6342D7761916}" dt="2024-04-21T15:46:32.835" v="3641" actId="26606"/>
          <ac:spMkLst>
            <pc:docMk/>
            <pc:sldMk cId="768307131" sldId="281"/>
            <ac:spMk id="2" creationId="{0A9705E7-4B12-74DD-DB8F-5B71C8D71AEE}"/>
          </ac:spMkLst>
        </pc:spChg>
        <pc:spChg chg="mod">
          <ac:chgData name="Zita Draper" userId="b063123c-f51f-481b-b99c-f574606c9ace" providerId="ADAL" clId="{B7A0A157-AF2D-4C34-A197-6342D7761916}" dt="2024-04-21T15:46:32.835" v="3641" actId="26606"/>
          <ac:spMkLst>
            <pc:docMk/>
            <pc:sldMk cId="768307131" sldId="281"/>
            <ac:spMk id="3" creationId="{3917A1D5-F616-C3B6-E82F-BAEF0F3176DD}"/>
          </ac:spMkLst>
        </pc:spChg>
        <pc:spChg chg="add">
          <ac:chgData name="Zita Draper" userId="b063123c-f51f-481b-b99c-f574606c9ace" providerId="ADAL" clId="{B7A0A157-AF2D-4C34-A197-6342D7761916}" dt="2024-04-21T15:46:32.835" v="3641" actId="26606"/>
          <ac:spMkLst>
            <pc:docMk/>
            <pc:sldMk cId="768307131" sldId="281"/>
            <ac:spMk id="8" creationId="{5A0118C5-4F8D-4CF4-BADD-53FEACC6C42A}"/>
          </ac:spMkLst>
        </pc:spChg>
        <pc:spChg chg="add">
          <ac:chgData name="Zita Draper" userId="b063123c-f51f-481b-b99c-f574606c9ace" providerId="ADAL" clId="{B7A0A157-AF2D-4C34-A197-6342D7761916}" dt="2024-04-21T15:46:32.835" v="3641" actId="26606"/>
          <ac:spMkLst>
            <pc:docMk/>
            <pc:sldMk cId="768307131" sldId="281"/>
            <ac:spMk id="10" creationId="{A99050EE-26AF-4253-BD50-F0FCD965A8F6}"/>
          </ac:spMkLst>
        </pc:spChg>
        <pc:spChg chg="add">
          <ac:chgData name="Zita Draper" userId="b063123c-f51f-481b-b99c-f574606c9ace" providerId="ADAL" clId="{B7A0A157-AF2D-4C34-A197-6342D7761916}" dt="2024-04-21T15:46:32.835" v="3641" actId="26606"/>
          <ac:spMkLst>
            <pc:docMk/>
            <pc:sldMk cId="768307131" sldId="281"/>
            <ac:spMk id="16" creationId="{D0C78466-EB6E-45A0-99A6-A00789ACD90A}"/>
          </ac:spMkLst>
        </pc:spChg>
        <pc:spChg chg="add">
          <ac:chgData name="Zita Draper" userId="b063123c-f51f-481b-b99c-f574606c9ace" providerId="ADAL" clId="{B7A0A157-AF2D-4C34-A197-6342D7761916}" dt="2024-04-21T15:46:32.835" v="3641" actId="26606"/>
          <ac:spMkLst>
            <pc:docMk/>
            <pc:sldMk cId="768307131" sldId="281"/>
            <ac:spMk id="18" creationId="{E99F76E4-5DFD-4DBE-B042-66FBCD1182C9}"/>
          </ac:spMkLst>
        </pc:spChg>
        <pc:grpChg chg="add">
          <ac:chgData name="Zita Draper" userId="b063123c-f51f-481b-b99c-f574606c9ace" providerId="ADAL" clId="{B7A0A157-AF2D-4C34-A197-6342D7761916}" dt="2024-04-21T15:46:32.835" v="3641" actId="26606"/>
          <ac:grpSpMkLst>
            <pc:docMk/>
            <pc:sldMk cId="768307131" sldId="281"/>
            <ac:grpSpMk id="12" creationId="{00E015F5-1A99-4E40-BC3D-7707802996B5}"/>
          </ac:grpSpMkLst>
        </pc:grpChg>
        <pc:grpChg chg="add">
          <ac:chgData name="Zita Draper" userId="b063123c-f51f-481b-b99c-f574606c9ace" providerId="ADAL" clId="{B7A0A157-AF2D-4C34-A197-6342D7761916}" dt="2024-04-21T15:46:32.835" v="3641" actId="26606"/>
          <ac:grpSpMkLst>
            <pc:docMk/>
            <pc:sldMk cId="768307131" sldId="281"/>
            <ac:grpSpMk id="20" creationId="{5468B3A9-705E-43C3-A742-0619B0D8F2EE}"/>
          </ac:grpSpMkLst>
        </pc:grpChg>
        <pc:grpChg chg="add">
          <ac:chgData name="Zita Draper" userId="b063123c-f51f-481b-b99c-f574606c9ace" providerId="ADAL" clId="{B7A0A157-AF2D-4C34-A197-6342D7761916}" dt="2024-04-21T15:46:32.835" v="3641" actId="26606"/>
          <ac:grpSpMkLst>
            <pc:docMk/>
            <pc:sldMk cId="768307131" sldId="281"/>
            <ac:grpSpMk id="191" creationId="{773717CC-ECEE-4ABF-BA61-C59F46801775}"/>
          </ac:grpSpMkLst>
        </pc:grpChg>
      </pc:sldChg>
      <pc:sldChg chg="addSp delSp modSp new mod">
        <pc:chgData name="Zita Draper" userId="b063123c-f51f-481b-b99c-f574606c9ace" providerId="ADAL" clId="{B7A0A157-AF2D-4C34-A197-6342D7761916}" dt="2024-04-21T15:51:34.965" v="4079" actId="26606"/>
        <pc:sldMkLst>
          <pc:docMk/>
          <pc:sldMk cId="665378830" sldId="282"/>
        </pc:sldMkLst>
        <pc:spChg chg="mod">
          <ac:chgData name="Zita Draper" userId="b063123c-f51f-481b-b99c-f574606c9ace" providerId="ADAL" clId="{B7A0A157-AF2D-4C34-A197-6342D7761916}" dt="2024-04-21T15:46:59.874" v="3691" actId="122"/>
          <ac:spMkLst>
            <pc:docMk/>
            <pc:sldMk cId="665378830" sldId="282"/>
            <ac:spMk id="2" creationId="{635EF3C6-2868-EA1C-31CB-D0CD9E1C3913}"/>
          </ac:spMkLst>
        </pc:spChg>
        <pc:spChg chg="del mod">
          <ac:chgData name="Zita Draper" userId="b063123c-f51f-481b-b99c-f574606c9ace" providerId="ADAL" clId="{B7A0A157-AF2D-4C34-A197-6342D7761916}" dt="2024-04-21T15:51:34.965" v="4079" actId="26606"/>
          <ac:spMkLst>
            <pc:docMk/>
            <pc:sldMk cId="665378830" sldId="282"/>
            <ac:spMk id="3" creationId="{53A6C2AE-A93A-FF30-7156-57B253FAD2FC}"/>
          </ac:spMkLst>
        </pc:spChg>
        <pc:graphicFrameChg chg="add">
          <ac:chgData name="Zita Draper" userId="b063123c-f51f-481b-b99c-f574606c9ace" providerId="ADAL" clId="{B7A0A157-AF2D-4C34-A197-6342D7761916}" dt="2024-04-21T15:51:34.965" v="4079" actId="26606"/>
          <ac:graphicFrameMkLst>
            <pc:docMk/>
            <pc:sldMk cId="665378830" sldId="282"/>
            <ac:graphicFrameMk id="5" creationId="{BC5B8B5D-83F2-1A1B-6656-D29707F309AE}"/>
          </ac:graphicFrameMkLst>
        </pc:graphicFrameChg>
      </pc:sldChg>
      <pc:sldChg chg="addSp modSp new mod setBg">
        <pc:chgData name="Zita Draper" userId="b063123c-f51f-481b-b99c-f574606c9ace" providerId="ADAL" clId="{B7A0A157-AF2D-4C34-A197-6342D7761916}" dt="2024-04-21T16:10:36.215" v="5348" actId="122"/>
        <pc:sldMkLst>
          <pc:docMk/>
          <pc:sldMk cId="1977849592" sldId="283"/>
        </pc:sldMkLst>
        <pc:spChg chg="mod">
          <ac:chgData name="Zita Draper" userId="b063123c-f51f-481b-b99c-f574606c9ace" providerId="ADAL" clId="{B7A0A157-AF2D-4C34-A197-6342D7761916}" dt="2024-04-21T16:10:36.215" v="5348" actId="122"/>
          <ac:spMkLst>
            <pc:docMk/>
            <pc:sldMk cId="1977849592" sldId="283"/>
            <ac:spMk id="2" creationId="{7A1DAC18-426C-7EEF-3447-DFC323889D3D}"/>
          </ac:spMkLst>
        </pc:spChg>
        <pc:spChg chg="mod">
          <ac:chgData name="Zita Draper" userId="b063123c-f51f-481b-b99c-f574606c9ace" providerId="ADAL" clId="{B7A0A157-AF2D-4C34-A197-6342D7761916}" dt="2024-04-21T16:10:29.086" v="5345" actId="26606"/>
          <ac:spMkLst>
            <pc:docMk/>
            <pc:sldMk cId="1977849592" sldId="283"/>
            <ac:spMk id="3" creationId="{D7268DA6-0991-4513-2CE2-E1F643D62D1F}"/>
          </ac:spMkLst>
        </pc:spChg>
        <pc:spChg chg="add">
          <ac:chgData name="Zita Draper" userId="b063123c-f51f-481b-b99c-f574606c9ace" providerId="ADAL" clId="{B7A0A157-AF2D-4C34-A197-6342D7761916}" dt="2024-04-21T16:10:29.086" v="5345" actId="26606"/>
          <ac:spMkLst>
            <pc:docMk/>
            <pc:sldMk cId="1977849592" sldId="283"/>
            <ac:spMk id="9" creationId="{460B0EFB-53ED-4F35-B05D-F658EA021C65}"/>
          </ac:spMkLst>
        </pc:spChg>
        <pc:spChg chg="add">
          <ac:chgData name="Zita Draper" userId="b063123c-f51f-481b-b99c-f574606c9ace" providerId="ADAL" clId="{B7A0A157-AF2D-4C34-A197-6342D7761916}" dt="2024-04-21T16:10:29.086" v="5345" actId="26606"/>
          <ac:spMkLst>
            <pc:docMk/>
            <pc:sldMk cId="1977849592" sldId="283"/>
            <ac:spMk id="11" creationId="{835EF3DD-7D43-4A27-8967-A92FD8CC9365}"/>
          </ac:spMkLst>
        </pc:spChg>
        <pc:picChg chg="add">
          <ac:chgData name="Zita Draper" userId="b063123c-f51f-481b-b99c-f574606c9ace" providerId="ADAL" clId="{B7A0A157-AF2D-4C34-A197-6342D7761916}" dt="2024-04-21T16:10:29.086" v="5345" actId="26606"/>
          <ac:picMkLst>
            <pc:docMk/>
            <pc:sldMk cId="1977849592" sldId="283"/>
            <ac:picMk id="5" creationId="{E5548911-C7BD-9CA5-1713-C330CFB48BE1}"/>
          </ac:picMkLst>
        </pc:picChg>
      </pc:sldChg>
      <pc:sldChg chg="addSp modSp new mod setBg">
        <pc:chgData name="Zita Draper" userId="b063123c-f51f-481b-b99c-f574606c9ace" providerId="ADAL" clId="{B7A0A157-AF2D-4C34-A197-6342D7761916}" dt="2024-04-21T16:15:16.130" v="5849" actId="26606"/>
        <pc:sldMkLst>
          <pc:docMk/>
          <pc:sldMk cId="3239429106" sldId="284"/>
        </pc:sldMkLst>
        <pc:spChg chg="mod">
          <ac:chgData name="Zita Draper" userId="b063123c-f51f-481b-b99c-f574606c9ace" providerId="ADAL" clId="{B7A0A157-AF2D-4C34-A197-6342D7761916}" dt="2024-04-21T16:15:16.130" v="5849" actId="26606"/>
          <ac:spMkLst>
            <pc:docMk/>
            <pc:sldMk cId="3239429106" sldId="284"/>
            <ac:spMk id="2" creationId="{BE4EC4A6-2B6E-8332-D7FB-6448E0962B68}"/>
          </ac:spMkLst>
        </pc:spChg>
        <pc:spChg chg="mod">
          <ac:chgData name="Zita Draper" userId="b063123c-f51f-481b-b99c-f574606c9ace" providerId="ADAL" clId="{B7A0A157-AF2D-4C34-A197-6342D7761916}" dt="2024-04-21T16:15:16.130" v="5849" actId="26606"/>
          <ac:spMkLst>
            <pc:docMk/>
            <pc:sldMk cId="3239429106" sldId="284"/>
            <ac:spMk id="3" creationId="{53EFB8C5-D0A3-CA36-9FDD-A2EDEC9EB079}"/>
          </ac:spMkLst>
        </pc:spChg>
        <pc:spChg chg="add">
          <ac:chgData name="Zita Draper" userId="b063123c-f51f-481b-b99c-f574606c9ace" providerId="ADAL" clId="{B7A0A157-AF2D-4C34-A197-6342D7761916}" dt="2024-04-21T16:15:16.130" v="5849" actId="26606"/>
          <ac:spMkLst>
            <pc:docMk/>
            <pc:sldMk cId="3239429106" sldId="284"/>
            <ac:spMk id="9" creationId="{D009D6D5-DAC2-4A8B-A17A-E206B9012D09}"/>
          </ac:spMkLst>
        </pc:spChg>
        <pc:picChg chg="add">
          <ac:chgData name="Zita Draper" userId="b063123c-f51f-481b-b99c-f574606c9ace" providerId="ADAL" clId="{B7A0A157-AF2D-4C34-A197-6342D7761916}" dt="2024-04-21T16:15:16.130" v="5849" actId="26606"/>
          <ac:picMkLst>
            <pc:docMk/>
            <pc:sldMk cId="3239429106" sldId="284"/>
            <ac:picMk id="5" creationId="{8AE909DE-71D5-D731-62B2-3AD75089853D}"/>
          </ac:picMkLst>
        </pc:picChg>
      </pc:sldChg>
      <pc:sldChg chg="addSp delSp modSp new mod setBg">
        <pc:chgData name="Zita Draper" userId="b063123c-f51f-481b-b99c-f574606c9ace" providerId="ADAL" clId="{B7A0A157-AF2D-4C34-A197-6342D7761916}" dt="2024-04-21T16:16:51.497" v="6057" actId="26606"/>
        <pc:sldMkLst>
          <pc:docMk/>
          <pc:sldMk cId="1031900111" sldId="285"/>
        </pc:sldMkLst>
        <pc:spChg chg="mod">
          <ac:chgData name="Zita Draper" userId="b063123c-f51f-481b-b99c-f574606c9ace" providerId="ADAL" clId="{B7A0A157-AF2D-4C34-A197-6342D7761916}" dt="2024-04-21T16:16:51.497" v="6057" actId="26606"/>
          <ac:spMkLst>
            <pc:docMk/>
            <pc:sldMk cId="1031900111" sldId="285"/>
            <ac:spMk id="2" creationId="{888584D9-00B7-F70E-39D6-FFD2F9064A3F}"/>
          </ac:spMkLst>
        </pc:spChg>
        <pc:spChg chg="mod">
          <ac:chgData name="Zita Draper" userId="b063123c-f51f-481b-b99c-f574606c9ace" providerId="ADAL" clId="{B7A0A157-AF2D-4C34-A197-6342D7761916}" dt="2024-04-21T16:16:51.497" v="6057" actId="26606"/>
          <ac:spMkLst>
            <pc:docMk/>
            <pc:sldMk cId="1031900111" sldId="285"/>
            <ac:spMk id="3" creationId="{0E16F604-A31E-1BF0-74D1-A5A615F1832B}"/>
          </ac:spMkLst>
        </pc:spChg>
        <pc:spChg chg="add">
          <ac:chgData name="Zita Draper" userId="b063123c-f51f-481b-b99c-f574606c9ace" providerId="ADAL" clId="{B7A0A157-AF2D-4C34-A197-6342D7761916}" dt="2024-04-21T16:16:51.497" v="6057" actId="26606"/>
          <ac:spMkLst>
            <pc:docMk/>
            <pc:sldMk cId="1031900111" sldId="285"/>
            <ac:spMk id="8" creationId="{907EF6B7-1338-4443-8C46-6A318D952DFD}"/>
          </ac:spMkLst>
        </pc:spChg>
        <pc:spChg chg="add del">
          <ac:chgData name="Zita Draper" userId="b063123c-f51f-481b-b99c-f574606c9ace" providerId="ADAL" clId="{B7A0A157-AF2D-4C34-A197-6342D7761916}" dt="2024-04-21T16:16:51.497" v="6056" actId="26606"/>
          <ac:spMkLst>
            <pc:docMk/>
            <pc:sldMk cId="1031900111" sldId="285"/>
            <ac:spMk id="9" creationId="{D009D6D5-DAC2-4A8B-A17A-E206B9012D09}"/>
          </ac:spMkLst>
        </pc:spChg>
        <pc:spChg chg="add">
          <ac:chgData name="Zita Draper" userId="b063123c-f51f-481b-b99c-f574606c9ace" providerId="ADAL" clId="{B7A0A157-AF2D-4C34-A197-6342D7761916}" dt="2024-04-21T16:16:51.497" v="6057" actId="26606"/>
          <ac:spMkLst>
            <pc:docMk/>
            <pc:sldMk cId="1031900111" sldId="285"/>
            <ac:spMk id="10" creationId="{DAAE4CDD-124C-4DCF-9584-B6033B545DD5}"/>
          </ac:spMkLst>
        </pc:spChg>
        <pc:spChg chg="add">
          <ac:chgData name="Zita Draper" userId="b063123c-f51f-481b-b99c-f574606c9ace" providerId="ADAL" clId="{B7A0A157-AF2D-4C34-A197-6342D7761916}" dt="2024-04-21T16:16:51.497" v="6057" actId="26606"/>
          <ac:spMkLst>
            <pc:docMk/>
            <pc:sldMk cId="1031900111" sldId="285"/>
            <ac:spMk id="12" creationId="{081E4A58-353D-44AE-B2FC-2A74E2E400F7}"/>
          </ac:spMkLst>
        </pc:spChg>
        <pc:picChg chg="add del">
          <ac:chgData name="Zita Draper" userId="b063123c-f51f-481b-b99c-f574606c9ace" providerId="ADAL" clId="{B7A0A157-AF2D-4C34-A197-6342D7761916}" dt="2024-04-21T16:16:51.497" v="6056" actId="26606"/>
          <ac:picMkLst>
            <pc:docMk/>
            <pc:sldMk cId="1031900111" sldId="285"/>
            <ac:picMk id="5" creationId="{A5C9A420-DD9C-DECF-9AED-0C21593EB1F0}"/>
          </ac:picMkLst>
        </pc:picChg>
      </pc:sldChg>
      <pc:sldChg chg="addSp delSp modSp new mod">
        <pc:chgData name="Zita Draper" userId="b063123c-f51f-481b-b99c-f574606c9ace" providerId="ADAL" clId="{B7A0A157-AF2D-4C34-A197-6342D7761916}" dt="2024-04-21T16:20:39.886" v="6369" actId="26606"/>
        <pc:sldMkLst>
          <pc:docMk/>
          <pc:sldMk cId="370713081" sldId="286"/>
        </pc:sldMkLst>
        <pc:spChg chg="mod">
          <ac:chgData name="Zita Draper" userId="b063123c-f51f-481b-b99c-f574606c9ace" providerId="ADAL" clId="{B7A0A157-AF2D-4C34-A197-6342D7761916}" dt="2024-04-21T16:17:03.127" v="6073" actId="122"/>
          <ac:spMkLst>
            <pc:docMk/>
            <pc:sldMk cId="370713081" sldId="286"/>
            <ac:spMk id="2" creationId="{E733C835-A8DA-288F-BDBE-7BC8570F5D9E}"/>
          </ac:spMkLst>
        </pc:spChg>
        <pc:spChg chg="del mod">
          <ac:chgData name="Zita Draper" userId="b063123c-f51f-481b-b99c-f574606c9ace" providerId="ADAL" clId="{B7A0A157-AF2D-4C34-A197-6342D7761916}" dt="2024-04-21T16:20:39.886" v="6369" actId="26606"/>
          <ac:spMkLst>
            <pc:docMk/>
            <pc:sldMk cId="370713081" sldId="286"/>
            <ac:spMk id="3" creationId="{0355A24D-E62A-B151-82E2-203E3EE622D6}"/>
          </ac:spMkLst>
        </pc:spChg>
        <pc:graphicFrameChg chg="add">
          <ac:chgData name="Zita Draper" userId="b063123c-f51f-481b-b99c-f574606c9ace" providerId="ADAL" clId="{B7A0A157-AF2D-4C34-A197-6342D7761916}" dt="2024-04-21T16:20:39.886" v="6369" actId="26606"/>
          <ac:graphicFrameMkLst>
            <pc:docMk/>
            <pc:sldMk cId="370713081" sldId="286"/>
            <ac:graphicFrameMk id="5" creationId="{A0E955D1-C0CD-CC87-E1FC-F5571C5AB4F2}"/>
          </ac:graphicFrameMkLst>
        </pc:graphicFrameChg>
      </pc:sldChg>
      <pc:sldChg chg="addSp modSp new mod setBg">
        <pc:chgData name="Zita Draper" userId="b063123c-f51f-481b-b99c-f574606c9ace" providerId="ADAL" clId="{B7A0A157-AF2D-4C34-A197-6342D7761916}" dt="2024-04-21T17:15:10.289" v="7302" actId="26606"/>
        <pc:sldMkLst>
          <pc:docMk/>
          <pc:sldMk cId="87912052" sldId="287"/>
        </pc:sldMkLst>
        <pc:spChg chg="mod">
          <ac:chgData name="Zita Draper" userId="b063123c-f51f-481b-b99c-f574606c9ace" providerId="ADAL" clId="{B7A0A157-AF2D-4C34-A197-6342D7761916}" dt="2024-04-21T17:15:10.289" v="7302" actId="26606"/>
          <ac:spMkLst>
            <pc:docMk/>
            <pc:sldMk cId="87912052" sldId="287"/>
            <ac:spMk id="2" creationId="{F76E1C3C-F739-9768-ED1A-8A317105BC74}"/>
          </ac:spMkLst>
        </pc:spChg>
        <pc:spChg chg="mod">
          <ac:chgData name="Zita Draper" userId="b063123c-f51f-481b-b99c-f574606c9ace" providerId="ADAL" clId="{B7A0A157-AF2D-4C34-A197-6342D7761916}" dt="2024-04-21T17:15:10.289" v="7302" actId="26606"/>
          <ac:spMkLst>
            <pc:docMk/>
            <pc:sldMk cId="87912052" sldId="287"/>
            <ac:spMk id="3" creationId="{0A8BA6DF-145D-1E22-1D02-A520E3E62C0F}"/>
          </ac:spMkLst>
        </pc:spChg>
        <pc:spChg chg="add">
          <ac:chgData name="Zita Draper" userId="b063123c-f51f-481b-b99c-f574606c9ace" providerId="ADAL" clId="{B7A0A157-AF2D-4C34-A197-6342D7761916}" dt="2024-04-21T17:15:10.289" v="7302" actId="26606"/>
          <ac:spMkLst>
            <pc:docMk/>
            <pc:sldMk cId="87912052" sldId="287"/>
            <ac:spMk id="8" creationId="{5A0118C5-4F8D-4CF4-BADD-53FEACC6C42A}"/>
          </ac:spMkLst>
        </pc:spChg>
        <pc:spChg chg="add">
          <ac:chgData name="Zita Draper" userId="b063123c-f51f-481b-b99c-f574606c9ace" providerId="ADAL" clId="{B7A0A157-AF2D-4C34-A197-6342D7761916}" dt="2024-04-21T17:15:10.289" v="7302" actId="26606"/>
          <ac:spMkLst>
            <pc:docMk/>
            <pc:sldMk cId="87912052" sldId="287"/>
            <ac:spMk id="10" creationId="{A99050EE-26AF-4253-BD50-F0FCD965A8F6}"/>
          </ac:spMkLst>
        </pc:spChg>
        <pc:spChg chg="add">
          <ac:chgData name="Zita Draper" userId="b063123c-f51f-481b-b99c-f574606c9ace" providerId="ADAL" clId="{B7A0A157-AF2D-4C34-A197-6342D7761916}" dt="2024-04-21T17:15:10.289" v="7302" actId="26606"/>
          <ac:spMkLst>
            <pc:docMk/>
            <pc:sldMk cId="87912052" sldId="287"/>
            <ac:spMk id="16" creationId="{D0C78466-EB6E-45A0-99A6-A00789ACD90A}"/>
          </ac:spMkLst>
        </pc:spChg>
        <pc:spChg chg="add">
          <ac:chgData name="Zita Draper" userId="b063123c-f51f-481b-b99c-f574606c9ace" providerId="ADAL" clId="{B7A0A157-AF2D-4C34-A197-6342D7761916}" dt="2024-04-21T17:15:10.289" v="7302" actId="26606"/>
          <ac:spMkLst>
            <pc:docMk/>
            <pc:sldMk cId="87912052" sldId="287"/>
            <ac:spMk id="18" creationId="{E99F76E4-5DFD-4DBE-B042-66FBCD1182C9}"/>
          </ac:spMkLst>
        </pc:spChg>
        <pc:grpChg chg="add">
          <ac:chgData name="Zita Draper" userId="b063123c-f51f-481b-b99c-f574606c9ace" providerId="ADAL" clId="{B7A0A157-AF2D-4C34-A197-6342D7761916}" dt="2024-04-21T17:15:10.289" v="7302" actId="26606"/>
          <ac:grpSpMkLst>
            <pc:docMk/>
            <pc:sldMk cId="87912052" sldId="287"/>
            <ac:grpSpMk id="12" creationId="{00E015F5-1A99-4E40-BC3D-7707802996B5}"/>
          </ac:grpSpMkLst>
        </pc:grpChg>
        <pc:grpChg chg="add">
          <ac:chgData name="Zita Draper" userId="b063123c-f51f-481b-b99c-f574606c9ace" providerId="ADAL" clId="{B7A0A157-AF2D-4C34-A197-6342D7761916}" dt="2024-04-21T17:15:10.289" v="7302" actId="26606"/>
          <ac:grpSpMkLst>
            <pc:docMk/>
            <pc:sldMk cId="87912052" sldId="287"/>
            <ac:grpSpMk id="20" creationId="{5468B3A9-705E-43C3-A742-0619B0D8F2EE}"/>
          </ac:grpSpMkLst>
        </pc:grpChg>
        <pc:grpChg chg="add">
          <ac:chgData name="Zita Draper" userId="b063123c-f51f-481b-b99c-f574606c9ace" providerId="ADAL" clId="{B7A0A157-AF2D-4C34-A197-6342D7761916}" dt="2024-04-21T17:15:10.289" v="7302" actId="26606"/>
          <ac:grpSpMkLst>
            <pc:docMk/>
            <pc:sldMk cId="87912052" sldId="287"/>
            <ac:grpSpMk id="191" creationId="{773717CC-ECEE-4ABF-BA61-C59F46801775}"/>
          </ac:grpSpMkLst>
        </pc:grpChg>
      </pc:sldChg>
      <pc:sldChg chg="addSp modSp new mod setBg">
        <pc:chgData name="Zita Draper" userId="b063123c-f51f-481b-b99c-f574606c9ace" providerId="ADAL" clId="{B7A0A157-AF2D-4C34-A197-6342D7761916}" dt="2024-04-22T07:18:38.391" v="12906" actId="26606"/>
        <pc:sldMkLst>
          <pc:docMk/>
          <pc:sldMk cId="1928216942" sldId="288"/>
        </pc:sldMkLst>
        <pc:spChg chg="mod">
          <ac:chgData name="Zita Draper" userId="b063123c-f51f-481b-b99c-f574606c9ace" providerId="ADAL" clId="{B7A0A157-AF2D-4C34-A197-6342D7761916}" dt="2024-04-22T07:18:38.391" v="12906" actId="26606"/>
          <ac:spMkLst>
            <pc:docMk/>
            <pc:sldMk cId="1928216942" sldId="288"/>
            <ac:spMk id="2" creationId="{6FCA7237-3CC9-C0D7-A261-4687FA856B04}"/>
          </ac:spMkLst>
        </pc:spChg>
        <pc:spChg chg="mod">
          <ac:chgData name="Zita Draper" userId="b063123c-f51f-481b-b99c-f574606c9ace" providerId="ADAL" clId="{B7A0A157-AF2D-4C34-A197-6342D7761916}" dt="2024-04-22T07:18:38.391" v="12906" actId="26606"/>
          <ac:spMkLst>
            <pc:docMk/>
            <pc:sldMk cId="1928216942" sldId="288"/>
            <ac:spMk id="3" creationId="{30D29FDC-8910-46C4-7BC9-A5EA6033933E}"/>
          </ac:spMkLst>
        </pc:spChg>
        <pc:spChg chg="add">
          <ac:chgData name="Zita Draper" userId="b063123c-f51f-481b-b99c-f574606c9ace" providerId="ADAL" clId="{B7A0A157-AF2D-4C34-A197-6342D7761916}" dt="2024-04-22T07:18:38.391" v="12906" actId="26606"/>
          <ac:spMkLst>
            <pc:docMk/>
            <pc:sldMk cId="1928216942" sldId="288"/>
            <ac:spMk id="8" creationId="{5A0118C5-4F8D-4CF4-BADD-53FEACC6C42A}"/>
          </ac:spMkLst>
        </pc:spChg>
        <pc:spChg chg="add">
          <ac:chgData name="Zita Draper" userId="b063123c-f51f-481b-b99c-f574606c9ace" providerId="ADAL" clId="{B7A0A157-AF2D-4C34-A197-6342D7761916}" dt="2024-04-22T07:18:38.391" v="12906" actId="26606"/>
          <ac:spMkLst>
            <pc:docMk/>
            <pc:sldMk cId="1928216942" sldId="288"/>
            <ac:spMk id="10" creationId="{CAEBFCD5-5356-4326-8D39-8235A46CD7B2}"/>
          </ac:spMkLst>
        </pc:spChg>
        <pc:spChg chg="add">
          <ac:chgData name="Zita Draper" userId="b063123c-f51f-481b-b99c-f574606c9ace" providerId="ADAL" clId="{B7A0A157-AF2D-4C34-A197-6342D7761916}" dt="2024-04-22T07:18:38.391" v="12906" actId="26606"/>
          <ac:spMkLst>
            <pc:docMk/>
            <pc:sldMk cId="1928216942" sldId="288"/>
            <ac:spMk id="12" creationId="{F6814848-248A-47DD-88E0-95099D951EF8}"/>
          </ac:spMkLst>
        </pc:spChg>
        <pc:spChg chg="add">
          <ac:chgData name="Zita Draper" userId="b063123c-f51f-481b-b99c-f574606c9ace" providerId="ADAL" clId="{B7A0A157-AF2D-4C34-A197-6342D7761916}" dt="2024-04-22T07:18:38.391" v="12906" actId="26606"/>
          <ac:spMkLst>
            <pc:docMk/>
            <pc:sldMk cId="1928216942" sldId="288"/>
            <ac:spMk id="14" creationId="{718BDA89-0D2C-4C4E-99F6-D7A220FE48D3}"/>
          </ac:spMkLst>
        </pc:spChg>
        <pc:spChg chg="add">
          <ac:chgData name="Zita Draper" userId="b063123c-f51f-481b-b99c-f574606c9ace" providerId="ADAL" clId="{B7A0A157-AF2D-4C34-A197-6342D7761916}" dt="2024-04-22T07:18:38.391" v="12906" actId="26606"/>
          <ac:spMkLst>
            <pc:docMk/>
            <pc:sldMk cId="1928216942" sldId="288"/>
            <ac:spMk id="20" creationId="{7CE98B01-ED41-482F-AFA1-19C7FA7C04A7}"/>
          </ac:spMkLst>
        </pc:spChg>
        <pc:spChg chg="add">
          <ac:chgData name="Zita Draper" userId="b063123c-f51f-481b-b99c-f574606c9ace" providerId="ADAL" clId="{B7A0A157-AF2D-4C34-A197-6342D7761916}" dt="2024-04-22T07:18:38.391" v="12906" actId="26606"/>
          <ac:spMkLst>
            <pc:docMk/>
            <pc:sldMk cId="1928216942" sldId="288"/>
            <ac:spMk id="22" creationId="{B9CABDD0-8DF6-4974-A224-9A2A81778003}"/>
          </ac:spMkLst>
        </pc:spChg>
        <pc:grpChg chg="add">
          <ac:chgData name="Zita Draper" userId="b063123c-f51f-481b-b99c-f574606c9ace" providerId="ADAL" clId="{B7A0A157-AF2D-4C34-A197-6342D7761916}" dt="2024-04-22T07:18:38.391" v="12906" actId="26606"/>
          <ac:grpSpMkLst>
            <pc:docMk/>
            <pc:sldMk cId="1928216942" sldId="288"/>
            <ac:grpSpMk id="16" creationId="{6B67BE95-96EF-433C-9F29-B0732AA6B6AC}"/>
          </ac:grpSpMkLst>
        </pc:grpChg>
        <pc:grpChg chg="add">
          <ac:chgData name="Zita Draper" userId="b063123c-f51f-481b-b99c-f574606c9ace" providerId="ADAL" clId="{B7A0A157-AF2D-4C34-A197-6342D7761916}" dt="2024-04-22T07:18:38.391" v="12906" actId="26606"/>
          <ac:grpSpMkLst>
            <pc:docMk/>
            <pc:sldMk cId="1928216942" sldId="288"/>
            <ac:grpSpMk id="24" creationId="{D6E8B984-55B9-4A62-A043-997D00F0AE09}"/>
          </ac:grpSpMkLst>
        </pc:grpChg>
      </pc:sldChg>
      <pc:sldChg chg="addSp delSp modSp new mod setBg">
        <pc:chgData name="Zita Draper" userId="b063123c-f51f-481b-b99c-f574606c9ace" providerId="ADAL" clId="{B7A0A157-AF2D-4C34-A197-6342D7761916}" dt="2024-04-22T06:52:04.537" v="10843" actId="26606"/>
        <pc:sldMkLst>
          <pc:docMk/>
          <pc:sldMk cId="3090965210" sldId="289"/>
        </pc:sldMkLst>
        <pc:spChg chg="mod">
          <ac:chgData name="Zita Draper" userId="b063123c-f51f-481b-b99c-f574606c9ace" providerId="ADAL" clId="{B7A0A157-AF2D-4C34-A197-6342D7761916}" dt="2024-04-22T06:52:04.537" v="10843" actId="26606"/>
          <ac:spMkLst>
            <pc:docMk/>
            <pc:sldMk cId="3090965210" sldId="289"/>
            <ac:spMk id="2" creationId="{700DEA05-917A-BF4A-1BED-E02631B27988}"/>
          </ac:spMkLst>
        </pc:spChg>
        <pc:spChg chg="mod">
          <ac:chgData name="Zita Draper" userId="b063123c-f51f-481b-b99c-f574606c9ace" providerId="ADAL" clId="{B7A0A157-AF2D-4C34-A197-6342D7761916}" dt="2024-04-22T06:52:04.537" v="10843" actId="26606"/>
          <ac:spMkLst>
            <pc:docMk/>
            <pc:sldMk cId="3090965210" sldId="289"/>
            <ac:spMk id="3" creationId="{D3167A6A-315D-7E9D-485A-3753C912EA4A}"/>
          </ac:spMkLst>
        </pc:spChg>
        <pc:spChg chg="add del">
          <ac:chgData name="Zita Draper" userId="b063123c-f51f-481b-b99c-f574606c9ace" providerId="ADAL" clId="{B7A0A157-AF2D-4C34-A197-6342D7761916}" dt="2024-04-22T06:52:04.444" v="10842" actId="26606"/>
          <ac:spMkLst>
            <pc:docMk/>
            <pc:sldMk cId="3090965210" sldId="289"/>
            <ac:spMk id="8" creationId="{5A0118C5-4F8D-4CF4-BADD-53FEACC6C42A}"/>
          </ac:spMkLst>
        </pc:spChg>
        <pc:spChg chg="add del">
          <ac:chgData name="Zita Draper" userId="b063123c-f51f-481b-b99c-f574606c9ace" providerId="ADAL" clId="{B7A0A157-AF2D-4C34-A197-6342D7761916}" dt="2024-04-22T06:52:04.444" v="10842" actId="26606"/>
          <ac:spMkLst>
            <pc:docMk/>
            <pc:sldMk cId="3090965210" sldId="289"/>
            <ac:spMk id="10" creationId="{4E0A5C5C-2A95-428E-9F6A-0D29EBD57C9F}"/>
          </ac:spMkLst>
        </pc:spChg>
        <pc:spChg chg="add del">
          <ac:chgData name="Zita Draper" userId="b063123c-f51f-481b-b99c-f574606c9ace" providerId="ADAL" clId="{B7A0A157-AF2D-4C34-A197-6342D7761916}" dt="2024-04-22T06:52:04.444" v="10842" actId="26606"/>
          <ac:spMkLst>
            <pc:docMk/>
            <pc:sldMk cId="3090965210" sldId="289"/>
            <ac:spMk id="12" creationId="{1056F38F-7C4E-461D-8709-7D0024AE1F79}"/>
          </ac:spMkLst>
        </pc:spChg>
        <pc:spChg chg="add del">
          <ac:chgData name="Zita Draper" userId="b063123c-f51f-481b-b99c-f574606c9ace" providerId="ADAL" clId="{B7A0A157-AF2D-4C34-A197-6342D7761916}" dt="2024-04-22T06:52:04.444" v="10842" actId="26606"/>
          <ac:spMkLst>
            <pc:docMk/>
            <pc:sldMk cId="3090965210" sldId="289"/>
            <ac:spMk id="14" creationId="{C7278469-3C3C-49CE-AEEE-E176A4900B78}"/>
          </ac:spMkLst>
        </pc:spChg>
        <pc:spChg chg="add del">
          <ac:chgData name="Zita Draper" userId="b063123c-f51f-481b-b99c-f574606c9ace" providerId="ADAL" clId="{B7A0A157-AF2D-4C34-A197-6342D7761916}" dt="2024-04-22T06:52:04.444" v="10842" actId="26606"/>
          <ac:spMkLst>
            <pc:docMk/>
            <pc:sldMk cId="3090965210" sldId="289"/>
            <ac:spMk id="20" creationId="{4C6598AB-1C17-4D54-951C-A082D94ACB7A}"/>
          </ac:spMkLst>
        </pc:spChg>
        <pc:spChg chg="add del">
          <ac:chgData name="Zita Draper" userId="b063123c-f51f-481b-b99c-f574606c9ace" providerId="ADAL" clId="{B7A0A157-AF2D-4C34-A197-6342D7761916}" dt="2024-04-22T06:52:04.444" v="10842" actId="26606"/>
          <ac:spMkLst>
            <pc:docMk/>
            <pc:sldMk cId="3090965210" sldId="289"/>
            <ac:spMk id="22" creationId="{C83B66D7-137D-4AC1-B172-53D60F08BEB5}"/>
          </ac:spMkLst>
        </pc:spChg>
        <pc:spChg chg="add del">
          <ac:chgData name="Zita Draper" userId="b063123c-f51f-481b-b99c-f574606c9ace" providerId="ADAL" clId="{B7A0A157-AF2D-4C34-A197-6342D7761916}" dt="2024-04-22T06:52:04.444" v="10842" actId="26606"/>
          <ac:spMkLst>
            <pc:docMk/>
            <pc:sldMk cId="3090965210" sldId="289"/>
            <ac:spMk id="24" creationId="{F6B92503-6984-4D15-8B98-8718709B785D}"/>
          </ac:spMkLst>
        </pc:spChg>
        <pc:spChg chg="add del">
          <ac:chgData name="Zita Draper" userId="b063123c-f51f-481b-b99c-f574606c9ace" providerId="ADAL" clId="{B7A0A157-AF2D-4C34-A197-6342D7761916}" dt="2024-04-22T06:52:04.444" v="10842" actId="26606"/>
          <ac:spMkLst>
            <pc:docMk/>
            <pc:sldMk cId="3090965210" sldId="289"/>
            <ac:spMk id="26" creationId="{08DDF938-524E-4C18-A47D-C00627832366}"/>
          </ac:spMkLst>
        </pc:spChg>
        <pc:spChg chg="add">
          <ac:chgData name="Zita Draper" userId="b063123c-f51f-481b-b99c-f574606c9ace" providerId="ADAL" clId="{B7A0A157-AF2D-4C34-A197-6342D7761916}" dt="2024-04-22T06:52:04.537" v="10843" actId="26606"/>
          <ac:spMkLst>
            <pc:docMk/>
            <pc:sldMk cId="3090965210" sldId="289"/>
            <ac:spMk id="190" creationId="{5A0118C5-4F8D-4CF4-BADD-53FEACC6C42A}"/>
          </ac:spMkLst>
        </pc:spChg>
        <pc:spChg chg="add">
          <ac:chgData name="Zita Draper" userId="b063123c-f51f-481b-b99c-f574606c9ace" providerId="ADAL" clId="{B7A0A157-AF2D-4C34-A197-6342D7761916}" dt="2024-04-22T06:52:04.537" v="10843" actId="26606"/>
          <ac:spMkLst>
            <pc:docMk/>
            <pc:sldMk cId="3090965210" sldId="289"/>
            <ac:spMk id="361" creationId="{A99050EE-26AF-4253-BD50-F0FCD965A8F6}"/>
          </ac:spMkLst>
        </pc:spChg>
        <pc:spChg chg="add">
          <ac:chgData name="Zita Draper" userId="b063123c-f51f-481b-b99c-f574606c9ace" providerId="ADAL" clId="{B7A0A157-AF2D-4C34-A197-6342D7761916}" dt="2024-04-22T06:52:04.537" v="10843" actId="26606"/>
          <ac:spMkLst>
            <pc:docMk/>
            <pc:sldMk cId="3090965210" sldId="289"/>
            <ac:spMk id="364" creationId="{D0C78466-EB6E-45A0-99A6-A00789ACD90A}"/>
          </ac:spMkLst>
        </pc:spChg>
        <pc:spChg chg="add">
          <ac:chgData name="Zita Draper" userId="b063123c-f51f-481b-b99c-f574606c9ace" providerId="ADAL" clId="{B7A0A157-AF2D-4C34-A197-6342D7761916}" dt="2024-04-22T06:52:04.537" v="10843" actId="26606"/>
          <ac:spMkLst>
            <pc:docMk/>
            <pc:sldMk cId="3090965210" sldId="289"/>
            <ac:spMk id="365" creationId="{E99F76E4-5DFD-4DBE-B042-66FBCD1182C9}"/>
          </ac:spMkLst>
        </pc:spChg>
        <pc:grpChg chg="add del">
          <ac:chgData name="Zita Draper" userId="b063123c-f51f-481b-b99c-f574606c9ace" providerId="ADAL" clId="{B7A0A157-AF2D-4C34-A197-6342D7761916}" dt="2024-04-22T06:52:04.444" v="10842" actId="26606"/>
          <ac:grpSpMkLst>
            <pc:docMk/>
            <pc:sldMk cId="3090965210" sldId="289"/>
            <ac:grpSpMk id="16" creationId="{93DC754C-7E09-422D-A8BB-AF632E90DFA2}"/>
          </ac:grpSpMkLst>
        </pc:grpChg>
        <pc:grpChg chg="add del">
          <ac:chgData name="Zita Draper" userId="b063123c-f51f-481b-b99c-f574606c9ace" providerId="ADAL" clId="{B7A0A157-AF2D-4C34-A197-6342D7761916}" dt="2024-04-22T06:52:04.444" v="10842" actId="26606"/>
          <ac:grpSpMkLst>
            <pc:docMk/>
            <pc:sldMk cId="3090965210" sldId="289"/>
            <ac:grpSpMk id="28" creationId="{3773FAF5-C452-4455-9411-D6AF5EBD4CA9}"/>
          </ac:grpSpMkLst>
        </pc:grpChg>
        <pc:grpChg chg="add">
          <ac:chgData name="Zita Draper" userId="b063123c-f51f-481b-b99c-f574606c9ace" providerId="ADAL" clId="{B7A0A157-AF2D-4C34-A197-6342D7761916}" dt="2024-04-22T06:52:04.537" v="10843" actId="26606"/>
          <ac:grpSpMkLst>
            <pc:docMk/>
            <pc:sldMk cId="3090965210" sldId="289"/>
            <ac:grpSpMk id="191" creationId="{773717CC-ECEE-4ABF-BA61-C59F46801775}"/>
          </ac:grpSpMkLst>
        </pc:grpChg>
        <pc:grpChg chg="add">
          <ac:chgData name="Zita Draper" userId="b063123c-f51f-481b-b99c-f574606c9ace" providerId="ADAL" clId="{B7A0A157-AF2D-4C34-A197-6342D7761916}" dt="2024-04-22T06:52:04.537" v="10843" actId="26606"/>
          <ac:grpSpMkLst>
            <pc:docMk/>
            <pc:sldMk cId="3090965210" sldId="289"/>
            <ac:grpSpMk id="362" creationId="{00E015F5-1A99-4E40-BC3D-7707802996B5}"/>
          </ac:grpSpMkLst>
        </pc:grpChg>
        <pc:grpChg chg="add">
          <ac:chgData name="Zita Draper" userId="b063123c-f51f-481b-b99c-f574606c9ace" providerId="ADAL" clId="{B7A0A157-AF2D-4C34-A197-6342D7761916}" dt="2024-04-22T06:52:04.537" v="10843" actId="26606"/>
          <ac:grpSpMkLst>
            <pc:docMk/>
            <pc:sldMk cId="3090965210" sldId="289"/>
            <ac:grpSpMk id="366" creationId="{5468B3A9-705E-43C3-A742-0619B0D8F2EE}"/>
          </ac:grpSpMkLst>
        </pc:grpChg>
      </pc:sldChg>
      <pc:sldChg chg="addSp modSp new mod setBg">
        <pc:chgData name="Zita Draper" userId="b063123c-f51f-481b-b99c-f574606c9ace" providerId="ADAL" clId="{B7A0A157-AF2D-4C34-A197-6342D7761916}" dt="2024-04-21T16:24:08.798" v="6717" actId="26606"/>
        <pc:sldMkLst>
          <pc:docMk/>
          <pc:sldMk cId="3247738783" sldId="290"/>
        </pc:sldMkLst>
        <pc:spChg chg="mod">
          <ac:chgData name="Zita Draper" userId="b063123c-f51f-481b-b99c-f574606c9ace" providerId="ADAL" clId="{B7A0A157-AF2D-4C34-A197-6342D7761916}" dt="2024-04-21T16:24:08.798" v="6717" actId="26606"/>
          <ac:spMkLst>
            <pc:docMk/>
            <pc:sldMk cId="3247738783" sldId="290"/>
            <ac:spMk id="2" creationId="{ADA926E4-AC53-8477-979E-0015802E6806}"/>
          </ac:spMkLst>
        </pc:spChg>
        <pc:spChg chg="mod">
          <ac:chgData name="Zita Draper" userId="b063123c-f51f-481b-b99c-f574606c9ace" providerId="ADAL" clId="{B7A0A157-AF2D-4C34-A197-6342D7761916}" dt="2024-04-21T16:24:08.798" v="6717" actId="26606"/>
          <ac:spMkLst>
            <pc:docMk/>
            <pc:sldMk cId="3247738783" sldId="290"/>
            <ac:spMk id="3" creationId="{7E54191B-EE32-0F3D-728F-3ACF55E6A6BF}"/>
          </ac:spMkLst>
        </pc:spChg>
        <pc:spChg chg="add">
          <ac:chgData name="Zita Draper" userId="b063123c-f51f-481b-b99c-f574606c9ace" providerId="ADAL" clId="{B7A0A157-AF2D-4C34-A197-6342D7761916}" dt="2024-04-21T16:24:08.798" v="6717" actId="26606"/>
          <ac:spMkLst>
            <pc:docMk/>
            <pc:sldMk cId="3247738783" sldId="290"/>
            <ac:spMk id="8" creationId="{907EF6B7-1338-4443-8C46-6A318D952DFD}"/>
          </ac:spMkLst>
        </pc:spChg>
        <pc:spChg chg="add">
          <ac:chgData name="Zita Draper" userId="b063123c-f51f-481b-b99c-f574606c9ace" providerId="ADAL" clId="{B7A0A157-AF2D-4C34-A197-6342D7761916}" dt="2024-04-21T16:24:08.798" v="6717" actId="26606"/>
          <ac:spMkLst>
            <pc:docMk/>
            <pc:sldMk cId="3247738783" sldId="290"/>
            <ac:spMk id="10" creationId="{DAAE4CDD-124C-4DCF-9584-B6033B545DD5}"/>
          </ac:spMkLst>
        </pc:spChg>
        <pc:spChg chg="add">
          <ac:chgData name="Zita Draper" userId="b063123c-f51f-481b-b99c-f574606c9ace" providerId="ADAL" clId="{B7A0A157-AF2D-4C34-A197-6342D7761916}" dt="2024-04-21T16:24:08.798" v="6717" actId="26606"/>
          <ac:spMkLst>
            <pc:docMk/>
            <pc:sldMk cId="3247738783" sldId="290"/>
            <ac:spMk id="12" creationId="{081E4A58-353D-44AE-B2FC-2A74E2E400F7}"/>
          </ac:spMkLst>
        </pc:spChg>
      </pc:sldChg>
      <pc:sldChg chg="addSp modSp new mod setBg">
        <pc:chgData name="Zita Draper" userId="b063123c-f51f-481b-b99c-f574606c9ace" providerId="ADAL" clId="{B7A0A157-AF2D-4C34-A197-6342D7761916}" dt="2024-04-21T17:20:13.130" v="8048" actId="33524"/>
        <pc:sldMkLst>
          <pc:docMk/>
          <pc:sldMk cId="3107367035" sldId="291"/>
        </pc:sldMkLst>
        <pc:spChg chg="mod">
          <ac:chgData name="Zita Draper" userId="b063123c-f51f-481b-b99c-f574606c9ace" providerId="ADAL" clId="{B7A0A157-AF2D-4C34-A197-6342D7761916}" dt="2024-04-21T16:28:00.818" v="7205" actId="26606"/>
          <ac:spMkLst>
            <pc:docMk/>
            <pc:sldMk cId="3107367035" sldId="291"/>
            <ac:spMk id="2" creationId="{BBD4EC9C-BA65-7F3C-DDCE-09AB2FE8929E}"/>
          </ac:spMkLst>
        </pc:spChg>
        <pc:spChg chg="mod">
          <ac:chgData name="Zita Draper" userId="b063123c-f51f-481b-b99c-f574606c9ace" providerId="ADAL" clId="{B7A0A157-AF2D-4C34-A197-6342D7761916}" dt="2024-04-21T17:20:13.130" v="8048" actId="33524"/>
          <ac:spMkLst>
            <pc:docMk/>
            <pc:sldMk cId="3107367035" sldId="291"/>
            <ac:spMk id="3" creationId="{AE39B131-B089-F561-DC3C-3C06A1CB1186}"/>
          </ac:spMkLst>
        </pc:spChg>
        <pc:spChg chg="add">
          <ac:chgData name="Zita Draper" userId="b063123c-f51f-481b-b99c-f574606c9ace" providerId="ADAL" clId="{B7A0A157-AF2D-4C34-A197-6342D7761916}" dt="2024-04-21T16:28:00.818" v="7205" actId="26606"/>
          <ac:spMkLst>
            <pc:docMk/>
            <pc:sldMk cId="3107367035" sldId="291"/>
            <ac:spMk id="9" creationId="{F13C74B1-5B17-4795-BED0-7140497B445A}"/>
          </ac:spMkLst>
        </pc:spChg>
        <pc:spChg chg="add">
          <ac:chgData name="Zita Draper" userId="b063123c-f51f-481b-b99c-f574606c9ace" providerId="ADAL" clId="{B7A0A157-AF2D-4C34-A197-6342D7761916}" dt="2024-04-21T16:28:00.818" v="7205" actId="26606"/>
          <ac:spMkLst>
            <pc:docMk/>
            <pc:sldMk cId="3107367035" sldId="291"/>
            <ac:spMk id="11" creationId="{D4974D33-8DC5-464E-8C6D-BE58F0669C17}"/>
          </ac:spMkLst>
        </pc:spChg>
        <pc:picChg chg="add">
          <ac:chgData name="Zita Draper" userId="b063123c-f51f-481b-b99c-f574606c9ace" providerId="ADAL" clId="{B7A0A157-AF2D-4C34-A197-6342D7761916}" dt="2024-04-21T16:28:00.818" v="7205" actId="26606"/>
          <ac:picMkLst>
            <pc:docMk/>
            <pc:sldMk cId="3107367035" sldId="291"/>
            <ac:picMk id="5" creationId="{AEE35678-2254-717C-C68E-558DAEFE4CED}"/>
          </ac:picMkLst>
        </pc:picChg>
      </pc:sldChg>
      <pc:sldChg chg="addSp delSp modSp new mod setBg">
        <pc:chgData name="Zita Draper" userId="b063123c-f51f-481b-b99c-f574606c9ace" providerId="ADAL" clId="{B7A0A157-AF2D-4C34-A197-6342D7761916}" dt="2024-04-21T16:24:22.917" v="6718" actId="26606"/>
        <pc:sldMkLst>
          <pc:docMk/>
          <pc:sldMk cId="173653437" sldId="292"/>
        </pc:sldMkLst>
        <pc:spChg chg="mod">
          <ac:chgData name="Zita Draper" userId="b063123c-f51f-481b-b99c-f574606c9ace" providerId="ADAL" clId="{B7A0A157-AF2D-4C34-A197-6342D7761916}" dt="2024-04-21T16:24:22.917" v="6718" actId="26606"/>
          <ac:spMkLst>
            <pc:docMk/>
            <pc:sldMk cId="173653437" sldId="292"/>
            <ac:spMk id="2" creationId="{A6DF1888-9B8D-27E6-DB06-D6F181749978}"/>
          </ac:spMkLst>
        </pc:spChg>
        <pc:spChg chg="del mod">
          <ac:chgData name="Zita Draper" userId="b063123c-f51f-481b-b99c-f574606c9ace" providerId="ADAL" clId="{B7A0A157-AF2D-4C34-A197-6342D7761916}" dt="2024-04-21T16:24:22.917" v="6718" actId="26606"/>
          <ac:spMkLst>
            <pc:docMk/>
            <pc:sldMk cId="173653437" sldId="292"/>
            <ac:spMk id="3" creationId="{67F3F5C7-B7F2-180E-5E9C-000996E6E096}"/>
          </ac:spMkLst>
        </pc:spChg>
        <pc:spChg chg="add">
          <ac:chgData name="Zita Draper" userId="b063123c-f51f-481b-b99c-f574606c9ace" providerId="ADAL" clId="{B7A0A157-AF2D-4C34-A197-6342D7761916}" dt="2024-04-21T16:24:22.917" v="6718" actId="26606"/>
          <ac:spMkLst>
            <pc:docMk/>
            <pc:sldMk cId="173653437" sldId="292"/>
            <ac:spMk id="9" creationId="{AE2B703B-46F9-481A-A605-82E2A828C4FA}"/>
          </ac:spMkLst>
        </pc:spChg>
        <pc:spChg chg="add">
          <ac:chgData name="Zita Draper" userId="b063123c-f51f-481b-b99c-f574606c9ace" providerId="ADAL" clId="{B7A0A157-AF2D-4C34-A197-6342D7761916}" dt="2024-04-21T16:24:22.917" v="6718" actId="26606"/>
          <ac:spMkLst>
            <pc:docMk/>
            <pc:sldMk cId="173653437" sldId="292"/>
            <ac:spMk id="11" creationId="{F13BE4D7-0C3D-4906-B230-A1C5B4665CCF}"/>
          </ac:spMkLst>
        </pc:spChg>
        <pc:graphicFrameChg chg="add">
          <ac:chgData name="Zita Draper" userId="b063123c-f51f-481b-b99c-f574606c9ace" providerId="ADAL" clId="{B7A0A157-AF2D-4C34-A197-6342D7761916}" dt="2024-04-21T16:24:22.917" v="6718" actId="26606"/>
          <ac:graphicFrameMkLst>
            <pc:docMk/>
            <pc:sldMk cId="173653437" sldId="292"/>
            <ac:graphicFrameMk id="5" creationId="{4981D62B-700F-F7C2-4172-168EE8D77311}"/>
          </ac:graphicFrameMkLst>
        </pc:graphicFrameChg>
      </pc:sldChg>
      <pc:sldChg chg="addSp modSp new mod setBg">
        <pc:chgData name="Zita Draper" userId="b063123c-f51f-481b-b99c-f574606c9ace" providerId="ADAL" clId="{B7A0A157-AF2D-4C34-A197-6342D7761916}" dt="2024-04-21T17:18:11.766" v="7537" actId="26606"/>
        <pc:sldMkLst>
          <pc:docMk/>
          <pc:sldMk cId="1255757138" sldId="293"/>
        </pc:sldMkLst>
        <pc:spChg chg="mod">
          <ac:chgData name="Zita Draper" userId="b063123c-f51f-481b-b99c-f574606c9ace" providerId="ADAL" clId="{B7A0A157-AF2D-4C34-A197-6342D7761916}" dt="2024-04-21T17:18:11.766" v="7537" actId="26606"/>
          <ac:spMkLst>
            <pc:docMk/>
            <pc:sldMk cId="1255757138" sldId="293"/>
            <ac:spMk id="2" creationId="{9E261C12-D553-2D92-FF55-BE63A78796EE}"/>
          </ac:spMkLst>
        </pc:spChg>
        <pc:spChg chg="mod">
          <ac:chgData name="Zita Draper" userId="b063123c-f51f-481b-b99c-f574606c9ace" providerId="ADAL" clId="{B7A0A157-AF2D-4C34-A197-6342D7761916}" dt="2024-04-21T17:18:11.766" v="7537" actId="26606"/>
          <ac:spMkLst>
            <pc:docMk/>
            <pc:sldMk cId="1255757138" sldId="293"/>
            <ac:spMk id="3" creationId="{87FB27E1-828D-E7FE-C7B6-1C7381CCA523}"/>
          </ac:spMkLst>
        </pc:spChg>
        <pc:spChg chg="add">
          <ac:chgData name="Zita Draper" userId="b063123c-f51f-481b-b99c-f574606c9ace" providerId="ADAL" clId="{B7A0A157-AF2D-4C34-A197-6342D7761916}" dt="2024-04-21T17:18:11.766" v="7537" actId="26606"/>
          <ac:spMkLst>
            <pc:docMk/>
            <pc:sldMk cId="1255757138" sldId="293"/>
            <ac:spMk id="8" creationId="{5A0118C5-4F8D-4CF4-BADD-53FEACC6C42A}"/>
          </ac:spMkLst>
        </pc:spChg>
        <pc:spChg chg="add">
          <ac:chgData name="Zita Draper" userId="b063123c-f51f-481b-b99c-f574606c9ace" providerId="ADAL" clId="{B7A0A157-AF2D-4C34-A197-6342D7761916}" dt="2024-04-21T17:18:11.766" v="7537" actId="26606"/>
          <ac:spMkLst>
            <pc:docMk/>
            <pc:sldMk cId="1255757138" sldId="293"/>
            <ac:spMk id="10" creationId="{4E0A5C5C-2A95-428E-9F6A-0D29EBD57C9F}"/>
          </ac:spMkLst>
        </pc:spChg>
        <pc:spChg chg="add">
          <ac:chgData name="Zita Draper" userId="b063123c-f51f-481b-b99c-f574606c9ace" providerId="ADAL" clId="{B7A0A157-AF2D-4C34-A197-6342D7761916}" dt="2024-04-21T17:18:11.766" v="7537" actId="26606"/>
          <ac:spMkLst>
            <pc:docMk/>
            <pc:sldMk cId="1255757138" sldId="293"/>
            <ac:spMk id="12" creationId="{1056F38F-7C4E-461D-8709-7D0024AE1F79}"/>
          </ac:spMkLst>
        </pc:spChg>
        <pc:spChg chg="add">
          <ac:chgData name="Zita Draper" userId="b063123c-f51f-481b-b99c-f574606c9ace" providerId="ADAL" clId="{B7A0A157-AF2D-4C34-A197-6342D7761916}" dt="2024-04-21T17:18:11.766" v="7537" actId="26606"/>
          <ac:spMkLst>
            <pc:docMk/>
            <pc:sldMk cId="1255757138" sldId="293"/>
            <ac:spMk id="14" creationId="{C7278469-3C3C-49CE-AEEE-E176A4900B78}"/>
          </ac:spMkLst>
        </pc:spChg>
        <pc:spChg chg="add">
          <ac:chgData name="Zita Draper" userId="b063123c-f51f-481b-b99c-f574606c9ace" providerId="ADAL" clId="{B7A0A157-AF2D-4C34-A197-6342D7761916}" dt="2024-04-21T17:18:11.766" v="7537" actId="26606"/>
          <ac:spMkLst>
            <pc:docMk/>
            <pc:sldMk cId="1255757138" sldId="293"/>
            <ac:spMk id="20" creationId="{4C6598AB-1C17-4D54-951C-A082D94ACB7A}"/>
          </ac:spMkLst>
        </pc:spChg>
        <pc:spChg chg="add">
          <ac:chgData name="Zita Draper" userId="b063123c-f51f-481b-b99c-f574606c9ace" providerId="ADAL" clId="{B7A0A157-AF2D-4C34-A197-6342D7761916}" dt="2024-04-21T17:18:11.766" v="7537" actId="26606"/>
          <ac:spMkLst>
            <pc:docMk/>
            <pc:sldMk cId="1255757138" sldId="293"/>
            <ac:spMk id="22" creationId="{C83B66D7-137D-4AC1-B172-53D60F08BEB5}"/>
          </ac:spMkLst>
        </pc:spChg>
        <pc:spChg chg="add">
          <ac:chgData name="Zita Draper" userId="b063123c-f51f-481b-b99c-f574606c9ace" providerId="ADAL" clId="{B7A0A157-AF2D-4C34-A197-6342D7761916}" dt="2024-04-21T17:18:11.766" v="7537" actId="26606"/>
          <ac:spMkLst>
            <pc:docMk/>
            <pc:sldMk cId="1255757138" sldId="293"/>
            <ac:spMk id="24" creationId="{F6B92503-6984-4D15-8B98-8718709B785D}"/>
          </ac:spMkLst>
        </pc:spChg>
        <pc:spChg chg="add">
          <ac:chgData name="Zita Draper" userId="b063123c-f51f-481b-b99c-f574606c9ace" providerId="ADAL" clId="{B7A0A157-AF2D-4C34-A197-6342D7761916}" dt="2024-04-21T17:18:11.766" v="7537" actId="26606"/>
          <ac:spMkLst>
            <pc:docMk/>
            <pc:sldMk cId="1255757138" sldId="293"/>
            <ac:spMk id="26" creationId="{08DDF938-524E-4C18-A47D-C00627832366}"/>
          </ac:spMkLst>
        </pc:spChg>
        <pc:grpChg chg="add">
          <ac:chgData name="Zita Draper" userId="b063123c-f51f-481b-b99c-f574606c9ace" providerId="ADAL" clId="{B7A0A157-AF2D-4C34-A197-6342D7761916}" dt="2024-04-21T17:18:11.766" v="7537" actId="26606"/>
          <ac:grpSpMkLst>
            <pc:docMk/>
            <pc:sldMk cId="1255757138" sldId="293"/>
            <ac:grpSpMk id="16" creationId="{93DC754C-7E09-422D-A8BB-AF632E90DFA2}"/>
          </ac:grpSpMkLst>
        </pc:grpChg>
        <pc:grpChg chg="add">
          <ac:chgData name="Zita Draper" userId="b063123c-f51f-481b-b99c-f574606c9ace" providerId="ADAL" clId="{B7A0A157-AF2D-4C34-A197-6342D7761916}" dt="2024-04-21T17:18:11.766" v="7537" actId="26606"/>
          <ac:grpSpMkLst>
            <pc:docMk/>
            <pc:sldMk cId="1255757138" sldId="293"/>
            <ac:grpSpMk id="28" creationId="{3773FAF5-C452-4455-9411-D6AF5EBD4CA9}"/>
          </ac:grpSpMkLst>
        </pc:grpChg>
      </pc:sldChg>
      <pc:sldChg chg="addSp modSp new mod setBg">
        <pc:chgData name="Zita Draper" userId="b063123c-f51f-481b-b99c-f574606c9ace" providerId="ADAL" clId="{B7A0A157-AF2D-4C34-A197-6342D7761916}" dt="2024-04-21T17:19:43.158" v="7984" actId="26606"/>
        <pc:sldMkLst>
          <pc:docMk/>
          <pc:sldMk cId="1351904238" sldId="294"/>
        </pc:sldMkLst>
        <pc:spChg chg="mod">
          <ac:chgData name="Zita Draper" userId="b063123c-f51f-481b-b99c-f574606c9ace" providerId="ADAL" clId="{B7A0A157-AF2D-4C34-A197-6342D7761916}" dt="2024-04-21T17:19:43.158" v="7984" actId="26606"/>
          <ac:spMkLst>
            <pc:docMk/>
            <pc:sldMk cId="1351904238" sldId="294"/>
            <ac:spMk id="2" creationId="{098102C8-E67C-C110-92E7-662D9720C220}"/>
          </ac:spMkLst>
        </pc:spChg>
        <pc:spChg chg="mod">
          <ac:chgData name="Zita Draper" userId="b063123c-f51f-481b-b99c-f574606c9ace" providerId="ADAL" clId="{B7A0A157-AF2D-4C34-A197-6342D7761916}" dt="2024-04-21T17:19:43.158" v="7984" actId="26606"/>
          <ac:spMkLst>
            <pc:docMk/>
            <pc:sldMk cId="1351904238" sldId="294"/>
            <ac:spMk id="3" creationId="{F3424FF8-A087-8CE3-544F-DEFB03611F8C}"/>
          </ac:spMkLst>
        </pc:spChg>
        <pc:spChg chg="add">
          <ac:chgData name="Zita Draper" userId="b063123c-f51f-481b-b99c-f574606c9ace" providerId="ADAL" clId="{B7A0A157-AF2D-4C34-A197-6342D7761916}" dt="2024-04-21T17:19:43.158" v="7984" actId="26606"/>
          <ac:spMkLst>
            <pc:docMk/>
            <pc:sldMk cId="1351904238" sldId="294"/>
            <ac:spMk id="8" creationId="{5A0118C5-4F8D-4CF4-BADD-53FEACC6C42A}"/>
          </ac:spMkLst>
        </pc:spChg>
        <pc:spChg chg="add">
          <ac:chgData name="Zita Draper" userId="b063123c-f51f-481b-b99c-f574606c9ace" providerId="ADAL" clId="{B7A0A157-AF2D-4C34-A197-6342D7761916}" dt="2024-04-21T17:19:43.158" v="7984" actId="26606"/>
          <ac:spMkLst>
            <pc:docMk/>
            <pc:sldMk cId="1351904238" sldId="294"/>
            <ac:spMk id="10" creationId="{4E0A5C5C-2A95-428E-9F6A-0D29EBD57C9F}"/>
          </ac:spMkLst>
        </pc:spChg>
        <pc:spChg chg="add">
          <ac:chgData name="Zita Draper" userId="b063123c-f51f-481b-b99c-f574606c9ace" providerId="ADAL" clId="{B7A0A157-AF2D-4C34-A197-6342D7761916}" dt="2024-04-21T17:19:43.158" v="7984" actId="26606"/>
          <ac:spMkLst>
            <pc:docMk/>
            <pc:sldMk cId="1351904238" sldId="294"/>
            <ac:spMk id="12" creationId="{1056F38F-7C4E-461D-8709-7D0024AE1F79}"/>
          </ac:spMkLst>
        </pc:spChg>
        <pc:spChg chg="add">
          <ac:chgData name="Zita Draper" userId="b063123c-f51f-481b-b99c-f574606c9ace" providerId="ADAL" clId="{B7A0A157-AF2D-4C34-A197-6342D7761916}" dt="2024-04-21T17:19:43.158" v="7984" actId="26606"/>
          <ac:spMkLst>
            <pc:docMk/>
            <pc:sldMk cId="1351904238" sldId="294"/>
            <ac:spMk id="14" creationId="{C7278469-3C3C-49CE-AEEE-E176A4900B78}"/>
          </ac:spMkLst>
        </pc:spChg>
        <pc:spChg chg="add">
          <ac:chgData name="Zita Draper" userId="b063123c-f51f-481b-b99c-f574606c9ace" providerId="ADAL" clId="{B7A0A157-AF2D-4C34-A197-6342D7761916}" dt="2024-04-21T17:19:43.158" v="7984" actId="26606"/>
          <ac:spMkLst>
            <pc:docMk/>
            <pc:sldMk cId="1351904238" sldId="294"/>
            <ac:spMk id="20" creationId="{4C6598AB-1C17-4D54-951C-A082D94ACB7A}"/>
          </ac:spMkLst>
        </pc:spChg>
        <pc:spChg chg="add">
          <ac:chgData name="Zita Draper" userId="b063123c-f51f-481b-b99c-f574606c9ace" providerId="ADAL" clId="{B7A0A157-AF2D-4C34-A197-6342D7761916}" dt="2024-04-21T17:19:43.158" v="7984" actId="26606"/>
          <ac:spMkLst>
            <pc:docMk/>
            <pc:sldMk cId="1351904238" sldId="294"/>
            <ac:spMk id="22" creationId="{C83B66D7-137D-4AC1-B172-53D60F08BEB5}"/>
          </ac:spMkLst>
        </pc:spChg>
        <pc:spChg chg="add">
          <ac:chgData name="Zita Draper" userId="b063123c-f51f-481b-b99c-f574606c9ace" providerId="ADAL" clId="{B7A0A157-AF2D-4C34-A197-6342D7761916}" dt="2024-04-21T17:19:43.158" v="7984" actId="26606"/>
          <ac:spMkLst>
            <pc:docMk/>
            <pc:sldMk cId="1351904238" sldId="294"/>
            <ac:spMk id="24" creationId="{F6B92503-6984-4D15-8B98-8718709B785D}"/>
          </ac:spMkLst>
        </pc:spChg>
        <pc:spChg chg="add">
          <ac:chgData name="Zita Draper" userId="b063123c-f51f-481b-b99c-f574606c9ace" providerId="ADAL" clId="{B7A0A157-AF2D-4C34-A197-6342D7761916}" dt="2024-04-21T17:19:43.158" v="7984" actId="26606"/>
          <ac:spMkLst>
            <pc:docMk/>
            <pc:sldMk cId="1351904238" sldId="294"/>
            <ac:spMk id="26" creationId="{08DDF938-524E-4C18-A47D-C00627832366}"/>
          </ac:spMkLst>
        </pc:spChg>
        <pc:grpChg chg="add">
          <ac:chgData name="Zita Draper" userId="b063123c-f51f-481b-b99c-f574606c9ace" providerId="ADAL" clId="{B7A0A157-AF2D-4C34-A197-6342D7761916}" dt="2024-04-21T17:19:43.158" v="7984" actId="26606"/>
          <ac:grpSpMkLst>
            <pc:docMk/>
            <pc:sldMk cId="1351904238" sldId="294"/>
            <ac:grpSpMk id="16" creationId="{93DC754C-7E09-422D-A8BB-AF632E90DFA2}"/>
          </ac:grpSpMkLst>
        </pc:grpChg>
        <pc:grpChg chg="add">
          <ac:chgData name="Zita Draper" userId="b063123c-f51f-481b-b99c-f574606c9ace" providerId="ADAL" clId="{B7A0A157-AF2D-4C34-A197-6342D7761916}" dt="2024-04-21T17:19:43.158" v="7984" actId="26606"/>
          <ac:grpSpMkLst>
            <pc:docMk/>
            <pc:sldMk cId="1351904238" sldId="294"/>
            <ac:grpSpMk id="28" creationId="{3773FAF5-C452-4455-9411-D6AF5EBD4CA9}"/>
          </ac:grpSpMkLst>
        </pc:grpChg>
      </pc:sldChg>
      <pc:sldChg chg="addSp modSp new mod setBg">
        <pc:chgData name="Zita Draper" userId="b063123c-f51f-481b-b99c-f574606c9ace" providerId="ADAL" clId="{B7A0A157-AF2D-4C34-A197-6342D7761916}" dt="2024-04-21T17:17:16.950" v="7354" actId="26606"/>
        <pc:sldMkLst>
          <pc:docMk/>
          <pc:sldMk cId="3198588684" sldId="295"/>
        </pc:sldMkLst>
        <pc:spChg chg="mod">
          <ac:chgData name="Zita Draper" userId="b063123c-f51f-481b-b99c-f574606c9ace" providerId="ADAL" clId="{B7A0A157-AF2D-4C34-A197-6342D7761916}" dt="2024-04-21T17:17:16.950" v="7354" actId="26606"/>
          <ac:spMkLst>
            <pc:docMk/>
            <pc:sldMk cId="3198588684" sldId="295"/>
            <ac:spMk id="2" creationId="{E4CF4856-84AC-01F0-1648-4C8607591591}"/>
          </ac:spMkLst>
        </pc:spChg>
        <pc:spChg chg="mod">
          <ac:chgData name="Zita Draper" userId="b063123c-f51f-481b-b99c-f574606c9ace" providerId="ADAL" clId="{B7A0A157-AF2D-4C34-A197-6342D7761916}" dt="2024-04-21T17:17:16.950" v="7354" actId="26606"/>
          <ac:spMkLst>
            <pc:docMk/>
            <pc:sldMk cId="3198588684" sldId="295"/>
            <ac:spMk id="3" creationId="{11ECFCB0-5949-9020-6412-614B2242E116}"/>
          </ac:spMkLst>
        </pc:spChg>
        <pc:spChg chg="add">
          <ac:chgData name="Zita Draper" userId="b063123c-f51f-481b-b99c-f574606c9ace" providerId="ADAL" clId="{B7A0A157-AF2D-4C34-A197-6342D7761916}" dt="2024-04-21T17:17:16.950" v="7354" actId="26606"/>
          <ac:spMkLst>
            <pc:docMk/>
            <pc:sldMk cId="3198588684" sldId="295"/>
            <ac:spMk id="8" creationId="{489B7BFD-8F45-4093-AD9C-91B15B0503D9}"/>
          </ac:spMkLst>
        </pc:spChg>
        <pc:spChg chg="add">
          <ac:chgData name="Zita Draper" userId="b063123c-f51f-481b-b99c-f574606c9ace" providerId="ADAL" clId="{B7A0A157-AF2D-4C34-A197-6342D7761916}" dt="2024-04-21T17:17:16.950" v="7354" actId="26606"/>
          <ac:spMkLst>
            <pc:docMk/>
            <pc:sldMk cId="3198588684" sldId="295"/>
            <ac:spMk id="14" creationId="{FDDE3270-A872-4E10-80BC-B93D6F0E3F66}"/>
          </ac:spMkLst>
        </pc:spChg>
        <pc:spChg chg="add">
          <ac:chgData name="Zita Draper" userId="b063123c-f51f-481b-b99c-f574606c9ace" providerId="ADAL" clId="{B7A0A157-AF2D-4C34-A197-6342D7761916}" dt="2024-04-21T17:17:16.950" v="7354" actId="26606"/>
          <ac:spMkLst>
            <pc:docMk/>
            <pc:sldMk cId="3198588684" sldId="295"/>
            <ac:spMk id="16" creationId="{3B6E5F32-B5B2-45E3-9C18-BBC9005C4CFC}"/>
          </ac:spMkLst>
        </pc:spChg>
        <pc:spChg chg="add">
          <ac:chgData name="Zita Draper" userId="b063123c-f51f-481b-b99c-f574606c9ace" providerId="ADAL" clId="{B7A0A157-AF2D-4C34-A197-6342D7761916}" dt="2024-04-21T17:17:16.950" v="7354" actId="26606"/>
          <ac:spMkLst>
            <pc:docMk/>
            <pc:sldMk cId="3198588684" sldId="295"/>
            <ac:spMk id="18" creationId="{9545E68B-E61B-4EAE-9672-3A52AEC2B81A}"/>
          </ac:spMkLst>
        </pc:spChg>
        <pc:spChg chg="add">
          <ac:chgData name="Zita Draper" userId="b063123c-f51f-481b-b99c-f574606c9ace" providerId="ADAL" clId="{B7A0A157-AF2D-4C34-A197-6342D7761916}" dt="2024-04-21T17:17:16.950" v="7354" actId="26606"/>
          <ac:spMkLst>
            <pc:docMk/>
            <pc:sldMk cId="3198588684" sldId="295"/>
            <ac:spMk id="20" creationId="{63DD1BD1-81FE-4F15-A934-E9AE94AE94DD}"/>
          </ac:spMkLst>
        </pc:spChg>
        <pc:spChg chg="add">
          <ac:chgData name="Zita Draper" userId="b063123c-f51f-481b-b99c-f574606c9ace" providerId="ADAL" clId="{B7A0A157-AF2D-4C34-A197-6342D7761916}" dt="2024-04-21T17:17:16.950" v="7354" actId="26606"/>
          <ac:spMkLst>
            <pc:docMk/>
            <pc:sldMk cId="3198588684" sldId="295"/>
            <ac:spMk id="22" creationId="{120AB9A0-C0C4-43DA-9A34-FA3A4079D67E}"/>
          </ac:spMkLst>
        </pc:spChg>
        <pc:spChg chg="add">
          <ac:chgData name="Zita Draper" userId="b063123c-f51f-481b-b99c-f574606c9ace" providerId="ADAL" clId="{B7A0A157-AF2D-4C34-A197-6342D7761916}" dt="2024-04-21T17:17:16.950" v="7354" actId="26606"/>
          <ac:spMkLst>
            <pc:docMk/>
            <pc:sldMk cId="3198588684" sldId="295"/>
            <ac:spMk id="24" creationId="{98815DD1-EC9D-4BE1-846B-8BEF57D39839}"/>
          </ac:spMkLst>
        </pc:spChg>
        <pc:spChg chg="add">
          <ac:chgData name="Zita Draper" userId="b063123c-f51f-481b-b99c-f574606c9ace" providerId="ADAL" clId="{B7A0A157-AF2D-4C34-A197-6342D7761916}" dt="2024-04-21T17:17:16.950" v="7354" actId="26606"/>
          <ac:spMkLst>
            <pc:docMk/>
            <pc:sldMk cId="3198588684" sldId="295"/>
            <ac:spMk id="26" creationId="{CB78D2B9-C9C4-4A37-A12C-A09FC11581E7}"/>
          </ac:spMkLst>
        </pc:spChg>
        <pc:grpChg chg="add">
          <ac:chgData name="Zita Draper" userId="b063123c-f51f-481b-b99c-f574606c9ace" providerId="ADAL" clId="{B7A0A157-AF2D-4C34-A197-6342D7761916}" dt="2024-04-21T17:17:16.950" v="7354" actId="26606"/>
          <ac:grpSpMkLst>
            <pc:docMk/>
            <pc:sldMk cId="3198588684" sldId="295"/>
            <ac:grpSpMk id="10" creationId="{F0E417D8-88AA-4184-A08D-DEF97C6C9E62}"/>
          </ac:grpSpMkLst>
        </pc:grpChg>
        <pc:grpChg chg="add">
          <ac:chgData name="Zita Draper" userId="b063123c-f51f-481b-b99c-f574606c9ace" providerId="ADAL" clId="{B7A0A157-AF2D-4C34-A197-6342D7761916}" dt="2024-04-21T17:17:16.950" v="7354" actId="26606"/>
          <ac:grpSpMkLst>
            <pc:docMk/>
            <pc:sldMk cId="3198588684" sldId="295"/>
            <ac:grpSpMk id="28" creationId="{DFC7EBB5-848C-4B1C-BE84-4CF07E905DC8}"/>
          </ac:grpSpMkLst>
        </pc:grpChg>
      </pc:sldChg>
      <pc:sldChg chg="addSp delSp modSp new mod modMedia setBg modClrScheme addAnim delAnim chgLayout">
        <pc:chgData name="Zita Draper" userId="b063123c-f51f-481b-b99c-f574606c9ace" providerId="ADAL" clId="{B7A0A157-AF2D-4C34-A197-6342D7761916}" dt="2024-04-21T17:21:40.041" v="8093" actId="1076"/>
        <pc:sldMkLst>
          <pc:docMk/>
          <pc:sldMk cId="493186740" sldId="296"/>
        </pc:sldMkLst>
        <pc:spChg chg="del mod ord">
          <ac:chgData name="Zita Draper" userId="b063123c-f51f-481b-b99c-f574606c9ace" providerId="ADAL" clId="{B7A0A157-AF2D-4C34-A197-6342D7761916}" dt="2024-04-21T17:20:32.637" v="8050" actId="700"/>
          <ac:spMkLst>
            <pc:docMk/>
            <pc:sldMk cId="493186740" sldId="296"/>
            <ac:spMk id="2" creationId="{682B4966-9D0F-D3A3-E0F8-AFC5B7B3C069}"/>
          </ac:spMkLst>
        </pc:spChg>
        <pc:spChg chg="del mod ord">
          <ac:chgData name="Zita Draper" userId="b063123c-f51f-481b-b99c-f574606c9ace" providerId="ADAL" clId="{B7A0A157-AF2D-4C34-A197-6342D7761916}" dt="2024-04-21T17:20:32.637" v="8050" actId="700"/>
          <ac:spMkLst>
            <pc:docMk/>
            <pc:sldMk cId="493186740" sldId="296"/>
            <ac:spMk id="3" creationId="{E4F86CC7-A44E-33BB-1440-E1C6E9B8738B}"/>
          </ac:spMkLst>
        </pc:spChg>
        <pc:spChg chg="add mod ord">
          <ac:chgData name="Zita Draper" userId="b063123c-f51f-481b-b99c-f574606c9ace" providerId="ADAL" clId="{B7A0A157-AF2D-4C34-A197-6342D7761916}" dt="2024-04-21T17:21:40.041" v="8093" actId="1076"/>
          <ac:spMkLst>
            <pc:docMk/>
            <pc:sldMk cId="493186740" sldId="296"/>
            <ac:spMk id="4" creationId="{6EBAE500-24E9-92AB-1BE8-8C5EF34A0C0E}"/>
          </ac:spMkLst>
        </pc:spChg>
        <pc:spChg chg="add del mod ord">
          <ac:chgData name="Zita Draper" userId="b063123c-f51f-481b-b99c-f574606c9ace" providerId="ADAL" clId="{B7A0A157-AF2D-4C34-A197-6342D7761916}" dt="2024-04-21T17:21:30.497" v="8091" actId="478"/>
          <ac:spMkLst>
            <pc:docMk/>
            <pc:sldMk cId="493186740" sldId="296"/>
            <ac:spMk id="5" creationId="{EA88CD5F-D324-CBBB-BEF0-9AC0E3ED5A1B}"/>
          </ac:spMkLst>
        </pc:spChg>
        <pc:spChg chg="add">
          <ac:chgData name="Zita Draper" userId="b063123c-f51f-481b-b99c-f574606c9ace" providerId="ADAL" clId="{B7A0A157-AF2D-4C34-A197-6342D7761916}" dt="2024-04-21T17:21:00.131" v="8077" actId="26606"/>
          <ac:spMkLst>
            <pc:docMk/>
            <pc:sldMk cId="493186740" sldId="296"/>
            <ac:spMk id="11" creationId="{C1DD1A8A-57D5-4A81-AD04-532B043C5611}"/>
          </ac:spMkLst>
        </pc:spChg>
        <pc:spChg chg="add">
          <ac:chgData name="Zita Draper" userId="b063123c-f51f-481b-b99c-f574606c9ace" providerId="ADAL" clId="{B7A0A157-AF2D-4C34-A197-6342D7761916}" dt="2024-04-21T17:21:00.131" v="8077" actId="26606"/>
          <ac:spMkLst>
            <pc:docMk/>
            <pc:sldMk cId="493186740" sldId="296"/>
            <ac:spMk id="13" creationId="{007891EC-4501-44ED-A8C8-B11B6DB767AB}"/>
          </ac:spMkLst>
        </pc:spChg>
        <pc:picChg chg="add del mod">
          <ac:chgData name="Zita Draper" userId="b063123c-f51f-481b-b99c-f574606c9ace" providerId="ADAL" clId="{B7A0A157-AF2D-4C34-A197-6342D7761916}" dt="2024-04-21T17:21:36.116" v="8092" actId="1076"/>
          <ac:picMkLst>
            <pc:docMk/>
            <pc:sldMk cId="493186740" sldId="296"/>
            <ac:picMk id="7" creationId="{E390D388-6984-CED9-35FF-A4D4D38F0C08}"/>
          </ac:picMkLst>
        </pc:picChg>
      </pc:sldChg>
      <pc:sldChg chg="addSp delSp modSp new mod">
        <pc:chgData name="Zita Draper" userId="b063123c-f51f-481b-b99c-f574606c9ace" providerId="ADAL" clId="{B7A0A157-AF2D-4C34-A197-6342D7761916}" dt="2024-04-21T20:57:17.515" v="8838" actId="26606"/>
        <pc:sldMkLst>
          <pc:docMk/>
          <pc:sldMk cId="4194166666" sldId="297"/>
        </pc:sldMkLst>
        <pc:spChg chg="mod">
          <ac:chgData name="Zita Draper" userId="b063123c-f51f-481b-b99c-f574606c9ace" providerId="ADAL" clId="{B7A0A157-AF2D-4C34-A197-6342D7761916}" dt="2024-04-21T20:26:52.839" v="8490" actId="122"/>
          <ac:spMkLst>
            <pc:docMk/>
            <pc:sldMk cId="4194166666" sldId="297"/>
            <ac:spMk id="2" creationId="{E87248F5-854F-BD67-869D-79C630CC9300}"/>
          </ac:spMkLst>
        </pc:spChg>
        <pc:spChg chg="del mod">
          <ac:chgData name="Zita Draper" userId="b063123c-f51f-481b-b99c-f574606c9ace" providerId="ADAL" clId="{B7A0A157-AF2D-4C34-A197-6342D7761916}" dt="2024-04-21T20:57:17.515" v="8838" actId="26606"/>
          <ac:spMkLst>
            <pc:docMk/>
            <pc:sldMk cId="4194166666" sldId="297"/>
            <ac:spMk id="3" creationId="{1C19B263-FA26-79E4-FB8B-077B59CA1940}"/>
          </ac:spMkLst>
        </pc:spChg>
        <pc:graphicFrameChg chg="add">
          <ac:chgData name="Zita Draper" userId="b063123c-f51f-481b-b99c-f574606c9ace" providerId="ADAL" clId="{B7A0A157-AF2D-4C34-A197-6342D7761916}" dt="2024-04-21T20:57:17.515" v="8838" actId="26606"/>
          <ac:graphicFrameMkLst>
            <pc:docMk/>
            <pc:sldMk cId="4194166666" sldId="297"/>
            <ac:graphicFrameMk id="5" creationId="{8A01DD6E-2356-E686-7628-8B766982E26D}"/>
          </ac:graphicFrameMkLst>
        </pc:graphicFrameChg>
      </pc:sldChg>
      <pc:sldChg chg="addSp modSp new mod setBg">
        <pc:chgData name="Zita Draper" userId="b063123c-f51f-481b-b99c-f574606c9ace" providerId="ADAL" clId="{B7A0A157-AF2D-4C34-A197-6342D7761916}" dt="2024-04-21T21:00:21.303" v="9056" actId="26606"/>
        <pc:sldMkLst>
          <pc:docMk/>
          <pc:sldMk cId="410225654" sldId="298"/>
        </pc:sldMkLst>
        <pc:spChg chg="mod">
          <ac:chgData name="Zita Draper" userId="b063123c-f51f-481b-b99c-f574606c9ace" providerId="ADAL" clId="{B7A0A157-AF2D-4C34-A197-6342D7761916}" dt="2024-04-21T21:00:21.303" v="9056" actId="26606"/>
          <ac:spMkLst>
            <pc:docMk/>
            <pc:sldMk cId="410225654" sldId="298"/>
            <ac:spMk id="2" creationId="{DBA13130-5014-187A-36EA-B6891381119D}"/>
          </ac:spMkLst>
        </pc:spChg>
        <pc:spChg chg="mod">
          <ac:chgData name="Zita Draper" userId="b063123c-f51f-481b-b99c-f574606c9ace" providerId="ADAL" clId="{B7A0A157-AF2D-4C34-A197-6342D7761916}" dt="2024-04-21T21:00:21.303" v="9056" actId="26606"/>
          <ac:spMkLst>
            <pc:docMk/>
            <pc:sldMk cId="410225654" sldId="298"/>
            <ac:spMk id="3" creationId="{5FE9EE65-B065-B02B-A171-E37C6A0CC328}"/>
          </ac:spMkLst>
        </pc:spChg>
        <pc:spChg chg="add">
          <ac:chgData name="Zita Draper" userId="b063123c-f51f-481b-b99c-f574606c9ace" providerId="ADAL" clId="{B7A0A157-AF2D-4C34-A197-6342D7761916}" dt="2024-04-21T21:00:21.303" v="9056" actId="26606"/>
          <ac:spMkLst>
            <pc:docMk/>
            <pc:sldMk cId="410225654" sldId="298"/>
            <ac:spMk id="8" creationId="{5A0118C5-4F8D-4CF4-BADD-53FEACC6C42A}"/>
          </ac:spMkLst>
        </pc:spChg>
        <pc:spChg chg="add">
          <ac:chgData name="Zita Draper" userId="b063123c-f51f-481b-b99c-f574606c9ace" providerId="ADAL" clId="{B7A0A157-AF2D-4C34-A197-6342D7761916}" dt="2024-04-21T21:00:21.303" v="9056" actId="26606"/>
          <ac:spMkLst>
            <pc:docMk/>
            <pc:sldMk cId="410225654" sldId="298"/>
            <ac:spMk id="10" creationId="{A99050EE-26AF-4253-BD50-F0FCD965A8F6}"/>
          </ac:spMkLst>
        </pc:spChg>
        <pc:spChg chg="add">
          <ac:chgData name="Zita Draper" userId="b063123c-f51f-481b-b99c-f574606c9ace" providerId="ADAL" clId="{B7A0A157-AF2D-4C34-A197-6342D7761916}" dt="2024-04-21T21:00:21.303" v="9056" actId="26606"/>
          <ac:spMkLst>
            <pc:docMk/>
            <pc:sldMk cId="410225654" sldId="298"/>
            <ac:spMk id="16" creationId="{D0C78466-EB6E-45A0-99A6-A00789ACD90A}"/>
          </ac:spMkLst>
        </pc:spChg>
        <pc:spChg chg="add">
          <ac:chgData name="Zita Draper" userId="b063123c-f51f-481b-b99c-f574606c9ace" providerId="ADAL" clId="{B7A0A157-AF2D-4C34-A197-6342D7761916}" dt="2024-04-21T21:00:21.303" v="9056" actId="26606"/>
          <ac:spMkLst>
            <pc:docMk/>
            <pc:sldMk cId="410225654" sldId="298"/>
            <ac:spMk id="18" creationId="{E99F76E4-5DFD-4DBE-B042-66FBCD1182C9}"/>
          </ac:spMkLst>
        </pc:spChg>
        <pc:grpChg chg="add">
          <ac:chgData name="Zita Draper" userId="b063123c-f51f-481b-b99c-f574606c9ace" providerId="ADAL" clId="{B7A0A157-AF2D-4C34-A197-6342D7761916}" dt="2024-04-21T21:00:21.303" v="9056" actId="26606"/>
          <ac:grpSpMkLst>
            <pc:docMk/>
            <pc:sldMk cId="410225654" sldId="298"/>
            <ac:grpSpMk id="12" creationId="{00E015F5-1A99-4E40-BC3D-7707802996B5}"/>
          </ac:grpSpMkLst>
        </pc:grpChg>
        <pc:grpChg chg="add">
          <ac:chgData name="Zita Draper" userId="b063123c-f51f-481b-b99c-f574606c9ace" providerId="ADAL" clId="{B7A0A157-AF2D-4C34-A197-6342D7761916}" dt="2024-04-21T21:00:21.303" v="9056" actId="26606"/>
          <ac:grpSpMkLst>
            <pc:docMk/>
            <pc:sldMk cId="410225654" sldId="298"/>
            <ac:grpSpMk id="20" creationId="{5468B3A9-705E-43C3-A742-0619B0D8F2EE}"/>
          </ac:grpSpMkLst>
        </pc:grpChg>
        <pc:grpChg chg="add">
          <ac:chgData name="Zita Draper" userId="b063123c-f51f-481b-b99c-f574606c9ace" providerId="ADAL" clId="{B7A0A157-AF2D-4C34-A197-6342D7761916}" dt="2024-04-21T21:00:21.303" v="9056" actId="26606"/>
          <ac:grpSpMkLst>
            <pc:docMk/>
            <pc:sldMk cId="410225654" sldId="298"/>
            <ac:grpSpMk id="191" creationId="{773717CC-ECEE-4ABF-BA61-C59F46801775}"/>
          </ac:grpSpMkLst>
        </pc:grpChg>
      </pc:sldChg>
      <pc:sldChg chg="addSp delSp modSp new mod setBg modClrScheme addAnim chgLayout">
        <pc:chgData name="Zita Draper" userId="b063123c-f51f-481b-b99c-f574606c9ace" providerId="ADAL" clId="{B7A0A157-AF2D-4C34-A197-6342D7761916}" dt="2024-04-21T21:01:09.012" v="9110" actId="20577"/>
        <pc:sldMkLst>
          <pc:docMk/>
          <pc:sldMk cId="2436500915" sldId="299"/>
        </pc:sldMkLst>
        <pc:spChg chg="del mod ord">
          <ac:chgData name="Zita Draper" userId="b063123c-f51f-481b-b99c-f574606c9ace" providerId="ADAL" clId="{B7A0A157-AF2D-4C34-A197-6342D7761916}" dt="2024-04-21T21:00:33.148" v="9060" actId="700"/>
          <ac:spMkLst>
            <pc:docMk/>
            <pc:sldMk cId="2436500915" sldId="299"/>
            <ac:spMk id="2" creationId="{43E96FD9-1FEB-6EFD-E071-FE54100AC5E3}"/>
          </ac:spMkLst>
        </pc:spChg>
        <pc:spChg chg="del mod ord">
          <ac:chgData name="Zita Draper" userId="b063123c-f51f-481b-b99c-f574606c9ace" providerId="ADAL" clId="{B7A0A157-AF2D-4C34-A197-6342D7761916}" dt="2024-04-21T21:00:33.148" v="9060" actId="700"/>
          <ac:spMkLst>
            <pc:docMk/>
            <pc:sldMk cId="2436500915" sldId="299"/>
            <ac:spMk id="3" creationId="{DFE2D17D-B1C4-585E-0F8B-2227AE3B96D7}"/>
          </ac:spMkLst>
        </pc:spChg>
        <pc:spChg chg="add mod ord">
          <ac:chgData name="Zita Draper" userId="b063123c-f51f-481b-b99c-f574606c9ace" providerId="ADAL" clId="{B7A0A157-AF2D-4C34-A197-6342D7761916}" dt="2024-04-21T21:00:57.242" v="9085" actId="26606"/>
          <ac:spMkLst>
            <pc:docMk/>
            <pc:sldMk cId="2436500915" sldId="299"/>
            <ac:spMk id="4" creationId="{AE0B2C5D-A641-EA7F-F6A4-6D39B4DADD48}"/>
          </ac:spMkLst>
        </pc:spChg>
        <pc:spChg chg="add mod ord">
          <ac:chgData name="Zita Draper" userId="b063123c-f51f-481b-b99c-f574606c9ace" providerId="ADAL" clId="{B7A0A157-AF2D-4C34-A197-6342D7761916}" dt="2024-04-21T21:01:09.012" v="9110" actId="20577"/>
          <ac:spMkLst>
            <pc:docMk/>
            <pc:sldMk cId="2436500915" sldId="299"/>
            <ac:spMk id="5" creationId="{FF6088A4-6B80-62CD-546E-CC47AAD1DC57}"/>
          </ac:spMkLst>
        </pc:spChg>
        <pc:spChg chg="add">
          <ac:chgData name="Zita Draper" userId="b063123c-f51f-481b-b99c-f574606c9ace" providerId="ADAL" clId="{B7A0A157-AF2D-4C34-A197-6342D7761916}" dt="2024-04-21T21:00:57.242" v="9085" actId="26606"/>
          <ac:spMkLst>
            <pc:docMk/>
            <pc:sldMk cId="2436500915" sldId="299"/>
            <ac:spMk id="10" creationId="{3677BAFB-3BD3-41BB-9107-FAE224AE21C4}"/>
          </ac:spMkLst>
        </pc:spChg>
        <pc:spChg chg="add">
          <ac:chgData name="Zita Draper" userId="b063123c-f51f-481b-b99c-f574606c9ace" providerId="ADAL" clId="{B7A0A157-AF2D-4C34-A197-6342D7761916}" dt="2024-04-21T21:00:57.242" v="9085" actId="26606"/>
          <ac:spMkLst>
            <pc:docMk/>
            <pc:sldMk cId="2436500915" sldId="299"/>
            <ac:spMk id="12" creationId="{E6823A9B-C188-42D4-847C-3AD928DB145C}"/>
          </ac:spMkLst>
        </pc:spChg>
        <pc:spChg chg="add">
          <ac:chgData name="Zita Draper" userId="b063123c-f51f-481b-b99c-f574606c9ace" providerId="ADAL" clId="{B7A0A157-AF2D-4C34-A197-6342D7761916}" dt="2024-04-21T21:00:57.242" v="9085" actId="26606"/>
          <ac:spMkLst>
            <pc:docMk/>
            <pc:sldMk cId="2436500915" sldId="299"/>
            <ac:spMk id="14" creationId="{34B557F3-1A0C-4749-A6DB-EAC082DF390B}"/>
          </ac:spMkLst>
        </pc:spChg>
        <pc:spChg chg="add">
          <ac:chgData name="Zita Draper" userId="b063123c-f51f-481b-b99c-f574606c9ace" providerId="ADAL" clId="{B7A0A157-AF2D-4C34-A197-6342D7761916}" dt="2024-04-21T21:00:57.242" v="9085" actId="26606"/>
          <ac:spMkLst>
            <pc:docMk/>
            <pc:sldMk cId="2436500915" sldId="299"/>
            <ac:spMk id="16" creationId="{55D55AA6-3751-494F-868A-DCEDC5CE82BF}"/>
          </ac:spMkLst>
        </pc:spChg>
        <pc:spChg chg="add">
          <ac:chgData name="Zita Draper" userId="b063123c-f51f-481b-b99c-f574606c9ace" providerId="ADAL" clId="{B7A0A157-AF2D-4C34-A197-6342D7761916}" dt="2024-04-21T21:00:57.242" v="9085" actId="26606"/>
          <ac:spMkLst>
            <pc:docMk/>
            <pc:sldMk cId="2436500915" sldId="299"/>
            <ac:spMk id="18" creationId="{4D4C00DC-4DC6-4CD2-9E31-F17E6CEBC5A6}"/>
          </ac:spMkLst>
        </pc:spChg>
        <pc:spChg chg="add">
          <ac:chgData name="Zita Draper" userId="b063123c-f51f-481b-b99c-f574606c9ace" providerId="ADAL" clId="{B7A0A157-AF2D-4C34-A197-6342D7761916}" dt="2024-04-21T21:00:57.242" v="9085" actId="26606"/>
          <ac:spMkLst>
            <pc:docMk/>
            <pc:sldMk cId="2436500915" sldId="299"/>
            <ac:spMk id="20" creationId="{D82AB1B2-7970-42CF-8BF5-567C69E9FFFB}"/>
          </ac:spMkLst>
        </pc:spChg>
        <pc:spChg chg="add">
          <ac:chgData name="Zita Draper" userId="b063123c-f51f-481b-b99c-f574606c9ace" providerId="ADAL" clId="{B7A0A157-AF2D-4C34-A197-6342D7761916}" dt="2024-04-21T21:00:57.242" v="9085" actId="26606"/>
          <ac:spMkLst>
            <pc:docMk/>
            <pc:sldMk cId="2436500915" sldId="299"/>
            <ac:spMk id="26" creationId="{C10FB9CA-E7FA-462C-B537-F1224ED1ACF4}"/>
          </ac:spMkLst>
        </pc:spChg>
        <pc:spChg chg="add">
          <ac:chgData name="Zita Draper" userId="b063123c-f51f-481b-b99c-f574606c9ace" providerId="ADAL" clId="{B7A0A157-AF2D-4C34-A197-6342D7761916}" dt="2024-04-21T21:00:57.242" v="9085" actId="26606"/>
          <ac:spMkLst>
            <pc:docMk/>
            <pc:sldMk cId="2436500915" sldId="299"/>
            <ac:spMk id="28" creationId="{D8469AE7-A75B-4F37-850B-EF5974ABED2C}"/>
          </ac:spMkLst>
        </pc:spChg>
        <pc:grpChg chg="add">
          <ac:chgData name="Zita Draper" userId="b063123c-f51f-481b-b99c-f574606c9ace" providerId="ADAL" clId="{B7A0A157-AF2D-4C34-A197-6342D7761916}" dt="2024-04-21T21:00:57.242" v="9085" actId="26606"/>
          <ac:grpSpMkLst>
            <pc:docMk/>
            <pc:sldMk cId="2436500915" sldId="299"/>
            <ac:grpSpMk id="22" creationId="{66FB5A75-BDE2-4F12-A95B-C48788A7685C}"/>
          </ac:grpSpMkLst>
        </pc:grpChg>
        <pc:grpChg chg="add">
          <ac:chgData name="Zita Draper" userId="b063123c-f51f-481b-b99c-f574606c9ace" providerId="ADAL" clId="{B7A0A157-AF2D-4C34-A197-6342D7761916}" dt="2024-04-21T21:00:57.242" v="9085" actId="26606"/>
          <ac:grpSpMkLst>
            <pc:docMk/>
            <pc:sldMk cId="2436500915" sldId="299"/>
            <ac:grpSpMk id="30" creationId="{63301095-70B2-49AA-8DA9-A35629AD621C}"/>
          </ac:grpSpMkLst>
        </pc:grpChg>
      </pc:sldChg>
      <pc:sldChg chg="addSp modSp new mod ord setBg">
        <pc:chgData name="Zita Draper" userId="b063123c-f51f-481b-b99c-f574606c9ace" providerId="ADAL" clId="{B7A0A157-AF2D-4C34-A197-6342D7761916}" dt="2024-04-21T21:35:44.457" v="9969" actId="26606"/>
        <pc:sldMkLst>
          <pc:docMk/>
          <pc:sldMk cId="3994302847" sldId="300"/>
        </pc:sldMkLst>
        <pc:spChg chg="mod">
          <ac:chgData name="Zita Draper" userId="b063123c-f51f-481b-b99c-f574606c9ace" providerId="ADAL" clId="{B7A0A157-AF2D-4C34-A197-6342D7761916}" dt="2024-04-21T21:35:44.457" v="9969" actId="26606"/>
          <ac:spMkLst>
            <pc:docMk/>
            <pc:sldMk cId="3994302847" sldId="300"/>
            <ac:spMk id="2" creationId="{1F99D141-44E6-998B-7D4E-C604420F9B6E}"/>
          </ac:spMkLst>
        </pc:spChg>
        <pc:spChg chg="mod">
          <ac:chgData name="Zita Draper" userId="b063123c-f51f-481b-b99c-f574606c9ace" providerId="ADAL" clId="{B7A0A157-AF2D-4C34-A197-6342D7761916}" dt="2024-04-21T21:35:44.457" v="9969" actId="26606"/>
          <ac:spMkLst>
            <pc:docMk/>
            <pc:sldMk cId="3994302847" sldId="300"/>
            <ac:spMk id="3" creationId="{0FB0C65B-406C-89B9-46E2-836E665BD671}"/>
          </ac:spMkLst>
        </pc:spChg>
        <pc:spChg chg="add">
          <ac:chgData name="Zita Draper" userId="b063123c-f51f-481b-b99c-f574606c9ace" providerId="ADAL" clId="{B7A0A157-AF2D-4C34-A197-6342D7761916}" dt="2024-04-21T21:35:44.457" v="9969" actId="26606"/>
          <ac:spMkLst>
            <pc:docMk/>
            <pc:sldMk cId="3994302847" sldId="300"/>
            <ac:spMk id="9" creationId="{04C21BAE-6866-4C7A-A7EC-C1B2E572D5BE}"/>
          </ac:spMkLst>
        </pc:spChg>
        <pc:spChg chg="add">
          <ac:chgData name="Zita Draper" userId="b063123c-f51f-481b-b99c-f574606c9ace" providerId="ADAL" clId="{B7A0A157-AF2D-4C34-A197-6342D7761916}" dt="2024-04-21T21:35:44.457" v="9969" actId="26606"/>
          <ac:spMkLst>
            <pc:docMk/>
            <pc:sldMk cId="3994302847" sldId="300"/>
            <ac:spMk id="11" creationId="{7E7D0C94-08B4-48AE-8813-CC4D60294F42}"/>
          </ac:spMkLst>
        </pc:spChg>
        <pc:spChg chg="add">
          <ac:chgData name="Zita Draper" userId="b063123c-f51f-481b-b99c-f574606c9ace" providerId="ADAL" clId="{B7A0A157-AF2D-4C34-A197-6342D7761916}" dt="2024-04-21T21:35:44.457" v="9969" actId="26606"/>
          <ac:spMkLst>
            <pc:docMk/>
            <pc:sldMk cId="3994302847" sldId="300"/>
            <ac:spMk id="13" creationId="{F0C518C2-0AA4-470C-87B9-9CBF428FBA25}"/>
          </ac:spMkLst>
        </pc:spChg>
        <pc:picChg chg="add">
          <ac:chgData name="Zita Draper" userId="b063123c-f51f-481b-b99c-f574606c9ace" providerId="ADAL" clId="{B7A0A157-AF2D-4C34-A197-6342D7761916}" dt="2024-04-21T21:35:44.457" v="9969" actId="26606"/>
          <ac:picMkLst>
            <pc:docMk/>
            <pc:sldMk cId="3994302847" sldId="300"/>
            <ac:picMk id="5" creationId="{24A455DB-4E2D-931F-AFE9-CC152F7AF735}"/>
          </ac:picMkLst>
        </pc:picChg>
      </pc:sldChg>
      <pc:sldChg chg="addSp delSp modSp new mod modMedia setBg modClrScheme chgLayout">
        <pc:chgData name="Zita Draper" userId="b063123c-f51f-481b-b99c-f574606c9ace" providerId="ADAL" clId="{B7A0A157-AF2D-4C34-A197-6342D7761916}" dt="2024-04-21T20:58:05.164" v="8894"/>
        <pc:sldMkLst>
          <pc:docMk/>
          <pc:sldMk cId="3711293480" sldId="301"/>
        </pc:sldMkLst>
        <pc:spChg chg="del mod ord">
          <ac:chgData name="Zita Draper" userId="b063123c-f51f-481b-b99c-f574606c9ace" providerId="ADAL" clId="{B7A0A157-AF2D-4C34-A197-6342D7761916}" dt="2024-04-21T20:57:27.056" v="8840" actId="700"/>
          <ac:spMkLst>
            <pc:docMk/>
            <pc:sldMk cId="3711293480" sldId="301"/>
            <ac:spMk id="2" creationId="{BCB8AE37-BDD4-CFE9-41A4-41D182702C66}"/>
          </ac:spMkLst>
        </pc:spChg>
        <pc:spChg chg="del mod ord">
          <ac:chgData name="Zita Draper" userId="b063123c-f51f-481b-b99c-f574606c9ace" providerId="ADAL" clId="{B7A0A157-AF2D-4C34-A197-6342D7761916}" dt="2024-04-21T20:57:27.056" v="8840" actId="700"/>
          <ac:spMkLst>
            <pc:docMk/>
            <pc:sldMk cId="3711293480" sldId="301"/>
            <ac:spMk id="3" creationId="{26C98C66-0DA3-A630-ED93-6F025277530B}"/>
          </ac:spMkLst>
        </pc:spChg>
        <pc:spChg chg="add mod ord">
          <ac:chgData name="Zita Draper" userId="b063123c-f51f-481b-b99c-f574606c9ace" providerId="ADAL" clId="{B7A0A157-AF2D-4C34-A197-6342D7761916}" dt="2024-04-21T20:57:51.793" v="8891" actId="26606"/>
          <ac:spMkLst>
            <pc:docMk/>
            <pc:sldMk cId="3711293480" sldId="301"/>
            <ac:spMk id="4" creationId="{CE9428F6-B31E-26C6-D11E-20C57C94D622}"/>
          </ac:spMkLst>
        </pc:spChg>
        <pc:spChg chg="add del mod ord">
          <ac:chgData name="Zita Draper" userId="b063123c-f51f-481b-b99c-f574606c9ace" providerId="ADAL" clId="{B7A0A157-AF2D-4C34-A197-6342D7761916}" dt="2024-04-21T20:58:02.477" v="8892" actId="478"/>
          <ac:spMkLst>
            <pc:docMk/>
            <pc:sldMk cId="3711293480" sldId="301"/>
            <ac:spMk id="5" creationId="{4A4F0C85-792D-5EED-2A62-E351084DECAA}"/>
          </ac:spMkLst>
        </pc:spChg>
        <pc:spChg chg="add">
          <ac:chgData name="Zita Draper" userId="b063123c-f51f-481b-b99c-f574606c9ace" providerId="ADAL" clId="{B7A0A157-AF2D-4C34-A197-6342D7761916}" dt="2024-04-21T20:57:51.793" v="8891" actId="26606"/>
          <ac:spMkLst>
            <pc:docMk/>
            <pc:sldMk cId="3711293480" sldId="301"/>
            <ac:spMk id="11" creationId="{C1DD1A8A-57D5-4A81-AD04-532B043C5611}"/>
          </ac:spMkLst>
        </pc:spChg>
        <pc:spChg chg="add">
          <ac:chgData name="Zita Draper" userId="b063123c-f51f-481b-b99c-f574606c9ace" providerId="ADAL" clId="{B7A0A157-AF2D-4C34-A197-6342D7761916}" dt="2024-04-21T20:57:51.793" v="8891" actId="26606"/>
          <ac:spMkLst>
            <pc:docMk/>
            <pc:sldMk cId="3711293480" sldId="301"/>
            <ac:spMk id="13" creationId="{007891EC-4501-44ED-A8C8-B11B6DB767AB}"/>
          </ac:spMkLst>
        </pc:spChg>
        <pc:picChg chg="add mod">
          <ac:chgData name="Zita Draper" userId="b063123c-f51f-481b-b99c-f574606c9ace" providerId="ADAL" clId="{B7A0A157-AF2D-4C34-A197-6342D7761916}" dt="2024-04-21T20:58:05.164" v="8894"/>
          <ac:picMkLst>
            <pc:docMk/>
            <pc:sldMk cId="3711293480" sldId="301"/>
            <ac:picMk id="7" creationId="{DB8245BC-04CB-B4CA-36E2-396E261F0B20}"/>
          </ac:picMkLst>
        </pc:picChg>
      </pc:sldChg>
      <pc:sldChg chg="addSp modSp new mod setBg">
        <pc:chgData name="Zita Draper" userId="b063123c-f51f-481b-b99c-f574606c9ace" providerId="ADAL" clId="{B7A0A157-AF2D-4C34-A197-6342D7761916}" dt="2024-04-21T21:33:18.411" v="9773" actId="20577"/>
        <pc:sldMkLst>
          <pc:docMk/>
          <pc:sldMk cId="1781047169" sldId="302"/>
        </pc:sldMkLst>
        <pc:spChg chg="mod">
          <ac:chgData name="Zita Draper" userId="b063123c-f51f-481b-b99c-f574606c9ace" providerId="ADAL" clId="{B7A0A157-AF2D-4C34-A197-6342D7761916}" dt="2024-04-21T21:32:44.590" v="9703" actId="26606"/>
          <ac:spMkLst>
            <pc:docMk/>
            <pc:sldMk cId="1781047169" sldId="302"/>
            <ac:spMk id="2" creationId="{E2BBFC8E-5B5F-5CB8-1729-60BA95013FD8}"/>
          </ac:spMkLst>
        </pc:spChg>
        <pc:spChg chg="mod">
          <ac:chgData name="Zita Draper" userId="b063123c-f51f-481b-b99c-f574606c9ace" providerId="ADAL" clId="{B7A0A157-AF2D-4C34-A197-6342D7761916}" dt="2024-04-21T21:33:18.411" v="9773" actId="20577"/>
          <ac:spMkLst>
            <pc:docMk/>
            <pc:sldMk cId="1781047169" sldId="302"/>
            <ac:spMk id="3" creationId="{145FFBE5-43B8-EF13-3EF6-D7CA3D932E54}"/>
          </ac:spMkLst>
        </pc:spChg>
        <pc:spChg chg="add">
          <ac:chgData name="Zita Draper" userId="b063123c-f51f-481b-b99c-f574606c9ace" providerId="ADAL" clId="{B7A0A157-AF2D-4C34-A197-6342D7761916}" dt="2024-04-21T21:32:44.590" v="9703" actId="26606"/>
          <ac:spMkLst>
            <pc:docMk/>
            <pc:sldMk cId="1781047169" sldId="302"/>
            <ac:spMk id="9" creationId="{D009D6D5-DAC2-4A8B-A17A-E206B9012D09}"/>
          </ac:spMkLst>
        </pc:spChg>
        <pc:picChg chg="add">
          <ac:chgData name="Zita Draper" userId="b063123c-f51f-481b-b99c-f574606c9ace" providerId="ADAL" clId="{B7A0A157-AF2D-4C34-A197-6342D7761916}" dt="2024-04-21T21:32:44.590" v="9703" actId="26606"/>
          <ac:picMkLst>
            <pc:docMk/>
            <pc:sldMk cId="1781047169" sldId="302"/>
            <ac:picMk id="5" creationId="{E8FAF320-A728-4561-B9DA-087AF13C5FE9}"/>
          </ac:picMkLst>
        </pc:picChg>
      </pc:sldChg>
      <pc:sldChg chg="addSp modSp new mod ord setBg">
        <pc:chgData name="Zita Draper" userId="b063123c-f51f-481b-b99c-f574606c9ace" providerId="ADAL" clId="{B7A0A157-AF2D-4C34-A197-6342D7761916}" dt="2024-04-21T21:29:05.333" v="9509" actId="26606"/>
        <pc:sldMkLst>
          <pc:docMk/>
          <pc:sldMk cId="1200698521" sldId="303"/>
        </pc:sldMkLst>
        <pc:spChg chg="mod">
          <ac:chgData name="Zita Draper" userId="b063123c-f51f-481b-b99c-f574606c9ace" providerId="ADAL" clId="{B7A0A157-AF2D-4C34-A197-6342D7761916}" dt="2024-04-21T21:29:05.333" v="9509" actId="26606"/>
          <ac:spMkLst>
            <pc:docMk/>
            <pc:sldMk cId="1200698521" sldId="303"/>
            <ac:spMk id="2" creationId="{F111CC8F-88C6-4D8F-CA08-0DFFE4A7110A}"/>
          </ac:spMkLst>
        </pc:spChg>
        <pc:spChg chg="mod">
          <ac:chgData name="Zita Draper" userId="b063123c-f51f-481b-b99c-f574606c9ace" providerId="ADAL" clId="{B7A0A157-AF2D-4C34-A197-6342D7761916}" dt="2024-04-21T21:29:05.333" v="9509" actId="26606"/>
          <ac:spMkLst>
            <pc:docMk/>
            <pc:sldMk cId="1200698521" sldId="303"/>
            <ac:spMk id="3" creationId="{399E9E36-8A00-CFDD-694B-FB08729F2988}"/>
          </ac:spMkLst>
        </pc:spChg>
        <pc:spChg chg="add">
          <ac:chgData name="Zita Draper" userId="b063123c-f51f-481b-b99c-f574606c9ace" providerId="ADAL" clId="{B7A0A157-AF2D-4C34-A197-6342D7761916}" dt="2024-04-21T21:29:05.333" v="9509" actId="26606"/>
          <ac:spMkLst>
            <pc:docMk/>
            <pc:sldMk cId="1200698521" sldId="303"/>
            <ac:spMk id="8" creationId="{5A0118C5-4F8D-4CF4-BADD-53FEACC6C42A}"/>
          </ac:spMkLst>
        </pc:spChg>
        <pc:spChg chg="add">
          <ac:chgData name="Zita Draper" userId="b063123c-f51f-481b-b99c-f574606c9ace" providerId="ADAL" clId="{B7A0A157-AF2D-4C34-A197-6342D7761916}" dt="2024-04-21T21:29:05.333" v="9509" actId="26606"/>
          <ac:spMkLst>
            <pc:docMk/>
            <pc:sldMk cId="1200698521" sldId="303"/>
            <ac:spMk id="10" creationId="{4E0A5C5C-2A95-428E-9F6A-0D29EBD57C9F}"/>
          </ac:spMkLst>
        </pc:spChg>
        <pc:spChg chg="add">
          <ac:chgData name="Zita Draper" userId="b063123c-f51f-481b-b99c-f574606c9ace" providerId="ADAL" clId="{B7A0A157-AF2D-4C34-A197-6342D7761916}" dt="2024-04-21T21:29:05.333" v="9509" actId="26606"/>
          <ac:spMkLst>
            <pc:docMk/>
            <pc:sldMk cId="1200698521" sldId="303"/>
            <ac:spMk id="12" creationId="{1056F38F-7C4E-461D-8709-7D0024AE1F79}"/>
          </ac:spMkLst>
        </pc:spChg>
        <pc:spChg chg="add">
          <ac:chgData name="Zita Draper" userId="b063123c-f51f-481b-b99c-f574606c9ace" providerId="ADAL" clId="{B7A0A157-AF2D-4C34-A197-6342D7761916}" dt="2024-04-21T21:29:05.333" v="9509" actId="26606"/>
          <ac:spMkLst>
            <pc:docMk/>
            <pc:sldMk cId="1200698521" sldId="303"/>
            <ac:spMk id="14" creationId="{C7278469-3C3C-49CE-AEEE-E176A4900B78}"/>
          </ac:spMkLst>
        </pc:spChg>
        <pc:spChg chg="add">
          <ac:chgData name="Zita Draper" userId="b063123c-f51f-481b-b99c-f574606c9ace" providerId="ADAL" clId="{B7A0A157-AF2D-4C34-A197-6342D7761916}" dt="2024-04-21T21:29:05.333" v="9509" actId="26606"/>
          <ac:spMkLst>
            <pc:docMk/>
            <pc:sldMk cId="1200698521" sldId="303"/>
            <ac:spMk id="20" creationId="{4C6598AB-1C17-4D54-951C-A082D94ACB7A}"/>
          </ac:spMkLst>
        </pc:spChg>
        <pc:spChg chg="add">
          <ac:chgData name="Zita Draper" userId="b063123c-f51f-481b-b99c-f574606c9ace" providerId="ADAL" clId="{B7A0A157-AF2D-4C34-A197-6342D7761916}" dt="2024-04-21T21:29:05.333" v="9509" actId="26606"/>
          <ac:spMkLst>
            <pc:docMk/>
            <pc:sldMk cId="1200698521" sldId="303"/>
            <ac:spMk id="22" creationId="{C83B66D7-137D-4AC1-B172-53D60F08BEB5}"/>
          </ac:spMkLst>
        </pc:spChg>
        <pc:spChg chg="add">
          <ac:chgData name="Zita Draper" userId="b063123c-f51f-481b-b99c-f574606c9ace" providerId="ADAL" clId="{B7A0A157-AF2D-4C34-A197-6342D7761916}" dt="2024-04-21T21:29:05.333" v="9509" actId="26606"/>
          <ac:spMkLst>
            <pc:docMk/>
            <pc:sldMk cId="1200698521" sldId="303"/>
            <ac:spMk id="24" creationId="{F6B92503-6984-4D15-8B98-8718709B785D}"/>
          </ac:spMkLst>
        </pc:spChg>
        <pc:spChg chg="add">
          <ac:chgData name="Zita Draper" userId="b063123c-f51f-481b-b99c-f574606c9ace" providerId="ADAL" clId="{B7A0A157-AF2D-4C34-A197-6342D7761916}" dt="2024-04-21T21:29:05.333" v="9509" actId="26606"/>
          <ac:spMkLst>
            <pc:docMk/>
            <pc:sldMk cId="1200698521" sldId="303"/>
            <ac:spMk id="26" creationId="{08DDF938-524E-4C18-A47D-C00627832366}"/>
          </ac:spMkLst>
        </pc:spChg>
        <pc:grpChg chg="add">
          <ac:chgData name="Zita Draper" userId="b063123c-f51f-481b-b99c-f574606c9ace" providerId="ADAL" clId="{B7A0A157-AF2D-4C34-A197-6342D7761916}" dt="2024-04-21T21:29:05.333" v="9509" actId="26606"/>
          <ac:grpSpMkLst>
            <pc:docMk/>
            <pc:sldMk cId="1200698521" sldId="303"/>
            <ac:grpSpMk id="16" creationId="{93DC754C-7E09-422D-A8BB-AF632E90DFA2}"/>
          </ac:grpSpMkLst>
        </pc:grpChg>
        <pc:grpChg chg="add">
          <ac:chgData name="Zita Draper" userId="b063123c-f51f-481b-b99c-f574606c9ace" providerId="ADAL" clId="{B7A0A157-AF2D-4C34-A197-6342D7761916}" dt="2024-04-21T21:29:05.333" v="9509" actId="26606"/>
          <ac:grpSpMkLst>
            <pc:docMk/>
            <pc:sldMk cId="1200698521" sldId="303"/>
            <ac:grpSpMk id="28" creationId="{3773FAF5-C452-4455-9411-D6AF5EBD4CA9}"/>
          </ac:grpSpMkLst>
        </pc:grpChg>
      </pc:sldChg>
      <pc:sldChg chg="addSp modSp new mod ord setBg">
        <pc:chgData name="Zita Draper" userId="b063123c-f51f-481b-b99c-f574606c9ace" providerId="ADAL" clId="{B7A0A157-AF2D-4C34-A197-6342D7761916}" dt="2024-04-21T21:40:04.218" v="10025" actId="1076"/>
        <pc:sldMkLst>
          <pc:docMk/>
          <pc:sldMk cId="2089343620" sldId="304"/>
        </pc:sldMkLst>
        <pc:spChg chg="mod">
          <ac:chgData name="Zita Draper" userId="b063123c-f51f-481b-b99c-f574606c9ace" providerId="ADAL" clId="{B7A0A157-AF2D-4C34-A197-6342D7761916}" dt="2024-04-21T21:35:58.346" v="9970" actId="26606"/>
          <ac:spMkLst>
            <pc:docMk/>
            <pc:sldMk cId="2089343620" sldId="304"/>
            <ac:spMk id="2" creationId="{4494F1CC-0339-D461-CE68-EF2A6DE51AE8}"/>
          </ac:spMkLst>
        </pc:spChg>
        <pc:spChg chg="mod">
          <ac:chgData name="Zita Draper" userId="b063123c-f51f-481b-b99c-f574606c9ace" providerId="ADAL" clId="{B7A0A157-AF2D-4C34-A197-6342D7761916}" dt="2024-04-21T21:40:04.218" v="10025" actId="1076"/>
          <ac:spMkLst>
            <pc:docMk/>
            <pc:sldMk cId="2089343620" sldId="304"/>
            <ac:spMk id="3" creationId="{A8965173-A2CE-E138-422C-4B9218B7A735}"/>
          </ac:spMkLst>
        </pc:spChg>
        <pc:spChg chg="add">
          <ac:chgData name="Zita Draper" userId="b063123c-f51f-481b-b99c-f574606c9ace" providerId="ADAL" clId="{B7A0A157-AF2D-4C34-A197-6342D7761916}" dt="2024-04-21T21:35:58.346" v="9970" actId="26606"/>
          <ac:spMkLst>
            <pc:docMk/>
            <pc:sldMk cId="2089343620" sldId="304"/>
            <ac:spMk id="9" creationId="{04C21BAE-6866-4C7A-A7EC-C1B2E572D5BE}"/>
          </ac:spMkLst>
        </pc:spChg>
        <pc:spChg chg="add">
          <ac:chgData name="Zita Draper" userId="b063123c-f51f-481b-b99c-f574606c9ace" providerId="ADAL" clId="{B7A0A157-AF2D-4C34-A197-6342D7761916}" dt="2024-04-21T21:35:58.346" v="9970" actId="26606"/>
          <ac:spMkLst>
            <pc:docMk/>
            <pc:sldMk cId="2089343620" sldId="304"/>
            <ac:spMk id="11" creationId="{7E7D0C94-08B4-48AE-8813-CC4D60294F42}"/>
          </ac:spMkLst>
        </pc:spChg>
        <pc:spChg chg="add">
          <ac:chgData name="Zita Draper" userId="b063123c-f51f-481b-b99c-f574606c9ace" providerId="ADAL" clId="{B7A0A157-AF2D-4C34-A197-6342D7761916}" dt="2024-04-21T21:35:58.346" v="9970" actId="26606"/>
          <ac:spMkLst>
            <pc:docMk/>
            <pc:sldMk cId="2089343620" sldId="304"/>
            <ac:spMk id="13" creationId="{F0C518C2-0AA4-470C-87B9-9CBF428FBA25}"/>
          </ac:spMkLst>
        </pc:spChg>
        <pc:picChg chg="add">
          <ac:chgData name="Zita Draper" userId="b063123c-f51f-481b-b99c-f574606c9ace" providerId="ADAL" clId="{B7A0A157-AF2D-4C34-A197-6342D7761916}" dt="2024-04-21T21:35:58.346" v="9970" actId="26606"/>
          <ac:picMkLst>
            <pc:docMk/>
            <pc:sldMk cId="2089343620" sldId="304"/>
            <ac:picMk id="5" creationId="{84479FF9-2CEA-0FD6-EA46-E5C060163C4E}"/>
          </ac:picMkLst>
        </pc:picChg>
      </pc:sldChg>
      <pc:sldChg chg="addSp delSp modSp new mod setBg modClrScheme addAnim chgLayout">
        <pc:chgData name="Zita Draper" userId="b063123c-f51f-481b-b99c-f574606c9ace" providerId="ADAL" clId="{B7A0A157-AF2D-4C34-A197-6342D7761916}" dt="2024-04-21T21:24:58.391" v="9268" actId="478"/>
        <pc:sldMkLst>
          <pc:docMk/>
          <pc:sldMk cId="771636289" sldId="305"/>
        </pc:sldMkLst>
        <pc:spChg chg="del mod ord">
          <ac:chgData name="Zita Draper" userId="b063123c-f51f-481b-b99c-f574606c9ace" providerId="ADAL" clId="{B7A0A157-AF2D-4C34-A197-6342D7761916}" dt="2024-04-21T21:24:38.943" v="9249" actId="700"/>
          <ac:spMkLst>
            <pc:docMk/>
            <pc:sldMk cId="771636289" sldId="305"/>
            <ac:spMk id="2" creationId="{FD1EB99A-7301-5FD8-AE97-57353C5A3E6A}"/>
          </ac:spMkLst>
        </pc:spChg>
        <pc:spChg chg="del mod ord">
          <ac:chgData name="Zita Draper" userId="b063123c-f51f-481b-b99c-f574606c9ace" providerId="ADAL" clId="{B7A0A157-AF2D-4C34-A197-6342D7761916}" dt="2024-04-21T21:24:38.943" v="9249" actId="700"/>
          <ac:spMkLst>
            <pc:docMk/>
            <pc:sldMk cId="771636289" sldId="305"/>
            <ac:spMk id="3" creationId="{D1F83379-2B5C-4421-672C-D8C4133D98BA}"/>
          </ac:spMkLst>
        </pc:spChg>
        <pc:spChg chg="add mod ord">
          <ac:chgData name="Zita Draper" userId="b063123c-f51f-481b-b99c-f574606c9ace" providerId="ADAL" clId="{B7A0A157-AF2D-4C34-A197-6342D7761916}" dt="2024-04-21T21:24:55.360" v="9267" actId="115"/>
          <ac:spMkLst>
            <pc:docMk/>
            <pc:sldMk cId="771636289" sldId="305"/>
            <ac:spMk id="4" creationId="{8B3771BC-7AB4-F4A1-47D1-F454E1AABA9A}"/>
          </ac:spMkLst>
        </pc:spChg>
        <pc:spChg chg="add del mod ord">
          <ac:chgData name="Zita Draper" userId="b063123c-f51f-481b-b99c-f574606c9ace" providerId="ADAL" clId="{B7A0A157-AF2D-4C34-A197-6342D7761916}" dt="2024-04-21T21:24:58.391" v="9268" actId="478"/>
          <ac:spMkLst>
            <pc:docMk/>
            <pc:sldMk cId="771636289" sldId="305"/>
            <ac:spMk id="5" creationId="{C7DB8BAB-84DC-9870-4EC5-342A4C1D255C}"/>
          </ac:spMkLst>
        </pc:spChg>
        <pc:spChg chg="add">
          <ac:chgData name="Zita Draper" userId="b063123c-f51f-481b-b99c-f574606c9ace" providerId="ADAL" clId="{B7A0A157-AF2D-4C34-A197-6342D7761916}" dt="2024-04-21T21:24:47.843" v="9258" actId="26606"/>
          <ac:spMkLst>
            <pc:docMk/>
            <pc:sldMk cId="771636289" sldId="305"/>
            <ac:spMk id="10" creationId="{3677BAFB-3BD3-41BB-9107-FAE224AE21C4}"/>
          </ac:spMkLst>
        </pc:spChg>
        <pc:spChg chg="add">
          <ac:chgData name="Zita Draper" userId="b063123c-f51f-481b-b99c-f574606c9ace" providerId="ADAL" clId="{B7A0A157-AF2D-4C34-A197-6342D7761916}" dt="2024-04-21T21:24:47.843" v="9258" actId="26606"/>
          <ac:spMkLst>
            <pc:docMk/>
            <pc:sldMk cId="771636289" sldId="305"/>
            <ac:spMk id="12" creationId="{E6823A9B-C188-42D4-847C-3AD928DB145C}"/>
          </ac:spMkLst>
        </pc:spChg>
        <pc:spChg chg="add">
          <ac:chgData name="Zita Draper" userId="b063123c-f51f-481b-b99c-f574606c9ace" providerId="ADAL" clId="{B7A0A157-AF2D-4C34-A197-6342D7761916}" dt="2024-04-21T21:24:47.843" v="9258" actId="26606"/>
          <ac:spMkLst>
            <pc:docMk/>
            <pc:sldMk cId="771636289" sldId="305"/>
            <ac:spMk id="14" creationId="{34B557F3-1A0C-4749-A6DB-EAC082DF390B}"/>
          </ac:spMkLst>
        </pc:spChg>
        <pc:spChg chg="add">
          <ac:chgData name="Zita Draper" userId="b063123c-f51f-481b-b99c-f574606c9ace" providerId="ADAL" clId="{B7A0A157-AF2D-4C34-A197-6342D7761916}" dt="2024-04-21T21:24:47.843" v="9258" actId="26606"/>
          <ac:spMkLst>
            <pc:docMk/>
            <pc:sldMk cId="771636289" sldId="305"/>
            <ac:spMk id="16" creationId="{55D55AA6-3751-494F-868A-DCEDC5CE82BF}"/>
          </ac:spMkLst>
        </pc:spChg>
        <pc:spChg chg="add">
          <ac:chgData name="Zita Draper" userId="b063123c-f51f-481b-b99c-f574606c9ace" providerId="ADAL" clId="{B7A0A157-AF2D-4C34-A197-6342D7761916}" dt="2024-04-21T21:24:47.843" v="9258" actId="26606"/>
          <ac:spMkLst>
            <pc:docMk/>
            <pc:sldMk cId="771636289" sldId="305"/>
            <ac:spMk id="18" creationId="{4D4C00DC-4DC6-4CD2-9E31-F17E6CEBC5A6}"/>
          </ac:spMkLst>
        </pc:spChg>
        <pc:spChg chg="add">
          <ac:chgData name="Zita Draper" userId="b063123c-f51f-481b-b99c-f574606c9ace" providerId="ADAL" clId="{B7A0A157-AF2D-4C34-A197-6342D7761916}" dt="2024-04-21T21:24:47.843" v="9258" actId="26606"/>
          <ac:spMkLst>
            <pc:docMk/>
            <pc:sldMk cId="771636289" sldId="305"/>
            <ac:spMk id="20" creationId="{D82AB1B2-7970-42CF-8BF5-567C69E9FFFB}"/>
          </ac:spMkLst>
        </pc:spChg>
        <pc:spChg chg="add">
          <ac:chgData name="Zita Draper" userId="b063123c-f51f-481b-b99c-f574606c9ace" providerId="ADAL" clId="{B7A0A157-AF2D-4C34-A197-6342D7761916}" dt="2024-04-21T21:24:47.843" v="9258" actId="26606"/>
          <ac:spMkLst>
            <pc:docMk/>
            <pc:sldMk cId="771636289" sldId="305"/>
            <ac:spMk id="26" creationId="{C10FB9CA-E7FA-462C-B537-F1224ED1ACF4}"/>
          </ac:spMkLst>
        </pc:spChg>
        <pc:spChg chg="add">
          <ac:chgData name="Zita Draper" userId="b063123c-f51f-481b-b99c-f574606c9ace" providerId="ADAL" clId="{B7A0A157-AF2D-4C34-A197-6342D7761916}" dt="2024-04-21T21:24:47.843" v="9258" actId="26606"/>
          <ac:spMkLst>
            <pc:docMk/>
            <pc:sldMk cId="771636289" sldId="305"/>
            <ac:spMk id="28" creationId="{D8469AE7-A75B-4F37-850B-EF5974ABED2C}"/>
          </ac:spMkLst>
        </pc:spChg>
        <pc:grpChg chg="add">
          <ac:chgData name="Zita Draper" userId="b063123c-f51f-481b-b99c-f574606c9ace" providerId="ADAL" clId="{B7A0A157-AF2D-4C34-A197-6342D7761916}" dt="2024-04-21T21:24:47.843" v="9258" actId="26606"/>
          <ac:grpSpMkLst>
            <pc:docMk/>
            <pc:sldMk cId="771636289" sldId="305"/>
            <ac:grpSpMk id="22" creationId="{66FB5A75-BDE2-4F12-A95B-C48788A7685C}"/>
          </ac:grpSpMkLst>
        </pc:grpChg>
        <pc:grpChg chg="add">
          <ac:chgData name="Zita Draper" userId="b063123c-f51f-481b-b99c-f574606c9ace" providerId="ADAL" clId="{B7A0A157-AF2D-4C34-A197-6342D7761916}" dt="2024-04-21T21:24:47.843" v="9258" actId="26606"/>
          <ac:grpSpMkLst>
            <pc:docMk/>
            <pc:sldMk cId="771636289" sldId="305"/>
            <ac:grpSpMk id="30" creationId="{63301095-70B2-49AA-8DA9-A35629AD621C}"/>
          </ac:grpSpMkLst>
        </pc:grpChg>
      </pc:sldChg>
      <pc:sldChg chg="new del">
        <pc:chgData name="Zita Draper" userId="b063123c-f51f-481b-b99c-f574606c9ace" providerId="ADAL" clId="{B7A0A157-AF2D-4C34-A197-6342D7761916}" dt="2024-04-21T21:24:02.716" v="9240" actId="2696"/>
        <pc:sldMkLst>
          <pc:docMk/>
          <pc:sldMk cId="1217627806" sldId="305"/>
        </pc:sldMkLst>
      </pc:sldChg>
      <pc:sldChg chg="addSp modSp new mod setBg">
        <pc:chgData name="Zita Draper" userId="b063123c-f51f-481b-b99c-f574606c9ace" providerId="ADAL" clId="{B7A0A157-AF2D-4C34-A197-6342D7761916}" dt="2024-04-22T06:57:19.784" v="11255" actId="26606"/>
        <pc:sldMkLst>
          <pc:docMk/>
          <pc:sldMk cId="1177500225" sldId="306"/>
        </pc:sldMkLst>
        <pc:spChg chg="mod">
          <ac:chgData name="Zita Draper" userId="b063123c-f51f-481b-b99c-f574606c9ace" providerId="ADAL" clId="{B7A0A157-AF2D-4C34-A197-6342D7761916}" dt="2024-04-22T06:57:19.784" v="11255" actId="26606"/>
          <ac:spMkLst>
            <pc:docMk/>
            <pc:sldMk cId="1177500225" sldId="306"/>
            <ac:spMk id="2" creationId="{CE0B0C38-9E66-9633-656A-D4E0A8880855}"/>
          </ac:spMkLst>
        </pc:spChg>
        <pc:spChg chg="mod">
          <ac:chgData name="Zita Draper" userId="b063123c-f51f-481b-b99c-f574606c9ace" providerId="ADAL" clId="{B7A0A157-AF2D-4C34-A197-6342D7761916}" dt="2024-04-22T06:57:19.784" v="11255" actId="26606"/>
          <ac:spMkLst>
            <pc:docMk/>
            <pc:sldMk cId="1177500225" sldId="306"/>
            <ac:spMk id="3" creationId="{9CBE3483-D88F-505E-8168-85B5400F3773}"/>
          </ac:spMkLst>
        </pc:spChg>
        <pc:spChg chg="add">
          <ac:chgData name="Zita Draper" userId="b063123c-f51f-481b-b99c-f574606c9ace" providerId="ADAL" clId="{B7A0A157-AF2D-4C34-A197-6342D7761916}" dt="2024-04-22T06:57:19.784" v="11255" actId="26606"/>
          <ac:spMkLst>
            <pc:docMk/>
            <pc:sldMk cId="1177500225" sldId="306"/>
            <ac:spMk id="8" creationId="{5A0118C5-4F8D-4CF4-BADD-53FEACC6C42A}"/>
          </ac:spMkLst>
        </pc:spChg>
        <pc:spChg chg="add">
          <ac:chgData name="Zita Draper" userId="b063123c-f51f-481b-b99c-f574606c9ace" providerId="ADAL" clId="{B7A0A157-AF2D-4C34-A197-6342D7761916}" dt="2024-04-22T06:57:19.784" v="11255" actId="26606"/>
          <ac:spMkLst>
            <pc:docMk/>
            <pc:sldMk cId="1177500225" sldId="306"/>
            <ac:spMk id="10" creationId="{F98F79A4-A6C7-4101-B1E9-27E05CB7CFA0}"/>
          </ac:spMkLst>
        </pc:spChg>
        <pc:spChg chg="add">
          <ac:chgData name="Zita Draper" userId="b063123c-f51f-481b-b99c-f574606c9ace" providerId="ADAL" clId="{B7A0A157-AF2D-4C34-A197-6342D7761916}" dt="2024-04-22T06:57:19.784" v="11255" actId="26606"/>
          <ac:spMkLst>
            <pc:docMk/>
            <pc:sldMk cId="1177500225" sldId="306"/>
            <ac:spMk id="12" creationId="{31CE7A08-2184-4B99-ABC0-B40CD1D3F281}"/>
          </ac:spMkLst>
        </pc:spChg>
        <pc:spChg chg="add">
          <ac:chgData name="Zita Draper" userId="b063123c-f51f-481b-b99c-f574606c9ace" providerId="ADAL" clId="{B7A0A157-AF2D-4C34-A197-6342D7761916}" dt="2024-04-22T06:57:19.784" v="11255" actId="26606"/>
          <ac:spMkLst>
            <pc:docMk/>
            <pc:sldMk cId="1177500225" sldId="306"/>
            <ac:spMk id="14" creationId="{79AFCB35-9C04-4524-A0B1-57FF6865D013}"/>
          </ac:spMkLst>
        </pc:spChg>
        <pc:spChg chg="add">
          <ac:chgData name="Zita Draper" userId="b063123c-f51f-481b-b99c-f574606c9ace" providerId="ADAL" clId="{B7A0A157-AF2D-4C34-A197-6342D7761916}" dt="2024-04-22T06:57:19.784" v="11255" actId="26606"/>
          <ac:spMkLst>
            <pc:docMk/>
            <pc:sldMk cId="1177500225" sldId="306"/>
            <ac:spMk id="16" creationId="{D11AD2AD-0BA0-4DD3-8EEA-84686A0E718C}"/>
          </ac:spMkLst>
        </pc:spChg>
        <pc:spChg chg="add">
          <ac:chgData name="Zita Draper" userId="b063123c-f51f-481b-b99c-f574606c9ace" providerId="ADAL" clId="{B7A0A157-AF2D-4C34-A197-6342D7761916}" dt="2024-04-22T06:57:19.784" v="11255" actId="26606"/>
          <ac:spMkLst>
            <pc:docMk/>
            <pc:sldMk cId="1177500225" sldId="306"/>
            <ac:spMk id="18" creationId="{9E5C5460-229E-46C8-A712-CC317985420F}"/>
          </ac:spMkLst>
        </pc:spChg>
        <pc:spChg chg="add">
          <ac:chgData name="Zita Draper" userId="b063123c-f51f-481b-b99c-f574606c9ace" providerId="ADAL" clId="{B7A0A157-AF2D-4C34-A197-6342D7761916}" dt="2024-04-22T06:57:19.784" v="11255" actId="26606"/>
          <ac:spMkLst>
            <pc:docMk/>
            <pc:sldMk cId="1177500225" sldId="306"/>
            <ac:spMk id="20" creationId="{2552FC29-9118-466F-940E-80C84EFDF07B}"/>
          </ac:spMkLst>
        </pc:spChg>
        <pc:grpChg chg="add">
          <ac:chgData name="Zita Draper" userId="b063123c-f51f-481b-b99c-f574606c9ace" providerId="ADAL" clId="{B7A0A157-AF2D-4C34-A197-6342D7761916}" dt="2024-04-22T06:57:19.784" v="11255" actId="26606"/>
          <ac:grpSpMkLst>
            <pc:docMk/>
            <pc:sldMk cId="1177500225" sldId="306"/>
            <ac:grpSpMk id="22" creationId="{0C156BF8-7FF7-440F-BE2B-417DFFE8BFA5}"/>
          </ac:grpSpMkLst>
        </pc:grpChg>
      </pc:sldChg>
      <pc:sldChg chg="new del">
        <pc:chgData name="Zita Draper" userId="b063123c-f51f-481b-b99c-f574606c9ace" providerId="ADAL" clId="{B7A0A157-AF2D-4C34-A197-6342D7761916}" dt="2024-04-21T21:24:03.417" v="9241" actId="2696"/>
        <pc:sldMkLst>
          <pc:docMk/>
          <pc:sldMk cId="2156242927" sldId="306"/>
        </pc:sldMkLst>
      </pc:sldChg>
      <pc:sldChg chg="addSp delSp modSp new mod">
        <pc:chgData name="Zita Draper" userId="b063123c-f51f-481b-b99c-f574606c9ace" providerId="ADAL" clId="{B7A0A157-AF2D-4C34-A197-6342D7761916}" dt="2024-04-22T07:22:20.690" v="13125" actId="20577"/>
        <pc:sldMkLst>
          <pc:docMk/>
          <pc:sldMk cId="1066629078" sldId="307"/>
        </pc:sldMkLst>
        <pc:spChg chg="mod">
          <ac:chgData name="Zita Draper" userId="b063123c-f51f-481b-b99c-f574606c9ace" providerId="ADAL" clId="{B7A0A157-AF2D-4C34-A197-6342D7761916}" dt="2024-04-22T07:07:26.877" v="12075" actId="20577"/>
          <ac:spMkLst>
            <pc:docMk/>
            <pc:sldMk cId="1066629078" sldId="307"/>
            <ac:spMk id="2" creationId="{C7EDB2C6-0D24-3424-D4FC-18F42BD3B085}"/>
          </ac:spMkLst>
        </pc:spChg>
        <pc:spChg chg="del mod">
          <ac:chgData name="Zita Draper" userId="b063123c-f51f-481b-b99c-f574606c9ace" providerId="ADAL" clId="{B7A0A157-AF2D-4C34-A197-6342D7761916}" dt="2024-04-22T07:07:06.031" v="12065" actId="26606"/>
          <ac:spMkLst>
            <pc:docMk/>
            <pc:sldMk cId="1066629078" sldId="307"/>
            <ac:spMk id="3" creationId="{82F3FE76-6EB8-ECB8-4DCE-A9DFFF2071E3}"/>
          </ac:spMkLst>
        </pc:spChg>
        <pc:graphicFrameChg chg="add mod">
          <ac:chgData name="Zita Draper" userId="b063123c-f51f-481b-b99c-f574606c9ace" providerId="ADAL" clId="{B7A0A157-AF2D-4C34-A197-6342D7761916}" dt="2024-04-22T07:22:20.690" v="13125" actId="20577"/>
          <ac:graphicFrameMkLst>
            <pc:docMk/>
            <pc:sldMk cId="1066629078" sldId="307"/>
            <ac:graphicFrameMk id="5" creationId="{B6F50CDC-F823-83D6-44B2-C6D6DC44AFB9}"/>
          </ac:graphicFrameMkLst>
        </pc:graphicFrameChg>
      </pc:sldChg>
      <pc:sldChg chg="addSp modSp new mod setBg">
        <pc:chgData name="Zita Draper" userId="b063123c-f51f-481b-b99c-f574606c9ace" providerId="ADAL" clId="{B7A0A157-AF2D-4C34-A197-6342D7761916}" dt="2024-04-22T07:14:13.488" v="12348" actId="26606"/>
        <pc:sldMkLst>
          <pc:docMk/>
          <pc:sldMk cId="2967454026" sldId="308"/>
        </pc:sldMkLst>
        <pc:spChg chg="mod">
          <ac:chgData name="Zita Draper" userId="b063123c-f51f-481b-b99c-f574606c9ace" providerId="ADAL" clId="{B7A0A157-AF2D-4C34-A197-6342D7761916}" dt="2024-04-22T07:14:13.488" v="12348" actId="26606"/>
          <ac:spMkLst>
            <pc:docMk/>
            <pc:sldMk cId="2967454026" sldId="308"/>
            <ac:spMk id="2" creationId="{3790D47A-45BC-3954-322B-5AF6957FF1B6}"/>
          </ac:spMkLst>
        </pc:spChg>
        <pc:spChg chg="mod">
          <ac:chgData name="Zita Draper" userId="b063123c-f51f-481b-b99c-f574606c9ace" providerId="ADAL" clId="{B7A0A157-AF2D-4C34-A197-6342D7761916}" dt="2024-04-22T07:14:13.488" v="12348" actId="26606"/>
          <ac:spMkLst>
            <pc:docMk/>
            <pc:sldMk cId="2967454026" sldId="308"/>
            <ac:spMk id="3" creationId="{7FE6644C-703B-4B32-D20F-0546533FCFCE}"/>
          </ac:spMkLst>
        </pc:spChg>
        <pc:spChg chg="add">
          <ac:chgData name="Zita Draper" userId="b063123c-f51f-481b-b99c-f574606c9ace" providerId="ADAL" clId="{B7A0A157-AF2D-4C34-A197-6342D7761916}" dt="2024-04-22T07:14:13.488" v="12348" actId="26606"/>
          <ac:spMkLst>
            <pc:docMk/>
            <pc:sldMk cId="2967454026" sldId="308"/>
            <ac:spMk id="8" creationId="{5A0118C5-4F8D-4CF4-BADD-53FEACC6C42A}"/>
          </ac:spMkLst>
        </pc:spChg>
        <pc:spChg chg="add">
          <ac:chgData name="Zita Draper" userId="b063123c-f51f-481b-b99c-f574606c9ace" providerId="ADAL" clId="{B7A0A157-AF2D-4C34-A197-6342D7761916}" dt="2024-04-22T07:14:13.488" v="12348" actId="26606"/>
          <ac:spMkLst>
            <pc:docMk/>
            <pc:sldMk cId="2967454026" sldId="308"/>
            <ac:spMk id="10" creationId="{CAEBFCD5-5356-4326-8D39-8235A46CD7B2}"/>
          </ac:spMkLst>
        </pc:spChg>
        <pc:spChg chg="add">
          <ac:chgData name="Zita Draper" userId="b063123c-f51f-481b-b99c-f574606c9ace" providerId="ADAL" clId="{B7A0A157-AF2D-4C34-A197-6342D7761916}" dt="2024-04-22T07:14:13.488" v="12348" actId="26606"/>
          <ac:spMkLst>
            <pc:docMk/>
            <pc:sldMk cId="2967454026" sldId="308"/>
            <ac:spMk id="12" creationId="{F6814848-248A-47DD-88E0-95099D951EF8}"/>
          </ac:spMkLst>
        </pc:spChg>
        <pc:spChg chg="add">
          <ac:chgData name="Zita Draper" userId="b063123c-f51f-481b-b99c-f574606c9ace" providerId="ADAL" clId="{B7A0A157-AF2D-4C34-A197-6342D7761916}" dt="2024-04-22T07:14:13.488" v="12348" actId="26606"/>
          <ac:spMkLst>
            <pc:docMk/>
            <pc:sldMk cId="2967454026" sldId="308"/>
            <ac:spMk id="14" creationId="{718BDA89-0D2C-4C4E-99F6-D7A220FE48D3}"/>
          </ac:spMkLst>
        </pc:spChg>
        <pc:spChg chg="add">
          <ac:chgData name="Zita Draper" userId="b063123c-f51f-481b-b99c-f574606c9ace" providerId="ADAL" clId="{B7A0A157-AF2D-4C34-A197-6342D7761916}" dt="2024-04-22T07:14:13.488" v="12348" actId="26606"/>
          <ac:spMkLst>
            <pc:docMk/>
            <pc:sldMk cId="2967454026" sldId="308"/>
            <ac:spMk id="20" creationId="{7CE98B01-ED41-482F-AFA1-19C7FA7C04A7}"/>
          </ac:spMkLst>
        </pc:spChg>
        <pc:spChg chg="add">
          <ac:chgData name="Zita Draper" userId="b063123c-f51f-481b-b99c-f574606c9ace" providerId="ADAL" clId="{B7A0A157-AF2D-4C34-A197-6342D7761916}" dt="2024-04-22T07:14:13.488" v="12348" actId="26606"/>
          <ac:spMkLst>
            <pc:docMk/>
            <pc:sldMk cId="2967454026" sldId="308"/>
            <ac:spMk id="22" creationId="{B9CABDD0-8DF6-4974-A224-9A2A81778003}"/>
          </ac:spMkLst>
        </pc:spChg>
        <pc:grpChg chg="add">
          <ac:chgData name="Zita Draper" userId="b063123c-f51f-481b-b99c-f574606c9ace" providerId="ADAL" clId="{B7A0A157-AF2D-4C34-A197-6342D7761916}" dt="2024-04-22T07:14:13.488" v="12348" actId="26606"/>
          <ac:grpSpMkLst>
            <pc:docMk/>
            <pc:sldMk cId="2967454026" sldId="308"/>
            <ac:grpSpMk id="16" creationId="{6B67BE95-96EF-433C-9F29-B0732AA6B6AC}"/>
          </ac:grpSpMkLst>
        </pc:grpChg>
        <pc:grpChg chg="add">
          <ac:chgData name="Zita Draper" userId="b063123c-f51f-481b-b99c-f574606c9ace" providerId="ADAL" clId="{B7A0A157-AF2D-4C34-A197-6342D7761916}" dt="2024-04-22T07:14:13.488" v="12348" actId="26606"/>
          <ac:grpSpMkLst>
            <pc:docMk/>
            <pc:sldMk cId="2967454026" sldId="308"/>
            <ac:grpSpMk id="24" creationId="{D6E8B984-55B9-4A62-A043-997D00F0AE09}"/>
          </ac:grpSpMkLst>
        </pc:grpChg>
      </pc:sldChg>
      <pc:sldChg chg="addSp modSp new mod setBg">
        <pc:chgData name="Zita Draper" userId="b063123c-f51f-481b-b99c-f574606c9ace" providerId="ADAL" clId="{B7A0A157-AF2D-4C34-A197-6342D7761916}" dt="2024-04-22T07:22:01.804" v="13123" actId="26606"/>
        <pc:sldMkLst>
          <pc:docMk/>
          <pc:sldMk cId="425196645" sldId="309"/>
        </pc:sldMkLst>
        <pc:spChg chg="mod">
          <ac:chgData name="Zita Draper" userId="b063123c-f51f-481b-b99c-f574606c9ace" providerId="ADAL" clId="{B7A0A157-AF2D-4C34-A197-6342D7761916}" dt="2024-04-22T07:22:01.804" v="13123" actId="26606"/>
          <ac:spMkLst>
            <pc:docMk/>
            <pc:sldMk cId="425196645" sldId="309"/>
            <ac:spMk id="2" creationId="{EA99004F-6233-D9D8-4181-7CB414C6F435}"/>
          </ac:spMkLst>
        </pc:spChg>
        <pc:spChg chg="mod">
          <ac:chgData name="Zita Draper" userId="b063123c-f51f-481b-b99c-f574606c9ace" providerId="ADAL" clId="{B7A0A157-AF2D-4C34-A197-6342D7761916}" dt="2024-04-22T07:22:01.804" v="13123" actId="26606"/>
          <ac:spMkLst>
            <pc:docMk/>
            <pc:sldMk cId="425196645" sldId="309"/>
            <ac:spMk id="3" creationId="{F6F70C4D-03D2-B20E-8D3A-EEF7D9B41631}"/>
          </ac:spMkLst>
        </pc:spChg>
        <pc:spChg chg="add">
          <ac:chgData name="Zita Draper" userId="b063123c-f51f-481b-b99c-f574606c9ace" providerId="ADAL" clId="{B7A0A157-AF2D-4C34-A197-6342D7761916}" dt="2024-04-22T07:22:01.804" v="13123" actId="26606"/>
          <ac:spMkLst>
            <pc:docMk/>
            <pc:sldMk cId="425196645" sldId="309"/>
            <ac:spMk id="8" creationId="{5A0118C5-4F8D-4CF4-BADD-53FEACC6C42A}"/>
          </ac:spMkLst>
        </pc:spChg>
        <pc:spChg chg="add">
          <ac:chgData name="Zita Draper" userId="b063123c-f51f-481b-b99c-f574606c9ace" providerId="ADAL" clId="{B7A0A157-AF2D-4C34-A197-6342D7761916}" dt="2024-04-22T07:22:01.804" v="13123" actId="26606"/>
          <ac:spMkLst>
            <pc:docMk/>
            <pc:sldMk cId="425196645" sldId="309"/>
            <ac:spMk id="10" creationId="{CAEBFCD5-5356-4326-8D39-8235A46CD7B2}"/>
          </ac:spMkLst>
        </pc:spChg>
        <pc:spChg chg="add">
          <ac:chgData name="Zita Draper" userId="b063123c-f51f-481b-b99c-f574606c9ace" providerId="ADAL" clId="{B7A0A157-AF2D-4C34-A197-6342D7761916}" dt="2024-04-22T07:22:01.804" v="13123" actId="26606"/>
          <ac:spMkLst>
            <pc:docMk/>
            <pc:sldMk cId="425196645" sldId="309"/>
            <ac:spMk id="12" creationId="{F6814848-248A-47DD-88E0-95099D951EF8}"/>
          </ac:spMkLst>
        </pc:spChg>
        <pc:spChg chg="add">
          <ac:chgData name="Zita Draper" userId="b063123c-f51f-481b-b99c-f574606c9ace" providerId="ADAL" clId="{B7A0A157-AF2D-4C34-A197-6342D7761916}" dt="2024-04-22T07:22:01.804" v="13123" actId="26606"/>
          <ac:spMkLst>
            <pc:docMk/>
            <pc:sldMk cId="425196645" sldId="309"/>
            <ac:spMk id="14" creationId="{718BDA89-0D2C-4C4E-99F6-D7A220FE48D3}"/>
          </ac:spMkLst>
        </pc:spChg>
        <pc:spChg chg="add">
          <ac:chgData name="Zita Draper" userId="b063123c-f51f-481b-b99c-f574606c9ace" providerId="ADAL" clId="{B7A0A157-AF2D-4C34-A197-6342D7761916}" dt="2024-04-22T07:22:01.804" v="13123" actId="26606"/>
          <ac:spMkLst>
            <pc:docMk/>
            <pc:sldMk cId="425196645" sldId="309"/>
            <ac:spMk id="20" creationId="{7CE98B01-ED41-482F-AFA1-19C7FA7C04A7}"/>
          </ac:spMkLst>
        </pc:spChg>
        <pc:spChg chg="add">
          <ac:chgData name="Zita Draper" userId="b063123c-f51f-481b-b99c-f574606c9ace" providerId="ADAL" clId="{B7A0A157-AF2D-4C34-A197-6342D7761916}" dt="2024-04-22T07:22:01.804" v="13123" actId="26606"/>
          <ac:spMkLst>
            <pc:docMk/>
            <pc:sldMk cId="425196645" sldId="309"/>
            <ac:spMk id="22" creationId="{B9CABDD0-8DF6-4974-A224-9A2A81778003}"/>
          </ac:spMkLst>
        </pc:spChg>
        <pc:grpChg chg="add">
          <ac:chgData name="Zita Draper" userId="b063123c-f51f-481b-b99c-f574606c9ace" providerId="ADAL" clId="{B7A0A157-AF2D-4C34-A197-6342D7761916}" dt="2024-04-22T07:22:01.804" v="13123" actId="26606"/>
          <ac:grpSpMkLst>
            <pc:docMk/>
            <pc:sldMk cId="425196645" sldId="309"/>
            <ac:grpSpMk id="16" creationId="{6B67BE95-96EF-433C-9F29-B0732AA6B6AC}"/>
          </ac:grpSpMkLst>
        </pc:grpChg>
        <pc:grpChg chg="add">
          <ac:chgData name="Zita Draper" userId="b063123c-f51f-481b-b99c-f574606c9ace" providerId="ADAL" clId="{B7A0A157-AF2D-4C34-A197-6342D7761916}" dt="2024-04-22T07:22:01.804" v="13123" actId="26606"/>
          <ac:grpSpMkLst>
            <pc:docMk/>
            <pc:sldMk cId="425196645" sldId="309"/>
            <ac:grpSpMk id="24" creationId="{D6E8B984-55B9-4A62-A043-997D00F0AE09}"/>
          </ac:grpSpMkLst>
        </pc:gr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4" Type="http://schemas.openxmlformats.org/officeDocument/2006/relationships/image" Target="../media/image9.sv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svg"/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12" Type="http://schemas.openxmlformats.org/officeDocument/2006/relationships/image" Target="../media/image28.sv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6" Type="http://schemas.openxmlformats.org/officeDocument/2006/relationships/image" Target="../media/image22.svg"/><Relationship Id="rId11" Type="http://schemas.openxmlformats.org/officeDocument/2006/relationships/image" Target="../media/image27.png"/><Relationship Id="rId5" Type="http://schemas.openxmlformats.org/officeDocument/2006/relationships/image" Target="../media/image21.png"/><Relationship Id="rId10" Type="http://schemas.openxmlformats.org/officeDocument/2006/relationships/image" Target="../media/image26.svg"/><Relationship Id="rId4" Type="http://schemas.openxmlformats.org/officeDocument/2006/relationships/image" Target="../media/image20.svg"/><Relationship Id="rId9" Type="http://schemas.openxmlformats.org/officeDocument/2006/relationships/image" Target="../media/image25.pn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svg"/><Relationship Id="rId1" Type="http://schemas.openxmlformats.org/officeDocument/2006/relationships/image" Target="../media/image29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32.svg"/></Relationships>
</file>

<file path=ppt/diagrams/_rels/data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0.svg"/><Relationship Id="rId3" Type="http://schemas.openxmlformats.org/officeDocument/2006/relationships/image" Target="../media/image19.png"/><Relationship Id="rId7" Type="http://schemas.openxmlformats.org/officeDocument/2006/relationships/image" Target="../media/image39.png"/><Relationship Id="rId2" Type="http://schemas.openxmlformats.org/officeDocument/2006/relationships/image" Target="../media/image36.svg"/><Relationship Id="rId1" Type="http://schemas.openxmlformats.org/officeDocument/2006/relationships/image" Target="../media/image35.png"/><Relationship Id="rId6" Type="http://schemas.openxmlformats.org/officeDocument/2006/relationships/image" Target="../media/image38.svg"/><Relationship Id="rId5" Type="http://schemas.openxmlformats.org/officeDocument/2006/relationships/image" Target="../media/image37.png"/><Relationship Id="rId4" Type="http://schemas.openxmlformats.org/officeDocument/2006/relationships/image" Target="../media/image20.svg"/></Relationships>
</file>

<file path=ppt/diagrams/_rels/data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38.svg"/><Relationship Id="rId1" Type="http://schemas.openxmlformats.org/officeDocument/2006/relationships/image" Target="../media/image37.png"/><Relationship Id="rId6" Type="http://schemas.openxmlformats.org/officeDocument/2006/relationships/image" Target="../media/image22.svg"/><Relationship Id="rId5" Type="http://schemas.openxmlformats.org/officeDocument/2006/relationships/image" Target="../media/image21.png"/><Relationship Id="rId4" Type="http://schemas.openxmlformats.org/officeDocument/2006/relationships/image" Target="../media/image17.svg"/></Relationships>
</file>

<file path=ppt/diagrams/_rels/data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image" Target="../media/image43.svg"/><Relationship Id="rId1" Type="http://schemas.openxmlformats.org/officeDocument/2006/relationships/image" Target="../media/image42.png"/><Relationship Id="rId6" Type="http://schemas.openxmlformats.org/officeDocument/2006/relationships/image" Target="../media/image47.svg"/><Relationship Id="rId5" Type="http://schemas.openxmlformats.org/officeDocument/2006/relationships/image" Target="../media/image46.png"/><Relationship Id="rId4" Type="http://schemas.openxmlformats.org/officeDocument/2006/relationships/image" Target="../media/image45.svg"/></Relationships>
</file>

<file path=ppt/diagrams/_rels/data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4" Type="http://schemas.openxmlformats.org/officeDocument/2006/relationships/image" Target="../media/image51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4" Type="http://schemas.openxmlformats.org/officeDocument/2006/relationships/image" Target="../media/image9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svg"/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12" Type="http://schemas.openxmlformats.org/officeDocument/2006/relationships/image" Target="../media/image28.sv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6" Type="http://schemas.openxmlformats.org/officeDocument/2006/relationships/image" Target="../media/image22.svg"/><Relationship Id="rId11" Type="http://schemas.openxmlformats.org/officeDocument/2006/relationships/image" Target="../media/image27.png"/><Relationship Id="rId5" Type="http://schemas.openxmlformats.org/officeDocument/2006/relationships/image" Target="../media/image21.png"/><Relationship Id="rId10" Type="http://schemas.openxmlformats.org/officeDocument/2006/relationships/image" Target="../media/image26.svg"/><Relationship Id="rId4" Type="http://schemas.openxmlformats.org/officeDocument/2006/relationships/image" Target="../media/image20.svg"/><Relationship Id="rId9" Type="http://schemas.openxmlformats.org/officeDocument/2006/relationships/image" Target="../media/image25.pn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svg"/><Relationship Id="rId1" Type="http://schemas.openxmlformats.org/officeDocument/2006/relationships/image" Target="../media/image29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32.svg"/></Relationships>
</file>

<file path=ppt/diagrams/_rels/drawing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0.svg"/><Relationship Id="rId3" Type="http://schemas.openxmlformats.org/officeDocument/2006/relationships/image" Target="../media/image19.png"/><Relationship Id="rId7" Type="http://schemas.openxmlformats.org/officeDocument/2006/relationships/image" Target="../media/image39.png"/><Relationship Id="rId2" Type="http://schemas.openxmlformats.org/officeDocument/2006/relationships/image" Target="../media/image36.svg"/><Relationship Id="rId1" Type="http://schemas.openxmlformats.org/officeDocument/2006/relationships/image" Target="../media/image35.png"/><Relationship Id="rId6" Type="http://schemas.openxmlformats.org/officeDocument/2006/relationships/image" Target="../media/image38.svg"/><Relationship Id="rId5" Type="http://schemas.openxmlformats.org/officeDocument/2006/relationships/image" Target="../media/image37.png"/><Relationship Id="rId4" Type="http://schemas.openxmlformats.org/officeDocument/2006/relationships/image" Target="../media/image20.svg"/></Relationships>
</file>

<file path=ppt/diagrams/_rels/drawing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38.svg"/><Relationship Id="rId1" Type="http://schemas.openxmlformats.org/officeDocument/2006/relationships/image" Target="../media/image37.png"/><Relationship Id="rId6" Type="http://schemas.openxmlformats.org/officeDocument/2006/relationships/image" Target="../media/image22.svg"/><Relationship Id="rId5" Type="http://schemas.openxmlformats.org/officeDocument/2006/relationships/image" Target="../media/image21.png"/><Relationship Id="rId4" Type="http://schemas.openxmlformats.org/officeDocument/2006/relationships/image" Target="../media/image17.svg"/></Relationships>
</file>

<file path=ppt/diagrams/_rels/drawing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image" Target="../media/image43.svg"/><Relationship Id="rId1" Type="http://schemas.openxmlformats.org/officeDocument/2006/relationships/image" Target="../media/image42.png"/><Relationship Id="rId6" Type="http://schemas.openxmlformats.org/officeDocument/2006/relationships/image" Target="../media/image47.svg"/><Relationship Id="rId5" Type="http://schemas.openxmlformats.org/officeDocument/2006/relationships/image" Target="../media/image46.png"/><Relationship Id="rId4" Type="http://schemas.openxmlformats.org/officeDocument/2006/relationships/image" Target="../media/image45.svg"/></Relationships>
</file>

<file path=ppt/diagrams/_rels/drawing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4" Type="http://schemas.openxmlformats.org/officeDocument/2006/relationships/image" Target="../media/image51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320102B-1187-4A25-B8E7-1C36A0899681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7AD4EDE-F81B-42A2-8DCF-8B2852BD3C5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Property needs to be vested – legal title. </a:t>
          </a:r>
          <a:endParaRPr lang="en-US"/>
        </a:p>
      </dgm:t>
    </dgm:pt>
    <dgm:pt modelId="{D061E676-D1B3-4ABF-ADB7-D1A1FA860F89}" type="parTrans" cxnId="{613CD227-3239-4669-89B7-CF5DB64BB00B}">
      <dgm:prSet/>
      <dgm:spPr/>
      <dgm:t>
        <a:bodyPr/>
        <a:lstStyle/>
        <a:p>
          <a:endParaRPr lang="en-US"/>
        </a:p>
      </dgm:t>
    </dgm:pt>
    <dgm:pt modelId="{4D88815C-A667-4CB9-A1A8-26170A5A8A51}" type="sibTrans" cxnId="{613CD227-3239-4669-89B7-CF5DB64BB00B}">
      <dgm:prSet/>
      <dgm:spPr/>
      <dgm:t>
        <a:bodyPr/>
        <a:lstStyle/>
        <a:p>
          <a:endParaRPr lang="en-US"/>
        </a:p>
      </dgm:t>
    </dgm:pt>
    <dgm:pt modelId="{A77B29DA-4E74-4823-B207-5386ACB5F2B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Key legislation – S.40 TA 1925; </a:t>
          </a:r>
          <a:endParaRPr lang="en-US"/>
        </a:p>
      </dgm:t>
    </dgm:pt>
    <dgm:pt modelId="{5BE35589-C786-444A-A341-937D132E0EFF}" type="parTrans" cxnId="{50C9D9A3-22D9-4F65-BC93-3288C7EB03CD}">
      <dgm:prSet/>
      <dgm:spPr/>
      <dgm:t>
        <a:bodyPr/>
        <a:lstStyle/>
        <a:p>
          <a:endParaRPr lang="en-US"/>
        </a:p>
      </dgm:t>
    </dgm:pt>
    <dgm:pt modelId="{A0680E4A-E7AF-4BD8-847D-13C7ED9F258D}" type="sibTrans" cxnId="{50C9D9A3-22D9-4F65-BC93-3288C7EB03CD}">
      <dgm:prSet/>
      <dgm:spPr/>
      <dgm:t>
        <a:bodyPr/>
        <a:lstStyle/>
        <a:p>
          <a:endParaRPr lang="en-US"/>
        </a:p>
      </dgm:t>
    </dgm:pt>
    <dgm:pt modelId="{BA8307DF-1414-4034-8665-AC510059C79D}" type="pres">
      <dgm:prSet presAssocID="{8320102B-1187-4A25-B8E7-1C36A0899681}" presName="root" presStyleCnt="0">
        <dgm:presLayoutVars>
          <dgm:dir/>
          <dgm:resizeHandles val="exact"/>
        </dgm:presLayoutVars>
      </dgm:prSet>
      <dgm:spPr/>
    </dgm:pt>
    <dgm:pt modelId="{47CAA191-9A14-4E57-9623-474D42211A99}" type="pres">
      <dgm:prSet presAssocID="{27AD4EDE-F81B-42A2-8DCF-8B2852BD3C55}" presName="compNode" presStyleCnt="0"/>
      <dgm:spPr/>
    </dgm:pt>
    <dgm:pt modelId="{4154A4FE-A471-4196-87D2-B864B960C16D}" type="pres">
      <dgm:prSet presAssocID="{27AD4EDE-F81B-42A2-8DCF-8B2852BD3C55}" presName="bgRect" presStyleLbl="bgShp" presStyleIdx="0" presStyleCnt="2"/>
      <dgm:spPr/>
    </dgm:pt>
    <dgm:pt modelId="{0106B12C-C15E-439E-A40A-822A512B0FC4}" type="pres">
      <dgm:prSet presAssocID="{27AD4EDE-F81B-42A2-8DCF-8B2852BD3C55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uilding"/>
        </a:ext>
      </dgm:extLst>
    </dgm:pt>
    <dgm:pt modelId="{60361290-9CE5-4F3C-A183-9878485D298B}" type="pres">
      <dgm:prSet presAssocID="{27AD4EDE-F81B-42A2-8DCF-8B2852BD3C55}" presName="spaceRect" presStyleCnt="0"/>
      <dgm:spPr/>
    </dgm:pt>
    <dgm:pt modelId="{C9F24DAE-8C46-4939-ADAC-7C37D7D9CD3E}" type="pres">
      <dgm:prSet presAssocID="{27AD4EDE-F81B-42A2-8DCF-8B2852BD3C55}" presName="parTx" presStyleLbl="revTx" presStyleIdx="0" presStyleCnt="2">
        <dgm:presLayoutVars>
          <dgm:chMax val="0"/>
          <dgm:chPref val="0"/>
        </dgm:presLayoutVars>
      </dgm:prSet>
      <dgm:spPr/>
    </dgm:pt>
    <dgm:pt modelId="{A49E0318-D4B8-4451-B58E-EC63490A574A}" type="pres">
      <dgm:prSet presAssocID="{4D88815C-A667-4CB9-A1A8-26170A5A8A51}" presName="sibTrans" presStyleCnt="0"/>
      <dgm:spPr/>
    </dgm:pt>
    <dgm:pt modelId="{411D0251-DBE0-4141-B79C-9543D4DD10E9}" type="pres">
      <dgm:prSet presAssocID="{A77B29DA-4E74-4823-B207-5386ACB5F2B1}" presName="compNode" presStyleCnt="0"/>
      <dgm:spPr/>
    </dgm:pt>
    <dgm:pt modelId="{7F5E7E45-12AA-48ED-9D3B-B2152748DE8F}" type="pres">
      <dgm:prSet presAssocID="{A77B29DA-4E74-4823-B207-5386ACB5F2B1}" presName="bgRect" presStyleLbl="bgShp" presStyleIdx="1" presStyleCnt="2"/>
      <dgm:spPr/>
    </dgm:pt>
    <dgm:pt modelId="{56B472D4-872B-4C0F-B78D-EB1FFD2DCF18}" type="pres">
      <dgm:prSet presAssocID="{A77B29DA-4E74-4823-B207-5386ACB5F2B1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3D63C686-AB46-424F-8006-EFEC6B0DB4FB}" type="pres">
      <dgm:prSet presAssocID="{A77B29DA-4E74-4823-B207-5386ACB5F2B1}" presName="spaceRect" presStyleCnt="0"/>
      <dgm:spPr/>
    </dgm:pt>
    <dgm:pt modelId="{C7DF777F-1602-44BC-B3C7-5525291930CD}" type="pres">
      <dgm:prSet presAssocID="{A77B29DA-4E74-4823-B207-5386ACB5F2B1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613CD227-3239-4669-89B7-CF5DB64BB00B}" srcId="{8320102B-1187-4A25-B8E7-1C36A0899681}" destId="{27AD4EDE-F81B-42A2-8DCF-8B2852BD3C55}" srcOrd="0" destOrd="0" parTransId="{D061E676-D1B3-4ABF-ADB7-D1A1FA860F89}" sibTransId="{4D88815C-A667-4CB9-A1A8-26170A5A8A51}"/>
    <dgm:cxn modelId="{97E36A61-8A88-48E5-B660-C389CC82EA2E}" type="presOf" srcId="{A77B29DA-4E74-4823-B207-5386ACB5F2B1}" destId="{C7DF777F-1602-44BC-B3C7-5525291930CD}" srcOrd="0" destOrd="0" presId="urn:microsoft.com/office/officeart/2018/2/layout/IconVerticalSolidList"/>
    <dgm:cxn modelId="{50C9D9A3-22D9-4F65-BC93-3288C7EB03CD}" srcId="{8320102B-1187-4A25-B8E7-1C36A0899681}" destId="{A77B29DA-4E74-4823-B207-5386ACB5F2B1}" srcOrd="1" destOrd="0" parTransId="{5BE35589-C786-444A-A341-937D132E0EFF}" sibTransId="{A0680E4A-E7AF-4BD8-847D-13C7ED9F258D}"/>
    <dgm:cxn modelId="{C06661AF-C226-46A6-B373-D4AEF2732074}" type="presOf" srcId="{27AD4EDE-F81B-42A2-8DCF-8B2852BD3C55}" destId="{C9F24DAE-8C46-4939-ADAC-7C37D7D9CD3E}" srcOrd="0" destOrd="0" presId="urn:microsoft.com/office/officeart/2018/2/layout/IconVerticalSolidList"/>
    <dgm:cxn modelId="{EA850ABC-4790-4F5B-9E97-36199432749C}" type="presOf" srcId="{8320102B-1187-4A25-B8E7-1C36A0899681}" destId="{BA8307DF-1414-4034-8665-AC510059C79D}" srcOrd="0" destOrd="0" presId="urn:microsoft.com/office/officeart/2018/2/layout/IconVerticalSolidList"/>
    <dgm:cxn modelId="{53AE33FE-D474-4B36-8E13-183327347392}" type="presParOf" srcId="{BA8307DF-1414-4034-8665-AC510059C79D}" destId="{47CAA191-9A14-4E57-9623-474D42211A99}" srcOrd="0" destOrd="0" presId="urn:microsoft.com/office/officeart/2018/2/layout/IconVerticalSolidList"/>
    <dgm:cxn modelId="{5C7ABB49-BDE8-4977-B7B0-1CF13D0B1241}" type="presParOf" srcId="{47CAA191-9A14-4E57-9623-474D42211A99}" destId="{4154A4FE-A471-4196-87D2-B864B960C16D}" srcOrd="0" destOrd="0" presId="urn:microsoft.com/office/officeart/2018/2/layout/IconVerticalSolidList"/>
    <dgm:cxn modelId="{7E476165-C035-4D00-A548-DFB2A5E0EB00}" type="presParOf" srcId="{47CAA191-9A14-4E57-9623-474D42211A99}" destId="{0106B12C-C15E-439E-A40A-822A512B0FC4}" srcOrd="1" destOrd="0" presId="urn:microsoft.com/office/officeart/2018/2/layout/IconVerticalSolidList"/>
    <dgm:cxn modelId="{1AEC7D30-DA1C-465B-8D8D-86CCEAE16697}" type="presParOf" srcId="{47CAA191-9A14-4E57-9623-474D42211A99}" destId="{60361290-9CE5-4F3C-A183-9878485D298B}" srcOrd="2" destOrd="0" presId="urn:microsoft.com/office/officeart/2018/2/layout/IconVerticalSolidList"/>
    <dgm:cxn modelId="{7C04854B-9C27-4E5E-9FC8-911A93CC32C7}" type="presParOf" srcId="{47CAA191-9A14-4E57-9623-474D42211A99}" destId="{C9F24DAE-8C46-4939-ADAC-7C37D7D9CD3E}" srcOrd="3" destOrd="0" presId="urn:microsoft.com/office/officeart/2018/2/layout/IconVerticalSolidList"/>
    <dgm:cxn modelId="{8D4D52AE-EAC7-4946-8E48-AADD2DF553E5}" type="presParOf" srcId="{BA8307DF-1414-4034-8665-AC510059C79D}" destId="{A49E0318-D4B8-4451-B58E-EC63490A574A}" srcOrd="1" destOrd="0" presId="urn:microsoft.com/office/officeart/2018/2/layout/IconVerticalSolidList"/>
    <dgm:cxn modelId="{17AB0C32-C160-4CD7-9A43-B2DD9CEA8850}" type="presParOf" srcId="{BA8307DF-1414-4034-8665-AC510059C79D}" destId="{411D0251-DBE0-4141-B79C-9543D4DD10E9}" srcOrd="2" destOrd="0" presId="urn:microsoft.com/office/officeart/2018/2/layout/IconVerticalSolidList"/>
    <dgm:cxn modelId="{506C470E-89E0-4D5F-AC24-519A7A71D53C}" type="presParOf" srcId="{411D0251-DBE0-4141-B79C-9543D4DD10E9}" destId="{7F5E7E45-12AA-48ED-9D3B-B2152748DE8F}" srcOrd="0" destOrd="0" presId="urn:microsoft.com/office/officeart/2018/2/layout/IconVerticalSolidList"/>
    <dgm:cxn modelId="{1D26C9C6-FE2D-4038-B7C3-70595B9975F4}" type="presParOf" srcId="{411D0251-DBE0-4141-B79C-9543D4DD10E9}" destId="{56B472D4-872B-4C0F-B78D-EB1FFD2DCF18}" srcOrd="1" destOrd="0" presId="urn:microsoft.com/office/officeart/2018/2/layout/IconVerticalSolidList"/>
    <dgm:cxn modelId="{FFAA1571-36E1-4B4C-A664-148AB5244538}" type="presParOf" srcId="{411D0251-DBE0-4141-B79C-9543D4DD10E9}" destId="{3D63C686-AB46-424F-8006-EFEC6B0DB4FB}" srcOrd="2" destOrd="0" presId="urn:microsoft.com/office/officeart/2018/2/layout/IconVerticalSolidList"/>
    <dgm:cxn modelId="{B01AB19F-782E-43F5-9947-FCDF7E6EC2D8}" type="presParOf" srcId="{411D0251-DBE0-4141-B79C-9543D4DD10E9}" destId="{C7DF777F-1602-44BC-B3C7-5525291930CD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9B23826-2D81-4C2D-A729-A7D292CF6818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4CF4FE8-82A5-4E0A-B66D-8E6EDB37936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Act in benefit of the trust. </a:t>
          </a:r>
          <a:endParaRPr lang="en-US"/>
        </a:p>
      </dgm:t>
    </dgm:pt>
    <dgm:pt modelId="{D4FDED7D-EB2E-4442-A8E7-081EB1C3FFC9}" type="parTrans" cxnId="{2EF6E154-D678-4E83-9965-AB8F41F5BE39}">
      <dgm:prSet/>
      <dgm:spPr/>
      <dgm:t>
        <a:bodyPr/>
        <a:lstStyle/>
        <a:p>
          <a:endParaRPr lang="en-US"/>
        </a:p>
      </dgm:t>
    </dgm:pt>
    <dgm:pt modelId="{021A8FC5-A83B-4426-93C3-0F5F49BCA7A6}" type="sibTrans" cxnId="{2EF6E154-D678-4E83-9965-AB8F41F5BE39}">
      <dgm:prSet/>
      <dgm:spPr/>
      <dgm:t>
        <a:bodyPr/>
        <a:lstStyle/>
        <a:p>
          <a:endParaRPr lang="en-US"/>
        </a:p>
      </dgm:t>
    </dgm:pt>
    <dgm:pt modelId="{36E5C56B-E012-47A5-B053-00D05BEE963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Trustees – nonprofessional – take precautions. </a:t>
          </a:r>
          <a:endParaRPr lang="en-US"/>
        </a:p>
      </dgm:t>
    </dgm:pt>
    <dgm:pt modelId="{2CD64B3A-A1F5-4ED2-ACAA-80CADD733BD9}" type="parTrans" cxnId="{E580868A-0B75-457E-B7C7-0A75FC2EA741}">
      <dgm:prSet/>
      <dgm:spPr/>
      <dgm:t>
        <a:bodyPr/>
        <a:lstStyle/>
        <a:p>
          <a:endParaRPr lang="en-US"/>
        </a:p>
      </dgm:t>
    </dgm:pt>
    <dgm:pt modelId="{2378B4C2-79E7-484D-961C-19AEB8B68DFA}" type="sibTrans" cxnId="{E580868A-0B75-457E-B7C7-0A75FC2EA741}">
      <dgm:prSet/>
      <dgm:spPr/>
      <dgm:t>
        <a:bodyPr/>
        <a:lstStyle/>
        <a:p>
          <a:endParaRPr lang="en-US"/>
        </a:p>
      </dgm:t>
    </dgm:pt>
    <dgm:pt modelId="{51C7A7FD-6B0C-4934-8203-18B370576A9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Professional and trust corporations – Professionally. </a:t>
          </a:r>
          <a:endParaRPr lang="en-US"/>
        </a:p>
      </dgm:t>
    </dgm:pt>
    <dgm:pt modelId="{523E8F7A-285C-418E-B060-5F6F55462A0F}" type="parTrans" cxnId="{9EBD7CA1-9F2E-4F5E-A797-6B34E30C7377}">
      <dgm:prSet/>
      <dgm:spPr/>
      <dgm:t>
        <a:bodyPr/>
        <a:lstStyle/>
        <a:p>
          <a:endParaRPr lang="en-US"/>
        </a:p>
      </dgm:t>
    </dgm:pt>
    <dgm:pt modelId="{04FF60DE-025D-4740-BDD8-7CF6AB43EBD2}" type="sibTrans" cxnId="{9EBD7CA1-9F2E-4F5E-A797-6B34E30C7377}">
      <dgm:prSet/>
      <dgm:spPr/>
      <dgm:t>
        <a:bodyPr/>
        <a:lstStyle/>
        <a:p>
          <a:endParaRPr lang="en-US"/>
        </a:p>
      </dgm:t>
    </dgm:pt>
    <dgm:pt modelId="{F47687F6-C359-4E53-8067-9E72F890E65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Duty of Care under S.1 of the Trustee Act 2000. </a:t>
          </a:r>
          <a:endParaRPr lang="en-US"/>
        </a:p>
      </dgm:t>
    </dgm:pt>
    <dgm:pt modelId="{B0521BC3-A5E2-47F3-AA68-09D860869183}" type="parTrans" cxnId="{2FE9C132-5217-4ABC-BB9E-21620A46778C}">
      <dgm:prSet/>
      <dgm:spPr/>
      <dgm:t>
        <a:bodyPr/>
        <a:lstStyle/>
        <a:p>
          <a:endParaRPr lang="en-US"/>
        </a:p>
      </dgm:t>
    </dgm:pt>
    <dgm:pt modelId="{8E46EEC6-FE52-40B5-89A4-5A3765C4981F}" type="sibTrans" cxnId="{2FE9C132-5217-4ABC-BB9E-21620A46778C}">
      <dgm:prSet/>
      <dgm:spPr/>
      <dgm:t>
        <a:bodyPr/>
        <a:lstStyle/>
        <a:p>
          <a:endParaRPr lang="en-US"/>
        </a:p>
      </dgm:t>
    </dgm:pt>
    <dgm:pt modelId="{28C3CEFA-4BA6-469A-804B-12896DF3E248}" type="pres">
      <dgm:prSet presAssocID="{79B23826-2D81-4C2D-A729-A7D292CF6818}" presName="root" presStyleCnt="0">
        <dgm:presLayoutVars>
          <dgm:dir/>
          <dgm:resizeHandles val="exact"/>
        </dgm:presLayoutVars>
      </dgm:prSet>
      <dgm:spPr/>
    </dgm:pt>
    <dgm:pt modelId="{4BD9F710-1690-48CA-B8B9-A6F7D88AFF4F}" type="pres">
      <dgm:prSet presAssocID="{84CF4FE8-82A5-4E0A-B66D-8E6EDB37936F}" presName="compNode" presStyleCnt="0"/>
      <dgm:spPr/>
    </dgm:pt>
    <dgm:pt modelId="{73F4E6DA-7DAE-4A57-9AB9-8356D4184C5F}" type="pres">
      <dgm:prSet presAssocID="{84CF4FE8-82A5-4E0A-B66D-8E6EDB37936F}" presName="bgRect" presStyleLbl="bgShp" presStyleIdx="0" presStyleCnt="4"/>
      <dgm:spPr/>
    </dgm:pt>
    <dgm:pt modelId="{619737A9-8734-4B04-94EE-0CA9C21FCDD5}" type="pres">
      <dgm:prSet presAssocID="{84CF4FE8-82A5-4E0A-B66D-8E6EDB37936F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E0B5D305-9BF6-469C-BB92-ECAFE4F0623E}" type="pres">
      <dgm:prSet presAssocID="{84CF4FE8-82A5-4E0A-B66D-8E6EDB37936F}" presName="spaceRect" presStyleCnt="0"/>
      <dgm:spPr/>
    </dgm:pt>
    <dgm:pt modelId="{0E54741F-8883-4557-9056-DB86E6935596}" type="pres">
      <dgm:prSet presAssocID="{84CF4FE8-82A5-4E0A-B66D-8E6EDB37936F}" presName="parTx" presStyleLbl="revTx" presStyleIdx="0" presStyleCnt="4">
        <dgm:presLayoutVars>
          <dgm:chMax val="0"/>
          <dgm:chPref val="0"/>
        </dgm:presLayoutVars>
      </dgm:prSet>
      <dgm:spPr/>
    </dgm:pt>
    <dgm:pt modelId="{0AD8165F-994F-4C68-A958-56212CB4FDAA}" type="pres">
      <dgm:prSet presAssocID="{021A8FC5-A83B-4426-93C3-0F5F49BCA7A6}" presName="sibTrans" presStyleCnt="0"/>
      <dgm:spPr/>
    </dgm:pt>
    <dgm:pt modelId="{2B0E4386-CFD3-4021-83E0-B47E3B536E02}" type="pres">
      <dgm:prSet presAssocID="{36E5C56B-E012-47A5-B053-00D05BEE9639}" presName="compNode" presStyleCnt="0"/>
      <dgm:spPr/>
    </dgm:pt>
    <dgm:pt modelId="{AB47290E-F787-41E6-B97E-87F124E88273}" type="pres">
      <dgm:prSet presAssocID="{36E5C56B-E012-47A5-B053-00D05BEE9639}" presName="bgRect" presStyleLbl="bgShp" presStyleIdx="1" presStyleCnt="4"/>
      <dgm:spPr/>
    </dgm:pt>
    <dgm:pt modelId="{4B48FD18-64AE-492E-8234-13758E859343}" type="pres">
      <dgm:prSet presAssocID="{36E5C56B-E012-47A5-B053-00D05BEE9639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8917832A-6FC8-42AE-A76F-CFE021507A19}" type="pres">
      <dgm:prSet presAssocID="{36E5C56B-E012-47A5-B053-00D05BEE9639}" presName="spaceRect" presStyleCnt="0"/>
      <dgm:spPr/>
    </dgm:pt>
    <dgm:pt modelId="{D2EABBD6-FE53-4BDA-B7F4-686363D18AEC}" type="pres">
      <dgm:prSet presAssocID="{36E5C56B-E012-47A5-B053-00D05BEE9639}" presName="parTx" presStyleLbl="revTx" presStyleIdx="1" presStyleCnt="4">
        <dgm:presLayoutVars>
          <dgm:chMax val="0"/>
          <dgm:chPref val="0"/>
        </dgm:presLayoutVars>
      </dgm:prSet>
      <dgm:spPr/>
    </dgm:pt>
    <dgm:pt modelId="{2A8450B7-E39E-4811-97D0-DDA2A34D5E51}" type="pres">
      <dgm:prSet presAssocID="{2378B4C2-79E7-484D-961C-19AEB8B68DFA}" presName="sibTrans" presStyleCnt="0"/>
      <dgm:spPr/>
    </dgm:pt>
    <dgm:pt modelId="{6E2B6C4A-13BC-4DEA-8B59-6CC59E5C49C5}" type="pres">
      <dgm:prSet presAssocID="{51C7A7FD-6B0C-4934-8203-18B370576A91}" presName="compNode" presStyleCnt="0"/>
      <dgm:spPr/>
    </dgm:pt>
    <dgm:pt modelId="{99046759-5F01-4B10-821B-981C5CCFBE10}" type="pres">
      <dgm:prSet presAssocID="{51C7A7FD-6B0C-4934-8203-18B370576A91}" presName="bgRect" presStyleLbl="bgShp" presStyleIdx="2" presStyleCnt="4"/>
      <dgm:spPr/>
    </dgm:pt>
    <dgm:pt modelId="{E188E33C-9C2A-4618-88CC-47341C7330E5}" type="pres">
      <dgm:prSet presAssocID="{51C7A7FD-6B0C-4934-8203-18B370576A91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AB555E66-0147-40DB-AA7B-D440D17B2E12}" type="pres">
      <dgm:prSet presAssocID="{51C7A7FD-6B0C-4934-8203-18B370576A91}" presName="spaceRect" presStyleCnt="0"/>
      <dgm:spPr/>
    </dgm:pt>
    <dgm:pt modelId="{DBB5ADF9-318A-4CB9-A609-E76FF7D5CC0B}" type="pres">
      <dgm:prSet presAssocID="{51C7A7FD-6B0C-4934-8203-18B370576A91}" presName="parTx" presStyleLbl="revTx" presStyleIdx="2" presStyleCnt="4">
        <dgm:presLayoutVars>
          <dgm:chMax val="0"/>
          <dgm:chPref val="0"/>
        </dgm:presLayoutVars>
      </dgm:prSet>
      <dgm:spPr/>
    </dgm:pt>
    <dgm:pt modelId="{58110EE2-2D22-41A0-9EE3-22775C8799A3}" type="pres">
      <dgm:prSet presAssocID="{04FF60DE-025D-4740-BDD8-7CF6AB43EBD2}" presName="sibTrans" presStyleCnt="0"/>
      <dgm:spPr/>
    </dgm:pt>
    <dgm:pt modelId="{C7DBC7B2-C76A-4D19-9CDF-B18C2A17C64C}" type="pres">
      <dgm:prSet presAssocID="{F47687F6-C359-4E53-8067-9E72F890E652}" presName="compNode" presStyleCnt="0"/>
      <dgm:spPr/>
    </dgm:pt>
    <dgm:pt modelId="{636A0F4D-C97F-4242-9979-2BC8D24E6CD5}" type="pres">
      <dgm:prSet presAssocID="{F47687F6-C359-4E53-8067-9E72F890E652}" presName="bgRect" presStyleLbl="bgShp" presStyleIdx="3" presStyleCnt="4"/>
      <dgm:spPr/>
    </dgm:pt>
    <dgm:pt modelId="{DE73EA6D-FC76-4174-B6E1-4CD30D9420F7}" type="pres">
      <dgm:prSet presAssocID="{F47687F6-C359-4E53-8067-9E72F890E652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4B2C5147-8594-4B00-AE00-FCA1325C8357}" type="pres">
      <dgm:prSet presAssocID="{F47687F6-C359-4E53-8067-9E72F890E652}" presName="spaceRect" presStyleCnt="0"/>
      <dgm:spPr/>
    </dgm:pt>
    <dgm:pt modelId="{1E8B9465-1449-49C7-AA85-0EA22B13846B}" type="pres">
      <dgm:prSet presAssocID="{F47687F6-C359-4E53-8067-9E72F890E652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2FE9C132-5217-4ABC-BB9E-21620A46778C}" srcId="{79B23826-2D81-4C2D-A729-A7D292CF6818}" destId="{F47687F6-C359-4E53-8067-9E72F890E652}" srcOrd="3" destOrd="0" parTransId="{B0521BC3-A5E2-47F3-AA68-09D860869183}" sibTransId="{8E46EEC6-FE52-40B5-89A4-5A3765C4981F}"/>
    <dgm:cxn modelId="{E2D88C46-51FF-423A-A962-7DA1D3E933BD}" type="presOf" srcId="{51C7A7FD-6B0C-4934-8203-18B370576A91}" destId="{DBB5ADF9-318A-4CB9-A609-E76FF7D5CC0B}" srcOrd="0" destOrd="0" presId="urn:microsoft.com/office/officeart/2018/2/layout/IconVerticalSolidList"/>
    <dgm:cxn modelId="{51DD2251-827E-483B-A077-456329EF2449}" type="presOf" srcId="{84CF4FE8-82A5-4E0A-B66D-8E6EDB37936F}" destId="{0E54741F-8883-4557-9056-DB86E6935596}" srcOrd="0" destOrd="0" presId="urn:microsoft.com/office/officeart/2018/2/layout/IconVerticalSolidList"/>
    <dgm:cxn modelId="{2EF6E154-D678-4E83-9965-AB8F41F5BE39}" srcId="{79B23826-2D81-4C2D-A729-A7D292CF6818}" destId="{84CF4FE8-82A5-4E0A-B66D-8E6EDB37936F}" srcOrd="0" destOrd="0" parTransId="{D4FDED7D-EB2E-4442-A8E7-081EB1C3FFC9}" sibTransId="{021A8FC5-A83B-4426-93C3-0F5F49BCA7A6}"/>
    <dgm:cxn modelId="{EC2EEC76-B1F2-4A52-A941-84C840283690}" type="presOf" srcId="{F47687F6-C359-4E53-8067-9E72F890E652}" destId="{1E8B9465-1449-49C7-AA85-0EA22B13846B}" srcOrd="0" destOrd="0" presId="urn:microsoft.com/office/officeart/2018/2/layout/IconVerticalSolidList"/>
    <dgm:cxn modelId="{E580868A-0B75-457E-B7C7-0A75FC2EA741}" srcId="{79B23826-2D81-4C2D-A729-A7D292CF6818}" destId="{36E5C56B-E012-47A5-B053-00D05BEE9639}" srcOrd="1" destOrd="0" parTransId="{2CD64B3A-A1F5-4ED2-ACAA-80CADD733BD9}" sibTransId="{2378B4C2-79E7-484D-961C-19AEB8B68DFA}"/>
    <dgm:cxn modelId="{9EBD7CA1-9F2E-4F5E-A797-6B34E30C7377}" srcId="{79B23826-2D81-4C2D-A729-A7D292CF6818}" destId="{51C7A7FD-6B0C-4934-8203-18B370576A91}" srcOrd="2" destOrd="0" parTransId="{523E8F7A-285C-418E-B060-5F6F55462A0F}" sibTransId="{04FF60DE-025D-4740-BDD8-7CF6AB43EBD2}"/>
    <dgm:cxn modelId="{B68236AA-4F1D-4FBB-B729-6FB395369644}" type="presOf" srcId="{36E5C56B-E012-47A5-B053-00D05BEE9639}" destId="{D2EABBD6-FE53-4BDA-B7F4-686363D18AEC}" srcOrd="0" destOrd="0" presId="urn:microsoft.com/office/officeart/2018/2/layout/IconVerticalSolidList"/>
    <dgm:cxn modelId="{6869F7F8-4B64-41FC-BF9D-E8ECAE33321D}" type="presOf" srcId="{79B23826-2D81-4C2D-A729-A7D292CF6818}" destId="{28C3CEFA-4BA6-469A-804B-12896DF3E248}" srcOrd="0" destOrd="0" presId="urn:microsoft.com/office/officeart/2018/2/layout/IconVerticalSolidList"/>
    <dgm:cxn modelId="{3EF4C839-D215-4237-A135-93E54A9C27A9}" type="presParOf" srcId="{28C3CEFA-4BA6-469A-804B-12896DF3E248}" destId="{4BD9F710-1690-48CA-B8B9-A6F7D88AFF4F}" srcOrd="0" destOrd="0" presId="urn:microsoft.com/office/officeart/2018/2/layout/IconVerticalSolidList"/>
    <dgm:cxn modelId="{6F45793A-3A7C-4FB5-BD7B-F4AB296635D0}" type="presParOf" srcId="{4BD9F710-1690-48CA-B8B9-A6F7D88AFF4F}" destId="{73F4E6DA-7DAE-4A57-9AB9-8356D4184C5F}" srcOrd="0" destOrd="0" presId="urn:microsoft.com/office/officeart/2018/2/layout/IconVerticalSolidList"/>
    <dgm:cxn modelId="{A86D9632-E39E-4578-9B9A-35EFCAC8B8E4}" type="presParOf" srcId="{4BD9F710-1690-48CA-B8B9-A6F7D88AFF4F}" destId="{619737A9-8734-4B04-94EE-0CA9C21FCDD5}" srcOrd="1" destOrd="0" presId="urn:microsoft.com/office/officeart/2018/2/layout/IconVerticalSolidList"/>
    <dgm:cxn modelId="{C396DFF2-0154-4BC4-A55D-C45588BB9845}" type="presParOf" srcId="{4BD9F710-1690-48CA-B8B9-A6F7D88AFF4F}" destId="{E0B5D305-9BF6-469C-BB92-ECAFE4F0623E}" srcOrd="2" destOrd="0" presId="urn:microsoft.com/office/officeart/2018/2/layout/IconVerticalSolidList"/>
    <dgm:cxn modelId="{6E767A06-9ACC-468E-BE3A-A5420A8FE91C}" type="presParOf" srcId="{4BD9F710-1690-48CA-B8B9-A6F7D88AFF4F}" destId="{0E54741F-8883-4557-9056-DB86E6935596}" srcOrd="3" destOrd="0" presId="urn:microsoft.com/office/officeart/2018/2/layout/IconVerticalSolidList"/>
    <dgm:cxn modelId="{8F6F3C27-7A77-46F5-B4C3-3F4AD86A92BA}" type="presParOf" srcId="{28C3CEFA-4BA6-469A-804B-12896DF3E248}" destId="{0AD8165F-994F-4C68-A958-56212CB4FDAA}" srcOrd="1" destOrd="0" presId="urn:microsoft.com/office/officeart/2018/2/layout/IconVerticalSolidList"/>
    <dgm:cxn modelId="{0084F668-6CF5-460D-8814-E8A01D86EF92}" type="presParOf" srcId="{28C3CEFA-4BA6-469A-804B-12896DF3E248}" destId="{2B0E4386-CFD3-4021-83E0-B47E3B536E02}" srcOrd="2" destOrd="0" presId="urn:microsoft.com/office/officeart/2018/2/layout/IconVerticalSolidList"/>
    <dgm:cxn modelId="{45E4DEF8-3D41-4840-B7A6-BBAA1A7C2332}" type="presParOf" srcId="{2B0E4386-CFD3-4021-83E0-B47E3B536E02}" destId="{AB47290E-F787-41E6-B97E-87F124E88273}" srcOrd="0" destOrd="0" presId="urn:microsoft.com/office/officeart/2018/2/layout/IconVerticalSolidList"/>
    <dgm:cxn modelId="{AA91D8A8-5432-48EA-B8E2-63B080E06DD1}" type="presParOf" srcId="{2B0E4386-CFD3-4021-83E0-B47E3B536E02}" destId="{4B48FD18-64AE-492E-8234-13758E859343}" srcOrd="1" destOrd="0" presId="urn:microsoft.com/office/officeart/2018/2/layout/IconVerticalSolidList"/>
    <dgm:cxn modelId="{6E419FF6-9E24-4CE4-A784-B1415F74B723}" type="presParOf" srcId="{2B0E4386-CFD3-4021-83E0-B47E3B536E02}" destId="{8917832A-6FC8-42AE-A76F-CFE021507A19}" srcOrd="2" destOrd="0" presId="urn:microsoft.com/office/officeart/2018/2/layout/IconVerticalSolidList"/>
    <dgm:cxn modelId="{987B98CF-13A3-4F9D-BBDE-83C1D723A94F}" type="presParOf" srcId="{2B0E4386-CFD3-4021-83E0-B47E3B536E02}" destId="{D2EABBD6-FE53-4BDA-B7F4-686363D18AEC}" srcOrd="3" destOrd="0" presId="urn:microsoft.com/office/officeart/2018/2/layout/IconVerticalSolidList"/>
    <dgm:cxn modelId="{D19404C2-EB0C-40DA-863C-F280187334EA}" type="presParOf" srcId="{28C3CEFA-4BA6-469A-804B-12896DF3E248}" destId="{2A8450B7-E39E-4811-97D0-DDA2A34D5E51}" srcOrd="3" destOrd="0" presId="urn:microsoft.com/office/officeart/2018/2/layout/IconVerticalSolidList"/>
    <dgm:cxn modelId="{311859C7-1F06-4EA6-A3C8-0127E1FAB2CF}" type="presParOf" srcId="{28C3CEFA-4BA6-469A-804B-12896DF3E248}" destId="{6E2B6C4A-13BC-4DEA-8B59-6CC59E5C49C5}" srcOrd="4" destOrd="0" presId="urn:microsoft.com/office/officeart/2018/2/layout/IconVerticalSolidList"/>
    <dgm:cxn modelId="{66BA5CD1-12F8-40B0-B146-8FCF7A4338B4}" type="presParOf" srcId="{6E2B6C4A-13BC-4DEA-8B59-6CC59E5C49C5}" destId="{99046759-5F01-4B10-821B-981C5CCFBE10}" srcOrd="0" destOrd="0" presId="urn:microsoft.com/office/officeart/2018/2/layout/IconVerticalSolidList"/>
    <dgm:cxn modelId="{35F1B405-340A-429F-9875-746F9AB31896}" type="presParOf" srcId="{6E2B6C4A-13BC-4DEA-8B59-6CC59E5C49C5}" destId="{E188E33C-9C2A-4618-88CC-47341C7330E5}" srcOrd="1" destOrd="0" presId="urn:microsoft.com/office/officeart/2018/2/layout/IconVerticalSolidList"/>
    <dgm:cxn modelId="{FD9D9770-74D1-409E-92D5-F0495108A982}" type="presParOf" srcId="{6E2B6C4A-13BC-4DEA-8B59-6CC59E5C49C5}" destId="{AB555E66-0147-40DB-AA7B-D440D17B2E12}" srcOrd="2" destOrd="0" presId="urn:microsoft.com/office/officeart/2018/2/layout/IconVerticalSolidList"/>
    <dgm:cxn modelId="{9D57FC93-9F50-4274-BFD4-D60A4111A8CF}" type="presParOf" srcId="{6E2B6C4A-13BC-4DEA-8B59-6CC59E5C49C5}" destId="{DBB5ADF9-318A-4CB9-A609-E76FF7D5CC0B}" srcOrd="3" destOrd="0" presId="urn:microsoft.com/office/officeart/2018/2/layout/IconVerticalSolidList"/>
    <dgm:cxn modelId="{57E95C5F-9079-4190-857F-B7298D07ABB7}" type="presParOf" srcId="{28C3CEFA-4BA6-469A-804B-12896DF3E248}" destId="{58110EE2-2D22-41A0-9EE3-22775C8799A3}" srcOrd="5" destOrd="0" presId="urn:microsoft.com/office/officeart/2018/2/layout/IconVerticalSolidList"/>
    <dgm:cxn modelId="{DDA489E5-925B-41BC-9352-552F189706F3}" type="presParOf" srcId="{28C3CEFA-4BA6-469A-804B-12896DF3E248}" destId="{C7DBC7B2-C76A-4D19-9CDF-B18C2A17C64C}" srcOrd="6" destOrd="0" presId="urn:microsoft.com/office/officeart/2018/2/layout/IconVerticalSolidList"/>
    <dgm:cxn modelId="{136FC17A-4906-45D7-BF05-CB638F59E359}" type="presParOf" srcId="{C7DBC7B2-C76A-4D19-9CDF-B18C2A17C64C}" destId="{636A0F4D-C97F-4242-9979-2BC8D24E6CD5}" srcOrd="0" destOrd="0" presId="urn:microsoft.com/office/officeart/2018/2/layout/IconVerticalSolidList"/>
    <dgm:cxn modelId="{18888DE9-8D8A-4AEF-888D-B4744CD878E9}" type="presParOf" srcId="{C7DBC7B2-C76A-4D19-9CDF-B18C2A17C64C}" destId="{DE73EA6D-FC76-4174-B6E1-4CD30D9420F7}" srcOrd="1" destOrd="0" presId="urn:microsoft.com/office/officeart/2018/2/layout/IconVerticalSolidList"/>
    <dgm:cxn modelId="{D61676D5-2E74-4410-A00A-6A8100104F81}" type="presParOf" srcId="{C7DBC7B2-C76A-4D19-9CDF-B18C2A17C64C}" destId="{4B2C5147-8594-4B00-AE00-FCA1325C8357}" srcOrd="2" destOrd="0" presId="urn:microsoft.com/office/officeart/2018/2/layout/IconVerticalSolidList"/>
    <dgm:cxn modelId="{98770441-0660-4EAB-BDE0-E10ABECAB5CA}" type="presParOf" srcId="{C7DBC7B2-C76A-4D19-9CDF-B18C2A17C64C}" destId="{1E8B9465-1449-49C7-AA85-0EA22B13846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BFEA97B-460B-4CDC-AA68-81E5B0687F23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CB40701-72D3-4471-B76D-BD3ED8B8720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Number of powers under the law and trust instrument. </a:t>
          </a:r>
          <a:endParaRPr lang="en-US"/>
        </a:p>
      </dgm:t>
    </dgm:pt>
    <dgm:pt modelId="{549DB8E7-D2E2-4D89-8E69-F78C41CA2730}" type="parTrans" cxnId="{DE4A51A1-108C-462F-BA28-12DC915C83AC}">
      <dgm:prSet/>
      <dgm:spPr/>
      <dgm:t>
        <a:bodyPr/>
        <a:lstStyle/>
        <a:p>
          <a:endParaRPr lang="en-US"/>
        </a:p>
      </dgm:t>
    </dgm:pt>
    <dgm:pt modelId="{1BDEB85A-8B63-441B-9A17-8BB76A483E3D}" type="sibTrans" cxnId="{DE4A51A1-108C-462F-BA28-12DC915C83AC}">
      <dgm:prSet/>
      <dgm:spPr/>
      <dgm:t>
        <a:bodyPr/>
        <a:lstStyle/>
        <a:p>
          <a:endParaRPr lang="en-US"/>
        </a:p>
      </dgm:t>
    </dgm:pt>
    <dgm:pt modelId="{CD593ADA-584F-45E4-839B-5587F8AFB38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Key areas under the law include; </a:t>
          </a:r>
          <a:endParaRPr lang="en-US"/>
        </a:p>
      </dgm:t>
    </dgm:pt>
    <dgm:pt modelId="{83588054-C434-48AA-BCEC-9DAFB90E4A5E}" type="parTrans" cxnId="{D521C1F5-F286-4D51-8E82-0E3E9083342F}">
      <dgm:prSet/>
      <dgm:spPr/>
      <dgm:t>
        <a:bodyPr/>
        <a:lstStyle/>
        <a:p>
          <a:endParaRPr lang="en-US"/>
        </a:p>
      </dgm:t>
    </dgm:pt>
    <dgm:pt modelId="{20AB947A-D55F-4AA4-A3DD-2C1D7212D74D}" type="sibTrans" cxnId="{D521C1F5-F286-4D51-8E82-0E3E9083342F}">
      <dgm:prSet/>
      <dgm:spPr/>
      <dgm:t>
        <a:bodyPr/>
        <a:lstStyle/>
        <a:p>
          <a:endParaRPr lang="en-US"/>
        </a:p>
      </dgm:t>
    </dgm:pt>
    <dgm:pt modelId="{6B127A5A-7DD2-418B-BAE6-A916152E8A4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Powers of sale – S.6 TLATA 1996. (Land held on trust) </a:t>
          </a:r>
          <a:endParaRPr lang="en-US"/>
        </a:p>
      </dgm:t>
    </dgm:pt>
    <dgm:pt modelId="{081A1AD0-5858-4E72-A1A0-95CFD28B2715}" type="parTrans" cxnId="{3E4F559D-B183-4CFB-A153-718C8AB30B33}">
      <dgm:prSet/>
      <dgm:spPr/>
      <dgm:t>
        <a:bodyPr/>
        <a:lstStyle/>
        <a:p>
          <a:endParaRPr lang="en-US"/>
        </a:p>
      </dgm:t>
    </dgm:pt>
    <dgm:pt modelId="{6D4EFD1C-F587-41CC-A876-F8A45F32F3D6}" type="sibTrans" cxnId="{3E4F559D-B183-4CFB-A153-718C8AB30B33}">
      <dgm:prSet/>
      <dgm:spPr/>
      <dgm:t>
        <a:bodyPr/>
        <a:lstStyle/>
        <a:p>
          <a:endParaRPr lang="en-US"/>
        </a:p>
      </dgm:t>
    </dgm:pt>
    <dgm:pt modelId="{5B02176E-25E8-45CA-8919-D7778398225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Powers to give receipts – S.14 of the Trustees Act 1925. </a:t>
          </a:r>
          <a:endParaRPr lang="en-US"/>
        </a:p>
      </dgm:t>
    </dgm:pt>
    <dgm:pt modelId="{48859BB8-3DFA-4174-AAB5-04E797D5B9CC}" type="parTrans" cxnId="{71172034-220F-432A-9156-14314E24F85B}">
      <dgm:prSet/>
      <dgm:spPr/>
      <dgm:t>
        <a:bodyPr/>
        <a:lstStyle/>
        <a:p>
          <a:endParaRPr lang="en-US"/>
        </a:p>
      </dgm:t>
    </dgm:pt>
    <dgm:pt modelId="{90B00328-490B-4236-A7BB-A1AB54EAB85F}" type="sibTrans" cxnId="{71172034-220F-432A-9156-14314E24F85B}">
      <dgm:prSet/>
      <dgm:spPr/>
      <dgm:t>
        <a:bodyPr/>
        <a:lstStyle/>
        <a:p>
          <a:endParaRPr lang="en-US"/>
        </a:p>
      </dgm:t>
    </dgm:pt>
    <dgm:pt modelId="{33761DC8-7A06-4DB1-99A4-69B0683110C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Powers to insure – S.19 TA and S.34 - may choose to insure. </a:t>
          </a:r>
          <a:endParaRPr lang="en-US"/>
        </a:p>
      </dgm:t>
    </dgm:pt>
    <dgm:pt modelId="{81287E7E-EFD5-4129-A2B2-26924007E7CF}" type="parTrans" cxnId="{127AEF99-5B1A-45F9-9CBD-F7373C3F7A00}">
      <dgm:prSet/>
      <dgm:spPr/>
      <dgm:t>
        <a:bodyPr/>
        <a:lstStyle/>
        <a:p>
          <a:endParaRPr lang="en-US"/>
        </a:p>
      </dgm:t>
    </dgm:pt>
    <dgm:pt modelId="{2D87E038-DFC3-48BF-8B69-7D4FF335038D}" type="sibTrans" cxnId="{127AEF99-5B1A-45F9-9CBD-F7373C3F7A00}">
      <dgm:prSet/>
      <dgm:spPr/>
      <dgm:t>
        <a:bodyPr/>
        <a:lstStyle/>
        <a:p>
          <a:endParaRPr lang="en-US"/>
        </a:p>
      </dgm:t>
    </dgm:pt>
    <dgm:pt modelId="{56888999-2BB8-4EF6-9C55-741D7288C32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Power to settle claims – S.15 Trustees Act 1925. </a:t>
          </a:r>
          <a:endParaRPr lang="en-US"/>
        </a:p>
      </dgm:t>
    </dgm:pt>
    <dgm:pt modelId="{23B11866-FE72-49D4-944C-8F4A32B50E4E}" type="parTrans" cxnId="{AF4B8AA1-14A4-40D2-80A8-F74EC072189A}">
      <dgm:prSet/>
      <dgm:spPr/>
      <dgm:t>
        <a:bodyPr/>
        <a:lstStyle/>
        <a:p>
          <a:endParaRPr lang="en-US"/>
        </a:p>
      </dgm:t>
    </dgm:pt>
    <dgm:pt modelId="{95384589-FCA0-4806-AECF-65FB4BCB4178}" type="sibTrans" cxnId="{AF4B8AA1-14A4-40D2-80A8-F74EC072189A}">
      <dgm:prSet/>
      <dgm:spPr/>
      <dgm:t>
        <a:bodyPr/>
        <a:lstStyle/>
        <a:p>
          <a:endParaRPr lang="en-US"/>
        </a:p>
      </dgm:t>
    </dgm:pt>
    <dgm:pt modelId="{14002CCD-7C26-4B14-9351-839BFAFDABB8}" type="pres">
      <dgm:prSet presAssocID="{9BFEA97B-460B-4CDC-AA68-81E5B0687F23}" presName="root" presStyleCnt="0">
        <dgm:presLayoutVars>
          <dgm:dir/>
          <dgm:resizeHandles val="exact"/>
        </dgm:presLayoutVars>
      </dgm:prSet>
      <dgm:spPr/>
    </dgm:pt>
    <dgm:pt modelId="{0B5EBE64-7320-4D1C-AACB-A3964FEAB6AA}" type="pres">
      <dgm:prSet presAssocID="{2CB40701-72D3-4471-B76D-BD3ED8B8720E}" presName="compNode" presStyleCnt="0"/>
      <dgm:spPr/>
    </dgm:pt>
    <dgm:pt modelId="{75CFC8F8-58E7-4794-94DD-34579F7D2649}" type="pres">
      <dgm:prSet presAssocID="{2CB40701-72D3-4471-B76D-BD3ED8B8720E}" presName="bgRect" presStyleLbl="bgShp" presStyleIdx="0" presStyleCnt="6"/>
      <dgm:spPr/>
    </dgm:pt>
    <dgm:pt modelId="{427915E5-0838-4C0C-826D-8EA7087FC4A1}" type="pres">
      <dgm:prSet presAssocID="{2CB40701-72D3-4471-B76D-BD3ED8B8720E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13A278EB-6DD5-46E7-A0C5-F1BBE4217BCE}" type="pres">
      <dgm:prSet presAssocID="{2CB40701-72D3-4471-B76D-BD3ED8B8720E}" presName="spaceRect" presStyleCnt="0"/>
      <dgm:spPr/>
    </dgm:pt>
    <dgm:pt modelId="{B9162CAB-DB3E-4611-8794-957150555F45}" type="pres">
      <dgm:prSet presAssocID="{2CB40701-72D3-4471-B76D-BD3ED8B8720E}" presName="parTx" presStyleLbl="revTx" presStyleIdx="0" presStyleCnt="6">
        <dgm:presLayoutVars>
          <dgm:chMax val="0"/>
          <dgm:chPref val="0"/>
        </dgm:presLayoutVars>
      </dgm:prSet>
      <dgm:spPr/>
    </dgm:pt>
    <dgm:pt modelId="{870BF1EC-B14F-4CA5-B879-1CF85F4DB2E8}" type="pres">
      <dgm:prSet presAssocID="{1BDEB85A-8B63-441B-9A17-8BB76A483E3D}" presName="sibTrans" presStyleCnt="0"/>
      <dgm:spPr/>
    </dgm:pt>
    <dgm:pt modelId="{2B199486-E52E-49B2-A137-C94D5D2A7CCF}" type="pres">
      <dgm:prSet presAssocID="{CD593ADA-584F-45E4-839B-5587F8AFB38B}" presName="compNode" presStyleCnt="0"/>
      <dgm:spPr/>
    </dgm:pt>
    <dgm:pt modelId="{80987B75-03C1-4D04-A4FB-2B579C3508CF}" type="pres">
      <dgm:prSet presAssocID="{CD593ADA-584F-45E4-839B-5587F8AFB38B}" presName="bgRect" presStyleLbl="bgShp" presStyleIdx="1" presStyleCnt="6"/>
      <dgm:spPr/>
    </dgm:pt>
    <dgm:pt modelId="{B794B609-202A-4444-BF2C-993EF182F437}" type="pres">
      <dgm:prSet presAssocID="{CD593ADA-584F-45E4-839B-5587F8AFB38B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Key"/>
        </a:ext>
      </dgm:extLst>
    </dgm:pt>
    <dgm:pt modelId="{F3193D4F-6763-4868-9650-141A7011E401}" type="pres">
      <dgm:prSet presAssocID="{CD593ADA-584F-45E4-839B-5587F8AFB38B}" presName="spaceRect" presStyleCnt="0"/>
      <dgm:spPr/>
    </dgm:pt>
    <dgm:pt modelId="{29671332-4477-4E00-B002-A23A317E5D1B}" type="pres">
      <dgm:prSet presAssocID="{CD593ADA-584F-45E4-839B-5587F8AFB38B}" presName="parTx" presStyleLbl="revTx" presStyleIdx="1" presStyleCnt="6">
        <dgm:presLayoutVars>
          <dgm:chMax val="0"/>
          <dgm:chPref val="0"/>
        </dgm:presLayoutVars>
      </dgm:prSet>
      <dgm:spPr/>
    </dgm:pt>
    <dgm:pt modelId="{22C0BBCD-005C-4907-9766-761DB24CC0AB}" type="pres">
      <dgm:prSet presAssocID="{20AB947A-D55F-4AA4-A3DD-2C1D7212D74D}" presName="sibTrans" presStyleCnt="0"/>
      <dgm:spPr/>
    </dgm:pt>
    <dgm:pt modelId="{152B4119-0923-47C6-B0B3-85F9D47EC22F}" type="pres">
      <dgm:prSet presAssocID="{6B127A5A-7DD2-418B-BAE6-A916152E8A4D}" presName="compNode" presStyleCnt="0"/>
      <dgm:spPr/>
    </dgm:pt>
    <dgm:pt modelId="{7850CA71-C8B2-47A0-BECC-F30959A01E9C}" type="pres">
      <dgm:prSet presAssocID="{6B127A5A-7DD2-418B-BAE6-A916152E8A4D}" presName="bgRect" presStyleLbl="bgShp" presStyleIdx="2" presStyleCnt="6"/>
      <dgm:spPr/>
    </dgm:pt>
    <dgm:pt modelId="{D7C8D0D3-4216-41AE-B39C-4DBFA6E3598F}" type="pres">
      <dgm:prSet presAssocID="{6B127A5A-7DD2-418B-BAE6-A916152E8A4D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ank"/>
        </a:ext>
      </dgm:extLst>
    </dgm:pt>
    <dgm:pt modelId="{A6565DA4-9F0D-440B-9566-C898164593EC}" type="pres">
      <dgm:prSet presAssocID="{6B127A5A-7DD2-418B-BAE6-A916152E8A4D}" presName="spaceRect" presStyleCnt="0"/>
      <dgm:spPr/>
    </dgm:pt>
    <dgm:pt modelId="{4A87CA94-FC9D-4499-A789-00DEFACAFE58}" type="pres">
      <dgm:prSet presAssocID="{6B127A5A-7DD2-418B-BAE6-A916152E8A4D}" presName="parTx" presStyleLbl="revTx" presStyleIdx="2" presStyleCnt="6">
        <dgm:presLayoutVars>
          <dgm:chMax val="0"/>
          <dgm:chPref val="0"/>
        </dgm:presLayoutVars>
      </dgm:prSet>
      <dgm:spPr/>
    </dgm:pt>
    <dgm:pt modelId="{5F7B0EE7-3CB1-4475-B953-13C9951B2E66}" type="pres">
      <dgm:prSet presAssocID="{6D4EFD1C-F587-41CC-A876-F8A45F32F3D6}" presName="sibTrans" presStyleCnt="0"/>
      <dgm:spPr/>
    </dgm:pt>
    <dgm:pt modelId="{A4591B9D-C58C-41A2-BA05-1E0E53006A1C}" type="pres">
      <dgm:prSet presAssocID="{5B02176E-25E8-45CA-8919-D77783982251}" presName="compNode" presStyleCnt="0"/>
      <dgm:spPr/>
    </dgm:pt>
    <dgm:pt modelId="{22FAB5F9-CAFB-47A6-B6B9-A094E07BA033}" type="pres">
      <dgm:prSet presAssocID="{5B02176E-25E8-45CA-8919-D77783982251}" presName="bgRect" presStyleLbl="bgShp" presStyleIdx="3" presStyleCnt="6"/>
      <dgm:spPr/>
    </dgm:pt>
    <dgm:pt modelId="{09025DAF-A666-49B4-A668-26D186466B07}" type="pres">
      <dgm:prSet presAssocID="{5B02176E-25E8-45CA-8919-D77783982251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33B0C271-A7B9-4B1D-83F2-2421B8FEEAD2}" type="pres">
      <dgm:prSet presAssocID="{5B02176E-25E8-45CA-8919-D77783982251}" presName="spaceRect" presStyleCnt="0"/>
      <dgm:spPr/>
    </dgm:pt>
    <dgm:pt modelId="{C5808BE8-67F9-4BD8-9A10-04C4CD8028FC}" type="pres">
      <dgm:prSet presAssocID="{5B02176E-25E8-45CA-8919-D77783982251}" presName="parTx" presStyleLbl="revTx" presStyleIdx="3" presStyleCnt="6">
        <dgm:presLayoutVars>
          <dgm:chMax val="0"/>
          <dgm:chPref val="0"/>
        </dgm:presLayoutVars>
      </dgm:prSet>
      <dgm:spPr/>
    </dgm:pt>
    <dgm:pt modelId="{271A6990-9A7C-420B-9D6E-D644C51E4806}" type="pres">
      <dgm:prSet presAssocID="{90B00328-490B-4236-A7BB-A1AB54EAB85F}" presName="sibTrans" presStyleCnt="0"/>
      <dgm:spPr/>
    </dgm:pt>
    <dgm:pt modelId="{0841282E-948A-4D27-B0BD-F8D0FB537AF8}" type="pres">
      <dgm:prSet presAssocID="{33761DC8-7A06-4DB1-99A4-69B0683110C7}" presName="compNode" presStyleCnt="0"/>
      <dgm:spPr/>
    </dgm:pt>
    <dgm:pt modelId="{A6BE3DEB-8D80-4448-8620-6A57CA9E18B0}" type="pres">
      <dgm:prSet presAssocID="{33761DC8-7A06-4DB1-99A4-69B0683110C7}" presName="bgRect" presStyleLbl="bgShp" presStyleIdx="4" presStyleCnt="6"/>
      <dgm:spPr/>
    </dgm:pt>
    <dgm:pt modelId="{8340FCE3-28E8-42F1-A9C9-E6D35FA1A3EE}" type="pres">
      <dgm:prSet presAssocID="{33761DC8-7A06-4DB1-99A4-69B0683110C7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Kiosk"/>
        </a:ext>
      </dgm:extLst>
    </dgm:pt>
    <dgm:pt modelId="{5B65BD08-BF7F-4D5F-A076-4D901EAADDC1}" type="pres">
      <dgm:prSet presAssocID="{33761DC8-7A06-4DB1-99A4-69B0683110C7}" presName="spaceRect" presStyleCnt="0"/>
      <dgm:spPr/>
    </dgm:pt>
    <dgm:pt modelId="{548B7EF1-D616-413B-9344-31630C9A6103}" type="pres">
      <dgm:prSet presAssocID="{33761DC8-7A06-4DB1-99A4-69B0683110C7}" presName="parTx" presStyleLbl="revTx" presStyleIdx="4" presStyleCnt="6">
        <dgm:presLayoutVars>
          <dgm:chMax val="0"/>
          <dgm:chPref val="0"/>
        </dgm:presLayoutVars>
      </dgm:prSet>
      <dgm:spPr/>
    </dgm:pt>
    <dgm:pt modelId="{9B7132CD-89ED-462F-8B54-3852BECB989F}" type="pres">
      <dgm:prSet presAssocID="{2D87E038-DFC3-48BF-8B69-7D4FF335038D}" presName="sibTrans" presStyleCnt="0"/>
      <dgm:spPr/>
    </dgm:pt>
    <dgm:pt modelId="{F05F79B3-3B7E-4EE2-9D3F-BB628ABAD29D}" type="pres">
      <dgm:prSet presAssocID="{56888999-2BB8-4EF6-9C55-741D7288C32A}" presName="compNode" presStyleCnt="0"/>
      <dgm:spPr/>
    </dgm:pt>
    <dgm:pt modelId="{F5FEA561-2F6E-40AF-92F9-6936EDD1B920}" type="pres">
      <dgm:prSet presAssocID="{56888999-2BB8-4EF6-9C55-741D7288C32A}" presName="bgRect" presStyleLbl="bgShp" presStyleIdx="5" presStyleCnt="6"/>
      <dgm:spPr/>
    </dgm:pt>
    <dgm:pt modelId="{7BFBF88C-12A7-4940-8C54-D9762AB8AEEE}" type="pres">
      <dgm:prSet presAssocID="{56888999-2BB8-4EF6-9C55-741D7288C32A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aptain"/>
        </a:ext>
      </dgm:extLst>
    </dgm:pt>
    <dgm:pt modelId="{17D25F64-F13F-471C-8131-51DD38AF5674}" type="pres">
      <dgm:prSet presAssocID="{56888999-2BB8-4EF6-9C55-741D7288C32A}" presName="spaceRect" presStyleCnt="0"/>
      <dgm:spPr/>
    </dgm:pt>
    <dgm:pt modelId="{DD33B509-10F8-497C-B0DF-56DB4C762DEB}" type="pres">
      <dgm:prSet presAssocID="{56888999-2BB8-4EF6-9C55-741D7288C32A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A2E67505-E000-4525-BB3A-9AC29665F9E3}" type="presOf" srcId="{CD593ADA-584F-45E4-839B-5587F8AFB38B}" destId="{29671332-4477-4E00-B002-A23A317E5D1B}" srcOrd="0" destOrd="0" presId="urn:microsoft.com/office/officeart/2018/2/layout/IconVerticalSolidList"/>
    <dgm:cxn modelId="{C5202311-70B7-4116-91D6-E34A2A0E617B}" type="presOf" srcId="{2CB40701-72D3-4471-B76D-BD3ED8B8720E}" destId="{B9162CAB-DB3E-4611-8794-957150555F45}" srcOrd="0" destOrd="0" presId="urn:microsoft.com/office/officeart/2018/2/layout/IconVerticalSolidList"/>
    <dgm:cxn modelId="{71172034-220F-432A-9156-14314E24F85B}" srcId="{9BFEA97B-460B-4CDC-AA68-81E5B0687F23}" destId="{5B02176E-25E8-45CA-8919-D77783982251}" srcOrd="3" destOrd="0" parTransId="{48859BB8-3DFA-4174-AAB5-04E797D5B9CC}" sibTransId="{90B00328-490B-4236-A7BB-A1AB54EAB85F}"/>
    <dgm:cxn modelId="{FC299D95-B537-47AA-A62B-803DB74A3432}" type="presOf" srcId="{33761DC8-7A06-4DB1-99A4-69B0683110C7}" destId="{548B7EF1-D616-413B-9344-31630C9A6103}" srcOrd="0" destOrd="0" presId="urn:microsoft.com/office/officeart/2018/2/layout/IconVerticalSolidList"/>
    <dgm:cxn modelId="{127AEF99-5B1A-45F9-9CBD-F7373C3F7A00}" srcId="{9BFEA97B-460B-4CDC-AA68-81E5B0687F23}" destId="{33761DC8-7A06-4DB1-99A4-69B0683110C7}" srcOrd="4" destOrd="0" parTransId="{81287E7E-EFD5-4129-A2B2-26924007E7CF}" sibTransId="{2D87E038-DFC3-48BF-8B69-7D4FF335038D}"/>
    <dgm:cxn modelId="{3E4F559D-B183-4CFB-A153-718C8AB30B33}" srcId="{9BFEA97B-460B-4CDC-AA68-81E5B0687F23}" destId="{6B127A5A-7DD2-418B-BAE6-A916152E8A4D}" srcOrd="2" destOrd="0" parTransId="{081A1AD0-5858-4E72-A1A0-95CFD28B2715}" sibTransId="{6D4EFD1C-F587-41CC-A876-F8A45F32F3D6}"/>
    <dgm:cxn modelId="{DE4A51A1-108C-462F-BA28-12DC915C83AC}" srcId="{9BFEA97B-460B-4CDC-AA68-81E5B0687F23}" destId="{2CB40701-72D3-4471-B76D-BD3ED8B8720E}" srcOrd="0" destOrd="0" parTransId="{549DB8E7-D2E2-4D89-8E69-F78C41CA2730}" sibTransId="{1BDEB85A-8B63-441B-9A17-8BB76A483E3D}"/>
    <dgm:cxn modelId="{AF4B8AA1-14A4-40D2-80A8-F74EC072189A}" srcId="{9BFEA97B-460B-4CDC-AA68-81E5B0687F23}" destId="{56888999-2BB8-4EF6-9C55-741D7288C32A}" srcOrd="5" destOrd="0" parTransId="{23B11866-FE72-49D4-944C-8F4A32B50E4E}" sibTransId="{95384589-FCA0-4806-AECF-65FB4BCB4178}"/>
    <dgm:cxn modelId="{02B938BC-FC6E-43E0-97AF-B4423625DA88}" type="presOf" srcId="{56888999-2BB8-4EF6-9C55-741D7288C32A}" destId="{DD33B509-10F8-497C-B0DF-56DB4C762DEB}" srcOrd="0" destOrd="0" presId="urn:microsoft.com/office/officeart/2018/2/layout/IconVerticalSolidList"/>
    <dgm:cxn modelId="{77A63CC1-FEE1-4AF5-B4D2-D39DE5535A67}" type="presOf" srcId="{9BFEA97B-460B-4CDC-AA68-81E5B0687F23}" destId="{14002CCD-7C26-4B14-9351-839BFAFDABB8}" srcOrd="0" destOrd="0" presId="urn:microsoft.com/office/officeart/2018/2/layout/IconVerticalSolidList"/>
    <dgm:cxn modelId="{AB4736D0-8324-4F7B-B91A-9C901B7655CF}" type="presOf" srcId="{5B02176E-25E8-45CA-8919-D77783982251}" destId="{C5808BE8-67F9-4BD8-9A10-04C4CD8028FC}" srcOrd="0" destOrd="0" presId="urn:microsoft.com/office/officeart/2018/2/layout/IconVerticalSolidList"/>
    <dgm:cxn modelId="{D521C1F5-F286-4D51-8E82-0E3E9083342F}" srcId="{9BFEA97B-460B-4CDC-AA68-81E5B0687F23}" destId="{CD593ADA-584F-45E4-839B-5587F8AFB38B}" srcOrd="1" destOrd="0" parTransId="{83588054-C434-48AA-BCEC-9DAFB90E4A5E}" sibTransId="{20AB947A-D55F-4AA4-A3DD-2C1D7212D74D}"/>
    <dgm:cxn modelId="{108496FF-1C2C-46A8-9992-425D6CDE3930}" type="presOf" srcId="{6B127A5A-7DD2-418B-BAE6-A916152E8A4D}" destId="{4A87CA94-FC9D-4499-A789-00DEFACAFE58}" srcOrd="0" destOrd="0" presId="urn:microsoft.com/office/officeart/2018/2/layout/IconVerticalSolidList"/>
    <dgm:cxn modelId="{50F074C1-A4D1-49ED-A395-5CE6C5B4F780}" type="presParOf" srcId="{14002CCD-7C26-4B14-9351-839BFAFDABB8}" destId="{0B5EBE64-7320-4D1C-AACB-A3964FEAB6AA}" srcOrd="0" destOrd="0" presId="urn:microsoft.com/office/officeart/2018/2/layout/IconVerticalSolidList"/>
    <dgm:cxn modelId="{7E245555-318E-4540-9348-4ED9625F6258}" type="presParOf" srcId="{0B5EBE64-7320-4D1C-AACB-A3964FEAB6AA}" destId="{75CFC8F8-58E7-4794-94DD-34579F7D2649}" srcOrd="0" destOrd="0" presId="urn:microsoft.com/office/officeart/2018/2/layout/IconVerticalSolidList"/>
    <dgm:cxn modelId="{90E874EB-97A4-4716-AC7C-0611C737ADF1}" type="presParOf" srcId="{0B5EBE64-7320-4D1C-AACB-A3964FEAB6AA}" destId="{427915E5-0838-4C0C-826D-8EA7087FC4A1}" srcOrd="1" destOrd="0" presId="urn:microsoft.com/office/officeart/2018/2/layout/IconVerticalSolidList"/>
    <dgm:cxn modelId="{12D5829C-9B46-428C-B49D-FE05F0482F11}" type="presParOf" srcId="{0B5EBE64-7320-4D1C-AACB-A3964FEAB6AA}" destId="{13A278EB-6DD5-46E7-A0C5-F1BBE4217BCE}" srcOrd="2" destOrd="0" presId="urn:microsoft.com/office/officeart/2018/2/layout/IconVerticalSolidList"/>
    <dgm:cxn modelId="{682A4CE4-A7B9-4C3E-AC34-562BF4AE1EFE}" type="presParOf" srcId="{0B5EBE64-7320-4D1C-AACB-A3964FEAB6AA}" destId="{B9162CAB-DB3E-4611-8794-957150555F45}" srcOrd="3" destOrd="0" presId="urn:microsoft.com/office/officeart/2018/2/layout/IconVerticalSolidList"/>
    <dgm:cxn modelId="{D8E334D7-339A-4B80-8541-63951ED74C51}" type="presParOf" srcId="{14002CCD-7C26-4B14-9351-839BFAFDABB8}" destId="{870BF1EC-B14F-4CA5-B879-1CF85F4DB2E8}" srcOrd="1" destOrd="0" presId="urn:microsoft.com/office/officeart/2018/2/layout/IconVerticalSolidList"/>
    <dgm:cxn modelId="{08320259-280B-461A-9E08-52D85BFCEA8B}" type="presParOf" srcId="{14002CCD-7C26-4B14-9351-839BFAFDABB8}" destId="{2B199486-E52E-49B2-A137-C94D5D2A7CCF}" srcOrd="2" destOrd="0" presId="urn:microsoft.com/office/officeart/2018/2/layout/IconVerticalSolidList"/>
    <dgm:cxn modelId="{DF2AF000-1A53-4A8A-BE42-22688C8F5192}" type="presParOf" srcId="{2B199486-E52E-49B2-A137-C94D5D2A7CCF}" destId="{80987B75-03C1-4D04-A4FB-2B579C3508CF}" srcOrd="0" destOrd="0" presId="urn:microsoft.com/office/officeart/2018/2/layout/IconVerticalSolidList"/>
    <dgm:cxn modelId="{92B1F6FF-98AB-408E-8891-7F7AB3AA852A}" type="presParOf" srcId="{2B199486-E52E-49B2-A137-C94D5D2A7CCF}" destId="{B794B609-202A-4444-BF2C-993EF182F437}" srcOrd="1" destOrd="0" presId="urn:microsoft.com/office/officeart/2018/2/layout/IconVerticalSolidList"/>
    <dgm:cxn modelId="{E6C47858-0D44-47C9-94B7-0EB84CB788A2}" type="presParOf" srcId="{2B199486-E52E-49B2-A137-C94D5D2A7CCF}" destId="{F3193D4F-6763-4868-9650-141A7011E401}" srcOrd="2" destOrd="0" presId="urn:microsoft.com/office/officeart/2018/2/layout/IconVerticalSolidList"/>
    <dgm:cxn modelId="{B77E16E1-EF9E-4738-B763-261067E2F991}" type="presParOf" srcId="{2B199486-E52E-49B2-A137-C94D5D2A7CCF}" destId="{29671332-4477-4E00-B002-A23A317E5D1B}" srcOrd="3" destOrd="0" presId="urn:microsoft.com/office/officeart/2018/2/layout/IconVerticalSolidList"/>
    <dgm:cxn modelId="{8C50D6E8-496F-4E08-BD50-439616012B4B}" type="presParOf" srcId="{14002CCD-7C26-4B14-9351-839BFAFDABB8}" destId="{22C0BBCD-005C-4907-9766-761DB24CC0AB}" srcOrd="3" destOrd="0" presId="urn:microsoft.com/office/officeart/2018/2/layout/IconVerticalSolidList"/>
    <dgm:cxn modelId="{0C5E905D-9053-4A40-A329-1D07FE01B04F}" type="presParOf" srcId="{14002CCD-7C26-4B14-9351-839BFAFDABB8}" destId="{152B4119-0923-47C6-B0B3-85F9D47EC22F}" srcOrd="4" destOrd="0" presId="urn:microsoft.com/office/officeart/2018/2/layout/IconVerticalSolidList"/>
    <dgm:cxn modelId="{D1928967-E3FC-4060-8CFA-337837E70D40}" type="presParOf" srcId="{152B4119-0923-47C6-B0B3-85F9D47EC22F}" destId="{7850CA71-C8B2-47A0-BECC-F30959A01E9C}" srcOrd="0" destOrd="0" presId="urn:microsoft.com/office/officeart/2018/2/layout/IconVerticalSolidList"/>
    <dgm:cxn modelId="{B4000C59-826C-4296-87BD-72E415F26FC2}" type="presParOf" srcId="{152B4119-0923-47C6-B0B3-85F9D47EC22F}" destId="{D7C8D0D3-4216-41AE-B39C-4DBFA6E3598F}" srcOrd="1" destOrd="0" presId="urn:microsoft.com/office/officeart/2018/2/layout/IconVerticalSolidList"/>
    <dgm:cxn modelId="{9E721B7C-2B17-4B93-973F-F17F73643730}" type="presParOf" srcId="{152B4119-0923-47C6-B0B3-85F9D47EC22F}" destId="{A6565DA4-9F0D-440B-9566-C898164593EC}" srcOrd="2" destOrd="0" presId="urn:microsoft.com/office/officeart/2018/2/layout/IconVerticalSolidList"/>
    <dgm:cxn modelId="{25174AB7-02BA-4D70-B7B4-8F197EE99186}" type="presParOf" srcId="{152B4119-0923-47C6-B0B3-85F9D47EC22F}" destId="{4A87CA94-FC9D-4499-A789-00DEFACAFE58}" srcOrd="3" destOrd="0" presId="urn:microsoft.com/office/officeart/2018/2/layout/IconVerticalSolidList"/>
    <dgm:cxn modelId="{6BADD121-00C2-45C0-959D-0964E257A89F}" type="presParOf" srcId="{14002CCD-7C26-4B14-9351-839BFAFDABB8}" destId="{5F7B0EE7-3CB1-4475-B953-13C9951B2E66}" srcOrd="5" destOrd="0" presId="urn:microsoft.com/office/officeart/2018/2/layout/IconVerticalSolidList"/>
    <dgm:cxn modelId="{4462FA67-5F3C-4AF9-BD5F-1337677646EC}" type="presParOf" srcId="{14002CCD-7C26-4B14-9351-839BFAFDABB8}" destId="{A4591B9D-C58C-41A2-BA05-1E0E53006A1C}" srcOrd="6" destOrd="0" presId="urn:microsoft.com/office/officeart/2018/2/layout/IconVerticalSolidList"/>
    <dgm:cxn modelId="{6CF0B081-CAF6-4664-8013-8E1285E9241A}" type="presParOf" srcId="{A4591B9D-C58C-41A2-BA05-1E0E53006A1C}" destId="{22FAB5F9-CAFB-47A6-B6B9-A094E07BA033}" srcOrd="0" destOrd="0" presId="urn:microsoft.com/office/officeart/2018/2/layout/IconVerticalSolidList"/>
    <dgm:cxn modelId="{76BAA7C5-5077-416F-93B5-185D00791CBB}" type="presParOf" srcId="{A4591B9D-C58C-41A2-BA05-1E0E53006A1C}" destId="{09025DAF-A666-49B4-A668-26D186466B07}" srcOrd="1" destOrd="0" presId="urn:microsoft.com/office/officeart/2018/2/layout/IconVerticalSolidList"/>
    <dgm:cxn modelId="{C0EB1160-B91B-49CC-AB52-580B3CCD4F9A}" type="presParOf" srcId="{A4591B9D-C58C-41A2-BA05-1E0E53006A1C}" destId="{33B0C271-A7B9-4B1D-83F2-2421B8FEEAD2}" srcOrd="2" destOrd="0" presId="urn:microsoft.com/office/officeart/2018/2/layout/IconVerticalSolidList"/>
    <dgm:cxn modelId="{476E143C-BF8E-4A0F-86D4-771614EF0EB7}" type="presParOf" srcId="{A4591B9D-C58C-41A2-BA05-1E0E53006A1C}" destId="{C5808BE8-67F9-4BD8-9A10-04C4CD8028FC}" srcOrd="3" destOrd="0" presId="urn:microsoft.com/office/officeart/2018/2/layout/IconVerticalSolidList"/>
    <dgm:cxn modelId="{6C74D1DF-417F-4973-9ADF-CC3E8715B62E}" type="presParOf" srcId="{14002CCD-7C26-4B14-9351-839BFAFDABB8}" destId="{271A6990-9A7C-420B-9D6E-D644C51E4806}" srcOrd="7" destOrd="0" presId="urn:microsoft.com/office/officeart/2018/2/layout/IconVerticalSolidList"/>
    <dgm:cxn modelId="{638DEC98-DEF2-4318-8176-52BB818D51D5}" type="presParOf" srcId="{14002CCD-7C26-4B14-9351-839BFAFDABB8}" destId="{0841282E-948A-4D27-B0BD-F8D0FB537AF8}" srcOrd="8" destOrd="0" presId="urn:microsoft.com/office/officeart/2018/2/layout/IconVerticalSolidList"/>
    <dgm:cxn modelId="{599A8F1B-C029-4A31-86A8-629CF67992E8}" type="presParOf" srcId="{0841282E-948A-4D27-B0BD-F8D0FB537AF8}" destId="{A6BE3DEB-8D80-4448-8620-6A57CA9E18B0}" srcOrd="0" destOrd="0" presId="urn:microsoft.com/office/officeart/2018/2/layout/IconVerticalSolidList"/>
    <dgm:cxn modelId="{479C77F6-2AB1-45A3-9087-4E673C48DD4D}" type="presParOf" srcId="{0841282E-948A-4D27-B0BD-F8D0FB537AF8}" destId="{8340FCE3-28E8-42F1-A9C9-E6D35FA1A3EE}" srcOrd="1" destOrd="0" presId="urn:microsoft.com/office/officeart/2018/2/layout/IconVerticalSolidList"/>
    <dgm:cxn modelId="{01113A80-6300-4C2F-8074-A435275FD1A6}" type="presParOf" srcId="{0841282E-948A-4D27-B0BD-F8D0FB537AF8}" destId="{5B65BD08-BF7F-4D5F-A076-4D901EAADDC1}" srcOrd="2" destOrd="0" presId="urn:microsoft.com/office/officeart/2018/2/layout/IconVerticalSolidList"/>
    <dgm:cxn modelId="{BE13E3DA-E8D9-43DE-AEF1-07E1D6D92EC2}" type="presParOf" srcId="{0841282E-948A-4D27-B0BD-F8D0FB537AF8}" destId="{548B7EF1-D616-413B-9344-31630C9A6103}" srcOrd="3" destOrd="0" presId="urn:microsoft.com/office/officeart/2018/2/layout/IconVerticalSolidList"/>
    <dgm:cxn modelId="{67D43B89-4C79-400E-9224-972A7C28267A}" type="presParOf" srcId="{14002CCD-7C26-4B14-9351-839BFAFDABB8}" destId="{9B7132CD-89ED-462F-8B54-3852BECB989F}" srcOrd="9" destOrd="0" presId="urn:microsoft.com/office/officeart/2018/2/layout/IconVerticalSolidList"/>
    <dgm:cxn modelId="{D94FF87A-3B65-4D62-AB55-F64C18DB79D0}" type="presParOf" srcId="{14002CCD-7C26-4B14-9351-839BFAFDABB8}" destId="{F05F79B3-3B7E-4EE2-9D3F-BB628ABAD29D}" srcOrd="10" destOrd="0" presId="urn:microsoft.com/office/officeart/2018/2/layout/IconVerticalSolidList"/>
    <dgm:cxn modelId="{D89EBD46-6ED8-490A-892B-D4DD15E4F1C9}" type="presParOf" srcId="{F05F79B3-3B7E-4EE2-9D3F-BB628ABAD29D}" destId="{F5FEA561-2F6E-40AF-92F9-6936EDD1B920}" srcOrd="0" destOrd="0" presId="urn:microsoft.com/office/officeart/2018/2/layout/IconVerticalSolidList"/>
    <dgm:cxn modelId="{013944DE-419D-4F69-A183-FFE7C8C30E02}" type="presParOf" srcId="{F05F79B3-3B7E-4EE2-9D3F-BB628ABAD29D}" destId="{7BFBF88C-12A7-4940-8C54-D9762AB8AEEE}" srcOrd="1" destOrd="0" presId="urn:microsoft.com/office/officeart/2018/2/layout/IconVerticalSolidList"/>
    <dgm:cxn modelId="{8E0CC3F9-7C1C-4727-81A3-5F6437BA0730}" type="presParOf" srcId="{F05F79B3-3B7E-4EE2-9D3F-BB628ABAD29D}" destId="{17D25F64-F13F-471C-8131-51DD38AF5674}" srcOrd="2" destOrd="0" presId="urn:microsoft.com/office/officeart/2018/2/layout/IconVerticalSolidList"/>
    <dgm:cxn modelId="{0DE3578E-ED27-491E-9AAC-40353D7D01D9}" type="presParOf" srcId="{F05F79B3-3B7E-4EE2-9D3F-BB628ABAD29D}" destId="{DD33B509-10F8-497C-B0DF-56DB4C762DE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BD804D37-DA4C-4B16-B052-618C5FE1CF2F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0375262-3555-4DA1-A8FB-DDF2603E9FF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Power to delegate – Delegation is generally not allowed. </a:t>
          </a:r>
          <a:endParaRPr lang="en-US"/>
        </a:p>
      </dgm:t>
    </dgm:pt>
    <dgm:pt modelId="{F3EEF3CC-2AC6-459A-9E64-3D42C74EFA6E}" type="parTrans" cxnId="{2C5683C1-9FC8-46CA-866D-C71769475B56}">
      <dgm:prSet/>
      <dgm:spPr/>
      <dgm:t>
        <a:bodyPr/>
        <a:lstStyle/>
        <a:p>
          <a:endParaRPr lang="en-US"/>
        </a:p>
      </dgm:t>
    </dgm:pt>
    <dgm:pt modelId="{01B54F7B-51DA-4001-B04F-992000542823}" type="sibTrans" cxnId="{2C5683C1-9FC8-46CA-866D-C71769475B56}">
      <dgm:prSet/>
      <dgm:spPr/>
      <dgm:t>
        <a:bodyPr/>
        <a:lstStyle/>
        <a:p>
          <a:endParaRPr lang="en-US"/>
        </a:p>
      </dgm:t>
    </dgm:pt>
    <dgm:pt modelId="{9FA56E36-106F-4336-A2F3-1AD63D26A81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Can be authorised by trust instrument. </a:t>
          </a:r>
          <a:endParaRPr lang="en-US"/>
        </a:p>
      </dgm:t>
    </dgm:pt>
    <dgm:pt modelId="{A3E37BFA-36AA-42A0-BFB2-C00E0FBD1398}" type="parTrans" cxnId="{C32B481B-1864-4CA5-97C2-15445868862F}">
      <dgm:prSet/>
      <dgm:spPr/>
      <dgm:t>
        <a:bodyPr/>
        <a:lstStyle/>
        <a:p>
          <a:endParaRPr lang="en-US"/>
        </a:p>
      </dgm:t>
    </dgm:pt>
    <dgm:pt modelId="{EE3ACB8E-2532-4FCA-8E57-8689A3784FBD}" type="sibTrans" cxnId="{C32B481B-1864-4CA5-97C2-15445868862F}">
      <dgm:prSet/>
      <dgm:spPr/>
      <dgm:t>
        <a:bodyPr/>
        <a:lstStyle/>
        <a:p>
          <a:endParaRPr lang="en-US"/>
        </a:p>
      </dgm:t>
    </dgm:pt>
    <dgm:pt modelId="{84CA75AA-B812-4395-B67B-A36BD7B20D1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Trustees can employ agents in ordinary course of business. </a:t>
          </a:r>
          <a:endParaRPr lang="en-US"/>
        </a:p>
      </dgm:t>
    </dgm:pt>
    <dgm:pt modelId="{8DF463A8-7198-451B-AE01-292D70CA7422}" type="parTrans" cxnId="{00C004F8-07D9-47D6-9D9B-D1C42CC97C7F}">
      <dgm:prSet/>
      <dgm:spPr/>
      <dgm:t>
        <a:bodyPr/>
        <a:lstStyle/>
        <a:p>
          <a:endParaRPr lang="en-US"/>
        </a:p>
      </dgm:t>
    </dgm:pt>
    <dgm:pt modelId="{41172DD7-1466-466F-8ADF-8DA92EA938B0}" type="sibTrans" cxnId="{00C004F8-07D9-47D6-9D9B-D1C42CC97C7F}">
      <dgm:prSet/>
      <dgm:spPr/>
      <dgm:t>
        <a:bodyPr/>
        <a:lstStyle/>
        <a:p>
          <a:endParaRPr lang="en-US"/>
        </a:p>
      </dgm:t>
    </dgm:pt>
    <dgm:pt modelId="{B65DF339-9A6C-43A9-8E64-C4672D2DAB87}" type="pres">
      <dgm:prSet presAssocID="{BD804D37-DA4C-4B16-B052-618C5FE1CF2F}" presName="root" presStyleCnt="0">
        <dgm:presLayoutVars>
          <dgm:dir/>
          <dgm:resizeHandles val="exact"/>
        </dgm:presLayoutVars>
      </dgm:prSet>
      <dgm:spPr/>
    </dgm:pt>
    <dgm:pt modelId="{6D36E222-2CA8-497A-8EF2-F9D9258A18D8}" type="pres">
      <dgm:prSet presAssocID="{D0375262-3555-4DA1-A8FB-DDF2603E9FF9}" presName="compNode" presStyleCnt="0"/>
      <dgm:spPr/>
    </dgm:pt>
    <dgm:pt modelId="{FA829605-2754-4A9F-BAA0-C87A11EF233B}" type="pres">
      <dgm:prSet presAssocID="{D0375262-3555-4DA1-A8FB-DDF2603E9FF9}" presName="bgRect" presStyleLbl="bgShp" presStyleIdx="0" presStyleCnt="3"/>
      <dgm:spPr/>
    </dgm:pt>
    <dgm:pt modelId="{358DEF67-080C-45C0-8BA8-2D22639F3CC3}" type="pres">
      <dgm:prSet presAssocID="{D0375262-3555-4DA1-A8FB-DDF2603E9FF9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BE7EE150-FB91-462A-8724-ADC160538D06}" type="pres">
      <dgm:prSet presAssocID="{D0375262-3555-4DA1-A8FB-DDF2603E9FF9}" presName="spaceRect" presStyleCnt="0"/>
      <dgm:spPr/>
    </dgm:pt>
    <dgm:pt modelId="{3AF6A13E-2572-48A8-BC95-B96E8E538E43}" type="pres">
      <dgm:prSet presAssocID="{D0375262-3555-4DA1-A8FB-DDF2603E9FF9}" presName="parTx" presStyleLbl="revTx" presStyleIdx="0" presStyleCnt="3">
        <dgm:presLayoutVars>
          <dgm:chMax val="0"/>
          <dgm:chPref val="0"/>
        </dgm:presLayoutVars>
      </dgm:prSet>
      <dgm:spPr/>
    </dgm:pt>
    <dgm:pt modelId="{C7C262B0-B5C6-47DC-A86E-7E341CB6E750}" type="pres">
      <dgm:prSet presAssocID="{01B54F7B-51DA-4001-B04F-992000542823}" presName="sibTrans" presStyleCnt="0"/>
      <dgm:spPr/>
    </dgm:pt>
    <dgm:pt modelId="{C92F0C86-A2DC-4777-A14E-70ADF5A345FC}" type="pres">
      <dgm:prSet presAssocID="{9FA56E36-106F-4336-A2F3-1AD63D26A81D}" presName="compNode" presStyleCnt="0"/>
      <dgm:spPr/>
    </dgm:pt>
    <dgm:pt modelId="{759F57DA-C2E7-4F19-BAB6-7099DD8799B4}" type="pres">
      <dgm:prSet presAssocID="{9FA56E36-106F-4336-A2F3-1AD63D26A81D}" presName="bgRect" presStyleLbl="bgShp" presStyleIdx="1" presStyleCnt="3"/>
      <dgm:spPr/>
    </dgm:pt>
    <dgm:pt modelId="{4D841E36-FC0A-4461-A33B-5531B61717AA}" type="pres">
      <dgm:prSet presAssocID="{9FA56E36-106F-4336-A2F3-1AD63D26A81D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Employee Badge"/>
        </a:ext>
      </dgm:extLst>
    </dgm:pt>
    <dgm:pt modelId="{2F8E3C7A-DEC9-4081-BAF8-EBF7E8C1CFCB}" type="pres">
      <dgm:prSet presAssocID="{9FA56E36-106F-4336-A2F3-1AD63D26A81D}" presName="spaceRect" presStyleCnt="0"/>
      <dgm:spPr/>
    </dgm:pt>
    <dgm:pt modelId="{5B6D6E4B-5A06-407F-A50E-30E4991A0D61}" type="pres">
      <dgm:prSet presAssocID="{9FA56E36-106F-4336-A2F3-1AD63D26A81D}" presName="parTx" presStyleLbl="revTx" presStyleIdx="1" presStyleCnt="3">
        <dgm:presLayoutVars>
          <dgm:chMax val="0"/>
          <dgm:chPref val="0"/>
        </dgm:presLayoutVars>
      </dgm:prSet>
      <dgm:spPr/>
    </dgm:pt>
    <dgm:pt modelId="{8992A266-B2A6-4559-8355-DEE6D28D092E}" type="pres">
      <dgm:prSet presAssocID="{EE3ACB8E-2532-4FCA-8E57-8689A3784FBD}" presName="sibTrans" presStyleCnt="0"/>
      <dgm:spPr/>
    </dgm:pt>
    <dgm:pt modelId="{CD12490C-B7D0-40FF-A40B-1A9D399ACA15}" type="pres">
      <dgm:prSet presAssocID="{84CA75AA-B812-4395-B67B-A36BD7B20D17}" presName="compNode" presStyleCnt="0"/>
      <dgm:spPr/>
    </dgm:pt>
    <dgm:pt modelId="{29DC8CDC-5117-4FE3-BE18-0A11A1A64BD9}" type="pres">
      <dgm:prSet presAssocID="{84CA75AA-B812-4395-B67B-A36BD7B20D17}" presName="bgRect" presStyleLbl="bgShp" presStyleIdx="2" presStyleCnt="3"/>
      <dgm:spPr/>
    </dgm:pt>
    <dgm:pt modelId="{E969433F-C5A2-4DD1-BABA-83B9F2D404CF}" type="pres">
      <dgm:prSet presAssocID="{84CA75AA-B812-4395-B67B-A36BD7B20D17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82A2863B-EF44-4729-B52B-7EFAFAE3D891}" type="pres">
      <dgm:prSet presAssocID="{84CA75AA-B812-4395-B67B-A36BD7B20D17}" presName="spaceRect" presStyleCnt="0"/>
      <dgm:spPr/>
    </dgm:pt>
    <dgm:pt modelId="{2917226E-F5CC-45E8-90C1-2565DB09FEE9}" type="pres">
      <dgm:prSet presAssocID="{84CA75AA-B812-4395-B67B-A36BD7B20D17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C32B481B-1864-4CA5-97C2-15445868862F}" srcId="{BD804D37-DA4C-4B16-B052-618C5FE1CF2F}" destId="{9FA56E36-106F-4336-A2F3-1AD63D26A81D}" srcOrd="1" destOrd="0" parTransId="{A3E37BFA-36AA-42A0-BFB2-C00E0FBD1398}" sibTransId="{EE3ACB8E-2532-4FCA-8E57-8689A3784FBD}"/>
    <dgm:cxn modelId="{E4D25C46-DABE-48A0-84A6-BCBE8ABCA041}" type="presOf" srcId="{BD804D37-DA4C-4B16-B052-618C5FE1CF2F}" destId="{B65DF339-9A6C-43A9-8E64-C4672D2DAB87}" srcOrd="0" destOrd="0" presId="urn:microsoft.com/office/officeart/2018/2/layout/IconVerticalSolidList"/>
    <dgm:cxn modelId="{AA5B0798-6E1D-488B-B8E0-41D074A3862D}" type="presOf" srcId="{D0375262-3555-4DA1-A8FB-DDF2603E9FF9}" destId="{3AF6A13E-2572-48A8-BC95-B96E8E538E43}" srcOrd="0" destOrd="0" presId="urn:microsoft.com/office/officeart/2018/2/layout/IconVerticalSolidList"/>
    <dgm:cxn modelId="{815411B7-8B6D-4625-84E9-C22F700CF761}" type="presOf" srcId="{84CA75AA-B812-4395-B67B-A36BD7B20D17}" destId="{2917226E-F5CC-45E8-90C1-2565DB09FEE9}" srcOrd="0" destOrd="0" presId="urn:microsoft.com/office/officeart/2018/2/layout/IconVerticalSolidList"/>
    <dgm:cxn modelId="{2C5683C1-9FC8-46CA-866D-C71769475B56}" srcId="{BD804D37-DA4C-4B16-B052-618C5FE1CF2F}" destId="{D0375262-3555-4DA1-A8FB-DDF2603E9FF9}" srcOrd="0" destOrd="0" parTransId="{F3EEF3CC-2AC6-459A-9E64-3D42C74EFA6E}" sibTransId="{01B54F7B-51DA-4001-B04F-992000542823}"/>
    <dgm:cxn modelId="{DC1FBCCB-03D6-4DEA-AA1A-A94F5D1463E3}" type="presOf" srcId="{9FA56E36-106F-4336-A2F3-1AD63D26A81D}" destId="{5B6D6E4B-5A06-407F-A50E-30E4991A0D61}" srcOrd="0" destOrd="0" presId="urn:microsoft.com/office/officeart/2018/2/layout/IconVerticalSolidList"/>
    <dgm:cxn modelId="{00C004F8-07D9-47D6-9D9B-D1C42CC97C7F}" srcId="{BD804D37-DA4C-4B16-B052-618C5FE1CF2F}" destId="{84CA75AA-B812-4395-B67B-A36BD7B20D17}" srcOrd="2" destOrd="0" parTransId="{8DF463A8-7198-451B-AE01-292D70CA7422}" sibTransId="{41172DD7-1466-466F-8ADF-8DA92EA938B0}"/>
    <dgm:cxn modelId="{EA470BB7-586E-4194-8767-310C58A32F15}" type="presParOf" srcId="{B65DF339-9A6C-43A9-8E64-C4672D2DAB87}" destId="{6D36E222-2CA8-497A-8EF2-F9D9258A18D8}" srcOrd="0" destOrd="0" presId="urn:microsoft.com/office/officeart/2018/2/layout/IconVerticalSolidList"/>
    <dgm:cxn modelId="{1CD42625-1870-4A6D-B5ED-9F34D90541B3}" type="presParOf" srcId="{6D36E222-2CA8-497A-8EF2-F9D9258A18D8}" destId="{FA829605-2754-4A9F-BAA0-C87A11EF233B}" srcOrd="0" destOrd="0" presId="urn:microsoft.com/office/officeart/2018/2/layout/IconVerticalSolidList"/>
    <dgm:cxn modelId="{766076ED-877C-4F98-93B9-C15B258B5180}" type="presParOf" srcId="{6D36E222-2CA8-497A-8EF2-F9D9258A18D8}" destId="{358DEF67-080C-45C0-8BA8-2D22639F3CC3}" srcOrd="1" destOrd="0" presId="urn:microsoft.com/office/officeart/2018/2/layout/IconVerticalSolidList"/>
    <dgm:cxn modelId="{701035A7-DBE1-41D5-9950-39CBFF1E77B9}" type="presParOf" srcId="{6D36E222-2CA8-497A-8EF2-F9D9258A18D8}" destId="{BE7EE150-FB91-462A-8724-ADC160538D06}" srcOrd="2" destOrd="0" presId="urn:microsoft.com/office/officeart/2018/2/layout/IconVerticalSolidList"/>
    <dgm:cxn modelId="{5441BA06-AC99-4FF4-AB40-BA91FD7BECF6}" type="presParOf" srcId="{6D36E222-2CA8-497A-8EF2-F9D9258A18D8}" destId="{3AF6A13E-2572-48A8-BC95-B96E8E538E43}" srcOrd="3" destOrd="0" presId="urn:microsoft.com/office/officeart/2018/2/layout/IconVerticalSolidList"/>
    <dgm:cxn modelId="{75B73AB7-C9C9-4BA0-96B6-929EF02BB74B}" type="presParOf" srcId="{B65DF339-9A6C-43A9-8E64-C4672D2DAB87}" destId="{C7C262B0-B5C6-47DC-A86E-7E341CB6E750}" srcOrd="1" destOrd="0" presId="urn:microsoft.com/office/officeart/2018/2/layout/IconVerticalSolidList"/>
    <dgm:cxn modelId="{8FA43286-26EB-4FD1-B121-5F9868E3255B}" type="presParOf" srcId="{B65DF339-9A6C-43A9-8E64-C4672D2DAB87}" destId="{C92F0C86-A2DC-4777-A14E-70ADF5A345FC}" srcOrd="2" destOrd="0" presId="urn:microsoft.com/office/officeart/2018/2/layout/IconVerticalSolidList"/>
    <dgm:cxn modelId="{0530DC11-4B52-4CF7-8733-182338A852F8}" type="presParOf" srcId="{C92F0C86-A2DC-4777-A14E-70ADF5A345FC}" destId="{759F57DA-C2E7-4F19-BAB6-7099DD8799B4}" srcOrd="0" destOrd="0" presId="urn:microsoft.com/office/officeart/2018/2/layout/IconVerticalSolidList"/>
    <dgm:cxn modelId="{5D022617-C47B-466E-9FAD-43E25ABB838D}" type="presParOf" srcId="{C92F0C86-A2DC-4777-A14E-70ADF5A345FC}" destId="{4D841E36-FC0A-4461-A33B-5531B61717AA}" srcOrd="1" destOrd="0" presId="urn:microsoft.com/office/officeart/2018/2/layout/IconVerticalSolidList"/>
    <dgm:cxn modelId="{5DC55C8B-241E-4495-980F-C9C53086BEFC}" type="presParOf" srcId="{C92F0C86-A2DC-4777-A14E-70ADF5A345FC}" destId="{2F8E3C7A-DEC9-4081-BAF8-EBF7E8C1CFCB}" srcOrd="2" destOrd="0" presId="urn:microsoft.com/office/officeart/2018/2/layout/IconVerticalSolidList"/>
    <dgm:cxn modelId="{3842F2B5-D759-4ADA-A900-AB13F7701583}" type="presParOf" srcId="{C92F0C86-A2DC-4777-A14E-70ADF5A345FC}" destId="{5B6D6E4B-5A06-407F-A50E-30E4991A0D61}" srcOrd="3" destOrd="0" presId="urn:microsoft.com/office/officeart/2018/2/layout/IconVerticalSolidList"/>
    <dgm:cxn modelId="{44794964-195F-4B02-86D2-F92CE5CF5094}" type="presParOf" srcId="{B65DF339-9A6C-43A9-8E64-C4672D2DAB87}" destId="{8992A266-B2A6-4559-8355-DEE6D28D092E}" srcOrd="3" destOrd="0" presId="urn:microsoft.com/office/officeart/2018/2/layout/IconVerticalSolidList"/>
    <dgm:cxn modelId="{DFCE142E-03BD-4E9D-B210-10DF7DC22F6B}" type="presParOf" srcId="{B65DF339-9A6C-43A9-8E64-C4672D2DAB87}" destId="{CD12490C-B7D0-40FF-A40B-1A9D399ACA15}" srcOrd="4" destOrd="0" presId="urn:microsoft.com/office/officeart/2018/2/layout/IconVerticalSolidList"/>
    <dgm:cxn modelId="{073239B9-BBF6-4C62-B0DD-899A9196DF05}" type="presParOf" srcId="{CD12490C-B7D0-40FF-A40B-1A9D399ACA15}" destId="{29DC8CDC-5117-4FE3-BE18-0A11A1A64BD9}" srcOrd="0" destOrd="0" presId="urn:microsoft.com/office/officeart/2018/2/layout/IconVerticalSolidList"/>
    <dgm:cxn modelId="{F89D08E6-2A05-4CEA-BEEF-ED63AC927F16}" type="presParOf" srcId="{CD12490C-B7D0-40FF-A40B-1A9D399ACA15}" destId="{E969433F-C5A2-4DD1-BABA-83B9F2D404CF}" srcOrd="1" destOrd="0" presId="urn:microsoft.com/office/officeart/2018/2/layout/IconVerticalSolidList"/>
    <dgm:cxn modelId="{E4E122F7-26D9-415F-97CA-3CD576AE7672}" type="presParOf" srcId="{CD12490C-B7D0-40FF-A40B-1A9D399ACA15}" destId="{82A2863B-EF44-4729-B52B-7EFAFAE3D891}" srcOrd="2" destOrd="0" presId="urn:microsoft.com/office/officeart/2018/2/layout/IconVerticalSolidList"/>
    <dgm:cxn modelId="{27BF729E-16DB-4C94-BE37-35EE14C73EDB}" type="presParOf" srcId="{CD12490C-B7D0-40FF-A40B-1A9D399ACA15}" destId="{2917226E-F5CC-45E8-90C1-2565DB09FEE9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CBFAE6FB-CABC-4E88-ABC4-9EB11C5ED803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C9486905-3210-4D59-B5C2-FD160B3CA736}">
      <dgm:prSet/>
      <dgm:spPr/>
      <dgm:t>
        <a:bodyPr/>
        <a:lstStyle/>
        <a:p>
          <a:r>
            <a:rPr lang="en-GB"/>
            <a:t>S.11 of the Trustees Act 2000- Agents can be appointed to act on behalf. </a:t>
          </a:r>
          <a:endParaRPr lang="en-US"/>
        </a:p>
      </dgm:t>
    </dgm:pt>
    <dgm:pt modelId="{BA377BBA-B428-42B0-8003-FF3B044780F2}" type="parTrans" cxnId="{97825607-6671-4798-A1D5-075CF7B5F26F}">
      <dgm:prSet/>
      <dgm:spPr/>
      <dgm:t>
        <a:bodyPr/>
        <a:lstStyle/>
        <a:p>
          <a:endParaRPr lang="en-US"/>
        </a:p>
      </dgm:t>
    </dgm:pt>
    <dgm:pt modelId="{2D8E8516-65FA-4581-8CB9-91FAEFF78CED}" type="sibTrans" cxnId="{97825607-6671-4798-A1D5-075CF7B5F26F}">
      <dgm:prSet/>
      <dgm:spPr/>
      <dgm:t>
        <a:bodyPr/>
        <a:lstStyle/>
        <a:p>
          <a:endParaRPr lang="en-US"/>
        </a:p>
      </dgm:t>
    </dgm:pt>
    <dgm:pt modelId="{134803E7-BD29-447F-9C9D-0C128B5DFBD7}">
      <dgm:prSet/>
      <dgm:spPr/>
      <dgm:t>
        <a:bodyPr/>
        <a:lstStyle/>
        <a:p>
          <a:r>
            <a:rPr lang="en-GB"/>
            <a:t>However, S.11(2) non delegation of; </a:t>
          </a:r>
          <a:endParaRPr lang="en-US"/>
        </a:p>
      </dgm:t>
    </dgm:pt>
    <dgm:pt modelId="{33DBF56F-9111-4A15-A17B-2110C8EB11E0}" type="parTrans" cxnId="{392112E5-DAD0-45A8-BEA1-9DE51B15E7B5}">
      <dgm:prSet/>
      <dgm:spPr/>
      <dgm:t>
        <a:bodyPr/>
        <a:lstStyle/>
        <a:p>
          <a:endParaRPr lang="en-US"/>
        </a:p>
      </dgm:t>
    </dgm:pt>
    <dgm:pt modelId="{809D407D-C790-4C4F-8B9F-FFA1FE66EDAC}" type="sibTrans" cxnId="{392112E5-DAD0-45A8-BEA1-9DE51B15E7B5}">
      <dgm:prSet/>
      <dgm:spPr/>
      <dgm:t>
        <a:bodyPr/>
        <a:lstStyle/>
        <a:p>
          <a:endParaRPr lang="en-US"/>
        </a:p>
      </dgm:t>
    </dgm:pt>
    <dgm:pt modelId="{D81A9E0D-5C41-477F-A869-5718D6496D33}">
      <dgm:prSet/>
      <dgm:spPr/>
      <dgm:t>
        <a:bodyPr/>
        <a:lstStyle/>
        <a:p>
          <a:r>
            <a:rPr lang="en-GB"/>
            <a:t>1. How assets should be distributed. </a:t>
          </a:r>
          <a:endParaRPr lang="en-US"/>
        </a:p>
      </dgm:t>
    </dgm:pt>
    <dgm:pt modelId="{4AB6BA1D-7524-4160-ADD1-EDF97D3989ED}" type="parTrans" cxnId="{33704A39-33CF-4278-AB7F-78B07CCE57BD}">
      <dgm:prSet/>
      <dgm:spPr/>
      <dgm:t>
        <a:bodyPr/>
        <a:lstStyle/>
        <a:p>
          <a:endParaRPr lang="en-US"/>
        </a:p>
      </dgm:t>
    </dgm:pt>
    <dgm:pt modelId="{E5966533-FC10-43F4-BECB-483D8FE66F8B}" type="sibTrans" cxnId="{33704A39-33CF-4278-AB7F-78B07CCE57BD}">
      <dgm:prSet/>
      <dgm:spPr/>
      <dgm:t>
        <a:bodyPr/>
        <a:lstStyle/>
        <a:p>
          <a:endParaRPr lang="en-US"/>
        </a:p>
      </dgm:t>
    </dgm:pt>
    <dgm:pt modelId="{9E043CA3-BAFA-431D-8DDD-C7BB0A1A63A6}">
      <dgm:prSet/>
      <dgm:spPr/>
      <dgm:t>
        <a:bodyPr/>
        <a:lstStyle/>
        <a:p>
          <a:r>
            <a:rPr lang="en-GB"/>
            <a:t>2. Whether any fees due out of trust funds should be from capital or income. </a:t>
          </a:r>
          <a:endParaRPr lang="en-US"/>
        </a:p>
      </dgm:t>
    </dgm:pt>
    <dgm:pt modelId="{04CD16A3-046B-4E41-ABD8-25E62D8764AA}" type="parTrans" cxnId="{42DA6EFA-B838-4DE9-9B98-3B06AE372B02}">
      <dgm:prSet/>
      <dgm:spPr/>
      <dgm:t>
        <a:bodyPr/>
        <a:lstStyle/>
        <a:p>
          <a:endParaRPr lang="en-US"/>
        </a:p>
      </dgm:t>
    </dgm:pt>
    <dgm:pt modelId="{8D2EC58C-9E88-4CD8-B447-D54E0FD36F1A}" type="sibTrans" cxnId="{42DA6EFA-B838-4DE9-9B98-3B06AE372B02}">
      <dgm:prSet/>
      <dgm:spPr/>
      <dgm:t>
        <a:bodyPr/>
        <a:lstStyle/>
        <a:p>
          <a:endParaRPr lang="en-US"/>
        </a:p>
      </dgm:t>
    </dgm:pt>
    <dgm:pt modelId="{646A4FF4-417F-4B2B-9F68-3EDA8A6FA587}">
      <dgm:prSet/>
      <dgm:spPr/>
      <dgm:t>
        <a:bodyPr/>
        <a:lstStyle/>
        <a:p>
          <a:r>
            <a:rPr lang="en-GB"/>
            <a:t>3. The power to appoint a person to be a trustee of the trust. </a:t>
          </a:r>
          <a:endParaRPr lang="en-US"/>
        </a:p>
      </dgm:t>
    </dgm:pt>
    <dgm:pt modelId="{6F8B2F8D-0527-4990-8E48-B91D7373744F}" type="parTrans" cxnId="{3E437FA0-F75D-449C-B83D-66AAA452FB76}">
      <dgm:prSet/>
      <dgm:spPr/>
      <dgm:t>
        <a:bodyPr/>
        <a:lstStyle/>
        <a:p>
          <a:endParaRPr lang="en-US"/>
        </a:p>
      </dgm:t>
    </dgm:pt>
    <dgm:pt modelId="{7D7E8EF2-0740-44A5-B429-00E3E38903E6}" type="sibTrans" cxnId="{3E437FA0-F75D-449C-B83D-66AAA452FB76}">
      <dgm:prSet/>
      <dgm:spPr/>
      <dgm:t>
        <a:bodyPr/>
        <a:lstStyle/>
        <a:p>
          <a:endParaRPr lang="en-US"/>
        </a:p>
      </dgm:t>
    </dgm:pt>
    <dgm:pt modelId="{0D4DD996-F091-45D2-AE21-9A60676CF505}">
      <dgm:prSet/>
      <dgm:spPr/>
      <dgm:t>
        <a:bodyPr/>
        <a:lstStyle/>
        <a:p>
          <a:r>
            <a:rPr lang="en-GB"/>
            <a:t>4. The power to delegate to or appoint nominees or custodians. </a:t>
          </a:r>
          <a:endParaRPr lang="en-US"/>
        </a:p>
      </dgm:t>
    </dgm:pt>
    <dgm:pt modelId="{749FBF5A-3B21-433D-8B9C-EAEAF2174B96}" type="parTrans" cxnId="{1C64CA40-42F6-4243-BF75-24BEC907C314}">
      <dgm:prSet/>
      <dgm:spPr/>
      <dgm:t>
        <a:bodyPr/>
        <a:lstStyle/>
        <a:p>
          <a:endParaRPr lang="en-US"/>
        </a:p>
      </dgm:t>
    </dgm:pt>
    <dgm:pt modelId="{5CBBDCFB-CD8D-41ED-8B10-74466BA19683}" type="sibTrans" cxnId="{1C64CA40-42F6-4243-BF75-24BEC907C314}">
      <dgm:prSet/>
      <dgm:spPr/>
      <dgm:t>
        <a:bodyPr/>
        <a:lstStyle/>
        <a:p>
          <a:endParaRPr lang="en-US"/>
        </a:p>
      </dgm:t>
    </dgm:pt>
    <dgm:pt modelId="{D5233204-B102-4F40-8AD7-1726E0165C9E}" type="pres">
      <dgm:prSet presAssocID="{CBFAE6FB-CABC-4E88-ABC4-9EB11C5ED803}" presName="Name0" presStyleCnt="0">
        <dgm:presLayoutVars>
          <dgm:dir/>
          <dgm:resizeHandles val="exact"/>
        </dgm:presLayoutVars>
      </dgm:prSet>
      <dgm:spPr/>
    </dgm:pt>
    <dgm:pt modelId="{5D5274A0-D581-437F-9065-0BB443062957}" type="pres">
      <dgm:prSet presAssocID="{C9486905-3210-4D59-B5C2-FD160B3CA736}" presName="node" presStyleLbl="node1" presStyleIdx="0" presStyleCnt="6">
        <dgm:presLayoutVars>
          <dgm:bulletEnabled val="1"/>
        </dgm:presLayoutVars>
      </dgm:prSet>
      <dgm:spPr/>
    </dgm:pt>
    <dgm:pt modelId="{E7451364-A72D-471A-812F-E928A039DB95}" type="pres">
      <dgm:prSet presAssocID="{2D8E8516-65FA-4581-8CB9-91FAEFF78CED}" presName="sibTrans" presStyleLbl="sibTrans1D1" presStyleIdx="0" presStyleCnt="5"/>
      <dgm:spPr/>
    </dgm:pt>
    <dgm:pt modelId="{44D46989-4921-4472-8F67-90B0FCB1EA3C}" type="pres">
      <dgm:prSet presAssocID="{2D8E8516-65FA-4581-8CB9-91FAEFF78CED}" presName="connectorText" presStyleLbl="sibTrans1D1" presStyleIdx="0" presStyleCnt="5"/>
      <dgm:spPr/>
    </dgm:pt>
    <dgm:pt modelId="{6C4F682A-76F9-427C-9863-A61AB5B16BFE}" type="pres">
      <dgm:prSet presAssocID="{134803E7-BD29-447F-9C9D-0C128B5DFBD7}" presName="node" presStyleLbl="node1" presStyleIdx="1" presStyleCnt="6">
        <dgm:presLayoutVars>
          <dgm:bulletEnabled val="1"/>
        </dgm:presLayoutVars>
      </dgm:prSet>
      <dgm:spPr/>
    </dgm:pt>
    <dgm:pt modelId="{65355644-EACC-4599-B358-D1624B92DFCB}" type="pres">
      <dgm:prSet presAssocID="{809D407D-C790-4C4F-8B9F-FFA1FE66EDAC}" presName="sibTrans" presStyleLbl="sibTrans1D1" presStyleIdx="1" presStyleCnt="5"/>
      <dgm:spPr/>
    </dgm:pt>
    <dgm:pt modelId="{86E7439E-E8D7-46B0-938C-35E88198E08A}" type="pres">
      <dgm:prSet presAssocID="{809D407D-C790-4C4F-8B9F-FFA1FE66EDAC}" presName="connectorText" presStyleLbl="sibTrans1D1" presStyleIdx="1" presStyleCnt="5"/>
      <dgm:spPr/>
    </dgm:pt>
    <dgm:pt modelId="{6C74AF9C-4BCF-44AA-A0BF-651BEDDEF101}" type="pres">
      <dgm:prSet presAssocID="{D81A9E0D-5C41-477F-A869-5718D6496D33}" presName="node" presStyleLbl="node1" presStyleIdx="2" presStyleCnt="6">
        <dgm:presLayoutVars>
          <dgm:bulletEnabled val="1"/>
        </dgm:presLayoutVars>
      </dgm:prSet>
      <dgm:spPr/>
    </dgm:pt>
    <dgm:pt modelId="{1EF94820-72B2-4849-947A-A0BBDA366838}" type="pres">
      <dgm:prSet presAssocID="{E5966533-FC10-43F4-BECB-483D8FE66F8B}" presName="sibTrans" presStyleLbl="sibTrans1D1" presStyleIdx="2" presStyleCnt="5"/>
      <dgm:spPr/>
    </dgm:pt>
    <dgm:pt modelId="{C7F5EB13-896A-4B46-91CD-E5AE576753FA}" type="pres">
      <dgm:prSet presAssocID="{E5966533-FC10-43F4-BECB-483D8FE66F8B}" presName="connectorText" presStyleLbl="sibTrans1D1" presStyleIdx="2" presStyleCnt="5"/>
      <dgm:spPr/>
    </dgm:pt>
    <dgm:pt modelId="{3856A718-2C10-4974-97E2-4013260E7FBC}" type="pres">
      <dgm:prSet presAssocID="{9E043CA3-BAFA-431D-8DDD-C7BB0A1A63A6}" presName="node" presStyleLbl="node1" presStyleIdx="3" presStyleCnt="6">
        <dgm:presLayoutVars>
          <dgm:bulletEnabled val="1"/>
        </dgm:presLayoutVars>
      </dgm:prSet>
      <dgm:spPr/>
    </dgm:pt>
    <dgm:pt modelId="{A7E1824C-A68E-4402-8339-2364267D0CD5}" type="pres">
      <dgm:prSet presAssocID="{8D2EC58C-9E88-4CD8-B447-D54E0FD36F1A}" presName="sibTrans" presStyleLbl="sibTrans1D1" presStyleIdx="3" presStyleCnt="5"/>
      <dgm:spPr/>
    </dgm:pt>
    <dgm:pt modelId="{B35DB049-F63B-4BC8-A7EF-A0A58C6141CF}" type="pres">
      <dgm:prSet presAssocID="{8D2EC58C-9E88-4CD8-B447-D54E0FD36F1A}" presName="connectorText" presStyleLbl="sibTrans1D1" presStyleIdx="3" presStyleCnt="5"/>
      <dgm:spPr/>
    </dgm:pt>
    <dgm:pt modelId="{90F4D8CB-8C4E-424A-9E6F-F53CAAE26FB2}" type="pres">
      <dgm:prSet presAssocID="{646A4FF4-417F-4B2B-9F68-3EDA8A6FA587}" presName="node" presStyleLbl="node1" presStyleIdx="4" presStyleCnt="6">
        <dgm:presLayoutVars>
          <dgm:bulletEnabled val="1"/>
        </dgm:presLayoutVars>
      </dgm:prSet>
      <dgm:spPr/>
    </dgm:pt>
    <dgm:pt modelId="{76F55641-5EFC-4293-A5D8-D6E0FA9BEDC2}" type="pres">
      <dgm:prSet presAssocID="{7D7E8EF2-0740-44A5-B429-00E3E38903E6}" presName="sibTrans" presStyleLbl="sibTrans1D1" presStyleIdx="4" presStyleCnt="5"/>
      <dgm:spPr/>
    </dgm:pt>
    <dgm:pt modelId="{74E166BE-D2FA-4621-B607-D1CE42557EC8}" type="pres">
      <dgm:prSet presAssocID="{7D7E8EF2-0740-44A5-B429-00E3E38903E6}" presName="connectorText" presStyleLbl="sibTrans1D1" presStyleIdx="4" presStyleCnt="5"/>
      <dgm:spPr/>
    </dgm:pt>
    <dgm:pt modelId="{B4D42921-69E6-46FE-ACCD-33D835BAF341}" type="pres">
      <dgm:prSet presAssocID="{0D4DD996-F091-45D2-AE21-9A60676CF505}" presName="node" presStyleLbl="node1" presStyleIdx="5" presStyleCnt="6">
        <dgm:presLayoutVars>
          <dgm:bulletEnabled val="1"/>
        </dgm:presLayoutVars>
      </dgm:prSet>
      <dgm:spPr/>
    </dgm:pt>
  </dgm:ptLst>
  <dgm:cxnLst>
    <dgm:cxn modelId="{97825607-6671-4798-A1D5-075CF7B5F26F}" srcId="{CBFAE6FB-CABC-4E88-ABC4-9EB11C5ED803}" destId="{C9486905-3210-4D59-B5C2-FD160B3CA736}" srcOrd="0" destOrd="0" parTransId="{BA377BBA-B428-42B0-8003-FF3B044780F2}" sibTransId="{2D8E8516-65FA-4581-8CB9-91FAEFF78CED}"/>
    <dgm:cxn modelId="{1AA8C20D-36DB-400A-86DD-C59B21C62A66}" type="presOf" srcId="{8D2EC58C-9E88-4CD8-B447-D54E0FD36F1A}" destId="{A7E1824C-A68E-4402-8339-2364267D0CD5}" srcOrd="0" destOrd="0" presId="urn:microsoft.com/office/officeart/2016/7/layout/RepeatingBendingProcessNew"/>
    <dgm:cxn modelId="{0682761C-4CED-471B-92B7-07DE7F557BB4}" type="presOf" srcId="{2D8E8516-65FA-4581-8CB9-91FAEFF78CED}" destId="{E7451364-A72D-471A-812F-E928A039DB95}" srcOrd="0" destOrd="0" presId="urn:microsoft.com/office/officeart/2016/7/layout/RepeatingBendingProcessNew"/>
    <dgm:cxn modelId="{C6FD5721-E70E-43F5-AF29-3A13A8F5DD96}" type="presOf" srcId="{7D7E8EF2-0740-44A5-B429-00E3E38903E6}" destId="{76F55641-5EFC-4293-A5D8-D6E0FA9BEDC2}" srcOrd="0" destOrd="0" presId="urn:microsoft.com/office/officeart/2016/7/layout/RepeatingBendingProcessNew"/>
    <dgm:cxn modelId="{D33BB224-88E0-4C0E-A6BE-604D6A912D23}" type="presOf" srcId="{8D2EC58C-9E88-4CD8-B447-D54E0FD36F1A}" destId="{B35DB049-F63B-4BC8-A7EF-A0A58C6141CF}" srcOrd="1" destOrd="0" presId="urn:microsoft.com/office/officeart/2016/7/layout/RepeatingBendingProcessNew"/>
    <dgm:cxn modelId="{86401925-4478-4B2F-8556-01907946C2CF}" type="presOf" srcId="{C9486905-3210-4D59-B5C2-FD160B3CA736}" destId="{5D5274A0-D581-437F-9065-0BB443062957}" srcOrd="0" destOrd="0" presId="urn:microsoft.com/office/officeart/2016/7/layout/RepeatingBendingProcessNew"/>
    <dgm:cxn modelId="{F3290C2A-6FC2-446A-8EC9-8D4917EDDA7C}" type="presOf" srcId="{2D8E8516-65FA-4581-8CB9-91FAEFF78CED}" destId="{44D46989-4921-4472-8F67-90B0FCB1EA3C}" srcOrd="1" destOrd="0" presId="urn:microsoft.com/office/officeart/2016/7/layout/RepeatingBendingProcessNew"/>
    <dgm:cxn modelId="{DFF0422D-37F4-4FE0-A690-56A8B0A17C27}" type="presOf" srcId="{9E043CA3-BAFA-431D-8DDD-C7BB0A1A63A6}" destId="{3856A718-2C10-4974-97E2-4013260E7FBC}" srcOrd="0" destOrd="0" presId="urn:microsoft.com/office/officeart/2016/7/layout/RepeatingBendingProcessNew"/>
    <dgm:cxn modelId="{33704A39-33CF-4278-AB7F-78B07CCE57BD}" srcId="{CBFAE6FB-CABC-4E88-ABC4-9EB11C5ED803}" destId="{D81A9E0D-5C41-477F-A869-5718D6496D33}" srcOrd="2" destOrd="0" parTransId="{4AB6BA1D-7524-4160-ADD1-EDF97D3989ED}" sibTransId="{E5966533-FC10-43F4-BECB-483D8FE66F8B}"/>
    <dgm:cxn modelId="{1C64CA40-42F6-4243-BF75-24BEC907C314}" srcId="{CBFAE6FB-CABC-4E88-ABC4-9EB11C5ED803}" destId="{0D4DD996-F091-45D2-AE21-9A60676CF505}" srcOrd="5" destOrd="0" parTransId="{749FBF5A-3B21-433D-8B9C-EAEAF2174B96}" sibTransId="{5CBBDCFB-CD8D-41ED-8B10-74466BA19683}"/>
    <dgm:cxn modelId="{9BB00F63-01BE-4199-BC0B-33C015A44F44}" type="presOf" srcId="{E5966533-FC10-43F4-BECB-483D8FE66F8B}" destId="{C7F5EB13-896A-4B46-91CD-E5AE576753FA}" srcOrd="1" destOrd="0" presId="urn:microsoft.com/office/officeart/2016/7/layout/RepeatingBendingProcessNew"/>
    <dgm:cxn modelId="{8F61244B-6339-47E2-B086-23CC81E86853}" type="presOf" srcId="{0D4DD996-F091-45D2-AE21-9A60676CF505}" destId="{B4D42921-69E6-46FE-ACCD-33D835BAF341}" srcOrd="0" destOrd="0" presId="urn:microsoft.com/office/officeart/2016/7/layout/RepeatingBendingProcessNew"/>
    <dgm:cxn modelId="{6DCFEF6E-13A0-428E-96FE-04F83EDB697B}" type="presOf" srcId="{646A4FF4-417F-4B2B-9F68-3EDA8A6FA587}" destId="{90F4D8CB-8C4E-424A-9E6F-F53CAAE26FB2}" srcOrd="0" destOrd="0" presId="urn:microsoft.com/office/officeart/2016/7/layout/RepeatingBendingProcessNew"/>
    <dgm:cxn modelId="{65C0D558-77C9-468E-B762-F39183593409}" type="presOf" srcId="{E5966533-FC10-43F4-BECB-483D8FE66F8B}" destId="{1EF94820-72B2-4849-947A-A0BBDA366838}" srcOrd="0" destOrd="0" presId="urn:microsoft.com/office/officeart/2016/7/layout/RepeatingBendingProcessNew"/>
    <dgm:cxn modelId="{0776E682-81F6-481B-9EC6-BE97262231DD}" type="presOf" srcId="{CBFAE6FB-CABC-4E88-ABC4-9EB11C5ED803}" destId="{D5233204-B102-4F40-8AD7-1726E0165C9E}" srcOrd="0" destOrd="0" presId="urn:microsoft.com/office/officeart/2016/7/layout/RepeatingBendingProcessNew"/>
    <dgm:cxn modelId="{E7C48786-DD18-4E5D-BB68-A06D490A1373}" type="presOf" srcId="{D81A9E0D-5C41-477F-A869-5718D6496D33}" destId="{6C74AF9C-4BCF-44AA-A0BF-651BEDDEF101}" srcOrd="0" destOrd="0" presId="urn:microsoft.com/office/officeart/2016/7/layout/RepeatingBendingProcessNew"/>
    <dgm:cxn modelId="{DCBFF38C-EE33-48F0-999D-8B1E41B9A7C8}" type="presOf" srcId="{809D407D-C790-4C4F-8B9F-FFA1FE66EDAC}" destId="{65355644-EACC-4599-B358-D1624B92DFCB}" srcOrd="0" destOrd="0" presId="urn:microsoft.com/office/officeart/2016/7/layout/RepeatingBendingProcessNew"/>
    <dgm:cxn modelId="{2AF6D696-4214-4944-8F3B-9D07B0F6E463}" type="presOf" srcId="{134803E7-BD29-447F-9C9D-0C128B5DFBD7}" destId="{6C4F682A-76F9-427C-9863-A61AB5B16BFE}" srcOrd="0" destOrd="0" presId="urn:microsoft.com/office/officeart/2016/7/layout/RepeatingBendingProcessNew"/>
    <dgm:cxn modelId="{3E437FA0-F75D-449C-B83D-66AAA452FB76}" srcId="{CBFAE6FB-CABC-4E88-ABC4-9EB11C5ED803}" destId="{646A4FF4-417F-4B2B-9F68-3EDA8A6FA587}" srcOrd="4" destOrd="0" parTransId="{6F8B2F8D-0527-4990-8E48-B91D7373744F}" sibTransId="{7D7E8EF2-0740-44A5-B429-00E3E38903E6}"/>
    <dgm:cxn modelId="{CAE2FFAD-05CF-40CB-A708-BCB6B8B22043}" type="presOf" srcId="{7D7E8EF2-0740-44A5-B429-00E3E38903E6}" destId="{74E166BE-D2FA-4621-B607-D1CE42557EC8}" srcOrd="1" destOrd="0" presId="urn:microsoft.com/office/officeart/2016/7/layout/RepeatingBendingProcessNew"/>
    <dgm:cxn modelId="{801925CC-A4ED-4C04-AF06-F48CF76BC9A7}" type="presOf" srcId="{809D407D-C790-4C4F-8B9F-FFA1FE66EDAC}" destId="{86E7439E-E8D7-46B0-938C-35E88198E08A}" srcOrd="1" destOrd="0" presId="urn:microsoft.com/office/officeart/2016/7/layout/RepeatingBendingProcessNew"/>
    <dgm:cxn modelId="{392112E5-DAD0-45A8-BEA1-9DE51B15E7B5}" srcId="{CBFAE6FB-CABC-4E88-ABC4-9EB11C5ED803}" destId="{134803E7-BD29-447F-9C9D-0C128B5DFBD7}" srcOrd="1" destOrd="0" parTransId="{33DBF56F-9111-4A15-A17B-2110C8EB11E0}" sibTransId="{809D407D-C790-4C4F-8B9F-FFA1FE66EDAC}"/>
    <dgm:cxn modelId="{42DA6EFA-B838-4DE9-9B98-3B06AE372B02}" srcId="{CBFAE6FB-CABC-4E88-ABC4-9EB11C5ED803}" destId="{9E043CA3-BAFA-431D-8DDD-C7BB0A1A63A6}" srcOrd="3" destOrd="0" parTransId="{04CD16A3-046B-4E41-ABD8-25E62D8764AA}" sibTransId="{8D2EC58C-9E88-4CD8-B447-D54E0FD36F1A}"/>
    <dgm:cxn modelId="{3DAEBA4F-C594-464A-A9A0-E85920CD07EC}" type="presParOf" srcId="{D5233204-B102-4F40-8AD7-1726E0165C9E}" destId="{5D5274A0-D581-437F-9065-0BB443062957}" srcOrd="0" destOrd="0" presId="urn:microsoft.com/office/officeart/2016/7/layout/RepeatingBendingProcessNew"/>
    <dgm:cxn modelId="{ED9FE8B2-9B16-4A5B-ADF6-91F353DF8A8F}" type="presParOf" srcId="{D5233204-B102-4F40-8AD7-1726E0165C9E}" destId="{E7451364-A72D-471A-812F-E928A039DB95}" srcOrd="1" destOrd="0" presId="urn:microsoft.com/office/officeart/2016/7/layout/RepeatingBendingProcessNew"/>
    <dgm:cxn modelId="{04083F94-906A-4EF7-9F9E-3C06076DA19D}" type="presParOf" srcId="{E7451364-A72D-471A-812F-E928A039DB95}" destId="{44D46989-4921-4472-8F67-90B0FCB1EA3C}" srcOrd="0" destOrd="0" presId="urn:microsoft.com/office/officeart/2016/7/layout/RepeatingBendingProcessNew"/>
    <dgm:cxn modelId="{485636EB-96BE-4304-AEAD-5F1A9E4FEC70}" type="presParOf" srcId="{D5233204-B102-4F40-8AD7-1726E0165C9E}" destId="{6C4F682A-76F9-427C-9863-A61AB5B16BFE}" srcOrd="2" destOrd="0" presId="urn:microsoft.com/office/officeart/2016/7/layout/RepeatingBendingProcessNew"/>
    <dgm:cxn modelId="{DDDD99CB-8335-4E36-807A-AF73E7199CA8}" type="presParOf" srcId="{D5233204-B102-4F40-8AD7-1726E0165C9E}" destId="{65355644-EACC-4599-B358-D1624B92DFCB}" srcOrd="3" destOrd="0" presId="urn:microsoft.com/office/officeart/2016/7/layout/RepeatingBendingProcessNew"/>
    <dgm:cxn modelId="{80437338-5BC2-497D-9D03-DD838878E782}" type="presParOf" srcId="{65355644-EACC-4599-B358-D1624B92DFCB}" destId="{86E7439E-E8D7-46B0-938C-35E88198E08A}" srcOrd="0" destOrd="0" presId="urn:microsoft.com/office/officeart/2016/7/layout/RepeatingBendingProcessNew"/>
    <dgm:cxn modelId="{E6F13119-79F1-45B8-B3B0-6C18AF42C326}" type="presParOf" srcId="{D5233204-B102-4F40-8AD7-1726E0165C9E}" destId="{6C74AF9C-4BCF-44AA-A0BF-651BEDDEF101}" srcOrd="4" destOrd="0" presId="urn:microsoft.com/office/officeart/2016/7/layout/RepeatingBendingProcessNew"/>
    <dgm:cxn modelId="{E429B1B6-BBB5-4646-A574-FE76911336E8}" type="presParOf" srcId="{D5233204-B102-4F40-8AD7-1726E0165C9E}" destId="{1EF94820-72B2-4849-947A-A0BBDA366838}" srcOrd="5" destOrd="0" presId="urn:microsoft.com/office/officeart/2016/7/layout/RepeatingBendingProcessNew"/>
    <dgm:cxn modelId="{7F866FBC-DDFC-4F94-8EFB-6348D6A327E7}" type="presParOf" srcId="{1EF94820-72B2-4849-947A-A0BBDA366838}" destId="{C7F5EB13-896A-4B46-91CD-E5AE576753FA}" srcOrd="0" destOrd="0" presId="urn:microsoft.com/office/officeart/2016/7/layout/RepeatingBendingProcessNew"/>
    <dgm:cxn modelId="{4189CFE7-45BF-4991-8A0C-87F2555E1C20}" type="presParOf" srcId="{D5233204-B102-4F40-8AD7-1726E0165C9E}" destId="{3856A718-2C10-4974-97E2-4013260E7FBC}" srcOrd="6" destOrd="0" presId="urn:microsoft.com/office/officeart/2016/7/layout/RepeatingBendingProcessNew"/>
    <dgm:cxn modelId="{0CF0C112-359E-4D7A-B16A-CE5F62ECBCB4}" type="presParOf" srcId="{D5233204-B102-4F40-8AD7-1726E0165C9E}" destId="{A7E1824C-A68E-4402-8339-2364267D0CD5}" srcOrd="7" destOrd="0" presId="urn:microsoft.com/office/officeart/2016/7/layout/RepeatingBendingProcessNew"/>
    <dgm:cxn modelId="{590C4E5A-2D3D-470E-83AF-39CA4C7F730D}" type="presParOf" srcId="{A7E1824C-A68E-4402-8339-2364267D0CD5}" destId="{B35DB049-F63B-4BC8-A7EF-A0A58C6141CF}" srcOrd="0" destOrd="0" presId="urn:microsoft.com/office/officeart/2016/7/layout/RepeatingBendingProcessNew"/>
    <dgm:cxn modelId="{2BA254B4-558A-4943-A285-9B2ED1EFA25C}" type="presParOf" srcId="{D5233204-B102-4F40-8AD7-1726E0165C9E}" destId="{90F4D8CB-8C4E-424A-9E6F-F53CAAE26FB2}" srcOrd="8" destOrd="0" presId="urn:microsoft.com/office/officeart/2016/7/layout/RepeatingBendingProcessNew"/>
    <dgm:cxn modelId="{D82F7B78-A5A2-4FE0-8D00-E77653406750}" type="presParOf" srcId="{D5233204-B102-4F40-8AD7-1726E0165C9E}" destId="{76F55641-5EFC-4293-A5D8-D6E0FA9BEDC2}" srcOrd="9" destOrd="0" presId="urn:microsoft.com/office/officeart/2016/7/layout/RepeatingBendingProcessNew"/>
    <dgm:cxn modelId="{CFB00326-73A6-4FF6-A3F9-49ABF805CA75}" type="presParOf" srcId="{76F55641-5EFC-4293-A5D8-D6E0FA9BEDC2}" destId="{74E166BE-D2FA-4621-B607-D1CE42557EC8}" srcOrd="0" destOrd="0" presId="urn:microsoft.com/office/officeart/2016/7/layout/RepeatingBendingProcessNew"/>
    <dgm:cxn modelId="{7F9EEE44-B80F-4C2F-9D34-69279EB80933}" type="presParOf" srcId="{D5233204-B102-4F40-8AD7-1726E0165C9E}" destId="{B4D42921-69E6-46FE-ACCD-33D835BAF341}" srcOrd="10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32465A5B-8926-4099-AE98-A170486AEE25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D339C65-21A7-457E-A0FB-CDA633229C1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Trusts of land and appointment of trustee's act 1996 – </a:t>
          </a:r>
          <a:endParaRPr lang="en-US"/>
        </a:p>
      </dgm:t>
    </dgm:pt>
    <dgm:pt modelId="{779A97CB-040C-40CB-BEB6-2FF58D2A4D81}" type="parTrans" cxnId="{C8D43993-38CF-4275-9EC2-CCA374A1FB17}">
      <dgm:prSet/>
      <dgm:spPr/>
      <dgm:t>
        <a:bodyPr/>
        <a:lstStyle/>
        <a:p>
          <a:endParaRPr lang="en-US"/>
        </a:p>
      </dgm:t>
    </dgm:pt>
    <dgm:pt modelId="{B68000B4-CFBB-4E5A-9BC1-5702099FE878}" type="sibTrans" cxnId="{C8D43993-38CF-4275-9EC2-CCA374A1FB17}">
      <dgm:prSet/>
      <dgm:spPr/>
      <dgm:t>
        <a:bodyPr/>
        <a:lstStyle/>
        <a:p>
          <a:endParaRPr lang="en-US"/>
        </a:p>
      </dgm:t>
    </dgm:pt>
    <dgm:pt modelId="{7ED891BB-ADC8-4C23-8D54-F2A0AD0F8B4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Key section;  9. </a:t>
          </a:r>
          <a:endParaRPr lang="en-US"/>
        </a:p>
      </dgm:t>
    </dgm:pt>
    <dgm:pt modelId="{DC93905D-6C8F-4DE0-AD1F-FDE0BDFB1D63}" type="parTrans" cxnId="{109819C0-6A18-45FC-8B1F-1279340AE260}">
      <dgm:prSet/>
      <dgm:spPr/>
      <dgm:t>
        <a:bodyPr/>
        <a:lstStyle/>
        <a:p>
          <a:endParaRPr lang="en-US"/>
        </a:p>
      </dgm:t>
    </dgm:pt>
    <dgm:pt modelId="{8EAFF9E9-3B76-4EED-81E8-B9BE9B60BF5C}" type="sibTrans" cxnId="{109819C0-6A18-45FC-8B1F-1279340AE260}">
      <dgm:prSet/>
      <dgm:spPr/>
      <dgm:t>
        <a:bodyPr/>
        <a:lstStyle/>
        <a:p>
          <a:endParaRPr lang="en-US"/>
        </a:p>
      </dgm:t>
    </dgm:pt>
    <dgm:pt modelId="{9F544D9C-EC6B-474B-9DAF-33BD6530AC6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Trustees of land can delegate to beneficiaries of full age entitled with interests in possession in the trust land any of their functions as trustees which relates to land. </a:t>
          </a:r>
          <a:endParaRPr lang="en-US"/>
        </a:p>
      </dgm:t>
    </dgm:pt>
    <dgm:pt modelId="{78CC04FF-0A18-45DB-B08B-F76AF420C4FB}" type="parTrans" cxnId="{F2DB8668-A518-4349-87AF-A15694EAC6FE}">
      <dgm:prSet/>
      <dgm:spPr/>
      <dgm:t>
        <a:bodyPr/>
        <a:lstStyle/>
        <a:p>
          <a:endParaRPr lang="en-US"/>
        </a:p>
      </dgm:t>
    </dgm:pt>
    <dgm:pt modelId="{68631BDD-ECF1-405C-ADB9-727E00967341}" type="sibTrans" cxnId="{F2DB8668-A518-4349-87AF-A15694EAC6FE}">
      <dgm:prSet/>
      <dgm:spPr/>
      <dgm:t>
        <a:bodyPr/>
        <a:lstStyle/>
        <a:p>
          <a:endParaRPr lang="en-US"/>
        </a:p>
      </dgm:t>
    </dgm:pt>
    <dgm:pt modelId="{8D180E69-936D-4576-8948-31C3C570006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This can and will be revoked. </a:t>
          </a:r>
          <a:endParaRPr lang="en-US"/>
        </a:p>
      </dgm:t>
    </dgm:pt>
    <dgm:pt modelId="{BD568E2A-74DB-4E1E-AD0C-B488080EED18}" type="parTrans" cxnId="{7661FC41-5152-4468-AEA2-806CC900D9F3}">
      <dgm:prSet/>
      <dgm:spPr/>
      <dgm:t>
        <a:bodyPr/>
        <a:lstStyle/>
        <a:p>
          <a:endParaRPr lang="en-US"/>
        </a:p>
      </dgm:t>
    </dgm:pt>
    <dgm:pt modelId="{1734ECCC-410E-4377-8307-E249DECDD6A3}" type="sibTrans" cxnId="{7661FC41-5152-4468-AEA2-806CC900D9F3}">
      <dgm:prSet/>
      <dgm:spPr/>
      <dgm:t>
        <a:bodyPr/>
        <a:lstStyle/>
        <a:p>
          <a:endParaRPr lang="en-US"/>
        </a:p>
      </dgm:t>
    </dgm:pt>
    <dgm:pt modelId="{675CF881-B5A6-455A-9189-C0473300E3E0}" type="pres">
      <dgm:prSet presAssocID="{32465A5B-8926-4099-AE98-A170486AEE25}" presName="root" presStyleCnt="0">
        <dgm:presLayoutVars>
          <dgm:dir/>
          <dgm:resizeHandles val="exact"/>
        </dgm:presLayoutVars>
      </dgm:prSet>
      <dgm:spPr/>
    </dgm:pt>
    <dgm:pt modelId="{22DD9169-FF79-42F7-964C-2AF252AFFC2F}" type="pres">
      <dgm:prSet presAssocID="{DD339C65-21A7-457E-A0FB-CDA633229C15}" presName="compNode" presStyleCnt="0"/>
      <dgm:spPr/>
    </dgm:pt>
    <dgm:pt modelId="{0EB882B0-C026-4866-A0A0-A5410265CA18}" type="pres">
      <dgm:prSet presAssocID="{DD339C65-21A7-457E-A0FB-CDA633229C15}" presName="bgRect" presStyleLbl="bgShp" presStyleIdx="0" presStyleCnt="4"/>
      <dgm:spPr/>
    </dgm:pt>
    <dgm:pt modelId="{395F7F85-25BE-4121-B15D-0F1A1958C36F}" type="pres">
      <dgm:prSet presAssocID="{DD339C65-21A7-457E-A0FB-CDA633229C15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ouse"/>
        </a:ext>
      </dgm:extLst>
    </dgm:pt>
    <dgm:pt modelId="{6AAA635B-1733-48E7-BF4E-92407EEC3C08}" type="pres">
      <dgm:prSet presAssocID="{DD339C65-21A7-457E-A0FB-CDA633229C15}" presName="spaceRect" presStyleCnt="0"/>
      <dgm:spPr/>
    </dgm:pt>
    <dgm:pt modelId="{EB74D23D-056E-4F65-BF3B-70D9B794F2DA}" type="pres">
      <dgm:prSet presAssocID="{DD339C65-21A7-457E-A0FB-CDA633229C15}" presName="parTx" presStyleLbl="revTx" presStyleIdx="0" presStyleCnt="4">
        <dgm:presLayoutVars>
          <dgm:chMax val="0"/>
          <dgm:chPref val="0"/>
        </dgm:presLayoutVars>
      </dgm:prSet>
      <dgm:spPr/>
    </dgm:pt>
    <dgm:pt modelId="{611C19E8-64D0-468A-9595-2301D40665CE}" type="pres">
      <dgm:prSet presAssocID="{B68000B4-CFBB-4E5A-9BC1-5702099FE878}" presName="sibTrans" presStyleCnt="0"/>
      <dgm:spPr/>
    </dgm:pt>
    <dgm:pt modelId="{BFEA34E6-9CA4-4460-B89B-0F2CE000F912}" type="pres">
      <dgm:prSet presAssocID="{7ED891BB-ADC8-4C23-8D54-F2A0AD0F8B4F}" presName="compNode" presStyleCnt="0"/>
      <dgm:spPr/>
    </dgm:pt>
    <dgm:pt modelId="{D515B287-809B-46A3-939C-ADC43C8508BE}" type="pres">
      <dgm:prSet presAssocID="{7ED891BB-ADC8-4C23-8D54-F2A0AD0F8B4F}" presName="bgRect" presStyleLbl="bgShp" presStyleIdx="1" presStyleCnt="4"/>
      <dgm:spPr/>
    </dgm:pt>
    <dgm:pt modelId="{A52B42BF-7E20-4FE8-8022-DDECB573DB13}" type="pres">
      <dgm:prSet presAssocID="{7ED891BB-ADC8-4C23-8D54-F2A0AD0F8B4F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Key"/>
        </a:ext>
      </dgm:extLst>
    </dgm:pt>
    <dgm:pt modelId="{D3F15F25-15BC-4A8B-8DCE-511707855D21}" type="pres">
      <dgm:prSet presAssocID="{7ED891BB-ADC8-4C23-8D54-F2A0AD0F8B4F}" presName="spaceRect" presStyleCnt="0"/>
      <dgm:spPr/>
    </dgm:pt>
    <dgm:pt modelId="{B8C6E293-0ED5-4EE5-B6C8-397DAB3AAB89}" type="pres">
      <dgm:prSet presAssocID="{7ED891BB-ADC8-4C23-8D54-F2A0AD0F8B4F}" presName="parTx" presStyleLbl="revTx" presStyleIdx="1" presStyleCnt="4">
        <dgm:presLayoutVars>
          <dgm:chMax val="0"/>
          <dgm:chPref val="0"/>
        </dgm:presLayoutVars>
      </dgm:prSet>
      <dgm:spPr/>
    </dgm:pt>
    <dgm:pt modelId="{74CA1A05-5710-46E3-8BBF-98FDFDD92C5A}" type="pres">
      <dgm:prSet presAssocID="{8EAFF9E9-3B76-4EED-81E8-B9BE9B60BF5C}" presName="sibTrans" presStyleCnt="0"/>
      <dgm:spPr/>
    </dgm:pt>
    <dgm:pt modelId="{C3515746-8295-4AAC-A723-3E2C250E0DFE}" type="pres">
      <dgm:prSet presAssocID="{9F544D9C-EC6B-474B-9DAF-33BD6530AC68}" presName="compNode" presStyleCnt="0"/>
      <dgm:spPr/>
    </dgm:pt>
    <dgm:pt modelId="{38E686C8-69FD-424B-99D0-7B0A0AD8BE09}" type="pres">
      <dgm:prSet presAssocID="{9F544D9C-EC6B-474B-9DAF-33BD6530AC68}" presName="bgRect" presStyleLbl="bgShp" presStyleIdx="2" presStyleCnt="4"/>
      <dgm:spPr/>
    </dgm:pt>
    <dgm:pt modelId="{17AE1C8D-1C67-407A-8C46-A1C44F71AD65}" type="pres">
      <dgm:prSet presAssocID="{9F544D9C-EC6B-474B-9DAF-33BD6530AC68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Judge"/>
        </a:ext>
      </dgm:extLst>
    </dgm:pt>
    <dgm:pt modelId="{76D3872F-FF5C-423F-8F52-F4B01DEDC64F}" type="pres">
      <dgm:prSet presAssocID="{9F544D9C-EC6B-474B-9DAF-33BD6530AC68}" presName="spaceRect" presStyleCnt="0"/>
      <dgm:spPr/>
    </dgm:pt>
    <dgm:pt modelId="{30C96B39-2FF1-44CA-8759-B534E1E5411F}" type="pres">
      <dgm:prSet presAssocID="{9F544D9C-EC6B-474B-9DAF-33BD6530AC68}" presName="parTx" presStyleLbl="revTx" presStyleIdx="2" presStyleCnt="4">
        <dgm:presLayoutVars>
          <dgm:chMax val="0"/>
          <dgm:chPref val="0"/>
        </dgm:presLayoutVars>
      </dgm:prSet>
      <dgm:spPr/>
    </dgm:pt>
    <dgm:pt modelId="{F3D2B8D1-9015-4244-8862-A3462EA52065}" type="pres">
      <dgm:prSet presAssocID="{68631BDD-ECF1-405C-ADB9-727E00967341}" presName="sibTrans" presStyleCnt="0"/>
      <dgm:spPr/>
    </dgm:pt>
    <dgm:pt modelId="{BEFDDE6E-B2F1-4EC5-9752-9FC0FB7E8FC6}" type="pres">
      <dgm:prSet presAssocID="{8D180E69-936D-4576-8948-31C3C570006D}" presName="compNode" presStyleCnt="0"/>
      <dgm:spPr/>
    </dgm:pt>
    <dgm:pt modelId="{5AF53DAB-62B0-4745-BF61-2B33B6DC0542}" type="pres">
      <dgm:prSet presAssocID="{8D180E69-936D-4576-8948-31C3C570006D}" presName="bgRect" presStyleLbl="bgShp" presStyleIdx="3" presStyleCnt="4"/>
      <dgm:spPr/>
    </dgm:pt>
    <dgm:pt modelId="{5FECCC7F-FF66-4A83-948F-DF2A4A4BBA2B}" type="pres">
      <dgm:prSet presAssocID="{8D180E69-936D-4576-8948-31C3C570006D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No sign"/>
        </a:ext>
      </dgm:extLst>
    </dgm:pt>
    <dgm:pt modelId="{61FF9894-BA96-48F5-99AD-D113F9B9FDE4}" type="pres">
      <dgm:prSet presAssocID="{8D180E69-936D-4576-8948-31C3C570006D}" presName="spaceRect" presStyleCnt="0"/>
      <dgm:spPr/>
    </dgm:pt>
    <dgm:pt modelId="{64FCAEDD-2939-4392-BE4B-CA81E534D9A6}" type="pres">
      <dgm:prSet presAssocID="{8D180E69-936D-4576-8948-31C3C570006D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2F2B2D03-E0B1-4333-8E1A-26FECF3957A0}" type="presOf" srcId="{9F544D9C-EC6B-474B-9DAF-33BD6530AC68}" destId="{30C96B39-2FF1-44CA-8759-B534E1E5411F}" srcOrd="0" destOrd="0" presId="urn:microsoft.com/office/officeart/2018/2/layout/IconVerticalSolidList"/>
    <dgm:cxn modelId="{7661FC41-5152-4468-AEA2-806CC900D9F3}" srcId="{32465A5B-8926-4099-AE98-A170486AEE25}" destId="{8D180E69-936D-4576-8948-31C3C570006D}" srcOrd="3" destOrd="0" parTransId="{BD568E2A-74DB-4E1E-AD0C-B488080EED18}" sibTransId="{1734ECCC-410E-4377-8307-E249DECDD6A3}"/>
    <dgm:cxn modelId="{F2DB8668-A518-4349-87AF-A15694EAC6FE}" srcId="{32465A5B-8926-4099-AE98-A170486AEE25}" destId="{9F544D9C-EC6B-474B-9DAF-33BD6530AC68}" srcOrd="2" destOrd="0" parTransId="{78CC04FF-0A18-45DB-B08B-F76AF420C4FB}" sibTransId="{68631BDD-ECF1-405C-ADB9-727E00967341}"/>
    <dgm:cxn modelId="{30C63888-1360-4DA2-BCC7-18071514F922}" type="presOf" srcId="{DD339C65-21A7-457E-A0FB-CDA633229C15}" destId="{EB74D23D-056E-4F65-BF3B-70D9B794F2DA}" srcOrd="0" destOrd="0" presId="urn:microsoft.com/office/officeart/2018/2/layout/IconVerticalSolidList"/>
    <dgm:cxn modelId="{C8D43993-38CF-4275-9EC2-CCA374A1FB17}" srcId="{32465A5B-8926-4099-AE98-A170486AEE25}" destId="{DD339C65-21A7-457E-A0FB-CDA633229C15}" srcOrd="0" destOrd="0" parTransId="{779A97CB-040C-40CB-BEB6-2FF58D2A4D81}" sibTransId="{B68000B4-CFBB-4E5A-9BC1-5702099FE878}"/>
    <dgm:cxn modelId="{5F80C7A1-C4A3-4EDA-8BF5-483DB629F120}" type="presOf" srcId="{7ED891BB-ADC8-4C23-8D54-F2A0AD0F8B4F}" destId="{B8C6E293-0ED5-4EE5-B6C8-397DAB3AAB89}" srcOrd="0" destOrd="0" presId="urn:microsoft.com/office/officeart/2018/2/layout/IconVerticalSolidList"/>
    <dgm:cxn modelId="{5DF862B2-75F5-4A49-8675-DADE96ED883B}" type="presOf" srcId="{32465A5B-8926-4099-AE98-A170486AEE25}" destId="{675CF881-B5A6-455A-9189-C0473300E3E0}" srcOrd="0" destOrd="0" presId="urn:microsoft.com/office/officeart/2018/2/layout/IconVerticalSolidList"/>
    <dgm:cxn modelId="{109819C0-6A18-45FC-8B1F-1279340AE260}" srcId="{32465A5B-8926-4099-AE98-A170486AEE25}" destId="{7ED891BB-ADC8-4C23-8D54-F2A0AD0F8B4F}" srcOrd="1" destOrd="0" parTransId="{DC93905D-6C8F-4DE0-AD1F-FDE0BDFB1D63}" sibTransId="{8EAFF9E9-3B76-4EED-81E8-B9BE9B60BF5C}"/>
    <dgm:cxn modelId="{BD605EE5-7CD0-4FCF-9BBA-E6252A18D73D}" type="presOf" srcId="{8D180E69-936D-4576-8948-31C3C570006D}" destId="{64FCAEDD-2939-4392-BE4B-CA81E534D9A6}" srcOrd="0" destOrd="0" presId="urn:microsoft.com/office/officeart/2018/2/layout/IconVerticalSolidList"/>
    <dgm:cxn modelId="{5682C1B3-AA60-49BC-87F3-04802DA8BEC0}" type="presParOf" srcId="{675CF881-B5A6-455A-9189-C0473300E3E0}" destId="{22DD9169-FF79-42F7-964C-2AF252AFFC2F}" srcOrd="0" destOrd="0" presId="urn:microsoft.com/office/officeart/2018/2/layout/IconVerticalSolidList"/>
    <dgm:cxn modelId="{4F957721-3D91-4D91-A9E2-0497B0C0CD8F}" type="presParOf" srcId="{22DD9169-FF79-42F7-964C-2AF252AFFC2F}" destId="{0EB882B0-C026-4866-A0A0-A5410265CA18}" srcOrd="0" destOrd="0" presId="urn:microsoft.com/office/officeart/2018/2/layout/IconVerticalSolidList"/>
    <dgm:cxn modelId="{03D0C593-5EB0-4671-A58E-236458E4B18D}" type="presParOf" srcId="{22DD9169-FF79-42F7-964C-2AF252AFFC2F}" destId="{395F7F85-25BE-4121-B15D-0F1A1958C36F}" srcOrd="1" destOrd="0" presId="urn:microsoft.com/office/officeart/2018/2/layout/IconVerticalSolidList"/>
    <dgm:cxn modelId="{96A0FF4F-40C2-4932-9BD3-99BE7C02F0A9}" type="presParOf" srcId="{22DD9169-FF79-42F7-964C-2AF252AFFC2F}" destId="{6AAA635B-1733-48E7-BF4E-92407EEC3C08}" srcOrd="2" destOrd="0" presId="urn:microsoft.com/office/officeart/2018/2/layout/IconVerticalSolidList"/>
    <dgm:cxn modelId="{D7C04A8F-DACB-4C6A-AB84-9C2AB46BC9E2}" type="presParOf" srcId="{22DD9169-FF79-42F7-964C-2AF252AFFC2F}" destId="{EB74D23D-056E-4F65-BF3B-70D9B794F2DA}" srcOrd="3" destOrd="0" presId="urn:microsoft.com/office/officeart/2018/2/layout/IconVerticalSolidList"/>
    <dgm:cxn modelId="{13F99DF5-49C8-465C-B6B2-76A19444452B}" type="presParOf" srcId="{675CF881-B5A6-455A-9189-C0473300E3E0}" destId="{611C19E8-64D0-468A-9595-2301D40665CE}" srcOrd="1" destOrd="0" presId="urn:microsoft.com/office/officeart/2018/2/layout/IconVerticalSolidList"/>
    <dgm:cxn modelId="{86ED4110-4416-49D0-B2D7-1A71FAA03B0F}" type="presParOf" srcId="{675CF881-B5A6-455A-9189-C0473300E3E0}" destId="{BFEA34E6-9CA4-4460-B89B-0F2CE000F912}" srcOrd="2" destOrd="0" presId="urn:microsoft.com/office/officeart/2018/2/layout/IconVerticalSolidList"/>
    <dgm:cxn modelId="{8C682422-CE2D-48EC-97B5-678E2CCE56FA}" type="presParOf" srcId="{BFEA34E6-9CA4-4460-B89B-0F2CE000F912}" destId="{D515B287-809B-46A3-939C-ADC43C8508BE}" srcOrd="0" destOrd="0" presId="urn:microsoft.com/office/officeart/2018/2/layout/IconVerticalSolidList"/>
    <dgm:cxn modelId="{F01F38F8-E449-4B65-B4F6-9941150B7474}" type="presParOf" srcId="{BFEA34E6-9CA4-4460-B89B-0F2CE000F912}" destId="{A52B42BF-7E20-4FE8-8022-DDECB573DB13}" srcOrd="1" destOrd="0" presId="urn:microsoft.com/office/officeart/2018/2/layout/IconVerticalSolidList"/>
    <dgm:cxn modelId="{340CB1CB-3935-4FBF-BDA5-5A3D098C6B28}" type="presParOf" srcId="{BFEA34E6-9CA4-4460-B89B-0F2CE000F912}" destId="{D3F15F25-15BC-4A8B-8DCE-511707855D21}" srcOrd="2" destOrd="0" presId="urn:microsoft.com/office/officeart/2018/2/layout/IconVerticalSolidList"/>
    <dgm:cxn modelId="{EF547D1E-6FC1-4C58-8DE0-317B262C6378}" type="presParOf" srcId="{BFEA34E6-9CA4-4460-B89B-0F2CE000F912}" destId="{B8C6E293-0ED5-4EE5-B6C8-397DAB3AAB89}" srcOrd="3" destOrd="0" presId="urn:microsoft.com/office/officeart/2018/2/layout/IconVerticalSolidList"/>
    <dgm:cxn modelId="{A5E9E80E-9C92-4177-9400-81A4300D7568}" type="presParOf" srcId="{675CF881-B5A6-455A-9189-C0473300E3E0}" destId="{74CA1A05-5710-46E3-8BBF-98FDFDD92C5A}" srcOrd="3" destOrd="0" presId="urn:microsoft.com/office/officeart/2018/2/layout/IconVerticalSolidList"/>
    <dgm:cxn modelId="{C1D9A948-CF37-4568-AB33-ABCDF8F7A50E}" type="presParOf" srcId="{675CF881-B5A6-455A-9189-C0473300E3E0}" destId="{C3515746-8295-4AAC-A723-3E2C250E0DFE}" srcOrd="4" destOrd="0" presId="urn:microsoft.com/office/officeart/2018/2/layout/IconVerticalSolidList"/>
    <dgm:cxn modelId="{413922CE-F7CA-4829-9FE6-68CC33EEF043}" type="presParOf" srcId="{C3515746-8295-4AAC-A723-3E2C250E0DFE}" destId="{38E686C8-69FD-424B-99D0-7B0A0AD8BE09}" srcOrd="0" destOrd="0" presId="urn:microsoft.com/office/officeart/2018/2/layout/IconVerticalSolidList"/>
    <dgm:cxn modelId="{D52B0F25-C67B-45B3-9B71-2ECE821A1DF8}" type="presParOf" srcId="{C3515746-8295-4AAC-A723-3E2C250E0DFE}" destId="{17AE1C8D-1C67-407A-8C46-A1C44F71AD65}" srcOrd="1" destOrd="0" presId="urn:microsoft.com/office/officeart/2018/2/layout/IconVerticalSolidList"/>
    <dgm:cxn modelId="{01C47C70-DACB-4362-BDC0-879D28D91EA8}" type="presParOf" srcId="{C3515746-8295-4AAC-A723-3E2C250E0DFE}" destId="{76D3872F-FF5C-423F-8F52-F4B01DEDC64F}" srcOrd="2" destOrd="0" presId="urn:microsoft.com/office/officeart/2018/2/layout/IconVerticalSolidList"/>
    <dgm:cxn modelId="{45978FE7-7463-4BCA-8F7F-99A0BC042BDF}" type="presParOf" srcId="{C3515746-8295-4AAC-A723-3E2C250E0DFE}" destId="{30C96B39-2FF1-44CA-8759-B534E1E5411F}" srcOrd="3" destOrd="0" presId="urn:microsoft.com/office/officeart/2018/2/layout/IconVerticalSolidList"/>
    <dgm:cxn modelId="{6CC4BA4A-174A-47D6-B3F1-AD9DFD425A9B}" type="presParOf" srcId="{675CF881-B5A6-455A-9189-C0473300E3E0}" destId="{F3D2B8D1-9015-4244-8862-A3462EA52065}" srcOrd="5" destOrd="0" presId="urn:microsoft.com/office/officeart/2018/2/layout/IconVerticalSolidList"/>
    <dgm:cxn modelId="{7562079F-4077-4EA5-86DA-262369190827}" type="presParOf" srcId="{675CF881-B5A6-455A-9189-C0473300E3E0}" destId="{BEFDDE6E-B2F1-4EC5-9752-9FC0FB7E8FC6}" srcOrd="6" destOrd="0" presId="urn:microsoft.com/office/officeart/2018/2/layout/IconVerticalSolidList"/>
    <dgm:cxn modelId="{61FF4F55-5F4F-4C29-9A32-3F659CF6D3E4}" type="presParOf" srcId="{BEFDDE6E-B2F1-4EC5-9752-9FC0FB7E8FC6}" destId="{5AF53DAB-62B0-4745-BF61-2B33B6DC0542}" srcOrd="0" destOrd="0" presId="urn:microsoft.com/office/officeart/2018/2/layout/IconVerticalSolidList"/>
    <dgm:cxn modelId="{BF312E61-9E56-46EB-87B9-A94444F9C8EF}" type="presParOf" srcId="{BEFDDE6E-B2F1-4EC5-9752-9FC0FB7E8FC6}" destId="{5FECCC7F-FF66-4A83-948F-DF2A4A4BBA2B}" srcOrd="1" destOrd="0" presId="urn:microsoft.com/office/officeart/2018/2/layout/IconVerticalSolidList"/>
    <dgm:cxn modelId="{90F0A217-3D61-42A4-89FD-4E90BFDEC93E}" type="presParOf" srcId="{BEFDDE6E-B2F1-4EC5-9752-9FC0FB7E8FC6}" destId="{61FF9894-BA96-48F5-99AD-D113F9B9FDE4}" srcOrd="2" destOrd="0" presId="urn:microsoft.com/office/officeart/2018/2/layout/IconVerticalSolidList"/>
    <dgm:cxn modelId="{66321DAD-0344-4800-B982-B0BF4474AF29}" type="presParOf" srcId="{BEFDDE6E-B2F1-4EC5-9752-9FC0FB7E8FC6}" destId="{64FCAEDD-2939-4392-BE4B-CA81E534D9A6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15B5660C-F043-409B-A481-830F95C319AB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4C2809C4-C64D-460A-85A9-AFD831DA438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Discretion </a:t>
          </a:r>
          <a:r>
            <a:rPr lang="en-GB" dirty="0"/>
            <a:t>– Beneficiaries have no say. </a:t>
          </a:r>
          <a:endParaRPr lang="en-US" dirty="0"/>
        </a:p>
      </dgm:t>
    </dgm:pt>
    <dgm:pt modelId="{45BA8571-1243-4BD4-8BFB-FBB21D89899B}" type="parTrans" cxnId="{5D964D8B-EABB-4147-BE44-602595CF3A93}">
      <dgm:prSet/>
      <dgm:spPr/>
      <dgm:t>
        <a:bodyPr/>
        <a:lstStyle/>
        <a:p>
          <a:endParaRPr lang="en-US"/>
        </a:p>
      </dgm:t>
    </dgm:pt>
    <dgm:pt modelId="{45F5E5BF-A990-47C3-9228-BD5F59DCE867}" type="sibTrans" cxnId="{5D964D8B-EABB-4147-BE44-602595CF3A93}">
      <dgm:prSet/>
      <dgm:spPr/>
      <dgm:t>
        <a:bodyPr/>
        <a:lstStyle/>
        <a:p>
          <a:endParaRPr lang="en-US"/>
        </a:p>
      </dgm:t>
    </dgm:pt>
    <dgm:pt modelId="{E02CFD1C-88CC-4524-83F5-956116A3336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No reason needs to be given by the trustees for decisions that they make. If they do the courts can take a look at the decision. </a:t>
          </a:r>
          <a:endParaRPr lang="en-US"/>
        </a:p>
      </dgm:t>
    </dgm:pt>
    <dgm:pt modelId="{4B2BC603-8150-46D5-B266-2F6B16223A7A}" type="parTrans" cxnId="{515B3497-A10D-459D-AC9D-D3E982D2FA1F}">
      <dgm:prSet/>
      <dgm:spPr/>
      <dgm:t>
        <a:bodyPr/>
        <a:lstStyle/>
        <a:p>
          <a:endParaRPr lang="en-US"/>
        </a:p>
      </dgm:t>
    </dgm:pt>
    <dgm:pt modelId="{AFB52020-35E2-4493-9859-A21032A5E8AA}" type="sibTrans" cxnId="{515B3497-A10D-459D-AC9D-D3E982D2FA1F}">
      <dgm:prSet/>
      <dgm:spPr/>
      <dgm:t>
        <a:bodyPr/>
        <a:lstStyle/>
        <a:p>
          <a:endParaRPr lang="en-US"/>
        </a:p>
      </dgm:t>
    </dgm:pt>
    <dgm:pt modelId="{0663157E-437B-4612-A7AC-66C8F60231C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All information must be shared with the court for them to make the correct decision as shown in cases such as Marley v Mutual Security Merchant Bank and Trust Co LTD [1991] </a:t>
          </a:r>
          <a:endParaRPr lang="en-US"/>
        </a:p>
      </dgm:t>
    </dgm:pt>
    <dgm:pt modelId="{AF064595-25D4-47D0-AFAC-F67118771E49}" type="parTrans" cxnId="{78B3FF1C-D277-4EF3-ABD4-F7887CB8550E}">
      <dgm:prSet/>
      <dgm:spPr/>
      <dgm:t>
        <a:bodyPr/>
        <a:lstStyle/>
        <a:p>
          <a:endParaRPr lang="en-US"/>
        </a:p>
      </dgm:t>
    </dgm:pt>
    <dgm:pt modelId="{7DC3EA6B-9F38-4237-805E-D5C90B3472B5}" type="sibTrans" cxnId="{78B3FF1C-D277-4EF3-ABD4-F7887CB8550E}">
      <dgm:prSet/>
      <dgm:spPr/>
      <dgm:t>
        <a:bodyPr/>
        <a:lstStyle/>
        <a:p>
          <a:endParaRPr lang="en-US"/>
        </a:p>
      </dgm:t>
    </dgm:pt>
    <dgm:pt modelId="{4B1CB719-8F80-4602-ACFD-A1BB4E4AAB04}" type="pres">
      <dgm:prSet presAssocID="{15B5660C-F043-409B-A481-830F95C319AB}" presName="root" presStyleCnt="0">
        <dgm:presLayoutVars>
          <dgm:dir/>
          <dgm:resizeHandles val="exact"/>
        </dgm:presLayoutVars>
      </dgm:prSet>
      <dgm:spPr/>
    </dgm:pt>
    <dgm:pt modelId="{BFAACC66-B50A-4F85-8A86-89ED48E02E91}" type="pres">
      <dgm:prSet presAssocID="{4C2809C4-C64D-460A-85A9-AFD831DA4383}" presName="compNode" presStyleCnt="0"/>
      <dgm:spPr/>
    </dgm:pt>
    <dgm:pt modelId="{34E1CBF7-0068-44FC-A6B8-8F1EC5E72951}" type="pres">
      <dgm:prSet presAssocID="{4C2809C4-C64D-460A-85A9-AFD831DA4383}" presName="bgRect" presStyleLbl="bgShp" presStyleIdx="0" presStyleCnt="3"/>
      <dgm:spPr/>
    </dgm:pt>
    <dgm:pt modelId="{06FB72E1-6F97-4CF6-A21A-37D427DCF813}" type="pres">
      <dgm:prSet presAssocID="{4C2809C4-C64D-460A-85A9-AFD831DA4383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Judge"/>
        </a:ext>
      </dgm:extLst>
    </dgm:pt>
    <dgm:pt modelId="{E5567E05-88AB-43B4-B5EB-933E7C77A306}" type="pres">
      <dgm:prSet presAssocID="{4C2809C4-C64D-460A-85A9-AFD831DA4383}" presName="spaceRect" presStyleCnt="0"/>
      <dgm:spPr/>
    </dgm:pt>
    <dgm:pt modelId="{0CA1C9E8-1316-4739-A7D4-0567A85CBC7C}" type="pres">
      <dgm:prSet presAssocID="{4C2809C4-C64D-460A-85A9-AFD831DA4383}" presName="parTx" presStyleLbl="revTx" presStyleIdx="0" presStyleCnt="3">
        <dgm:presLayoutVars>
          <dgm:chMax val="0"/>
          <dgm:chPref val="0"/>
        </dgm:presLayoutVars>
      </dgm:prSet>
      <dgm:spPr/>
    </dgm:pt>
    <dgm:pt modelId="{C0B24F24-87E8-4708-A443-4FEAFA05E98A}" type="pres">
      <dgm:prSet presAssocID="{45F5E5BF-A990-47C3-9228-BD5F59DCE867}" presName="sibTrans" presStyleCnt="0"/>
      <dgm:spPr/>
    </dgm:pt>
    <dgm:pt modelId="{35508515-1805-4EC0-B5DF-22D077B40E34}" type="pres">
      <dgm:prSet presAssocID="{E02CFD1C-88CC-4524-83F5-956116A33362}" presName="compNode" presStyleCnt="0"/>
      <dgm:spPr/>
    </dgm:pt>
    <dgm:pt modelId="{17461670-A74B-4E6E-83DB-D8B78055AD75}" type="pres">
      <dgm:prSet presAssocID="{E02CFD1C-88CC-4524-83F5-956116A33362}" presName="bgRect" presStyleLbl="bgShp" presStyleIdx="1" presStyleCnt="3"/>
      <dgm:spPr/>
    </dgm:pt>
    <dgm:pt modelId="{D071D84D-E367-4E30-AD1F-BEC8A2F61F22}" type="pres">
      <dgm:prSet presAssocID="{E02CFD1C-88CC-4524-83F5-956116A33362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529B537F-A3B8-4128-99A8-DFE8BF4A0EC6}" type="pres">
      <dgm:prSet presAssocID="{E02CFD1C-88CC-4524-83F5-956116A33362}" presName="spaceRect" presStyleCnt="0"/>
      <dgm:spPr/>
    </dgm:pt>
    <dgm:pt modelId="{AD69193F-54C3-4BEA-B5EC-198A75F4FD0B}" type="pres">
      <dgm:prSet presAssocID="{E02CFD1C-88CC-4524-83F5-956116A33362}" presName="parTx" presStyleLbl="revTx" presStyleIdx="1" presStyleCnt="3">
        <dgm:presLayoutVars>
          <dgm:chMax val="0"/>
          <dgm:chPref val="0"/>
        </dgm:presLayoutVars>
      </dgm:prSet>
      <dgm:spPr/>
    </dgm:pt>
    <dgm:pt modelId="{9234F672-E50F-47D3-A10A-CD31F3674D18}" type="pres">
      <dgm:prSet presAssocID="{AFB52020-35E2-4493-9859-A21032A5E8AA}" presName="sibTrans" presStyleCnt="0"/>
      <dgm:spPr/>
    </dgm:pt>
    <dgm:pt modelId="{0689FB54-BB03-4D9C-86D5-06434831CBA2}" type="pres">
      <dgm:prSet presAssocID="{0663157E-437B-4612-A7AC-66C8F60231CF}" presName="compNode" presStyleCnt="0"/>
      <dgm:spPr/>
    </dgm:pt>
    <dgm:pt modelId="{4D53AEB4-3921-4DED-B229-2066567F5193}" type="pres">
      <dgm:prSet presAssocID="{0663157E-437B-4612-A7AC-66C8F60231CF}" presName="bgRect" presStyleLbl="bgShp" presStyleIdx="2" presStyleCnt="3"/>
      <dgm:spPr/>
    </dgm:pt>
    <dgm:pt modelId="{9DDB5097-D44A-480C-9770-D5CEFED6070E}" type="pres">
      <dgm:prSet presAssocID="{0663157E-437B-4612-A7AC-66C8F60231CF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ank"/>
        </a:ext>
      </dgm:extLst>
    </dgm:pt>
    <dgm:pt modelId="{A8DFA83B-A87A-42EB-9B18-842748D313D7}" type="pres">
      <dgm:prSet presAssocID="{0663157E-437B-4612-A7AC-66C8F60231CF}" presName="spaceRect" presStyleCnt="0"/>
      <dgm:spPr/>
    </dgm:pt>
    <dgm:pt modelId="{FDDD8B4B-3C9C-4867-8388-C9DCCD070AC5}" type="pres">
      <dgm:prSet presAssocID="{0663157E-437B-4612-A7AC-66C8F60231CF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78B3FF1C-D277-4EF3-ABD4-F7887CB8550E}" srcId="{15B5660C-F043-409B-A481-830F95C319AB}" destId="{0663157E-437B-4612-A7AC-66C8F60231CF}" srcOrd="2" destOrd="0" parTransId="{AF064595-25D4-47D0-AFAC-F67118771E49}" sibTransId="{7DC3EA6B-9F38-4237-805E-D5C90B3472B5}"/>
    <dgm:cxn modelId="{F2FFF13F-64D2-4808-91A7-F3F9532D0256}" type="presOf" srcId="{15B5660C-F043-409B-A481-830F95C319AB}" destId="{4B1CB719-8F80-4602-ACFD-A1BB4E4AAB04}" srcOrd="0" destOrd="0" presId="urn:microsoft.com/office/officeart/2018/2/layout/IconVerticalSolidList"/>
    <dgm:cxn modelId="{5CD3B26F-9D66-4887-B38E-2B077C6602FF}" type="presOf" srcId="{E02CFD1C-88CC-4524-83F5-956116A33362}" destId="{AD69193F-54C3-4BEA-B5EC-198A75F4FD0B}" srcOrd="0" destOrd="0" presId="urn:microsoft.com/office/officeart/2018/2/layout/IconVerticalSolidList"/>
    <dgm:cxn modelId="{AC583551-B08E-4C67-95FF-008E90D261D5}" type="presOf" srcId="{4C2809C4-C64D-460A-85A9-AFD831DA4383}" destId="{0CA1C9E8-1316-4739-A7D4-0567A85CBC7C}" srcOrd="0" destOrd="0" presId="urn:microsoft.com/office/officeart/2018/2/layout/IconVerticalSolidList"/>
    <dgm:cxn modelId="{5D964D8B-EABB-4147-BE44-602595CF3A93}" srcId="{15B5660C-F043-409B-A481-830F95C319AB}" destId="{4C2809C4-C64D-460A-85A9-AFD831DA4383}" srcOrd="0" destOrd="0" parTransId="{45BA8571-1243-4BD4-8BFB-FBB21D89899B}" sibTransId="{45F5E5BF-A990-47C3-9228-BD5F59DCE867}"/>
    <dgm:cxn modelId="{B9238E92-5B9A-4831-964A-D02B4590A898}" type="presOf" srcId="{0663157E-437B-4612-A7AC-66C8F60231CF}" destId="{FDDD8B4B-3C9C-4867-8388-C9DCCD070AC5}" srcOrd="0" destOrd="0" presId="urn:microsoft.com/office/officeart/2018/2/layout/IconVerticalSolidList"/>
    <dgm:cxn modelId="{515B3497-A10D-459D-AC9D-D3E982D2FA1F}" srcId="{15B5660C-F043-409B-A481-830F95C319AB}" destId="{E02CFD1C-88CC-4524-83F5-956116A33362}" srcOrd="1" destOrd="0" parTransId="{4B2BC603-8150-46D5-B266-2F6B16223A7A}" sibTransId="{AFB52020-35E2-4493-9859-A21032A5E8AA}"/>
    <dgm:cxn modelId="{909AB73E-2B32-4503-8C3D-8078820603D0}" type="presParOf" srcId="{4B1CB719-8F80-4602-ACFD-A1BB4E4AAB04}" destId="{BFAACC66-B50A-4F85-8A86-89ED48E02E91}" srcOrd="0" destOrd="0" presId="urn:microsoft.com/office/officeart/2018/2/layout/IconVerticalSolidList"/>
    <dgm:cxn modelId="{13F1D8E7-4FF6-4350-AAB6-CAED930537F7}" type="presParOf" srcId="{BFAACC66-B50A-4F85-8A86-89ED48E02E91}" destId="{34E1CBF7-0068-44FC-A6B8-8F1EC5E72951}" srcOrd="0" destOrd="0" presId="urn:microsoft.com/office/officeart/2018/2/layout/IconVerticalSolidList"/>
    <dgm:cxn modelId="{161DADA1-42C9-4725-80A6-E044FBC7C9DF}" type="presParOf" srcId="{BFAACC66-B50A-4F85-8A86-89ED48E02E91}" destId="{06FB72E1-6F97-4CF6-A21A-37D427DCF813}" srcOrd="1" destOrd="0" presId="urn:microsoft.com/office/officeart/2018/2/layout/IconVerticalSolidList"/>
    <dgm:cxn modelId="{2D37B024-D75C-47BD-BD65-17567F34FF4F}" type="presParOf" srcId="{BFAACC66-B50A-4F85-8A86-89ED48E02E91}" destId="{E5567E05-88AB-43B4-B5EB-933E7C77A306}" srcOrd="2" destOrd="0" presId="urn:microsoft.com/office/officeart/2018/2/layout/IconVerticalSolidList"/>
    <dgm:cxn modelId="{54772992-8B6F-41C5-8D5E-CAE80D0059DC}" type="presParOf" srcId="{BFAACC66-B50A-4F85-8A86-89ED48E02E91}" destId="{0CA1C9E8-1316-4739-A7D4-0567A85CBC7C}" srcOrd="3" destOrd="0" presId="urn:microsoft.com/office/officeart/2018/2/layout/IconVerticalSolidList"/>
    <dgm:cxn modelId="{ACB54703-19BB-4471-BD11-77B22001869F}" type="presParOf" srcId="{4B1CB719-8F80-4602-ACFD-A1BB4E4AAB04}" destId="{C0B24F24-87E8-4708-A443-4FEAFA05E98A}" srcOrd="1" destOrd="0" presId="urn:microsoft.com/office/officeart/2018/2/layout/IconVerticalSolidList"/>
    <dgm:cxn modelId="{8D414DB9-E1D8-44F1-B088-3D445E41E8C5}" type="presParOf" srcId="{4B1CB719-8F80-4602-ACFD-A1BB4E4AAB04}" destId="{35508515-1805-4EC0-B5DF-22D077B40E34}" srcOrd="2" destOrd="0" presId="urn:microsoft.com/office/officeart/2018/2/layout/IconVerticalSolidList"/>
    <dgm:cxn modelId="{D14A72ED-A979-45DA-8DB3-59E10A02B38E}" type="presParOf" srcId="{35508515-1805-4EC0-B5DF-22D077B40E34}" destId="{17461670-A74B-4E6E-83DB-D8B78055AD75}" srcOrd="0" destOrd="0" presId="urn:microsoft.com/office/officeart/2018/2/layout/IconVerticalSolidList"/>
    <dgm:cxn modelId="{85D650B8-BBEF-4485-A6CC-38C34D51AC65}" type="presParOf" srcId="{35508515-1805-4EC0-B5DF-22D077B40E34}" destId="{D071D84D-E367-4E30-AD1F-BEC8A2F61F22}" srcOrd="1" destOrd="0" presId="urn:microsoft.com/office/officeart/2018/2/layout/IconVerticalSolidList"/>
    <dgm:cxn modelId="{D7793D7A-8A11-43F4-9063-5272A3B2D11E}" type="presParOf" srcId="{35508515-1805-4EC0-B5DF-22D077B40E34}" destId="{529B537F-A3B8-4128-99A8-DFE8BF4A0EC6}" srcOrd="2" destOrd="0" presId="urn:microsoft.com/office/officeart/2018/2/layout/IconVerticalSolidList"/>
    <dgm:cxn modelId="{FC985E6D-C088-4F0B-B688-52998B902A45}" type="presParOf" srcId="{35508515-1805-4EC0-B5DF-22D077B40E34}" destId="{AD69193F-54C3-4BEA-B5EC-198A75F4FD0B}" srcOrd="3" destOrd="0" presId="urn:microsoft.com/office/officeart/2018/2/layout/IconVerticalSolidList"/>
    <dgm:cxn modelId="{7CF3EC40-BDA6-4D22-B882-12CDA4EAA3EA}" type="presParOf" srcId="{4B1CB719-8F80-4602-ACFD-A1BB4E4AAB04}" destId="{9234F672-E50F-47D3-A10A-CD31F3674D18}" srcOrd="3" destOrd="0" presId="urn:microsoft.com/office/officeart/2018/2/layout/IconVerticalSolidList"/>
    <dgm:cxn modelId="{B1FF7C92-6A5C-4433-873E-7136009BD8F7}" type="presParOf" srcId="{4B1CB719-8F80-4602-ACFD-A1BB4E4AAB04}" destId="{0689FB54-BB03-4D9C-86D5-06434831CBA2}" srcOrd="4" destOrd="0" presId="urn:microsoft.com/office/officeart/2018/2/layout/IconVerticalSolidList"/>
    <dgm:cxn modelId="{0F9C2E86-9A38-46BA-85B5-9FC5942A9B92}" type="presParOf" srcId="{0689FB54-BB03-4D9C-86D5-06434831CBA2}" destId="{4D53AEB4-3921-4DED-B229-2066567F5193}" srcOrd="0" destOrd="0" presId="urn:microsoft.com/office/officeart/2018/2/layout/IconVerticalSolidList"/>
    <dgm:cxn modelId="{F88D65E1-ACD3-439D-880E-4D2344BFEDEE}" type="presParOf" srcId="{0689FB54-BB03-4D9C-86D5-06434831CBA2}" destId="{9DDB5097-D44A-480C-9770-D5CEFED6070E}" srcOrd="1" destOrd="0" presId="urn:microsoft.com/office/officeart/2018/2/layout/IconVerticalSolidList"/>
    <dgm:cxn modelId="{74F44981-4057-439A-9234-75C8C71B7425}" type="presParOf" srcId="{0689FB54-BB03-4D9C-86D5-06434831CBA2}" destId="{A8DFA83B-A87A-42EB-9B18-842748D313D7}" srcOrd="2" destOrd="0" presId="urn:microsoft.com/office/officeart/2018/2/layout/IconVerticalSolidList"/>
    <dgm:cxn modelId="{68035BC2-A057-49AB-BCA3-66962C4F011C}" type="presParOf" srcId="{0689FB54-BB03-4D9C-86D5-06434831CBA2}" destId="{FDDD8B4B-3C9C-4867-8388-C9DCCD070AC5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FF784262-7BF8-4824-BBF1-5D9A50964718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679667DA-DD46-4042-A888-926965BDC30E}">
      <dgm:prSet/>
      <dgm:spPr/>
      <dgm:t>
        <a:bodyPr/>
        <a:lstStyle/>
        <a:p>
          <a:pPr>
            <a:defRPr cap="all"/>
          </a:pPr>
          <a:r>
            <a:rPr lang="en-GB"/>
            <a:t>Breach of trust – Will be released (No workshop as not relevant to your exam) </a:t>
          </a:r>
          <a:endParaRPr lang="en-US"/>
        </a:p>
      </dgm:t>
    </dgm:pt>
    <dgm:pt modelId="{7C408D98-C45C-4ED6-A793-D40F685AE1EF}" type="parTrans" cxnId="{B8258D9C-C866-46E1-ABDB-71B65B7E293F}">
      <dgm:prSet/>
      <dgm:spPr/>
      <dgm:t>
        <a:bodyPr/>
        <a:lstStyle/>
        <a:p>
          <a:endParaRPr lang="en-US"/>
        </a:p>
      </dgm:t>
    </dgm:pt>
    <dgm:pt modelId="{41B17500-1B7E-4A12-A9B2-EDCDE9E1CB51}" type="sibTrans" cxnId="{B8258D9C-C866-46E1-ABDB-71B65B7E293F}">
      <dgm:prSet/>
      <dgm:spPr/>
      <dgm:t>
        <a:bodyPr/>
        <a:lstStyle/>
        <a:p>
          <a:endParaRPr lang="en-US"/>
        </a:p>
      </dgm:t>
    </dgm:pt>
    <dgm:pt modelId="{CB58846A-17C4-4980-869F-62BA9F0B30DA}">
      <dgm:prSet/>
      <dgm:spPr/>
      <dgm:t>
        <a:bodyPr/>
        <a:lstStyle/>
        <a:p>
          <a:pPr>
            <a:defRPr cap="all"/>
          </a:pPr>
          <a:r>
            <a:rPr lang="en-GB"/>
            <a:t>No taught session, we will be doing revision. </a:t>
          </a:r>
          <a:endParaRPr lang="en-US"/>
        </a:p>
      </dgm:t>
    </dgm:pt>
    <dgm:pt modelId="{66887020-08E8-4EF6-B7E9-CAC996F6E0C1}" type="parTrans" cxnId="{8EA8D4D4-10F4-40FD-BA13-67F4AF0F214E}">
      <dgm:prSet/>
      <dgm:spPr/>
      <dgm:t>
        <a:bodyPr/>
        <a:lstStyle/>
        <a:p>
          <a:endParaRPr lang="en-US"/>
        </a:p>
      </dgm:t>
    </dgm:pt>
    <dgm:pt modelId="{F07ACAE6-2519-46B7-A749-A992E157E3EB}" type="sibTrans" cxnId="{8EA8D4D4-10F4-40FD-BA13-67F4AF0F214E}">
      <dgm:prSet/>
      <dgm:spPr/>
      <dgm:t>
        <a:bodyPr/>
        <a:lstStyle/>
        <a:p>
          <a:endParaRPr lang="en-US"/>
        </a:p>
      </dgm:t>
    </dgm:pt>
    <dgm:pt modelId="{85FFF439-9BB7-45AE-AF10-A50786DC21FF}">
      <dgm:prSet/>
      <dgm:spPr/>
      <dgm:t>
        <a:bodyPr/>
        <a:lstStyle/>
        <a:p>
          <a:pPr>
            <a:defRPr cap="all"/>
          </a:pPr>
          <a:r>
            <a:rPr lang="en-GB"/>
            <a:t>Not compulsory to attend. </a:t>
          </a:r>
          <a:endParaRPr lang="en-US"/>
        </a:p>
      </dgm:t>
    </dgm:pt>
    <dgm:pt modelId="{7D5A1BF1-B623-4326-A7DF-2BA64F60FB8D}" type="parTrans" cxnId="{32DE16CC-676F-468B-8DD1-5D5B40C153CE}">
      <dgm:prSet/>
      <dgm:spPr/>
      <dgm:t>
        <a:bodyPr/>
        <a:lstStyle/>
        <a:p>
          <a:endParaRPr lang="en-US"/>
        </a:p>
      </dgm:t>
    </dgm:pt>
    <dgm:pt modelId="{DFB8CB6E-59E6-43B8-BE39-284DECFD5FAC}" type="sibTrans" cxnId="{32DE16CC-676F-468B-8DD1-5D5B40C153CE}">
      <dgm:prSet/>
      <dgm:spPr/>
      <dgm:t>
        <a:bodyPr/>
        <a:lstStyle/>
        <a:p>
          <a:endParaRPr lang="en-US"/>
        </a:p>
      </dgm:t>
    </dgm:pt>
    <dgm:pt modelId="{5CA7BEB3-F87E-4299-A325-67B0CBC5E569}" type="pres">
      <dgm:prSet presAssocID="{FF784262-7BF8-4824-BBF1-5D9A50964718}" presName="root" presStyleCnt="0">
        <dgm:presLayoutVars>
          <dgm:dir/>
          <dgm:resizeHandles val="exact"/>
        </dgm:presLayoutVars>
      </dgm:prSet>
      <dgm:spPr/>
    </dgm:pt>
    <dgm:pt modelId="{B854930B-48A4-4EB6-AF45-E8E6DEB41771}" type="pres">
      <dgm:prSet presAssocID="{679667DA-DD46-4042-A888-926965BDC30E}" presName="compNode" presStyleCnt="0"/>
      <dgm:spPr/>
    </dgm:pt>
    <dgm:pt modelId="{46A242A9-2B9E-421C-89D9-F7CC0FA02F4C}" type="pres">
      <dgm:prSet presAssocID="{679667DA-DD46-4042-A888-926965BDC30E}" presName="iconBgRect" presStyleLbl="bgShp" presStyleIdx="0" presStyleCnt="3"/>
      <dgm:spPr/>
    </dgm:pt>
    <dgm:pt modelId="{2AC707BF-5B27-4597-9113-1D6252B71C60}" type="pres">
      <dgm:prSet presAssocID="{679667DA-DD46-4042-A888-926965BDC30E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No sign"/>
        </a:ext>
      </dgm:extLst>
    </dgm:pt>
    <dgm:pt modelId="{482E101B-A7AE-424D-81AA-6D91B7EF77B6}" type="pres">
      <dgm:prSet presAssocID="{679667DA-DD46-4042-A888-926965BDC30E}" presName="spaceRect" presStyleCnt="0"/>
      <dgm:spPr/>
    </dgm:pt>
    <dgm:pt modelId="{4FFBED97-512B-4D22-83E1-502165327660}" type="pres">
      <dgm:prSet presAssocID="{679667DA-DD46-4042-A888-926965BDC30E}" presName="textRect" presStyleLbl="revTx" presStyleIdx="0" presStyleCnt="3">
        <dgm:presLayoutVars>
          <dgm:chMax val="1"/>
          <dgm:chPref val="1"/>
        </dgm:presLayoutVars>
      </dgm:prSet>
      <dgm:spPr/>
    </dgm:pt>
    <dgm:pt modelId="{4663FBD0-ACBB-4B0B-890E-E9B19D008585}" type="pres">
      <dgm:prSet presAssocID="{41B17500-1B7E-4A12-A9B2-EDCDE9E1CB51}" presName="sibTrans" presStyleCnt="0"/>
      <dgm:spPr/>
    </dgm:pt>
    <dgm:pt modelId="{95110B98-9422-4639-8869-29A42214F38C}" type="pres">
      <dgm:prSet presAssocID="{CB58846A-17C4-4980-869F-62BA9F0B30DA}" presName="compNode" presStyleCnt="0"/>
      <dgm:spPr/>
    </dgm:pt>
    <dgm:pt modelId="{23B0ECD4-27D0-4B5F-A47C-A7C2EEA8A561}" type="pres">
      <dgm:prSet presAssocID="{CB58846A-17C4-4980-869F-62BA9F0B30DA}" presName="iconBgRect" presStyleLbl="bgShp" presStyleIdx="1" presStyleCnt="3"/>
      <dgm:spPr/>
    </dgm:pt>
    <dgm:pt modelId="{9FFFC4A5-24CB-468F-A265-35B805915A6D}" type="pres">
      <dgm:prSet presAssocID="{CB58846A-17C4-4980-869F-62BA9F0B30DA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4CF29CC8-6E52-4D01-AF5E-246388A08004}" type="pres">
      <dgm:prSet presAssocID="{CB58846A-17C4-4980-869F-62BA9F0B30DA}" presName="spaceRect" presStyleCnt="0"/>
      <dgm:spPr/>
    </dgm:pt>
    <dgm:pt modelId="{A8B253BD-D4E1-4791-934A-8C40F347FB1F}" type="pres">
      <dgm:prSet presAssocID="{CB58846A-17C4-4980-869F-62BA9F0B30DA}" presName="textRect" presStyleLbl="revTx" presStyleIdx="1" presStyleCnt="3">
        <dgm:presLayoutVars>
          <dgm:chMax val="1"/>
          <dgm:chPref val="1"/>
        </dgm:presLayoutVars>
      </dgm:prSet>
      <dgm:spPr/>
    </dgm:pt>
    <dgm:pt modelId="{285B7FF2-4036-4130-B017-8F3BB2106E12}" type="pres">
      <dgm:prSet presAssocID="{F07ACAE6-2519-46B7-A749-A992E157E3EB}" presName="sibTrans" presStyleCnt="0"/>
      <dgm:spPr/>
    </dgm:pt>
    <dgm:pt modelId="{5865615A-2F76-4048-A310-4BD30C0C9324}" type="pres">
      <dgm:prSet presAssocID="{85FFF439-9BB7-45AE-AF10-A50786DC21FF}" presName="compNode" presStyleCnt="0"/>
      <dgm:spPr/>
    </dgm:pt>
    <dgm:pt modelId="{E1E042AC-EF82-4AF7-A06B-E60ED9E09EC3}" type="pres">
      <dgm:prSet presAssocID="{85FFF439-9BB7-45AE-AF10-A50786DC21FF}" presName="iconBgRect" presStyleLbl="bgShp" presStyleIdx="2" presStyleCnt="3"/>
      <dgm:spPr/>
    </dgm:pt>
    <dgm:pt modelId="{109C9558-9A29-42B0-9420-937CA5CF4EC2}" type="pres">
      <dgm:prSet presAssocID="{85FFF439-9BB7-45AE-AF10-A50786DC21FF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orbidden"/>
        </a:ext>
      </dgm:extLst>
    </dgm:pt>
    <dgm:pt modelId="{24189481-C9D3-49A6-BC34-DFDF43461DBF}" type="pres">
      <dgm:prSet presAssocID="{85FFF439-9BB7-45AE-AF10-A50786DC21FF}" presName="spaceRect" presStyleCnt="0"/>
      <dgm:spPr/>
    </dgm:pt>
    <dgm:pt modelId="{5DC6A089-3668-4655-80FA-014C71DC8829}" type="pres">
      <dgm:prSet presAssocID="{85FFF439-9BB7-45AE-AF10-A50786DC21FF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9C33234D-0131-4C25-9BAE-C40BDBAA5743}" type="presOf" srcId="{679667DA-DD46-4042-A888-926965BDC30E}" destId="{4FFBED97-512B-4D22-83E1-502165327660}" srcOrd="0" destOrd="0" presId="urn:microsoft.com/office/officeart/2018/5/layout/IconCircleLabelList"/>
    <dgm:cxn modelId="{AEF6DF4E-08A2-449B-900C-55BB832C0CDE}" type="presOf" srcId="{85FFF439-9BB7-45AE-AF10-A50786DC21FF}" destId="{5DC6A089-3668-4655-80FA-014C71DC8829}" srcOrd="0" destOrd="0" presId="urn:microsoft.com/office/officeart/2018/5/layout/IconCircleLabelList"/>
    <dgm:cxn modelId="{85B89477-946E-482A-BB8A-AE53E9B3A4E1}" type="presOf" srcId="{CB58846A-17C4-4980-869F-62BA9F0B30DA}" destId="{A8B253BD-D4E1-4791-934A-8C40F347FB1F}" srcOrd="0" destOrd="0" presId="urn:microsoft.com/office/officeart/2018/5/layout/IconCircleLabelList"/>
    <dgm:cxn modelId="{B8258D9C-C866-46E1-ABDB-71B65B7E293F}" srcId="{FF784262-7BF8-4824-BBF1-5D9A50964718}" destId="{679667DA-DD46-4042-A888-926965BDC30E}" srcOrd="0" destOrd="0" parTransId="{7C408D98-C45C-4ED6-A793-D40F685AE1EF}" sibTransId="{41B17500-1B7E-4A12-A9B2-EDCDE9E1CB51}"/>
    <dgm:cxn modelId="{118914AB-0D49-4558-A661-4DA6FBAAE855}" type="presOf" srcId="{FF784262-7BF8-4824-BBF1-5D9A50964718}" destId="{5CA7BEB3-F87E-4299-A325-67B0CBC5E569}" srcOrd="0" destOrd="0" presId="urn:microsoft.com/office/officeart/2018/5/layout/IconCircleLabelList"/>
    <dgm:cxn modelId="{32DE16CC-676F-468B-8DD1-5D5B40C153CE}" srcId="{FF784262-7BF8-4824-BBF1-5D9A50964718}" destId="{85FFF439-9BB7-45AE-AF10-A50786DC21FF}" srcOrd="2" destOrd="0" parTransId="{7D5A1BF1-B623-4326-A7DF-2BA64F60FB8D}" sibTransId="{DFB8CB6E-59E6-43B8-BE39-284DECFD5FAC}"/>
    <dgm:cxn modelId="{8EA8D4D4-10F4-40FD-BA13-67F4AF0F214E}" srcId="{FF784262-7BF8-4824-BBF1-5D9A50964718}" destId="{CB58846A-17C4-4980-869F-62BA9F0B30DA}" srcOrd="1" destOrd="0" parTransId="{66887020-08E8-4EF6-B7E9-CAC996F6E0C1}" sibTransId="{F07ACAE6-2519-46B7-A749-A992E157E3EB}"/>
    <dgm:cxn modelId="{C0999E9C-6C59-4B61-BFA1-D32CB7515E32}" type="presParOf" srcId="{5CA7BEB3-F87E-4299-A325-67B0CBC5E569}" destId="{B854930B-48A4-4EB6-AF45-E8E6DEB41771}" srcOrd="0" destOrd="0" presId="urn:microsoft.com/office/officeart/2018/5/layout/IconCircleLabelList"/>
    <dgm:cxn modelId="{10CF156C-5D39-439C-B5C5-E6BB6BB1332F}" type="presParOf" srcId="{B854930B-48A4-4EB6-AF45-E8E6DEB41771}" destId="{46A242A9-2B9E-421C-89D9-F7CC0FA02F4C}" srcOrd="0" destOrd="0" presId="urn:microsoft.com/office/officeart/2018/5/layout/IconCircleLabelList"/>
    <dgm:cxn modelId="{B69226B1-651D-42E5-8324-D58E09650553}" type="presParOf" srcId="{B854930B-48A4-4EB6-AF45-E8E6DEB41771}" destId="{2AC707BF-5B27-4597-9113-1D6252B71C60}" srcOrd="1" destOrd="0" presId="urn:microsoft.com/office/officeart/2018/5/layout/IconCircleLabelList"/>
    <dgm:cxn modelId="{84EA63C6-4679-4964-82A5-2FE22B62B217}" type="presParOf" srcId="{B854930B-48A4-4EB6-AF45-E8E6DEB41771}" destId="{482E101B-A7AE-424D-81AA-6D91B7EF77B6}" srcOrd="2" destOrd="0" presId="urn:microsoft.com/office/officeart/2018/5/layout/IconCircleLabelList"/>
    <dgm:cxn modelId="{57E67DC1-257A-4290-9DF9-11F58925252F}" type="presParOf" srcId="{B854930B-48A4-4EB6-AF45-E8E6DEB41771}" destId="{4FFBED97-512B-4D22-83E1-502165327660}" srcOrd="3" destOrd="0" presId="urn:microsoft.com/office/officeart/2018/5/layout/IconCircleLabelList"/>
    <dgm:cxn modelId="{F020D141-F509-40C3-B635-A4A6E5699EAA}" type="presParOf" srcId="{5CA7BEB3-F87E-4299-A325-67B0CBC5E569}" destId="{4663FBD0-ACBB-4B0B-890E-E9B19D008585}" srcOrd="1" destOrd="0" presId="urn:microsoft.com/office/officeart/2018/5/layout/IconCircleLabelList"/>
    <dgm:cxn modelId="{4519F8DE-D2E9-447A-9E4D-FA9F112E80BC}" type="presParOf" srcId="{5CA7BEB3-F87E-4299-A325-67B0CBC5E569}" destId="{95110B98-9422-4639-8869-29A42214F38C}" srcOrd="2" destOrd="0" presId="urn:microsoft.com/office/officeart/2018/5/layout/IconCircleLabelList"/>
    <dgm:cxn modelId="{C9F2C167-46FE-4260-B402-F59FD145BD15}" type="presParOf" srcId="{95110B98-9422-4639-8869-29A42214F38C}" destId="{23B0ECD4-27D0-4B5F-A47C-A7C2EEA8A561}" srcOrd="0" destOrd="0" presId="urn:microsoft.com/office/officeart/2018/5/layout/IconCircleLabelList"/>
    <dgm:cxn modelId="{9FC1CCF5-6EC4-4C6D-A323-86D2B75BCF34}" type="presParOf" srcId="{95110B98-9422-4639-8869-29A42214F38C}" destId="{9FFFC4A5-24CB-468F-A265-35B805915A6D}" srcOrd="1" destOrd="0" presId="urn:microsoft.com/office/officeart/2018/5/layout/IconCircleLabelList"/>
    <dgm:cxn modelId="{7E547585-9DA4-456B-96E5-B20B01696272}" type="presParOf" srcId="{95110B98-9422-4639-8869-29A42214F38C}" destId="{4CF29CC8-6E52-4D01-AF5E-246388A08004}" srcOrd="2" destOrd="0" presId="urn:microsoft.com/office/officeart/2018/5/layout/IconCircleLabelList"/>
    <dgm:cxn modelId="{7E0D4E33-3DD4-43DE-91C4-16B376F7938E}" type="presParOf" srcId="{95110B98-9422-4639-8869-29A42214F38C}" destId="{A8B253BD-D4E1-4791-934A-8C40F347FB1F}" srcOrd="3" destOrd="0" presId="urn:microsoft.com/office/officeart/2018/5/layout/IconCircleLabelList"/>
    <dgm:cxn modelId="{268453F9-308E-48BF-8C42-A21E6DC9B6AF}" type="presParOf" srcId="{5CA7BEB3-F87E-4299-A325-67B0CBC5E569}" destId="{285B7FF2-4036-4130-B017-8F3BB2106E12}" srcOrd="3" destOrd="0" presId="urn:microsoft.com/office/officeart/2018/5/layout/IconCircleLabelList"/>
    <dgm:cxn modelId="{0E9F00D4-7F68-478D-8AC1-EF27125C73F0}" type="presParOf" srcId="{5CA7BEB3-F87E-4299-A325-67B0CBC5E569}" destId="{5865615A-2F76-4048-A310-4BD30C0C9324}" srcOrd="4" destOrd="0" presId="urn:microsoft.com/office/officeart/2018/5/layout/IconCircleLabelList"/>
    <dgm:cxn modelId="{D3452560-4B52-41D1-BB81-3E9CE38C5C08}" type="presParOf" srcId="{5865615A-2F76-4048-A310-4BD30C0C9324}" destId="{E1E042AC-EF82-4AF7-A06B-E60ED9E09EC3}" srcOrd="0" destOrd="0" presId="urn:microsoft.com/office/officeart/2018/5/layout/IconCircleLabelList"/>
    <dgm:cxn modelId="{F45CF781-6607-412A-9D12-8E0B26FF3351}" type="presParOf" srcId="{5865615A-2F76-4048-A310-4BD30C0C9324}" destId="{109C9558-9A29-42B0-9420-937CA5CF4EC2}" srcOrd="1" destOrd="0" presId="urn:microsoft.com/office/officeart/2018/5/layout/IconCircleLabelList"/>
    <dgm:cxn modelId="{8BF6D1B0-B3B9-43F9-A361-BEAEC3F4F79C}" type="presParOf" srcId="{5865615A-2F76-4048-A310-4BD30C0C9324}" destId="{24189481-C9D3-49A6-BC34-DFDF43461DBF}" srcOrd="2" destOrd="0" presId="urn:microsoft.com/office/officeart/2018/5/layout/IconCircleLabelList"/>
    <dgm:cxn modelId="{A855DDFA-43C4-4ADE-93F9-8BBE28F697D4}" type="presParOf" srcId="{5865615A-2F76-4048-A310-4BD30C0C9324}" destId="{5DC6A089-3668-4655-80FA-014C71DC8829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76659404-AC41-45A1-A935-B5EC95989F32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43B481E1-34FC-4EE5-A00C-5E28D1BC6BD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Was there intention to create a trust case law- </a:t>
          </a:r>
          <a:endParaRPr lang="en-US"/>
        </a:p>
      </dgm:t>
    </dgm:pt>
    <dgm:pt modelId="{306240E8-2D4A-4280-BEEF-F441094155AB}" type="parTrans" cxnId="{43533117-7107-4A76-8521-67B409819FE2}">
      <dgm:prSet/>
      <dgm:spPr/>
      <dgm:t>
        <a:bodyPr/>
        <a:lstStyle/>
        <a:p>
          <a:endParaRPr lang="en-US"/>
        </a:p>
      </dgm:t>
    </dgm:pt>
    <dgm:pt modelId="{BC092AC6-8CE0-442F-8695-140A178EAF52}" type="sibTrans" cxnId="{43533117-7107-4A76-8521-67B409819FE2}">
      <dgm:prSet/>
      <dgm:spPr/>
      <dgm:t>
        <a:bodyPr/>
        <a:lstStyle/>
        <a:p>
          <a:endParaRPr lang="en-US"/>
        </a:p>
      </dgm:t>
    </dgm:pt>
    <dgm:pt modelId="{65C661E5-00CB-4756-B7DD-5D3FFFC20A4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Example – Re Andrew’s trust [1905] – Education of children – surplus- aim was to provide for the children. </a:t>
          </a:r>
          <a:endParaRPr lang="en-US"/>
        </a:p>
      </dgm:t>
    </dgm:pt>
    <dgm:pt modelId="{8418D47B-0F9C-459C-8A35-AFEC69DA4009}" type="parTrans" cxnId="{2AFDEA15-AF83-4573-BB80-FABE27023E1F}">
      <dgm:prSet/>
      <dgm:spPr/>
      <dgm:t>
        <a:bodyPr/>
        <a:lstStyle/>
        <a:p>
          <a:endParaRPr lang="en-US"/>
        </a:p>
      </dgm:t>
    </dgm:pt>
    <dgm:pt modelId="{33DDE2AD-A5E1-47FD-8612-1C463DB7E723}" type="sibTrans" cxnId="{2AFDEA15-AF83-4573-BB80-FABE27023E1F}">
      <dgm:prSet/>
      <dgm:spPr/>
      <dgm:t>
        <a:bodyPr/>
        <a:lstStyle/>
        <a:p>
          <a:endParaRPr lang="en-US"/>
        </a:p>
      </dgm:t>
    </dgm:pt>
    <dgm:pt modelId="{08725349-3242-44E8-8CA6-625F76C0ED7B}" type="pres">
      <dgm:prSet presAssocID="{76659404-AC41-45A1-A935-B5EC95989F32}" presName="root" presStyleCnt="0">
        <dgm:presLayoutVars>
          <dgm:dir/>
          <dgm:resizeHandles val="exact"/>
        </dgm:presLayoutVars>
      </dgm:prSet>
      <dgm:spPr/>
    </dgm:pt>
    <dgm:pt modelId="{72D1BF6A-3191-4525-BFC1-C8180F565381}" type="pres">
      <dgm:prSet presAssocID="{43B481E1-34FC-4EE5-A00C-5E28D1BC6BD3}" presName="compNode" presStyleCnt="0"/>
      <dgm:spPr/>
    </dgm:pt>
    <dgm:pt modelId="{B6EA6A22-CFAB-45DA-8B25-86BE55689A46}" type="pres">
      <dgm:prSet presAssocID="{43B481E1-34FC-4EE5-A00C-5E28D1BC6BD3}" presName="bgRect" presStyleLbl="bgShp" presStyleIdx="0" presStyleCnt="2"/>
      <dgm:spPr/>
    </dgm:pt>
    <dgm:pt modelId="{69968C02-364D-427D-B9B7-4972A6AA7DD5}" type="pres">
      <dgm:prSet presAssocID="{43B481E1-34FC-4EE5-A00C-5E28D1BC6BD3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0872B031-B689-41C9-A7A2-FE9CB9660DEF}" type="pres">
      <dgm:prSet presAssocID="{43B481E1-34FC-4EE5-A00C-5E28D1BC6BD3}" presName="spaceRect" presStyleCnt="0"/>
      <dgm:spPr/>
    </dgm:pt>
    <dgm:pt modelId="{61CF64BB-CEED-4ABE-94CC-35D0217BF9F2}" type="pres">
      <dgm:prSet presAssocID="{43B481E1-34FC-4EE5-A00C-5E28D1BC6BD3}" presName="parTx" presStyleLbl="revTx" presStyleIdx="0" presStyleCnt="2">
        <dgm:presLayoutVars>
          <dgm:chMax val="0"/>
          <dgm:chPref val="0"/>
        </dgm:presLayoutVars>
      </dgm:prSet>
      <dgm:spPr/>
    </dgm:pt>
    <dgm:pt modelId="{DA04936D-8476-4E0B-A413-19CD6C48C9C0}" type="pres">
      <dgm:prSet presAssocID="{BC092AC6-8CE0-442F-8695-140A178EAF52}" presName="sibTrans" presStyleCnt="0"/>
      <dgm:spPr/>
    </dgm:pt>
    <dgm:pt modelId="{7791E2B5-22F5-43A1-8AA3-7E9E14392BB5}" type="pres">
      <dgm:prSet presAssocID="{65C661E5-00CB-4756-B7DD-5D3FFFC20A46}" presName="compNode" presStyleCnt="0"/>
      <dgm:spPr/>
    </dgm:pt>
    <dgm:pt modelId="{BD254A03-70C4-44C4-A317-3DF48D072095}" type="pres">
      <dgm:prSet presAssocID="{65C661E5-00CB-4756-B7DD-5D3FFFC20A46}" presName="bgRect" presStyleLbl="bgShp" presStyleIdx="1" presStyleCnt="2"/>
      <dgm:spPr/>
    </dgm:pt>
    <dgm:pt modelId="{65E81159-868A-4F02-AAD2-EE28A2DB1562}" type="pres">
      <dgm:prSet presAssocID="{65C661E5-00CB-4756-B7DD-5D3FFFC20A46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Ruble"/>
        </a:ext>
      </dgm:extLst>
    </dgm:pt>
    <dgm:pt modelId="{EDB13749-FE7B-44AE-B809-9E0AC5561488}" type="pres">
      <dgm:prSet presAssocID="{65C661E5-00CB-4756-B7DD-5D3FFFC20A46}" presName="spaceRect" presStyleCnt="0"/>
      <dgm:spPr/>
    </dgm:pt>
    <dgm:pt modelId="{B7B0B77F-D743-4128-9157-6C08AAEB14A9}" type="pres">
      <dgm:prSet presAssocID="{65C661E5-00CB-4756-B7DD-5D3FFFC20A46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2AFDEA15-AF83-4573-BB80-FABE27023E1F}" srcId="{76659404-AC41-45A1-A935-B5EC95989F32}" destId="{65C661E5-00CB-4756-B7DD-5D3FFFC20A46}" srcOrd="1" destOrd="0" parTransId="{8418D47B-0F9C-459C-8A35-AFEC69DA4009}" sibTransId="{33DDE2AD-A5E1-47FD-8612-1C463DB7E723}"/>
    <dgm:cxn modelId="{43533117-7107-4A76-8521-67B409819FE2}" srcId="{76659404-AC41-45A1-A935-B5EC95989F32}" destId="{43B481E1-34FC-4EE5-A00C-5E28D1BC6BD3}" srcOrd="0" destOrd="0" parTransId="{306240E8-2D4A-4280-BEEF-F441094155AB}" sibTransId="{BC092AC6-8CE0-442F-8695-140A178EAF52}"/>
    <dgm:cxn modelId="{52F9DD28-0DE2-47D9-AC54-56293233D759}" type="presOf" srcId="{76659404-AC41-45A1-A935-B5EC95989F32}" destId="{08725349-3242-44E8-8CA6-625F76C0ED7B}" srcOrd="0" destOrd="0" presId="urn:microsoft.com/office/officeart/2018/2/layout/IconVerticalSolidList"/>
    <dgm:cxn modelId="{C2C50FBA-F2F2-455E-8631-96F539C0094C}" type="presOf" srcId="{65C661E5-00CB-4756-B7DD-5D3FFFC20A46}" destId="{B7B0B77F-D743-4128-9157-6C08AAEB14A9}" srcOrd="0" destOrd="0" presId="urn:microsoft.com/office/officeart/2018/2/layout/IconVerticalSolidList"/>
    <dgm:cxn modelId="{CD7B7CED-C406-49EB-87F2-92960513443A}" type="presOf" srcId="{43B481E1-34FC-4EE5-A00C-5E28D1BC6BD3}" destId="{61CF64BB-CEED-4ABE-94CC-35D0217BF9F2}" srcOrd="0" destOrd="0" presId="urn:microsoft.com/office/officeart/2018/2/layout/IconVerticalSolidList"/>
    <dgm:cxn modelId="{1F880A68-EE94-4375-B390-177EE806B22B}" type="presParOf" srcId="{08725349-3242-44E8-8CA6-625F76C0ED7B}" destId="{72D1BF6A-3191-4525-BFC1-C8180F565381}" srcOrd="0" destOrd="0" presId="urn:microsoft.com/office/officeart/2018/2/layout/IconVerticalSolidList"/>
    <dgm:cxn modelId="{127504F4-35B9-449E-827B-EED8EB4C845A}" type="presParOf" srcId="{72D1BF6A-3191-4525-BFC1-C8180F565381}" destId="{B6EA6A22-CFAB-45DA-8B25-86BE55689A46}" srcOrd="0" destOrd="0" presId="urn:microsoft.com/office/officeart/2018/2/layout/IconVerticalSolidList"/>
    <dgm:cxn modelId="{F4F7D34C-0FB9-4A86-AC98-14B227DE290D}" type="presParOf" srcId="{72D1BF6A-3191-4525-BFC1-C8180F565381}" destId="{69968C02-364D-427D-B9B7-4972A6AA7DD5}" srcOrd="1" destOrd="0" presId="urn:microsoft.com/office/officeart/2018/2/layout/IconVerticalSolidList"/>
    <dgm:cxn modelId="{02721DA9-51C0-4A55-8627-FF9E524A22AF}" type="presParOf" srcId="{72D1BF6A-3191-4525-BFC1-C8180F565381}" destId="{0872B031-B689-41C9-A7A2-FE9CB9660DEF}" srcOrd="2" destOrd="0" presId="urn:microsoft.com/office/officeart/2018/2/layout/IconVerticalSolidList"/>
    <dgm:cxn modelId="{A7837364-C7A3-45A3-B609-6951FAD3D476}" type="presParOf" srcId="{72D1BF6A-3191-4525-BFC1-C8180F565381}" destId="{61CF64BB-CEED-4ABE-94CC-35D0217BF9F2}" srcOrd="3" destOrd="0" presId="urn:microsoft.com/office/officeart/2018/2/layout/IconVerticalSolidList"/>
    <dgm:cxn modelId="{9C6CCDBE-9F05-4B90-B329-AFC2F24C7B66}" type="presParOf" srcId="{08725349-3242-44E8-8CA6-625F76C0ED7B}" destId="{DA04936D-8476-4E0B-A413-19CD6C48C9C0}" srcOrd="1" destOrd="0" presId="urn:microsoft.com/office/officeart/2018/2/layout/IconVerticalSolidList"/>
    <dgm:cxn modelId="{DBA0B348-70B9-4F59-84CB-8D85B40961DA}" type="presParOf" srcId="{08725349-3242-44E8-8CA6-625F76C0ED7B}" destId="{7791E2B5-22F5-43A1-8AA3-7E9E14392BB5}" srcOrd="2" destOrd="0" presId="urn:microsoft.com/office/officeart/2018/2/layout/IconVerticalSolidList"/>
    <dgm:cxn modelId="{D7D4269E-753C-4BC2-9FFC-FD8754F7C5D1}" type="presParOf" srcId="{7791E2B5-22F5-43A1-8AA3-7E9E14392BB5}" destId="{BD254A03-70C4-44C4-A317-3DF48D072095}" srcOrd="0" destOrd="0" presId="urn:microsoft.com/office/officeart/2018/2/layout/IconVerticalSolidList"/>
    <dgm:cxn modelId="{A59C1056-2B80-4B6B-9EB2-771E7FC3661D}" type="presParOf" srcId="{7791E2B5-22F5-43A1-8AA3-7E9E14392BB5}" destId="{65E81159-868A-4F02-AAD2-EE28A2DB1562}" srcOrd="1" destOrd="0" presId="urn:microsoft.com/office/officeart/2018/2/layout/IconVerticalSolidList"/>
    <dgm:cxn modelId="{89885302-C41E-4A12-809A-9C69A0A6695C}" type="presParOf" srcId="{7791E2B5-22F5-43A1-8AA3-7E9E14392BB5}" destId="{EDB13749-FE7B-44AE-B809-9E0AC5561488}" srcOrd="2" destOrd="0" presId="urn:microsoft.com/office/officeart/2018/2/layout/IconVerticalSolidList"/>
    <dgm:cxn modelId="{D805DED2-43EE-4CDE-AB1F-EE1ECC561F33}" type="presParOf" srcId="{7791E2B5-22F5-43A1-8AA3-7E9E14392BB5}" destId="{B7B0B77F-D743-4128-9157-6C08AAEB14A9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154A4FE-A471-4196-87D2-B864B960C16D}">
      <dsp:nvSpPr>
        <dsp:cNvPr id="0" name=""/>
        <dsp:cNvSpPr/>
      </dsp:nvSpPr>
      <dsp:spPr>
        <a:xfrm>
          <a:off x="0" y="707092"/>
          <a:ext cx="10515600" cy="1305401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106B12C-C15E-439E-A40A-822A512B0FC4}">
      <dsp:nvSpPr>
        <dsp:cNvPr id="0" name=""/>
        <dsp:cNvSpPr/>
      </dsp:nvSpPr>
      <dsp:spPr>
        <a:xfrm>
          <a:off x="394883" y="1000807"/>
          <a:ext cx="717970" cy="71797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9F24DAE-8C46-4939-ADAC-7C37D7D9CD3E}">
      <dsp:nvSpPr>
        <dsp:cNvPr id="0" name=""/>
        <dsp:cNvSpPr/>
      </dsp:nvSpPr>
      <dsp:spPr>
        <a:xfrm>
          <a:off x="1507738" y="707092"/>
          <a:ext cx="9007861" cy="13054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155" tIns="138155" rIns="138155" bIns="138155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Property needs to be vested – legal title. </a:t>
          </a:r>
          <a:endParaRPr lang="en-US" sz="2500" kern="1200"/>
        </a:p>
      </dsp:txBody>
      <dsp:txXfrm>
        <a:off x="1507738" y="707092"/>
        <a:ext cx="9007861" cy="1305401"/>
      </dsp:txXfrm>
    </dsp:sp>
    <dsp:sp modelId="{7F5E7E45-12AA-48ED-9D3B-B2152748DE8F}">
      <dsp:nvSpPr>
        <dsp:cNvPr id="0" name=""/>
        <dsp:cNvSpPr/>
      </dsp:nvSpPr>
      <dsp:spPr>
        <a:xfrm>
          <a:off x="0" y="2338844"/>
          <a:ext cx="10515600" cy="1305401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6B472D4-872B-4C0F-B78D-EB1FFD2DCF18}">
      <dsp:nvSpPr>
        <dsp:cNvPr id="0" name=""/>
        <dsp:cNvSpPr/>
      </dsp:nvSpPr>
      <dsp:spPr>
        <a:xfrm>
          <a:off x="394883" y="2632559"/>
          <a:ext cx="717970" cy="71797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7DF777F-1602-44BC-B3C7-5525291930CD}">
      <dsp:nvSpPr>
        <dsp:cNvPr id="0" name=""/>
        <dsp:cNvSpPr/>
      </dsp:nvSpPr>
      <dsp:spPr>
        <a:xfrm>
          <a:off x="1507738" y="2338844"/>
          <a:ext cx="9007861" cy="13054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155" tIns="138155" rIns="138155" bIns="138155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Key legislation – S.40 TA 1925; </a:t>
          </a:r>
          <a:endParaRPr lang="en-US" sz="2500" kern="1200"/>
        </a:p>
      </dsp:txBody>
      <dsp:txXfrm>
        <a:off x="1507738" y="2338844"/>
        <a:ext cx="9007861" cy="130540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3F4E6DA-7DAE-4A57-9AB9-8356D4184C5F}">
      <dsp:nvSpPr>
        <dsp:cNvPr id="0" name=""/>
        <dsp:cNvSpPr/>
      </dsp:nvSpPr>
      <dsp:spPr>
        <a:xfrm>
          <a:off x="0" y="1805"/>
          <a:ext cx="10515600" cy="91531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19737A9-8734-4B04-94EE-0CA9C21FCDD5}">
      <dsp:nvSpPr>
        <dsp:cNvPr id="0" name=""/>
        <dsp:cNvSpPr/>
      </dsp:nvSpPr>
      <dsp:spPr>
        <a:xfrm>
          <a:off x="276881" y="207750"/>
          <a:ext cx="503420" cy="50342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E54741F-8883-4557-9056-DB86E6935596}">
      <dsp:nvSpPr>
        <dsp:cNvPr id="0" name=""/>
        <dsp:cNvSpPr/>
      </dsp:nvSpPr>
      <dsp:spPr>
        <a:xfrm>
          <a:off x="1057183" y="1805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Act in benefit of the trust. </a:t>
          </a:r>
          <a:endParaRPr lang="en-US" sz="2200" kern="1200"/>
        </a:p>
      </dsp:txBody>
      <dsp:txXfrm>
        <a:off x="1057183" y="1805"/>
        <a:ext cx="9458416" cy="915310"/>
      </dsp:txXfrm>
    </dsp:sp>
    <dsp:sp modelId="{AB47290E-F787-41E6-B97E-87F124E88273}">
      <dsp:nvSpPr>
        <dsp:cNvPr id="0" name=""/>
        <dsp:cNvSpPr/>
      </dsp:nvSpPr>
      <dsp:spPr>
        <a:xfrm>
          <a:off x="0" y="1145944"/>
          <a:ext cx="10515600" cy="91531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B48FD18-64AE-492E-8234-13758E859343}">
      <dsp:nvSpPr>
        <dsp:cNvPr id="0" name=""/>
        <dsp:cNvSpPr/>
      </dsp:nvSpPr>
      <dsp:spPr>
        <a:xfrm>
          <a:off x="276881" y="1351889"/>
          <a:ext cx="503420" cy="50342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2EABBD6-FE53-4BDA-B7F4-686363D18AEC}">
      <dsp:nvSpPr>
        <dsp:cNvPr id="0" name=""/>
        <dsp:cNvSpPr/>
      </dsp:nvSpPr>
      <dsp:spPr>
        <a:xfrm>
          <a:off x="1057183" y="1145944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Trustees – nonprofessional – take precautions. </a:t>
          </a:r>
          <a:endParaRPr lang="en-US" sz="2200" kern="1200"/>
        </a:p>
      </dsp:txBody>
      <dsp:txXfrm>
        <a:off x="1057183" y="1145944"/>
        <a:ext cx="9458416" cy="915310"/>
      </dsp:txXfrm>
    </dsp:sp>
    <dsp:sp modelId="{99046759-5F01-4B10-821B-981C5CCFBE10}">
      <dsp:nvSpPr>
        <dsp:cNvPr id="0" name=""/>
        <dsp:cNvSpPr/>
      </dsp:nvSpPr>
      <dsp:spPr>
        <a:xfrm>
          <a:off x="0" y="2290082"/>
          <a:ext cx="10515600" cy="91531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188E33C-9C2A-4618-88CC-47341C7330E5}">
      <dsp:nvSpPr>
        <dsp:cNvPr id="0" name=""/>
        <dsp:cNvSpPr/>
      </dsp:nvSpPr>
      <dsp:spPr>
        <a:xfrm>
          <a:off x="276881" y="2496027"/>
          <a:ext cx="503420" cy="50342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BB5ADF9-318A-4CB9-A609-E76FF7D5CC0B}">
      <dsp:nvSpPr>
        <dsp:cNvPr id="0" name=""/>
        <dsp:cNvSpPr/>
      </dsp:nvSpPr>
      <dsp:spPr>
        <a:xfrm>
          <a:off x="1057183" y="2290082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Professional and trust corporations – Professionally. </a:t>
          </a:r>
          <a:endParaRPr lang="en-US" sz="2200" kern="1200"/>
        </a:p>
      </dsp:txBody>
      <dsp:txXfrm>
        <a:off x="1057183" y="2290082"/>
        <a:ext cx="9458416" cy="915310"/>
      </dsp:txXfrm>
    </dsp:sp>
    <dsp:sp modelId="{636A0F4D-C97F-4242-9979-2BC8D24E6CD5}">
      <dsp:nvSpPr>
        <dsp:cNvPr id="0" name=""/>
        <dsp:cNvSpPr/>
      </dsp:nvSpPr>
      <dsp:spPr>
        <a:xfrm>
          <a:off x="0" y="3434221"/>
          <a:ext cx="10515600" cy="91531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E73EA6D-FC76-4174-B6E1-4CD30D9420F7}">
      <dsp:nvSpPr>
        <dsp:cNvPr id="0" name=""/>
        <dsp:cNvSpPr/>
      </dsp:nvSpPr>
      <dsp:spPr>
        <a:xfrm>
          <a:off x="276881" y="3640166"/>
          <a:ext cx="503420" cy="50342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E8B9465-1449-49C7-AA85-0EA22B13846B}">
      <dsp:nvSpPr>
        <dsp:cNvPr id="0" name=""/>
        <dsp:cNvSpPr/>
      </dsp:nvSpPr>
      <dsp:spPr>
        <a:xfrm>
          <a:off x="1057183" y="3434221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Duty of Care under S.1 of the Trustee Act 2000. </a:t>
          </a:r>
          <a:endParaRPr lang="en-US" sz="2200" kern="1200"/>
        </a:p>
      </dsp:txBody>
      <dsp:txXfrm>
        <a:off x="1057183" y="3434221"/>
        <a:ext cx="9458416" cy="91531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5CFC8F8-58E7-4794-94DD-34579F7D2649}">
      <dsp:nvSpPr>
        <dsp:cNvPr id="0" name=""/>
        <dsp:cNvSpPr/>
      </dsp:nvSpPr>
      <dsp:spPr>
        <a:xfrm>
          <a:off x="0" y="1407"/>
          <a:ext cx="10515600" cy="59979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27915E5-0838-4C0C-826D-8EA7087FC4A1}">
      <dsp:nvSpPr>
        <dsp:cNvPr id="0" name=""/>
        <dsp:cNvSpPr/>
      </dsp:nvSpPr>
      <dsp:spPr>
        <a:xfrm>
          <a:off x="181438" y="136361"/>
          <a:ext cx="329887" cy="32988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9162CAB-DB3E-4611-8794-957150555F45}">
      <dsp:nvSpPr>
        <dsp:cNvPr id="0" name=""/>
        <dsp:cNvSpPr/>
      </dsp:nvSpPr>
      <dsp:spPr>
        <a:xfrm>
          <a:off x="692764" y="1407"/>
          <a:ext cx="9822835" cy="599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478" tIns="63478" rIns="63478" bIns="63478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Number of powers under the law and trust instrument. </a:t>
          </a:r>
          <a:endParaRPr lang="en-US" sz="1900" kern="1200"/>
        </a:p>
      </dsp:txBody>
      <dsp:txXfrm>
        <a:off x="692764" y="1407"/>
        <a:ext cx="9822835" cy="599796"/>
      </dsp:txXfrm>
    </dsp:sp>
    <dsp:sp modelId="{80987B75-03C1-4D04-A4FB-2B579C3508CF}">
      <dsp:nvSpPr>
        <dsp:cNvPr id="0" name=""/>
        <dsp:cNvSpPr/>
      </dsp:nvSpPr>
      <dsp:spPr>
        <a:xfrm>
          <a:off x="0" y="751152"/>
          <a:ext cx="10515600" cy="59979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794B609-202A-4444-BF2C-993EF182F437}">
      <dsp:nvSpPr>
        <dsp:cNvPr id="0" name=""/>
        <dsp:cNvSpPr/>
      </dsp:nvSpPr>
      <dsp:spPr>
        <a:xfrm>
          <a:off x="181438" y="886107"/>
          <a:ext cx="329887" cy="32988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9671332-4477-4E00-B002-A23A317E5D1B}">
      <dsp:nvSpPr>
        <dsp:cNvPr id="0" name=""/>
        <dsp:cNvSpPr/>
      </dsp:nvSpPr>
      <dsp:spPr>
        <a:xfrm>
          <a:off x="692764" y="751152"/>
          <a:ext cx="9822835" cy="599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478" tIns="63478" rIns="63478" bIns="63478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Key areas under the law include; </a:t>
          </a:r>
          <a:endParaRPr lang="en-US" sz="1900" kern="1200"/>
        </a:p>
      </dsp:txBody>
      <dsp:txXfrm>
        <a:off x="692764" y="751152"/>
        <a:ext cx="9822835" cy="599796"/>
      </dsp:txXfrm>
    </dsp:sp>
    <dsp:sp modelId="{7850CA71-C8B2-47A0-BECC-F30959A01E9C}">
      <dsp:nvSpPr>
        <dsp:cNvPr id="0" name=""/>
        <dsp:cNvSpPr/>
      </dsp:nvSpPr>
      <dsp:spPr>
        <a:xfrm>
          <a:off x="0" y="1500898"/>
          <a:ext cx="10515600" cy="59979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7C8D0D3-4216-41AE-B39C-4DBFA6E3598F}">
      <dsp:nvSpPr>
        <dsp:cNvPr id="0" name=""/>
        <dsp:cNvSpPr/>
      </dsp:nvSpPr>
      <dsp:spPr>
        <a:xfrm>
          <a:off x="181438" y="1635852"/>
          <a:ext cx="329887" cy="32988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A87CA94-FC9D-4499-A789-00DEFACAFE58}">
      <dsp:nvSpPr>
        <dsp:cNvPr id="0" name=""/>
        <dsp:cNvSpPr/>
      </dsp:nvSpPr>
      <dsp:spPr>
        <a:xfrm>
          <a:off x="692764" y="1500898"/>
          <a:ext cx="9822835" cy="599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478" tIns="63478" rIns="63478" bIns="63478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Powers of sale – S.6 TLATA 1996. (Land held on trust) </a:t>
          </a:r>
          <a:endParaRPr lang="en-US" sz="1900" kern="1200"/>
        </a:p>
      </dsp:txBody>
      <dsp:txXfrm>
        <a:off x="692764" y="1500898"/>
        <a:ext cx="9822835" cy="599796"/>
      </dsp:txXfrm>
    </dsp:sp>
    <dsp:sp modelId="{22FAB5F9-CAFB-47A6-B6B9-A094E07BA033}">
      <dsp:nvSpPr>
        <dsp:cNvPr id="0" name=""/>
        <dsp:cNvSpPr/>
      </dsp:nvSpPr>
      <dsp:spPr>
        <a:xfrm>
          <a:off x="0" y="2250643"/>
          <a:ext cx="10515600" cy="59979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9025DAF-A666-49B4-A668-26D186466B07}">
      <dsp:nvSpPr>
        <dsp:cNvPr id="0" name=""/>
        <dsp:cNvSpPr/>
      </dsp:nvSpPr>
      <dsp:spPr>
        <a:xfrm>
          <a:off x="181438" y="2385597"/>
          <a:ext cx="329887" cy="329887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808BE8-67F9-4BD8-9A10-04C4CD8028FC}">
      <dsp:nvSpPr>
        <dsp:cNvPr id="0" name=""/>
        <dsp:cNvSpPr/>
      </dsp:nvSpPr>
      <dsp:spPr>
        <a:xfrm>
          <a:off x="692764" y="2250643"/>
          <a:ext cx="9822835" cy="599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478" tIns="63478" rIns="63478" bIns="63478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Powers to give receipts – S.14 of the Trustees Act 1925. </a:t>
          </a:r>
          <a:endParaRPr lang="en-US" sz="1900" kern="1200"/>
        </a:p>
      </dsp:txBody>
      <dsp:txXfrm>
        <a:off x="692764" y="2250643"/>
        <a:ext cx="9822835" cy="599796"/>
      </dsp:txXfrm>
    </dsp:sp>
    <dsp:sp modelId="{A6BE3DEB-8D80-4448-8620-6A57CA9E18B0}">
      <dsp:nvSpPr>
        <dsp:cNvPr id="0" name=""/>
        <dsp:cNvSpPr/>
      </dsp:nvSpPr>
      <dsp:spPr>
        <a:xfrm>
          <a:off x="0" y="3000388"/>
          <a:ext cx="10515600" cy="59979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340FCE3-28E8-42F1-A9C9-E6D35FA1A3EE}">
      <dsp:nvSpPr>
        <dsp:cNvPr id="0" name=""/>
        <dsp:cNvSpPr/>
      </dsp:nvSpPr>
      <dsp:spPr>
        <a:xfrm>
          <a:off x="181438" y="3135342"/>
          <a:ext cx="329887" cy="329887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48B7EF1-D616-413B-9344-31630C9A6103}">
      <dsp:nvSpPr>
        <dsp:cNvPr id="0" name=""/>
        <dsp:cNvSpPr/>
      </dsp:nvSpPr>
      <dsp:spPr>
        <a:xfrm>
          <a:off x="692764" y="3000388"/>
          <a:ext cx="9822835" cy="599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478" tIns="63478" rIns="63478" bIns="63478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Powers to insure – S.19 TA and S.34 - may choose to insure. </a:t>
          </a:r>
          <a:endParaRPr lang="en-US" sz="1900" kern="1200"/>
        </a:p>
      </dsp:txBody>
      <dsp:txXfrm>
        <a:off x="692764" y="3000388"/>
        <a:ext cx="9822835" cy="599796"/>
      </dsp:txXfrm>
    </dsp:sp>
    <dsp:sp modelId="{F5FEA561-2F6E-40AF-92F9-6936EDD1B920}">
      <dsp:nvSpPr>
        <dsp:cNvPr id="0" name=""/>
        <dsp:cNvSpPr/>
      </dsp:nvSpPr>
      <dsp:spPr>
        <a:xfrm>
          <a:off x="0" y="3750134"/>
          <a:ext cx="10515600" cy="59979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BFBF88C-12A7-4940-8C54-D9762AB8AEEE}">
      <dsp:nvSpPr>
        <dsp:cNvPr id="0" name=""/>
        <dsp:cNvSpPr/>
      </dsp:nvSpPr>
      <dsp:spPr>
        <a:xfrm>
          <a:off x="181438" y="3885088"/>
          <a:ext cx="329887" cy="329887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D33B509-10F8-497C-B0DF-56DB4C762DEB}">
      <dsp:nvSpPr>
        <dsp:cNvPr id="0" name=""/>
        <dsp:cNvSpPr/>
      </dsp:nvSpPr>
      <dsp:spPr>
        <a:xfrm>
          <a:off x="692764" y="3750134"/>
          <a:ext cx="9822835" cy="599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478" tIns="63478" rIns="63478" bIns="63478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Power to settle claims – S.15 Trustees Act 1925. </a:t>
          </a:r>
          <a:endParaRPr lang="en-US" sz="1900" kern="1200"/>
        </a:p>
      </dsp:txBody>
      <dsp:txXfrm>
        <a:off x="692764" y="3750134"/>
        <a:ext cx="9822835" cy="59979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A829605-2754-4A9F-BAA0-C87A11EF233B}">
      <dsp:nvSpPr>
        <dsp:cNvPr id="0" name=""/>
        <dsp:cNvSpPr/>
      </dsp:nvSpPr>
      <dsp:spPr>
        <a:xfrm>
          <a:off x="0" y="531"/>
          <a:ext cx="10515600" cy="124293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58DEF67-080C-45C0-8BA8-2D22639F3CC3}">
      <dsp:nvSpPr>
        <dsp:cNvPr id="0" name=""/>
        <dsp:cNvSpPr/>
      </dsp:nvSpPr>
      <dsp:spPr>
        <a:xfrm>
          <a:off x="375988" y="280191"/>
          <a:ext cx="683614" cy="68361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AF6A13E-2572-48A8-BC95-B96E8E538E43}">
      <dsp:nvSpPr>
        <dsp:cNvPr id="0" name=""/>
        <dsp:cNvSpPr/>
      </dsp:nvSpPr>
      <dsp:spPr>
        <a:xfrm>
          <a:off x="1435590" y="531"/>
          <a:ext cx="90800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Power to delegate – Delegation is generally not allowed. </a:t>
          </a:r>
          <a:endParaRPr lang="en-US" sz="2500" kern="1200"/>
        </a:p>
      </dsp:txBody>
      <dsp:txXfrm>
        <a:off x="1435590" y="531"/>
        <a:ext cx="9080009" cy="1242935"/>
      </dsp:txXfrm>
    </dsp:sp>
    <dsp:sp modelId="{759F57DA-C2E7-4F19-BAB6-7099DD8799B4}">
      <dsp:nvSpPr>
        <dsp:cNvPr id="0" name=""/>
        <dsp:cNvSpPr/>
      </dsp:nvSpPr>
      <dsp:spPr>
        <a:xfrm>
          <a:off x="0" y="1554201"/>
          <a:ext cx="10515600" cy="124293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D841E36-FC0A-4461-A33B-5531B61717AA}">
      <dsp:nvSpPr>
        <dsp:cNvPr id="0" name=""/>
        <dsp:cNvSpPr/>
      </dsp:nvSpPr>
      <dsp:spPr>
        <a:xfrm>
          <a:off x="375988" y="1833861"/>
          <a:ext cx="683614" cy="68361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B6D6E4B-5A06-407F-A50E-30E4991A0D61}">
      <dsp:nvSpPr>
        <dsp:cNvPr id="0" name=""/>
        <dsp:cNvSpPr/>
      </dsp:nvSpPr>
      <dsp:spPr>
        <a:xfrm>
          <a:off x="1435590" y="1554201"/>
          <a:ext cx="90800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Can be authorised by trust instrument. </a:t>
          </a:r>
          <a:endParaRPr lang="en-US" sz="2500" kern="1200"/>
        </a:p>
      </dsp:txBody>
      <dsp:txXfrm>
        <a:off x="1435590" y="1554201"/>
        <a:ext cx="9080009" cy="1242935"/>
      </dsp:txXfrm>
    </dsp:sp>
    <dsp:sp modelId="{29DC8CDC-5117-4FE3-BE18-0A11A1A64BD9}">
      <dsp:nvSpPr>
        <dsp:cNvPr id="0" name=""/>
        <dsp:cNvSpPr/>
      </dsp:nvSpPr>
      <dsp:spPr>
        <a:xfrm>
          <a:off x="0" y="3107870"/>
          <a:ext cx="10515600" cy="124293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969433F-C5A2-4DD1-BABA-83B9F2D404CF}">
      <dsp:nvSpPr>
        <dsp:cNvPr id="0" name=""/>
        <dsp:cNvSpPr/>
      </dsp:nvSpPr>
      <dsp:spPr>
        <a:xfrm>
          <a:off x="375988" y="3387531"/>
          <a:ext cx="683614" cy="68361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917226E-F5CC-45E8-90C1-2565DB09FEE9}">
      <dsp:nvSpPr>
        <dsp:cNvPr id="0" name=""/>
        <dsp:cNvSpPr/>
      </dsp:nvSpPr>
      <dsp:spPr>
        <a:xfrm>
          <a:off x="1435590" y="3107870"/>
          <a:ext cx="90800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Trustees can employ agents in ordinary course of business. </a:t>
          </a:r>
          <a:endParaRPr lang="en-US" sz="2500" kern="1200"/>
        </a:p>
      </dsp:txBody>
      <dsp:txXfrm>
        <a:off x="1435590" y="3107870"/>
        <a:ext cx="9080009" cy="1242935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7451364-A72D-471A-812F-E928A039DB95}">
      <dsp:nvSpPr>
        <dsp:cNvPr id="0" name=""/>
        <dsp:cNvSpPr/>
      </dsp:nvSpPr>
      <dsp:spPr>
        <a:xfrm>
          <a:off x="3040792" y="870618"/>
          <a:ext cx="66734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67342" y="45720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357014" y="912848"/>
        <a:ext cx="34897" cy="6979"/>
      </dsp:txXfrm>
    </dsp:sp>
    <dsp:sp modelId="{5D5274A0-D581-437F-9065-0BB443062957}">
      <dsp:nvSpPr>
        <dsp:cNvPr id="0" name=""/>
        <dsp:cNvSpPr/>
      </dsp:nvSpPr>
      <dsp:spPr>
        <a:xfrm>
          <a:off x="8061" y="5979"/>
          <a:ext cx="3034531" cy="182071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S.11 of the Trustees Act 2000- Agents can be appointed to act on behalf. </a:t>
          </a:r>
          <a:endParaRPr lang="en-US" sz="2400" kern="1200"/>
        </a:p>
      </dsp:txBody>
      <dsp:txXfrm>
        <a:off x="8061" y="5979"/>
        <a:ext cx="3034531" cy="1820718"/>
      </dsp:txXfrm>
    </dsp:sp>
    <dsp:sp modelId="{65355644-EACC-4599-B358-D1624B92DFCB}">
      <dsp:nvSpPr>
        <dsp:cNvPr id="0" name=""/>
        <dsp:cNvSpPr/>
      </dsp:nvSpPr>
      <dsp:spPr>
        <a:xfrm>
          <a:off x="6773265" y="870618"/>
          <a:ext cx="66734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67342" y="45720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089488" y="912848"/>
        <a:ext cx="34897" cy="6979"/>
      </dsp:txXfrm>
    </dsp:sp>
    <dsp:sp modelId="{6C4F682A-76F9-427C-9863-A61AB5B16BFE}">
      <dsp:nvSpPr>
        <dsp:cNvPr id="0" name=""/>
        <dsp:cNvSpPr/>
      </dsp:nvSpPr>
      <dsp:spPr>
        <a:xfrm>
          <a:off x="3740534" y="5979"/>
          <a:ext cx="3034531" cy="182071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However, S.11(2) non delegation of; </a:t>
          </a:r>
          <a:endParaRPr lang="en-US" sz="2400" kern="1200"/>
        </a:p>
      </dsp:txBody>
      <dsp:txXfrm>
        <a:off x="3740534" y="5979"/>
        <a:ext cx="3034531" cy="1820718"/>
      </dsp:txXfrm>
    </dsp:sp>
    <dsp:sp modelId="{1EF94820-72B2-4849-947A-A0BBDA366838}">
      <dsp:nvSpPr>
        <dsp:cNvPr id="0" name=""/>
        <dsp:cNvSpPr/>
      </dsp:nvSpPr>
      <dsp:spPr>
        <a:xfrm>
          <a:off x="1525326" y="1824897"/>
          <a:ext cx="7464946" cy="667342"/>
        </a:xfrm>
        <a:custGeom>
          <a:avLst/>
          <a:gdLst/>
          <a:ahLst/>
          <a:cxnLst/>
          <a:rect l="0" t="0" r="0" b="0"/>
          <a:pathLst>
            <a:path>
              <a:moveTo>
                <a:pt x="7464946" y="0"/>
              </a:moveTo>
              <a:lnTo>
                <a:pt x="7464946" y="350771"/>
              </a:lnTo>
              <a:lnTo>
                <a:pt x="0" y="350771"/>
              </a:lnTo>
              <a:lnTo>
                <a:pt x="0" y="667342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070362" y="2155079"/>
        <a:ext cx="374875" cy="6979"/>
      </dsp:txXfrm>
    </dsp:sp>
    <dsp:sp modelId="{6C74AF9C-4BCF-44AA-A0BF-651BEDDEF101}">
      <dsp:nvSpPr>
        <dsp:cNvPr id="0" name=""/>
        <dsp:cNvSpPr/>
      </dsp:nvSpPr>
      <dsp:spPr>
        <a:xfrm>
          <a:off x="7473007" y="5979"/>
          <a:ext cx="3034531" cy="182071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1. How assets should be distributed. </a:t>
          </a:r>
          <a:endParaRPr lang="en-US" sz="2400" kern="1200"/>
        </a:p>
      </dsp:txBody>
      <dsp:txXfrm>
        <a:off x="7473007" y="5979"/>
        <a:ext cx="3034531" cy="1820718"/>
      </dsp:txXfrm>
    </dsp:sp>
    <dsp:sp modelId="{A7E1824C-A68E-4402-8339-2364267D0CD5}">
      <dsp:nvSpPr>
        <dsp:cNvPr id="0" name=""/>
        <dsp:cNvSpPr/>
      </dsp:nvSpPr>
      <dsp:spPr>
        <a:xfrm>
          <a:off x="3040792" y="3389279"/>
          <a:ext cx="66734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67342" y="45720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357014" y="3431509"/>
        <a:ext cx="34897" cy="6979"/>
      </dsp:txXfrm>
    </dsp:sp>
    <dsp:sp modelId="{3856A718-2C10-4974-97E2-4013260E7FBC}">
      <dsp:nvSpPr>
        <dsp:cNvPr id="0" name=""/>
        <dsp:cNvSpPr/>
      </dsp:nvSpPr>
      <dsp:spPr>
        <a:xfrm>
          <a:off x="8061" y="2524640"/>
          <a:ext cx="3034531" cy="182071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2. Whether any fees due out of trust funds should be from capital or income. </a:t>
          </a:r>
          <a:endParaRPr lang="en-US" sz="2400" kern="1200"/>
        </a:p>
      </dsp:txBody>
      <dsp:txXfrm>
        <a:off x="8061" y="2524640"/>
        <a:ext cx="3034531" cy="1820718"/>
      </dsp:txXfrm>
    </dsp:sp>
    <dsp:sp modelId="{76F55641-5EFC-4293-A5D8-D6E0FA9BEDC2}">
      <dsp:nvSpPr>
        <dsp:cNvPr id="0" name=""/>
        <dsp:cNvSpPr/>
      </dsp:nvSpPr>
      <dsp:spPr>
        <a:xfrm>
          <a:off x="6773265" y="3389279"/>
          <a:ext cx="66734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67342" y="45720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089488" y="3431509"/>
        <a:ext cx="34897" cy="6979"/>
      </dsp:txXfrm>
    </dsp:sp>
    <dsp:sp modelId="{90F4D8CB-8C4E-424A-9E6F-F53CAAE26FB2}">
      <dsp:nvSpPr>
        <dsp:cNvPr id="0" name=""/>
        <dsp:cNvSpPr/>
      </dsp:nvSpPr>
      <dsp:spPr>
        <a:xfrm>
          <a:off x="3740534" y="2524640"/>
          <a:ext cx="3034531" cy="182071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3. The power to appoint a person to be a trustee of the trust. </a:t>
          </a:r>
          <a:endParaRPr lang="en-US" sz="2400" kern="1200"/>
        </a:p>
      </dsp:txBody>
      <dsp:txXfrm>
        <a:off x="3740534" y="2524640"/>
        <a:ext cx="3034531" cy="1820718"/>
      </dsp:txXfrm>
    </dsp:sp>
    <dsp:sp modelId="{B4D42921-69E6-46FE-ACCD-33D835BAF341}">
      <dsp:nvSpPr>
        <dsp:cNvPr id="0" name=""/>
        <dsp:cNvSpPr/>
      </dsp:nvSpPr>
      <dsp:spPr>
        <a:xfrm>
          <a:off x="7473007" y="2524640"/>
          <a:ext cx="3034531" cy="182071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4. The power to delegate to or appoint nominees or custodians. </a:t>
          </a:r>
          <a:endParaRPr lang="en-US" sz="2400" kern="1200"/>
        </a:p>
      </dsp:txBody>
      <dsp:txXfrm>
        <a:off x="7473007" y="2524640"/>
        <a:ext cx="3034531" cy="1820718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EB882B0-C026-4866-A0A0-A5410265CA18}">
      <dsp:nvSpPr>
        <dsp:cNvPr id="0" name=""/>
        <dsp:cNvSpPr/>
      </dsp:nvSpPr>
      <dsp:spPr>
        <a:xfrm>
          <a:off x="0" y="1805"/>
          <a:ext cx="10515600" cy="91531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95F7F85-25BE-4121-B15D-0F1A1958C36F}">
      <dsp:nvSpPr>
        <dsp:cNvPr id="0" name=""/>
        <dsp:cNvSpPr/>
      </dsp:nvSpPr>
      <dsp:spPr>
        <a:xfrm>
          <a:off x="276881" y="207750"/>
          <a:ext cx="503420" cy="50342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B74D23D-056E-4F65-BF3B-70D9B794F2DA}">
      <dsp:nvSpPr>
        <dsp:cNvPr id="0" name=""/>
        <dsp:cNvSpPr/>
      </dsp:nvSpPr>
      <dsp:spPr>
        <a:xfrm>
          <a:off x="1057183" y="1805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Trusts of land and appointment of trustee's act 1996 – </a:t>
          </a:r>
          <a:endParaRPr lang="en-US" sz="2100" kern="1200"/>
        </a:p>
      </dsp:txBody>
      <dsp:txXfrm>
        <a:off x="1057183" y="1805"/>
        <a:ext cx="9458416" cy="915310"/>
      </dsp:txXfrm>
    </dsp:sp>
    <dsp:sp modelId="{D515B287-809B-46A3-939C-ADC43C8508BE}">
      <dsp:nvSpPr>
        <dsp:cNvPr id="0" name=""/>
        <dsp:cNvSpPr/>
      </dsp:nvSpPr>
      <dsp:spPr>
        <a:xfrm>
          <a:off x="0" y="1145944"/>
          <a:ext cx="10515600" cy="91531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52B42BF-7E20-4FE8-8022-DDECB573DB13}">
      <dsp:nvSpPr>
        <dsp:cNvPr id="0" name=""/>
        <dsp:cNvSpPr/>
      </dsp:nvSpPr>
      <dsp:spPr>
        <a:xfrm>
          <a:off x="276881" y="1351889"/>
          <a:ext cx="503420" cy="50342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8C6E293-0ED5-4EE5-B6C8-397DAB3AAB89}">
      <dsp:nvSpPr>
        <dsp:cNvPr id="0" name=""/>
        <dsp:cNvSpPr/>
      </dsp:nvSpPr>
      <dsp:spPr>
        <a:xfrm>
          <a:off x="1057183" y="1145944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Key section;  9. </a:t>
          </a:r>
          <a:endParaRPr lang="en-US" sz="2100" kern="1200"/>
        </a:p>
      </dsp:txBody>
      <dsp:txXfrm>
        <a:off x="1057183" y="1145944"/>
        <a:ext cx="9458416" cy="915310"/>
      </dsp:txXfrm>
    </dsp:sp>
    <dsp:sp modelId="{38E686C8-69FD-424B-99D0-7B0A0AD8BE09}">
      <dsp:nvSpPr>
        <dsp:cNvPr id="0" name=""/>
        <dsp:cNvSpPr/>
      </dsp:nvSpPr>
      <dsp:spPr>
        <a:xfrm>
          <a:off x="0" y="2290082"/>
          <a:ext cx="10515600" cy="91531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7AE1C8D-1C67-407A-8C46-A1C44F71AD65}">
      <dsp:nvSpPr>
        <dsp:cNvPr id="0" name=""/>
        <dsp:cNvSpPr/>
      </dsp:nvSpPr>
      <dsp:spPr>
        <a:xfrm>
          <a:off x="276881" y="2496027"/>
          <a:ext cx="503420" cy="50342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0C96B39-2FF1-44CA-8759-B534E1E5411F}">
      <dsp:nvSpPr>
        <dsp:cNvPr id="0" name=""/>
        <dsp:cNvSpPr/>
      </dsp:nvSpPr>
      <dsp:spPr>
        <a:xfrm>
          <a:off x="1057183" y="2290082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Trustees of land can delegate to beneficiaries of full age entitled with interests in possession in the trust land any of their functions as trustees which relates to land. </a:t>
          </a:r>
          <a:endParaRPr lang="en-US" sz="2100" kern="1200"/>
        </a:p>
      </dsp:txBody>
      <dsp:txXfrm>
        <a:off x="1057183" y="2290082"/>
        <a:ext cx="9458416" cy="915310"/>
      </dsp:txXfrm>
    </dsp:sp>
    <dsp:sp modelId="{5AF53DAB-62B0-4745-BF61-2B33B6DC0542}">
      <dsp:nvSpPr>
        <dsp:cNvPr id="0" name=""/>
        <dsp:cNvSpPr/>
      </dsp:nvSpPr>
      <dsp:spPr>
        <a:xfrm>
          <a:off x="0" y="3434221"/>
          <a:ext cx="10515600" cy="91531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FECCC7F-FF66-4A83-948F-DF2A4A4BBA2B}">
      <dsp:nvSpPr>
        <dsp:cNvPr id="0" name=""/>
        <dsp:cNvSpPr/>
      </dsp:nvSpPr>
      <dsp:spPr>
        <a:xfrm>
          <a:off x="276881" y="3640166"/>
          <a:ext cx="503420" cy="50342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FCAEDD-2939-4392-BE4B-CA81E534D9A6}">
      <dsp:nvSpPr>
        <dsp:cNvPr id="0" name=""/>
        <dsp:cNvSpPr/>
      </dsp:nvSpPr>
      <dsp:spPr>
        <a:xfrm>
          <a:off x="1057183" y="3434221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This can and will be revoked. </a:t>
          </a:r>
          <a:endParaRPr lang="en-US" sz="2100" kern="1200"/>
        </a:p>
      </dsp:txBody>
      <dsp:txXfrm>
        <a:off x="1057183" y="3434221"/>
        <a:ext cx="9458416" cy="915310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4E1CBF7-0068-44FC-A6B8-8F1EC5E72951}">
      <dsp:nvSpPr>
        <dsp:cNvPr id="0" name=""/>
        <dsp:cNvSpPr/>
      </dsp:nvSpPr>
      <dsp:spPr>
        <a:xfrm>
          <a:off x="0" y="531"/>
          <a:ext cx="10515600" cy="124293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6FB72E1-6F97-4CF6-A21A-37D427DCF813}">
      <dsp:nvSpPr>
        <dsp:cNvPr id="0" name=""/>
        <dsp:cNvSpPr/>
      </dsp:nvSpPr>
      <dsp:spPr>
        <a:xfrm>
          <a:off x="375988" y="280191"/>
          <a:ext cx="683614" cy="68361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CA1C9E8-1316-4739-A7D4-0567A85CBC7C}">
      <dsp:nvSpPr>
        <dsp:cNvPr id="0" name=""/>
        <dsp:cNvSpPr/>
      </dsp:nvSpPr>
      <dsp:spPr>
        <a:xfrm>
          <a:off x="1435590" y="531"/>
          <a:ext cx="90800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Discretion </a:t>
          </a:r>
          <a:r>
            <a:rPr lang="en-GB" sz="2100" kern="1200" dirty="0"/>
            <a:t>– Beneficiaries have no say. </a:t>
          </a:r>
          <a:endParaRPr lang="en-US" sz="2100" kern="1200" dirty="0"/>
        </a:p>
      </dsp:txBody>
      <dsp:txXfrm>
        <a:off x="1435590" y="531"/>
        <a:ext cx="9080009" cy="1242935"/>
      </dsp:txXfrm>
    </dsp:sp>
    <dsp:sp modelId="{17461670-A74B-4E6E-83DB-D8B78055AD75}">
      <dsp:nvSpPr>
        <dsp:cNvPr id="0" name=""/>
        <dsp:cNvSpPr/>
      </dsp:nvSpPr>
      <dsp:spPr>
        <a:xfrm>
          <a:off x="0" y="1554201"/>
          <a:ext cx="10515600" cy="124293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071D84D-E367-4E30-AD1F-BEC8A2F61F22}">
      <dsp:nvSpPr>
        <dsp:cNvPr id="0" name=""/>
        <dsp:cNvSpPr/>
      </dsp:nvSpPr>
      <dsp:spPr>
        <a:xfrm>
          <a:off x="375988" y="1833861"/>
          <a:ext cx="683614" cy="68361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D69193F-54C3-4BEA-B5EC-198A75F4FD0B}">
      <dsp:nvSpPr>
        <dsp:cNvPr id="0" name=""/>
        <dsp:cNvSpPr/>
      </dsp:nvSpPr>
      <dsp:spPr>
        <a:xfrm>
          <a:off x="1435590" y="1554201"/>
          <a:ext cx="90800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No reason needs to be given by the trustees for decisions that they make. If they do the courts can take a look at the decision. </a:t>
          </a:r>
          <a:endParaRPr lang="en-US" sz="2100" kern="1200"/>
        </a:p>
      </dsp:txBody>
      <dsp:txXfrm>
        <a:off x="1435590" y="1554201"/>
        <a:ext cx="9080009" cy="1242935"/>
      </dsp:txXfrm>
    </dsp:sp>
    <dsp:sp modelId="{4D53AEB4-3921-4DED-B229-2066567F5193}">
      <dsp:nvSpPr>
        <dsp:cNvPr id="0" name=""/>
        <dsp:cNvSpPr/>
      </dsp:nvSpPr>
      <dsp:spPr>
        <a:xfrm>
          <a:off x="0" y="3107870"/>
          <a:ext cx="10515600" cy="124293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DDB5097-D44A-480C-9770-D5CEFED6070E}">
      <dsp:nvSpPr>
        <dsp:cNvPr id="0" name=""/>
        <dsp:cNvSpPr/>
      </dsp:nvSpPr>
      <dsp:spPr>
        <a:xfrm>
          <a:off x="375988" y="3387531"/>
          <a:ext cx="683614" cy="68361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DDD8B4B-3C9C-4867-8388-C9DCCD070AC5}">
      <dsp:nvSpPr>
        <dsp:cNvPr id="0" name=""/>
        <dsp:cNvSpPr/>
      </dsp:nvSpPr>
      <dsp:spPr>
        <a:xfrm>
          <a:off x="1435590" y="3107870"/>
          <a:ext cx="90800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All information must be shared with the court for them to make the correct decision as shown in cases such as Marley v Mutual Security Merchant Bank and Trust Co LTD [1991] </a:t>
          </a:r>
          <a:endParaRPr lang="en-US" sz="2100" kern="1200"/>
        </a:p>
      </dsp:txBody>
      <dsp:txXfrm>
        <a:off x="1435590" y="3107870"/>
        <a:ext cx="9080009" cy="1242935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6A242A9-2B9E-421C-89D9-F7CC0FA02F4C}">
      <dsp:nvSpPr>
        <dsp:cNvPr id="0" name=""/>
        <dsp:cNvSpPr/>
      </dsp:nvSpPr>
      <dsp:spPr>
        <a:xfrm>
          <a:off x="679050" y="578168"/>
          <a:ext cx="1887187" cy="1887187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AC707BF-5B27-4597-9113-1D6252B71C60}">
      <dsp:nvSpPr>
        <dsp:cNvPr id="0" name=""/>
        <dsp:cNvSpPr/>
      </dsp:nvSpPr>
      <dsp:spPr>
        <a:xfrm>
          <a:off x="1081237" y="980356"/>
          <a:ext cx="1082812" cy="108281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FBED97-512B-4D22-83E1-502165327660}">
      <dsp:nvSpPr>
        <dsp:cNvPr id="0" name=""/>
        <dsp:cNvSpPr/>
      </dsp:nvSpPr>
      <dsp:spPr>
        <a:xfrm>
          <a:off x="75768" y="3053169"/>
          <a:ext cx="3093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/>
            <a:t>Breach of trust – Will be released (No workshop as not relevant to your exam) </a:t>
          </a:r>
          <a:endParaRPr lang="en-US" sz="1700" kern="1200"/>
        </a:p>
      </dsp:txBody>
      <dsp:txXfrm>
        <a:off x="75768" y="3053169"/>
        <a:ext cx="3093750" cy="720000"/>
      </dsp:txXfrm>
    </dsp:sp>
    <dsp:sp modelId="{23B0ECD4-27D0-4B5F-A47C-A7C2EEA8A561}">
      <dsp:nvSpPr>
        <dsp:cNvPr id="0" name=""/>
        <dsp:cNvSpPr/>
      </dsp:nvSpPr>
      <dsp:spPr>
        <a:xfrm>
          <a:off x="4314206" y="578168"/>
          <a:ext cx="1887187" cy="1887187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FFFC4A5-24CB-468F-A265-35B805915A6D}">
      <dsp:nvSpPr>
        <dsp:cNvPr id="0" name=""/>
        <dsp:cNvSpPr/>
      </dsp:nvSpPr>
      <dsp:spPr>
        <a:xfrm>
          <a:off x="4716393" y="980356"/>
          <a:ext cx="1082812" cy="108281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8B253BD-D4E1-4791-934A-8C40F347FB1F}">
      <dsp:nvSpPr>
        <dsp:cNvPr id="0" name=""/>
        <dsp:cNvSpPr/>
      </dsp:nvSpPr>
      <dsp:spPr>
        <a:xfrm>
          <a:off x="3710925" y="3053169"/>
          <a:ext cx="3093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/>
            <a:t>No taught session, we will be doing revision. </a:t>
          </a:r>
          <a:endParaRPr lang="en-US" sz="1700" kern="1200"/>
        </a:p>
      </dsp:txBody>
      <dsp:txXfrm>
        <a:off x="3710925" y="3053169"/>
        <a:ext cx="3093750" cy="720000"/>
      </dsp:txXfrm>
    </dsp:sp>
    <dsp:sp modelId="{E1E042AC-EF82-4AF7-A06B-E60ED9E09EC3}">
      <dsp:nvSpPr>
        <dsp:cNvPr id="0" name=""/>
        <dsp:cNvSpPr/>
      </dsp:nvSpPr>
      <dsp:spPr>
        <a:xfrm>
          <a:off x="7949362" y="578168"/>
          <a:ext cx="1887187" cy="1887187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09C9558-9A29-42B0-9420-937CA5CF4EC2}">
      <dsp:nvSpPr>
        <dsp:cNvPr id="0" name=""/>
        <dsp:cNvSpPr/>
      </dsp:nvSpPr>
      <dsp:spPr>
        <a:xfrm>
          <a:off x="8351550" y="980356"/>
          <a:ext cx="1082812" cy="108281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DC6A089-3668-4655-80FA-014C71DC8829}">
      <dsp:nvSpPr>
        <dsp:cNvPr id="0" name=""/>
        <dsp:cNvSpPr/>
      </dsp:nvSpPr>
      <dsp:spPr>
        <a:xfrm>
          <a:off x="7346081" y="3053169"/>
          <a:ext cx="3093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/>
            <a:t>Not compulsory to attend. </a:t>
          </a:r>
          <a:endParaRPr lang="en-US" sz="1700" kern="1200"/>
        </a:p>
      </dsp:txBody>
      <dsp:txXfrm>
        <a:off x="7346081" y="3053169"/>
        <a:ext cx="3093750" cy="720000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6EA6A22-CFAB-45DA-8B25-86BE55689A46}">
      <dsp:nvSpPr>
        <dsp:cNvPr id="0" name=""/>
        <dsp:cNvSpPr/>
      </dsp:nvSpPr>
      <dsp:spPr>
        <a:xfrm>
          <a:off x="0" y="707092"/>
          <a:ext cx="10515600" cy="1305401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9968C02-364D-427D-B9B7-4972A6AA7DD5}">
      <dsp:nvSpPr>
        <dsp:cNvPr id="0" name=""/>
        <dsp:cNvSpPr/>
      </dsp:nvSpPr>
      <dsp:spPr>
        <a:xfrm>
          <a:off x="394883" y="1000807"/>
          <a:ext cx="717970" cy="71797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CF64BB-CEED-4ABE-94CC-35D0217BF9F2}">
      <dsp:nvSpPr>
        <dsp:cNvPr id="0" name=""/>
        <dsp:cNvSpPr/>
      </dsp:nvSpPr>
      <dsp:spPr>
        <a:xfrm>
          <a:off x="1507738" y="707092"/>
          <a:ext cx="9007861" cy="13054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155" tIns="138155" rIns="138155" bIns="138155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Was there intention to create a trust case law- </a:t>
          </a:r>
          <a:endParaRPr lang="en-US" sz="2500" kern="1200"/>
        </a:p>
      </dsp:txBody>
      <dsp:txXfrm>
        <a:off x="1507738" y="707092"/>
        <a:ext cx="9007861" cy="1305401"/>
      </dsp:txXfrm>
    </dsp:sp>
    <dsp:sp modelId="{BD254A03-70C4-44C4-A317-3DF48D072095}">
      <dsp:nvSpPr>
        <dsp:cNvPr id="0" name=""/>
        <dsp:cNvSpPr/>
      </dsp:nvSpPr>
      <dsp:spPr>
        <a:xfrm>
          <a:off x="0" y="2338844"/>
          <a:ext cx="10515600" cy="1305401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5E81159-868A-4F02-AAD2-EE28A2DB1562}">
      <dsp:nvSpPr>
        <dsp:cNvPr id="0" name=""/>
        <dsp:cNvSpPr/>
      </dsp:nvSpPr>
      <dsp:spPr>
        <a:xfrm>
          <a:off x="394883" y="2632559"/>
          <a:ext cx="717970" cy="71797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7B0B77F-D743-4128-9157-6C08AAEB14A9}">
      <dsp:nvSpPr>
        <dsp:cNvPr id="0" name=""/>
        <dsp:cNvSpPr/>
      </dsp:nvSpPr>
      <dsp:spPr>
        <a:xfrm>
          <a:off x="1507738" y="2338844"/>
          <a:ext cx="9007861" cy="13054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155" tIns="138155" rIns="138155" bIns="138155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Example – Re Andrew’s trust [1905] – Education of children – surplus- aim was to provide for the children. </a:t>
          </a:r>
          <a:endParaRPr lang="en-US" sz="2500" kern="1200"/>
        </a:p>
      </dsp:txBody>
      <dsp:txXfrm>
        <a:off x="1507738" y="2338844"/>
        <a:ext cx="9007861" cy="130540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DF96B0E-D185-45C8-A1A1-FE4E289D3E03}" type="datetimeFigureOut">
              <a:rPr lang="en-GB" smtClean="0"/>
              <a:t>22/04/2024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042330C-B2B6-42EA-8D01-0002AA9D53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435314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Not by deed – unless vesting declaration under S.40.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042330C-B2B6-42EA-8D01-0002AA9D5391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700188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S.8 can acquire land as an investment.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042330C-B2B6-42EA-8D01-0002AA9D5391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070617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C0964E-3311-5B93-343D-10A864A7DF4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1B2C44D-C445-9121-C7A9-D89A8C51B95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C40218-83A4-BAE7-AE27-2A298319CC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14F294-30FD-45BE-8076-CE1FF050372B}" type="datetimeFigureOut">
              <a:rPr lang="en-GB" smtClean="0"/>
              <a:t>22/04/2024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880188-3C70-4441-53F0-81D4C37027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D7DB85C-01C3-D8AA-1AFA-C7C406D49E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1DDD4F-EB1F-48E6-BA95-A17F61686D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153311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148140-C515-C473-BA9D-8A6389BB29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E0717F-92C9-B857-3B5F-D8D40CE031C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91D318-1DC9-0712-1BC1-2097A04157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14F294-30FD-45BE-8076-CE1FF050372B}" type="datetimeFigureOut">
              <a:rPr lang="en-GB" smtClean="0"/>
              <a:t>22/04/2024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167CFAC-1C63-CEAE-FFB8-0D526766D6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E80B65-3EFB-F960-D0F3-2DE239E5B1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1DDD4F-EB1F-48E6-BA95-A17F61686D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28569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B8FC2A-34AB-EF3C-8291-9421052D6A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2574C5F-0BF1-3748-3A0C-18D9A642852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FF3290-0CE2-A821-798A-8B0D5D1C4E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14F294-30FD-45BE-8076-CE1FF050372B}" type="datetimeFigureOut">
              <a:rPr lang="en-GB" smtClean="0"/>
              <a:t>22/04/2024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809539-D30E-0A79-1BB3-63F02A24A4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AC58A3-3D14-416F-6AF7-6CF5BE54D7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1DDD4F-EB1F-48E6-BA95-A17F61686D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084658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B2F370-8779-1548-2D09-19CBC9B57E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4EDB4B-B81C-DE45-29E9-15A4BD5196F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302BEC8-CD74-6B6E-9C88-F1CD3079BDE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0207FC5-8439-0213-B4BE-D706B118C8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14F294-30FD-45BE-8076-CE1FF050372B}" type="datetimeFigureOut">
              <a:rPr lang="en-GB" smtClean="0"/>
              <a:t>22/04/2024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89A1DBD-02E4-851B-B465-5B4DEDC539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5AA25C5-1BAB-3068-079C-78336FE0E3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1DDD4F-EB1F-48E6-BA95-A17F61686D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37249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AB7702-EDFF-9920-2A34-281C675133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F95C773-6E42-52E1-EEAF-E727A22AFA1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8DA5B07-409E-5A08-D967-9D2917F3CEE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39BA2AF-9AB9-0DBA-9D76-2B5B5651F74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9804DCE-D51E-2C4D-C2E8-3D9FD3ECEE7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4BBB037-54D6-162A-70A5-99DE622728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14F294-30FD-45BE-8076-CE1FF050372B}" type="datetimeFigureOut">
              <a:rPr lang="en-GB" smtClean="0"/>
              <a:t>22/04/2024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4217087-FF25-7372-65A0-5E93816E7C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2E55AEB-B904-19BE-AB5C-8803292300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1DDD4F-EB1F-48E6-BA95-A17F61686D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63938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E8A05D-7851-A227-CB4D-0859D79B65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81D8E58-37EE-F4A9-BD7C-B885272C02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14F294-30FD-45BE-8076-CE1FF050372B}" type="datetimeFigureOut">
              <a:rPr lang="en-GB" smtClean="0"/>
              <a:t>22/04/2024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6D4C705-70D5-AB78-7F87-3E43B52A99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296B5D1-CE11-97C0-6192-3BFEBB80F7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1DDD4F-EB1F-48E6-BA95-A17F61686D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72101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8660F5B-CACC-DA78-220B-F86BECE2FA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14F294-30FD-45BE-8076-CE1FF050372B}" type="datetimeFigureOut">
              <a:rPr lang="en-GB" smtClean="0"/>
              <a:t>22/04/2024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F66F213-1852-ED34-A9E7-43B478FAA5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D521AF0-AD30-E4D9-D90F-566A66A3D8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1DDD4F-EB1F-48E6-BA95-A17F61686D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55370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6A4E12-967E-E9EF-363B-9ACA0130E3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304E98-B96A-9801-120C-B0932E4769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D525CEB-FEA0-34E6-D85E-BA422876C75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450F1C3-1DFE-E6BA-ED27-B13E8B1ED6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14F294-30FD-45BE-8076-CE1FF050372B}" type="datetimeFigureOut">
              <a:rPr lang="en-GB" smtClean="0"/>
              <a:t>22/04/2024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D9B28C9-A768-6A1D-DDAB-F7EEE72FF1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4EC17F1-7DF7-1FDD-318C-4D32247C5A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1DDD4F-EB1F-48E6-BA95-A17F61686D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26331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28863C-F7BC-DADD-C391-84C7B12147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CDA32C3-EFFD-511D-A56B-9339C3E1388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1A0A6D5-7F7D-57B5-BAF9-E47B5F54654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60E5BFF-91CA-B3A2-3CD0-EF698721A6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14F294-30FD-45BE-8076-CE1FF050372B}" type="datetimeFigureOut">
              <a:rPr lang="en-GB" smtClean="0"/>
              <a:t>22/04/2024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40AB668-A084-25C0-0B9E-BB5AC9C104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85BD511-05D6-BE38-ABAA-CB2BAFA7EE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1DDD4F-EB1F-48E6-BA95-A17F61686D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28075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A41E31-398C-0BCC-1BB0-4B22C3CC95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11AA12F-1239-87B0-1D97-68D92F3E2DB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FADDD9-5FA7-1944-94D5-0CE58F4990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14F294-30FD-45BE-8076-CE1FF050372B}" type="datetimeFigureOut">
              <a:rPr lang="en-GB" smtClean="0"/>
              <a:t>22/04/2024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D3E34A-C4EF-CC6E-BC08-A36EA25BFA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658433-F69A-B29E-048F-BFEB49744E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1DDD4F-EB1F-48E6-BA95-A17F61686D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17313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CB412F1-46C4-1854-1491-6B57BB098BA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8E7FC20-6706-AF22-8D7D-4BAAA0EFA42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C285789-E79F-DB04-ECDF-C7E7369173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14F294-30FD-45BE-8076-CE1FF050372B}" type="datetimeFigureOut">
              <a:rPr lang="en-GB" smtClean="0"/>
              <a:t>22/04/2024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5F0C013-231A-4222-FA2E-CA92EBC3B5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DB38348-9C62-6DDE-64AD-F6BF3759E5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1DDD4F-EB1F-48E6-BA95-A17F61686D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74119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11CC4F9-F94E-FA33-9C31-D1DAAEE365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999A2A7-D425-76B1-9ADC-E4139F7E816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1886E4-512E-81AA-28DD-BD840EA8CB3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814F294-30FD-45BE-8076-CE1FF050372B}" type="datetimeFigureOut">
              <a:rPr lang="en-GB" smtClean="0"/>
              <a:t>22/04/2024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E6CFA1-4E72-E34D-7235-D8050403949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DC5A9F1-7CA4-2AA3-3375-8645B04A667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81DDD4F-EB1F-48E6-BA95-A17F61686D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92578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sv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sv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48.png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jpeg"/><Relationship Id="rId1" Type="http://schemas.openxmlformats.org/officeDocument/2006/relationships/slideLayout" Target="../slideLayouts/slideLayout1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48.png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jpeg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jpeg"/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jpeg"/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Magnifying glass and question mark">
            <a:extLst>
              <a:ext uri="{FF2B5EF4-FFF2-40B4-BE49-F238E27FC236}">
                <a16:creationId xmlns:a16="http://schemas.microsoft.com/office/drawing/2014/main" id="{80D4BE13-32EB-0C83-42C5-BB050BAE21D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EDCA0B7-3258-DE26-A593-C9026DA4AD5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65200" y="965200"/>
            <a:ext cx="10261600" cy="3564869"/>
          </a:xfrm>
        </p:spPr>
        <p:txBody>
          <a:bodyPr>
            <a:normAutofit/>
          </a:bodyPr>
          <a:lstStyle/>
          <a:p>
            <a:r>
              <a:rPr lang="en-GB" sz="11500" b="1" i="1" u="sng" dirty="0">
                <a:ln w="22225">
                  <a:solidFill>
                    <a:schemeClr val="tx1"/>
                  </a:solidFill>
                  <a:miter lim="800000"/>
                </a:ln>
                <a:noFill/>
              </a:rPr>
              <a:t>What is a trustee?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23F6C14-5FDE-4DC0-D83C-F845606E04A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65200" y="4572002"/>
            <a:ext cx="10261600" cy="1202995"/>
          </a:xfrm>
        </p:spPr>
        <p:txBody>
          <a:bodyPr>
            <a:normAutofit/>
          </a:bodyPr>
          <a:lstStyle/>
          <a:p>
            <a:r>
              <a:rPr lang="en-GB" sz="3200" dirty="0"/>
              <a:t>By Zita Draper </a:t>
            </a:r>
          </a:p>
        </p:txBody>
      </p:sp>
    </p:spTree>
    <p:extLst>
      <p:ext uri="{BB962C8B-B14F-4D97-AF65-F5344CB8AC3E}">
        <p14:creationId xmlns:p14="http://schemas.microsoft.com/office/powerpoint/2010/main" val="360951871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4E0A5C5C-2A95-428E-9F6A-0D29EBD57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8395" y="1040837"/>
            <a:ext cx="4754948" cy="4754948"/>
          </a:xfrm>
          <a:prstGeom prst="ellipse">
            <a:avLst/>
          </a:pr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1056F38F-7C4E-461D-8709-7D0024AE1F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9411" y="1029607"/>
            <a:ext cx="4754948" cy="4754948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C7278469-3C3C-49CE-AEEE-E176A4900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9960" y="934855"/>
            <a:ext cx="4754948" cy="4754948"/>
          </a:xfrm>
          <a:prstGeom prst="ellipse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E261C12-D553-2D92-FF55-BE63A78796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2368" y="1877492"/>
            <a:ext cx="4030132" cy="3215373"/>
          </a:xfrm>
        </p:spPr>
        <p:txBody>
          <a:bodyPr>
            <a:normAutofit/>
          </a:bodyPr>
          <a:lstStyle/>
          <a:p>
            <a:pPr algn="ctr"/>
            <a:r>
              <a:rPr lang="en-GB" b="1" i="1" u="sng">
                <a:solidFill>
                  <a:schemeClr val="bg1"/>
                </a:solidFill>
              </a:rPr>
              <a:t>Content </a:t>
            </a: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93DC754C-7E09-422D-A8BB-AF632E90DF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77893"/>
            <a:ext cx="1861854" cy="717514"/>
            <a:chOff x="0" y="377893"/>
            <a:chExt cx="1861854" cy="717514"/>
          </a:xfrm>
          <a:solidFill>
            <a:schemeClr val="bg1"/>
          </a:solidFill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C5A741B9-65EC-4C5B-9FE0-4A18575771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377893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7963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283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7963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283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C0BB4301-41FA-4453-956F-A11CC664B6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17628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8208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475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8208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475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 dirty="0"/>
            </a:p>
          </p:txBody>
        </p:sp>
      </p:grpSp>
      <p:sp>
        <p:nvSpPr>
          <p:cNvPr id="20" name="Graphic 212">
            <a:extLst>
              <a:ext uri="{FF2B5EF4-FFF2-40B4-BE49-F238E27FC236}">
                <a16:creationId xmlns:a16="http://schemas.microsoft.com/office/drawing/2014/main" id="{4C6598AB-1C17-4D54-951C-A082D94ACB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8524" y="457812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2" name="Graphic 212">
            <a:extLst>
              <a:ext uri="{FF2B5EF4-FFF2-40B4-BE49-F238E27FC236}">
                <a16:creationId xmlns:a16="http://schemas.microsoft.com/office/drawing/2014/main" id="{C83B66D7-137D-4AC1-B172-53D60F08BE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8524" y="457812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F6B92503-6984-4D15-8B98-8718709B78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2976" y="4946663"/>
            <a:ext cx="319941" cy="319941"/>
          </a:xfrm>
          <a:prstGeom prst="ellipse">
            <a:avLst/>
          </a:pr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08DDF938-524E-4C18-A47D-C006278323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2976" y="4946663"/>
            <a:ext cx="319941" cy="319941"/>
          </a:xfrm>
          <a:prstGeom prst="ellipse">
            <a:avLst/>
          </a:pr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FB27E1-828D-E7FE-C7B6-1C7381CCA5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34868" y="1130846"/>
            <a:ext cx="5217173" cy="4351338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Aims and learning objectives. </a:t>
            </a:r>
          </a:p>
          <a:p>
            <a:r>
              <a:rPr lang="en-GB" dirty="0">
                <a:solidFill>
                  <a:schemeClr val="bg1"/>
                </a:solidFill>
              </a:rPr>
              <a:t>The meaning of RE. </a:t>
            </a:r>
          </a:p>
          <a:p>
            <a:r>
              <a:rPr lang="en-GB" dirty="0">
                <a:solidFill>
                  <a:schemeClr val="bg1"/>
                </a:solidFill>
              </a:rPr>
              <a:t>What is a trustee? </a:t>
            </a:r>
          </a:p>
          <a:p>
            <a:r>
              <a:rPr lang="en-GB" dirty="0">
                <a:solidFill>
                  <a:schemeClr val="bg1"/>
                </a:solidFill>
              </a:rPr>
              <a:t>Duties. </a:t>
            </a:r>
          </a:p>
          <a:p>
            <a:r>
              <a:rPr lang="en-GB" dirty="0">
                <a:solidFill>
                  <a:schemeClr val="bg1"/>
                </a:solidFill>
              </a:rPr>
              <a:t>Next week. </a:t>
            </a:r>
          </a:p>
          <a:p>
            <a:r>
              <a:rPr lang="en-GB" dirty="0">
                <a:solidFill>
                  <a:schemeClr val="bg1"/>
                </a:solidFill>
              </a:rPr>
              <a:t>Let’s do some revision. </a:t>
            </a:r>
          </a:p>
          <a:p>
            <a:r>
              <a:rPr lang="en-GB" dirty="0">
                <a:solidFill>
                  <a:schemeClr val="bg1"/>
                </a:solidFill>
              </a:rPr>
              <a:t>Summary. </a:t>
            </a:r>
          </a:p>
          <a:p>
            <a:r>
              <a:rPr lang="en-GB" dirty="0">
                <a:solidFill>
                  <a:schemeClr val="bg1"/>
                </a:solidFill>
              </a:rPr>
              <a:t>Thank you, any questions?</a:t>
            </a:r>
          </a:p>
        </p:txBody>
      </p:sp>
      <p:grpSp>
        <p:nvGrpSpPr>
          <p:cNvPr id="28" name="Graphic 185">
            <a:extLst>
              <a:ext uri="{FF2B5EF4-FFF2-40B4-BE49-F238E27FC236}">
                <a16:creationId xmlns:a16="http://schemas.microsoft.com/office/drawing/2014/main" id="{3773FAF5-C452-4455-9411-D6AF5EBD4C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812239" y="6139464"/>
            <a:ext cx="1054466" cy="469689"/>
            <a:chOff x="9841624" y="4115729"/>
            <a:chExt cx="602169" cy="268223"/>
          </a:xfrm>
          <a:solidFill>
            <a:schemeClr val="bg1"/>
          </a:solidFill>
        </p:grpSpPr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1ECA0D96-F63C-4F7B-BE16-0F3FE76D7D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74F83A81-0546-400A-918A-90C9C48B81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9741F692-A5B6-4215-86D9-B1FD4FF26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CC0876CB-9C60-4580-8FED-CD64EC7664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A879B3B7-48DB-4D3A-BB33-02766EAD3D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2557571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4E0A5C5C-2A95-428E-9F6A-0D29EBD57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8395" y="1040837"/>
            <a:ext cx="4754948" cy="4754948"/>
          </a:xfrm>
          <a:prstGeom prst="ellipse">
            <a:avLst/>
          </a:pr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1056F38F-7C4E-461D-8709-7D0024AE1F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9411" y="1029607"/>
            <a:ext cx="4754948" cy="4754948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C7278469-3C3C-49CE-AEEE-E176A4900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9960" y="934855"/>
            <a:ext cx="4754948" cy="4754948"/>
          </a:xfrm>
          <a:prstGeom prst="ellipse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98102C8-E67C-C110-92E7-662D9720C2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2368" y="1877492"/>
            <a:ext cx="4030132" cy="3215373"/>
          </a:xfrm>
        </p:spPr>
        <p:txBody>
          <a:bodyPr>
            <a:normAutofit/>
          </a:bodyPr>
          <a:lstStyle/>
          <a:p>
            <a:pPr algn="ctr"/>
            <a:r>
              <a:rPr lang="en-GB" b="1" i="1" u="sng">
                <a:solidFill>
                  <a:schemeClr val="bg1"/>
                </a:solidFill>
              </a:rPr>
              <a:t>Aims and learning objectives </a:t>
            </a: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93DC754C-7E09-422D-A8BB-AF632E90DF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77893"/>
            <a:ext cx="1861854" cy="717514"/>
            <a:chOff x="0" y="377893"/>
            <a:chExt cx="1861854" cy="717514"/>
          </a:xfrm>
          <a:solidFill>
            <a:schemeClr val="bg1"/>
          </a:solidFill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C5A741B9-65EC-4C5B-9FE0-4A18575771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377893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7963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283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7963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283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C0BB4301-41FA-4453-956F-A11CC664B6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17628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8208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475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8208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475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 dirty="0"/>
            </a:p>
          </p:txBody>
        </p:sp>
      </p:grpSp>
      <p:sp>
        <p:nvSpPr>
          <p:cNvPr id="20" name="Graphic 212">
            <a:extLst>
              <a:ext uri="{FF2B5EF4-FFF2-40B4-BE49-F238E27FC236}">
                <a16:creationId xmlns:a16="http://schemas.microsoft.com/office/drawing/2014/main" id="{4C6598AB-1C17-4D54-951C-A082D94ACB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8524" y="457812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2" name="Graphic 212">
            <a:extLst>
              <a:ext uri="{FF2B5EF4-FFF2-40B4-BE49-F238E27FC236}">
                <a16:creationId xmlns:a16="http://schemas.microsoft.com/office/drawing/2014/main" id="{C83B66D7-137D-4AC1-B172-53D60F08BE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8524" y="457812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F6B92503-6984-4D15-8B98-8718709B78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2976" y="4946663"/>
            <a:ext cx="319941" cy="319941"/>
          </a:xfrm>
          <a:prstGeom prst="ellipse">
            <a:avLst/>
          </a:pr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08DDF938-524E-4C18-A47D-C006278323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2976" y="4946663"/>
            <a:ext cx="319941" cy="319941"/>
          </a:xfrm>
          <a:prstGeom prst="ellipse">
            <a:avLst/>
          </a:pr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424FF8-A087-8CE3-544F-DEFB03611F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34868" y="1130846"/>
            <a:ext cx="5217173" cy="4351338"/>
          </a:xfrm>
        </p:spPr>
        <p:txBody>
          <a:bodyPr>
            <a:normAutofit/>
          </a:bodyPr>
          <a:lstStyle/>
          <a:p>
            <a:r>
              <a:rPr lang="en-GB" sz="2200" dirty="0">
                <a:solidFill>
                  <a:schemeClr val="bg1"/>
                </a:solidFill>
              </a:rPr>
              <a:t>The aim of today’s session is to discuss the role of the trustee and breach of trust. </a:t>
            </a:r>
          </a:p>
          <a:p>
            <a:endParaRPr lang="en-GB" sz="2200" dirty="0">
              <a:solidFill>
                <a:schemeClr val="bg1"/>
              </a:solidFill>
            </a:endParaRPr>
          </a:p>
          <a:p>
            <a:r>
              <a:rPr lang="en-GB" sz="2200" dirty="0">
                <a:solidFill>
                  <a:schemeClr val="bg1"/>
                </a:solidFill>
              </a:rPr>
              <a:t>By the end of today’s session students should be able to demonstrate their understanding of trustees and a breach of trust. </a:t>
            </a:r>
          </a:p>
          <a:p>
            <a:endParaRPr lang="en-GB" sz="2200" dirty="0">
              <a:solidFill>
                <a:schemeClr val="bg1"/>
              </a:solidFill>
            </a:endParaRPr>
          </a:p>
          <a:p>
            <a:r>
              <a:rPr lang="en-GB" sz="2200" dirty="0">
                <a:solidFill>
                  <a:schemeClr val="bg1"/>
                </a:solidFill>
              </a:rPr>
              <a:t>By the end of today’s session students should be able to apply what they have learnt to a scenario. </a:t>
            </a:r>
          </a:p>
        </p:txBody>
      </p:sp>
      <p:grpSp>
        <p:nvGrpSpPr>
          <p:cNvPr id="28" name="Graphic 185">
            <a:extLst>
              <a:ext uri="{FF2B5EF4-FFF2-40B4-BE49-F238E27FC236}">
                <a16:creationId xmlns:a16="http://schemas.microsoft.com/office/drawing/2014/main" id="{3773FAF5-C452-4455-9411-D6AF5EBD4C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812239" y="6139464"/>
            <a:ext cx="1054466" cy="469689"/>
            <a:chOff x="9841624" y="4115729"/>
            <a:chExt cx="602169" cy="268223"/>
          </a:xfrm>
          <a:solidFill>
            <a:schemeClr val="bg1"/>
          </a:solidFill>
        </p:grpSpPr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1ECA0D96-F63C-4F7B-BE16-0F3FE76D7D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74F83A81-0546-400A-918A-90C9C48B81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9741F692-A5B6-4215-86D9-B1FD4FF26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CC0876CB-9C60-4580-8FED-CD64EC7664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A879B3B7-48DB-4D3A-BB33-02766EAD3D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35190423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89B7BFD-8F45-4093-AD9C-91B15B0503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0" name="Graphic 38">
            <a:extLst>
              <a:ext uri="{FF2B5EF4-FFF2-40B4-BE49-F238E27FC236}">
                <a16:creationId xmlns:a16="http://schemas.microsoft.com/office/drawing/2014/main" id="{F0E417D8-88AA-4184-A08D-DEF97C6C9E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385795" y="1690979"/>
            <a:ext cx="1910252" cy="709660"/>
            <a:chOff x="2267504" y="2540250"/>
            <a:chExt cx="1990951" cy="739640"/>
          </a:xfrm>
          <a:solidFill>
            <a:schemeClr val="bg1"/>
          </a:solidFill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FCB4E045-9FB0-41C4-AC74-479EA20D85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54025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5835 h 286230"/>
                <a:gd name="connsiteX8" fmla="*/ 255835 w 1990951"/>
                <a:gd name="connsiteY8" fmla="*/ 0 h 286230"/>
                <a:gd name="connsiteX9" fmla="*/ 504071 w 1990951"/>
                <a:gd name="connsiteY9" fmla="*/ 245703 h 286230"/>
                <a:gd name="connsiteX10" fmla="*/ 749773 w 1990951"/>
                <a:gd name="connsiteY10" fmla="*/ 0 h 286230"/>
                <a:gd name="connsiteX11" fmla="*/ 995476 w 1990951"/>
                <a:gd name="connsiteY11" fmla="*/ 245703 h 286230"/>
                <a:gd name="connsiteX12" fmla="*/ 1243712 w 1990951"/>
                <a:gd name="connsiteY12" fmla="*/ 0 h 286230"/>
                <a:gd name="connsiteX13" fmla="*/ 1489414 w 1990951"/>
                <a:gd name="connsiteY13" fmla="*/ 245703 h 286230"/>
                <a:gd name="connsiteX14" fmla="*/ 1735117 w 1990951"/>
                <a:gd name="connsiteY14" fmla="*/ 0 h 286230"/>
                <a:gd name="connsiteX15" fmla="*/ 1990952 w 1990951"/>
                <a:gd name="connsiteY15" fmla="*/ 255835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5835"/>
                  </a:lnTo>
                  <a:lnTo>
                    <a:pt x="255835" y="0"/>
                  </a:lnTo>
                  <a:lnTo>
                    <a:pt x="504071" y="245703"/>
                  </a:lnTo>
                  <a:lnTo>
                    <a:pt x="749773" y="0"/>
                  </a:lnTo>
                  <a:lnTo>
                    <a:pt x="995476" y="245703"/>
                  </a:lnTo>
                  <a:lnTo>
                    <a:pt x="1243712" y="0"/>
                  </a:lnTo>
                  <a:lnTo>
                    <a:pt x="1489414" y="245703"/>
                  </a:lnTo>
                  <a:lnTo>
                    <a:pt x="1735117" y="0"/>
                  </a:lnTo>
                  <a:lnTo>
                    <a:pt x="1990952" y="255835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D21C7A48-09EB-4AF0-84CB-7EE408C2CA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99366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8368 h 286230"/>
                <a:gd name="connsiteX8" fmla="*/ 255835 w 1990951"/>
                <a:gd name="connsiteY8" fmla="*/ 0 h 286230"/>
                <a:gd name="connsiteX9" fmla="*/ 504071 w 1990951"/>
                <a:gd name="connsiteY9" fmla="*/ 248236 h 286230"/>
                <a:gd name="connsiteX10" fmla="*/ 749773 w 1990951"/>
                <a:gd name="connsiteY10" fmla="*/ 0 h 286230"/>
                <a:gd name="connsiteX11" fmla="*/ 995476 w 1990951"/>
                <a:gd name="connsiteY11" fmla="*/ 248236 h 286230"/>
                <a:gd name="connsiteX12" fmla="*/ 1243712 w 1990951"/>
                <a:gd name="connsiteY12" fmla="*/ 0 h 286230"/>
                <a:gd name="connsiteX13" fmla="*/ 1489414 w 1990951"/>
                <a:gd name="connsiteY13" fmla="*/ 248236 h 286230"/>
                <a:gd name="connsiteX14" fmla="*/ 1735117 w 1990951"/>
                <a:gd name="connsiteY14" fmla="*/ 0 h 286230"/>
                <a:gd name="connsiteX15" fmla="*/ 1990952 w 1990951"/>
                <a:gd name="connsiteY15" fmla="*/ 258368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8368"/>
                  </a:lnTo>
                  <a:lnTo>
                    <a:pt x="255835" y="0"/>
                  </a:lnTo>
                  <a:lnTo>
                    <a:pt x="504071" y="248236"/>
                  </a:lnTo>
                  <a:lnTo>
                    <a:pt x="749773" y="0"/>
                  </a:lnTo>
                  <a:lnTo>
                    <a:pt x="995476" y="248236"/>
                  </a:lnTo>
                  <a:lnTo>
                    <a:pt x="1243712" y="0"/>
                  </a:lnTo>
                  <a:lnTo>
                    <a:pt x="1489414" y="248236"/>
                  </a:lnTo>
                  <a:lnTo>
                    <a:pt x="1735117" y="0"/>
                  </a:lnTo>
                  <a:lnTo>
                    <a:pt x="1990952" y="258368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FDDE3270-A872-4E10-80BC-B93D6F0E3F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42953" y="1187311"/>
            <a:ext cx="5089552" cy="4483379"/>
          </a:xfrm>
          <a:prstGeom prst="rect">
            <a:avLst/>
          </a:pr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B6E5F32-B5B2-45E3-9C18-BBC9005C4C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42953" y="1187311"/>
            <a:ext cx="5089552" cy="4483379"/>
          </a:xfrm>
          <a:prstGeom prst="rect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9545E68B-E61B-4EAE-9672-3A52AEC2B8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76263" y="1119679"/>
            <a:ext cx="5039475" cy="4439266"/>
          </a:xfrm>
          <a:prstGeom prst="rect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CF4856-84AC-01F0-1648-4C86075915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82788" y="1397000"/>
            <a:ext cx="4502041" cy="300839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400" b="1" i="1" u="sng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What does Re stand for?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ECFCB0-5949-9020-6412-614B2242E1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64211" y="4497473"/>
            <a:ext cx="3624471" cy="811604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algn="ctr">
              <a:buNone/>
            </a:pPr>
            <a:r>
              <a:rPr lang="en-US" sz="2000" kern="120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In the matter of. </a:t>
            </a:r>
          </a:p>
        </p:txBody>
      </p:sp>
      <p:sp>
        <p:nvSpPr>
          <p:cNvPr id="20" name="Graphic 212">
            <a:extLst>
              <a:ext uri="{FF2B5EF4-FFF2-40B4-BE49-F238E27FC236}">
                <a16:creationId xmlns:a16="http://schemas.microsoft.com/office/drawing/2014/main" id="{63DD1BD1-81FE-4F15-A934-E9AE94AE94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111689" y="823301"/>
            <a:ext cx="760800" cy="760800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2" name="Graphic 212">
            <a:extLst>
              <a:ext uri="{FF2B5EF4-FFF2-40B4-BE49-F238E27FC236}">
                <a16:creationId xmlns:a16="http://schemas.microsoft.com/office/drawing/2014/main" id="{120AB9A0-C0C4-43DA-9A34-FA3A4079D6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111689" y="823301"/>
            <a:ext cx="760800" cy="760800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98815DD1-EC9D-4BE1-846B-8BEF57D398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06352" y="3643495"/>
            <a:ext cx="584612" cy="584612"/>
          </a:xfrm>
          <a:prstGeom prst="ellipse">
            <a:avLst/>
          </a:pr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CB78D2B9-C9C4-4A37-A12C-A09FC11581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06352" y="3643495"/>
            <a:ext cx="584612" cy="584612"/>
          </a:xfrm>
          <a:prstGeom prst="ellipse">
            <a:avLst/>
          </a:pr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28" name="Graphic 4">
            <a:extLst>
              <a:ext uri="{FF2B5EF4-FFF2-40B4-BE49-F238E27FC236}">
                <a16:creationId xmlns:a16="http://schemas.microsoft.com/office/drawing/2014/main" id="{DFC7EBB5-848C-4B1C-BE84-4CF07E905D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459707" y="3876466"/>
            <a:ext cx="1056155" cy="1056156"/>
            <a:chOff x="5829300" y="3162300"/>
            <a:chExt cx="532256" cy="532257"/>
          </a:xfrm>
          <a:solidFill>
            <a:schemeClr val="bg1"/>
          </a:solidFill>
        </p:grpSpPr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0F8315F3-A078-427A-92BE-34EC9E5747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73DFAF5C-63B0-43FB-80BE-CC45D99F51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6AD937F2-A44A-479C-A7EB-4EE7686A9B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87834CC3-9461-418F-A593-FC09CD79B9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DD68AA1C-0667-46EE-A8BE-CAAA3EAF90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C0F403B5-430A-450F-97C1-73160966CE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AB38EBB0-5161-46F3-83D7-D9F478B1A5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347EDFA5-AD01-40BE-91A2-A0C178622D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76E0C47E-FE2F-4A8C-942E-1026D02D3D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4A309DA7-4C25-40F5-AC21-DA06D9C98F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A290F5FA-D4BF-4264-A8E9-365566EC7C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A47FD6B5-9B47-4500-9D65-7BD2173015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8CA06612-80DE-4467-A50C-0CB390D672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19858868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9BB35BC-D5C2-4C8B-A22A-A71E619191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C56156-D78C-8360-3EEC-D058B2797A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13788" y="365125"/>
            <a:ext cx="4840010" cy="1807305"/>
          </a:xfrm>
        </p:spPr>
        <p:txBody>
          <a:bodyPr>
            <a:normAutofit/>
          </a:bodyPr>
          <a:lstStyle/>
          <a:p>
            <a:r>
              <a:rPr lang="en-GB" b="1" i="1" u="sng"/>
              <a:t>Who can be a trustee?</a:t>
            </a:r>
          </a:p>
        </p:txBody>
      </p:sp>
      <p:pic>
        <p:nvPicPr>
          <p:cNvPr id="5" name="Picture 4" descr="Person walking up a stairs">
            <a:extLst>
              <a:ext uri="{FF2B5EF4-FFF2-40B4-BE49-F238E27FC236}">
                <a16:creationId xmlns:a16="http://schemas.microsoft.com/office/drawing/2014/main" id="{3387D626-5685-22BD-C6CF-2FCAE568F63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9699" r="10767" b="-1"/>
          <a:stretch/>
        </p:blipFill>
        <p:spPr>
          <a:xfrm>
            <a:off x="20" y="10"/>
            <a:ext cx="6116549" cy="6857990"/>
          </a:xfrm>
          <a:custGeom>
            <a:avLst/>
            <a:gdLst/>
            <a:ahLst/>
            <a:cxnLst/>
            <a:rect l="l" t="t" r="r" b="b"/>
            <a:pathLst>
              <a:path w="6116569" h="6879321">
                <a:moveTo>
                  <a:pt x="0" y="0"/>
                </a:moveTo>
                <a:lnTo>
                  <a:pt x="2935851" y="0"/>
                </a:lnTo>
                <a:cubicBezTo>
                  <a:pt x="3035710" y="10660"/>
                  <a:pt x="3138421" y="17767"/>
                  <a:pt x="3238280" y="31980"/>
                </a:cubicBezTo>
                <a:cubicBezTo>
                  <a:pt x="3817462" y="106602"/>
                  <a:pt x="3127009" y="277163"/>
                  <a:pt x="3660541" y="550772"/>
                </a:cubicBezTo>
                <a:cubicBezTo>
                  <a:pt x="3706191" y="575645"/>
                  <a:pt x="3757546" y="579199"/>
                  <a:pt x="3808902" y="589860"/>
                </a:cubicBezTo>
                <a:cubicBezTo>
                  <a:pt x="4008620" y="625393"/>
                  <a:pt x="4211192" y="618286"/>
                  <a:pt x="4413762" y="625393"/>
                </a:cubicBezTo>
                <a:cubicBezTo>
                  <a:pt x="4465118" y="628946"/>
                  <a:pt x="4525033" y="625393"/>
                  <a:pt x="4567830" y="721333"/>
                </a:cubicBezTo>
                <a:cubicBezTo>
                  <a:pt x="4425175" y="724888"/>
                  <a:pt x="4305344" y="731994"/>
                  <a:pt x="4171247" y="792401"/>
                </a:cubicBezTo>
                <a:cubicBezTo>
                  <a:pt x="4239722" y="859916"/>
                  <a:pt x="4322462" y="795955"/>
                  <a:pt x="4376671" y="842148"/>
                </a:cubicBezTo>
                <a:cubicBezTo>
                  <a:pt x="4428027" y="888342"/>
                  <a:pt x="4470824" y="891896"/>
                  <a:pt x="4527887" y="813722"/>
                </a:cubicBezTo>
                <a:cubicBezTo>
                  <a:pt x="4556417" y="774634"/>
                  <a:pt x="4604920" y="778187"/>
                  <a:pt x="4633452" y="799508"/>
                </a:cubicBezTo>
                <a:cubicBezTo>
                  <a:pt x="4781813" y="913216"/>
                  <a:pt x="4778960" y="909662"/>
                  <a:pt x="4947293" y="870576"/>
                </a:cubicBezTo>
                <a:cubicBezTo>
                  <a:pt x="5055712" y="845701"/>
                  <a:pt x="5166983" y="806615"/>
                  <a:pt x="5263988" y="820828"/>
                </a:cubicBezTo>
                <a:cubicBezTo>
                  <a:pt x="5275401" y="867022"/>
                  <a:pt x="5263988" y="888342"/>
                  <a:pt x="5249723" y="895449"/>
                </a:cubicBezTo>
                <a:cubicBezTo>
                  <a:pt x="5021475" y="1005604"/>
                  <a:pt x="4975825" y="1122864"/>
                  <a:pt x="4744723" y="1197485"/>
                </a:cubicBezTo>
                <a:cubicBezTo>
                  <a:pt x="4724751" y="1268552"/>
                  <a:pt x="4807491" y="1275660"/>
                  <a:pt x="4767548" y="1346727"/>
                </a:cubicBezTo>
                <a:cubicBezTo>
                  <a:pt x="4693367" y="1407134"/>
                  <a:pt x="4610627" y="1346727"/>
                  <a:pt x="4539299" y="1421348"/>
                </a:cubicBezTo>
                <a:cubicBezTo>
                  <a:pt x="4550712" y="1471094"/>
                  <a:pt x="4610627" y="1432008"/>
                  <a:pt x="4607773" y="1485309"/>
                </a:cubicBezTo>
                <a:cubicBezTo>
                  <a:pt x="4604920" y="1517288"/>
                  <a:pt x="4593508" y="1527948"/>
                  <a:pt x="4579242" y="1535055"/>
                </a:cubicBezTo>
                <a:cubicBezTo>
                  <a:pt x="4776107" y="1538608"/>
                  <a:pt x="5383820" y="1574142"/>
                  <a:pt x="5278255" y="1609676"/>
                </a:cubicBezTo>
                <a:cubicBezTo>
                  <a:pt x="5418057" y="1698511"/>
                  <a:pt x="5623481" y="1609676"/>
                  <a:pt x="5771843" y="1630997"/>
                </a:cubicBezTo>
                <a:cubicBezTo>
                  <a:pt x="5925911" y="1652316"/>
                  <a:pt x="6171278" y="1719830"/>
                  <a:pt x="6105656" y="1748257"/>
                </a:cubicBezTo>
                <a:cubicBezTo>
                  <a:pt x="6031475" y="1780238"/>
                  <a:pt x="5766136" y="2146235"/>
                  <a:pt x="5691955" y="2167555"/>
                </a:cubicBezTo>
                <a:cubicBezTo>
                  <a:pt x="5606362" y="2188875"/>
                  <a:pt x="5589243" y="2217302"/>
                  <a:pt x="5475118" y="2348776"/>
                </a:cubicBezTo>
                <a:cubicBezTo>
                  <a:pt x="5398085" y="2437610"/>
                  <a:pt x="5709074" y="2238623"/>
                  <a:pt x="5826051" y="2291922"/>
                </a:cubicBezTo>
                <a:cubicBezTo>
                  <a:pt x="5868848" y="2309690"/>
                  <a:pt x="5552153" y="2554872"/>
                  <a:pt x="5552153" y="2597513"/>
                </a:cubicBezTo>
                <a:cubicBezTo>
                  <a:pt x="5549300" y="2640153"/>
                  <a:pt x="5577831" y="2647260"/>
                  <a:pt x="5603508" y="2647260"/>
                </a:cubicBezTo>
                <a:cubicBezTo>
                  <a:pt x="5660571" y="2647260"/>
                  <a:pt x="5640599" y="2686346"/>
                  <a:pt x="5700515" y="2679240"/>
                </a:cubicBezTo>
                <a:cubicBezTo>
                  <a:pt x="5523622" y="2800055"/>
                  <a:pt x="5418057" y="2778734"/>
                  <a:pt x="5246870" y="2888889"/>
                </a:cubicBezTo>
                <a:cubicBezTo>
                  <a:pt x="5164130" y="2942189"/>
                  <a:pt x="4921615" y="3119857"/>
                  <a:pt x="4836022" y="3169605"/>
                </a:cubicBezTo>
                <a:cubicBezTo>
                  <a:pt x="4801785" y="3187371"/>
                  <a:pt x="4758988" y="3173158"/>
                  <a:pt x="4736163" y="3233565"/>
                </a:cubicBezTo>
                <a:cubicBezTo>
                  <a:pt x="4770400" y="3279759"/>
                  <a:pt x="4816050" y="3254885"/>
                  <a:pt x="4853141" y="3233565"/>
                </a:cubicBezTo>
                <a:cubicBezTo>
                  <a:pt x="4944440" y="3176711"/>
                  <a:pt x="4935881" y="3190925"/>
                  <a:pt x="4944440" y="3226459"/>
                </a:cubicBezTo>
                <a:cubicBezTo>
                  <a:pt x="4972972" y="3350827"/>
                  <a:pt x="5044300" y="3308186"/>
                  <a:pt x="5109921" y="3283313"/>
                </a:cubicBezTo>
                <a:cubicBezTo>
                  <a:pt x="5303932" y="3208692"/>
                  <a:pt x="5500797" y="3215799"/>
                  <a:pt x="5694809" y="3141178"/>
                </a:cubicBezTo>
                <a:cubicBezTo>
                  <a:pt x="5714781" y="3134070"/>
                  <a:pt x="5612068" y="3283313"/>
                  <a:pt x="5566419" y="3301079"/>
                </a:cubicBezTo>
                <a:cubicBezTo>
                  <a:pt x="5515063" y="3322399"/>
                  <a:pt x="5452294" y="3311739"/>
                  <a:pt x="5415203" y="3397020"/>
                </a:cubicBezTo>
                <a:cubicBezTo>
                  <a:pt x="5477972" y="3414787"/>
                  <a:pt x="5552153" y="3372147"/>
                  <a:pt x="5612068" y="3432554"/>
                </a:cubicBezTo>
                <a:cubicBezTo>
                  <a:pt x="5469413" y="3528494"/>
                  <a:pt x="5329610" y="3535601"/>
                  <a:pt x="5206927" y="3599562"/>
                </a:cubicBezTo>
                <a:cubicBezTo>
                  <a:pt x="5192661" y="3706163"/>
                  <a:pt x="5272548" y="3663523"/>
                  <a:pt x="5301079" y="3723930"/>
                </a:cubicBezTo>
                <a:cubicBezTo>
                  <a:pt x="5072830" y="3844745"/>
                  <a:pt x="4564977" y="4232062"/>
                  <a:pt x="4507915" y="4306683"/>
                </a:cubicBezTo>
                <a:cubicBezTo>
                  <a:pt x="4390937" y="4463031"/>
                  <a:pt x="3900202" y="4562525"/>
                  <a:pt x="3982942" y="4587399"/>
                </a:cubicBezTo>
                <a:cubicBezTo>
                  <a:pt x="4051417" y="4608719"/>
                  <a:pt x="4119891" y="4587399"/>
                  <a:pt x="4185513" y="4541205"/>
                </a:cubicBezTo>
                <a:cubicBezTo>
                  <a:pt x="4291078" y="4466584"/>
                  <a:pt x="5010062" y="4523438"/>
                  <a:pt x="5212633" y="4455924"/>
                </a:cubicBezTo>
                <a:cubicBezTo>
                  <a:pt x="5241164" y="4445264"/>
                  <a:pt x="5283960" y="4409730"/>
                  <a:pt x="5312492" y="4473691"/>
                </a:cubicBezTo>
                <a:cubicBezTo>
                  <a:pt x="5098508" y="4704659"/>
                  <a:pt x="4833169" y="4654913"/>
                  <a:pt x="4596361" y="4818368"/>
                </a:cubicBezTo>
                <a:cubicBezTo>
                  <a:pt x="4684807" y="4917861"/>
                  <a:pt x="4776107" y="4907202"/>
                  <a:pt x="4873113" y="4885882"/>
                </a:cubicBezTo>
                <a:cubicBezTo>
                  <a:pt x="4895938" y="4878775"/>
                  <a:pt x="4930175" y="4871668"/>
                  <a:pt x="4935881" y="4914309"/>
                </a:cubicBezTo>
                <a:cubicBezTo>
                  <a:pt x="4941587" y="4967609"/>
                  <a:pt x="4898790" y="4978270"/>
                  <a:pt x="4873113" y="5003143"/>
                </a:cubicBezTo>
                <a:cubicBezTo>
                  <a:pt x="4833169" y="5038676"/>
                  <a:pt x="4773254" y="4999590"/>
                  <a:pt x="4721898" y="5095530"/>
                </a:cubicBezTo>
                <a:cubicBezTo>
                  <a:pt x="4873113" y="5067104"/>
                  <a:pt x="4998650" y="5020910"/>
                  <a:pt x="5132745" y="4949842"/>
                </a:cubicBezTo>
                <a:cubicBezTo>
                  <a:pt x="5121333" y="5006696"/>
                  <a:pt x="5081390" y="5035123"/>
                  <a:pt x="5101362" y="5081317"/>
                </a:cubicBezTo>
                <a:cubicBezTo>
                  <a:pt x="5118480" y="5116850"/>
                  <a:pt x="5164130" y="5131063"/>
                  <a:pt x="5138452" y="5198578"/>
                </a:cubicBezTo>
                <a:cubicBezTo>
                  <a:pt x="5067125" y="5273199"/>
                  <a:pt x="4967265" y="5258986"/>
                  <a:pt x="4904497" y="5362033"/>
                </a:cubicBezTo>
                <a:cubicBezTo>
                  <a:pt x="4818903" y="5507721"/>
                  <a:pt x="4684807" y="5564575"/>
                  <a:pt x="4579242" y="5674729"/>
                </a:cubicBezTo>
                <a:cubicBezTo>
                  <a:pt x="4545005" y="5713816"/>
                  <a:pt x="4313903" y="5841738"/>
                  <a:pt x="4253988" y="5884379"/>
                </a:cubicBezTo>
                <a:cubicBezTo>
                  <a:pt x="4168395" y="5944786"/>
                  <a:pt x="4071389" y="5966106"/>
                  <a:pt x="3985795" y="6069153"/>
                </a:cubicBezTo>
                <a:cubicBezTo>
                  <a:pt x="4065682" y="6086921"/>
                  <a:pt x="4134157" y="5990979"/>
                  <a:pt x="4231163" y="6030066"/>
                </a:cubicBezTo>
                <a:cubicBezTo>
                  <a:pt x="4074242" y="6133114"/>
                  <a:pt x="3931586" y="6182861"/>
                  <a:pt x="3814609" y="6317889"/>
                </a:cubicBezTo>
                <a:cubicBezTo>
                  <a:pt x="3800343" y="6335656"/>
                  <a:pt x="3771812" y="6332102"/>
                  <a:pt x="3751840" y="6339209"/>
                </a:cubicBezTo>
                <a:cubicBezTo>
                  <a:pt x="3529298" y="6406723"/>
                  <a:pt x="3309608" y="6467130"/>
                  <a:pt x="3089919" y="6563071"/>
                </a:cubicBezTo>
                <a:cubicBezTo>
                  <a:pt x="3041416" y="6584392"/>
                  <a:pt x="2955823" y="6595052"/>
                  <a:pt x="2961529" y="6662566"/>
                </a:cubicBezTo>
                <a:cubicBezTo>
                  <a:pt x="2972941" y="6765613"/>
                  <a:pt x="3055681" y="6687439"/>
                  <a:pt x="3107038" y="6673226"/>
                </a:cubicBezTo>
                <a:cubicBezTo>
                  <a:pt x="3269664" y="6634138"/>
                  <a:pt x="3432292" y="6570178"/>
                  <a:pt x="3594919" y="6591499"/>
                </a:cubicBezTo>
                <a:cubicBezTo>
                  <a:pt x="3483648" y="6637693"/>
                  <a:pt x="3372376" y="6680332"/>
                  <a:pt x="3261106" y="6726527"/>
                </a:cubicBezTo>
                <a:cubicBezTo>
                  <a:pt x="3386642" y="6705206"/>
                  <a:pt x="3495061" y="6786934"/>
                  <a:pt x="3620597" y="6740740"/>
                </a:cubicBezTo>
                <a:cubicBezTo>
                  <a:pt x="3660541" y="6726527"/>
                  <a:pt x="3700484" y="6765613"/>
                  <a:pt x="3703337" y="6826020"/>
                </a:cubicBezTo>
                <a:cubicBezTo>
                  <a:pt x="3706191" y="6847340"/>
                  <a:pt x="3700484" y="6865108"/>
                  <a:pt x="3689072" y="6879321"/>
                </a:cubicBezTo>
                <a:lnTo>
                  <a:pt x="0" y="6879321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DC67C2-A2EA-F6CA-0E34-D2414F9CBA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13788" y="2333297"/>
            <a:ext cx="4840010" cy="3843666"/>
          </a:xfrm>
        </p:spPr>
        <p:txBody>
          <a:bodyPr>
            <a:normAutofit/>
          </a:bodyPr>
          <a:lstStyle/>
          <a:p>
            <a:r>
              <a:rPr lang="en-GB" sz="2000"/>
              <a:t>Three categories- </a:t>
            </a:r>
          </a:p>
          <a:p>
            <a:endParaRPr lang="en-GB" sz="2000"/>
          </a:p>
          <a:p>
            <a:r>
              <a:rPr lang="en-GB" sz="2000"/>
              <a:t>1. Unprofessional. </a:t>
            </a:r>
          </a:p>
          <a:p>
            <a:r>
              <a:rPr lang="en-GB" sz="2000"/>
              <a:t>2. Professional. </a:t>
            </a:r>
          </a:p>
          <a:p>
            <a:r>
              <a:rPr lang="en-GB" sz="2000"/>
              <a:t>3. Trust corporations. </a:t>
            </a:r>
          </a:p>
          <a:p>
            <a:endParaRPr lang="en-GB" sz="2000"/>
          </a:p>
          <a:p>
            <a:r>
              <a:rPr lang="en-GB" sz="2000"/>
              <a:t>Need to have capacity to be a trustee. </a:t>
            </a:r>
          </a:p>
          <a:p>
            <a:endParaRPr lang="en-GB" sz="2000"/>
          </a:p>
          <a:p>
            <a:r>
              <a:rPr lang="en-GB" sz="2000"/>
              <a:t>Let’s look at some categories.</a:t>
            </a:r>
          </a:p>
        </p:txBody>
      </p:sp>
    </p:spTree>
    <p:extLst>
      <p:ext uri="{BB962C8B-B14F-4D97-AF65-F5344CB8AC3E}">
        <p14:creationId xmlns:p14="http://schemas.microsoft.com/office/powerpoint/2010/main" val="13652641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794"/>
    </mc:Choice>
    <mc:Fallback xmlns="">
      <p:transition spd="slow" advTm="30794"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9BB35BC-D5C2-4C8B-A22A-A71E619191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2A7600D-E0B3-9DA3-6A7F-6B0AFD70FC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13788" y="365125"/>
            <a:ext cx="4840010" cy="1807305"/>
          </a:xfrm>
        </p:spPr>
        <p:txBody>
          <a:bodyPr>
            <a:normAutofit/>
          </a:bodyPr>
          <a:lstStyle/>
          <a:p>
            <a:r>
              <a:rPr lang="en-GB" b="1" i="1" u="sng"/>
              <a:t>Capacity?</a:t>
            </a:r>
          </a:p>
        </p:txBody>
      </p:sp>
      <p:pic>
        <p:nvPicPr>
          <p:cNvPr id="5" name="Picture 4" descr="The facade of townhouses">
            <a:extLst>
              <a:ext uri="{FF2B5EF4-FFF2-40B4-BE49-F238E27FC236}">
                <a16:creationId xmlns:a16="http://schemas.microsoft.com/office/drawing/2014/main" id="{5326A6BB-8D61-689D-7F67-B5FEE0D6646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3557" r="21559"/>
          <a:stretch/>
        </p:blipFill>
        <p:spPr>
          <a:xfrm>
            <a:off x="20" y="10"/>
            <a:ext cx="6116549" cy="6857990"/>
          </a:xfrm>
          <a:custGeom>
            <a:avLst/>
            <a:gdLst/>
            <a:ahLst/>
            <a:cxnLst/>
            <a:rect l="l" t="t" r="r" b="b"/>
            <a:pathLst>
              <a:path w="6116569" h="6879321">
                <a:moveTo>
                  <a:pt x="0" y="0"/>
                </a:moveTo>
                <a:lnTo>
                  <a:pt x="2935851" y="0"/>
                </a:lnTo>
                <a:cubicBezTo>
                  <a:pt x="3035710" y="10660"/>
                  <a:pt x="3138421" y="17767"/>
                  <a:pt x="3238280" y="31980"/>
                </a:cubicBezTo>
                <a:cubicBezTo>
                  <a:pt x="3817462" y="106602"/>
                  <a:pt x="3127009" y="277163"/>
                  <a:pt x="3660541" y="550772"/>
                </a:cubicBezTo>
                <a:cubicBezTo>
                  <a:pt x="3706191" y="575645"/>
                  <a:pt x="3757546" y="579199"/>
                  <a:pt x="3808902" y="589860"/>
                </a:cubicBezTo>
                <a:cubicBezTo>
                  <a:pt x="4008620" y="625393"/>
                  <a:pt x="4211192" y="618286"/>
                  <a:pt x="4413762" y="625393"/>
                </a:cubicBezTo>
                <a:cubicBezTo>
                  <a:pt x="4465118" y="628946"/>
                  <a:pt x="4525033" y="625393"/>
                  <a:pt x="4567830" y="721333"/>
                </a:cubicBezTo>
                <a:cubicBezTo>
                  <a:pt x="4425175" y="724888"/>
                  <a:pt x="4305344" y="731994"/>
                  <a:pt x="4171247" y="792401"/>
                </a:cubicBezTo>
                <a:cubicBezTo>
                  <a:pt x="4239722" y="859916"/>
                  <a:pt x="4322462" y="795955"/>
                  <a:pt x="4376671" y="842148"/>
                </a:cubicBezTo>
                <a:cubicBezTo>
                  <a:pt x="4428027" y="888342"/>
                  <a:pt x="4470824" y="891896"/>
                  <a:pt x="4527887" y="813722"/>
                </a:cubicBezTo>
                <a:cubicBezTo>
                  <a:pt x="4556417" y="774634"/>
                  <a:pt x="4604920" y="778187"/>
                  <a:pt x="4633452" y="799508"/>
                </a:cubicBezTo>
                <a:cubicBezTo>
                  <a:pt x="4781813" y="913216"/>
                  <a:pt x="4778960" y="909662"/>
                  <a:pt x="4947293" y="870576"/>
                </a:cubicBezTo>
                <a:cubicBezTo>
                  <a:pt x="5055712" y="845701"/>
                  <a:pt x="5166983" y="806615"/>
                  <a:pt x="5263988" y="820828"/>
                </a:cubicBezTo>
                <a:cubicBezTo>
                  <a:pt x="5275401" y="867022"/>
                  <a:pt x="5263988" y="888342"/>
                  <a:pt x="5249723" y="895449"/>
                </a:cubicBezTo>
                <a:cubicBezTo>
                  <a:pt x="5021475" y="1005604"/>
                  <a:pt x="4975825" y="1122864"/>
                  <a:pt x="4744723" y="1197485"/>
                </a:cubicBezTo>
                <a:cubicBezTo>
                  <a:pt x="4724751" y="1268552"/>
                  <a:pt x="4807491" y="1275660"/>
                  <a:pt x="4767548" y="1346727"/>
                </a:cubicBezTo>
                <a:cubicBezTo>
                  <a:pt x="4693367" y="1407134"/>
                  <a:pt x="4610627" y="1346727"/>
                  <a:pt x="4539299" y="1421348"/>
                </a:cubicBezTo>
                <a:cubicBezTo>
                  <a:pt x="4550712" y="1471094"/>
                  <a:pt x="4610627" y="1432008"/>
                  <a:pt x="4607773" y="1485309"/>
                </a:cubicBezTo>
                <a:cubicBezTo>
                  <a:pt x="4604920" y="1517288"/>
                  <a:pt x="4593508" y="1527948"/>
                  <a:pt x="4579242" y="1535055"/>
                </a:cubicBezTo>
                <a:cubicBezTo>
                  <a:pt x="4776107" y="1538608"/>
                  <a:pt x="5383820" y="1574142"/>
                  <a:pt x="5278255" y="1609676"/>
                </a:cubicBezTo>
                <a:cubicBezTo>
                  <a:pt x="5418057" y="1698511"/>
                  <a:pt x="5623481" y="1609676"/>
                  <a:pt x="5771843" y="1630997"/>
                </a:cubicBezTo>
                <a:cubicBezTo>
                  <a:pt x="5925911" y="1652316"/>
                  <a:pt x="6171278" y="1719830"/>
                  <a:pt x="6105656" y="1748257"/>
                </a:cubicBezTo>
                <a:cubicBezTo>
                  <a:pt x="6031475" y="1780238"/>
                  <a:pt x="5766136" y="2146235"/>
                  <a:pt x="5691955" y="2167555"/>
                </a:cubicBezTo>
                <a:cubicBezTo>
                  <a:pt x="5606362" y="2188875"/>
                  <a:pt x="5589243" y="2217302"/>
                  <a:pt x="5475118" y="2348776"/>
                </a:cubicBezTo>
                <a:cubicBezTo>
                  <a:pt x="5398085" y="2437610"/>
                  <a:pt x="5709074" y="2238623"/>
                  <a:pt x="5826051" y="2291922"/>
                </a:cubicBezTo>
                <a:cubicBezTo>
                  <a:pt x="5868848" y="2309690"/>
                  <a:pt x="5552153" y="2554872"/>
                  <a:pt x="5552153" y="2597513"/>
                </a:cubicBezTo>
                <a:cubicBezTo>
                  <a:pt x="5549300" y="2640153"/>
                  <a:pt x="5577831" y="2647260"/>
                  <a:pt x="5603508" y="2647260"/>
                </a:cubicBezTo>
                <a:cubicBezTo>
                  <a:pt x="5660571" y="2647260"/>
                  <a:pt x="5640599" y="2686346"/>
                  <a:pt x="5700515" y="2679240"/>
                </a:cubicBezTo>
                <a:cubicBezTo>
                  <a:pt x="5523622" y="2800055"/>
                  <a:pt x="5418057" y="2778734"/>
                  <a:pt x="5246870" y="2888889"/>
                </a:cubicBezTo>
                <a:cubicBezTo>
                  <a:pt x="5164130" y="2942189"/>
                  <a:pt x="4921615" y="3119857"/>
                  <a:pt x="4836022" y="3169605"/>
                </a:cubicBezTo>
                <a:cubicBezTo>
                  <a:pt x="4801785" y="3187371"/>
                  <a:pt x="4758988" y="3173158"/>
                  <a:pt x="4736163" y="3233565"/>
                </a:cubicBezTo>
                <a:cubicBezTo>
                  <a:pt x="4770400" y="3279759"/>
                  <a:pt x="4816050" y="3254885"/>
                  <a:pt x="4853141" y="3233565"/>
                </a:cubicBezTo>
                <a:cubicBezTo>
                  <a:pt x="4944440" y="3176711"/>
                  <a:pt x="4935881" y="3190925"/>
                  <a:pt x="4944440" y="3226459"/>
                </a:cubicBezTo>
                <a:cubicBezTo>
                  <a:pt x="4972972" y="3350827"/>
                  <a:pt x="5044300" y="3308186"/>
                  <a:pt x="5109921" y="3283313"/>
                </a:cubicBezTo>
                <a:cubicBezTo>
                  <a:pt x="5303932" y="3208692"/>
                  <a:pt x="5500797" y="3215799"/>
                  <a:pt x="5694809" y="3141178"/>
                </a:cubicBezTo>
                <a:cubicBezTo>
                  <a:pt x="5714781" y="3134070"/>
                  <a:pt x="5612068" y="3283313"/>
                  <a:pt x="5566419" y="3301079"/>
                </a:cubicBezTo>
                <a:cubicBezTo>
                  <a:pt x="5515063" y="3322399"/>
                  <a:pt x="5452294" y="3311739"/>
                  <a:pt x="5415203" y="3397020"/>
                </a:cubicBezTo>
                <a:cubicBezTo>
                  <a:pt x="5477972" y="3414787"/>
                  <a:pt x="5552153" y="3372147"/>
                  <a:pt x="5612068" y="3432554"/>
                </a:cubicBezTo>
                <a:cubicBezTo>
                  <a:pt x="5469413" y="3528494"/>
                  <a:pt x="5329610" y="3535601"/>
                  <a:pt x="5206927" y="3599562"/>
                </a:cubicBezTo>
                <a:cubicBezTo>
                  <a:pt x="5192661" y="3706163"/>
                  <a:pt x="5272548" y="3663523"/>
                  <a:pt x="5301079" y="3723930"/>
                </a:cubicBezTo>
                <a:cubicBezTo>
                  <a:pt x="5072830" y="3844745"/>
                  <a:pt x="4564977" y="4232062"/>
                  <a:pt x="4507915" y="4306683"/>
                </a:cubicBezTo>
                <a:cubicBezTo>
                  <a:pt x="4390937" y="4463031"/>
                  <a:pt x="3900202" y="4562525"/>
                  <a:pt x="3982942" y="4587399"/>
                </a:cubicBezTo>
                <a:cubicBezTo>
                  <a:pt x="4051417" y="4608719"/>
                  <a:pt x="4119891" y="4587399"/>
                  <a:pt x="4185513" y="4541205"/>
                </a:cubicBezTo>
                <a:cubicBezTo>
                  <a:pt x="4291078" y="4466584"/>
                  <a:pt x="5010062" y="4523438"/>
                  <a:pt x="5212633" y="4455924"/>
                </a:cubicBezTo>
                <a:cubicBezTo>
                  <a:pt x="5241164" y="4445264"/>
                  <a:pt x="5283960" y="4409730"/>
                  <a:pt x="5312492" y="4473691"/>
                </a:cubicBezTo>
                <a:cubicBezTo>
                  <a:pt x="5098508" y="4704659"/>
                  <a:pt x="4833169" y="4654913"/>
                  <a:pt x="4596361" y="4818368"/>
                </a:cubicBezTo>
                <a:cubicBezTo>
                  <a:pt x="4684807" y="4917861"/>
                  <a:pt x="4776107" y="4907202"/>
                  <a:pt x="4873113" y="4885882"/>
                </a:cubicBezTo>
                <a:cubicBezTo>
                  <a:pt x="4895938" y="4878775"/>
                  <a:pt x="4930175" y="4871668"/>
                  <a:pt x="4935881" y="4914309"/>
                </a:cubicBezTo>
                <a:cubicBezTo>
                  <a:pt x="4941587" y="4967609"/>
                  <a:pt x="4898790" y="4978270"/>
                  <a:pt x="4873113" y="5003143"/>
                </a:cubicBezTo>
                <a:cubicBezTo>
                  <a:pt x="4833169" y="5038676"/>
                  <a:pt x="4773254" y="4999590"/>
                  <a:pt x="4721898" y="5095530"/>
                </a:cubicBezTo>
                <a:cubicBezTo>
                  <a:pt x="4873113" y="5067104"/>
                  <a:pt x="4998650" y="5020910"/>
                  <a:pt x="5132745" y="4949842"/>
                </a:cubicBezTo>
                <a:cubicBezTo>
                  <a:pt x="5121333" y="5006696"/>
                  <a:pt x="5081390" y="5035123"/>
                  <a:pt x="5101362" y="5081317"/>
                </a:cubicBezTo>
                <a:cubicBezTo>
                  <a:pt x="5118480" y="5116850"/>
                  <a:pt x="5164130" y="5131063"/>
                  <a:pt x="5138452" y="5198578"/>
                </a:cubicBezTo>
                <a:cubicBezTo>
                  <a:pt x="5067125" y="5273199"/>
                  <a:pt x="4967265" y="5258986"/>
                  <a:pt x="4904497" y="5362033"/>
                </a:cubicBezTo>
                <a:cubicBezTo>
                  <a:pt x="4818903" y="5507721"/>
                  <a:pt x="4684807" y="5564575"/>
                  <a:pt x="4579242" y="5674729"/>
                </a:cubicBezTo>
                <a:cubicBezTo>
                  <a:pt x="4545005" y="5713816"/>
                  <a:pt x="4313903" y="5841738"/>
                  <a:pt x="4253988" y="5884379"/>
                </a:cubicBezTo>
                <a:cubicBezTo>
                  <a:pt x="4168395" y="5944786"/>
                  <a:pt x="4071389" y="5966106"/>
                  <a:pt x="3985795" y="6069153"/>
                </a:cubicBezTo>
                <a:cubicBezTo>
                  <a:pt x="4065682" y="6086921"/>
                  <a:pt x="4134157" y="5990979"/>
                  <a:pt x="4231163" y="6030066"/>
                </a:cubicBezTo>
                <a:cubicBezTo>
                  <a:pt x="4074242" y="6133114"/>
                  <a:pt x="3931586" y="6182861"/>
                  <a:pt x="3814609" y="6317889"/>
                </a:cubicBezTo>
                <a:cubicBezTo>
                  <a:pt x="3800343" y="6335656"/>
                  <a:pt x="3771812" y="6332102"/>
                  <a:pt x="3751840" y="6339209"/>
                </a:cubicBezTo>
                <a:cubicBezTo>
                  <a:pt x="3529298" y="6406723"/>
                  <a:pt x="3309608" y="6467130"/>
                  <a:pt x="3089919" y="6563071"/>
                </a:cubicBezTo>
                <a:cubicBezTo>
                  <a:pt x="3041416" y="6584392"/>
                  <a:pt x="2955823" y="6595052"/>
                  <a:pt x="2961529" y="6662566"/>
                </a:cubicBezTo>
                <a:cubicBezTo>
                  <a:pt x="2972941" y="6765613"/>
                  <a:pt x="3055681" y="6687439"/>
                  <a:pt x="3107038" y="6673226"/>
                </a:cubicBezTo>
                <a:cubicBezTo>
                  <a:pt x="3269664" y="6634138"/>
                  <a:pt x="3432292" y="6570178"/>
                  <a:pt x="3594919" y="6591499"/>
                </a:cubicBezTo>
                <a:cubicBezTo>
                  <a:pt x="3483648" y="6637693"/>
                  <a:pt x="3372376" y="6680332"/>
                  <a:pt x="3261106" y="6726527"/>
                </a:cubicBezTo>
                <a:cubicBezTo>
                  <a:pt x="3386642" y="6705206"/>
                  <a:pt x="3495061" y="6786934"/>
                  <a:pt x="3620597" y="6740740"/>
                </a:cubicBezTo>
                <a:cubicBezTo>
                  <a:pt x="3660541" y="6726527"/>
                  <a:pt x="3700484" y="6765613"/>
                  <a:pt x="3703337" y="6826020"/>
                </a:cubicBezTo>
                <a:cubicBezTo>
                  <a:pt x="3706191" y="6847340"/>
                  <a:pt x="3700484" y="6865108"/>
                  <a:pt x="3689072" y="6879321"/>
                </a:cubicBezTo>
                <a:lnTo>
                  <a:pt x="0" y="6879321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2CF526-660F-A1E4-F399-FC0358CEE4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13788" y="2333297"/>
            <a:ext cx="4840010" cy="3843666"/>
          </a:xfrm>
        </p:spPr>
        <p:txBody>
          <a:bodyPr>
            <a:normAutofit/>
          </a:bodyPr>
          <a:lstStyle/>
          <a:p>
            <a:r>
              <a:rPr lang="en-GB" sz="1600"/>
              <a:t>Minors – S.20 of the Law of Property Act 1925 – No. </a:t>
            </a:r>
          </a:p>
          <a:p>
            <a:endParaRPr lang="en-GB" sz="1600"/>
          </a:p>
          <a:p>
            <a:r>
              <a:rPr lang="en-GB" sz="1600"/>
              <a:t>Crown – Yes. </a:t>
            </a:r>
          </a:p>
          <a:p>
            <a:endParaRPr lang="en-GB" sz="1600"/>
          </a:p>
          <a:p>
            <a:r>
              <a:rPr lang="en-GB" sz="1600"/>
              <a:t>Judicial trustees – Judicial Trustees Act 1896 – Yes. </a:t>
            </a:r>
          </a:p>
          <a:p>
            <a:endParaRPr lang="en-GB" sz="1600"/>
          </a:p>
          <a:p>
            <a:r>
              <a:rPr lang="en-GB" sz="1600"/>
              <a:t>Public Trustees – Yes (in certain circumstances) </a:t>
            </a:r>
          </a:p>
          <a:p>
            <a:endParaRPr lang="en-GB" sz="1600"/>
          </a:p>
          <a:p>
            <a:r>
              <a:rPr lang="en-GB" sz="1600"/>
              <a:t>Custodian Trustees- Yes. </a:t>
            </a:r>
          </a:p>
          <a:p>
            <a:endParaRPr lang="en-GB" sz="1600"/>
          </a:p>
          <a:p>
            <a:r>
              <a:rPr lang="en-GB" sz="1600"/>
              <a:t>Trust Corporations – Yes. </a:t>
            </a:r>
          </a:p>
        </p:txBody>
      </p:sp>
    </p:spTree>
    <p:extLst>
      <p:ext uri="{BB962C8B-B14F-4D97-AF65-F5344CB8AC3E}">
        <p14:creationId xmlns:p14="http://schemas.microsoft.com/office/powerpoint/2010/main" val="19188128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9111"/>
    </mc:Choice>
    <mc:Fallback xmlns="">
      <p:transition spd="slow" advTm="39111"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9BB35BC-D5C2-4C8B-A22A-A71E619191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EDEB7D8-A41B-3AB0-419C-F66834BF80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13788" y="365125"/>
            <a:ext cx="4840010" cy="1807305"/>
          </a:xfrm>
        </p:spPr>
        <p:txBody>
          <a:bodyPr>
            <a:normAutofit/>
          </a:bodyPr>
          <a:lstStyle/>
          <a:p>
            <a:r>
              <a:rPr lang="en-GB" b="1" i="1" u="sng"/>
              <a:t>How are they appointed?</a:t>
            </a:r>
          </a:p>
        </p:txBody>
      </p:sp>
      <p:pic>
        <p:nvPicPr>
          <p:cNvPr id="5" name="Picture 4" descr="Front steps and columns of a majestic city building">
            <a:extLst>
              <a:ext uri="{FF2B5EF4-FFF2-40B4-BE49-F238E27FC236}">
                <a16:creationId xmlns:a16="http://schemas.microsoft.com/office/drawing/2014/main" id="{D979CE1A-1833-D6AC-65F4-48C25EB5ECF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9059" r="21407" b="-1"/>
          <a:stretch/>
        </p:blipFill>
        <p:spPr>
          <a:xfrm>
            <a:off x="20" y="10"/>
            <a:ext cx="6116549" cy="6857990"/>
          </a:xfrm>
          <a:custGeom>
            <a:avLst/>
            <a:gdLst/>
            <a:ahLst/>
            <a:cxnLst/>
            <a:rect l="l" t="t" r="r" b="b"/>
            <a:pathLst>
              <a:path w="6116569" h="6879321">
                <a:moveTo>
                  <a:pt x="0" y="0"/>
                </a:moveTo>
                <a:lnTo>
                  <a:pt x="2935851" y="0"/>
                </a:lnTo>
                <a:cubicBezTo>
                  <a:pt x="3035710" y="10660"/>
                  <a:pt x="3138421" y="17767"/>
                  <a:pt x="3238280" y="31980"/>
                </a:cubicBezTo>
                <a:cubicBezTo>
                  <a:pt x="3817462" y="106602"/>
                  <a:pt x="3127009" y="277163"/>
                  <a:pt x="3660541" y="550772"/>
                </a:cubicBezTo>
                <a:cubicBezTo>
                  <a:pt x="3706191" y="575645"/>
                  <a:pt x="3757546" y="579199"/>
                  <a:pt x="3808902" y="589860"/>
                </a:cubicBezTo>
                <a:cubicBezTo>
                  <a:pt x="4008620" y="625393"/>
                  <a:pt x="4211192" y="618286"/>
                  <a:pt x="4413762" y="625393"/>
                </a:cubicBezTo>
                <a:cubicBezTo>
                  <a:pt x="4465118" y="628946"/>
                  <a:pt x="4525033" y="625393"/>
                  <a:pt x="4567830" y="721333"/>
                </a:cubicBezTo>
                <a:cubicBezTo>
                  <a:pt x="4425175" y="724888"/>
                  <a:pt x="4305344" y="731994"/>
                  <a:pt x="4171247" y="792401"/>
                </a:cubicBezTo>
                <a:cubicBezTo>
                  <a:pt x="4239722" y="859916"/>
                  <a:pt x="4322462" y="795955"/>
                  <a:pt x="4376671" y="842148"/>
                </a:cubicBezTo>
                <a:cubicBezTo>
                  <a:pt x="4428027" y="888342"/>
                  <a:pt x="4470824" y="891896"/>
                  <a:pt x="4527887" y="813722"/>
                </a:cubicBezTo>
                <a:cubicBezTo>
                  <a:pt x="4556417" y="774634"/>
                  <a:pt x="4604920" y="778187"/>
                  <a:pt x="4633452" y="799508"/>
                </a:cubicBezTo>
                <a:cubicBezTo>
                  <a:pt x="4781813" y="913216"/>
                  <a:pt x="4778960" y="909662"/>
                  <a:pt x="4947293" y="870576"/>
                </a:cubicBezTo>
                <a:cubicBezTo>
                  <a:pt x="5055712" y="845701"/>
                  <a:pt x="5166983" y="806615"/>
                  <a:pt x="5263988" y="820828"/>
                </a:cubicBezTo>
                <a:cubicBezTo>
                  <a:pt x="5275401" y="867022"/>
                  <a:pt x="5263988" y="888342"/>
                  <a:pt x="5249723" y="895449"/>
                </a:cubicBezTo>
                <a:cubicBezTo>
                  <a:pt x="5021475" y="1005604"/>
                  <a:pt x="4975825" y="1122864"/>
                  <a:pt x="4744723" y="1197485"/>
                </a:cubicBezTo>
                <a:cubicBezTo>
                  <a:pt x="4724751" y="1268552"/>
                  <a:pt x="4807491" y="1275660"/>
                  <a:pt x="4767548" y="1346727"/>
                </a:cubicBezTo>
                <a:cubicBezTo>
                  <a:pt x="4693367" y="1407134"/>
                  <a:pt x="4610627" y="1346727"/>
                  <a:pt x="4539299" y="1421348"/>
                </a:cubicBezTo>
                <a:cubicBezTo>
                  <a:pt x="4550712" y="1471094"/>
                  <a:pt x="4610627" y="1432008"/>
                  <a:pt x="4607773" y="1485309"/>
                </a:cubicBezTo>
                <a:cubicBezTo>
                  <a:pt x="4604920" y="1517288"/>
                  <a:pt x="4593508" y="1527948"/>
                  <a:pt x="4579242" y="1535055"/>
                </a:cubicBezTo>
                <a:cubicBezTo>
                  <a:pt x="4776107" y="1538608"/>
                  <a:pt x="5383820" y="1574142"/>
                  <a:pt x="5278255" y="1609676"/>
                </a:cubicBezTo>
                <a:cubicBezTo>
                  <a:pt x="5418057" y="1698511"/>
                  <a:pt x="5623481" y="1609676"/>
                  <a:pt x="5771843" y="1630997"/>
                </a:cubicBezTo>
                <a:cubicBezTo>
                  <a:pt x="5925911" y="1652316"/>
                  <a:pt x="6171278" y="1719830"/>
                  <a:pt x="6105656" y="1748257"/>
                </a:cubicBezTo>
                <a:cubicBezTo>
                  <a:pt x="6031475" y="1780238"/>
                  <a:pt x="5766136" y="2146235"/>
                  <a:pt x="5691955" y="2167555"/>
                </a:cubicBezTo>
                <a:cubicBezTo>
                  <a:pt x="5606362" y="2188875"/>
                  <a:pt x="5589243" y="2217302"/>
                  <a:pt x="5475118" y="2348776"/>
                </a:cubicBezTo>
                <a:cubicBezTo>
                  <a:pt x="5398085" y="2437610"/>
                  <a:pt x="5709074" y="2238623"/>
                  <a:pt x="5826051" y="2291922"/>
                </a:cubicBezTo>
                <a:cubicBezTo>
                  <a:pt x="5868848" y="2309690"/>
                  <a:pt x="5552153" y="2554872"/>
                  <a:pt x="5552153" y="2597513"/>
                </a:cubicBezTo>
                <a:cubicBezTo>
                  <a:pt x="5549300" y="2640153"/>
                  <a:pt x="5577831" y="2647260"/>
                  <a:pt x="5603508" y="2647260"/>
                </a:cubicBezTo>
                <a:cubicBezTo>
                  <a:pt x="5660571" y="2647260"/>
                  <a:pt x="5640599" y="2686346"/>
                  <a:pt x="5700515" y="2679240"/>
                </a:cubicBezTo>
                <a:cubicBezTo>
                  <a:pt x="5523622" y="2800055"/>
                  <a:pt x="5418057" y="2778734"/>
                  <a:pt x="5246870" y="2888889"/>
                </a:cubicBezTo>
                <a:cubicBezTo>
                  <a:pt x="5164130" y="2942189"/>
                  <a:pt x="4921615" y="3119857"/>
                  <a:pt x="4836022" y="3169605"/>
                </a:cubicBezTo>
                <a:cubicBezTo>
                  <a:pt x="4801785" y="3187371"/>
                  <a:pt x="4758988" y="3173158"/>
                  <a:pt x="4736163" y="3233565"/>
                </a:cubicBezTo>
                <a:cubicBezTo>
                  <a:pt x="4770400" y="3279759"/>
                  <a:pt x="4816050" y="3254885"/>
                  <a:pt x="4853141" y="3233565"/>
                </a:cubicBezTo>
                <a:cubicBezTo>
                  <a:pt x="4944440" y="3176711"/>
                  <a:pt x="4935881" y="3190925"/>
                  <a:pt x="4944440" y="3226459"/>
                </a:cubicBezTo>
                <a:cubicBezTo>
                  <a:pt x="4972972" y="3350827"/>
                  <a:pt x="5044300" y="3308186"/>
                  <a:pt x="5109921" y="3283313"/>
                </a:cubicBezTo>
                <a:cubicBezTo>
                  <a:pt x="5303932" y="3208692"/>
                  <a:pt x="5500797" y="3215799"/>
                  <a:pt x="5694809" y="3141178"/>
                </a:cubicBezTo>
                <a:cubicBezTo>
                  <a:pt x="5714781" y="3134070"/>
                  <a:pt x="5612068" y="3283313"/>
                  <a:pt x="5566419" y="3301079"/>
                </a:cubicBezTo>
                <a:cubicBezTo>
                  <a:pt x="5515063" y="3322399"/>
                  <a:pt x="5452294" y="3311739"/>
                  <a:pt x="5415203" y="3397020"/>
                </a:cubicBezTo>
                <a:cubicBezTo>
                  <a:pt x="5477972" y="3414787"/>
                  <a:pt x="5552153" y="3372147"/>
                  <a:pt x="5612068" y="3432554"/>
                </a:cubicBezTo>
                <a:cubicBezTo>
                  <a:pt x="5469413" y="3528494"/>
                  <a:pt x="5329610" y="3535601"/>
                  <a:pt x="5206927" y="3599562"/>
                </a:cubicBezTo>
                <a:cubicBezTo>
                  <a:pt x="5192661" y="3706163"/>
                  <a:pt x="5272548" y="3663523"/>
                  <a:pt x="5301079" y="3723930"/>
                </a:cubicBezTo>
                <a:cubicBezTo>
                  <a:pt x="5072830" y="3844745"/>
                  <a:pt x="4564977" y="4232062"/>
                  <a:pt x="4507915" y="4306683"/>
                </a:cubicBezTo>
                <a:cubicBezTo>
                  <a:pt x="4390937" y="4463031"/>
                  <a:pt x="3900202" y="4562525"/>
                  <a:pt x="3982942" y="4587399"/>
                </a:cubicBezTo>
                <a:cubicBezTo>
                  <a:pt x="4051417" y="4608719"/>
                  <a:pt x="4119891" y="4587399"/>
                  <a:pt x="4185513" y="4541205"/>
                </a:cubicBezTo>
                <a:cubicBezTo>
                  <a:pt x="4291078" y="4466584"/>
                  <a:pt x="5010062" y="4523438"/>
                  <a:pt x="5212633" y="4455924"/>
                </a:cubicBezTo>
                <a:cubicBezTo>
                  <a:pt x="5241164" y="4445264"/>
                  <a:pt x="5283960" y="4409730"/>
                  <a:pt x="5312492" y="4473691"/>
                </a:cubicBezTo>
                <a:cubicBezTo>
                  <a:pt x="5098508" y="4704659"/>
                  <a:pt x="4833169" y="4654913"/>
                  <a:pt x="4596361" y="4818368"/>
                </a:cubicBezTo>
                <a:cubicBezTo>
                  <a:pt x="4684807" y="4917861"/>
                  <a:pt x="4776107" y="4907202"/>
                  <a:pt x="4873113" y="4885882"/>
                </a:cubicBezTo>
                <a:cubicBezTo>
                  <a:pt x="4895938" y="4878775"/>
                  <a:pt x="4930175" y="4871668"/>
                  <a:pt x="4935881" y="4914309"/>
                </a:cubicBezTo>
                <a:cubicBezTo>
                  <a:pt x="4941587" y="4967609"/>
                  <a:pt x="4898790" y="4978270"/>
                  <a:pt x="4873113" y="5003143"/>
                </a:cubicBezTo>
                <a:cubicBezTo>
                  <a:pt x="4833169" y="5038676"/>
                  <a:pt x="4773254" y="4999590"/>
                  <a:pt x="4721898" y="5095530"/>
                </a:cubicBezTo>
                <a:cubicBezTo>
                  <a:pt x="4873113" y="5067104"/>
                  <a:pt x="4998650" y="5020910"/>
                  <a:pt x="5132745" y="4949842"/>
                </a:cubicBezTo>
                <a:cubicBezTo>
                  <a:pt x="5121333" y="5006696"/>
                  <a:pt x="5081390" y="5035123"/>
                  <a:pt x="5101362" y="5081317"/>
                </a:cubicBezTo>
                <a:cubicBezTo>
                  <a:pt x="5118480" y="5116850"/>
                  <a:pt x="5164130" y="5131063"/>
                  <a:pt x="5138452" y="5198578"/>
                </a:cubicBezTo>
                <a:cubicBezTo>
                  <a:pt x="5067125" y="5273199"/>
                  <a:pt x="4967265" y="5258986"/>
                  <a:pt x="4904497" y="5362033"/>
                </a:cubicBezTo>
                <a:cubicBezTo>
                  <a:pt x="4818903" y="5507721"/>
                  <a:pt x="4684807" y="5564575"/>
                  <a:pt x="4579242" y="5674729"/>
                </a:cubicBezTo>
                <a:cubicBezTo>
                  <a:pt x="4545005" y="5713816"/>
                  <a:pt x="4313903" y="5841738"/>
                  <a:pt x="4253988" y="5884379"/>
                </a:cubicBezTo>
                <a:cubicBezTo>
                  <a:pt x="4168395" y="5944786"/>
                  <a:pt x="4071389" y="5966106"/>
                  <a:pt x="3985795" y="6069153"/>
                </a:cubicBezTo>
                <a:cubicBezTo>
                  <a:pt x="4065682" y="6086921"/>
                  <a:pt x="4134157" y="5990979"/>
                  <a:pt x="4231163" y="6030066"/>
                </a:cubicBezTo>
                <a:cubicBezTo>
                  <a:pt x="4074242" y="6133114"/>
                  <a:pt x="3931586" y="6182861"/>
                  <a:pt x="3814609" y="6317889"/>
                </a:cubicBezTo>
                <a:cubicBezTo>
                  <a:pt x="3800343" y="6335656"/>
                  <a:pt x="3771812" y="6332102"/>
                  <a:pt x="3751840" y="6339209"/>
                </a:cubicBezTo>
                <a:cubicBezTo>
                  <a:pt x="3529298" y="6406723"/>
                  <a:pt x="3309608" y="6467130"/>
                  <a:pt x="3089919" y="6563071"/>
                </a:cubicBezTo>
                <a:cubicBezTo>
                  <a:pt x="3041416" y="6584392"/>
                  <a:pt x="2955823" y="6595052"/>
                  <a:pt x="2961529" y="6662566"/>
                </a:cubicBezTo>
                <a:cubicBezTo>
                  <a:pt x="2972941" y="6765613"/>
                  <a:pt x="3055681" y="6687439"/>
                  <a:pt x="3107038" y="6673226"/>
                </a:cubicBezTo>
                <a:cubicBezTo>
                  <a:pt x="3269664" y="6634138"/>
                  <a:pt x="3432292" y="6570178"/>
                  <a:pt x="3594919" y="6591499"/>
                </a:cubicBezTo>
                <a:cubicBezTo>
                  <a:pt x="3483648" y="6637693"/>
                  <a:pt x="3372376" y="6680332"/>
                  <a:pt x="3261106" y="6726527"/>
                </a:cubicBezTo>
                <a:cubicBezTo>
                  <a:pt x="3386642" y="6705206"/>
                  <a:pt x="3495061" y="6786934"/>
                  <a:pt x="3620597" y="6740740"/>
                </a:cubicBezTo>
                <a:cubicBezTo>
                  <a:pt x="3660541" y="6726527"/>
                  <a:pt x="3700484" y="6765613"/>
                  <a:pt x="3703337" y="6826020"/>
                </a:cubicBezTo>
                <a:cubicBezTo>
                  <a:pt x="3706191" y="6847340"/>
                  <a:pt x="3700484" y="6865108"/>
                  <a:pt x="3689072" y="6879321"/>
                </a:cubicBezTo>
                <a:lnTo>
                  <a:pt x="0" y="6879321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0E571F-0742-5A2F-76F6-E0C3876BA8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13788" y="2333297"/>
            <a:ext cx="4840010" cy="3843666"/>
          </a:xfrm>
        </p:spPr>
        <p:txBody>
          <a:bodyPr>
            <a:normAutofit/>
          </a:bodyPr>
          <a:lstStyle/>
          <a:p>
            <a:r>
              <a:rPr lang="en-GB" sz="1900"/>
              <a:t>First trustee – by settlor in deed or will. </a:t>
            </a:r>
          </a:p>
          <a:p>
            <a:endParaRPr lang="en-GB" sz="1900"/>
          </a:p>
          <a:p>
            <a:r>
              <a:rPr lang="en-GB" sz="1900"/>
              <a:t>Trustees join tenants. </a:t>
            </a:r>
          </a:p>
          <a:p>
            <a:endParaRPr lang="en-GB" sz="1900"/>
          </a:p>
          <a:p>
            <a:r>
              <a:rPr lang="en-GB" sz="1900"/>
              <a:t>PR’S upon death. </a:t>
            </a:r>
          </a:p>
          <a:p>
            <a:endParaRPr lang="en-GB" sz="1900"/>
          </a:p>
          <a:p>
            <a:r>
              <a:rPr lang="en-GB" sz="1900"/>
              <a:t>Equity will not allow a trust to fail because there is no trustee. </a:t>
            </a:r>
          </a:p>
          <a:p>
            <a:endParaRPr lang="en-GB" sz="1900"/>
          </a:p>
          <a:p>
            <a:r>
              <a:rPr lang="en-GB" sz="1900"/>
              <a:t>Can replace trustees. </a:t>
            </a:r>
          </a:p>
        </p:txBody>
      </p:sp>
    </p:spTree>
    <p:extLst>
      <p:ext uri="{BB962C8B-B14F-4D97-AF65-F5344CB8AC3E}">
        <p14:creationId xmlns:p14="http://schemas.microsoft.com/office/powerpoint/2010/main" val="34493736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8922"/>
    </mc:Choice>
    <mc:Fallback xmlns="">
      <p:transition spd="slow" advTm="78922"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D7B6173-1D58-48E2-83CF-37350F315F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8015D7F-63A8-4ABB-8A20-7806C7703C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A51A8D27-202B-4B8A-9DC2-1379034547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952" cy="686238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4332A719-8055-492B-9B72-3D654C09F0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C5F81162-7738-4BC8-BA5D-ADEFD7F2D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03042" y="-1044"/>
            <a:ext cx="6175647" cy="6859043"/>
          </a:xfrm>
          <a:prstGeom prst="rect">
            <a:avLst/>
          </a:prstGeom>
          <a:solidFill>
            <a:schemeClr val="bg1"/>
          </a:solidFill>
          <a:ln w="1206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="1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518D3FC-1414-7733-C626-BA1633D3D2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55848" y="555128"/>
            <a:ext cx="5465463" cy="909034"/>
          </a:xfrm>
        </p:spPr>
        <p:txBody>
          <a:bodyPr anchor="b">
            <a:normAutofit/>
          </a:bodyPr>
          <a:lstStyle/>
          <a:p>
            <a:pPr algn="ctr"/>
            <a:r>
              <a:rPr lang="en-GB" sz="4800" b="1" i="1" u="sng" dirty="0"/>
              <a:t>Replacement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84EC8F-4FC1-8514-DE63-FCEA91C75C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55848" y="1548309"/>
            <a:ext cx="5465463" cy="4752495"/>
          </a:xfrm>
        </p:spPr>
        <p:txBody>
          <a:bodyPr anchor="t">
            <a:normAutofit/>
          </a:bodyPr>
          <a:lstStyle/>
          <a:p>
            <a:r>
              <a:rPr lang="en-GB" sz="1800" dirty="0"/>
              <a:t>S.36 Trustees Act 1925 – New Trustee. </a:t>
            </a:r>
          </a:p>
          <a:p>
            <a:endParaRPr lang="en-GB" sz="1800" dirty="0"/>
          </a:p>
          <a:p>
            <a:r>
              <a:rPr lang="en-GB" sz="1800" dirty="0"/>
              <a:t>Only be replaced if; </a:t>
            </a:r>
          </a:p>
          <a:p>
            <a:endParaRPr lang="en-GB" sz="1800" dirty="0"/>
          </a:p>
          <a:p>
            <a:r>
              <a:rPr lang="en-GB" sz="1800" dirty="0"/>
              <a:t>1. Dead. </a:t>
            </a:r>
          </a:p>
          <a:p>
            <a:r>
              <a:rPr lang="en-GB" sz="1800" dirty="0"/>
              <a:t>2. Out of the country. </a:t>
            </a:r>
          </a:p>
          <a:p>
            <a:r>
              <a:rPr lang="en-GB" sz="1800" dirty="0"/>
              <a:t>3. Unfit. </a:t>
            </a:r>
          </a:p>
          <a:p>
            <a:r>
              <a:rPr lang="en-GB" sz="1800" dirty="0"/>
              <a:t>4. Lacks Capacity. </a:t>
            </a:r>
          </a:p>
          <a:p>
            <a:r>
              <a:rPr lang="en-GB" sz="1800" dirty="0"/>
              <a:t>5. Will not act. </a:t>
            </a:r>
          </a:p>
          <a:p>
            <a:r>
              <a:rPr lang="en-GB" sz="1800" dirty="0"/>
              <a:t>6. Removed due to power in trust instrument. </a:t>
            </a:r>
          </a:p>
          <a:p>
            <a:r>
              <a:rPr lang="en-GB" sz="1800" dirty="0"/>
              <a:t>7. Wants to be discharged. </a:t>
            </a:r>
          </a:p>
          <a:p>
            <a:r>
              <a:rPr lang="en-GB" sz="1800" dirty="0"/>
              <a:t>8. Company dissolved. </a:t>
            </a:r>
          </a:p>
        </p:txBody>
      </p:sp>
    </p:spTree>
    <p:extLst>
      <p:ext uri="{BB962C8B-B14F-4D97-AF65-F5344CB8AC3E}">
        <p14:creationId xmlns:p14="http://schemas.microsoft.com/office/powerpoint/2010/main" val="9876510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7668"/>
    </mc:Choice>
    <mc:Fallback xmlns="">
      <p:transition spd="slow" advTm="37668"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95C985-1F4E-AF79-F31E-DDFD520A4F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b="1" i="1" u="sng" dirty="0"/>
              <a:t>How do we appoint?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9CE350-85DE-95D8-333E-6C8C2FC39B0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Key section ; S.36 of the Trustees Act 1925. </a:t>
            </a:r>
          </a:p>
          <a:p>
            <a:endParaRPr lang="en-GB" dirty="0"/>
          </a:p>
          <a:p>
            <a:r>
              <a:rPr lang="en-GB" dirty="0"/>
              <a:t>Nomination by settlor. </a:t>
            </a:r>
          </a:p>
          <a:p>
            <a:endParaRPr lang="en-GB" dirty="0"/>
          </a:p>
          <a:p>
            <a:r>
              <a:rPr lang="en-GB" dirty="0"/>
              <a:t>Surviving trustees. </a:t>
            </a:r>
          </a:p>
          <a:p>
            <a:endParaRPr lang="en-GB" dirty="0"/>
          </a:p>
          <a:p>
            <a:r>
              <a:rPr lang="en-GB" dirty="0"/>
              <a:t>PRs of surviving trustees. </a:t>
            </a:r>
          </a:p>
        </p:txBody>
      </p:sp>
    </p:spTree>
    <p:extLst>
      <p:ext uri="{BB962C8B-B14F-4D97-AF65-F5344CB8AC3E}">
        <p14:creationId xmlns:p14="http://schemas.microsoft.com/office/powerpoint/2010/main" val="31172079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2216"/>
    </mc:Choice>
    <mc:Fallback xmlns="">
      <p:transition spd="slow" advTm="42216"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5B634B-0308-8E6E-2632-B590F595C0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b="1" i="1" u="sng" dirty="0"/>
              <a:t>Continued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547019-AE99-36B0-4504-E04E6D4E985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S.36(6A) – (6D) – Lasting power of attorney. </a:t>
            </a:r>
          </a:p>
          <a:p>
            <a:endParaRPr lang="en-GB" dirty="0"/>
          </a:p>
          <a:p>
            <a:r>
              <a:rPr lang="en-GB" dirty="0"/>
              <a:t>S.19 Trusts of Land and Appointment of Trustees Act 1996- appoint trustee. </a:t>
            </a:r>
          </a:p>
          <a:p>
            <a:endParaRPr lang="en-GB" dirty="0"/>
          </a:p>
          <a:p>
            <a:r>
              <a:rPr lang="en-GB" dirty="0"/>
              <a:t>S.19(2)(b) and S.20. </a:t>
            </a:r>
          </a:p>
          <a:p>
            <a:endParaRPr lang="en-GB" dirty="0"/>
          </a:p>
          <a:p>
            <a:r>
              <a:rPr lang="en-GB" dirty="0"/>
              <a:t>Appointment by the court. 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258748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4349"/>
    </mc:Choice>
    <mc:Fallback xmlns="">
      <p:transition spd="slow" advTm="44349"/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706C5E-D9F6-52E1-5BD3-DF0071ADE1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b="1" i="1" u="sng" dirty="0"/>
              <a:t>Continued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8DC912F7-196E-AC67-0366-5A7CB8959C4F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9227169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181FC64-B306-4821-98E2-780662EFC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5" name="Picture 4" descr="Yellow and orange electric plug">
            <a:extLst>
              <a:ext uri="{FF2B5EF4-FFF2-40B4-BE49-F238E27FC236}">
                <a16:creationId xmlns:a16="http://schemas.microsoft.com/office/drawing/2014/main" id="{3BF3B48E-3069-126F-C2A1-76E65AB7BAF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3182" b="-1"/>
          <a:stretch/>
        </p:blipFill>
        <p:spPr>
          <a:xfrm>
            <a:off x="20" y="10"/>
            <a:ext cx="9947062" cy="6857990"/>
          </a:xfrm>
          <a:prstGeom prst="rect">
            <a:avLst/>
          </a:prstGeom>
        </p:spPr>
      </p:pic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5871FC61-DD4E-47D4-81FD-8A7E7D12B3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986049" y="0"/>
            <a:ext cx="5205951" cy="6858000"/>
          </a:xfrm>
          <a:custGeom>
            <a:avLst/>
            <a:gdLst>
              <a:gd name="connsiteX0" fmla="*/ 0 w 5205951"/>
              <a:gd name="connsiteY0" fmla="*/ 0 h 6858000"/>
              <a:gd name="connsiteX1" fmla="*/ 1709529 w 5205951"/>
              <a:gd name="connsiteY1" fmla="*/ 0 h 6858000"/>
              <a:gd name="connsiteX2" fmla="*/ 2489695 w 5205951"/>
              <a:gd name="connsiteY2" fmla="*/ 0 h 6858000"/>
              <a:gd name="connsiteX3" fmla="*/ 3582928 w 5205951"/>
              <a:gd name="connsiteY3" fmla="*/ 0 h 6858000"/>
              <a:gd name="connsiteX4" fmla="*/ 3605052 w 5205951"/>
              <a:gd name="connsiteY4" fmla="*/ 14997 h 6858000"/>
              <a:gd name="connsiteX5" fmla="*/ 5205951 w 5205951"/>
              <a:gd name="connsiteY5" fmla="*/ 3621656 h 6858000"/>
              <a:gd name="connsiteX6" fmla="*/ 3331601 w 5205951"/>
              <a:gd name="connsiteY6" fmla="*/ 6374814 h 6858000"/>
              <a:gd name="connsiteX7" fmla="*/ 2814953 w 5205951"/>
              <a:gd name="connsiteY7" fmla="*/ 6780599 h 6858000"/>
              <a:gd name="connsiteX8" fmla="*/ 2703197 w 5205951"/>
              <a:gd name="connsiteY8" fmla="*/ 6858000 h 6858000"/>
              <a:gd name="connsiteX9" fmla="*/ 2489695 w 5205951"/>
              <a:gd name="connsiteY9" fmla="*/ 6858000 h 6858000"/>
              <a:gd name="connsiteX10" fmla="*/ 1709529 w 5205951"/>
              <a:gd name="connsiteY10" fmla="*/ 6858000 h 6858000"/>
              <a:gd name="connsiteX11" fmla="*/ 0 w 5205951"/>
              <a:gd name="connsiteY1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5205951" h="6858000">
                <a:moveTo>
                  <a:pt x="0" y="0"/>
                </a:moveTo>
                <a:lnTo>
                  <a:pt x="1709529" y="0"/>
                </a:lnTo>
                <a:lnTo>
                  <a:pt x="2489695" y="0"/>
                </a:lnTo>
                <a:lnTo>
                  <a:pt x="3582928" y="0"/>
                </a:lnTo>
                <a:lnTo>
                  <a:pt x="3605052" y="14997"/>
                </a:lnTo>
                <a:cubicBezTo>
                  <a:pt x="4632215" y="754641"/>
                  <a:pt x="5205951" y="2093192"/>
                  <a:pt x="5205951" y="3621656"/>
                </a:cubicBezTo>
                <a:cubicBezTo>
                  <a:pt x="5205951" y="4969131"/>
                  <a:pt x="4277226" y="5602839"/>
                  <a:pt x="3331601" y="6374814"/>
                </a:cubicBezTo>
                <a:cubicBezTo>
                  <a:pt x="3159398" y="6515397"/>
                  <a:pt x="2988771" y="6653108"/>
                  <a:pt x="2814953" y="6780599"/>
                </a:cubicBezTo>
                <a:lnTo>
                  <a:pt x="2703197" y="6858000"/>
                </a:lnTo>
                <a:lnTo>
                  <a:pt x="2489695" y="6858000"/>
                </a:lnTo>
                <a:lnTo>
                  <a:pt x="1709529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F9EC3F91-A75C-4F74-867E-E4C28C1354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48226" y="0"/>
            <a:ext cx="5043774" cy="6858000"/>
          </a:xfrm>
          <a:custGeom>
            <a:avLst/>
            <a:gdLst>
              <a:gd name="connsiteX0" fmla="*/ 1648981 w 5043774"/>
              <a:gd name="connsiteY0" fmla="*/ 0 h 6858000"/>
              <a:gd name="connsiteX1" fmla="*/ 2759699 w 5043774"/>
              <a:gd name="connsiteY1" fmla="*/ 0 h 6858000"/>
              <a:gd name="connsiteX2" fmla="*/ 3379301 w 5043774"/>
              <a:gd name="connsiteY2" fmla="*/ 0 h 6858000"/>
              <a:gd name="connsiteX3" fmla="*/ 3552342 w 5043774"/>
              <a:gd name="connsiteY3" fmla="*/ 0 h 6858000"/>
              <a:gd name="connsiteX4" fmla="*/ 4617166 w 5043774"/>
              <a:gd name="connsiteY4" fmla="*/ 0 h 6858000"/>
              <a:gd name="connsiteX5" fmla="*/ 4786130 w 5043774"/>
              <a:gd name="connsiteY5" fmla="*/ 0 h 6858000"/>
              <a:gd name="connsiteX6" fmla="*/ 4980168 w 5043774"/>
              <a:gd name="connsiteY6" fmla="*/ 0 h 6858000"/>
              <a:gd name="connsiteX7" fmla="*/ 5043774 w 5043774"/>
              <a:gd name="connsiteY7" fmla="*/ 0 h 6858000"/>
              <a:gd name="connsiteX8" fmla="*/ 5043774 w 5043774"/>
              <a:gd name="connsiteY8" fmla="*/ 6858000 h 6858000"/>
              <a:gd name="connsiteX9" fmla="*/ 4980168 w 5043774"/>
              <a:gd name="connsiteY9" fmla="*/ 6858000 h 6858000"/>
              <a:gd name="connsiteX10" fmla="*/ 4786130 w 5043774"/>
              <a:gd name="connsiteY10" fmla="*/ 6858000 h 6858000"/>
              <a:gd name="connsiteX11" fmla="*/ 4617166 w 5043774"/>
              <a:gd name="connsiteY11" fmla="*/ 6858000 h 6858000"/>
              <a:gd name="connsiteX12" fmla="*/ 3552342 w 5043774"/>
              <a:gd name="connsiteY12" fmla="*/ 6858000 h 6858000"/>
              <a:gd name="connsiteX13" fmla="*/ 3379301 w 5043774"/>
              <a:gd name="connsiteY13" fmla="*/ 6858000 h 6858000"/>
              <a:gd name="connsiteX14" fmla="*/ 2759699 w 5043774"/>
              <a:gd name="connsiteY14" fmla="*/ 6858000 h 6858000"/>
              <a:gd name="connsiteX15" fmla="*/ 2542782 w 5043774"/>
              <a:gd name="connsiteY15" fmla="*/ 6858000 h 6858000"/>
              <a:gd name="connsiteX16" fmla="*/ 2429239 w 5043774"/>
              <a:gd name="connsiteY16" fmla="*/ 6780599 h 6858000"/>
              <a:gd name="connsiteX17" fmla="*/ 1904328 w 5043774"/>
              <a:gd name="connsiteY17" fmla="*/ 6374814 h 6858000"/>
              <a:gd name="connsiteX18" fmla="*/ 0 w 5043774"/>
              <a:gd name="connsiteY18" fmla="*/ 3621656 h 6858000"/>
              <a:gd name="connsiteX19" fmla="*/ 1626503 w 5043774"/>
              <a:gd name="connsiteY19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5043774" h="6858000">
                <a:moveTo>
                  <a:pt x="1648981" y="0"/>
                </a:moveTo>
                <a:lnTo>
                  <a:pt x="2759699" y="0"/>
                </a:lnTo>
                <a:lnTo>
                  <a:pt x="3379301" y="0"/>
                </a:lnTo>
                <a:lnTo>
                  <a:pt x="3552342" y="0"/>
                </a:lnTo>
                <a:lnTo>
                  <a:pt x="4617166" y="0"/>
                </a:lnTo>
                <a:lnTo>
                  <a:pt x="4786130" y="0"/>
                </a:lnTo>
                <a:lnTo>
                  <a:pt x="4980168" y="0"/>
                </a:lnTo>
                <a:lnTo>
                  <a:pt x="5043774" y="0"/>
                </a:lnTo>
                <a:lnTo>
                  <a:pt x="5043774" y="6858000"/>
                </a:lnTo>
                <a:lnTo>
                  <a:pt x="4980168" y="6858000"/>
                </a:lnTo>
                <a:lnTo>
                  <a:pt x="4786130" y="6858000"/>
                </a:lnTo>
                <a:lnTo>
                  <a:pt x="4617166" y="6858000"/>
                </a:lnTo>
                <a:lnTo>
                  <a:pt x="3552342" y="6858000"/>
                </a:lnTo>
                <a:lnTo>
                  <a:pt x="3379301" y="6858000"/>
                </a:lnTo>
                <a:lnTo>
                  <a:pt x="2759699" y="6858000"/>
                </a:lnTo>
                <a:lnTo>
                  <a:pt x="2542782" y="6858000"/>
                </a:lnTo>
                <a:lnTo>
                  <a:pt x="2429239" y="6780599"/>
                </a:lnTo>
                <a:cubicBezTo>
                  <a:pt x="2252641" y="6653108"/>
                  <a:pt x="2079285" y="6515397"/>
                  <a:pt x="1904328" y="6374814"/>
                </a:cubicBezTo>
                <a:cubicBezTo>
                  <a:pt x="943579" y="5602839"/>
                  <a:pt x="0" y="4969131"/>
                  <a:pt x="0" y="3621656"/>
                </a:cubicBezTo>
                <a:cubicBezTo>
                  <a:pt x="0" y="2093192"/>
                  <a:pt x="582912" y="754641"/>
                  <a:pt x="1626503" y="14997"/>
                </a:cubicBezTo>
                <a:close/>
              </a:path>
            </a:pathLst>
          </a:custGeom>
          <a:solidFill>
            <a:schemeClr val="bg2">
              <a:tint val="95000"/>
              <a:satMod val="1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prstClr val="white"/>
              </a:solidFill>
              <a:latin typeface="Meiryo"/>
            </a:endParaRPr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829A1E2C-5AC8-40FC-99E9-832069D397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97013" y="0"/>
            <a:ext cx="2529723" cy="6858000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>
              <a:alpha val="7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23FB0EC-7803-AA7D-6780-7EA4A0B4CD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0" y="1045597"/>
            <a:ext cx="3633746" cy="1588422"/>
          </a:xfrm>
        </p:spPr>
        <p:txBody>
          <a:bodyPr anchor="b">
            <a:normAutofit/>
          </a:bodyPr>
          <a:lstStyle/>
          <a:p>
            <a:r>
              <a:rPr lang="en-GB" sz="3600" b="1" i="1" u="sng"/>
              <a:t>Retirement?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1702BE-1D88-7AB4-5814-E737070987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19" y="2722729"/>
            <a:ext cx="3633747" cy="2700062"/>
          </a:xfrm>
        </p:spPr>
        <p:txBody>
          <a:bodyPr>
            <a:normAutofit/>
          </a:bodyPr>
          <a:lstStyle/>
          <a:p>
            <a:r>
              <a:rPr lang="en-GB" sz="1100"/>
              <a:t>Four ways; </a:t>
            </a:r>
          </a:p>
          <a:p>
            <a:endParaRPr lang="en-GB" sz="1100"/>
          </a:p>
          <a:p>
            <a:r>
              <a:rPr lang="en-GB" sz="1100"/>
              <a:t>1. Express power. </a:t>
            </a:r>
          </a:p>
          <a:p>
            <a:endParaRPr lang="en-GB" sz="1100"/>
          </a:p>
          <a:p>
            <a:r>
              <a:rPr lang="en-GB" sz="1100"/>
              <a:t>2. Replacement – S.36(1) </a:t>
            </a:r>
          </a:p>
          <a:p>
            <a:endParaRPr lang="en-GB" sz="1100"/>
          </a:p>
          <a:p>
            <a:r>
              <a:rPr lang="en-GB" sz="1100"/>
              <a:t>3. Under S.39 without replacement. </a:t>
            </a:r>
          </a:p>
          <a:p>
            <a:endParaRPr lang="en-GB" sz="1100"/>
          </a:p>
          <a:p>
            <a:r>
              <a:rPr lang="en-GB" sz="1100"/>
              <a:t>4. Court order. </a:t>
            </a:r>
          </a:p>
        </p:txBody>
      </p:sp>
    </p:spTree>
    <p:extLst>
      <p:ext uri="{BB962C8B-B14F-4D97-AF65-F5344CB8AC3E}">
        <p14:creationId xmlns:p14="http://schemas.microsoft.com/office/powerpoint/2010/main" val="412629292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181FC64-B306-4821-98E2-780662EFC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5" name="Picture 4" descr="Old radio and an alarm clock on a table">
            <a:extLst>
              <a:ext uri="{FF2B5EF4-FFF2-40B4-BE49-F238E27FC236}">
                <a16:creationId xmlns:a16="http://schemas.microsoft.com/office/drawing/2014/main" id="{7CB1BB0A-BAC1-63A1-A03F-FC5EC82C504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3182" b="-1"/>
          <a:stretch/>
        </p:blipFill>
        <p:spPr>
          <a:xfrm>
            <a:off x="20" y="10"/>
            <a:ext cx="9947062" cy="6857990"/>
          </a:xfrm>
          <a:prstGeom prst="rect">
            <a:avLst/>
          </a:prstGeom>
        </p:spPr>
      </p:pic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5871FC61-DD4E-47D4-81FD-8A7E7D12B3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986049" y="0"/>
            <a:ext cx="5205951" cy="6858000"/>
          </a:xfrm>
          <a:custGeom>
            <a:avLst/>
            <a:gdLst>
              <a:gd name="connsiteX0" fmla="*/ 0 w 5205951"/>
              <a:gd name="connsiteY0" fmla="*/ 0 h 6858000"/>
              <a:gd name="connsiteX1" fmla="*/ 1709529 w 5205951"/>
              <a:gd name="connsiteY1" fmla="*/ 0 h 6858000"/>
              <a:gd name="connsiteX2" fmla="*/ 2489695 w 5205951"/>
              <a:gd name="connsiteY2" fmla="*/ 0 h 6858000"/>
              <a:gd name="connsiteX3" fmla="*/ 3582928 w 5205951"/>
              <a:gd name="connsiteY3" fmla="*/ 0 h 6858000"/>
              <a:gd name="connsiteX4" fmla="*/ 3605052 w 5205951"/>
              <a:gd name="connsiteY4" fmla="*/ 14997 h 6858000"/>
              <a:gd name="connsiteX5" fmla="*/ 5205951 w 5205951"/>
              <a:gd name="connsiteY5" fmla="*/ 3621656 h 6858000"/>
              <a:gd name="connsiteX6" fmla="*/ 3331601 w 5205951"/>
              <a:gd name="connsiteY6" fmla="*/ 6374814 h 6858000"/>
              <a:gd name="connsiteX7" fmla="*/ 2814953 w 5205951"/>
              <a:gd name="connsiteY7" fmla="*/ 6780599 h 6858000"/>
              <a:gd name="connsiteX8" fmla="*/ 2703197 w 5205951"/>
              <a:gd name="connsiteY8" fmla="*/ 6858000 h 6858000"/>
              <a:gd name="connsiteX9" fmla="*/ 2489695 w 5205951"/>
              <a:gd name="connsiteY9" fmla="*/ 6858000 h 6858000"/>
              <a:gd name="connsiteX10" fmla="*/ 1709529 w 5205951"/>
              <a:gd name="connsiteY10" fmla="*/ 6858000 h 6858000"/>
              <a:gd name="connsiteX11" fmla="*/ 0 w 5205951"/>
              <a:gd name="connsiteY1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5205951" h="6858000">
                <a:moveTo>
                  <a:pt x="0" y="0"/>
                </a:moveTo>
                <a:lnTo>
                  <a:pt x="1709529" y="0"/>
                </a:lnTo>
                <a:lnTo>
                  <a:pt x="2489695" y="0"/>
                </a:lnTo>
                <a:lnTo>
                  <a:pt x="3582928" y="0"/>
                </a:lnTo>
                <a:lnTo>
                  <a:pt x="3605052" y="14997"/>
                </a:lnTo>
                <a:cubicBezTo>
                  <a:pt x="4632215" y="754641"/>
                  <a:pt x="5205951" y="2093192"/>
                  <a:pt x="5205951" y="3621656"/>
                </a:cubicBezTo>
                <a:cubicBezTo>
                  <a:pt x="5205951" y="4969131"/>
                  <a:pt x="4277226" y="5602839"/>
                  <a:pt x="3331601" y="6374814"/>
                </a:cubicBezTo>
                <a:cubicBezTo>
                  <a:pt x="3159398" y="6515397"/>
                  <a:pt x="2988771" y="6653108"/>
                  <a:pt x="2814953" y="6780599"/>
                </a:cubicBezTo>
                <a:lnTo>
                  <a:pt x="2703197" y="6858000"/>
                </a:lnTo>
                <a:lnTo>
                  <a:pt x="2489695" y="6858000"/>
                </a:lnTo>
                <a:lnTo>
                  <a:pt x="1709529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F9EC3F91-A75C-4F74-867E-E4C28C1354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48226" y="0"/>
            <a:ext cx="5043774" cy="6858000"/>
          </a:xfrm>
          <a:custGeom>
            <a:avLst/>
            <a:gdLst>
              <a:gd name="connsiteX0" fmla="*/ 1648981 w 5043774"/>
              <a:gd name="connsiteY0" fmla="*/ 0 h 6858000"/>
              <a:gd name="connsiteX1" fmla="*/ 2759699 w 5043774"/>
              <a:gd name="connsiteY1" fmla="*/ 0 h 6858000"/>
              <a:gd name="connsiteX2" fmla="*/ 3379301 w 5043774"/>
              <a:gd name="connsiteY2" fmla="*/ 0 h 6858000"/>
              <a:gd name="connsiteX3" fmla="*/ 3552342 w 5043774"/>
              <a:gd name="connsiteY3" fmla="*/ 0 h 6858000"/>
              <a:gd name="connsiteX4" fmla="*/ 4617166 w 5043774"/>
              <a:gd name="connsiteY4" fmla="*/ 0 h 6858000"/>
              <a:gd name="connsiteX5" fmla="*/ 4786130 w 5043774"/>
              <a:gd name="connsiteY5" fmla="*/ 0 h 6858000"/>
              <a:gd name="connsiteX6" fmla="*/ 4980168 w 5043774"/>
              <a:gd name="connsiteY6" fmla="*/ 0 h 6858000"/>
              <a:gd name="connsiteX7" fmla="*/ 5043774 w 5043774"/>
              <a:gd name="connsiteY7" fmla="*/ 0 h 6858000"/>
              <a:gd name="connsiteX8" fmla="*/ 5043774 w 5043774"/>
              <a:gd name="connsiteY8" fmla="*/ 6858000 h 6858000"/>
              <a:gd name="connsiteX9" fmla="*/ 4980168 w 5043774"/>
              <a:gd name="connsiteY9" fmla="*/ 6858000 h 6858000"/>
              <a:gd name="connsiteX10" fmla="*/ 4786130 w 5043774"/>
              <a:gd name="connsiteY10" fmla="*/ 6858000 h 6858000"/>
              <a:gd name="connsiteX11" fmla="*/ 4617166 w 5043774"/>
              <a:gd name="connsiteY11" fmla="*/ 6858000 h 6858000"/>
              <a:gd name="connsiteX12" fmla="*/ 3552342 w 5043774"/>
              <a:gd name="connsiteY12" fmla="*/ 6858000 h 6858000"/>
              <a:gd name="connsiteX13" fmla="*/ 3379301 w 5043774"/>
              <a:gd name="connsiteY13" fmla="*/ 6858000 h 6858000"/>
              <a:gd name="connsiteX14" fmla="*/ 2759699 w 5043774"/>
              <a:gd name="connsiteY14" fmla="*/ 6858000 h 6858000"/>
              <a:gd name="connsiteX15" fmla="*/ 2542782 w 5043774"/>
              <a:gd name="connsiteY15" fmla="*/ 6858000 h 6858000"/>
              <a:gd name="connsiteX16" fmla="*/ 2429239 w 5043774"/>
              <a:gd name="connsiteY16" fmla="*/ 6780599 h 6858000"/>
              <a:gd name="connsiteX17" fmla="*/ 1904328 w 5043774"/>
              <a:gd name="connsiteY17" fmla="*/ 6374814 h 6858000"/>
              <a:gd name="connsiteX18" fmla="*/ 0 w 5043774"/>
              <a:gd name="connsiteY18" fmla="*/ 3621656 h 6858000"/>
              <a:gd name="connsiteX19" fmla="*/ 1626503 w 5043774"/>
              <a:gd name="connsiteY19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5043774" h="6858000">
                <a:moveTo>
                  <a:pt x="1648981" y="0"/>
                </a:moveTo>
                <a:lnTo>
                  <a:pt x="2759699" y="0"/>
                </a:lnTo>
                <a:lnTo>
                  <a:pt x="3379301" y="0"/>
                </a:lnTo>
                <a:lnTo>
                  <a:pt x="3552342" y="0"/>
                </a:lnTo>
                <a:lnTo>
                  <a:pt x="4617166" y="0"/>
                </a:lnTo>
                <a:lnTo>
                  <a:pt x="4786130" y="0"/>
                </a:lnTo>
                <a:lnTo>
                  <a:pt x="4980168" y="0"/>
                </a:lnTo>
                <a:lnTo>
                  <a:pt x="5043774" y="0"/>
                </a:lnTo>
                <a:lnTo>
                  <a:pt x="5043774" y="6858000"/>
                </a:lnTo>
                <a:lnTo>
                  <a:pt x="4980168" y="6858000"/>
                </a:lnTo>
                <a:lnTo>
                  <a:pt x="4786130" y="6858000"/>
                </a:lnTo>
                <a:lnTo>
                  <a:pt x="4617166" y="6858000"/>
                </a:lnTo>
                <a:lnTo>
                  <a:pt x="3552342" y="6858000"/>
                </a:lnTo>
                <a:lnTo>
                  <a:pt x="3379301" y="6858000"/>
                </a:lnTo>
                <a:lnTo>
                  <a:pt x="2759699" y="6858000"/>
                </a:lnTo>
                <a:lnTo>
                  <a:pt x="2542782" y="6858000"/>
                </a:lnTo>
                <a:lnTo>
                  <a:pt x="2429239" y="6780599"/>
                </a:lnTo>
                <a:cubicBezTo>
                  <a:pt x="2252641" y="6653108"/>
                  <a:pt x="2079285" y="6515397"/>
                  <a:pt x="1904328" y="6374814"/>
                </a:cubicBezTo>
                <a:cubicBezTo>
                  <a:pt x="943579" y="5602839"/>
                  <a:pt x="0" y="4969131"/>
                  <a:pt x="0" y="3621656"/>
                </a:cubicBezTo>
                <a:cubicBezTo>
                  <a:pt x="0" y="2093192"/>
                  <a:pt x="582912" y="754641"/>
                  <a:pt x="1626503" y="14997"/>
                </a:cubicBezTo>
                <a:close/>
              </a:path>
            </a:pathLst>
          </a:custGeom>
          <a:solidFill>
            <a:schemeClr val="bg2">
              <a:tint val="95000"/>
              <a:satMod val="1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prstClr val="white"/>
              </a:solidFill>
              <a:latin typeface="Meiryo"/>
            </a:endParaRPr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829A1E2C-5AC8-40FC-99E9-832069D397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97013" y="0"/>
            <a:ext cx="2529723" cy="6858000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>
              <a:alpha val="7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D59EAC-E7B2-75AA-B1CB-AA8D565A04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0" y="1045597"/>
            <a:ext cx="3633746" cy="1588422"/>
          </a:xfrm>
        </p:spPr>
        <p:txBody>
          <a:bodyPr anchor="b">
            <a:normAutofit/>
          </a:bodyPr>
          <a:lstStyle/>
          <a:p>
            <a:r>
              <a:rPr lang="en-GB" sz="3600" b="1" i="1" u="sng"/>
              <a:t>Can be removed!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C0C903-D136-1853-2980-8527466F0F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19" y="2722729"/>
            <a:ext cx="3633747" cy="2700062"/>
          </a:xfrm>
        </p:spPr>
        <p:txBody>
          <a:bodyPr>
            <a:normAutofit/>
          </a:bodyPr>
          <a:lstStyle/>
          <a:p>
            <a:r>
              <a:rPr lang="en-GB" sz="1600"/>
              <a:t>1.Power in trust instrument. </a:t>
            </a:r>
          </a:p>
          <a:p>
            <a:endParaRPr lang="en-GB" sz="1600"/>
          </a:p>
          <a:p>
            <a:r>
              <a:rPr lang="en-GB" sz="1600"/>
              <a:t>2. Under S.36 of the Trustees Act 1925. </a:t>
            </a:r>
          </a:p>
          <a:p>
            <a:endParaRPr lang="en-GB" sz="1600"/>
          </a:p>
          <a:p>
            <a:r>
              <a:rPr lang="en-GB" sz="1600"/>
              <a:t>3. By Courts under S.41. </a:t>
            </a:r>
          </a:p>
          <a:p>
            <a:endParaRPr lang="en-GB" sz="1600"/>
          </a:p>
          <a:p>
            <a:r>
              <a:rPr lang="en-GB" sz="1600"/>
              <a:t>4. Under S.19 TLATA 1996. </a:t>
            </a:r>
          </a:p>
        </p:txBody>
      </p:sp>
    </p:spTree>
    <p:extLst>
      <p:ext uri="{BB962C8B-B14F-4D97-AF65-F5344CB8AC3E}">
        <p14:creationId xmlns:p14="http://schemas.microsoft.com/office/powerpoint/2010/main" val="148241566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7F8A99-0407-DF12-F25B-C0B046A990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 b="1" i="1" u="sng" dirty="0"/>
              <a:t>What is their job?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38A234F-F652-53D7-8208-B7D9EAF11918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768226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Lock with a love heart">
            <a:extLst>
              <a:ext uri="{FF2B5EF4-FFF2-40B4-BE49-F238E27FC236}">
                <a16:creationId xmlns:a16="http://schemas.microsoft.com/office/drawing/2014/main" id="{96FA7A85-0BB6-599D-1A62-9164675088C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619" r="10070"/>
          <a:stretch/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04AB87B-CCE9-2E04-08B8-F959CB571E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161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GB" sz="4000" b="1" i="1" u="sng"/>
              <a:t>Duties of Trustee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8BFB8B-0DA2-3B7F-A376-DC2E943143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1610" y="2434201"/>
            <a:ext cx="3822189" cy="3742762"/>
          </a:xfrm>
        </p:spPr>
        <p:txBody>
          <a:bodyPr>
            <a:normAutofit/>
          </a:bodyPr>
          <a:lstStyle/>
          <a:p>
            <a:r>
              <a:rPr lang="en-GB" sz="2000"/>
              <a:t>Safeguard Trust Assets – Responsible for knowing the terms of the trust/ ensure investment/ proper custody of trust property. </a:t>
            </a:r>
          </a:p>
          <a:p>
            <a:endParaRPr lang="en-GB" sz="2000"/>
          </a:p>
          <a:p>
            <a:r>
              <a:rPr lang="en-GB" sz="2000"/>
              <a:t>Key cases; Re Brogden [1888] </a:t>
            </a:r>
          </a:p>
          <a:p>
            <a:endParaRPr lang="en-GB" sz="2000"/>
          </a:p>
          <a:p>
            <a:r>
              <a:rPr lang="en-GB" sz="2000"/>
              <a:t>Settle claims/ exercised in good faith. </a:t>
            </a:r>
          </a:p>
          <a:p>
            <a:endParaRPr lang="en-GB" sz="2000"/>
          </a:p>
          <a:p>
            <a:pPr marL="0" indent="0">
              <a:buNone/>
            </a:pPr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113578750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A99050EE-26AF-4253-BD50-F0FCD965A8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0284" y="575361"/>
            <a:ext cx="5707277" cy="5707277"/>
          </a:xfrm>
          <a:prstGeom prst="ellipse">
            <a:avLst/>
          </a:prstGeom>
          <a:noFill/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1A8269F-F953-E8C9-846B-FCAAA54C0D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748452"/>
            <a:ext cx="4974771" cy="3587786"/>
          </a:xfrm>
        </p:spPr>
        <p:txBody>
          <a:bodyPr>
            <a:normAutofit/>
          </a:bodyPr>
          <a:lstStyle/>
          <a:p>
            <a:pPr algn="ctr"/>
            <a:r>
              <a:rPr lang="en-GB" b="1" i="1" u="sng">
                <a:solidFill>
                  <a:schemeClr val="bg1"/>
                </a:solidFill>
              </a:rPr>
              <a:t>Continued</a:t>
            </a:r>
          </a:p>
        </p:txBody>
      </p:sp>
      <p:grpSp>
        <p:nvGrpSpPr>
          <p:cNvPr id="12" name="Graphic 190">
            <a:extLst>
              <a:ext uri="{FF2B5EF4-FFF2-40B4-BE49-F238E27FC236}">
                <a16:creationId xmlns:a16="http://schemas.microsoft.com/office/drawing/2014/main" id="{00E015F5-1A99-4E40-BC3D-7707802996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93117" y="1193254"/>
            <a:ext cx="1291642" cy="429215"/>
            <a:chOff x="2504802" y="1755501"/>
            <a:chExt cx="1598829" cy="531293"/>
          </a:xfrm>
          <a:solidFill>
            <a:schemeClr val="bg1"/>
          </a:solidFill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FE6F571-2BB7-46DA-A3D9-B32ADDC16A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2113855"/>
              <a:ext cx="1598614" cy="172939"/>
            </a:xfrm>
            <a:custGeom>
              <a:avLst/>
              <a:gdLst>
                <a:gd name="connsiteX0" fmla="*/ 1248648 w 1598614"/>
                <a:gd name="connsiteY0" fmla="*/ 172939 h 172939"/>
                <a:gd name="connsiteX1" fmla="*/ 1123031 w 1598614"/>
                <a:gd name="connsiteY1" fmla="*/ 92708 h 172939"/>
                <a:gd name="connsiteX2" fmla="*/ 1024085 w 1598614"/>
                <a:gd name="connsiteY2" fmla="*/ 29469 h 172939"/>
                <a:gd name="connsiteX3" fmla="*/ 925140 w 1598614"/>
                <a:gd name="connsiteY3" fmla="*/ 92708 h 172939"/>
                <a:gd name="connsiteX4" fmla="*/ 799522 w 1598614"/>
                <a:gd name="connsiteY4" fmla="*/ 172939 h 172939"/>
                <a:gd name="connsiteX5" fmla="*/ 799522 w 1598614"/>
                <a:gd name="connsiteY5" fmla="*/ 172939 h 172939"/>
                <a:gd name="connsiteX6" fmla="*/ 673905 w 1598614"/>
                <a:gd name="connsiteY6" fmla="*/ 92708 h 172939"/>
                <a:gd name="connsiteX7" fmla="*/ 574959 w 1598614"/>
                <a:gd name="connsiteY7" fmla="*/ 29469 h 172939"/>
                <a:gd name="connsiteX8" fmla="*/ 476014 w 1598614"/>
                <a:gd name="connsiteY8" fmla="*/ 92708 h 172939"/>
                <a:gd name="connsiteX9" fmla="*/ 350396 w 1598614"/>
                <a:gd name="connsiteY9" fmla="*/ 172939 h 172939"/>
                <a:gd name="connsiteX10" fmla="*/ 224778 w 1598614"/>
                <a:gd name="connsiteY10" fmla="*/ 92708 h 172939"/>
                <a:gd name="connsiteX11" fmla="*/ 125833 w 1598614"/>
                <a:gd name="connsiteY11" fmla="*/ 29469 h 172939"/>
                <a:gd name="connsiteX12" fmla="*/ 26887 w 1598614"/>
                <a:gd name="connsiteY12" fmla="*/ 92708 h 172939"/>
                <a:gd name="connsiteX13" fmla="*/ 0 w 1598614"/>
                <a:gd name="connsiteY13" fmla="*/ 80232 h 172939"/>
                <a:gd name="connsiteX14" fmla="*/ 125618 w 1598614"/>
                <a:gd name="connsiteY14" fmla="*/ 0 h 172939"/>
                <a:gd name="connsiteX15" fmla="*/ 251235 w 1598614"/>
                <a:gd name="connsiteY15" fmla="*/ 80232 h 172939"/>
                <a:gd name="connsiteX16" fmla="*/ 350181 w 1598614"/>
                <a:gd name="connsiteY16" fmla="*/ 143471 h 172939"/>
                <a:gd name="connsiteX17" fmla="*/ 449126 w 1598614"/>
                <a:gd name="connsiteY17" fmla="*/ 80232 h 172939"/>
                <a:gd name="connsiteX18" fmla="*/ 574744 w 1598614"/>
                <a:gd name="connsiteY18" fmla="*/ 0 h 172939"/>
                <a:gd name="connsiteX19" fmla="*/ 700362 w 1598614"/>
                <a:gd name="connsiteY19" fmla="*/ 80232 h 172939"/>
                <a:gd name="connsiteX20" fmla="*/ 799307 w 1598614"/>
                <a:gd name="connsiteY20" fmla="*/ 143471 h 172939"/>
                <a:gd name="connsiteX21" fmla="*/ 799307 w 1598614"/>
                <a:gd name="connsiteY21" fmla="*/ 143471 h 172939"/>
                <a:gd name="connsiteX22" fmla="*/ 898253 w 1598614"/>
                <a:gd name="connsiteY22" fmla="*/ 80232 h 172939"/>
                <a:gd name="connsiteX23" fmla="*/ 1023870 w 1598614"/>
                <a:gd name="connsiteY23" fmla="*/ 0 h 172939"/>
                <a:gd name="connsiteX24" fmla="*/ 1149488 w 1598614"/>
                <a:gd name="connsiteY24" fmla="*/ 80232 h 172939"/>
                <a:gd name="connsiteX25" fmla="*/ 1248433 w 1598614"/>
                <a:gd name="connsiteY25" fmla="*/ 143471 h 172939"/>
                <a:gd name="connsiteX26" fmla="*/ 1347379 w 1598614"/>
                <a:gd name="connsiteY26" fmla="*/ 80232 h 172939"/>
                <a:gd name="connsiteX27" fmla="*/ 1472997 w 1598614"/>
                <a:gd name="connsiteY27" fmla="*/ 0 h 172939"/>
                <a:gd name="connsiteX28" fmla="*/ 1598614 w 1598614"/>
                <a:gd name="connsiteY28" fmla="*/ 80232 h 172939"/>
                <a:gd name="connsiteX29" fmla="*/ 1571942 w 1598614"/>
                <a:gd name="connsiteY29" fmla="*/ 92708 h 172939"/>
                <a:gd name="connsiteX30" fmla="*/ 1472997 w 1598614"/>
                <a:gd name="connsiteY30" fmla="*/ 29469 h 172939"/>
                <a:gd name="connsiteX31" fmla="*/ 1374051 w 1598614"/>
                <a:gd name="connsiteY31" fmla="*/ 92708 h 172939"/>
                <a:gd name="connsiteX32" fmla="*/ 1248648 w 1598614"/>
                <a:gd name="connsiteY32" fmla="*/ 172939 h 1729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614" h="172939">
                  <a:moveTo>
                    <a:pt x="1248648" y="172939"/>
                  </a:moveTo>
                  <a:cubicBezTo>
                    <a:pt x="1194229" y="172939"/>
                    <a:pt x="1146046" y="142180"/>
                    <a:pt x="1123031" y="92708"/>
                  </a:cubicBezTo>
                  <a:cubicBezTo>
                    <a:pt x="1104962" y="53775"/>
                    <a:pt x="1067105" y="29469"/>
                    <a:pt x="1024085" y="29469"/>
                  </a:cubicBezTo>
                  <a:cubicBezTo>
                    <a:pt x="981066" y="29469"/>
                    <a:pt x="943208" y="53775"/>
                    <a:pt x="925140" y="92708"/>
                  </a:cubicBezTo>
                  <a:cubicBezTo>
                    <a:pt x="902124" y="142180"/>
                    <a:pt x="853942" y="172939"/>
                    <a:pt x="799522" y="172939"/>
                  </a:cubicBezTo>
                  <a:cubicBezTo>
                    <a:pt x="799522" y="172939"/>
                    <a:pt x="799522" y="172939"/>
                    <a:pt x="799522" y="172939"/>
                  </a:cubicBezTo>
                  <a:cubicBezTo>
                    <a:pt x="744887" y="172939"/>
                    <a:pt x="696920" y="142180"/>
                    <a:pt x="673905" y="92708"/>
                  </a:cubicBezTo>
                  <a:cubicBezTo>
                    <a:pt x="655836" y="53775"/>
                    <a:pt x="617979" y="29469"/>
                    <a:pt x="574959" y="29469"/>
                  </a:cubicBezTo>
                  <a:cubicBezTo>
                    <a:pt x="531939" y="29469"/>
                    <a:pt x="494082" y="53775"/>
                    <a:pt x="476014" y="92708"/>
                  </a:cubicBezTo>
                  <a:cubicBezTo>
                    <a:pt x="452998" y="142180"/>
                    <a:pt x="405031" y="172939"/>
                    <a:pt x="350396" y="172939"/>
                  </a:cubicBezTo>
                  <a:cubicBezTo>
                    <a:pt x="295976" y="172939"/>
                    <a:pt x="247794" y="142180"/>
                    <a:pt x="224778" y="92708"/>
                  </a:cubicBezTo>
                  <a:cubicBezTo>
                    <a:pt x="206710" y="53775"/>
                    <a:pt x="168853" y="29469"/>
                    <a:pt x="125833" y="29469"/>
                  </a:cubicBezTo>
                  <a:cubicBezTo>
                    <a:pt x="82813" y="29469"/>
                    <a:pt x="44956" y="53775"/>
                    <a:pt x="26887" y="92708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268" y="30759"/>
                    <a:pt x="969235" y="0"/>
                    <a:pt x="1023870" y="0"/>
                  </a:cubicBezTo>
                  <a:cubicBezTo>
                    <a:pt x="1078505" y="0"/>
                    <a:pt x="1126472" y="30759"/>
                    <a:pt x="1149488" y="80232"/>
                  </a:cubicBezTo>
                  <a:cubicBezTo>
                    <a:pt x="1167556" y="119165"/>
                    <a:pt x="1205414" y="143471"/>
                    <a:pt x="1248433" y="143471"/>
                  </a:cubicBezTo>
                  <a:cubicBezTo>
                    <a:pt x="1291453" y="143471"/>
                    <a:pt x="1329311" y="119165"/>
                    <a:pt x="1347379" y="80232"/>
                  </a:cubicBezTo>
                  <a:cubicBezTo>
                    <a:pt x="1370394" y="30759"/>
                    <a:pt x="1418361" y="0"/>
                    <a:pt x="1472997" y="0"/>
                  </a:cubicBezTo>
                  <a:cubicBezTo>
                    <a:pt x="1527632" y="0"/>
                    <a:pt x="1575814" y="30759"/>
                    <a:pt x="1598614" y="80232"/>
                  </a:cubicBezTo>
                  <a:lnTo>
                    <a:pt x="1571942" y="92708"/>
                  </a:lnTo>
                  <a:cubicBezTo>
                    <a:pt x="1553874" y="53775"/>
                    <a:pt x="1515801" y="29469"/>
                    <a:pt x="1472997" y="29469"/>
                  </a:cubicBezTo>
                  <a:cubicBezTo>
                    <a:pt x="1429977" y="29469"/>
                    <a:pt x="1392119" y="53775"/>
                    <a:pt x="1374051" y="92708"/>
                  </a:cubicBezTo>
                  <a:cubicBezTo>
                    <a:pt x="1351251" y="142180"/>
                    <a:pt x="1303069" y="172939"/>
                    <a:pt x="1248648" y="172939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A905CC16-753C-4B9F-B3E2-C456795AED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1755501"/>
              <a:ext cx="1598829" cy="172724"/>
            </a:xfrm>
            <a:custGeom>
              <a:avLst/>
              <a:gdLst>
                <a:gd name="connsiteX0" fmla="*/ 1248648 w 1598829"/>
                <a:gd name="connsiteY0" fmla="*/ 172724 h 172724"/>
                <a:gd name="connsiteX1" fmla="*/ 1123031 w 1598829"/>
                <a:gd name="connsiteY1" fmla="*/ 92492 h 172724"/>
                <a:gd name="connsiteX2" fmla="*/ 1024085 w 1598829"/>
                <a:gd name="connsiteY2" fmla="*/ 29253 h 172724"/>
                <a:gd name="connsiteX3" fmla="*/ 925140 w 1598829"/>
                <a:gd name="connsiteY3" fmla="*/ 92492 h 172724"/>
                <a:gd name="connsiteX4" fmla="*/ 799522 w 1598829"/>
                <a:gd name="connsiteY4" fmla="*/ 172724 h 172724"/>
                <a:gd name="connsiteX5" fmla="*/ 799522 w 1598829"/>
                <a:gd name="connsiteY5" fmla="*/ 172724 h 172724"/>
                <a:gd name="connsiteX6" fmla="*/ 673905 w 1598829"/>
                <a:gd name="connsiteY6" fmla="*/ 92492 h 172724"/>
                <a:gd name="connsiteX7" fmla="*/ 574959 w 1598829"/>
                <a:gd name="connsiteY7" fmla="*/ 29253 h 172724"/>
                <a:gd name="connsiteX8" fmla="*/ 476014 w 1598829"/>
                <a:gd name="connsiteY8" fmla="*/ 92492 h 172724"/>
                <a:gd name="connsiteX9" fmla="*/ 350396 w 1598829"/>
                <a:gd name="connsiteY9" fmla="*/ 172724 h 172724"/>
                <a:gd name="connsiteX10" fmla="*/ 224778 w 1598829"/>
                <a:gd name="connsiteY10" fmla="*/ 92492 h 172724"/>
                <a:gd name="connsiteX11" fmla="*/ 125833 w 1598829"/>
                <a:gd name="connsiteY11" fmla="*/ 29253 h 172724"/>
                <a:gd name="connsiteX12" fmla="*/ 26887 w 1598829"/>
                <a:gd name="connsiteY12" fmla="*/ 92492 h 172724"/>
                <a:gd name="connsiteX13" fmla="*/ 0 w 1598829"/>
                <a:gd name="connsiteY13" fmla="*/ 80232 h 172724"/>
                <a:gd name="connsiteX14" fmla="*/ 125618 w 1598829"/>
                <a:gd name="connsiteY14" fmla="*/ 0 h 172724"/>
                <a:gd name="connsiteX15" fmla="*/ 251235 w 1598829"/>
                <a:gd name="connsiteY15" fmla="*/ 80232 h 172724"/>
                <a:gd name="connsiteX16" fmla="*/ 350181 w 1598829"/>
                <a:gd name="connsiteY16" fmla="*/ 143471 h 172724"/>
                <a:gd name="connsiteX17" fmla="*/ 449126 w 1598829"/>
                <a:gd name="connsiteY17" fmla="*/ 80232 h 172724"/>
                <a:gd name="connsiteX18" fmla="*/ 574744 w 1598829"/>
                <a:gd name="connsiteY18" fmla="*/ 0 h 172724"/>
                <a:gd name="connsiteX19" fmla="*/ 700362 w 1598829"/>
                <a:gd name="connsiteY19" fmla="*/ 80232 h 172724"/>
                <a:gd name="connsiteX20" fmla="*/ 799307 w 1598829"/>
                <a:gd name="connsiteY20" fmla="*/ 143471 h 172724"/>
                <a:gd name="connsiteX21" fmla="*/ 799307 w 1598829"/>
                <a:gd name="connsiteY21" fmla="*/ 143471 h 172724"/>
                <a:gd name="connsiteX22" fmla="*/ 898253 w 1598829"/>
                <a:gd name="connsiteY22" fmla="*/ 80232 h 172724"/>
                <a:gd name="connsiteX23" fmla="*/ 1024085 w 1598829"/>
                <a:gd name="connsiteY23" fmla="*/ 0 h 172724"/>
                <a:gd name="connsiteX24" fmla="*/ 1149703 w 1598829"/>
                <a:gd name="connsiteY24" fmla="*/ 80232 h 172724"/>
                <a:gd name="connsiteX25" fmla="*/ 1248648 w 1598829"/>
                <a:gd name="connsiteY25" fmla="*/ 143471 h 172724"/>
                <a:gd name="connsiteX26" fmla="*/ 1347594 w 1598829"/>
                <a:gd name="connsiteY26" fmla="*/ 80232 h 172724"/>
                <a:gd name="connsiteX27" fmla="*/ 1473212 w 1598829"/>
                <a:gd name="connsiteY27" fmla="*/ 0 h 172724"/>
                <a:gd name="connsiteX28" fmla="*/ 1598829 w 1598829"/>
                <a:gd name="connsiteY28" fmla="*/ 80232 h 172724"/>
                <a:gd name="connsiteX29" fmla="*/ 1572157 w 1598829"/>
                <a:gd name="connsiteY29" fmla="*/ 92492 h 172724"/>
                <a:gd name="connsiteX30" fmla="*/ 1473212 w 1598829"/>
                <a:gd name="connsiteY30" fmla="*/ 29253 h 172724"/>
                <a:gd name="connsiteX31" fmla="*/ 1374266 w 1598829"/>
                <a:gd name="connsiteY31" fmla="*/ 92492 h 172724"/>
                <a:gd name="connsiteX32" fmla="*/ 1248648 w 1598829"/>
                <a:gd name="connsiteY32" fmla="*/ 172724 h 172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829" h="172724">
                  <a:moveTo>
                    <a:pt x="1248648" y="172724"/>
                  </a:moveTo>
                  <a:cubicBezTo>
                    <a:pt x="1194229" y="172724"/>
                    <a:pt x="1146046" y="141965"/>
                    <a:pt x="1123031" y="92492"/>
                  </a:cubicBezTo>
                  <a:cubicBezTo>
                    <a:pt x="1104962" y="53560"/>
                    <a:pt x="1067105" y="29253"/>
                    <a:pt x="1024085" y="29253"/>
                  </a:cubicBezTo>
                  <a:cubicBezTo>
                    <a:pt x="981066" y="29253"/>
                    <a:pt x="943208" y="53560"/>
                    <a:pt x="925140" y="92492"/>
                  </a:cubicBezTo>
                  <a:cubicBezTo>
                    <a:pt x="902124" y="141965"/>
                    <a:pt x="853942" y="172724"/>
                    <a:pt x="799522" y="172724"/>
                  </a:cubicBezTo>
                  <a:cubicBezTo>
                    <a:pt x="799522" y="172724"/>
                    <a:pt x="799522" y="172724"/>
                    <a:pt x="799522" y="172724"/>
                  </a:cubicBezTo>
                  <a:cubicBezTo>
                    <a:pt x="744887" y="172724"/>
                    <a:pt x="696920" y="141965"/>
                    <a:pt x="673905" y="92492"/>
                  </a:cubicBezTo>
                  <a:cubicBezTo>
                    <a:pt x="655836" y="53560"/>
                    <a:pt x="617979" y="29253"/>
                    <a:pt x="574959" y="29253"/>
                  </a:cubicBezTo>
                  <a:cubicBezTo>
                    <a:pt x="531939" y="29253"/>
                    <a:pt x="494082" y="53560"/>
                    <a:pt x="476014" y="92492"/>
                  </a:cubicBezTo>
                  <a:cubicBezTo>
                    <a:pt x="452998" y="141965"/>
                    <a:pt x="405031" y="172724"/>
                    <a:pt x="350396" y="172724"/>
                  </a:cubicBezTo>
                  <a:cubicBezTo>
                    <a:pt x="295976" y="172724"/>
                    <a:pt x="247794" y="141965"/>
                    <a:pt x="224778" y="92492"/>
                  </a:cubicBezTo>
                  <a:cubicBezTo>
                    <a:pt x="206710" y="53560"/>
                    <a:pt x="168853" y="29253"/>
                    <a:pt x="125833" y="29253"/>
                  </a:cubicBezTo>
                  <a:cubicBezTo>
                    <a:pt x="82813" y="29253"/>
                    <a:pt x="44956" y="53560"/>
                    <a:pt x="26887" y="92492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483" y="30759"/>
                    <a:pt x="969450" y="0"/>
                    <a:pt x="1024085" y="0"/>
                  </a:cubicBezTo>
                  <a:cubicBezTo>
                    <a:pt x="1078720" y="0"/>
                    <a:pt x="1126688" y="30759"/>
                    <a:pt x="1149703" y="80232"/>
                  </a:cubicBezTo>
                  <a:cubicBezTo>
                    <a:pt x="1167771" y="119165"/>
                    <a:pt x="1205629" y="143471"/>
                    <a:pt x="1248648" y="143471"/>
                  </a:cubicBezTo>
                  <a:cubicBezTo>
                    <a:pt x="1291668" y="143471"/>
                    <a:pt x="1329526" y="119165"/>
                    <a:pt x="1347594" y="80232"/>
                  </a:cubicBezTo>
                  <a:cubicBezTo>
                    <a:pt x="1370610" y="30759"/>
                    <a:pt x="1418792" y="0"/>
                    <a:pt x="1473212" y="0"/>
                  </a:cubicBezTo>
                  <a:cubicBezTo>
                    <a:pt x="1527847" y="0"/>
                    <a:pt x="1576029" y="30759"/>
                    <a:pt x="1598829" y="80232"/>
                  </a:cubicBezTo>
                  <a:lnTo>
                    <a:pt x="1572157" y="92492"/>
                  </a:lnTo>
                  <a:cubicBezTo>
                    <a:pt x="1554089" y="53560"/>
                    <a:pt x="1516016" y="29253"/>
                    <a:pt x="1473212" y="29253"/>
                  </a:cubicBezTo>
                  <a:cubicBezTo>
                    <a:pt x="1430192" y="29253"/>
                    <a:pt x="1392335" y="53560"/>
                    <a:pt x="1374266" y="92492"/>
                  </a:cubicBezTo>
                  <a:cubicBezTo>
                    <a:pt x="1351251" y="141965"/>
                    <a:pt x="1303069" y="172724"/>
                    <a:pt x="1248648" y="172724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16" name="Graphic 212">
            <a:extLst>
              <a:ext uri="{FF2B5EF4-FFF2-40B4-BE49-F238E27FC236}">
                <a16:creationId xmlns:a16="http://schemas.microsoft.com/office/drawing/2014/main" id="{D0C78466-EB6E-45A0-99A6-A00789ACD9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97727" y="421588"/>
            <a:ext cx="1291468" cy="1291468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18" name="Graphic 212">
            <a:extLst>
              <a:ext uri="{FF2B5EF4-FFF2-40B4-BE49-F238E27FC236}">
                <a16:creationId xmlns:a16="http://schemas.microsoft.com/office/drawing/2014/main" id="{E99F76E4-5DFD-4DBE-B042-66FBCD1182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97727" y="421588"/>
            <a:ext cx="1291468" cy="1291468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grpSp>
        <p:nvGrpSpPr>
          <p:cNvPr id="20" name="Graphic 4">
            <a:extLst>
              <a:ext uri="{FF2B5EF4-FFF2-40B4-BE49-F238E27FC236}">
                <a16:creationId xmlns:a16="http://schemas.microsoft.com/office/drawing/2014/main" id="{5468B3A9-705E-43C3-A742-0619B0D8F2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80915" y="4748271"/>
            <a:ext cx="1330536" cy="1330521"/>
            <a:chOff x="5734037" y="3067039"/>
            <a:chExt cx="724483" cy="724489"/>
          </a:xfrm>
          <a:solidFill>
            <a:schemeClr val="bg1"/>
          </a:solidFill>
        </p:grpSpPr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29D439AD-5D67-497C-B831-D17FC3E592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067039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23F54BF2-C71C-45C5-9408-3B5E011B0F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2BBABE17-DB56-44AB-934B-63C07C79F0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CB483D20-A128-4076-AF54-88646172B8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E5EFA818-FDDA-49E9-B11F-E9DC1854A9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EA1F8728-F8F7-4828-A718-A15E7663EA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8DA1F73F-AA1D-41D7-BAAB-292FD94A3E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D9441DEA-C85E-4B9C-A48D-8437854C4C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26284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15EBAA20-1368-4495-8D7C-820FAD8ECF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2628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0FB92591-626C-4D2B-A3E6-EC8742D67B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D392448D-513F-4528-9D8D-A151982041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61946BAE-1546-4EA4-A108-A799BF5D2C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42A8EC93-6A35-4D37-A8CB-59362BF875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12628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8 w 14097"/>
                <a:gd name="connsiteY1" fmla="*/ 14097 h 14097"/>
                <a:gd name="connsiteX2" fmla="*/ 0 w 14097"/>
                <a:gd name="connsiteY2" fmla="*/ 7049 h 14097"/>
                <a:gd name="connsiteX3" fmla="*/ 7048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AFC3ECA2-E914-4D83-ABF9-B9FFD96E92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712B1108-9AAC-4F10-A64F-0D6963E518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8543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284CDA0C-B2AB-4791-83B1-C053C061D6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F857BF6B-E0CA-49C0-8827-B44CE8B928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6D7B06A7-ADDF-4F27-B11F-08422FC180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E8B0DA6C-71D7-4FCB-AE4C-035E0ADB50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EB078173-ADFB-480D-91A4-4D71C01098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AAA4027A-C97B-4C9A-B04C-EBE2112200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C06DA92D-C6D0-4C7D-98CF-D9576912E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24467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D6601653-3941-4C9B-BD39-62EECE23AE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244677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2BC4A394-4FFE-4BFE-9A59-2B624E0711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EB4EABA5-FDCF-4F6F-8FF1-6FDFF50580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10F3C940-2320-488A-B24C-AB0A4FB539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F525BA82-37D8-47ED-AFF6-AE57124A4E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24467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C2D78955-C80F-4DA3-83AA-D28A5A6FAD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BC23DAAC-7C06-4012-8CBB-8E3126B68B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0382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60D19F80-DC80-49EC-8EDD-7889092C18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11F50BB3-EA39-4693-BAE1-1101EF0A41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00EFD45B-69A8-47F6-A5BF-779F7EB49F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9E53C464-7272-4EBC-830B-CB29A96988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B6BF10CE-C2AD-487A-9402-8D5C746ECF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1064C7FE-F8EB-47EF-97FA-348A520599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A991C553-06A1-4F26-BBBC-80F7E11E7A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63074"/>
              <a:ext cx="14192" cy="14097"/>
            </a:xfrm>
            <a:custGeom>
              <a:avLst/>
              <a:gdLst>
                <a:gd name="connsiteX0" fmla="*/ 14192 w 14192"/>
                <a:gd name="connsiteY0" fmla="*/ 7048 h 14097"/>
                <a:gd name="connsiteX1" fmla="*/ 7144 w 14192"/>
                <a:gd name="connsiteY1" fmla="*/ 14097 h 14097"/>
                <a:gd name="connsiteX2" fmla="*/ 0 w 14192"/>
                <a:gd name="connsiteY2" fmla="*/ 7048 h 14097"/>
                <a:gd name="connsiteX3" fmla="*/ 7049 w 14192"/>
                <a:gd name="connsiteY3" fmla="*/ 0 h 14097"/>
                <a:gd name="connsiteX4" fmla="*/ 14192 w 14192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BCE9C081-2191-4C84-956E-F106BB015C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292F6F03-BC34-40C6-8F17-7A169CD72F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A5101B80-7351-4F0F-AB7D-3E40B4D266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0570EE1D-95AC-4660-8E96-7C8A36FEB6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385D9A56-2D15-4E0A-B981-E168F09064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63074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8 w 14097"/>
                <a:gd name="connsiteY1" fmla="*/ 14097 h 14097"/>
                <a:gd name="connsiteX2" fmla="*/ 0 w 14097"/>
                <a:gd name="connsiteY2" fmla="*/ 7048 h 14097"/>
                <a:gd name="connsiteX3" fmla="*/ 7048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28D0BA2F-9273-4EAA-AD17-C4EFE11403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512CC54E-7976-4DC9-984C-45C2A23A72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2222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C8A3FC72-9FF9-41F6-97E0-45A0FEE946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48918C16-C9B6-40D5-93A0-DB547B644A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A05612C6-4858-4854-A3D3-90CF1E1C75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A8E88D77-C726-4008-849C-DA7361F885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8" name="Freeform: Shape 67">
              <a:extLst>
                <a:ext uri="{FF2B5EF4-FFF2-40B4-BE49-F238E27FC236}">
                  <a16:creationId xmlns:a16="http://schemas.microsoft.com/office/drawing/2014/main" id="{24CFE7CA-C955-4365-90C3-6272CB9A3C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id="{38B43FC8-B81C-490A-A346-4C6235DA8A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214D0221-0C97-4C71-B535-7506956EF8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6953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ED0C44EA-BD25-49A3-9EB8-9D8DED7C19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2" name="Freeform: Shape 71">
              <a:extLst>
                <a:ext uri="{FF2B5EF4-FFF2-40B4-BE49-F238E27FC236}">
                  <a16:creationId xmlns:a16="http://schemas.microsoft.com/office/drawing/2014/main" id="{A3C9CCF2-15CC-4F7D-87F5-7FFEBAC9C2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9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8AA321D8-1D2C-472C-A2DB-EBB74498DD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724680C1-4BB5-45DB-A558-82514418CF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C94F4CEF-82DD-4CFB-8EE3-4AB115F6A0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4F186C9C-C620-4426-A674-E40F808F66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26281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8929942C-BA3F-40EF-94DD-4A5C22C5B7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D234974B-3555-465B-95A7-1C63CE7386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0E38F9FD-48AC-4C3E-9E75-D1C0B555E0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3AA72E26-5C3D-4231-9042-E00AE43E80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6684433D-3C9E-4C19-A801-D51CF3064F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2628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DADB0C3D-A021-4F40-93B3-76B61334FD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85433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id="{41781C18-F408-401D-8A86-99FFBB9895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9D958D9F-E4B0-48B1-ADA4-3053AFB5D9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43EFCD46-F0FB-499C-81B9-3508FE5C8C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2B6A130F-CB85-4BDA-8DDF-8DAAB2F7D0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9359DA40-CA94-4B1F-9BE6-C800BEEC77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85432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73304FCD-8DAD-4BC8-A16E-84DDCA07FF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244676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BCB4864C-8F67-4BE7-89CC-664EA25EC5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845F543D-67FC-4640-A2A1-69DA6D0528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DBDB2A9C-60E5-4F7E-BA2B-4DD1595FB9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2" name="Freeform: Shape 91">
              <a:extLst>
                <a:ext uri="{FF2B5EF4-FFF2-40B4-BE49-F238E27FC236}">
                  <a16:creationId xmlns:a16="http://schemas.microsoft.com/office/drawing/2014/main" id="{72B10DA2-D88E-4952-BDB5-102E61B4B2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id="{AC5F5BED-3698-4F52-9977-D8CA2DC031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24467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E19CCEBC-AD20-45B2-A751-42B40BB31C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5" name="Freeform: Shape 94">
              <a:extLst>
                <a:ext uri="{FF2B5EF4-FFF2-40B4-BE49-F238E27FC236}">
                  <a16:creationId xmlns:a16="http://schemas.microsoft.com/office/drawing/2014/main" id="{3A978AD9-9A35-4B89-B3BC-61E54AD9EB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6" name="Freeform: Shape 95">
              <a:extLst>
                <a:ext uri="{FF2B5EF4-FFF2-40B4-BE49-F238E27FC236}">
                  <a16:creationId xmlns:a16="http://schemas.microsoft.com/office/drawing/2014/main" id="{77D8C808-AFC9-42DD-B253-0048903791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7" name="Freeform: Shape 96">
              <a:extLst>
                <a:ext uri="{FF2B5EF4-FFF2-40B4-BE49-F238E27FC236}">
                  <a16:creationId xmlns:a16="http://schemas.microsoft.com/office/drawing/2014/main" id="{EECD0BF1-7C64-407E-8306-4C447B1D32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8" name="Freeform: Shape 97">
              <a:extLst>
                <a:ext uri="{FF2B5EF4-FFF2-40B4-BE49-F238E27FC236}">
                  <a16:creationId xmlns:a16="http://schemas.microsoft.com/office/drawing/2014/main" id="{953B0F94-AC35-4CB2-878D-1DC7D68BE9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9" name="Freeform: Shape 98">
              <a:extLst>
                <a:ext uri="{FF2B5EF4-FFF2-40B4-BE49-F238E27FC236}">
                  <a16:creationId xmlns:a16="http://schemas.microsoft.com/office/drawing/2014/main" id="{08EA50C2-BB5F-4368-AA91-67B207C1AB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0" name="Freeform: Shape 99">
              <a:extLst>
                <a:ext uri="{FF2B5EF4-FFF2-40B4-BE49-F238E27FC236}">
                  <a16:creationId xmlns:a16="http://schemas.microsoft.com/office/drawing/2014/main" id="{DE45A7FE-0A45-45F6-8417-EBDA5A12D8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1" name="Freeform: Shape 100">
              <a:extLst>
                <a:ext uri="{FF2B5EF4-FFF2-40B4-BE49-F238E27FC236}">
                  <a16:creationId xmlns:a16="http://schemas.microsoft.com/office/drawing/2014/main" id="{DA8B8DC8-F88C-432E-A8C2-8D13FE874F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2" name="Freeform: Shape 101">
              <a:extLst>
                <a:ext uri="{FF2B5EF4-FFF2-40B4-BE49-F238E27FC236}">
                  <a16:creationId xmlns:a16="http://schemas.microsoft.com/office/drawing/2014/main" id="{D02C5430-233D-49F7-B852-181D2B2F61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3" name="Freeform: Shape 102">
              <a:extLst>
                <a:ext uri="{FF2B5EF4-FFF2-40B4-BE49-F238E27FC236}">
                  <a16:creationId xmlns:a16="http://schemas.microsoft.com/office/drawing/2014/main" id="{76DB286F-9E15-441C-8697-57007B76C1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4" name="Freeform: Shape 103">
              <a:extLst>
                <a:ext uri="{FF2B5EF4-FFF2-40B4-BE49-F238E27FC236}">
                  <a16:creationId xmlns:a16="http://schemas.microsoft.com/office/drawing/2014/main" id="{534DC0EE-15B7-44AE-A7DC-8B5E22688A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5" name="Freeform: Shape 104">
              <a:extLst>
                <a:ext uri="{FF2B5EF4-FFF2-40B4-BE49-F238E27FC236}">
                  <a16:creationId xmlns:a16="http://schemas.microsoft.com/office/drawing/2014/main" id="{4FBE9900-F640-4248-9C4C-EDBE5E00AF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63074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6" name="Freeform: Shape 105">
              <a:extLst>
                <a:ext uri="{FF2B5EF4-FFF2-40B4-BE49-F238E27FC236}">
                  <a16:creationId xmlns:a16="http://schemas.microsoft.com/office/drawing/2014/main" id="{37FF04AF-F86B-49F8-AAB5-DA696591A1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7" name="Freeform: Shape 106">
              <a:extLst>
                <a:ext uri="{FF2B5EF4-FFF2-40B4-BE49-F238E27FC236}">
                  <a16:creationId xmlns:a16="http://schemas.microsoft.com/office/drawing/2014/main" id="{710DCFEA-4572-47A3-A6BE-7B21F5758C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8" name="Freeform: Shape 107">
              <a:extLst>
                <a:ext uri="{FF2B5EF4-FFF2-40B4-BE49-F238E27FC236}">
                  <a16:creationId xmlns:a16="http://schemas.microsoft.com/office/drawing/2014/main" id="{BA42ED8E-CCC8-478F-9EF4-625B633071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9" name="Freeform: Shape 108">
              <a:extLst>
                <a:ext uri="{FF2B5EF4-FFF2-40B4-BE49-F238E27FC236}">
                  <a16:creationId xmlns:a16="http://schemas.microsoft.com/office/drawing/2014/main" id="{146DF8F4-DF09-4E6C-887F-C9269E56A5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0" name="Freeform: Shape 109">
              <a:extLst>
                <a:ext uri="{FF2B5EF4-FFF2-40B4-BE49-F238E27FC236}">
                  <a16:creationId xmlns:a16="http://schemas.microsoft.com/office/drawing/2014/main" id="{7FF3916E-5C82-4956-A88B-81BFAC91B8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1" name="Freeform: Shape 110">
              <a:extLst>
                <a:ext uri="{FF2B5EF4-FFF2-40B4-BE49-F238E27FC236}">
                  <a16:creationId xmlns:a16="http://schemas.microsoft.com/office/drawing/2014/main" id="{7E5CF7AE-ED45-4AB5-9AEB-56FC964BFA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4222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2" name="Freeform: Shape 111">
              <a:extLst>
                <a:ext uri="{FF2B5EF4-FFF2-40B4-BE49-F238E27FC236}">
                  <a16:creationId xmlns:a16="http://schemas.microsoft.com/office/drawing/2014/main" id="{7CFB132C-BEB1-4897-B1A4-97422811F6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81374"/>
              <a:ext cx="14192" cy="14096"/>
            </a:xfrm>
            <a:custGeom>
              <a:avLst/>
              <a:gdLst>
                <a:gd name="connsiteX0" fmla="*/ 14192 w 14192"/>
                <a:gd name="connsiteY0" fmla="*/ 7049 h 14096"/>
                <a:gd name="connsiteX1" fmla="*/ 7144 w 14192"/>
                <a:gd name="connsiteY1" fmla="*/ 14097 h 14096"/>
                <a:gd name="connsiteX2" fmla="*/ 0 w 14192"/>
                <a:gd name="connsiteY2" fmla="*/ 7049 h 14096"/>
                <a:gd name="connsiteX3" fmla="*/ 7049 w 14192"/>
                <a:gd name="connsiteY3" fmla="*/ 0 h 14096"/>
                <a:gd name="connsiteX4" fmla="*/ 14192 w 14192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1049"/>
                    <a:pt x="0" y="7049"/>
                  </a:cubicBezTo>
                  <a:cubicBezTo>
                    <a:pt x="0" y="3048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3" name="Freeform: Shape 112">
              <a:extLst>
                <a:ext uri="{FF2B5EF4-FFF2-40B4-BE49-F238E27FC236}">
                  <a16:creationId xmlns:a16="http://schemas.microsoft.com/office/drawing/2014/main" id="{4EE49F21-E336-41BC-8256-85A9AB597F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4" name="Freeform: Shape 113">
              <a:extLst>
                <a:ext uri="{FF2B5EF4-FFF2-40B4-BE49-F238E27FC236}">
                  <a16:creationId xmlns:a16="http://schemas.microsoft.com/office/drawing/2014/main" id="{C62510EE-BDCD-4393-9AD7-2D0C9A722D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5" name="Freeform: Shape 114">
              <a:extLst>
                <a:ext uri="{FF2B5EF4-FFF2-40B4-BE49-F238E27FC236}">
                  <a16:creationId xmlns:a16="http://schemas.microsoft.com/office/drawing/2014/main" id="{2420F94B-4F00-4C6C-97E3-BA5B5E6871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6" name="Freeform: Shape 115">
              <a:extLst>
                <a:ext uri="{FF2B5EF4-FFF2-40B4-BE49-F238E27FC236}">
                  <a16:creationId xmlns:a16="http://schemas.microsoft.com/office/drawing/2014/main" id="{E712560A-A110-4132-85D5-21BBBFA8C8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7" name="Freeform: Shape 116">
              <a:extLst>
                <a:ext uri="{FF2B5EF4-FFF2-40B4-BE49-F238E27FC236}">
                  <a16:creationId xmlns:a16="http://schemas.microsoft.com/office/drawing/2014/main" id="{D1E3102B-23D5-43AE-A67D-583AAA52BA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8" name="Freeform: Shape 117">
              <a:extLst>
                <a:ext uri="{FF2B5EF4-FFF2-40B4-BE49-F238E27FC236}">
                  <a16:creationId xmlns:a16="http://schemas.microsoft.com/office/drawing/2014/main" id="{9D5ABE4E-EB80-423C-BBCE-9C1B77D9B0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9" name="Freeform: Shape 118">
              <a:extLst>
                <a:ext uri="{FF2B5EF4-FFF2-40B4-BE49-F238E27FC236}">
                  <a16:creationId xmlns:a16="http://schemas.microsoft.com/office/drawing/2014/main" id="{BEB8CCC5-38F5-4892-A00B-14B645BBDF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4062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0" name="Freeform: Shape 119">
              <a:extLst>
                <a:ext uri="{FF2B5EF4-FFF2-40B4-BE49-F238E27FC236}">
                  <a16:creationId xmlns:a16="http://schemas.microsoft.com/office/drawing/2014/main" id="{8860175F-F7D5-4464-AD61-5B435528FE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1" name="Freeform: Shape 120">
              <a:extLst>
                <a:ext uri="{FF2B5EF4-FFF2-40B4-BE49-F238E27FC236}">
                  <a16:creationId xmlns:a16="http://schemas.microsoft.com/office/drawing/2014/main" id="{E28C20B0-98AA-4A5B-8CE1-236A3F6CAA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2" name="Freeform: Shape 121">
              <a:extLst>
                <a:ext uri="{FF2B5EF4-FFF2-40B4-BE49-F238E27FC236}">
                  <a16:creationId xmlns:a16="http://schemas.microsoft.com/office/drawing/2014/main" id="{8A56719F-13F0-4B75-8C04-DAACD8FD86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3" name="Freeform: Shape 122">
              <a:extLst>
                <a:ext uri="{FF2B5EF4-FFF2-40B4-BE49-F238E27FC236}">
                  <a16:creationId xmlns:a16="http://schemas.microsoft.com/office/drawing/2014/main" id="{B30555DA-285C-4859-83DE-B16FF6DB13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4" name="Freeform: Shape 123">
              <a:extLst>
                <a:ext uri="{FF2B5EF4-FFF2-40B4-BE49-F238E27FC236}">
                  <a16:creationId xmlns:a16="http://schemas.microsoft.com/office/drawing/2014/main" id="{67AF00E9-C8D6-41C4-9703-5468F51639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5" name="Freeform: Shape 124">
              <a:extLst>
                <a:ext uri="{FF2B5EF4-FFF2-40B4-BE49-F238E27FC236}">
                  <a16:creationId xmlns:a16="http://schemas.microsoft.com/office/drawing/2014/main" id="{D07F88BD-A2E8-4F25-BB43-9372C6C9F3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6" name="Freeform: Shape 125">
              <a:extLst>
                <a:ext uri="{FF2B5EF4-FFF2-40B4-BE49-F238E27FC236}">
                  <a16:creationId xmlns:a16="http://schemas.microsoft.com/office/drawing/2014/main" id="{DFAE35DA-8283-4F4B-8C00-FF8EFE39B3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9977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7" name="Freeform: Shape 126">
              <a:extLst>
                <a:ext uri="{FF2B5EF4-FFF2-40B4-BE49-F238E27FC236}">
                  <a16:creationId xmlns:a16="http://schemas.microsoft.com/office/drawing/2014/main" id="{4340DEBE-A255-48E2-B7B2-AE881651CE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8" name="Freeform: Shape 127">
              <a:extLst>
                <a:ext uri="{FF2B5EF4-FFF2-40B4-BE49-F238E27FC236}">
                  <a16:creationId xmlns:a16="http://schemas.microsoft.com/office/drawing/2014/main" id="{FE968FB9-507A-4F2E-B346-15995081B1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9" name="Freeform: Shape 128">
              <a:extLst>
                <a:ext uri="{FF2B5EF4-FFF2-40B4-BE49-F238E27FC236}">
                  <a16:creationId xmlns:a16="http://schemas.microsoft.com/office/drawing/2014/main" id="{4DA99BD8-9C2B-46BF-AA27-ED405540D1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0" name="Freeform: Shape 129">
              <a:extLst>
                <a:ext uri="{FF2B5EF4-FFF2-40B4-BE49-F238E27FC236}">
                  <a16:creationId xmlns:a16="http://schemas.microsoft.com/office/drawing/2014/main" id="{50C84F67-D2C2-48DF-8537-DF99C60240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1" name="Freeform: Shape 130">
              <a:extLst>
                <a:ext uri="{FF2B5EF4-FFF2-40B4-BE49-F238E27FC236}">
                  <a16:creationId xmlns:a16="http://schemas.microsoft.com/office/drawing/2014/main" id="{F5CAEB9A-26A6-4FBF-916B-19FC9B0BFC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2" name="Freeform: Shape 131">
              <a:extLst>
                <a:ext uri="{FF2B5EF4-FFF2-40B4-BE49-F238E27FC236}">
                  <a16:creationId xmlns:a16="http://schemas.microsoft.com/office/drawing/2014/main" id="{E4DEDE1B-4819-4E4B-849E-330D7DF56C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3" name="Freeform: Shape 132">
              <a:extLst>
                <a:ext uri="{FF2B5EF4-FFF2-40B4-BE49-F238E27FC236}">
                  <a16:creationId xmlns:a16="http://schemas.microsoft.com/office/drawing/2014/main" id="{C441B73E-F19C-4313-8F46-F600603B36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7" y="365901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4" name="Freeform: Shape 133">
              <a:extLst>
                <a:ext uri="{FF2B5EF4-FFF2-40B4-BE49-F238E27FC236}">
                  <a16:creationId xmlns:a16="http://schemas.microsoft.com/office/drawing/2014/main" id="{014FE805-EF51-4859-A6DF-CF75F9A0F5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2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5" name="Freeform: Shape 134">
              <a:extLst>
                <a:ext uri="{FF2B5EF4-FFF2-40B4-BE49-F238E27FC236}">
                  <a16:creationId xmlns:a16="http://schemas.microsoft.com/office/drawing/2014/main" id="{624CF2A5-BD9E-4570-8560-063BC70F26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2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6" name="Freeform: Shape 135">
              <a:extLst>
                <a:ext uri="{FF2B5EF4-FFF2-40B4-BE49-F238E27FC236}">
                  <a16:creationId xmlns:a16="http://schemas.microsoft.com/office/drawing/2014/main" id="{6BEC415C-7946-43B2-9AC8-348B6B5CD0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7" name="Freeform: Shape 136">
              <a:extLst>
                <a:ext uri="{FF2B5EF4-FFF2-40B4-BE49-F238E27FC236}">
                  <a16:creationId xmlns:a16="http://schemas.microsoft.com/office/drawing/2014/main" id="{1B615AD5-3365-43D4-8E16-377A2A2F97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8" name="Freeform: Shape 137">
              <a:extLst>
                <a:ext uri="{FF2B5EF4-FFF2-40B4-BE49-F238E27FC236}">
                  <a16:creationId xmlns:a16="http://schemas.microsoft.com/office/drawing/2014/main" id="{9D184DFD-DD33-491E-90FF-6E4ECA2668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9" name="Freeform: Shape 138">
              <a:extLst>
                <a:ext uri="{FF2B5EF4-FFF2-40B4-BE49-F238E27FC236}">
                  <a16:creationId xmlns:a16="http://schemas.microsoft.com/office/drawing/2014/main" id="{31B62FE1-0262-4B09-ABEA-8AA010137D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0" name="Freeform: Shape 139">
              <a:extLst>
                <a:ext uri="{FF2B5EF4-FFF2-40B4-BE49-F238E27FC236}">
                  <a16:creationId xmlns:a16="http://schemas.microsoft.com/office/drawing/2014/main" id="{20C539C6-FAA9-4EBE-93D9-1F946E1449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9" y="371816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1" name="Freeform: Shape 140">
              <a:extLst>
                <a:ext uri="{FF2B5EF4-FFF2-40B4-BE49-F238E27FC236}">
                  <a16:creationId xmlns:a16="http://schemas.microsoft.com/office/drawing/2014/main" id="{8C6EF3FF-09E5-4099-A49B-CA364A6E8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2" name="Freeform: Shape 141">
              <a:extLst>
                <a:ext uri="{FF2B5EF4-FFF2-40B4-BE49-F238E27FC236}">
                  <a16:creationId xmlns:a16="http://schemas.microsoft.com/office/drawing/2014/main" id="{B3C5E06F-8F1E-4771-AAE4-B34B1D6A3D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4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3" name="Freeform: Shape 142">
              <a:extLst>
                <a:ext uri="{FF2B5EF4-FFF2-40B4-BE49-F238E27FC236}">
                  <a16:creationId xmlns:a16="http://schemas.microsoft.com/office/drawing/2014/main" id="{538D5AE9-76CC-4AE4-B026-656EDCB01B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4" name="Freeform: Shape 143">
              <a:extLst>
                <a:ext uri="{FF2B5EF4-FFF2-40B4-BE49-F238E27FC236}">
                  <a16:creationId xmlns:a16="http://schemas.microsoft.com/office/drawing/2014/main" id="{30F1A9B9-52AB-4527-BD4A-1802F7C960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5" name="Freeform: Shape 144">
              <a:extLst>
                <a:ext uri="{FF2B5EF4-FFF2-40B4-BE49-F238E27FC236}">
                  <a16:creationId xmlns:a16="http://schemas.microsoft.com/office/drawing/2014/main" id="{46A57D78-C020-4EEF-971D-0C8802889A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6" name="Freeform: Shape 145">
              <a:extLst>
                <a:ext uri="{FF2B5EF4-FFF2-40B4-BE49-F238E27FC236}">
                  <a16:creationId xmlns:a16="http://schemas.microsoft.com/office/drawing/2014/main" id="{7666D7A3-5ABF-4EDE-A0C5-F2099B2D86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5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7" name="Freeform: Shape 146">
              <a:extLst>
                <a:ext uri="{FF2B5EF4-FFF2-40B4-BE49-F238E27FC236}">
                  <a16:creationId xmlns:a16="http://schemas.microsoft.com/office/drawing/2014/main" id="{13BC460A-E0FF-4658-A2FD-A3AF4D51DF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40" y="377741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8" name="Freeform: Shape 147">
              <a:extLst>
                <a:ext uri="{FF2B5EF4-FFF2-40B4-BE49-F238E27FC236}">
                  <a16:creationId xmlns:a16="http://schemas.microsoft.com/office/drawing/2014/main" id="{26467CC2-3AB3-4D37-8323-385B7399F7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5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9" name="Freeform: Shape 148">
              <a:extLst>
                <a:ext uri="{FF2B5EF4-FFF2-40B4-BE49-F238E27FC236}">
                  <a16:creationId xmlns:a16="http://schemas.microsoft.com/office/drawing/2014/main" id="{563A1F58-33CE-4EDF-B902-3F43F69DA2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6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0" name="Freeform: Shape 149">
              <a:extLst>
                <a:ext uri="{FF2B5EF4-FFF2-40B4-BE49-F238E27FC236}">
                  <a16:creationId xmlns:a16="http://schemas.microsoft.com/office/drawing/2014/main" id="{DDCFAB2F-7E88-4A57-999A-2506A1FE71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83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1" name="Freeform: Shape 150">
              <a:extLst>
                <a:ext uri="{FF2B5EF4-FFF2-40B4-BE49-F238E27FC236}">
                  <a16:creationId xmlns:a16="http://schemas.microsoft.com/office/drawing/2014/main" id="{571BEB66-3787-441F-BB54-80C05C6F13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35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2" name="Freeform: Shape 151">
              <a:extLst>
                <a:ext uri="{FF2B5EF4-FFF2-40B4-BE49-F238E27FC236}">
                  <a16:creationId xmlns:a16="http://schemas.microsoft.com/office/drawing/2014/main" id="{641DC095-611E-4979-8664-6C0EB878FC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82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3" name="Freeform: Shape 152">
              <a:extLst>
                <a:ext uri="{FF2B5EF4-FFF2-40B4-BE49-F238E27FC236}">
                  <a16:creationId xmlns:a16="http://schemas.microsoft.com/office/drawing/2014/main" id="{210B9ECF-D859-4919-A9D6-3208548F00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31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4" name="Freeform: Shape 153">
              <a:extLst>
                <a:ext uri="{FF2B5EF4-FFF2-40B4-BE49-F238E27FC236}">
                  <a16:creationId xmlns:a16="http://schemas.microsoft.com/office/drawing/2014/main" id="{4FBC31D4-7E98-452C-8A87-822DE0432C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481374"/>
              <a:ext cx="14097" cy="14096"/>
            </a:xfrm>
            <a:custGeom>
              <a:avLst/>
              <a:gdLst>
                <a:gd name="connsiteX0" fmla="*/ 14097 w 14097"/>
                <a:gd name="connsiteY0" fmla="*/ 7049 h 14096"/>
                <a:gd name="connsiteX1" fmla="*/ 7049 w 14097"/>
                <a:gd name="connsiteY1" fmla="*/ 14097 h 14096"/>
                <a:gd name="connsiteX2" fmla="*/ 0 w 14097"/>
                <a:gd name="connsiteY2" fmla="*/ 7049 h 14096"/>
                <a:gd name="connsiteX3" fmla="*/ 7049 w 14097"/>
                <a:gd name="connsiteY3" fmla="*/ 0 h 14096"/>
                <a:gd name="connsiteX4" fmla="*/ 14097 w 14097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5" name="Freeform: Shape 154">
              <a:extLst>
                <a:ext uri="{FF2B5EF4-FFF2-40B4-BE49-F238E27FC236}">
                  <a16:creationId xmlns:a16="http://schemas.microsoft.com/office/drawing/2014/main" id="{E302346C-F328-435B-87ED-447C6F8542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6" name="Freeform: Shape 155">
              <a:extLst>
                <a:ext uri="{FF2B5EF4-FFF2-40B4-BE49-F238E27FC236}">
                  <a16:creationId xmlns:a16="http://schemas.microsoft.com/office/drawing/2014/main" id="{B94F507E-9E94-432E-AE8A-A6CB2C5D05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9 w 14096"/>
                <a:gd name="connsiteY1" fmla="*/ 14097 h 14096"/>
                <a:gd name="connsiteX2" fmla="*/ 0 w 14096"/>
                <a:gd name="connsiteY2" fmla="*/ 7049 h 14096"/>
                <a:gd name="connsiteX3" fmla="*/ 7049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7" name="Freeform: Shape 156">
              <a:extLst>
                <a:ext uri="{FF2B5EF4-FFF2-40B4-BE49-F238E27FC236}">
                  <a16:creationId xmlns:a16="http://schemas.microsoft.com/office/drawing/2014/main" id="{1FFAC4F0-FD7F-4943-B60E-E276F8B23F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8" name="Freeform: Shape 157">
              <a:extLst>
                <a:ext uri="{FF2B5EF4-FFF2-40B4-BE49-F238E27FC236}">
                  <a16:creationId xmlns:a16="http://schemas.microsoft.com/office/drawing/2014/main" id="{A8A5D871-92FD-43C3-BF94-0B524FA7D3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9" name="Freeform: Shape 158">
              <a:extLst>
                <a:ext uri="{FF2B5EF4-FFF2-40B4-BE49-F238E27FC236}">
                  <a16:creationId xmlns:a16="http://schemas.microsoft.com/office/drawing/2014/main" id="{6A79A241-1665-453E-ADD4-18892D4F85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48137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0" name="Freeform: Shape 159">
              <a:extLst>
                <a:ext uri="{FF2B5EF4-FFF2-40B4-BE49-F238E27FC236}">
                  <a16:creationId xmlns:a16="http://schemas.microsoft.com/office/drawing/2014/main" id="{81EABE18-4189-4E07-93C9-9B76673E3E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40622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1" name="Freeform: Shape 160">
              <a:extLst>
                <a:ext uri="{FF2B5EF4-FFF2-40B4-BE49-F238E27FC236}">
                  <a16:creationId xmlns:a16="http://schemas.microsoft.com/office/drawing/2014/main" id="{B658A0EE-6F09-4EF7-B5E7-F23A556BDA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4062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2" name="Freeform: Shape 161">
              <a:extLst>
                <a:ext uri="{FF2B5EF4-FFF2-40B4-BE49-F238E27FC236}">
                  <a16:creationId xmlns:a16="http://schemas.microsoft.com/office/drawing/2014/main" id="{15EB019C-C95B-4DE3-BD17-DC20F8007A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406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3" name="Freeform: Shape 162">
              <a:extLst>
                <a:ext uri="{FF2B5EF4-FFF2-40B4-BE49-F238E27FC236}">
                  <a16:creationId xmlns:a16="http://schemas.microsoft.com/office/drawing/2014/main" id="{2948B3ED-79C1-47C8-B712-0BFB5536C3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4062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4" name="Freeform: Shape 163">
              <a:extLst>
                <a:ext uri="{FF2B5EF4-FFF2-40B4-BE49-F238E27FC236}">
                  <a16:creationId xmlns:a16="http://schemas.microsoft.com/office/drawing/2014/main" id="{13387DB9-900B-422D-90F7-C5C7EB5D59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4063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5" name="Freeform: Shape 164">
              <a:extLst>
                <a:ext uri="{FF2B5EF4-FFF2-40B4-BE49-F238E27FC236}">
                  <a16:creationId xmlns:a16="http://schemas.microsoft.com/office/drawing/2014/main" id="{48FDCCF3-E6D6-4CD0-9D47-02FE785C7A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40631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6" name="Freeform: Shape 165">
              <a:extLst>
                <a:ext uri="{FF2B5EF4-FFF2-40B4-BE49-F238E27FC236}">
                  <a16:creationId xmlns:a16="http://schemas.microsoft.com/office/drawing/2014/main" id="{BC14E8F6-33F6-47CE-9A24-EA71D71496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99781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7" name="Freeform: Shape 166">
              <a:extLst>
                <a:ext uri="{FF2B5EF4-FFF2-40B4-BE49-F238E27FC236}">
                  <a16:creationId xmlns:a16="http://schemas.microsoft.com/office/drawing/2014/main" id="{F78CC38F-63FC-4552-B17B-8D79D3C8F8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8" name="Freeform: Shape 167">
              <a:extLst>
                <a:ext uri="{FF2B5EF4-FFF2-40B4-BE49-F238E27FC236}">
                  <a16:creationId xmlns:a16="http://schemas.microsoft.com/office/drawing/2014/main" id="{89042823-A002-49CE-B03D-ED1291DC13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9" name="Freeform: Shape 168">
              <a:extLst>
                <a:ext uri="{FF2B5EF4-FFF2-40B4-BE49-F238E27FC236}">
                  <a16:creationId xmlns:a16="http://schemas.microsoft.com/office/drawing/2014/main" id="{96EFC6CE-198B-489B-B1EE-72CE842628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0" name="Freeform: Shape 169">
              <a:extLst>
                <a:ext uri="{FF2B5EF4-FFF2-40B4-BE49-F238E27FC236}">
                  <a16:creationId xmlns:a16="http://schemas.microsoft.com/office/drawing/2014/main" id="{49FEA23D-54D9-45D7-9325-1E2F638C9C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9978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1" name="Freeform: Shape 170">
              <a:extLst>
                <a:ext uri="{FF2B5EF4-FFF2-40B4-BE49-F238E27FC236}">
                  <a16:creationId xmlns:a16="http://schemas.microsoft.com/office/drawing/2014/main" id="{2DB04EE3-370F-49CE-BCFE-C2999C3CF2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9978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2" name="Freeform: Shape 171">
              <a:extLst>
                <a:ext uri="{FF2B5EF4-FFF2-40B4-BE49-F238E27FC236}">
                  <a16:creationId xmlns:a16="http://schemas.microsoft.com/office/drawing/2014/main" id="{8BCBCC34-797D-41A8-8AD1-7E03E1BBFF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659026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3" name="Freeform: Shape 172">
              <a:extLst>
                <a:ext uri="{FF2B5EF4-FFF2-40B4-BE49-F238E27FC236}">
                  <a16:creationId xmlns:a16="http://schemas.microsoft.com/office/drawing/2014/main" id="{AFF5C1F8-0EDE-4835-89E6-1FCB2EA395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4" name="Freeform: Shape 173">
              <a:extLst>
                <a:ext uri="{FF2B5EF4-FFF2-40B4-BE49-F238E27FC236}">
                  <a16:creationId xmlns:a16="http://schemas.microsoft.com/office/drawing/2014/main" id="{6171D504-6300-457C-AFCC-064DBB3FCC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5" name="Freeform: Shape 174">
              <a:extLst>
                <a:ext uri="{FF2B5EF4-FFF2-40B4-BE49-F238E27FC236}">
                  <a16:creationId xmlns:a16="http://schemas.microsoft.com/office/drawing/2014/main" id="{62ACE739-C8C4-4495-B04C-C3AFC44811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6" name="Freeform: Shape 175">
              <a:extLst>
                <a:ext uri="{FF2B5EF4-FFF2-40B4-BE49-F238E27FC236}">
                  <a16:creationId xmlns:a16="http://schemas.microsoft.com/office/drawing/2014/main" id="{3F4771CD-CDCA-4FFE-8EF5-E42D1781E7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7" name="Freeform: Shape 176">
              <a:extLst>
                <a:ext uri="{FF2B5EF4-FFF2-40B4-BE49-F238E27FC236}">
                  <a16:creationId xmlns:a16="http://schemas.microsoft.com/office/drawing/2014/main" id="{A10C0BFE-A8F9-4E21-9DFD-37A4D26C62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8" name="Freeform: Shape 177">
              <a:extLst>
                <a:ext uri="{FF2B5EF4-FFF2-40B4-BE49-F238E27FC236}">
                  <a16:creationId xmlns:a16="http://schemas.microsoft.com/office/drawing/2014/main" id="{4D8D4EF9-4EF7-4538-A4AE-439F9335EA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718177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9" name="Freeform: Shape 178">
              <a:extLst>
                <a:ext uri="{FF2B5EF4-FFF2-40B4-BE49-F238E27FC236}">
                  <a16:creationId xmlns:a16="http://schemas.microsoft.com/office/drawing/2014/main" id="{7E0500AB-5662-43B9-95C2-2EC80CC54F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0" name="Freeform: Shape 179">
              <a:extLst>
                <a:ext uri="{FF2B5EF4-FFF2-40B4-BE49-F238E27FC236}">
                  <a16:creationId xmlns:a16="http://schemas.microsoft.com/office/drawing/2014/main" id="{984021AD-A6A2-4CDA-A953-72FBA7598B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1" name="Freeform: Shape 180">
              <a:extLst>
                <a:ext uri="{FF2B5EF4-FFF2-40B4-BE49-F238E27FC236}">
                  <a16:creationId xmlns:a16="http://schemas.microsoft.com/office/drawing/2014/main" id="{FD1FBF47-CAC8-4385-9DC7-C9BB6167EA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2" name="Freeform: Shape 181">
              <a:extLst>
                <a:ext uri="{FF2B5EF4-FFF2-40B4-BE49-F238E27FC236}">
                  <a16:creationId xmlns:a16="http://schemas.microsoft.com/office/drawing/2014/main" id="{FBAEE482-005F-4288-8D66-09EA246C45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71817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3" name="Freeform: Shape 182">
              <a:extLst>
                <a:ext uri="{FF2B5EF4-FFF2-40B4-BE49-F238E27FC236}">
                  <a16:creationId xmlns:a16="http://schemas.microsoft.com/office/drawing/2014/main" id="{2C5DCF49-33DE-4AFF-818E-42F59F280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71817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4" name="Freeform: Shape 183">
              <a:extLst>
                <a:ext uri="{FF2B5EF4-FFF2-40B4-BE49-F238E27FC236}">
                  <a16:creationId xmlns:a16="http://schemas.microsoft.com/office/drawing/2014/main" id="{866903F3-208B-46D5-925B-254DC74291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2" y="3777419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5" name="Freeform: Shape 184">
              <a:extLst>
                <a:ext uri="{FF2B5EF4-FFF2-40B4-BE49-F238E27FC236}">
                  <a16:creationId xmlns:a16="http://schemas.microsoft.com/office/drawing/2014/main" id="{2550D219-E342-4A38-BB89-575C1EE7A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2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6" name="Freeform: Shape 185">
              <a:extLst>
                <a:ext uri="{FF2B5EF4-FFF2-40B4-BE49-F238E27FC236}">
                  <a16:creationId xmlns:a16="http://schemas.microsoft.com/office/drawing/2014/main" id="{5B5485FC-95D0-4660-9594-2C9BD3B776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8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7" name="Freeform: Shape 186">
              <a:extLst>
                <a:ext uri="{FF2B5EF4-FFF2-40B4-BE49-F238E27FC236}">
                  <a16:creationId xmlns:a16="http://schemas.microsoft.com/office/drawing/2014/main" id="{2EA358DA-C7E8-4DF8-B7D6-CC58295655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4" y="3777383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8" name="Freeform: Shape 187">
              <a:extLst>
                <a:ext uri="{FF2B5EF4-FFF2-40B4-BE49-F238E27FC236}">
                  <a16:creationId xmlns:a16="http://schemas.microsoft.com/office/drawing/2014/main" id="{7990E8BB-4369-4845-8436-A6F3FE1D1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87" y="377742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9" name="Freeform: Shape 188">
              <a:extLst>
                <a:ext uri="{FF2B5EF4-FFF2-40B4-BE49-F238E27FC236}">
                  <a16:creationId xmlns:a16="http://schemas.microsoft.com/office/drawing/2014/main" id="{D6C050C5-1951-434B-A7FE-D271E73F82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4" y="37774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pSp>
        <p:nvGrpSpPr>
          <p:cNvPr id="191" name="Graphic 4">
            <a:extLst>
              <a:ext uri="{FF2B5EF4-FFF2-40B4-BE49-F238E27FC236}">
                <a16:creationId xmlns:a16="http://schemas.microsoft.com/office/drawing/2014/main" id="{773717CC-ECEE-4ABF-BA61-C59F468017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80915" y="4748271"/>
            <a:ext cx="1330536" cy="1330521"/>
            <a:chOff x="5734037" y="3067039"/>
            <a:chExt cx="724483" cy="724489"/>
          </a:xfrm>
          <a:solidFill>
            <a:schemeClr val="bg1">
              <a:alpha val="60000"/>
            </a:schemeClr>
          </a:solidFill>
        </p:grpSpPr>
        <p:sp>
          <p:nvSpPr>
            <p:cNvPr id="192" name="Freeform: Shape 191">
              <a:extLst>
                <a:ext uri="{FF2B5EF4-FFF2-40B4-BE49-F238E27FC236}">
                  <a16:creationId xmlns:a16="http://schemas.microsoft.com/office/drawing/2014/main" id="{9A4FAE41-62DF-4B8E-BD66-8EC206E0E3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067039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3" name="Freeform: Shape 192">
              <a:extLst>
                <a:ext uri="{FF2B5EF4-FFF2-40B4-BE49-F238E27FC236}">
                  <a16:creationId xmlns:a16="http://schemas.microsoft.com/office/drawing/2014/main" id="{564C7F1F-5546-40DC-A16B-C9A3E45777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4" name="Freeform: Shape 193">
              <a:extLst>
                <a:ext uri="{FF2B5EF4-FFF2-40B4-BE49-F238E27FC236}">
                  <a16:creationId xmlns:a16="http://schemas.microsoft.com/office/drawing/2014/main" id="{45583216-FC24-4B75-9703-DBEC401FF8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5" name="Freeform: Shape 194">
              <a:extLst>
                <a:ext uri="{FF2B5EF4-FFF2-40B4-BE49-F238E27FC236}">
                  <a16:creationId xmlns:a16="http://schemas.microsoft.com/office/drawing/2014/main" id="{2FD0A70D-2E7E-4048-8145-0F45EDBBCE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6" name="Freeform: Shape 195">
              <a:extLst>
                <a:ext uri="{FF2B5EF4-FFF2-40B4-BE49-F238E27FC236}">
                  <a16:creationId xmlns:a16="http://schemas.microsoft.com/office/drawing/2014/main" id="{B703C78E-D176-4455-B7B5-2DB4F418DB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7" name="Freeform: Shape 196">
              <a:extLst>
                <a:ext uri="{FF2B5EF4-FFF2-40B4-BE49-F238E27FC236}">
                  <a16:creationId xmlns:a16="http://schemas.microsoft.com/office/drawing/2014/main" id="{AD23B98E-D1FB-4BD9-BA4A-060BC8266E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8" name="Freeform: Shape 197">
              <a:extLst>
                <a:ext uri="{FF2B5EF4-FFF2-40B4-BE49-F238E27FC236}">
                  <a16:creationId xmlns:a16="http://schemas.microsoft.com/office/drawing/2014/main" id="{C1541992-EEDB-4D6B-BDA9-B66E58A170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9" name="Freeform: Shape 198">
              <a:extLst>
                <a:ext uri="{FF2B5EF4-FFF2-40B4-BE49-F238E27FC236}">
                  <a16:creationId xmlns:a16="http://schemas.microsoft.com/office/drawing/2014/main" id="{08072B3B-B852-4186-ACFE-F614251324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26284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0" name="Freeform: Shape 199">
              <a:extLst>
                <a:ext uri="{FF2B5EF4-FFF2-40B4-BE49-F238E27FC236}">
                  <a16:creationId xmlns:a16="http://schemas.microsoft.com/office/drawing/2014/main" id="{7B5DD2CA-BCBA-4F3E-B472-840067686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2628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1" name="Freeform: Shape 200">
              <a:extLst>
                <a:ext uri="{FF2B5EF4-FFF2-40B4-BE49-F238E27FC236}">
                  <a16:creationId xmlns:a16="http://schemas.microsoft.com/office/drawing/2014/main" id="{C7335DFE-05E4-4D45-B035-1D85E7648E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2" name="Freeform: Shape 201">
              <a:extLst>
                <a:ext uri="{FF2B5EF4-FFF2-40B4-BE49-F238E27FC236}">
                  <a16:creationId xmlns:a16="http://schemas.microsoft.com/office/drawing/2014/main" id="{ADCF9375-A092-491A-960D-A4DBB376C3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3" name="Freeform: Shape 202">
              <a:extLst>
                <a:ext uri="{FF2B5EF4-FFF2-40B4-BE49-F238E27FC236}">
                  <a16:creationId xmlns:a16="http://schemas.microsoft.com/office/drawing/2014/main" id="{95341599-7E99-490F-9AF8-07EAE5C8DB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4" name="Freeform: Shape 203">
              <a:extLst>
                <a:ext uri="{FF2B5EF4-FFF2-40B4-BE49-F238E27FC236}">
                  <a16:creationId xmlns:a16="http://schemas.microsoft.com/office/drawing/2014/main" id="{E1C55EB0-818A-46E6-8D53-5503100290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12628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8 w 14097"/>
                <a:gd name="connsiteY1" fmla="*/ 14097 h 14097"/>
                <a:gd name="connsiteX2" fmla="*/ 0 w 14097"/>
                <a:gd name="connsiteY2" fmla="*/ 7049 h 14097"/>
                <a:gd name="connsiteX3" fmla="*/ 7048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5" name="Freeform: Shape 204">
              <a:extLst>
                <a:ext uri="{FF2B5EF4-FFF2-40B4-BE49-F238E27FC236}">
                  <a16:creationId xmlns:a16="http://schemas.microsoft.com/office/drawing/2014/main" id="{319B036C-5BD8-4F3B-8935-96D50F410D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6" name="Freeform: Shape 205">
              <a:extLst>
                <a:ext uri="{FF2B5EF4-FFF2-40B4-BE49-F238E27FC236}">
                  <a16:creationId xmlns:a16="http://schemas.microsoft.com/office/drawing/2014/main" id="{A8445880-106C-4DC8-A250-D132F0D6F3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8543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7" name="Freeform: Shape 206">
              <a:extLst>
                <a:ext uri="{FF2B5EF4-FFF2-40B4-BE49-F238E27FC236}">
                  <a16:creationId xmlns:a16="http://schemas.microsoft.com/office/drawing/2014/main" id="{952AA1DD-5DBE-43CD-9B85-63C7626929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8" name="Freeform: Shape 207">
              <a:extLst>
                <a:ext uri="{FF2B5EF4-FFF2-40B4-BE49-F238E27FC236}">
                  <a16:creationId xmlns:a16="http://schemas.microsoft.com/office/drawing/2014/main" id="{2A412466-ED73-4944-83CE-224B1769C2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9" name="Freeform: Shape 208">
              <a:extLst>
                <a:ext uri="{FF2B5EF4-FFF2-40B4-BE49-F238E27FC236}">
                  <a16:creationId xmlns:a16="http://schemas.microsoft.com/office/drawing/2014/main" id="{807E195A-10DB-494C-A547-E1D0C6F616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0" name="Freeform: Shape 209">
              <a:extLst>
                <a:ext uri="{FF2B5EF4-FFF2-40B4-BE49-F238E27FC236}">
                  <a16:creationId xmlns:a16="http://schemas.microsoft.com/office/drawing/2014/main" id="{4CD4AECE-734D-4B90-984F-B2ABFA2B6F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1" name="Freeform: Shape 210">
              <a:extLst>
                <a:ext uri="{FF2B5EF4-FFF2-40B4-BE49-F238E27FC236}">
                  <a16:creationId xmlns:a16="http://schemas.microsoft.com/office/drawing/2014/main" id="{2927072E-8001-4AD1-A4C4-2EDBA3BF87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2" name="Freeform: Shape 211">
              <a:extLst>
                <a:ext uri="{FF2B5EF4-FFF2-40B4-BE49-F238E27FC236}">
                  <a16:creationId xmlns:a16="http://schemas.microsoft.com/office/drawing/2014/main" id="{499D6F50-E593-46A3-81D8-73389276B2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3" name="Freeform: Shape 212">
              <a:extLst>
                <a:ext uri="{FF2B5EF4-FFF2-40B4-BE49-F238E27FC236}">
                  <a16:creationId xmlns:a16="http://schemas.microsoft.com/office/drawing/2014/main" id="{7A96E600-84B4-452B-AE40-295FC5807E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24467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4" name="Freeform: Shape 213">
              <a:extLst>
                <a:ext uri="{FF2B5EF4-FFF2-40B4-BE49-F238E27FC236}">
                  <a16:creationId xmlns:a16="http://schemas.microsoft.com/office/drawing/2014/main" id="{CBBA17AC-C1AB-4BFC-A051-457275D1D6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244677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5" name="Freeform: Shape 214">
              <a:extLst>
                <a:ext uri="{FF2B5EF4-FFF2-40B4-BE49-F238E27FC236}">
                  <a16:creationId xmlns:a16="http://schemas.microsoft.com/office/drawing/2014/main" id="{488E850C-90D5-4D0F-A57D-7809327EF3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6" name="Freeform: Shape 215">
              <a:extLst>
                <a:ext uri="{FF2B5EF4-FFF2-40B4-BE49-F238E27FC236}">
                  <a16:creationId xmlns:a16="http://schemas.microsoft.com/office/drawing/2014/main" id="{9F98D808-AB13-4D8D-B4C5-9D32153462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7" name="Freeform: Shape 216">
              <a:extLst>
                <a:ext uri="{FF2B5EF4-FFF2-40B4-BE49-F238E27FC236}">
                  <a16:creationId xmlns:a16="http://schemas.microsoft.com/office/drawing/2014/main" id="{95AFFBC0-FF37-4117-86FA-21ABDA17AB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8" name="Freeform: Shape 217">
              <a:extLst>
                <a:ext uri="{FF2B5EF4-FFF2-40B4-BE49-F238E27FC236}">
                  <a16:creationId xmlns:a16="http://schemas.microsoft.com/office/drawing/2014/main" id="{ED0AC42A-17B0-4154-968C-CAE2A04C28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24467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9" name="Freeform: Shape 218">
              <a:extLst>
                <a:ext uri="{FF2B5EF4-FFF2-40B4-BE49-F238E27FC236}">
                  <a16:creationId xmlns:a16="http://schemas.microsoft.com/office/drawing/2014/main" id="{4A7A31A0-8490-4B9D-B9CC-7FF28053EB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0" name="Freeform: Shape 219">
              <a:extLst>
                <a:ext uri="{FF2B5EF4-FFF2-40B4-BE49-F238E27FC236}">
                  <a16:creationId xmlns:a16="http://schemas.microsoft.com/office/drawing/2014/main" id="{8188899C-6A74-43D8-B36C-F86B278C89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0382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1" name="Freeform: Shape 220">
              <a:extLst>
                <a:ext uri="{FF2B5EF4-FFF2-40B4-BE49-F238E27FC236}">
                  <a16:creationId xmlns:a16="http://schemas.microsoft.com/office/drawing/2014/main" id="{1537EAA6-95B6-4674-A7B9-40F9AB7F59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2" name="Freeform: Shape 221">
              <a:extLst>
                <a:ext uri="{FF2B5EF4-FFF2-40B4-BE49-F238E27FC236}">
                  <a16:creationId xmlns:a16="http://schemas.microsoft.com/office/drawing/2014/main" id="{F4B29507-C08F-4764-B703-0EB33A0FAC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3" name="Freeform: Shape 222">
              <a:extLst>
                <a:ext uri="{FF2B5EF4-FFF2-40B4-BE49-F238E27FC236}">
                  <a16:creationId xmlns:a16="http://schemas.microsoft.com/office/drawing/2014/main" id="{4200E500-6A99-47FC-A30F-FA4C85DA8C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4" name="Freeform: Shape 223">
              <a:extLst>
                <a:ext uri="{FF2B5EF4-FFF2-40B4-BE49-F238E27FC236}">
                  <a16:creationId xmlns:a16="http://schemas.microsoft.com/office/drawing/2014/main" id="{9558677C-76AD-451F-AEEE-C5FEE4179C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5" name="Freeform: Shape 224">
              <a:extLst>
                <a:ext uri="{FF2B5EF4-FFF2-40B4-BE49-F238E27FC236}">
                  <a16:creationId xmlns:a16="http://schemas.microsoft.com/office/drawing/2014/main" id="{79E472E5-A81A-44E7-AEBA-C3A593497B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6" name="Freeform: Shape 225">
              <a:extLst>
                <a:ext uri="{FF2B5EF4-FFF2-40B4-BE49-F238E27FC236}">
                  <a16:creationId xmlns:a16="http://schemas.microsoft.com/office/drawing/2014/main" id="{5CD54F54-9E41-4635-A533-6CC6515E13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7" name="Freeform: Shape 226">
              <a:extLst>
                <a:ext uri="{FF2B5EF4-FFF2-40B4-BE49-F238E27FC236}">
                  <a16:creationId xmlns:a16="http://schemas.microsoft.com/office/drawing/2014/main" id="{B22D6F46-74C0-49D9-8CD8-BC125E973D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63074"/>
              <a:ext cx="14192" cy="14097"/>
            </a:xfrm>
            <a:custGeom>
              <a:avLst/>
              <a:gdLst>
                <a:gd name="connsiteX0" fmla="*/ 14192 w 14192"/>
                <a:gd name="connsiteY0" fmla="*/ 7048 h 14097"/>
                <a:gd name="connsiteX1" fmla="*/ 7144 w 14192"/>
                <a:gd name="connsiteY1" fmla="*/ 14097 h 14097"/>
                <a:gd name="connsiteX2" fmla="*/ 0 w 14192"/>
                <a:gd name="connsiteY2" fmla="*/ 7048 h 14097"/>
                <a:gd name="connsiteX3" fmla="*/ 7049 w 14192"/>
                <a:gd name="connsiteY3" fmla="*/ 0 h 14097"/>
                <a:gd name="connsiteX4" fmla="*/ 14192 w 14192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8" name="Freeform: Shape 227">
              <a:extLst>
                <a:ext uri="{FF2B5EF4-FFF2-40B4-BE49-F238E27FC236}">
                  <a16:creationId xmlns:a16="http://schemas.microsoft.com/office/drawing/2014/main" id="{C6FAA6EC-EDF6-4522-ACD8-8D4F7FF872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9" name="Freeform: Shape 228">
              <a:extLst>
                <a:ext uri="{FF2B5EF4-FFF2-40B4-BE49-F238E27FC236}">
                  <a16:creationId xmlns:a16="http://schemas.microsoft.com/office/drawing/2014/main" id="{5F8364DC-ED1A-482D-A418-7941B199CB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0" name="Freeform: Shape 229">
              <a:extLst>
                <a:ext uri="{FF2B5EF4-FFF2-40B4-BE49-F238E27FC236}">
                  <a16:creationId xmlns:a16="http://schemas.microsoft.com/office/drawing/2014/main" id="{1896D361-70A8-4528-940B-F306550F88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1" name="Freeform: Shape 230">
              <a:extLst>
                <a:ext uri="{FF2B5EF4-FFF2-40B4-BE49-F238E27FC236}">
                  <a16:creationId xmlns:a16="http://schemas.microsoft.com/office/drawing/2014/main" id="{4D1CB00A-0CE1-4E25-ADCE-9562845F54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2" name="Freeform: Shape 231">
              <a:extLst>
                <a:ext uri="{FF2B5EF4-FFF2-40B4-BE49-F238E27FC236}">
                  <a16:creationId xmlns:a16="http://schemas.microsoft.com/office/drawing/2014/main" id="{E1B6761E-B7C6-4218-B95F-F6DEC0066D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63074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8 w 14097"/>
                <a:gd name="connsiteY1" fmla="*/ 14097 h 14097"/>
                <a:gd name="connsiteX2" fmla="*/ 0 w 14097"/>
                <a:gd name="connsiteY2" fmla="*/ 7048 h 14097"/>
                <a:gd name="connsiteX3" fmla="*/ 7048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3" name="Freeform: Shape 232">
              <a:extLst>
                <a:ext uri="{FF2B5EF4-FFF2-40B4-BE49-F238E27FC236}">
                  <a16:creationId xmlns:a16="http://schemas.microsoft.com/office/drawing/2014/main" id="{CA081177-DAC3-4667-91A1-4CC885D4A1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4" name="Freeform: Shape 233">
              <a:extLst>
                <a:ext uri="{FF2B5EF4-FFF2-40B4-BE49-F238E27FC236}">
                  <a16:creationId xmlns:a16="http://schemas.microsoft.com/office/drawing/2014/main" id="{435007DC-BB8D-43BA-9598-AE79AA262E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2222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5" name="Freeform: Shape 234">
              <a:extLst>
                <a:ext uri="{FF2B5EF4-FFF2-40B4-BE49-F238E27FC236}">
                  <a16:creationId xmlns:a16="http://schemas.microsoft.com/office/drawing/2014/main" id="{46628B8A-02EC-44EF-B52C-5EBAFBCF9C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6" name="Freeform: Shape 235">
              <a:extLst>
                <a:ext uri="{FF2B5EF4-FFF2-40B4-BE49-F238E27FC236}">
                  <a16:creationId xmlns:a16="http://schemas.microsoft.com/office/drawing/2014/main" id="{2DACEC99-8F4C-495C-8EAA-670A3A02ED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7" name="Freeform: Shape 236">
              <a:extLst>
                <a:ext uri="{FF2B5EF4-FFF2-40B4-BE49-F238E27FC236}">
                  <a16:creationId xmlns:a16="http://schemas.microsoft.com/office/drawing/2014/main" id="{C8EFEAD4-1425-4357-9D8A-F326DABC6E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8" name="Freeform: Shape 237">
              <a:extLst>
                <a:ext uri="{FF2B5EF4-FFF2-40B4-BE49-F238E27FC236}">
                  <a16:creationId xmlns:a16="http://schemas.microsoft.com/office/drawing/2014/main" id="{FDA70E94-A082-47D4-B4F8-142AEF1DC3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9" name="Freeform: Shape 238">
              <a:extLst>
                <a:ext uri="{FF2B5EF4-FFF2-40B4-BE49-F238E27FC236}">
                  <a16:creationId xmlns:a16="http://schemas.microsoft.com/office/drawing/2014/main" id="{10E96E8A-1EEA-4F1D-8CFE-12DC9B9E7A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0" name="Freeform: Shape 239">
              <a:extLst>
                <a:ext uri="{FF2B5EF4-FFF2-40B4-BE49-F238E27FC236}">
                  <a16:creationId xmlns:a16="http://schemas.microsoft.com/office/drawing/2014/main" id="{B12D7CC4-A548-4FF7-A6B2-9151CFA9E3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1" name="Freeform: Shape 240">
              <a:extLst>
                <a:ext uri="{FF2B5EF4-FFF2-40B4-BE49-F238E27FC236}">
                  <a16:creationId xmlns:a16="http://schemas.microsoft.com/office/drawing/2014/main" id="{CB3F1C68-B597-4669-87F8-C80124ABE0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6953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2" name="Freeform: Shape 241">
              <a:extLst>
                <a:ext uri="{FF2B5EF4-FFF2-40B4-BE49-F238E27FC236}">
                  <a16:creationId xmlns:a16="http://schemas.microsoft.com/office/drawing/2014/main" id="{A57037D2-0958-4F34-815F-C8CA7F86AE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3" name="Freeform: Shape 242">
              <a:extLst>
                <a:ext uri="{FF2B5EF4-FFF2-40B4-BE49-F238E27FC236}">
                  <a16:creationId xmlns:a16="http://schemas.microsoft.com/office/drawing/2014/main" id="{30AF3969-3F11-4157-B4B9-33B1314623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9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4" name="Freeform: Shape 243">
              <a:extLst>
                <a:ext uri="{FF2B5EF4-FFF2-40B4-BE49-F238E27FC236}">
                  <a16:creationId xmlns:a16="http://schemas.microsoft.com/office/drawing/2014/main" id="{51D613E3-18F5-4426-ADEB-DEC123E16B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5" name="Freeform: Shape 244">
              <a:extLst>
                <a:ext uri="{FF2B5EF4-FFF2-40B4-BE49-F238E27FC236}">
                  <a16:creationId xmlns:a16="http://schemas.microsoft.com/office/drawing/2014/main" id="{1DC25548-A3A9-4018-A29B-6972D353F9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6" name="Freeform: Shape 245">
              <a:extLst>
                <a:ext uri="{FF2B5EF4-FFF2-40B4-BE49-F238E27FC236}">
                  <a16:creationId xmlns:a16="http://schemas.microsoft.com/office/drawing/2014/main" id="{7EDE6372-94D2-435D-BD43-A20072D807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7" name="Freeform: Shape 246">
              <a:extLst>
                <a:ext uri="{FF2B5EF4-FFF2-40B4-BE49-F238E27FC236}">
                  <a16:creationId xmlns:a16="http://schemas.microsoft.com/office/drawing/2014/main" id="{729575A6-77E2-4199-8F0A-27C89330A0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26281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8" name="Freeform: Shape 247">
              <a:extLst>
                <a:ext uri="{FF2B5EF4-FFF2-40B4-BE49-F238E27FC236}">
                  <a16:creationId xmlns:a16="http://schemas.microsoft.com/office/drawing/2014/main" id="{12EB506D-59AD-4011-80F8-36A2BDB954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9" name="Freeform: Shape 248">
              <a:extLst>
                <a:ext uri="{FF2B5EF4-FFF2-40B4-BE49-F238E27FC236}">
                  <a16:creationId xmlns:a16="http://schemas.microsoft.com/office/drawing/2014/main" id="{92FD46FA-14EB-46A2-B4A3-ECD1F49BAC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0" name="Freeform: Shape 249">
              <a:extLst>
                <a:ext uri="{FF2B5EF4-FFF2-40B4-BE49-F238E27FC236}">
                  <a16:creationId xmlns:a16="http://schemas.microsoft.com/office/drawing/2014/main" id="{1CD84E07-49A9-40E3-B34C-91C156C9C6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1" name="Freeform: Shape 250">
              <a:extLst>
                <a:ext uri="{FF2B5EF4-FFF2-40B4-BE49-F238E27FC236}">
                  <a16:creationId xmlns:a16="http://schemas.microsoft.com/office/drawing/2014/main" id="{F3090306-C384-44A0-8C38-77397133BA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2" name="Freeform: Shape 251">
              <a:extLst>
                <a:ext uri="{FF2B5EF4-FFF2-40B4-BE49-F238E27FC236}">
                  <a16:creationId xmlns:a16="http://schemas.microsoft.com/office/drawing/2014/main" id="{3515E97E-31A4-4273-AB55-8EAD74CB9E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2628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3" name="Freeform: Shape 252">
              <a:extLst>
                <a:ext uri="{FF2B5EF4-FFF2-40B4-BE49-F238E27FC236}">
                  <a16:creationId xmlns:a16="http://schemas.microsoft.com/office/drawing/2014/main" id="{792F63CA-0494-43E2-A0AA-37C35C8326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85433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4" name="Freeform: Shape 253">
              <a:extLst>
                <a:ext uri="{FF2B5EF4-FFF2-40B4-BE49-F238E27FC236}">
                  <a16:creationId xmlns:a16="http://schemas.microsoft.com/office/drawing/2014/main" id="{5389A040-E4CC-4CE7-8B9F-40ECA9ACE1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5" name="Freeform: Shape 254">
              <a:extLst>
                <a:ext uri="{FF2B5EF4-FFF2-40B4-BE49-F238E27FC236}">
                  <a16:creationId xmlns:a16="http://schemas.microsoft.com/office/drawing/2014/main" id="{1BA51B23-705C-49BE-B606-8A9B623E0A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6" name="Freeform: Shape 255">
              <a:extLst>
                <a:ext uri="{FF2B5EF4-FFF2-40B4-BE49-F238E27FC236}">
                  <a16:creationId xmlns:a16="http://schemas.microsoft.com/office/drawing/2014/main" id="{B16EF17A-F451-4B5B-9052-33A9116E9D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7" name="Freeform: Shape 256">
              <a:extLst>
                <a:ext uri="{FF2B5EF4-FFF2-40B4-BE49-F238E27FC236}">
                  <a16:creationId xmlns:a16="http://schemas.microsoft.com/office/drawing/2014/main" id="{1B20B7D1-27D7-4E1A-A317-E9E7A105A9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8" name="Freeform: Shape 257">
              <a:extLst>
                <a:ext uri="{FF2B5EF4-FFF2-40B4-BE49-F238E27FC236}">
                  <a16:creationId xmlns:a16="http://schemas.microsoft.com/office/drawing/2014/main" id="{1E3FADAF-FD1D-45B2-A40D-EBDD536E75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85432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9" name="Freeform: Shape 258">
              <a:extLst>
                <a:ext uri="{FF2B5EF4-FFF2-40B4-BE49-F238E27FC236}">
                  <a16:creationId xmlns:a16="http://schemas.microsoft.com/office/drawing/2014/main" id="{301257BA-BCE2-4479-A04F-A9DBFAF928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244676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0" name="Freeform: Shape 259">
              <a:extLst>
                <a:ext uri="{FF2B5EF4-FFF2-40B4-BE49-F238E27FC236}">
                  <a16:creationId xmlns:a16="http://schemas.microsoft.com/office/drawing/2014/main" id="{619D0ABC-04D9-405A-A52F-5EEC01762A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1" name="Freeform: Shape 260">
              <a:extLst>
                <a:ext uri="{FF2B5EF4-FFF2-40B4-BE49-F238E27FC236}">
                  <a16:creationId xmlns:a16="http://schemas.microsoft.com/office/drawing/2014/main" id="{123AE5C7-608A-47A7-B7A1-55662B70BF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2" name="Freeform: Shape 261">
              <a:extLst>
                <a:ext uri="{FF2B5EF4-FFF2-40B4-BE49-F238E27FC236}">
                  <a16:creationId xmlns:a16="http://schemas.microsoft.com/office/drawing/2014/main" id="{957BDA1A-3081-45EB-A31E-3F98EC6DC3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3" name="Freeform: Shape 262">
              <a:extLst>
                <a:ext uri="{FF2B5EF4-FFF2-40B4-BE49-F238E27FC236}">
                  <a16:creationId xmlns:a16="http://schemas.microsoft.com/office/drawing/2014/main" id="{683DDA50-C794-4DC5-8297-CFDEB8DCB4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4" name="Freeform: Shape 263">
              <a:extLst>
                <a:ext uri="{FF2B5EF4-FFF2-40B4-BE49-F238E27FC236}">
                  <a16:creationId xmlns:a16="http://schemas.microsoft.com/office/drawing/2014/main" id="{FA42024A-A832-4635-9CE6-B968232CE8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24467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5" name="Freeform: Shape 264">
              <a:extLst>
                <a:ext uri="{FF2B5EF4-FFF2-40B4-BE49-F238E27FC236}">
                  <a16:creationId xmlns:a16="http://schemas.microsoft.com/office/drawing/2014/main" id="{564D00AA-3E68-4F56-80A0-08D5DFFB61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6" name="Freeform: Shape 265">
              <a:extLst>
                <a:ext uri="{FF2B5EF4-FFF2-40B4-BE49-F238E27FC236}">
                  <a16:creationId xmlns:a16="http://schemas.microsoft.com/office/drawing/2014/main" id="{D988A711-E3E8-4172-AFE1-60E93FF10A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7" name="Freeform: Shape 266">
              <a:extLst>
                <a:ext uri="{FF2B5EF4-FFF2-40B4-BE49-F238E27FC236}">
                  <a16:creationId xmlns:a16="http://schemas.microsoft.com/office/drawing/2014/main" id="{7A89FF34-EE34-461C-A3EF-73AC3801B9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8" name="Freeform: Shape 267">
              <a:extLst>
                <a:ext uri="{FF2B5EF4-FFF2-40B4-BE49-F238E27FC236}">
                  <a16:creationId xmlns:a16="http://schemas.microsoft.com/office/drawing/2014/main" id="{80D55E43-BE59-444D-B32B-9C0306A126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9" name="Freeform: Shape 268">
              <a:extLst>
                <a:ext uri="{FF2B5EF4-FFF2-40B4-BE49-F238E27FC236}">
                  <a16:creationId xmlns:a16="http://schemas.microsoft.com/office/drawing/2014/main" id="{639C823F-B16B-4DF7-BA6E-0D832AAB27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0" name="Freeform: Shape 269">
              <a:extLst>
                <a:ext uri="{FF2B5EF4-FFF2-40B4-BE49-F238E27FC236}">
                  <a16:creationId xmlns:a16="http://schemas.microsoft.com/office/drawing/2014/main" id="{2E623C08-172F-41EA-90CB-59ED0D583B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1" name="Freeform: Shape 270">
              <a:extLst>
                <a:ext uri="{FF2B5EF4-FFF2-40B4-BE49-F238E27FC236}">
                  <a16:creationId xmlns:a16="http://schemas.microsoft.com/office/drawing/2014/main" id="{94C0577F-0FF9-47D5-8C6D-FC7B4CC318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2" name="Freeform: Shape 271">
              <a:extLst>
                <a:ext uri="{FF2B5EF4-FFF2-40B4-BE49-F238E27FC236}">
                  <a16:creationId xmlns:a16="http://schemas.microsoft.com/office/drawing/2014/main" id="{30C80E9D-7909-4C52-ACAD-80FF874F99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3" name="Freeform: Shape 272">
              <a:extLst>
                <a:ext uri="{FF2B5EF4-FFF2-40B4-BE49-F238E27FC236}">
                  <a16:creationId xmlns:a16="http://schemas.microsoft.com/office/drawing/2014/main" id="{2B9598CE-4E74-4A54-BAB8-59379D2114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4" name="Freeform: Shape 273">
              <a:extLst>
                <a:ext uri="{FF2B5EF4-FFF2-40B4-BE49-F238E27FC236}">
                  <a16:creationId xmlns:a16="http://schemas.microsoft.com/office/drawing/2014/main" id="{E7188EAA-47E1-4B73-8682-C74A0421BE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5" name="Freeform: Shape 274">
              <a:extLst>
                <a:ext uri="{FF2B5EF4-FFF2-40B4-BE49-F238E27FC236}">
                  <a16:creationId xmlns:a16="http://schemas.microsoft.com/office/drawing/2014/main" id="{36900E8B-61F2-411F-B29F-A9CDC6E811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6" name="Freeform: Shape 275">
              <a:extLst>
                <a:ext uri="{FF2B5EF4-FFF2-40B4-BE49-F238E27FC236}">
                  <a16:creationId xmlns:a16="http://schemas.microsoft.com/office/drawing/2014/main" id="{0A25598A-334A-487D-9604-4753EAE81E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63074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7" name="Freeform: Shape 276">
              <a:extLst>
                <a:ext uri="{FF2B5EF4-FFF2-40B4-BE49-F238E27FC236}">
                  <a16:creationId xmlns:a16="http://schemas.microsoft.com/office/drawing/2014/main" id="{C8DBE472-045A-491C-AB7C-4153EE2B00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8" name="Freeform: Shape 277">
              <a:extLst>
                <a:ext uri="{FF2B5EF4-FFF2-40B4-BE49-F238E27FC236}">
                  <a16:creationId xmlns:a16="http://schemas.microsoft.com/office/drawing/2014/main" id="{2F6DD374-5D5F-48BB-8135-8F37EE2C23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9" name="Freeform: Shape 278">
              <a:extLst>
                <a:ext uri="{FF2B5EF4-FFF2-40B4-BE49-F238E27FC236}">
                  <a16:creationId xmlns:a16="http://schemas.microsoft.com/office/drawing/2014/main" id="{386B8A5A-00D0-4291-937B-931B3F19CD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0" name="Freeform: Shape 279">
              <a:extLst>
                <a:ext uri="{FF2B5EF4-FFF2-40B4-BE49-F238E27FC236}">
                  <a16:creationId xmlns:a16="http://schemas.microsoft.com/office/drawing/2014/main" id="{89C10BFA-8067-495D-810E-1F4085F7B4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1" name="Freeform: Shape 280">
              <a:extLst>
                <a:ext uri="{FF2B5EF4-FFF2-40B4-BE49-F238E27FC236}">
                  <a16:creationId xmlns:a16="http://schemas.microsoft.com/office/drawing/2014/main" id="{51F94E69-8294-4AB3-A457-3BD4ACF085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2" name="Freeform: Shape 281">
              <a:extLst>
                <a:ext uri="{FF2B5EF4-FFF2-40B4-BE49-F238E27FC236}">
                  <a16:creationId xmlns:a16="http://schemas.microsoft.com/office/drawing/2014/main" id="{AD2859C5-45C5-4EE2-8272-0FA7A02353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4222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3" name="Freeform: Shape 282">
              <a:extLst>
                <a:ext uri="{FF2B5EF4-FFF2-40B4-BE49-F238E27FC236}">
                  <a16:creationId xmlns:a16="http://schemas.microsoft.com/office/drawing/2014/main" id="{14AFB321-1B9D-41AF-9686-8C689A3F4B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81374"/>
              <a:ext cx="14192" cy="14096"/>
            </a:xfrm>
            <a:custGeom>
              <a:avLst/>
              <a:gdLst>
                <a:gd name="connsiteX0" fmla="*/ 14192 w 14192"/>
                <a:gd name="connsiteY0" fmla="*/ 7049 h 14096"/>
                <a:gd name="connsiteX1" fmla="*/ 7144 w 14192"/>
                <a:gd name="connsiteY1" fmla="*/ 14097 h 14096"/>
                <a:gd name="connsiteX2" fmla="*/ 0 w 14192"/>
                <a:gd name="connsiteY2" fmla="*/ 7049 h 14096"/>
                <a:gd name="connsiteX3" fmla="*/ 7049 w 14192"/>
                <a:gd name="connsiteY3" fmla="*/ 0 h 14096"/>
                <a:gd name="connsiteX4" fmla="*/ 14192 w 14192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1049"/>
                    <a:pt x="0" y="7049"/>
                  </a:cubicBezTo>
                  <a:cubicBezTo>
                    <a:pt x="0" y="3048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4" name="Freeform: Shape 283">
              <a:extLst>
                <a:ext uri="{FF2B5EF4-FFF2-40B4-BE49-F238E27FC236}">
                  <a16:creationId xmlns:a16="http://schemas.microsoft.com/office/drawing/2014/main" id="{5C4403F4-D893-4E4C-8DFE-E79AE6A62A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5" name="Freeform: Shape 284">
              <a:extLst>
                <a:ext uri="{FF2B5EF4-FFF2-40B4-BE49-F238E27FC236}">
                  <a16:creationId xmlns:a16="http://schemas.microsoft.com/office/drawing/2014/main" id="{BA894316-677B-4B51-AF19-0D3FAF96A7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6" name="Freeform: Shape 285">
              <a:extLst>
                <a:ext uri="{FF2B5EF4-FFF2-40B4-BE49-F238E27FC236}">
                  <a16:creationId xmlns:a16="http://schemas.microsoft.com/office/drawing/2014/main" id="{07FDE9AD-8F5A-44B0-AC7E-30148150D0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7" name="Freeform: Shape 286">
              <a:extLst>
                <a:ext uri="{FF2B5EF4-FFF2-40B4-BE49-F238E27FC236}">
                  <a16:creationId xmlns:a16="http://schemas.microsoft.com/office/drawing/2014/main" id="{A4D0E6BA-489D-4EA4-994E-225F7D078B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8" name="Freeform: Shape 287">
              <a:extLst>
                <a:ext uri="{FF2B5EF4-FFF2-40B4-BE49-F238E27FC236}">
                  <a16:creationId xmlns:a16="http://schemas.microsoft.com/office/drawing/2014/main" id="{7EDFBCCB-EC92-4860-BBDB-2EC6355FEE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9" name="Freeform: Shape 288">
              <a:extLst>
                <a:ext uri="{FF2B5EF4-FFF2-40B4-BE49-F238E27FC236}">
                  <a16:creationId xmlns:a16="http://schemas.microsoft.com/office/drawing/2014/main" id="{459DBA8E-2EB0-4C51-A161-2C595B89D4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0" name="Freeform: Shape 289">
              <a:extLst>
                <a:ext uri="{FF2B5EF4-FFF2-40B4-BE49-F238E27FC236}">
                  <a16:creationId xmlns:a16="http://schemas.microsoft.com/office/drawing/2014/main" id="{FB1BA285-9A95-49B7-A098-F38400D92B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4062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1" name="Freeform: Shape 290">
              <a:extLst>
                <a:ext uri="{FF2B5EF4-FFF2-40B4-BE49-F238E27FC236}">
                  <a16:creationId xmlns:a16="http://schemas.microsoft.com/office/drawing/2014/main" id="{D29C405E-90F5-4AB5-8B5F-3CA2F1815A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2" name="Freeform: Shape 291">
              <a:extLst>
                <a:ext uri="{FF2B5EF4-FFF2-40B4-BE49-F238E27FC236}">
                  <a16:creationId xmlns:a16="http://schemas.microsoft.com/office/drawing/2014/main" id="{F7214FFD-3321-412F-9CA5-4BC6E874F9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3" name="Freeform: Shape 292">
              <a:extLst>
                <a:ext uri="{FF2B5EF4-FFF2-40B4-BE49-F238E27FC236}">
                  <a16:creationId xmlns:a16="http://schemas.microsoft.com/office/drawing/2014/main" id="{5F16C3D8-64A1-443D-92A7-EA97518A63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4" name="Freeform: Shape 293">
              <a:extLst>
                <a:ext uri="{FF2B5EF4-FFF2-40B4-BE49-F238E27FC236}">
                  <a16:creationId xmlns:a16="http://schemas.microsoft.com/office/drawing/2014/main" id="{7E4EFAB9-436A-4B6B-A16B-8DA3F614A8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5" name="Freeform: Shape 294">
              <a:extLst>
                <a:ext uri="{FF2B5EF4-FFF2-40B4-BE49-F238E27FC236}">
                  <a16:creationId xmlns:a16="http://schemas.microsoft.com/office/drawing/2014/main" id="{037DDFC3-D7A5-443D-8417-D723296DA7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6" name="Freeform: Shape 295">
              <a:extLst>
                <a:ext uri="{FF2B5EF4-FFF2-40B4-BE49-F238E27FC236}">
                  <a16:creationId xmlns:a16="http://schemas.microsoft.com/office/drawing/2014/main" id="{253AC142-F4B4-47E8-BBEE-F7D0F8547F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7" name="Freeform: Shape 296">
              <a:extLst>
                <a:ext uri="{FF2B5EF4-FFF2-40B4-BE49-F238E27FC236}">
                  <a16:creationId xmlns:a16="http://schemas.microsoft.com/office/drawing/2014/main" id="{890AAA82-94E2-41D0-AE92-9C87195CCB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9977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8" name="Freeform: Shape 297">
              <a:extLst>
                <a:ext uri="{FF2B5EF4-FFF2-40B4-BE49-F238E27FC236}">
                  <a16:creationId xmlns:a16="http://schemas.microsoft.com/office/drawing/2014/main" id="{FD33B856-EF4E-40FC-BDA0-9E26203D03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9" name="Freeform: Shape 298">
              <a:extLst>
                <a:ext uri="{FF2B5EF4-FFF2-40B4-BE49-F238E27FC236}">
                  <a16:creationId xmlns:a16="http://schemas.microsoft.com/office/drawing/2014/main" id="{24AEBF58-C8A2-4D00-9AFB-B5012AEA36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0" name="Freeform: Shape 299">
              <a:extLst>
                <a:ext uri="{FF2B5EF4-FFF2-40B4-BE49-F238E27FC236}">
                  <a16:creationId xmlns:a16="http://schemas.microsoft.com/office/drawing/2014/main" id="{21270E55-4211-4529-BDC3-29B80BDF50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1" name="Freeform: Shape 300">
              <a:extLst>
                <a:ext uri="{FF2B5EF4-FFF2-40B4-BE49-F238E27FC236}">
                  <a16:creationId xmlns:a16="http://schemas.microsoft.com/office/drawing/2014/main" id="{16DD7E91-EFBB-4DD7-B30F-4A13C20BED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2" name="Freeform: Shape 301">
              <a:extLst>
                <a:ext uri="{FF2B5EF4-FFF2-40B4-BE49-F238E27FC236}">
                  <a16:creationId xmlns:a16="http://schemas.microsoft.com/office/drawing/2014/main" id="{96260F31-66FB-4E2C-801E-701C2B859A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3" name="Freeform: Shape 302">
              <a:extLst>
                <a:ext uri="{FF2B5EF4-FFF2-40B4-BE49-F238E27FC236}">
                  <a16:creationId xmlns:a16="http://schemas.microsoft.com/office/drawing/2014/main" id="{B5FEE1C9-3961-4400-AD3E-B5AD93A474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4" name="Freeform: Shape 303">
              <a:extLst>
                <a:ext uri="{FF2B5EF4-FFF2-40B4-BE49-F238E27FC236}">
                  <a16:creationId xmlns:a16="http://schemas.microsoft.com/office/drawing/2014/main" id="{34E1BE05-269F-4A13-99FE-2A973A0E77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7" y="365901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5" name="Freeform: Shape 304">
              <a:extLst>
                <a:ext uri="{FF2B5EF4-FFF2-40B4-BE49-F238E27FC236}">
                  <a16:creationId xmlns:a16="http://schemas.microsoft.com/office/drawing/2014/main" id="{2D591FBD-65C6-46C4-AF19-875D652DCF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2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6" name="Freeform: Shape 305">
              <a:extLst>
                <a:ext uri="{FF2B5EF4-FFF2-40B4-BE49-F238E27FC236}">
                  <a16:creationId xmlns:a16="http://schemas.microsoft.com/office/drawing/2014/main" id="{85F7E635-CB45-4346-BBFB-10FF0576AF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2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7" name="Freeform: Shape 306">
              <a:extLst>
                <a:ext uri="{FF2B5EF4-FFF2-40B4-BE49-F238E27FC236}">
                  <a16:creationId xmlns:a16="http://schemas.microsoft.com/office/drawing/2014/main" id="{3BDAC885-F0B3-4D66-8587-4384652983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8" name="Freeform: Shape 307">
              <a:extLst>
                <a:ext uri="{FF2B5EF4-FFF2-40B4-BE49-F238E27FC236}">
                  <a16:creationId xmlns:a16="http://schemas.microsoft.com/office/drawing/2014/main" id="{3427A7E1-71C9-42CC-9CAF-53642DC4D0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9" name="Freeform: Shape 308">
              <a:extLst>
                <a:ext uri="{FF2B5EF4-FFF2-40B4-BE49-F238E27FC236}">
                  <a16:creationId xmlns:a16="http://schemas.microsoft.com/office/drawing/2014/main" id="{20BF60C4-2E5D-473E-96B6-D22BB8536F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0" name="Freeform: Shape 309">
              <a:extLst>
                <a:ext uri="{FF2B5EF4-FFF2-40B4-BE49-F238E27FC236}">
                  <a16:creationId xmlns:a16="http://schemas.microsoft.com/office/drawing/2014/main" id="{C4703732-1088-4448-ACC0-D8BD901B2C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1" name="Freeform: Shape 310">
              <a:extLst>
                <a:ext uri="{FF2B5EF4-FFF2-40B4-BE49-F238E27FC236}">
                  <a16:creationId xmlns:a16="http://schemas.microsoft.com/office/drawing/2014/main" id="{6777D706-23BF-4962-98D3-D5AE7DF4EC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9" y="371816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2" name="Freeform: Shape 311">
              <a:extLst>
                <a:ext uri="{FF2B5EF4-FFF2-40B4-BE49-F238E27FC236}">
                  <a16:creationId xmlns:a16="http://schemas.microsoft.com/office/drawing/2014/main" id="{783FF777-4C59-44D0-9441-2B40E0A70E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3" name="Freeform: Shape 312">
              <a:extLst>
                <a:ext uri="{FF2B5EF4-FFF2-40B4-BE49-F238E27FC236}">
                  <a16:creationId xmlns:a16="http://schemas.microsoft.com/office/drawing/2014/main" id="{2037F33C-65F4-44B6-9CB2-D32D1552C6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4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4" name="Freeform: Shape 313">
              <a:extLst>
                <a:ext uri="{FF2B5EF4-FFF2-40B4-BE49-F238E27FC236}">
                  <a16:creationId xmlns:a16="http://schemas.microsoft.com/office/drawing/2014/main" id="{E73BA403-F3FD-4D76-A516-5698375D64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5" name="Freeform: Shape 314">
              <a:extLst>
                <a:ext uri="{FF2B5EF4-FFF2-40B4-BE49-F238E27FC236}">
                  <a16:creationId xmlns:a16="http://schemas.microsoft.com/office/drawing/2014/main" id="{0AF0D29B-415A-4327-A4B4-B5DC8F0AC0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6" name="Freeform: Shape 315">
              <a:extLst>
                <a:ext uri="{FF2B5EF4-FFF2-40B4-BE49-F238E27FC236}">
                  <a16:creationId xmlns:a16="http://schemas.microsoft.com/office/drawing/2014/main" id="{374A9388-F55E-4F94-817D-5BFF0B59E7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7" name="Freeform: Shape 316">
              <a:extLst>
                <a:ext uri="{FF2B5EF4-FFF2-40B4-BE49-F238E27FC236}">
                  <a16:creationId xmlns:a16="http://schemas.microsoft.com/office/drawing/2014/main" id="{30C52183-F223-4E0A-B713-C91589CEB8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5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8" name="Freeform: Shape 317">
              <a:extLst>
                <a:ext uri="{FF2B5EF4-FFF2-40B4-BE49-F238E27FC236}">
                  <a16:creationId xmlns:a16="http://schemas.microsoft.com/office/drawing/2014/main" id="{A6BEE030-DC6B-4CB1-A01B-95CC825525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40" y="377741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9" name="Freeform: Shape 318">
              <a:extLst>
                <a:ext uri="{FF2B5EF4-FFF2-40B4-BE49-F238E27FC236}">
                  <a16:creationId xmlns:a16="http://schemas.microsoft.com/office/drawing/2014/main" id="{2D41CF67-37BB-443C-85CF-2A05174FD4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5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0" name="Freeform: Shape 319">
              <a:extLst>
                <a:ext uri="{FF2B5EF4-FFF2-40B4-BE49-F238E27FC236}">
                  <a16:creationId xmlns:a16="http://schemas.microsoft.com/office/drawing/2014/main" id="{65A449CF-396F-45B8-B268-6824A4E89B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6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1" name="Freeform: Shape 320">
              <a:extLst>
                <a:ext uri="{FF2B5EF4-FFF2-40B4-BE49-F238E27FC236}">
                  <a16:creationId xmlns:a16="http://schemas.microsoft.com/office/drawing/2014/main" id="{9C20A7EF-7013-4D6C-ADD8-868A931DF2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83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2" name="Freeform: Shape 321">
              <a:extLst>
                <a:ext uri="{FF2B5EF4-FFF2-40B4-BE49-F238E27FC236}">
                  <a16:creationId xmlns:a16="http://schemas.microsoft.com/office/drawing/2014/main" id="{F787692C-3BA9-4D4D-82F8-E497797AAE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35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3" name="Freeform: Shape 322">
              <a:extLst>
                <a:ext uri="{FF2B5EF4-FFF2-40B4-BE49-F238E27FC236}">
                  <a16:creationId xmlns:a16="http://schemas.microsoft.com/office/drawing/2014/main" id="{A6D539D6-A55E-40F5-83AC-A773405241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82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4" name="Freeform: Shape 323">
              <a:extLst>
                <a:ext uri="{FF2B5EF4-FFF2-40B4-BE49-F238E27FC236}">
                  <a16:creationId xmlns:a16="http://schemas.microsoft.com/office/drawing/2014/main" id="{D4D7922F-CA55-4202-B99F-ED303E7044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31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5" name="Freeform: Shape 324">
              <a:extLst>
                <a:ext uri="{FF2B5EF4-FFF2-40B4-BE49-F238E27FC236}">
                  <a16:creationId xmlns:a16="http://schemas.microsoft.com/office/drawing/2014/main" id="{4120C846-A602-4B6C-9C07-11D2B0F8A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481374"/>
              <a:ext cx="14097" cy="14096"/>
            </a:xfrm>
            <a:custGeom>
              <a:avLst/>
              <a:gdLst>
                <a:gd name="connsiteX0" fmla="*/ 14097 w 14097"/>
                <a:gd name="connsiteY0" fmla="*/ 7049 h 14096"/>
                <a:gd name="connsiteX1" fmla="*/ 7049 w 14097"/>
                <a:gd name="connsiteY1" fmla="*/ 14097 h 14096"/>
                <a:gd name="connsiteX2" fmla="*/ 0 w 14097"/>
                <a:gd name="connsiteY2" fmla="*/ 7049 h 14096"/>
                <a:gd name="connsiteX3" fmla="*/ 7049 w 14097"/>
                <a:gd name="connsiteY3" fmla="*/ 0 h 14096"/>
                <a:gd name="connsiteX4" fmla="*/ 14097 w 14097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6" name="Freeform: Shape 325">
              <a:extLst>
                <a:ext uri="{FF2B5EF4-FFF2-40B4-BE49-F238E27FC236}">
                  <a16:creationId xmlns:a16="http://schemas.microsoft.com/office/drawing/2014/main" id="{84B5D527-4684-45F5-84CE-73642492DB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7" name="Freeform: Shape 326">
              <a:extLst>
                <a:ext uri="{FF2B5EF4-FFF2-40B4-BE49-F238E27FC236}">
                  <a16:creationId xmlns:a16="http://schemas.microsoft.com/office/drawing/2014/main" id="{FF31CF21-8169-4D45-A115-9CF8D37189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9 w 14096"/>
                <a:gd name="connsiteY1" fmla="*/ 14097 h 14096"/>
                <a:gd name="connsiteX2" fmla="*/ 0 w 14096"/>
                <a:gd name="connsiteY2" fmla="*/ 7049 h 14096"/>
                <a:gd name="connsiteX3" fmla="*/ 7049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8" name="Freeform: Shape 327">
              <a:extLst>
                <a:ext uri="{FF2B5EF4-FFF2-40B4-BE49-F238E27FC236}">
                  <a16:creationId xmlns:a16="http://schemas.microsoft.com/office/drawing/2014/main" id="{DA8762B9-9CD8-4676-93F5-6C9358A940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9" name="Freeform: Shape 328">
              <a:extLst>
                <a:ext uri="{FF2B5EF4-FFF2-40B4-BE49-F238E27FC236}">
                  <a16:creationId xmlns:a16="http://schemas.microsoft.com/office/drawing/2014/main" id="{A183E80A-70D1-4F52-A92D-D396648CCB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0" name="Freeform: Shape 329">
              <a:extLst>
                <a:ext uri="{FF2B5EF4-FFF2-40B4-BE49-F238E27FC236}">
                  <a16:creationId xmlns:a16="http://schemas.microsoft.com/office/drawing/2014/main" id="{83FBB0F7-E17E-4890-9B66-3625BA1468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48137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1" name="Freeform: Shape 330">
              <a:extLst>
                <a:ext uri="{FF2B5EF4-FFF2-40B4-BE49-F238E27FC236}">
                  <a16:creationId xmlns:a16="http://schemas.microsoft.com/office/drawing/2014/main" id="{708E7BF1-2D4D-44AB-A5CC-0ED91B8462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40622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2" name="Freeform: Shape 331">
              <a:extLst>
                <a:ext uri="{FF2B5EF4-FFF2-40B4-BE49-F238E27FC236}">
                  <a16:creationId xmlns:a16="http://schemas.microsoft.com/office/drawing/2014/main" id="{4B468C4E-6F63-4172-AE1F-8965744DBC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4062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3" name="Freeform: Shape 332">
              <a:extLst>
                <a:ext uri="{FF2B5EF4-FFF2-40B4-BE49-F238E27FC236}">
                  <a16:creationId xmlns:a16="http://schemas.microsoft.com/office/drawing/2014/main" id="{974C7149-F567-4D55-8F48-511DCF3A81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406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4" name="Freeform: Shape 333">
              <a:extLst>
                <a:ext uri="{FF2B5EF4-FFF2-40B4-BE49-F238E27FC236}">
                  <a16:creationId xmlns:a16="http://schemas.microsoft.com/office/drawing/2014/main" id="{54A551FA-7E10-4D28-9A10-B9A06C0780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4062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5" name="Freeform: Shape 334">
              <a:extLst>
                <a:ext uri="{FF2B5EF4-FFF2-40B4-BE49-F238E27FC236}">
                  <a16:creationId xmlns:a16="http://schemas.microsoft.com/office/drawing/2014/main" id="{1D04F3C0-CE2C-4B8D-A5BD-0E994FD8D9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4063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6" name="Freeform: Shape 335">
              <a:extLst>
                <a:ext uri="{FF2B5EF4-FFF2-40B4-BE49-F238E27FC236}">
                  <a16:creationId xmlns:a16="http://schemas.microsoft.com/office/drawing/2014/main" id="{D2EA9230-DD52-48A9-B268-56744EA506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40631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7" name="Freeform: Shape 336">
              <a:extLst>
                <a:ext uri="{FF2B5EF4-FFF2-40B4-BE49-F238E27FC236}">
                  <a16:creationId xmlns:a16="http://schemas.microsoft.com/office/drawing/2014/main" id="{043A05F5-A8CF-4D01-AF12-95D1ECAE46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99781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8" name="Freeform: Shape 337">
              <a:extLst>
                <a:ext uri="{FF2B5EF4-FFF2-40B4-BE49-F238E27FC236}">
                  <a16:creationId xmlns:a16="http://schemas.microsoft.com/office/drawing/2014/main" id="{1F47C6BC-BD1A-4291-B018-05E5A72E4B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9" name="Freeform: Shape 338">
              <a:extLst>
                <a:ext uri="{FF2B5EF4-FFF2-40B4-BE49-F238E27FC236}">
                  <a16:creationId xmlns:a16="http://schemas.microsoft.com/office/drawing/2014/main" id="{E5B89844-FD17-4048-A3F5-35E390C6EF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0" name="Freeform: Shape 339">
              <a:extLst>
                <a:ext uri="{FF2B5EF4-FFF2-40B4-BE49-F238E27FC236}">
                  <a16:creationId xmlns:a16="http://schemas.microsoft.com/office/drawing/2014/main" id="{B5593F34-8B0E-4D34-9781-B594E2F5D7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1" name="Freeform: Shape 340">
              <a:extLst>
                <a:ext uri="{FF2B5EF4-FFF2-40B4-BE49-F238E27FC236}">
                  <a16:creationId xmlns:a16="http://schemas.microsoft.com/office/drawing/2014/main" id="{4428E4BB-2263-4D19-8254-C9B54B8565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9978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2" name="Freeform: Shape 341">
              <a:extLst>
                <a:ext uri="{FF2B5EF4-FFF2-40B4-BE49-F238E27FC236}">
                  <a16:creationId xmlns:a16="http://schemas.microsoft.com/office/drawing/2014/main" id="{2366216E-6EA2-4872-8370-C5EC22520F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9978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3" name="Freeform: Shape 342">
              <a:extLst>
                <a:ext uri="{FF2B5EF4-FFF2-40B4-BE49-F238E27FC236}">
                  <a16:creationId xmlns:a16="http://schemas.microsoft.com/office/drawing/2014/main" id="{D66F8E3F-BF33-4F99-A1F0-EB5885BF2C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659026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4" name="Freeform: Shape 343">
              <a:extLst>
                <a:ext uri="{FF2B5EF4-FFF2-40B4-BE49-F238E27FC236}">
                  <a16:creationId xmlns:a16="http://schemas.microsoft.com/office/drawing/2014/main" id="{EB506747-ED9D-43EA-BD67-DF7971849E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5" name="Freeform: Shape 344">
              <a:extLst>
                <a:ext uri="{FF2B5EF4-FFF2-40B4-BE49-F238E27FC236}">
                  <a16:creationId xmlns:a16="http://schemas.microsoft.com/office/drawing/2014/main" id="{AC803CE8-FFF7-40EA-AF62-102724C324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6" name="Freeform: Shape 345">
              <a:extLst>
                <a:ext uri="{FF2B5EF4-FFF2-40B4-BE49-F238E27FC236}">
                  <a16:creationId xmlns:a16="http://schemas.microsoft.com/office/drawing/2014/main" id="{7EF6FFCA-06CC-4395-AEB0-425719A42D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7" name="Freeform: Shape 346">
              <a:extLst>
                <a:ext uri="{FF2B5EF4-FFF2-40B4-BE49-F238E27FC236}">
                  <a16:creationId xmlns:a16="http://schemas.microsoft.com/office/drawing/2014/main" id="{0D95F285-AAC0-4F32-8665-2677878BD3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8" name="Freeform: Shape 347">
              <a:extLst>
                <a:ext uri="{FF2B5EF4-FFF2-40B4-BE49-F238E27FC236}">
                  <a16:creationId xmlns:a16="http://schemas.microsoft.com/office/drawing/2014/main" id="{8DFCCA2E-BF12-4D26-A5A4-A03387546A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9" name="Freeform: Shape 348">
              <a:extLst>
                <a:ext uri="{FF2B5EF4-FFF2-40B4-BE49-F238E27FC236}">
                  <a16:creationId xmlns:a16="http://schemas.microsoft.com/office/drawing/2014/main" id="{2ABEAC60-6AC3-4D6A-95F9-2E79F6BE00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718177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0" name="Freeform: Shape 349">
              <a:extLst>
                <a:ext uri="{FF2B5EF4-FFF2-40B4-BE49-F238E27FC236}">
                  <a16:creationId xmlns:a16="http://schemas.microsoft.com/office/drawing/2014/main" id="{FA6015B7-49FE-4729-B2F4-585F0F305F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1" name="Freeform: Shape 350">
              <a:extLst>
                <a:ext uri="{FF2B5EF4-FFF2-40B4-BE49-F238E27FC236}">
                  <a16:creationId xmlns:a16="http://schemas.microsoft.com/office/drawing/2014/main" id="{D611DEB1-76FE-4625-9449-88E52D15F4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2" name="Freeform: Shape 351">
              <a:extLst>
                <a:ext uri="{FF2B5EF4-FFF2-40B4-BE49-F238E27FC236}">
                  <a16:creationId xmlns:a16="http://schemas.microsoft.com/office/drawing/2014/main" id="{97F031C1-1AA7-4CA7-ADD3-E0577626E1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3" name="Freeform: Shape 352">
              <a:extLst>
                <a:ext uri="{FF2B5EF4-FFF2-40B4-BE49-F238E27FC236}">
                  <a16:creationId xmlns:a16="http://schemas.microsoft.com/office/drawing/2014/main" id="{96F5D0CB-22E6-4536-8403-F42527F31F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71817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4" name="Freeform: Shape 353">
              <a:extLst>
                <a:ext uri="{FF2B5EF4-FFF2-40B4-BE49-F238E27FC236}">
                  <a16:creationId xmlns:a16="http://schemas.microsoft.com/office/drawing/2014/main" id="{A32718AB-7401-4F66-9C77-E06C3CF7CD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71817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5" name="Freeform: Shape 354">
              <a:extLst>
                <a:ext uri="{FF2B5EF4-FFF2-40B4-BE49-F238E27FC236}">
                  <a16:creationId xmlns:a16="http://schemas.microsoft.com/office/drawing/2014/main" id="{85B6B5F1-D1E4-45A3-8117-348D02D2A3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2" y="3777419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6" name="Freeform: Shape 355">
              <a:extLst>
                <a:ext uri="{FF2B5EF4-FFF2-40B4-BE49-F238E27FC236}">
                  <a16:creationId xmlns:a16="http://schemas.microsoft.com/office/drawing/2014/main" id="{534869FD-184C-42DB-B9DA-293DB67E5E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2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7" name="Freeform: Shape 356">
              <a:extLst>
                <a:ext uri="{FF2B5EF4-FFF2-40B4-BE49-F238E27FC236}">
                  <a16:creationId xmlns:a16="http://schemas.microsoft.com/office/drawing/2014/main" id="{A781504F-CAFD-4201-B288-8B4A809B43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8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8" name="Freeform: Shape 357">
              <a:extLst>
                <a:ext uri="{FF2B5EF4-FFF2-40B4-BE49-F238E27FC236}">
                  <a16:creationId xmlns:a16="http://schemas.microsoft.com/office/drawing/2014/main" id="{D9FC8348-2BA6-4631-8AA7-D63CD898C5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4" y="3777383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9" name="Freeform: Shape 358">
              <a:extLst>
                <a:ext uri="{FF2B5EF4-FFF2-40B4-BE49-F238E27FC236}">
                  <a16:creationId xmlns:a16="http://schemas.microsoft.com/office/drawing/2014/main" id="{C1AF95A2-64EA-45E2-A43B-1EBD569109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87" y="377742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0" name="Freeform: Shape 359">
              <a:extLst>
                <a:ext uri="{FF2B5EF4-FFF2-40B4-BE49-F238E27FC236}">
                  <a16:creationId xmlns:a16="http://schemas.microsoft.com/office/drawing/2014/main" id="{CFC80050-240D-434A-BFCB-DE4DA4FAFB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4" y="37774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C2A11D-D6A4-DC76-31E5-89D61AEEF9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77270" y="1130846"/>
            <a:ext cx="4974771" cy="4351338"/>
          </a:xfrm>
        </p:spPr>
        <p:txBody>
          <a:bodyPr>
            <a:normAutofit/>
          </a:bodyPr>
          <a:lstStyle/>
          <a:p>
            <a:r>
              <a:rPr lang="en-GB" sz="2000" b="1" i="1" u="sng">
                <a:solidFill>
                  <a:schemeClr val="bg1"/>
                </a:solidFill>
              </a:rPr>
              <a:t>Duty to distribute </a:t>
            </a:r>
            <a:r>
              <a:rPr lang="en-GB" sz="2000">
                <a:solidFill>
                  <a:schemeClr val="bg1"/>
                </a:solidFill>
              </a:rPr>
              <a:t>– Right amout to right person.</a:t>
            </a:r>
          </a:p>
          <a:p>
            <a:endParaRPr lang="en-GB" sz="2000">
              <a:solidFill>
                <a:schemeClr val="bg1"/>
              </a:solidFill>
            </a:endParaRPr>
          </a:p>
          <a:p>
            <a:r>
              <a:rPr lang="en-GB" sz="2000">
                <a:solidFill>
                  <a:schemeClr val="bg1"/>
                </a:solidFill>
              </a:rPr>
              <a:t>S.27 Trustees Act 1925 – advertise for unknown claiments. </a:t>
            </a:r>
          </a:p>
          <a:p>
            <a:endParaRPr lang="en-GB" sz="2000">
              <a:solidFill>
                <a:schemeClr val="bg1"/>
              </a:solidFill>
            </a:endParaRPr>
          </a:p>
          <a:p>
            <a:r>
              <a:rPr lang="en-GB" sz="2000">
                <a:solidFill>
                  <a:schemeClr val="bg1"/>
                </a:solidFill>
              </a:rPr>
              <a:t>No liability if make erroneous distribution – under S.61. </a:t>
            </a:r>
          </a:p>
          <a:p>
            <a:endParaRPr lang="en-GB" sz="2000">
              <a:solidFill>
                <a:schemeClr val="bg1"/>
              </a:solidFill>
            </a:endParaRPr>
          </a:p>
          <a:p>
            <a:r>
              <a:rPr lang="en-GB" sz="2000">
                <a:solidFill>
                  <a:schemeClr val="bg1"/>
                </a:solidFill>
              </a:rPr>
              <a:t>Obtain as much information as possible to protect assets of the trust – Private company – Re Lucking Will trusts [1968] </a:t>
            </a:r>
          </a:p>
          <a:p>
            <a:pPr marL="0" indent="0">
              <a:buNone/>
            </a:pPr>
            <a:endParaRPr lang="en-GB" sz="2000">
              <a:solidFill>
                <a:schemeClr val="bg1"/>
              </a:solidFill>
            </a:endParaRPr>
          </a:p>
          <a:p>
            <a:endParaRPr lang="en-GB" sz="200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962279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A99050EE-26AF-4253-BD50-F0FCD965A8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0284" y="575361"/>
            <a:ext cx="5707277" cy="5707277"/>
          </a:xfrm>
          <a:prstGeom prst="ellipse">
            <a:avLst/>
          </a:prstGeom>
          <a:noFill/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DB3B446-2413-8D7B-50A2-8AB4E795B4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748452"/>
            <a:ext cx="4974771" cy="3587786"/>
          </a:xfrm>
        </p:spPr>
        <p:txBody>
          <a:bodyPr>
            <a:normAutofit/>
          </a:bodyPr>
          <a:lstStyle/>
          <a:p>
            <a:pPr algn="ctr"/>
            <a:r>
              <a:rPr lang="en-GB" b="1" i="1" u="sng">
                <a:solidFill>
                  <a:schemeClr val="bg1"/>
                </a:solidFill>
              </a:rPr>
              <a:t>Continued</a:t>
            </a:r>
          </a:p>
        </p:txBody>
      </p:sp>
      <p:grpSp>
        <p:nvGrpSpPr>
          <p:cNvPr id="12" name="Graphic 190">
            <a:extLst>
              <a:ext uri="{FF2B5EF4-FFF2-40B4-BE49-F238E27FC236}">
                <a16:creationId xmlns:a16="http://schemas.microsoft.com/office/drawing/2014/main" id="{00E015F5-1A99-4E40-BC3D-7707802996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93117" y="1193254"/>
            <a:ext cx="1291642" cy="429215"/>
            <a:chOff x="2504802" y="1755501"/>
            <a:chExt cx="1598829" cy="531293"/>
          </a:xfrm>
          <a:solidFill>
            <a:schemeClr val="bg1"/>
          </a:solidFill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FE6F571-2BB7-46DA-A3D9-B32ADDC16A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2113855"/>
              <a:ext cx="1598614" cy="172939"/>
            </a:xfrm>
            <a:custGeom>
              <a:avLst/>
              <a:gdLst>
                <a:gd name="connsiteX0" fmla="*/ 1248648 w 1598614"/>
                <a:gd name="connsiteY0" fmla="*/ 172939 h 172939"/>
                <a:gd name="connsiteX1" fmla="*/ 1123031 w 1598614"/>
                <a:gd name="connsiteY1" fmla="*/ 92708 h 172939"/>
                <a:gd name="connsiteX2" fmla="*/ 1024085 w 1598614"/>
                <a:gd name="connsiteY2" fmla="*/ 29469 h 172939"/>
                <a:gd name="connsiteX3" fmla="*/ 925140 w 1598614"/>
                <a:gd name="connsiteY3" fmla="*/ 92708 h 172939"/>
                <a:gd name="connsiteX4" fmla="*/ 799522 w 1598614"/>
                <a:gd name="connsiteY4" fmla="*/ 172939 h 172939"/>
                <a:gd name="connsiteX5" fmla="*/ 799522 w 1598614"/>
                <a:gd name="connsiteY5" fmla="*/ 172939 h 172939"/>
                <a:gd name="connsiteX6" fmla="*/ 673905 w 1598614"/>
                <a:gd name="connsiteY6" fmla="*/ 92708 h 172939"/>
                <a:gd name="connsiteX7" fmla="*/ 574959 w 1598614"/>
                <a:gd name="connsiteY7" fmla="*/ 29469 h 172939"/>
                <a:gd name="connsiteX8" fmla="*/ 476014 w 1598614"/>
                <a:gd name="connsiteY8" fmla="*/ 92708 h 172939"/>
                <a:gd name="connsiteX9" fmla="*/ 350396 w 1598614"/>
                <a:gd name="connsiteY9" fmla="*/ 172939 h 172939"/>
                <a:gd name="connsiteX10" fmla="*/ 224778 w 1598614"/>
                <a:gd name="connsiteY10" fmla="*/ 92708 h 172939"/>
                <a:gd name="connsiteX11" fmla="*/ 125833 w 1598614"/>
                <a:gd name="connsiteY11" fmla="*/ 29469 h 172939"/>
                <a:gd name="connsiteX12" fmla="*/ 26887 w 1598614"/>
                <a:gd name="connsiteY12" fmla="*/ 92708 h 172939"/>
                <a:gd name="connsiteX13" fmla="*/ 0 w 1598614"/>
                <a:gd name="connsiteY13" fmla="*/ 80232 h 172939"/>
                <a:gd name="connsiteX14" fmla="*/ 125618 w 1598614"/>
                <a:gd name="connsiteY14" fmla="*/ 0 h 172939"/>
                <a:gd name="connsiteX15" fmla="*/ 251235 w 1598614"/>
                <a:gd name="connsiteY15" fmla="*/ 80232 h 172939"/>
                <a:gd name="connsiteX16" fmla="*/ 350181 w 1598614"/>
                <a:gd name="connsiteY16" fmla="*/ 143471 h 172939"/>
                <a:gd name="connsiteX17" fmla="*/ 449126 w 1598614"/>
                <a:gd name="connsiteY17" fmla="*/ 80232 h 172939"/>
                <a:gd name="connsiteX18" fmla="*/ 574744 w 1598614"/>
                <a:gd name="connsiteY18" fmla="*/ 0 h 172939"/>
                <a:gd name="connsiteX19" fmla="*/ 700362 w 1598614"/>
                <a:gd name="connsiteY19" fmla="*/ 80232 h 172939"/>
                <a:gd name="connsiteX20" fmla="*/ 799307 w 1598614"/>
                <a:gd name="connsiteY20" fmla="*/ 143471 h 172939"/>
                <a:gd name="connsiteX21" fmla="*/ 799307 w 1598614"/>
                <a:gd name="connsiteY21" fmla="*/ 143471 h 172939"/>
                <a:gd name="connsiteX22" fmla="*/ 898253 w 1598614"/>
                <a:gd name="connsiteY22" fmla="*/ 80232 h 172939"/>
                <a:gd name="connsiteX23" fmla="*/ 1023870 w 1598614"/>
                <a:gd name="connsiteY23" fmla="*/ 0 h 172939"/>
                <a:gd name="connsiteX24" fmla="*/ 1149488 w 1598614"/>
                <a:gd name="connsiteY24" fmla="*/ 80232 h 172939"/>
                <a:gd name="connsiteX25" fmla="*/ 1248433 w 1598614"/>
                <a:gd name="connsiteY25" fmla="*/ 143471 h 172939"/>
                <a:gd name="connsiteX26" fmla="*/ 1347379 w 1598614"/>
                <a:gd name="connsiteY26" fmla="*/ 80232 h 172939"/>
                <a:gd name="connsiteX27" fmla="*/ 1472997 w 1598614"/>
                <a:gd name="connsiteY27" fmla="*/ 0 h 172939"/>
                <a:gd name="connsiteX28" fmla="*/ 1598614 w 1598614"/>
                <a:gd name="connsiteY28" fmla="*/ 80232 h 172939"/>
                <a:gd name="connsiteX29" fmla="*/ 1571942 w 1598614"/>
                <a:gd name="connsiteY29" fmla="*/ 92708 h 172939"/>
                <a:gd name="connsiteX30" fmla="*/ 1472997 w 1598614"/>
                <a:gd name="connsiteY30" fmla="*/ 29469 h 172939"/>
                <a:gd name="connsiteX31" fmla="*/ 1374051 w 1598614"/>
                <a:gd name="connsiteY31" fmla="*/ 92708 h 172939"/>
                <a:gd name="connsiteX32" fmla="*/ 1248648 w 1598614"/>
                <a:gd name="connsiteY32" fmla="*/ 172939 h 1729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614" h="172939">
                  <a:moveTo>
                    <a:pt x="1248648" y="172939"/>
                  </a:moveTo>
                  <a:cubicBezTo>
                    <a:pt x="1194229" y="172939"/>
                    <a:pt x="1146046" y="142180"/>
                    <a:pt x="1123031" y="92708"/>
                  </a:cubicBezTo>
                  <a:cubicBezTo>
                    <a:pt x="1104962" y="53775"/>
                    <a:pt x="1067105" y="29469"/>
                    <a:pt x="1024085" y="29469"/>
                  </a:cubicBezTo>
                  <a:cubicBezTo>
                    <a:pt x="981066" y="29469"/>
                    <a:pt x="943208" y="53775"/>
                    <a:pt x="925140" y="92708"/>
                  </a:cubicBezTo>
                  <a:cubicBezTo>
                    <a:pt x="902124" y="142180"/>
                    <a:pt x="853942" y="172939"/>
                    <a:pt x="799522" y="172939"/>
                  </a:cubicBezTo>
                  <a:cubicBezTo>
                    <a:pt x="799522" y="172939"/>
                    <a:pt x="799522" y="172939"/>
                    <a:pt x="799522" y="172939"/>
                  </a:cubicBezTo>
                  <a:cubicBezTo>
                    <a:pt x="744887" y="172939"/>
                    <a:pt x="696920" y="142180"/>
                    <a:pt x="673905" y="92708"/>
                  </a:cubicBezTo>
                  <a:cubicBezTo>
                    <a:pt x="655836" y="53775"/>
                    <a:pt x="617979" y="29469"/>
                    <a:pt x="574959" y="29469"/>
                  </a:cubicBezTo>
                  <a:cubicBezTo>
                    <a:pt x="531939" y="29469"/>
                    <a:pt x="494082" y="53775"/>
                    <a:pt x="476014" y="92708"/>
                  </a:cubicBezTo>
                  <a:cubicBezTo>
                    <a:pt x="452998" y="142180"/>
                    <a:pt x="405031" y="172939"/>
                    <a:pt x="350396" y="172939"/>
                  </a:cubicBezTo>
                  <a:cubicBezTo>
                    <a:pt x="295976" y="172939"/>
                    <a:pt x="247794" y="142180"/>
                    <a:pt x="224778" y="92708"/>
                  </a:cubicBezTo>
                  <a:cubicBezTo>
                    <a:pt x="206710" y="53775"/>
                    <a:pt x="168853" y="29469"/>
                    <a:pt x="125833" y="29469"/>
                  </a:cubicBezTo>
                  <a:cubicBezTo>
                    <a:pt x="82813" y="29469"/>
                    <a:pt x="44956" y="53775"/>
                    <a:pt x="26887" y="92708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268" y="30759"/>
                    <a:pt x="969235" y="0"/>
                    <a:pt x="1023870" y="0"/>
                  </a:cubicBezTo>
                  <a:cubicBezTo>
                    <a:pt x="1078505" y="0"/>
                    <a:pt x="1126472" y="30759"/>
                    <a:pt x="1149488" y="80232"/>
                  </a:cubicBezTo>
                  <a:cubicBezTo>
                    <a:pt x="1167556" y="119165"/>
                    <a:pt x="1205414" y="143471"/>
                    <a:pt x="1248433" y="143471"/>
                  </a:cubicBezTo>
                  <a:cubicBezTo>
                    <a:pt x="1291453" y="143471"/>
                    <a:pt x="1329311" y="119165"/>
                    <a:pt x="1347379" y="80232"/>
                  </a:cubicBezTo>
                  <a:cubicBezTo>
                    <a:pt x="1370394" y="30759"/>
                    <a:pt x="1418361" y="0"/>
                    <a:pt x="1472997" y="0"/>
                  </a:cubicBezTo>
                  <a:cubicBezTo>
                    <a:pt x="1527632" y="0"/>
                    <a:pt x="1575814" y="30759"/>
                    <a:pt x="1598614" y="80232"/>
                  </a:cubicBezTo>
                  <a:lnTo>
                    <a:pt x="1571942" y="92708"/>
                  </a:lnTo>
                  <a:cubicBezTo>
                    <a:pt x="1553874" y="53775"/>
                    <a:pt x="1515801" y="29469"/>
                    <a:pt x="1472997" y="29469"/>
                  </a:cubicBezTo>
                  <a:cubicBezTo>
                    <a:pt x="1429977" y="29469"/>
                    <a:pt x="1392119" y="53775"/>
                    <a:pt x="1374051" y="92708"/>
                  </a:cubicBezTo>
                  <a:cubicBezTo>
                    <a:pt x="1351251" y="142180"/>
                    <a:pt x="1303069" y="172939"/>
                    <a:pt x="1248648" y="172939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A905CC16-753C-4B9F-B3E2-C456795AED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1755501"/>
              <a:ext cx="1598829" cy="172724"/>
            </a:xfrm>
            <a:custGeom>
              <a:avLst/>
              <a:gdLst>
                <a:gd name="connsiteX0" fmla="*/ 1248648 w 1598829"/>
                <a:gd name="connsiteY0" fmla="*/ 172724 h 172724"/>
                <a:gd name="connsiteX1" fmla="*/ 1123031 w 1598829"/>
                <a:gd name="connsiteY1" fmla="*/ 92492 h 172724"/>
                <a:gd name="connsiteX2" fmla="*/ 1024085 w 1598829"/>
                <a:gd name="connsiteY2" fmla="*/ 29253 h 172724"/>
                <a:gd name="connsiteX3" fmla="*/ 925140 w 1598829"/>
                <a:gd name="connsiteY3" fmla="*/ 92492 h 172724"/>
                <a:gd name="connsiteX4" fmla="*/ 799522 w 1598829"/>
                <a:gd name="connsiteY4" fmla="*/ 172724 h 172724"/>
                <a:gd name="connsiteX5" fmla="*/ 799522 w 1598829"/>
                <a:gd name="connsiteY5" fmla="*/ 172724 h 172724"/>
                <a:gd name="connsiteX6" fmla="*/ 673905 w 1598829"/>
                <a:gd name="connsiteY6" fmla="*/ 92492 h 172724"/>
                <a:gd name="connsiteX7" fmla="*/ 574959 w 1598829"/>
                <a:gd name="connsiteY7" fmla="*/ 29253 h 172724"/>
                <a:gd name="connsiteX8" fmla="*/ 476014 w 1598829"/>
                <a:gd name="connsiteY8" fmla="*/ 92492 h 172724"/>
                <a:gd name="connsiteX9" fmla="*/ 350396 w 1598829"/>
                <a:gd name="connsiteY9" fmla="*/ 172724 h 172724"/>
                <a:gd name="connsiteX10" fmla="*/ 224778 w 1598829"/>
                <a:gd name="connsiteY10" fmla="*/ 92492 h 172724"/>
                <a:gd name="connsiteX11" fmla="*/ 125833 w 1598829"/>
                <a:gd name="connsiteY11" fmla="*/ 29253 h 172724"/>
                <a:gd name="connsiteX12" fmla="*/ 26887 w 1598829"/>
                <a:gd name="connsiteY12" fmla="*/ 92492 h 172724"/>
                <a:gd name="connsiteX13" fmla="*/ 0 w 1598829"/>
                <a:gd name="connsiteY13" fmla="*/ 80232 h 172724"/>
                <a:gd name="connsiteX14" fmla="*/ 125618 w 1598829"/>
                <a:gd name="connsiteY14" fmla="*/ 0 h 172724"/>
                <a:gd name="connsiteX15" fmla="*/ 251235 w 1598829"/>
                <a:gd name="connsiteY15" fmla="*/ 80232 h 172724"/>
                <a:gd name="connsiteX16" fmla="*/ 350181 w 1598829"/>
                <a:gd name="connsiteY16" fmla="*/ 143471 h 172724"/>
                <a:gd name="connsiteX17" fmla="*/ 449126 w 1598829"/>
                <a:gd name="connsiteY17" fmla="*/ 80232 h 172724"/>
                <a:gd name="connsiteX18" fmla="*/ 574744 w 1598829"/>
                <a:gd name="connsiteY18" fmla="*/ 0 h 172724"/>
                <a:gd name="connsiteX19" fmla="*/ 700362 w 1598829"/>
                <a:gd name="connsiteY19" fmla="*/ 80232 h 172724"/>
                <a:gd name="connsiteX20" fmla="*/ 799307 w 1598829"/>
                <a:gd name="connsiteY20" fmla="*/ 143471 h 172724"/>
                <a:gd name="connsiteX21" fmla="*/ 799307 w 1598829"/>
                <a:gd name="connsiteY21" fmla="*/ 143471 h 172724"/>
                <a:gd name="connsiteX22" fmla="*/ 898253 w 1598829"/>
                <a:gd name="connsiteY22" fmla="*/ 80232 h 172724"/>
                <a:gd name="connsiteX23" fmla="*/ 1024085 w 1598829"/>
                <a:gd name="connsiteY23" fmla="*/ 0 h 172724"/>
                <a:gd name="connsiteX24" fmla="*/ 1149703 w 1598829"/>
                <a:gd name="connsiteY24" fmla="*/ 80232 h 172724"/>
                <a:gd name="connsiteX25" fmla="*/ 1248648 w 1598829"/>
                <a:gd name="connsiteY25" fmla="*/ 143471 h 172724"/>
                <a:gd name="connsiteX26" fmla="*/ 1347594 w 1598829"/>
                <a:gd name="connsiteY26" fmla="*/ 80232 h 172724"/>
                <a:gd name="connsiteX27" fmla="*/ 1473212 w 1598829"/>
                <a:gd name="connsiteY27" fmla="*/ 0 h 172724"/>
                <a:gd name="connsiteX28" fmla="*/ 1598829 w 1598829"/>
                <a:gd name="connsiteY28" fmla="*/ 80232 h 172724"/>
                <a:gd name="connsiteX29" fmla="*/ 1572157 w 1598829"/>
                <a:gd name="connsiteY29" fmla="*/ 92492 h 172724"/>
                <a:gd name="connsiteX30" fmla="*/ 1473212 w 1598829"/>
                <a:gd name="connsiteY30" fmla="*/ 29253 h 172724"/>
                <a:gd name="connsiteX31" fmla="*/ 1374266 w 1598829"/>
                <a:gd name="connsiteY31" fmla="*/ 92492 h 172724"/>
                <a:gd name="connsiteX32" fmla="*/ 1248648 w 1598829"/>
                <a:gd name="connsiteY32" fmla="*/ 172724 h 172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829" h="172724">
                  <a:moveTo>
                    <a:pt x="1248648" y="172724"/>
                  </a:moveTo>
                  <a:cubicBezTo>
                    <a:pt x="1194229" y="172724"/>
                    <a:pt x="1146046" y="141965"/>
                    <a:pt x="1123031" y="92492"/>
                  </a:cubicBezTo>
                  <a:cubicBezTo>
                    <a:pt x="1104962" y="53560"/>
                    <a:pt x="1067105" y="29253"/>
                    <a:pt x="1024085" y="29253"/>
                  </a:cubicBezTo>
                  <a:cubicBezTo>
                    <a:pt x="981066" y="29253"/>
                    <a:pt x="943208" y="53560"/>
                    <a:pt x="925140" y="92492"/>
                  </a:cubicBezTo>
                  <a:cubicBezTo>
                    <a:pt x="902124" y="141965"/>
                    <a:pt x="853942" y="172724"/>
                    <a:pt x="799522" y="172724"/>
                  </a:cubicBezTo>
                  <a:cubicBezTo>
                    <a:pt x="799522" y="172724"/>
                    <a:pt x="799522" y="172724"/>
                    <a:pt x="799522" y="172724"/>
                  </a:cubicBezTo>
                  <a:cubicBezTo>
                    <a:pt x="744887" y="172724"/>
                    <a:pt x="696920" y="141965"/>
                    <a:pt x="673905" y="92492"/>
                  </a:cubicBezTo>
                  <a:cubicBezTo>
                    <a:pt x="655836" y="53560"/>
                    <a:pt x="617979" y="29253"/>
                    <a:pt x="574959" y="29253"/>
                  </a:cubicBezTo>
                  <a:cubicBezTo>
                    <a:pt x="531939" y="29253"/>
                    <a:pt x="494082" y="53560"/>
                    <a:pt x="476014" y="92492"/>
                  </a:cubicBezTo>
                  <a:cubicBezTo>
                    <a:pt x="452998" y="141965"/>
                    <a:pt x="405031" y="172724"/>
                    <a:pt x="350396" y="172724"/>
                  </a:cubicBezTo>
                  <a:cubicBezTo>
                    <a:pt x="295976" y="172724"/>
                    <a:pt x="247794" y="141965"/>
                    <a:pt x="224778" y="92492"/>
                  </a:cubicBezTo>
                  <a:cubicBezTo>
                    <a:pt x="206710" y="53560"/>
                    <a:pt x="168853" y="29253"/>
                    <a:pt x="125833" y="29253"/>
                  </a:cubicBezTo>
                  <a:cubicBezTo>
                    <a:pt x="82813" y="29253"/>
                    <a:pt x="44956" y="53560"/>
                    <a:pt x="26887" y="92492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483" y="30759"/>
                    <a:pt x="969450" y="0"/>
                    <a:pt x="1024085" y="0"/>
                  </a:cubicBezTo>
                  <a:cubicBezTo>
                    <a:pt x="1078720" y="0"/>
                    <a:pt x="1126688" y="30759"/>
                    <a:pt x="1149703" y="80232"/>
                  </a:cubicBezTo>
                  <a:cubicBezTo>
                    <a:pt x="1167771" y="119165"/>
                    <a:pt x="1205629" y="143471"/>
                    <a:pt x="1248648" y="143471"/>
                  </a:cubicBezTo>
                  <a:cubicBezTo>
                    <a:pt x="1291668" y="143471"/>
                    <a:pt x="1329526" y="119165"/>
                    <a:pt x="1347594" y="80232"/>
                  </a:cubicBezTo>
                  <a:cubicBezTo>
                    <a:pt x="1370610" y="30759"/>
                    <a:pt x="1418792" y="0"/>
                    <a:pt x="1473212" y="0"/>
                  </a:cubicBezTo>
                  <a:cubicBezTo>
                    <a:pt x="1527847" y="0"/>
                    <a:pt x="1576029" y="30759"/>
                    <a:pt x="1598829" y="80232"/>
                  </a:cubicBezTo>
                  <a:lnTo>
                    <a:pt x="1572157" y="92492"/>
                  </a:lnTo>
                  <a:cubicBezTo>
                    <a:pt x="1554089" y="53560"/>
                    <a:pt x="1516016" y="29253"/>
                    <a:pt x="1473212" y="29253"/>
                  </a:cubicBezTo>
                  <a:cubicBezTo>
                    <a:pt x="1430192" y="29253"/>
                    <a:pt x="1392335" y="53560"/>
                    <a:pt x="1374266" y="92492"/>
                  </a:cubicBezTo>
                  <a:cubicBezTo>
                    <a:pt x="1351251" y="141965"/>
                    <a:pt x="1303069" y="172724"/>
                    <a:pt x="1248648" y="172724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16" name="Graphic 212">
            <a:extLst>
              <a:ext uri="{FF2B5EF4-FFF2-40B4-BE49-F238E27FC236}">
                <a16:creationId xmlns:a16="http://schemas.microsoft.com/office/drawing/2014/main" id="{D0C78466-EB6E-45A0-99A6-A00789ACD9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97727" y="421588"/>
            <a:ext cx="1291468" cy="1291468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18" name="Graphic 212">
            <a:extLst>
              <a:ext uri="{FF2B5EF4-FFF2-40B4-BE49-F238E27FC236}">
                <a16:creationId xmlns:a16="http://schemas.microsoft.com/office/drawing/2014/main" id="{E99F76E4-5DFD-4DBE-B042-66FBCD1182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97727" y="421588"/>
            <a:ext cx="1291468" cy="1291468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grpSp>
        <p:nvGrpSpPr>
          <p:cNvPr id="20" name="Graphic 4">
            <a:extLst>
              <a:ext uri="{FF2B5EF4-FFF2-40B4-BE49-F238E27FC236}">
                <a16:creationId xmlns:a16="http://schemas.microsoft.com/office/drawing/2014/main" id="{5468B3A9-705E-43C3-A742-0619B0D8F2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80915" y="4748271"/>
            <a:ext cx="1330536" cy="1330521"/>
            <a:chOff x="5734037" y="3067039"/>
            <a:chExt cx="724483" cy="724489"/>
          </a:xfrm>
          <a:solidFill>
            <a:schemeClr val="bg1"/>
          </a:solidFill>
        </p:grpSpPr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29D439AD-5D67-497C-B831-D17FC3E592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067039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23F54BF2-C71C-45C5-9408-3B5E011B0F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2BBABE17-DB56-44AB-934B-63C07C79F0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CB483D20-A128-4076-AF54-88646172B8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E5EFA818-FDDA-49E9-B11F-E9DC1854A9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EA1F8728-F8F7-4828-A718-A15E7663EA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8DA1F73F-AA1D-41D7-BAAB-292FD94A3E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D9441DEA-C85E-4B9C-A48D-8437854C4C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26284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15EBAA20-1368-4495-8D7C-820FAD8ECF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2628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0FB92591-626C-4D2B-A3E6-EC8742D67B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D392448D-513F-4528-9D8D-A151982041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61946BAE-1546-4EA4-A108-A799BF5D2C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42A8EC93-6A35-4D37-A8CB-59362BF875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12628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8 w 14097"/>
                <a:gd name="connsiteY1" fmla="*/ 14097 h 14097"/>
                <a:gd name="connsiteX2" fmla="*/ 0 w 14097"/>
                <a:gd name="connsiteY2" fmla="*/ 7049 h 14097"/>
                <a:gd name="connsiteX3" fmla="*/ 7048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AFC3ECA2-E914-4D83-ABF9-B9FFD96E92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712B1108-9AAC-4F10-A64F-0D6963E518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8543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284CDA0C-B2AB-4791-83B1-C053C061D6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F857BF6B-E0CA-49C0-8827-B44CE8B928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6D7B06A7-ADDF-4F27-B11F-08422FC180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E8B0DA6C-71D7-4FCB-AE4C-035E0ADB50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EB078173-ADFB-480D-91A4-4D71C01098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AAA4027A-C97B-4C9A-B04C-EBE2112200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C06DA92D-C6D0-4C7D-98CF-D9576912E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24467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D6601653-3941-4C9B-BD39-62EECE23AE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244677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2BC4A394-4FFE-4BFE-9A59-2B624E0711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EB4EABA5-FDCF-4F6F-8FF1-6FDFF50580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10F3C940-2320-488A-B24C-AB0A4FB539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F525BA82-37D8-47ED-AFF6-AE57124A4E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24467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C2D78955-C80F-4DA3-83AA-D28A5A6FAD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BC23DAAC-7C06-4012-8CBB-8E3126B68B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0382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60D19F80-DC80-49EC-8EDD-7889092C18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11F50BB3-EA39-4693-BAE1-1101EF0A41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00EFD45B-69A8-47F6-A5BF-779F7EB49F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9E53C464-7272-4EBC-830B-CB29A96988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B6BF10CE-C2AD-487A-9402-8D5C746ECF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1064C7FE-F8EB-47EF-97FA-348A520599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A991C553-06A1-4F26-BBBC-80F7E11E7A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63074"/>
              <a:ext cx="14192" cy="14097"/>
            </a:xfrm>
            <a:custGeom>
              <a:avLst/>
              <a:gdLst>
                <a:gd name="connsiteX0" fmla="*/ 14192 w 14192"/>
                <a:gd name="connsiteY0" fmla="*/ 7048 h 14097"/>
                <a:gd name="connsiteX1" fmla="*/ 7144 w 14192"/>
                <a:gd name="connsiteY1" fmla="*/ 14097 h 14097"/>
                <a:gd name="connsiteX2" fmla="*/ 0 w 14192"/>
                <a:gd name="connsiteY2" fmla="*/ 7048 h 14097"/>
                <a:gd name="connsiteX3" fmla="*/ 7049 w 14192"/>
                <a:gd name="connsiteY3" fmla="*/ 0 h 14097"/>
                <a:gd name="connsiteX4" fmla="*/ 14192 w 14192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BCE9C081-2191-4C84-956E-F106BB015C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292F6F03-BC34-40C6-8F17-7A169CD72F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A5101B80-7351-4F0F-AB7D-3E40B4D266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0570EE1D-95AC-4660-8E96-7C8A36FEB6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385D9A56-2D15-4E0A-B981-E168F09064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63074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8 w 14097"/>
                <a:gd name="connsiteY1" fmla="*/ 14097 h 14097"/>
                <a:gd name="connsiteX2" fmla="*/ 0 w 14097"/>
                <a:gd name="connsiteY2" fmla="*/ 7048 h 14097"/>
                <a:gd name="connsiteX3" fmla="*/ 7048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28D0BA2F-9273-4EAA-AD17-C4EFE11403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512CC54E-7976-4DC9-984C-45C2A23A72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2222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C8A3FC72-9FF9-41F6-97E0-45A0FEE946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48918C16-C9B6-40D5-93A0-DB547B644A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A05612C6-4858-4854-A3D3-90CF1E1C75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A8E88D77-C726-4008-849C-DA7361F885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8" name="Freeform: Shape 67">
              <a:extLst>
                <a:ext uri="{FF2B5EF4-FFF2-40B4-BE49-F238E27FC236}">
                  <a16:creationId xmlns:a16="http://schemas.microsoft.com/office/drawing/2014/main" id="{24CFE7CA-C955-4365-90C3-6272CB9A3C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id="{38B43FC8-B81C-490A-A346-4C6235DA8A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214D0221-0C97-4C71-B535-7506956EF8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6953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ED0C44EA-BD25-49A3-9EB8-9D8DED7C19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2" name="Freeform: Shape 71">
              <a:extLst>
                <a:ext uri="{FF2B5EF4-FFF2-40B4-BE49-F238E27FC236}">
                  <a16:creationId xmlns:a16="http://schemas.microsoft.com/office/drawing/2014/main" id="{A3C9CCF2-15CC-4F7D-87F5-7FFEBAC9C2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9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8AA321D8-1D2C-472C-A2DB-EBB74498DD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724680C1-4BB5-45DB-A558-82514418CF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C94F4CEF-82DD-4CFB-8EE3-4AB115F6A0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4F186C9C-C620-4426-A674-E40F808F66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26281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8929942C-BA3F-40EF-94DD-4A5C22C5B7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D234974B-3555-465B-95A7-1C63CE7386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0E38F9FD-48AC-4C3E-9E75-D1C0B555E0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3AA72E26-5C3D-4231-9042-E00AE43E80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6684433D-3C9E-4C19-A801-D51CF3064F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2628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DADB0C3D-A021-4F40-93B3-76B61334FD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85433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id="{41781C18-F408-401D-8A86-99FFBB9895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9D958D9F-E4B0-48B1-ADA4-3053AFB5D9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43EFCD46-F0FB-499C-81B9-3508FE5C8C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2B6A130F-CB85-4BDA-8DDF-8DAAB2F7D0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9359DA40-CA94-4B1F-9BE6-C800BEEC77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85432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73304FCD-8DAD-4BC8-A16E-84DDCA07FF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244676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BCB4864C-8F67-4BE7-89CC-664EA25EC5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845F543D-67FC-4640-A2A1-69DA6D0528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DBDB2A9C-60E5-4F7E-BA2B-4DD1595FB9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2" name="Freeform: Shape 91">
              <a:extLst>
                <a:ext uri="{FF2B5EF4-FFF2-40B4-BE49-F238E27FC236}">
                  <a16:creationId xmlns:a16="http://schemas.microsoft.com/office/drawing/2014/main" id="{72B10DA2-D88E-4952-BDB5-102E61B4B2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id="{AC5F5BED-3698-4F52-9977-D8CA2DC031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24467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E19CCEBC-AD20-45B2-A751-42B40BB31C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5" name="Freeform: Shape 94">
              <a:extLst>
                <a:ext uri="{FF2B5EF4-FFF2-40B4-BE49-F238E27FC236}">
                  <a16:creationId xmlns:a16="http://schemas.microsoft.com/office/drawing/2014/main" id="{3A978AD9-9A35-4B89-B3BC-61E54AD9EB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6" name="Freeform: Shape 95">
              <a:extLst>
                <a:ext uri="{FF2B5EF4-FFF2-40B4-BE49-F238E27FC236}">
                  <a16:creationId xmlns:a16="http://schemas.microsoft.com/office/drawing/2014/main" id="{77D8C808-AFC9-42DD-B253-0048903791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7" name="Freeform: Shape 96">
              <a:extLst>
                <a:ext uri="{FF2B5EF4-FFF2-40B4-BE49-F238E27FC236}">
                  <a16:creationId xmlns:a16="http://schemas.microsoft.com/office/drawing/2014/main" id="{EECD0BF1-7C64-407E-8306-4C447B1D32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8" name="Freeform: Shape 97">
              <a:extLst>
                <a:ext uri="{FF2B5EF4-FFF2-40B4-BE49-F238E27FC236}">
                  <a16:creationId xmlns:a16="http://schemas.microsoft.com/office/drawing/2014/main" id="{953B0F94-AC35-4CB2-878D-1DC7D68BE9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9" name="Freeform: Shape 98">
              <a:extLst>
                <a:ext uri="{FF2B5EF4-FFF2-40B4-BE49-F238E27FC236}">
                  <a16:creationId xmlns:a16="http://schemas.microsoft.com/office/drawing/2014/main" id="{08EA50C2-BB5F-4368-AA91-67B207C1AB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0" name="Freeform: Shape 99">
              <a:extLst>
                <a:ext uri="{FF2B5EF4-FFF2-40B4-BE49-F238E27FC236}">
                  <a16:creationId xmlns:a16="http://schemas.microsoft.com/office/drawing/2014/main" id="{DE45A7FE-0A45-45F6-8417-EBDA5A12D8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1" name="Freeform: Shape 100">
              <a:extLst>
                <a:ext uri="{FF2B5EF4-FFF2-40B4-BE49-F238E27FC236}">
                  <a16:creationId xmlns:a16="http://schemas.microsoft.com/office/drawing/2014/main" id="{DA8B8DC8-F88C-432E-A8C2-8D13FE874F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2" name="Freeform: Shape 101">
              <a:extLst>
                <a:ext uri="{FF2B5EF4-FFF2-40B4-BE49-F238E27FC236}">
                  <a16:creationId xmlns:a16="http://schemas.microsoft.com/office/drawing/2014/main" id="{D02C5430-233D-49F7-B852-181D2B2F61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3" name="Freeform: Shape 102">
              <a:extLst>
                <a:ext uri="{FF2B5EF4-FFF2-40B4-BE49-F238E27FC236}">
                  <a16:creationId xmlns:a16="http://schemas.microsoft.com/office/drawing/2014/main" id="{76DB286F-9E15-441C-8697-57007B76C1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4" name="Freeform: Shape 103">
              <a:extLst>
                <a:ext uri="{FF2B5EF4-FFF2-40B4-BE49-F238E27FC236}">
                  <a16:creationId xmlns:a16="http://schemas.microsoft.com/office/drawing/2014/main" id="{534DC0EE-15B7-44AE-A7DC-8B5E22688A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5" name="Freeform: Shape 104">
              <a:extLst>
                <a:ext uri="{FF2B5EF4-FFF2-40B4-BE49-F238E27FC236}">
                  <a16:creationId xmlns:a16="http://schemas.microsoft.com/office/drawing/2014/main" id="{4FBE9900-F640-4248-9C4C-EDBE5E00AF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63074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6" name="Freeform: Shape 105">
              <a:extLst>
                <a:ext uri="{FF2B5EF4-FFF2-40B4-BE49-F238E27FC236}">
                  <a16:creationId xmlns:a16="http://schemas.microsoft.com/office/drawing/2014/main" id="{37FF04AF-F86B-49F8-AAB5-DA696591A1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7" name="Freeform: Shape 106">
              <a:extLst>
                <a:ext uri="{FF2B5EF4-FFF2-40B4-BE49-F238E27FC236}">
                  <a16:creationId xmlns:a16="http://schemas.microsoft.com/office/drawing/2014/main" id="{710DCFEA-4572-47A3-A6BE-7B21F5758C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8" name="Freeform: Shape 107">
              <a:extLst>
                <a:ext uri="{FF2B5EF4-FFF2-40B4-BE49-F238E27FC236}">
                  <a16:creationId xmlns:a16="http://schemas.microsoft.com/office/drawing/2014/main" id="{BA42ED8E-CCC8-478F-9EF4-625B633071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9" name="Freeform: Shape 108">
              <a:extLst>
                <a:ext uri="{FF2B5EF4-FFF2-40B4-BE49-F238E27FC236}">
                  <a16:creationId xmlns:a16="http://schemas.microsoft.com/office/drawing/2014/main" id="{146DF8F4-DF09-4E6C-887F-C9269E56A5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0" name="Freeform: Shape 109">
              <a:extLst>
                <a:ext uri="{FF2B5EF4-FFF2-40B4-BE49-F238E27FC236}">
                  <a16:creationId xmlns:a16="http://schemas.microsoft.com/office/drawing/2014/main" id="{7FF3916E-5C82-4956-A88B-81BFAC91B8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1" name="Freeform: Shape 110">
              <a:extLst>
                <a:ext uri="{FF2B5EF4-FFF2-40B4-BE49-F238E27FC236}">
                  <a16:creationId xmlns:a16="http://schemas.microsoft.com/office/drawing/2014/main" id="{7E5CF7AE-ED45-4AB5-9AEB-56FC964BFA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4222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2" name="Freeform: Shape 111">
              <a:extLst>
                <a:ext uri="{FF2B5EF4-FFF2-40B4-BE49-F238E27FC236}">
                  <a16:creationId xmlns:a16="http://schemas.microsoft.com/office/drawing/2014/main" id="{7CFB132C-BEB1-4897-B1A4-97422811F6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81374"/>
              <a:ext cx="14192" cy="14096"/>
            </a:xfrm>
            <a:custGeom>
              <a:avLst/>
              <a:gdLst>
                <a:gd name="connsiteX0" fmla="*/ 14192 w 14192"/>
                <a:gd name="connsiteY0" fmla="*/ 7049 h 14096"/>
                <a:gd name="connsiteX1" fmla="*/ 7144 w 14192"/>
                <a:gd name="connsiteY1" fmla="*/ 14097 h 14096"/>
                <a:gd name="connsiteX2" fmla="*/ 0 w 14192"/>
                <a:gd name="connsiteY2" fmla="*/ 7049 h 14096"/>
                <a:gd name="connsiteX3" fmla="*/ 7049 w 14192"/>
                <a:gd name="connsiteY3" fmla="*/ 0 h 14096"/>
                <a:gd name="connsiteX4" fmla="*/ 14192 w 14192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1049"/>
                    <a:pt x="0" y="7049"/>
                  </a:cubicBezTo>
                  <a:cubicBezTo>
                    <a:pt x="0" y="3048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3" name="Freeform: Shape 112">
              <a:extLst>
                <a:ext uri="{FF2B5EF4-FFF2-40B4-BE49-F238E27FC236}">
                  <a16:creationId xmlns:a16="http://schemas.microsoft.com/office/drawing/2014/main" id="{4EE49F21-E336-41BC-8256-85A9AB597F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4" name="Freeform: Shape 113">
              <a:extLst>
                <a:ext uri="{FF2B5EF4-FFF2-40B4-BE49-F238E27FC236}">
                  <a16:creationId xmlns:a16="http://schemas.microsoft.com/office/drawing/2014/main" id="{C62510EE-BDCD-4393-9AD7-2D0C9A722D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5" name="Freeform: Shape 114">
              <a:extLst>
                <a:ext uri="{FF2B5EF4-FFF2-40B4-BE49-F238E27FC236}">
                  <a16:creationId xmlns:a16="http://schemas.microsoft.com/office/drawing/2014/main" id="{2420F94B-4F00-4C6C-97E3-BA5B5E6871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6" name="Freeform: Shape 115">
              <a:extLst>
                <a:ext uri="{FF2B5EF4-FFF2-40B4-BE49-F238E27FC236}">
                  <a16:creationId xmlns:a16="http://schemas.microsoft.com/office/drawing/2014/main" id="{E712560A-A110-4132-85D5-21BBBFA8C8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7" name="Freeform: Shape 116">
              <a:extLst>
                <a:ext uri="{FF2B5EF4-FFF2-40B4-BE49-F238E27FC236}">
                  <a16:creationId xmlns:a16="http://schemas.microsoft.com/office/drawing/2014/main" id="{D1E3102B-23D5-43AE-A67D-583AAA52BA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8" name="Freeform: Shape 117">
              <a:extLst>
                <a:ext uri="{FF2B5EF4-FFF2-40B4-BE49-F238E27FC236}">
                  <a16:creationId xmlns:a16="http://schemas.microsoft.com/office/drawing/2014/main" id="{9D5ABE4E-EB80-423C-BBCE-9C1B77D9B0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9" name="Freeform: Shape 118">
              <a:extLst>
                <a:ext uri="{FF2B5EF4-FFF2-40B4-BE49-F238E27FC236}">
                  <a16:creationId xmlns:a16="http://schemas.microsoft.com/office/drawing/2014/main" id="{BEB8CCC5-38F5-4892-A00B-14B645BBDF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4062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0" name="Freeform: Shape 119">
              <a:extLst>
                <a:ext uri="{FF2B5EF4-FFF2-40B4-BE49-F238E27FC236}">
                  <a16:creationId xmlns:a16="http://schemas.microsoft.com/office/drawing/2014/main" id="{8860175F-F7D5-4464-AD61-5B435528FE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1" name="Freeform: Shape 120">
              <a:extLst>
                <a:ext uri="{FF2B5EF4-FFF2-40B4-BE49-F238E27FC236}">
                  <a16:creationId xmlns:a16="http://schemas.microsoft.com/office/drawing/2014/main" id="{E28C20B0-98AA-4A5B-8CE1-236A3F6CAA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2" name="Freeform: Shape 121">
              <a:extLst>
                <a:ext uri="{FF2B5EF4-FFF2-40B4-BE49-F238E27FC236}">
                  <a16:creationId xmlns:a16="http://schemas.microsoft.com/office/drawing/2014/main" id="{8A56719F-13F0-4B75-8C04-DAACD8FD86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3" name="Freeform: Shape 122">
              <a:extLst>
                <a:ext uri="{FF2B5EF4-FFF2-40B4-BE49-F238E27FC236}">
                  <a16:creationId xmlns:a16="http://schemas.microsoft.com/office/drawing/2014/main" id="{B30555DA-285C-4859-83DE-B16FF6DB13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4" name="Freeform: Shape 123">
              <a:extLst>
                <a:ext uri="{FF2B5EF4-FFF2-40B4-BE49-F238E27FC236}">
                  <a16:creationId xmlns:a16="http://schemas.microsoft.com/office/drawing/2014/main" id="{67AF00E9-C8D6-41C4-9703-5468F51639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5" name="Freeform: Shape 124">
              <a:extLst>
                <a:ext uri="{FF2B5EF4-FFF2-40B4-BE49-F238E27FC236}">
                  <a16:creationId xmlns:a16="http://schemas.microsoft.com/office/drawing/2014/main" id="{D07F88BD-A2E8-4F25-BB43-9372C6C9F3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6" name="Freeform: Shape 125">
              <a:extLst>
                <a:ext uri="{FF2B5EF4-FFF2-40B4-BE49-F238E27FC236}">
                  <a16:creationId xmlns:a16="http://schemas.microsoft.com/office/drawing/2014/main" id="{DFAE35DA-8283-4F4B-8C00-FF8EFE39B3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9977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7" name="Freeform: Shape 126">
              <a:extLst>
                <a:ext uri="{FF2B5EF4-FFF2-40B4-BE49-F238E27FC236}">
                  <a16:creationId xmlns:a16="http://schemas.microsoft.com/office/drawing/2014/main" id="{4340DEBE-A255-48E2-B7B2-AE881651CE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8" name="Freeform: Shape 127">
              <a:extLst>
                <a:ext uri="{FF2B5EF4-FFF2-40B4-BE49-F238E27FC236}">
                  <a16:creationId xmlns:a16="http://schemas.microsoft.com/office/drawing/2014/main" id="{FE968FB9-507A-4F2E-B346-15995081B1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9" name="Freeform: Shape 128">
              <a:extLst>
                <a:ext uri="{FF2B5EF4-FFF2-40B4-BE49-F238E27FC236}">
                  <a16:creationId xmlns:a16="http://schemas.microsoft.com/office/drawing/2014/main" id="{4DA99BD8-9C2B-46BF-AA27-ED405540D1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0" name="Freeform: Shape 129">
              <a:extLst>
                <a:ext uri="{FF2B5EF4-FFF2-40B4-BE49-F238E27FC236}">
                  <a16:creationId xmlns:a16="http://schemas.microsoft.com/office/drawing/2014/main" id="{50C84F67-D2C2-48DF-8537-DF99C60240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1" name="Freeform: Shape 130">
              <a:extLst>
                <a:ext uri="{FF2B5EF4-FFF2-40B4-BE49-F238E27FC236}">
                  <a16:creationId xmlns:a16="http://schemas.microsoft.com/office/drawing/2014/main" id="{F5CAEB9A-26A6-4FBF-916B-19FC9B0BFC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2" name="Freeform: Shape 131">
              <a:extLst>
                <a:ext uri="{FF2B5EF4-FFF2-40B4-BE49-F238E27FC236}">
                  <a16:creationId xmlns:a16="http://schemas.microsoft.com/office/drawing/2014/main" id="{E4DEDE1B-4819-4E4B-849E-330D7DF56C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3" name="Freeform: Shape 132">
              <a:extLst>
                <a:ext uri="{FF2B5EF4-FFF2-40B4-BE49-F238E27FC236}">
                  <a16:creationId xmlns:a16="http://schemas.microsoft.com/office/drawing/2014/main" id="{C441B73E-F19C-4313-8F46-F600603B36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7" y="365901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4" name="Freeform: Shape 133">
              <a:extLst>
                <a:ext uri="{FF2B5EF4-FFF2-40B4-BE49-F238E27FC236}">
                  <a16:creationId xmlns:a16="http://schemas.microsoft.com/office/drawing/2014/main" id="{014FE805-EF51-4859-A6DF-CF75F9A0F5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2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5" name="Freeform: Shape 134">
              <a:extLst>
                <a:ext uri="{FF2B5EF4-FFF2-40B4-BE49-F238E27FC236}">
                  <a16:creationId xmlns:a16="http://schemas.microsoft.com/office/drawing/2014/main" id="{624CF2A5-BD9E-4570-8560-063BC70F26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2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6" name="Freeform: Shape 135">
              <a:extLst>
                <a:ext uri="{FF2B5EF4-FFF2-40B4-BE49-F238E27FC236}">
                  <a16:creationId xmlns:a16="http://schemas.microsoft.com/office/drawing/2014/main" id="{6BEC415C-7946-43B2-9AC8-348B6B5CD0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7" name="Freeform: Shape 136">
              <a:extLst>
                <a:ext uri="{FF2B5EF4-FFF2-40B4-BE49-F238E27FC236}">
                  <a16:creationId xmlns:a16="http://schemas.microsoft.com/office/drawing/2014/main" id="{1B615AD5-3365-43D4-8E16-377A2A2F97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8" name="Freeform: Shape 137">
              <a:extLst>
                <a:ext uri="{FF2B5EF4-FFF2-40B4-BE49-F238E27FC236}">
                  <a16:creationId xmlns:a16="http://schemas.microsoft.com/office/drawing/2014/main" id="{9D184DFD-DD33-491E-90FF-6E4ECA2668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9" name="Freeform: Shape 138">
              <a:extLst>
                <a:ext uri="{FF2B5EF4-FFF2-40B4-BE49-F238E27FC236}">
                  <a16:creationId xmlns:a16="http://schemas.microsoft.com/office/drawing/2014/main" id="{31B62FE1-0262-4B09-ABEA-8AA010137D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0" name="Freeform: Shape 139">
              <a:extLst>
                <a:ext uri="{FF2B5EF4-FFF2-40B4-BE49-F238E27FC236}">
                  <a16:creationId xmlns:a16="http://schemas.microsoft.com/office/drawing/2014/main" id="{20C539C6-FAA9-4EBE-93D9-1F946E1449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9" y="371816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1" name="Freeform: Shape 140">
              <a:extLst>
                <a:ext uri="{FF2B5EF4-FFF2-40B4-BE49-F238E27FC236}">
                  <a16:creationId xmlns:a16="http://schemas.microsoft.com/office/drawing/2014/main" id="{8C6EF3FF-09E5-4099-A49B-CA364A6E8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2" name="Freeform: Shape 141">
              <a:extLst>
                <a:ext uri="{FF2B5EF4-FFF2-40B4-BE49-F238E27FC236}">
                  <a16:creationId xmlns:a16="http://schemas.microsoft.com/office/drawing/2014/main" id="{B3C5E06F-8F1E-4771-AAE4-B34B1D6A3D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4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3" name="Freeform: Shape 142">
              <a:extLst>
                <a:ext uri="{FF2B5EF4-FFF2-40B4-BE49-F238E27FC236}">
                  <a16:creationId xmlns:a16="http://schemas.microsoft.com/office/drawing/2014/main" id="{538D5AE9-76CC-4AE4-B026-656EDCB01B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4" name="Freeform: Shape 143">
              <a:extLst>
                <a:ext uri="{FF2B5EF4-FFF2-40B4-BE49-F238E27FC236}">
                  <a16:creationId xmlns:a16="http://schemas.microsoft.com/office/drawing/2014/main" id="{30F1A9B9-52AB-4527-BD4A-1802F7C960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5" name="Freeform: Shape 144">
              <a:extLst>
                <a:ext uri="{FF2B5EF4-FFF2-40B4-BE49-F238E27FC236}">
                  <a16:creationId xmlns:a16="http://schemas.microsoft.com/office/drawing/2014/main" id="{46A57D78-C020-4EEF-971D-0C8802889A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6" name="Freeform: Shape 145">
              <a:extLst>
                <a:ext uri="{FF2B5EF4-FFF2-40B4-BE49-F238E27FC236}">
                  <a16:creationId xmlns:a16="http://schemas.microsoft.com/office/drawing/2014/main" id="{7666D7A3-5ABF-4EDE-A0C5-F2099B2D86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5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7" name="Freeform: Shape 146">
              <a:extLst>
                <a:ext uri="{FF2B5EF4-FFF2-40B4-BE49-F238E27FC236}">
                  <a16:creationId xmlns:a16="http://schemas.microsoft.com/office/drawing/2014/main" id="{13BC460A-E0FF-4658-A2FD-A3AF4D51DF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40" y="377741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8" name="Freeform: Shape 147">
              <a:extLst>
                <a:ext uri="{FF2B5EF4-FFF2-40B4-BE49-F238E27FC236}">
                  <a16:creationId xmlns:a16="http://schemas.microsoft.com/office/drawing/2014/main" id="{26467CC2-3AB3-4D37-8323-385B7399F7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5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9" name="Freeform: Shape 148">
              <a:extLst>
                <a:ext uri="{FF2B5EF4-FFF2-40B4-BE49-F238E27FC236}">
                  <a16:creationId xmlns:a16="http://schemas.microsoft.com/office/drawing/2014/main" id="{563A1F58-33CE-4EDF-B902-3F43F69DA2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6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0" name="Freeform: Shape 149">
              <a:extLst>
                <a:ext uri="{FF2B5EF4-FFF2-40B4-BE49-F238E27FC236}">
                  <a16:creationId xmlns:a16="http://schemas.microsoft.com/office/drawing/2014/main" id="{DDCFAB2F-7E88-4A57-999A-2506A1FE71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83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1" name="Freeform: Shape 150">
              <a:extLst>
                <a:ext uri="{FF2B5EF4-FFF2-40B4-BE49-F238E27FC236}">
                  <a16:creationId xmlns:a16="http://schemas.microsoft.com/office/drawing/2014/main" id="{571BEB66-3787-441F-BB54-80C05C6F13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35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2" name="Freeform: Shape 151">
              <a:extLst>
                <a:ext uri="{FF2B5EF4-FFF2-40B4-BE49-F238E27FC236}">
                  <a16:creationId xmlns:a16="http://schemas.microsoft.com/office/drawing/2014/main" id="{641DC095-611E-4979-8664-6C0EB878FC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82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3" name="Freeform: Shape 152">
              <a:extLst>
                <a:ext uri="{FF2B5EF4-FFF2-40B4-BE49-F238E27FC236}">
                  <a16:creationId xmlns:a16="http://schemas.microsoft.com/office/drawing/2014/main" id="{210B9ECF-D859-4919-A9D6-3208548F00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31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4" name="Freeform: Shape 153">
              <a:extLst>
                <a:ext uri="{FF2B5EF4-FFF2-40B4-BE49-F238E27FC236}">
                  <a16:creationId xmlns:a16="http://schemas.microsoft.com/office/drawing/2014/main" id="{4FBC31D4-7E98-452C-8A87-822DE0432C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481374"/>
              <a:ext cx="14097" cy="14096"/>
            </a:xfrm>
            <a:custGeom>
              <a:avLst/>
              <a:gdLst>
                <a:gd name="connsiteX0" fmla="*/ 14097 w 14097"/>
                <a:gd name="connsiteY0" fmla="*/ 7049 h 14096"/>
                <a:gd name="connsiteX1" fmla="*/ 7049 w 14097"/>
                <a:gd name="connsiteY1" fmla="*/ 14097 h 14096"/>
                <a:gd name="connsiteX2" fmla="*/ 0 w 14097"/>
                <a:gd name="connsiteY2" fmla="*/ 7049 h 14096"/>
                <a:gd name="connsiteX3" fmla="*/ 7049 w 14097"/>
                <a:gd name="connsiteY3" fmla="*/ 0 h 14096"/>
                <a:gd name="connsiteX4" fmla="*/ 14097 w 14097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5" name="Freeform: Shape 154">
              <a:extLst>
                <a:ext uri="{FF2B5EF4-FFF2-40B4-BE49-F238E27FC236}">
                  <a16:creationId xmlns:a16="http://schemas.microsoft.com/office/drawing/2014/main" id="{E302346C-F328-435B-87ED-447C6F8542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6" name="Freeform: Shape 155">
              <a:extLst>
                <a:ext uri="{FF2B5EF4-FFF2-40B4-BE49-F238E27FC236}">
                  <a16:creationId xmlns:a16="http://schemas.microsoft.com/office/drawing/2014/main" id="{B94F507E-9E94-432E-AE8A-A6CB2C5D05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9 w 14096"/>
                <a:gd name="connsiteY1" fmla="*/ 14097 h 14096"/>
                <a:gd name="connsiteX2" fmla="*/ 0 w 14096"/>
                <a:gd name="connsiteY2" fmla="*/ 7049 h 14096"/>
                <a:gd name="connsiteX3" fmla="*/ 7049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7" name="Freeform: Shape 156">
              <a:extLst>
                <a:ext uri="{FF2B5EF4-FFF2-40B4-BE49-F238E27FC236}">
                  <a16:creationId xmlns:a16="http://schemas.microsoft.com/office/drawing/2014/main" id="{1FFAC4F0-FD7F-4943-B60E-E276F8B23F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8" name="Freeform: Shape 157">
              <a:extLst>
                <a:ext uri="{FF2B5EF4-FFF2-40B4-BE49-F238E27FC236}">
                  <a16:creationId xmlns:a16="http://schemas.microsoft.com/office/drawing/2014/main" id="{A8A5D871-92FD-43C3-BF94-0B524FA7D3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9" name="Freeform: Shape 158">
              <a:extLst>
                <a:ext uri="{FF2B5EF4-FFF2-40B4-BE49-F238E27FC236}">
                  <a16:creationId xmlns:a16="http://schemas.microsoft.com/office/drawing/2014/main" id="{6A79A241-1665-453E-ADD4-18892D4F85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48137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0" name="Freeform: Shape 159">
              <a:extLst>
                <a:ext uri="{FF2B5EF4-FFF2-40B4-BE49-F238E27FC236}">
                  <a16:creationId xmlns:a16="http://schemas.microsoft.com/office/drawing/2014/main" id="{81EABE18-4189-4E07-93C9-9B76673E3E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40622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1" name="Freeform: Shape 160">
              <a:extLst>
                <a:ext uri="{FF2B5EF4-FFF2-40B4-BE49-F238E27FC236}">
                  <a16:creationId xmlns:a16="http://schemas.microsoft.com/office/drawing/2014/main" id="{B658A0EE-6F09-4EF7-B5E7-F23A556BDA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4062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2" name="Freeform: Shape 161">
              <a:extLst>
                <a:ext uri="{FF2B5EF4-FFF2-40B4-BE49-F238E27FC236}">
                  <a16:creationId xmlns:a16="http://schemas.microsoft.com/office/drawing/2014/main" id="{15EB019C-C95B-4DE3-BD17-DC20F8007A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406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3" name="Freeform: Shape 162">
              <a:extLst>
                <a:ext uri="{FF2B5EF4-FFF2-40B4-BE49-F238E27FC236}">
                  <a16:creationId xmlns:a16="http://schemas.microsoft.com/office/drawing/2014/main" id="{2948B3ED-79C1-47C8-B712-0BFB5536C3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4062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4" name="Freeform: Shape 163">
              <a:extLst>
                <a:ext uri="{FF2B5EF4-FFF2-40B4-BE49-F238E27FC236}">
                  <a16:creationId xmlns:a16="http://schemas.microsoft.com/office/drawing/2014/main" id="{13387DB9-900B-422D-90F7-C5C7EB5D59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4063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5" name="Freeform: Shape 164">
              <a:extLst>
                <a:ext uri="{FF2B5EF4-FFF2-40B4-BE49-F238E27FC236}">
                  <a16:creationId xmlns:a16="http://schemas.microsoft.com/office/drawing/2014/main" id="{48FDCCF3-E6D6-4CD0-9D47-02FE785C7A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40631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6" name="Freeform: Shape 165">
              <a:extLst>
                <a:ext uri="{FF2B5EF4-FFF2-40B4-BE49-F238E27FC236}">
                  <a16:creationId xmlns:a16="http://schemas.microsoft.com/office/drawing/2014/main" id="{BC14E8F6-33F6-47CE-9A24-EA71D71496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99781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7" name="Freeform: Shape 166">
              <a:extLst>
                <a:ext uri="{FF2B5EF4-FFF2-40B4-BE49-F238E27FC236}">
                  <a16:creationId xmlns:a16="http://schemas.microsoft.com/office/drawing/2014/main" id="{F78CC38F-63FC-4552-B17B-8D79D3C8F8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8" name="Freeform: Shape 167">
              <a:extLst>
                <a:ext uri="{FF2B5EF4-FFF2-40B4-BE49-F238E27FC236}">
                  <a16:creationId xmlns:a16="http://schemas.microsoft.com/office/drawing/2014/main" id="{89042823-A002-49CE-B03D-ED1291DC13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9" name="Freeform: Shape 168">
              <a:extLst>
                <a:ext uri="{FF2B5EF4-FFF2-40B4-BE49-F238E27FC236}">
                  <a16:creationId xmlns:a16="http://schemas.microsoft.com/office/drawing/2014/main" id="{96EFC6CE-198B-489B-B1EE-72CE842628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0" name="Freeform: Shape 169">
              <a:extLst>
                <a:ext uri="{FF2B5EF4-FFF2-40B4-BE49-F238E27FC236}">
                  <a16:creationId xmlns:a16="http://schemas.microsoft.com/office/drawing/2014/main" id="{49FEA23D-54D9-45D7-9325-1E2F638C9C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9978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1" name="Freeform: Shape 170">
              <a:extLst>
                <a:ext uri="{FF2B5EF4-FFF2-40B4-BE49-F238E27FC236}">
                  <a16:creationId xmlns:a16="http://schemas.microsoft.com/office/drawing/2014/main" id="{2DB04EE3-370F-49CE-BCFE-C2999C3CF2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9978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2" name="Freeform: Shape 171">
              <a:extLst>
                <a:ext uri="{FF2B5EF4-FFF2-40B4-BE49-F238E27FC236}">
                  <a16:creationId xmlns:a16="http://schemas.microsoft.com/office/drawing/2014/main" id="{8BCBCC34-797D-41A8-8AD1-7E03E1BBFF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659026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3" name="Freeform: Shape 172">
              <a:extLst>
                <a:ext uri="{FF2B5EF4-FFF2-40B4-BE49-F238E27FC236}">
                  <a16:creationId xmlns:a16="http://schemas.microsoft.com/office/drawing/2014/main" id="{AFF5C1F8-0EDE-4835-89E6-1FCB2EA395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4" name="Freeform: Shape 173">
              <a:extLst>
                <a:ext uri="{FF2B5EF4-FFF2-40B4-BE49-F238E27FC236}">
                  <a16:creationId xmlns:a16="http://schemas.microsoft.com/office/drawing/2014/main" id="{6171D504-6300-457C-AFCC-064DBB3FCC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5" name="Freeform: Shape 174">
              <a:extLst>
                <a:ext uri="{FF2B5EF4-FFF2-40B4-BE49-F238E27FC236}">
                  <a16:creationId xmlns:a16="http://schemas.microsoft.com/office/drawing/2014/main" id="{62ACE739-C8C4-4495-B04C-C3AFC44811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6" name="Freeform: Shape 175">
              <a:extLst>
                <a:ext uri="{FF2B5EF4-FFF2-40B4-BE49-F238E27FC236}">
                  <a16:creationId xmlns:a16="http://schemas.microsoft.com/office/drawing/2014/main" id="{3F4771CD-CDCA-4FFE-8EF5-E42D1781E7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7" name="Freeform: Shape 176">
              <a:extLst>
                <a:ext uri="{FF2B5EF4-FFF2-40B4-BE49-F238E27FC236}">
                  <a16:creationId xmlns:a16="http://schemas.microsoft.com/office/drawing/2014/main" id="{A10C0BFE-A8F9-4E21-9DFD-37A4D26C62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8" name="Freeform: Shape 177">
              <a:extLst>
                <a:ext uri="{FF2B5EF4-FFF2-40B4-BE49-F238E27FC236}">
                  <a16:creationId xmlns:a16="http://schemas.microsoft.com/office/drawing/2014/main" id="{4D8D4EF9-4EF7-4538-A4AE-439F9335EA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718177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9" name="Freeform: Shape 178">
              <a:extLst>
                <a:ext uri="{FF2B5EF4-FFF2-40B4-BE49-F238E27FC236}">
                  <a16:creationId xmlns:a16="http://schemas.microsoft.com/office/drawing/2014/main" id="{7E0500AB-5662-43B9-95C2-2EC80CC54F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0" name="Freeform: Shape 179">
              <a:extLst>
                <a:ext uri="{FF2B5EF4-FFF2-40B4-BE49-F238E27FC236}">
                  <a16:creationId xmlns:a16="http://schemas.microsoft.com/office/drawing/2014/main" id="{984021AD-A6A2-4CDA-A953-72FBA7598B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1" name="Freeform: Shape 180">
              <a:extLst>
                <a:ext uri="{FF2B5EF4-FFF2-40B4-BE49-F238E27FC236}">
                  <a16:creationId xmlns:a16="http://schemas.microsoft.com/office/drawing/2014/main" id="{FD1FBF47-CAC8-4385-9DC7-C9BB6167EA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2" name="Freeform: Shape 181">
              <a:extLst>
                <a:ext uri="{FF2B5EF4-FFF2-40B4-BE49-F238E27FC236}">
                  <a16:creationId xmlns:a16="http://schemas.microsoft.com/office/drawing/2014/main" id="{FBAEE482-005F-4288-8D66-09EA246C45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71817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3" name="Freeform: Shape 182">
              <a:extLst>
                <a:ext uri="{FF2B5EF4-FFF2-40B4-BE49-F238E27FC236}">
                  <a16:creationId xmlns:a16="http://schemas.microsoft.com/office/drawing/2014/main" id="{2C5DCF49-33DE-4AFF-818E-42F59F280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71817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4" name="Freeform: Shape 183">
              <a:extLst>
                <a:ext uri="{FF2B5EF4-FFF2-40B4-BE49-F238E27FC236}">
                  <a16:creationId xmlns:a16="http://schemas.microsoft.com/office/drawing/2014/main" id="{866903F3-208B-46D5-925B-254DC74291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2" y="3777419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5" name="Freeform: Shape 184">
              <a:extLst>
                <a:ext uri="{FF2B5EF4-FFF2-40B4-BE49-F238E27FC236}">
                  <a16:creationId xmlns:a16="http://schemas.microsoft.com/office/drawing/2014/main" id="{2550D219-E342-4A38-BB89-575C1EE7A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2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6" name="Freeform: Shape 185">
              <a:extLst>
                <a:ext uri="{FF2B5EF4-FFF2-40B4-BE49-F238E27FC236}">
                  <a16:creationId xmlns:a16="http://schemas.microsoft.com/office/drawing/2014/main" id="{5B5485FC-95D0-4660-9594-2C9BD3B776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8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7" name="Freeform: Shape 186">
              <a:extLst>
                <a:ext uri="{FF2B5EF4-FFF2-40B4-BE49-F238E27FC236}">
                  <a16:creationId xmlns:a16="http://schemas.microsoft.com/office/drawing/2014/main" id="{2EA358DA-C7E8-4DF8-B7D6-CC58295655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4" y="3777383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8" name="Freeform: Shape 187">
              <a:extLst>
                <a:ext uri="{FF2B5EF4-FFF2-40B4-BE49-F238E27FC236}">
                  <a16:creationId xmlns:a16="http://schemas.microsoft.com/office/drawing/2014/main" id="{7990E8BB-4369-4845-8436-A6F3FE1D1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87" y="377742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9" name="Freeform: Shape 188">
              <a:extLst>
                <a:ext uri="{FF2B5EF4-FFF2-40B4-BE49-F238E27FC236}">
                  <a16:creationId xmlns:a16="http://schemas.microsoft.com/office/drawing/2014/main" id="{D6C050C5-1951-434B-A7FE-D271E73F82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4" y="37774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pSp>
        <p:nvGrpSpPr>
          <p:cNvPr id="191" name="Graphic 4">
            <a:extLst>
              <a:ext uri="{FF2B5EF4-FFF2-40B4-BE49-F238E27FC236}">
                <a16:creationId xmlns:a16="http://schemas.microsoft.com/office/drawing/2014/main" id="{773717CC-ECEE-4ABF-BA61-C59F468017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80915" y="4748271"/>
            <a:ext cx="1330536" cy="1330521"/>
            <a:chOff x="5734037" y="3067039"/>
            <a:chExt cx="724483" cy="724489"/>
          </a:xfrm>
          <a:solidFill>
            <a:schemeClr val="bg1">
              <a:alpha val="60000"/>
            </a:schemeClr>
          </a:solidFill>
        </p:grpSpPr>
        <p:sp>
          <p:nvSpPr>
            <p:cNvPr id="192" name="Freeform: Shape 191">
              <a:extLst>
                <a:ext uri="{FF2B5EF4-FFF2-40B4-BE49-F238E27FC236}">
                  <a16:creationId xmlns:a16="http://schemas.microsoft.com/office/drawing/2014/main" id="{9A4FAE41-62DF-4B8E-BD66-8EC206E0E3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067039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3" name="Freeform: Shape 192">
              <a:extLst>
                <a:ext uri="{FF2B5EF4-FFF2-40B4-BE49-F238E27FC236}">
                  <a16:creationId xmlns:a16="http://schemas.microsoft.com/office/drawing/2014/main" id="{564C7F1F-5546-40DC-A16B-C9A3E45777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4" name="Freeform: Shape 193">
              <a:extLst>
                <a:ext uri="{FF2B5EF4-FFF2-40B4-BE49-F238E27FC236}">
                  <a16:creationId xmlns:a16="http://schemas.microsoft.com/office/drawing/2014/main" id="{45583216-FC24-4B75-9703-DBEC401FF8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5" name="Freeform: Shape 194">
              <a:extLst>
                <a:ext uri="{FF2B5EF4-FFF2-40B4-BE49-F238E27FC236}">
                  <a16:creationId xmlns:a16="http://schemas.microsoft.com/office/drawing/2014/main" id="{2FD0A70D-2E7E-4048-8145-0F45EDBBCE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6" name="Freeform: Shape 195">
              <a:extLst>
                <a:ext uri="{FF2B5EF4-FFF2-40B4-BE49-F238E27FC236}">
                  <a16:creationId xmlns:a16="http://schemas.microsoft.com/office/drawing/2014/main" id="{B703C78E-D176-4455-B7B5-2DB4F418DB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7" name="Freeform: Shape 196">
              <a:extLst>
                <a:ext uri="{FF2B5EF4-FFF2-40B4-BE49-F238E27FC236}">
                  <a16:creationId xmlns:a16="http://schemas.microsoft.com/office/drawing/2014/main" id="{AD23B98E-D1FB-4BD9-BA4A-060BC8266E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8" name="Freeform: Shape 197">
              <a:extLst>
                <a:ext uri="{FF2B5EF4-FFF2-40B4-BE49-F238E27FC236}">
                  <a16:creationId xmlns:a16="http://schemas.microsoft.com/office/drawing/2014/main" id="{C1541992-EEDB-4D6B-BDA9-B66E58A170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9" name="Freeform: Shape 198">
              <a:extLst>
                <a:ext uri="{FF2B5EF4-FFF2-40B4-BE49-F238E27FC236}">
                  <a16:creationId xmlns:a16="http://schemas.microsoft.com/office/drawing/2014/main" id="{08072B3B-B852-4186-ACFE-F614251324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26284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0" name="Freeform: Shape 199">
              <a:extLst>
                <a:ext uri="{FF2B5EF4-FFF2-40B4-BE49-F238E27FC236}">
                  <a16:creationId xmlns:a16="http://schemas.microsoft.com/office/drawing/2014/main" id="{7B5DD2CA-BCBA-4F3E-B472-840067686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2628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1" name="Freeform: Shape 200">
              <a:extLst>
                <a:ext uri="{FF2B5EF4-FFF2-40B4-BE49-F238E27FC236}">
                  <a16:creationId xmlns:a16="http://schemas.microsoft.com/office/drawing/2014/main" id="{C7335DFE-05E4-4D45-B035-1D85E7648E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2" name="Freeform: Shape 201">
              <a:extLst>
                <a:ext uri="{FF2B5EF4-FFF2-40B4-BE49-F238E27FC236}">
                  <a16:creationId xmlns:a16="http://schemas.microsoft.com/office/drawing/2014/main" id="{ADCF9375-A092-491A-960D-A4DBB376C3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3" name="Freeform: Shape 202">
              <a:extLst>
                <a:ext uri="{FF2B5EF4-FFF2-40B4-BE49-F238E27FC236}">
                  <a16:creationId xmlns:a16="http://schemas.microsoft.com/office/drawing/2014/main" id="{95341599-7E99-490F-9AF8-07EAE5C8DB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4" name="Freeform: Shape 203">
              <a:extLst>
                <a:ext uri="{FF2B5EF4-FFF2-40B4-BE49-F238E27FC236}">
                  <a16:creationId xmlns:a16="http://schemas.microsoft.com/office/drawing/2014/main" id="{E1C55EB0-818A-46E6-8D53-5503100290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12628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8 w 14097"/>
                <a:gd name="connsiteY1" fmla="*/ 14097 h 14097"/>
                <a:gd name="connsiteX2" fmla="*/ 0 w 14097"/>
                <a:gd name="connsiteY2" fmla="*/ 7049 h 14097"/>
                <a:gd name="connsiteX3" fmla="*/ 7048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5" name="Freeform: Shape 204">
              <a:extLst>
                <a:ext uri="{FF2B5EF4-FFF2-40B4-BE49-F238E27FC236}">
                  <a16:creationId xmlns:a16="http://schemas.microsoft.com/office/drawing/2014/main" id="{319B036C-5BD8-4F3B-8935-96D50F410D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6" name="Freeform: Shape 205">
              <a:extLst>
                <a:ext uri="{FF2B5EF4-FFF2-40B4-BE49-F238E27FC236}">
                  <a16:creationId xmlns:a16="http://schemas.microsoft.com/office/drawing/2014/main" id="{A8445880-106C-4DC8-A250-D132F0D6F3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8543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7" name="Freeform: Shape 206">
              <a:extLst>
                <a:ext uri="{FF2B5EF4-FFF2-40B4-BE49-F238E27FC236}">
                  <a16:creationId xmlns:a16="http://schemas.microsoft.com/office/drawing/2014/main" id="{952AA1DD-5DBE-43CD-9B85-63C7626929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8" name="Freeform: Shape 207">
              <a:extLst>
                <a:ext uri="{FF2B5EF4-FFF2-40B4-BE49-F238E27FC236}">
                  <a16:creationId xmlns:a16="http://schemas.microsoft.com/office/drawing/2014/main" id="{2A412466-ED73-4944-83CE-224B1769C2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9" name="Freeform: Shape 208">
              <a:extLst>
                <a:ext uri="{FF2B5EF4-FFF2-40B4-BE49-F238E27FC236}">
                  <a16:creationId xmlns:a16="http://schemas.microsoft.com/office/drawing/2014/main" id="{807E195A-10DB-494C-A547-E1D0C6F616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0" name="Freeform: Shape 209">
              <a:extLst>
                <a:ext uri="{FF2B5EF4-FFF2-40B4-BE49-F238E27FC236}">
                  <a16:creationId xmlns:a16="http://schemas.microsoft.com/office/drawing/2014/main" id="{4CD4AECE-734D-4B90-984F-B2ABFA2B6F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1" name="Freeform: Shape 210">
              <a:extLst>
                <a:ext uri="{FF2B5EF4-FFF2-40B4-BE49-F238E27FC236}">
                  <a16:creationId xmlns:a16="http://schemas.microsoft.com/office/drawing/2014/main" id="{2927072E-8001-4AD1-A4C4-2EDBA3BF87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2" name="Freeform: Shape 211">
              <a:extLst>
                <a:ext uri="{FF2B5EF4-FFF2-40B4-BE49-F238E27FC236}">
                  <a16:creationId xmlns:a16="http://schemas.microsoft.com/office/drawing/2014/main" id="{499D6F50-E593-46A3-81D8-73389276B2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3" name="Freeform: Shape 212">
              <a:extLst>
                <a:ext uri="{FF2B5EF4-FFF2-40B4-BE49-F238E27FC236}">
                  <a16:creationId xmlns:a16="http://schemas.microsoft.com/office/drawing/2014/main" id="{7A96E600-84B4-452B-AE40-295FC5807E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24467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4" name="Freeform: Shape 213">
              <a:extLst>
                <a:ext uri="{FF2B5EF4-FFF2-40B4-BE49-F238E27FC236}">
                  <a16:creationId xmlns:a16="http://schemas.microsoft.com/office/drawing/2014/main" id="{CBBA17AC-C1AB-4BFC-A051-457275D1D6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244677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5" name="Freeform: Shape 214">
              <a:extLst>
                <a:ext uri="{FF2B5EF4-FFF2-40B4-BE49-F238E27FC236}">
                  <a16:creationId xmlns:a16="http://schemas.microsoft.com/office/drawing/2014/main" id="{488E850C-90D5-4D0F-A57D-7809327EF3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6" name="Freeform: Shape 215">
              <a:extLst>
                <a:ext uri="{FF2B5EF4-FFF2-40B4-BE49-F238E27FC236}">
                  <a16:creationId xmlns:a16="http://schemas.microsoft.com/office/drawing/2014/main" id="{9F98D808-AB13-4D8D-B4C5-9D32153462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7" name="Freeform: Shape 216">
              <a:extLst>
                <a:ext uri="{FF2B5EF4-FFF2-40B4-BE49-F238E27FC236}">
                  <a16:creationId xmlns:a16="http://schemas.microsoft.com/office/drawing/2014/main" id="{95AFFBC0-FF37-4117-86FA-21ABDA17AB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8" name="Freeform: Shape 217">
              <a:extLst>
                <a:ext uri="{FF2B5EF4-FFF2-40B4-BE49-F238E27FC236}">
                  <a16:creationId xmlns:a16="http://schemas.microsoft.com/office/drawing/2014/main" id="{ED0AC42A-17B0-4154-968C-CAE2A04C28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24467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9" name="Freeform: Shape 218">
              <a:extLst>
                <a:ext uri="{FF2B5EF4-FFF2-40B4-BE49-F238E27FC236}">
                  <a16:creationId xmlns:a16="http://schemas.microsoft.com/office/drawing/2014/main" id="{4A7A31A0-8490-4B9D-B9CC-7FF28053EB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0" name="Freeform: Shape 219">
              <a:extLst>
                <a:ext uri="{FF2B5EF4-FFF2-40B4-BE49-F238E27FC236}">
                  <a16:creationId xmlns:a16="http://schemas.microsoft.com/office/drawing/2014/main" id="{8188899C-6A74-43D8-B36C-F86B278C89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0382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1" name="Freeform: Shape 220">
              <a:extLst>
                <a:ext uri="{FF2B5EF4-FFF2-40B4-BE49-F238E27FC236}">
                  <a16:creationId xmlns:a16="http://schemas.microsoft.com/office/drawing/2014/main" id="{1537EAA6-95B6-4674-A7B9-40F9AB7F59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2" name="Freeform: Shape 221">
              <a:extLst>
                <a:ext uri="{FF2B5EF4-FFF2-40B4-BE49-F238E27FC236}">
                  <a16:creationId xmlns:a16="http://schemas.microsoft.com/office/drawing/2014/main" id="{F4B29507-C08F-4764-B703-0EB33A0FAC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3" name="Freeform: Shape 222">
              <a:extLst>
                <a:ext uri="{FF2B5EF4-FFF2-40B4-BE49-F238E27FC236}">
                  <a16:creationId xmlns:a16="http://schemas.microsoft.com/office/drawing/2014/main" id="{4200E500-6A99-47FC-A30F-FA4C85DA8C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4" name="Freeform: Shape 223">
              <a:extLst>
                <a:ext uri="{FF2B5EF4-FFF2-40B4-BE49-F238E27FC236}">
                  <a16:creationId xmlns:a16="http://schemas.microsoft.com/office/drawing/2014/main" id="{9558677C-76AD-451F-AEEE-C5FEE4179C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5" name="Freeform: Shape 224">
              <a:extLst>
                <a:ext uri="{FF2B5EF4-FFF2-40B4-BE49-F238E27FC236}">
                  <a16:creationId xmlns:a16="http://schemas.microsoft.com/office/drawing/2014/main" id="{79E472E5-A81A-44E7-AEBA-C3A593497B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6" name="Freeform: Shape 225">
              <a:extLst>
                <a:ext uri="{FF2B5EF4-FFF2-40B4-BE49-F238E27FC236}">
                  <a16:creationId xmlns:a16="http://schemas.microsoft.com/office/drawing/2014/main" id="{5CD54F54-9E41-4635-A533-6CC6515E13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7" name="Freeform: Shape 226">
              <a:extLst>
                <a:ext uri="{FF2B5EF4-FFF2-40B4-BE49-F238E27FC236}">
                  <a16:creationId xmlns:a16="http://schemas.microsoft.com/office/drawing/2014/main" id="{B22D6F46-74C0-49D9-8CD8-BC125E973D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63074"/>
              <a:ext cx="14192" cy="14097"/>
            </a:xfrm>
            <a:custGeom>
              <a:avLst/>
              <a:gdLst>
                <a:gd name="connsiteX0" fmla="*/ 14192 w 14192"/>
                <a:gd name="connsiteY0" fmla="*/ 7048 h 14097"/>
                <a:gd name="connsiteX1" fmla="*/ 7144 w 14192"/>
                <a:gd name="connsiteY1" fmla="*/ 14097 h 14097"/>
                <a:gd name="connsiteX2" fmla="*/ 0 w 14192"/>
                <a:gd name="connsiteY2" fmla="*/ 7048 h 14097"/>
                <a:gd name="connsiteX3" fmla="*/ 7049 w 14192"/>
                <a:gd name="connsiteY3" fmla="*/ 0 h 14097"/>
                <a:gd name="connsiteX4" fmla="*/ 14192 w 14192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8" name="Freeform: Shape 227">
              <a:extLst>
                <a:ext uri="{FF2B5EF4-FFF2-40B4-BE49-F238E27FC236}">
                  <a16:creationId xmlns:a16="http://schemas.microsoft.com/office/drawing/2014/main" id="{C6FAA6EC-EDF6-4522-ACD8-8D4F7FF872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9" name="Freeform: Shape 228">
              <a:extLst>
                <a:ext uri="{FF2B5EF4-FFF2-40B4-BE49-F238E27FC236}">
                  <a16:creationId xmlns:a16="http://schemas.microsoft.com/office/drawing/2014/main" id="{5F8364DC-ED1A-482D-A418-7941B199CB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0" name="Freeform: Shape 229">
              <a:extLst>
                <a:ext uri="{FF2B5EF4-FFF2-40B4-BE49-F238E27FC236}">
                  <a16:creationId xmlns:a16="http://schemas.microsoft.com/office/drawing/2014/main" id="{1896D361-70A8-4528-940B-F306550F88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1" name="Freeform: Shape 230">
              <a:extLst>
                <a:ext uri="{FF2B5EF4-FFF2-40B4-BE49-F238E27FC236}">
                  <a16:creationId xmlns:a16="http://schemas.microsoft.com/office/drawing/2014/main" id="{4D1CB00A-0CE1-4E25-ADCE-9562845F54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2" name="Freeform: Shape 231">
              <a:extLst>
                <a:ext uri="{FF2B5EF4-FFF2-40B4-BE49-F238E27FC236}">
                  <a16:creationId xmlns:a16="http://schemas.microsoft.com/office/drawing/2014/main" id="{E1B6761E-B7C6-4218-B95F-F6DEC0066D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63074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8 w 14097"/>
                <a:gd name="connsiteY1" fmla="*/ 14097 h 14097"/>
                <a:gd name="connsiteX2" fmla="*/ 0 w 14097"/>
                <a:gd name="connsiteY2" fmla="*/ 7048 h 14097"/>
                <a:gd name="connsiteX3" fmla="*/ 7048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3" name="Freeform: Shape 232">
              <a:extLst>
                <a:ext uri="{FF2B5EF4-FFF2-40B4-BE49-F238E27FC236}">
                  <a16:creationId xmlns:a16="http://schemas.microsoft.com/office/drawing/2014/main" id="{CA081177-DAC3-4667-91A1-4CC885D4A1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4" name="Freeform: Shape 233">
              <a:extLst>
                <a:ext uri="{FF2B5EF4-FFF2-40B4-BE49-F238E27FC236}">
                  <a16:creationId xmlns:a16="http://schemas.microsoft.com/office/drawing/2014/main" id="{435007DC-BB8D-43BA-9598-AE79AA262E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2222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5" name="Freeform: Shape 234">
              <a:extLst>
                <a:ext uri="{FF2B5EF4-FFF2-40B4-BE49-F238E27FC236}">
                  <a16:creationId xmlns:a16="http://schemas.microsoft.com/office/drawing/2014/main" id="{46628B8A-02EC-44EF-B52C-5EBAFBCF9C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6" name="Freeform: Shape 235">
              <a:extLst>
                <a:ext uri="{FF2B5EF4-FFF2-40B4-BE49-F238E27FC236}">
                  <a16:creationId xmlns:a16="http://schemas.microsoft.com/office/drawing/2014/main" id="{2DACEC99-8F4C-495C-8EAA-670A3A02ED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7" name="Freeform: Shape 236">
              <a:extLst>
                <a:ext uri="{FF2B5EF4-FFF2-40B4-BE49-F238E27FC236}">
                  <a16:creationId xmlns:a16="http://schemas.microsoft.com/office/drawing/2014/main" id="{C8EFEAD4-1425-4357-9D8A-F326DABC6E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8" name="Freeform: Shape 237">
              <a:extLst>
                <a:ext uri="{FF2B5EF4-FFF2-40B4-BE49-F238E27FC236}">
                  <a16:creationId xmlns:a16="http://schemas.microsoft.com/office/drawing/2014/main" id="{FDA70E94-A082-47D4-B4F8-142AEF1DC3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9" name="Freeform: Shape 238">
              <a:extLst>
                <a:ext uri="{FF2B5EF4-FFF2-40B4-BE49-F238E27FC236}">
                  <a16:creationId xmlns:a16="http://schemas.microsoft.com/office/drawing/2014/main" id="{10E96E8A-1EEA-4F1D-8CFE-12DC9B9E7A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0" name="Freeform: Shape 239">
              <a:extLst>
                <a:ext uri="{FF2B5EF4-FFF2-40B4-BE49-F238E27FC236}">
                  <a16:creationId xmlns:a16="http://schemas.microsoft.com/office/drawing/2014/main" id="{B12D7CC4-A548-4FF7-A6B2-9151CFA9E3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1" name="Freeform: Shape 240">
              <a:extLst>
                <a:ext uri="{FF2B5EF4-FFF2-40B4-BE49-F238E27FC236}">
                  <a16:creationId xmlns:a16="http://schemas.microsoft.com/office/drawing/2014/main" id="{CB3F1C68-B597-4669-87F8-C80124ABE0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6953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2" name="Freeform: Shape 241">
              <a:extLst>
                <a:ext uri="{FF2B5EF4-FFF2-40B4-BE49-F238E27FC236}">
                  <a16:creationId xmlns:a16="http://schemas.microsoft.com/office/drawing/2014/main" id="{A57037D2-0958-4F34-815F-C8CA7F86AE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3" name="Freeform: Shape 242">
              <a:extLst>
                <a:ext uri="{FF2B5EF4-FFF2-40B4-BE49-F238E27FC236}">
                  <a16:creationId xmlns:a16="http://schemas.microsoft.com/office/drawing/2014/main" id="{30AF3969-3F11-4157-B4B9-33B1314623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9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4" name="Freeform: Shape 243">
              <a:extLst>
                <a:ext uri="{FF2B5EF4-FFF2-40B4-BE49-F238E27FC236}">
                  <a16:creationId xmlns:a16="http://schemas.microsoft.com/office/drawing/2014/main" id="{51D613E3-18F5-4426-ADEB-DEC123E16B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5" name="Freeform: Shape 244">
              <a:extLst>
                <a:ext uri="{FF2B5EF4-FFF2-40B4-BE49-F238E27FC236}">
                  <a16:creationId xmlns:a16="http://schemas.microsoft.com/office/drawing/2014/main" id="{1DC25548-A3A9-4018-A29B-6972D353F9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6" name="Freeform: Shape 245">
              <a:extLst>
                <a:ext uri="{FF2B5EF4-FFF2-40B4-BE49-F238E27FC236}">
                  <a16:creationId xmlns:a16="http://schemas.microsoft.com/office/drawing/2014/main" id="{7EDE6372-94D2-435D-BD43-A20072D807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7" name="Freeform: Shape 246">
              <a:extLst>
                <a:ext uri="{FF2B5EF4-FFF2-40B4-BE49-F238E27FC236}">
                  <a16:creationId xmlns:a16="http://schemas.microsoft.com/office/drawing/2014/main" id="{729575A6-77E2-4199-8F0A-27C89330A0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26281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8" name="Freeform: Shape 247">
              <a:extLst>
                <a:ext uri="{FF2B5EF4-FFF2-40B4-BE49-F238E27FC236}">
                  <a16:creationId xmlns:a16="http://schemas.microsoft.com/office/drawing/2014/main" id="{12EB506D-59AD-4011-80F8-36A2BDB954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9" name="Freeform: Shape 248">
              <a:extLst>
                <a:ext uri="{FF2B5EF4-FFF2-40B4-BE49-F238E27FC236}">
                  <a16:creationId xmlns:a16="http://schemas.microsoft.com/office/drawing/2014/main" id="{92FD46FA-14EB-46A2-B4A3-ECD1F49BAC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0" name="Freeform: Shape 249">
              <a:extLst>
                <a:ext uri="{FF2B5EF4-FFF2-40B4-BE49-F238E27FC236}">
                  <a16:creationId xmlns:a16="http://schemas.microsoft.com/office/drawing/2014/main" id="{1CD84E07-49A9-40E3-B34C-91C156C9C6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1" name="Freeform: Shape 250">
              <a:extLst>
                <a:ext uri="{FF2B5EF4-FFF2-40B4-BE49-F238E27FC236}">
                  <a16:creationId xmlns:a16="http://schemas.microsoft.com/office/drawing/2014/main" id="{F3090306-C384-44A0-8C38-77397133BA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2" name="Freeform: Shape 251">
              <a:extLst>
                <a:ext uri="{FF2B5EF4-FFF2-40B4-BE49-F238E27FC236}">
                  <a16:creationId xmlns:a16="http://schemas.microsoft.com/office/drawing/2014/main" id="{3515E97E-31A4-4273-AB55-8EAD74CB9E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2628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3" name="Freeform: Shape 252">
              <a:extLst>
                <a:ext uri="{FF2B5EF4-FFF2-40B4-BE49-F238E27FC236}">
                  <a16:creationId xmlns:a16="http://schemas.microsoft.com/office/drawing/2014/main" id="{792F63CA-0494-43E2-A0AA-37C35C8326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85433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4" name="Freeform: Shape 253">
              <a:extLst>
                <a:ext uri="{FF2B5EF4-FFF2-40B4-BE49-F238E27FC236}">
                  <a16:creationId xmlns:a16="http://schemas.microsoft.com/office/drawing/2014/main" id="{5389A040-E4CC-4CE7-8B9F-40ECA9ACE1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5" name="Freeform: Shape 254">
              <a:extLst>
                <a:ext uri="{FF2B5EF4-FFF2-40B4-BE49-F238E27FC236}">
                  <a16:creationId xmlns:a16="http://schemas.microsoft.com/office/drawing/2014/main" id="{1BA51B23-705C-49BE-B606-8A9B623E0A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6" name="Freeform: Shape 255">
              <a:extLst>
                <a:ext uri="{FF2B5EF4-FFF2-40B4-BE49-F238E27FC236}">
                  <a16:creationId xmlns:a16="http://schemas.microsoft.com/office/drawing/2014/main" id="{B16EF17A-F451-4B5B-9052-33A9116E9D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7" name="Freeform: Shape 256">
              <a:extLst>
                <a:ext uri="{FF2B5EF4-FFF2-40B4-BE49-F238E27FC236}">
                  <a16:creationId xmlns:a16="http://schemas.microsoft.com/office/drawing/2014/main" id="{1B20B7D1-27D7-4E1A-A317-E9E7A105A9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8" name="Freeform: Shape 257">
              <a:extLst>
                <a:ext uri="{FF2B5EF4-FFF2-40B4-BE49-F238E27FC236}">
                  <a16:creationId xmlns:a16="http://schemas.microsoft.com/office/drawing/2014/main" id="{1E3FADAF-FD1D-45B2-A40D-EBDD536E75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85432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9" name="Freeform: Shape 258">
              <a:extLst>
                <a:ext uri="{FF2B5EF4-FFF2-40B4-BE49-F238E27FC236}">
                  <a16:creationId xmlns:a16="http://schemas.microsoft.com/office/drawing/2014/main" id="{301257BA-BCE2-4479-A04F-A9DBFAF928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244676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0" name="Freeform: Shape 259">
              <a:extLst>
                <a:ext uri="{FF2B5EF4-FFF2-40B4-BE49-F238E27FC236}">
                  <a16:creationId xmlns:a16="http://schemas.microsoft.com/office/drawing/2014/main" id="{619D0ABC-04D9-405A-A52F-5EEC01762A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1" name="Freeform: Shape 260">
              <a:extLst>
                <a:ext uri="{FF2B5EF4-FFF2-40B4-BE49-F238E27FC236}">
                  <a16:creationId xmlns:a16="http://schemas.microsoft.com/office/drawing/2014/main" id="{123AE5C7-608A-47A7-B7A1-55662B70BF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2" name="Freeform: Shape 261">
              <a:extLst>
                <a:ext uri="{FF2B5EF4-FFF2-40B4-BE49-F238E27FC236}">
                  <a16:creationId xmlns:a16="http://schemas.microsoft.com/office/drawing/2014/main" id="{957BDA1A-3081-45EB-A31E-3F98EC6DC3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3" name="Freeform: Shape 262">
              <a:extLst>
                <a:ext uri="{FF2B5EF4-FFF2-40B4-BE49-F238E27FC236}">
                  <a16:creationId xmlns:a16="http://schemas.microsoft.com/office/drawing/2014/main" id="{683DDA50-C794-4DC5-8297-CFDEB8DCB4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4" name="Freeform: Shape 263">
              <a:extLst>
                <a:ext uri="{FF2B5EF4-FFF2-40B4-BE49-F238E27FC236}">
                  <a16:creationId xmlns:a16="http://schemas.microsoft.com/office/drawing/2014/main" id="{FA42024A-A832-4635-9CE6-B968232CE8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24467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5" name="Freeform: Shape 264">
              <a:extLst>
                <a:ext uri="{FF2B5EF4-FFF2-40B4-BE49-F238E27FC236}">
                  <a16:creationId xmlns:a16="http://schemas.microsoft.com/office/drawing/2014/main" id="{564D00AA-3E68-4F56-80A0-08D5DFFB61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6" name="Freeform: Shape 265">
              <a:extLst>
                <a:ext uri="{FF2B5EF4-FFF2-40B4-BE49-F238E27FC236}">
                  <a16:creationId xmlns:a16="http://schemas.microsoft.com/office/drawing/2014/main" id="{D988A711-E3E8-4172-AFE1-60E93FF10A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7" name="Freeform: Shape 266">
              <a:extLst>
                <a:ext uri="{FF2B5EF4-FFF2-40B4-BE49-F238E27FC236}">
                  <a16:creationId xmlns:a16="http://schemas.microsoft.com/office/drawing/2014/main" id="{7A89FF34-EE34-461C-A3EF-73AC3801B9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8" name="Freeform: Shape 267">
              <a:extLst>
                <a:ext uri="{FF2B5EF4-FFF2-40B4-BE49-F238E27FC236}">
                  <a16:creationId xmlns:a16="http://schemas.microsoft.com/office/drawing/2014/main" id="{80D55E43-BE59-444D-B32B-9C0306A126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9" name="Freeform: Shape 268">
              <a:extLst>
                <a:ext uri="{FF2B5EF4-FFF2-40B4-BE49-F238E27FC236}">
                  <a16:creationId xmlns:a16="http://schemas.microsoft.com/office/drawing/2014/main" id="{639C823F-B16B-4DF7-BA6E-0D832AAB27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0" name="Freeform: Shape 269">
              <a:extLst>
                <a:ext uri="{FF2B5EF4-FFF2-40B4-BE49-F238E27FC236}">
                  <a16:creationId xmlns:a16="http://schemas.microsoft.com/office/drawing/2014/main" id="{2E623C08-172F-41EA-90CB-59ED0D583B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1" name="Freeform: Shape 270">
              <a:extLst>
                <a:ext uri="{FF2B5EF4-FFF2-40B4-BE49-F238E27FC236}">
                  <a16:creationId xmlns:a16="http://schemas.microsoft.com/office/drawing/2014/main" id="{94C0577F-0FF9-47D5-8C6D-FC7B4CC318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2" name="Freeform: Shape 271">
              <a:extLst>
                <a:ext uri="{FF2B5EF4-FFF2-40B4-BE49-F238E27FC236}">
                  <a16:creationId xmlns:a16="http://schemas.microsoft.com/office/drawing/2014/main" id="{30C80E9D-7909-4C52-ACAD-80FF874F99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3" name="Freeform: Shape 272">
              <a:extLst>
                <a:ext uri="{FF2B5EF4-FFF2-40B4-BE49-F238E27FC236}">
                  <a16:creationId xmlns:a16="http://schemas.microsoft.com/office/drawing/2014/main" id="{2B9598CE-4E74-4A54-BAB8-59379D2114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4" name="Freeform: Shape 273">
              <a:extLst>
                <a:ext uri="{FF2B5EF4-FFF2-40B4-BE49-F238E27FC236}">
                  <a16:creationId xmlns:a16="http://schemas.microsoft.com/office/drawing/2014/main" id="{E7188EAA-47E1-4B73-8682-C74A0421BE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5" name="Freeform: Shape 274">
              <a:extLst>
                <a:ext uri="{FF2B5EF4-FFF2-40B4-BE49-F238E27FC236}">
                  <a16:creationId xmlns:a16="http://schemas.microsoft.com/office/drawing/2014/main" id="{36900E8B-61F2-411F-B29F-A9CDC6E811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6" name="Freeform: Shape 275">
              <a:extLst>
                <a:ext uri="{FF2B5EF4-FFF2-40B4-BE49-F238E27FC236}">
                  <a16:creationId xmlns:a16="http://schemas.microsoft.com/office/drawing/2014/main" id="{0A25598A-334A-487D-9604-4753EAE81E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63074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7" name="Freeform: Shape 276">
              <a:extLst>
                <a:ext uri="{FF2B5EF4-FFF2-40B4-BE49-F238E27FC236}">
                  <a16:creationId xmlns:a16="http://schemas.microsoft.com/office/drawing/2014/main" id="{C8DBE472-045A-491C-AB7C-4153EE2B00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8" name="Freeform: Shape 277">
              <a:extLst>
                <a:ext uri="{FF2B5EF4-FFF2-40B4-BE49-F238E27FC236}">
                  <a16:creationId xmlns:a16="http://schemas.microsoft.com/office/drawing/2014/main" id="{2F6DD374-5D5F-48BB-8135-8F37EE2C23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9" name="Freeform: Shape 278">
              <a:extLst>
                <a:ext uri="{FF2B5EF4-FFF2-40B4-BE49-F238E27FC236}">
                  <a16:creationId xmlns:a16="http://schemas.microsoft.com/office/drawing/2014/main" id="{386B8A5A-00D0-4291-937B-931B3F19CD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0" name="Freeform: Shape 279">
              <a:extLst>
                <a:ext uri="{FF2B5EF4-FFF2-40B4-BE49-F238E27FC236}">
                  <a16:creationId xmlns:a16="http://schemas.microsoft.com/office/drawing/2014/main" id="{89C10BFA-8067-495D-810E-1F4085F7B4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1" name="Freeform: Shape 280">
              <a:extLst>
                <a:ext uri="{FF2B5EF4-FFF2-40B4-BE49-F238E27FC236}">
                  <a16:creationId xmlns:a16="http://schemas.microsoft.com/office/drawing/2014/main" id="{51F94E69-8294-4AB3-A457-3BD4ACF085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2" name="Freeform: Shape 281">
              <a:extLst>
                <a:ext uri="{FF2B5EF4-FFF2-40B4-BE49-F238E27FC236}">
                  <a16:creationId xmlns:a16="http://schemas.microsoft.com/office/drawing/2014/main" id="{AD2859C5-45C5-4EE2-8272-0FA7A02353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4222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3" name="Freeform: Shape 282">
              <a:extLst>
                <a:ext uri="{FF2B5EF4-FFF2-40B4-BE49-F238E27FC236}">
                  <a16:creationId xmlns:a16="http://schemas.microsoft.com/office/drawing/2014/main" id="{14AFB321-1B9D-41AF-9686-8C689A3F4B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81374"/>
              <a:ext cx="14192" cy="14096"/>
            </a:xfrm>
            <a:custGeom>
              <a:avLst/>
              <a:gdLst>
                <a:gd name="connsiteX0" fmla="*/ 14192 w 14192"/>
                <a:gd name="connsiteY0" fmla="*/ 7049 h 14096"/>
                <a:gd name="connsiteX1" fmla="*/ 7144 w 14192"/>
                <a:gd name="connsiteY1" fmla="*/ 14097 h 14096"/>
                <a:gd name="connsiteX2" fmla="*/ 0 w 14192"/>
                <a:gd name="connsiteY2" fmla="*/ 7049 h 14096"/>
                <a:gd name="connsiteX3" fmla="*/ 7049 w 14192"/>
                <a:gd name="connsiteY3" fmla="*/ 0 h 14096"/>
                <a:gd name="connsiteX4" fmla="*/ 14192 w 14192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1049"/>
                    <a:pt x="0" y="7049"/>
                  </a:cubicBezTo>
                  <a:cubicBezTo>
                    <a:pt x="0" y="3048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4" name="Freeform: Shape 283">
              <a:extLst>
                <a:ext uri="{FF2B5EF4-FFF2-40B4-BE49-F238E27FC236}">
                  <a16:creationId xmlns:a16="http://schemas.microsoft.com/office/drawing/2014/main" id="{5C4403F4-D893-4E4C-8DFE-E79AE6A62A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5" name="Freeform: Shape 284">
              <a:extLst>
                <a:ext uri="{FF2B5EF4-FFF2-40B4-BE49-F238E27FC236}">
                  <a16:creationId xmlns:a16="http://schemas.microsoft.com/office/drawing/2014/main" id="{BA894316-677B-4B51-AF19-0D3FAF96A7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6" name="Freeform: Shape 285">
              <a:extLst>
                <a:ext uri="{FF2B5EF4-FFF2-40B4-BE49-F238E27FC236}">
                  <a16:creationId xmlns:a16="http://schemas.microsoft.com/office/drawing/2014/main" id="{07FDE9AD-8F5A-44B0-AC7E-30148150D0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7" name="Freeform: Shape 286">
              <a:extLst>
                <a:ext uri="{FF2B5EF4-FFF2-40B4-BE49-F238E27FC236}">
                  <a16:creationId xmlns:a16="http://schemas.microsoft.com/office/drawing/2014/main" id="{A4D0E6BA-489D-4EA4-994E-225F7D078B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8" name="Freeform: Shape 287">
              <a:extLst>
                <a:ext uri="{FF2B5EF4-FFF2-40B4-BE49-F238E27FC236}">
                  <a16:creationId xmlns:a16="http://schemas.microsoft.com/office/drawing/2014/main" id="{7EDFBCCB-EC92-4860-BBDB-2EC6355FEE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9" name="Freeform: Shape 288">
              <a:extLst>
                <a:ext uri="{FF2B5EF4-FFF2-40B4-BE49-F238E27FC236}">
                  <a16:creationId xmlns:a16="http://schemas.microsoft.com/office/drawing/2014/main" id="{459DBA8E-2EB0-4C51-A161-2C595B89D4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0" name="Freeform: Shape 289">
              <a:extLst>
                <a:ext uri="{FF2B5EF4-FFF2-40B4-BE49-F238E27FC236}">
                  <a16:creationId xmlns:a16="http://schemas.microsoft.com/office/drawing/2014/main" id="{FB1BA285-9A95-49B7-A098-F38400D92B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4062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1" name="Freeform: Shape 290">
              <a:extLst>
                <a:ext uri="{FF2B5EF4-FFF2-40B4-BE49-F238E27FC236}">
                  <a16:creationId xmlns:a16="http://schemas.microsoft.com/office/drawing/2014/main" id="{D29C405E-90F5-4AB5-8B5F-3CA2F1815A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2" name="Freeform: Shape 291">
              <a:extLst>
                <a:ext uri="{FF2B5EF4-FFF2-40B4-BE49-F238E27FC236}">
                  <a16:creationId xmlns:a16="http://schemas.microsoft.com/office/drawing/2014/main" id="{F7214FFD-3321-412F-9CA5-4BC6E874F9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3" name="Freeform: Shape 292">
              <a:extLst>
                <a:ext uri="{FF2B5EF4-FFF2-40B4-BE49-F238E27FC236}">
                  <a16:creationId xmlns:a16="http://schemas.microsoft.com/office/drawing/2014/main" id="{5F16C3D8-64A1-443D-92A7-EA97518A63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4" name="Freeform: Shape 293">
              <a:extLst>
                <a:ext uri="{FF2B5EF4-FFF2-40B4-BE49-F238E27FC236}">
                  <a16:creationId xmlns:a16="http://schemas.microsoft.com/office/drawing/2014/main" id="{7E4EFAB9-436A-4B6B-A16B-8DA3F614A8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5" name="Freeform: Shape 294">
              <a:extLst>
                <a:ext uri="{FF2B5EF4-FFF2-40B4-BE49-F238E27FC236}">
                  <a16:creationId xmlns:a16="http://schemas.microsoft.com/office/drawing/2014/main" id="{037DDFC3-D7A5-443D-8417-D723296DA7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6" name="Freeform: Shape 295">
              <a:extLst>
                <a:ext uri="{FF2B5EF4-FFF2-40B4-BE49-F238E27FC236}">
                  <a16:creationId xmlns:a16="http://schemas.microsoft.com/office/drawing/2014/main" id="{253AC142-F4B4-47E8-BBEE-F7D0F8547F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7" name="Freeform: Shape 296">
              <a:extLst>
                <a:ext uri="{FF2B5EF4-FFF2-40B4-BE49-F238E27FC236}">
                  <a16:creationId xmlns:a16="http://schemas.microsoft.com/office/drawing/2014/main" id="{890AAA82-94E2-41D0-AE92-9C87195CCB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9977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8" name="Freeform: Shape 297">
              <a:extLst>
                <a:ext uri="{FF2B5EF4-FFF2-40B4-BE49-F238E27FC236}">
                  <a16:creationId xmlns:a16="http://schemas.microsoft.com/office/drawing/2014/main" id="{FD33B856-EF4E-40FC-BDA0-9E26203D03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9" name="Freeform: Shape 298">
              <a:extLst>
                <a:ext uri="{FF2B5EF4-FFF2-40B4-BE49-F238E27FC236}">
                  <a16:creationId xmlns:a16="http://schemas.microsoft.com/office/drawing/2014/main" id="{24AEBF58-C8A2-4D00-9AFB-B5012AEA36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0" name="Freeform: Shape 299">
              <a:extLst>
                <a:ext uri="{FF2B5EF4-FFF2-40B4-BE49-F238E27FC236}">
                  <a16:creationId xmlns:a16="http://schemas.microsoft.com/office/drawing/2014/main" id="{21270E55-4211-4529-BDC3-29B80BDF50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1" name="Freeform: Shape 300">
              <a:extLst>
                <a:ext uri="{FF2B5EF4-FFF2-40B4-BE49-F238E27FC236}">
                  <a16:creationId xmlns:a16="http://schemas.microsoft.com/office/drawing/2014/main" id="{16DD7E91-EFBB-4DD7-B30F-4A13C20BED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2" name="Freeform: Shape 301">
              <a:extLst>
                <a:ext uri="{FF2B5EF4-FFF2-40B4-BE49-F238E27FC236}">
                  <a16:creationId xmlns:a16="http://schemas.microsoft.com/office/drawing/2014/main" id="{96260F31-66FB-4E2C-801E-701C2B859A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3" name="Freeform: Shape 302">
              <a:extLst>
                <a:ext uri="{FF2B5EF4-FFF2-40B4-BE49-F238E27FC236}">
                  <a16:creationId xmlns:a16="http://schemas.microsoft.com/office/drawing/2014/main" id="{B5FEE1C9-3961-4400-AD3E-B5AD93A474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4" name="Freeform: Shape 303">
              <a:extLst>
                <a:ext uri="{FF2B5EF4-FFF2-40B4-BE49-F238E27FC236}">
                  <a16:creationId xmlns:a16="http://schemas.microsoft.com/office/drawing/2014/main" id="{34E1BE05-269F-4A13-99FE-2A973A0E77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7" y="365901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5" name="Freeform: Shape 304">
              <a:extLst>
                <a:ext uri="{FF2B5EF4-FFF2-40B4-BE49-F238E27FC236}">
                  <a16:creationId xmlns:a16="http://schemas.microsoft.com/office/drawing/2014/main" id="{2D591FBD-65C6-46C4-AF19-875D652DCF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2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6" name="Freeform: Shape 305">
              <a:extLst>
                <a:ext uri="{FF2B5EF4-FFF2-40B4-BE49-F238E27FC236}">
                  <a16:creationId xmlns:a16="http://schemas.microsoft.com/office/drawing/2014/main" id="{85F7E635-CB45-4346-BBFB-10FF0576AF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2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7" name="Freeform: Shape 306">
              <a:extLst>
                <a:ext uri="{FF2B5EF4-FFF2-40B4-BE49-F238E27FC236}">
                  <a16:creationId xmlns:a16="http://schemas.microsoft.com/office/drawing/2014/main" id="{3BDAC885-F0B3-4D66-8587-4384652983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8" name="Freeform: Shape 307">
              <a:extLst>
                <a:ext uri="{FF2B5EF4-FFF2-40B4-BE49-F238E27FC236}">
                  <a16:creationId xmlns:a16="http://schemas.microsoft.com/office/drawing/2014/main" id="{3427A7E1-71C9-42CC-9CAF-53642DC4D0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9" name="Freeform: Shape 308">
              <a:extLst>
                <a:ext uri="{FF2B5EF4-FFF2-40B4-BE49-F238E27FC236}">
                  <a16:creationId xmlns:a16="http://schemas.microsoft.com/office/drawing/2014/main" id="{20BF60C4-2E5D-473E-96B6-D22BB8536F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0" name="Freeform: Shape 309">
              <a:extLst>
                <a:ext uri="{FF2B5EF4-FFF2-40B4-BE49-F238E27FC236}">
                  <a16:creationId xmlns:a16="http://schemas.microsoft.com/office/drawing/2014/main" id="{C4703732-1088-4448-ACC0-D8BD901B2C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1" name="Freeform: Shape 310">
              <a:extLst>
                <a:ext uri="{FF2B5EF4-FFF2-40B4-BE49-F238E27FC236}">
                  <a16:creationId xmlns:a16="http://schemas.microsoft.com/office/drawing/2014/main" id="{6777D706-23BF-4962-98D3-D5AE7DF4EC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9" y="371816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2" name="Freeform: Shape 311">
              <a:extLst>
                <a:ext uri="{FF2B5EF4-FFF2-40B4-BE49-F238E27FC236}">
                  <a16:creationId xmlns:a16="http://schemas.microsoft.com/office/drawing/2014/main" id="{783FF777-4C59-44D0-9441-2B40E0A70E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3" name="Freeform: Shape 312">
              <a:extLst>
                <a:ext uri="{FF2B5EF4-FFF2-40B4-BE49-F238E27FC236}">
                  <a16:creationId xmlns:a16="http://schemas.microsoft.com/office/drawing/2014/main" id="{2037F33C-65F4-44B6-9CB2-D32D1552C6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4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4" name="Freeform: Shape 313">
              <a:extLst>
                <a:ext uri="{FF2B5EF4-FFF2-40B4-BE49-F238E27FC236}">
                  <a16:creationId xmlns:a16="http://schemas.microsoft.com/office/drawing/2014/main" id="{E73BA403-F3FD-4D76-A516-5698375D64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5" name="Freeform: Shape 314">
              <a:extLst>
                <a:ext uri="{FF2B5EF4-FFF2-40B4-BE49-F238E27FC236}">
                  <a16:creationId xmlns:a16="http://schemas.microsoft.com/office/drawing/2014/main" id="{0AF0D29B-415A-4327-A4B4-B5DC8F0AC0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6" name="Freeform: Shape 315">
              <a:extLst>
                <a:ext uri="{FF2B5EF4-FFF2-40B4-BE49-F238E27FC236}">
                  <a16:creationId xmlns:a16="http://schemas.microsoft.com/office/drawing/2014/main" id="{374A9388-F55E-4F94-817D-5BFF0B59E7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7" name="Freeform: Shape 316">
              <a:extLst>
                <a:ext uri="{FF2B5EF4-FFF2-40B4-BE49-F238E27FC236}">
                  <a16:creationId xmlns:a16="http://schemas.microsoft.com/office/drawing/2014/main" id="{30C52183-F223-4E0A-B713-C91589CEB8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5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8" name="Freeform: Shape 317">
              <a:extLst>
                <a:ext uri="{FF2B5EF4-FFF2-40B4-BE49-F238E27FC236}">
                  <a16:creationId xmlns:a16="http://schemas.microsoft.com/office/drawing/2014/main" id="{A6BEE030-DC6B-4CB1-A01B-95CC825525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40" y="377741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9" name="Freeform: Shape 318">
              <a:extLst>
                <a:ext uri="{FF2B5EF4-FFF2-40B4-BE49-F238E27FC236}">
                  <a16:creationId xmlns:a16="http://schemas.microsoft.com/office/drawing/2014/main" id="{2D41CF67-37BB-443C-85CF-2A05174FD4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5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0" name="Freeform: Shape 319">
              <a:extLst>
                <a:ext uri="{FF2B5EF4-FFF2-40B4-BE49-F238E27FC236}">
                  <a16:creationId xmlns:a16="http://schemas.microsoft.com/office/drawing/2014/main" id="{65A449CF-396F-45B8-B268-6824A4E89B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6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1" name="Freeform: Shape 320">
              <a:extLst>
                <a:ext uri="{FF2B5EF4-FFF2-40B4-BE49-F238E27FC236}">
                  <a16:creationId xmlns:a16="http://schemas.microsoft.com/office/drawing/2014/main" id="{9C20A7EF-7013-4D6C-ADD8-868A931DF2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83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2" name="Freeform: Shape 321">
              <a:extLst>
                <a:ext uri="{FF2B5EF4-FFF2-40B4-BE49-F238E27FC236}">
                  <a16:creationId xmlns:a16="http://schemas.microsoft.com/office/drawing/2014/main" id="{F787692C-3BA9-4D4D-82F8-E497797AAE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35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3" name="Freeform: Shape 322">
              <a:extLst>
                <a:ext uri="{FF2B5EF4-FFF2-40B4-BE49-F238E27FC236}">
                  <a16:creationId xmlns:a16="http://schemas.microsoft.com/office/drawing/2014/main" id="{A6D539D6-A55E-40F5-83AC-A773405241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82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4" name="Freeform: Shape 323">
              <a:extLst>
                <a:ext uri="{FF2B5EF4-FFF2-40B4-BE49-F238E27FC236}">
                  <a16:creationId xmlns:a16="http://schemas.microsoft.com/office/drawing/2014/main" id="{D4D7922F-CA55-4202-B99F-ED303E7044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31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5" name="Freeform: Shape 324">
              <a:extLst>
                <a:ext uri="{FF2B5EF4-FFF2-40B4-BE49-F238E27FC236}">
                  <a16:creationId xmlns:a16="http://schemas.microsoft.com/office/drawing/2014/main" id="{4120C846-A602-4B6C-9C07-11D2B0F8A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481374"/>
              <a:ext cx="14097" cy="14096"/>
            </a:xfrm>
            <a:custGeom>
              <a:avLst/>
              <a:gdLst>
                <a:gd name="connsiteX0" fmla="*/ 14097 w 14097"/>
                <a:gd name="connsiteY0" fmla="*/ 7049 h 14096"/>
                <a:gd name="connsiteX1" fmla="*/ 7049 w 14097"/>
                <a:gd name="connsiteY1" fmla="*/ 14097 h 14096"/>
                <a:gd name="connsiteX2" fmla="*/ 0 w 14097"/>
                <a:gd name="connsiteY2" fmla="*/ 7049 h 14096"/>
                <a:gd name="connsiteX3" fmla="*/ 7049 w 14097"/>
                <a:gd name="connsiteY3" fmla="*/ 0 h 14096"/>
                <a:gd name="connsiteX4" fmla="*/ 14097 w 14097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6" name="Freeform: Shape 325">
              <a:extLst>
                <a:ext uri="{FF2B5EF4-FFF2-40B4-BE49-F238E27FC236}">
                  <a16:creationId xmlns:a16="http://schemas.microsoft.com/office/drawing/2014/main" id="{84B5D527-4684-45F5-84CE-73642492DB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7" name="Freeform: Shape 326">
              <a:extLst>
                <a:ext uri="{FF2B5EF4-FFF2-40B4-BE49-F238E27FC236}">
                  <a16:creationId xmlns:a16="http://schemas.microsoft.com/office/drawing/2014/main" id="{FF31CF21-8169-4D45-A115-9CF8D37189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9 w 14096"/>
                <a:gd name="connsiteY1" fmla="*/ 14097 h 14096"/>
                <a:gd name="connsiteX2" fmla="*/ 0 w 14096"/>
                <a:gd name="connsiteY2" fmla="*/ 7049 h 14096"/>
                <a:gd name="connsiteX3" fmla="*/ 7049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8" name="Freeform: Shape 327">
              <a:extLst>
                <a:ext uri="{FF2B5EF4-FFF2-40B4-BE49-F238E27FC236}">
                  <a16:creationId xmlns:a16="http://schemas.microsoft.com/office/drawing/2014/main" id="{DA8762B9-9CD8-4676-93F5-6C9358A940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9" name="Freeform: Shape 328">
              <a:extLst>
                <a:ext uri="{FF2B5EF4-FFF2-40B4-BE49-F238E27FC236}">
                  <a16:creationId xmlns:a16="http://schemas.microsoft.com/office/drawing/2014/main" id="{A183E80A-70D1-4F52-A92D-D396648CCB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0" name="Freeform: Shape 329">
              <a:extLst>
                <a:ext uri="{FF2B5EF4-FFF2-40B4-BE49-F238E27FC236}">
                  <a16:creationId xmlns:a16="http://schemas.microsoft.com/office/drawing/2014/main" id="{83FBB0F7-E17E-4890-9B66-3625BA1468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48137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1" name="Freeform: Shape 330">
              <a:extLst>
                <a:ext uri="{FF2B5EF4-FFF2-40B4-BE49-F238E27FC236}">
                  <a16:creationId xmlns:a16="http://schemas.microsoft.com/office/drawing/2014/main" id="{708E7BF1-2D4D-44AB-A5CC-0ED91B8462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40622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2" name="Freeform: Shape 331">
              <a:extLst>
                <a:ext uri="{FF2B5EF4-FFF2-40B4-BE49-F238E27FC236}">
                  <a16:creationId xmlns:a16="http://schemas.microsoft.com/office/drawing/2014/main" id="{4B468C4E-6F63-4172-AE1F-8965744DBC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4062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3" name="Freeform: Shape 332">
              <a:extLst>
                <a:ext uri="{FF2B5EF4-FFF2-40B4-BE49-F238E27FC236}">
                  <a16:creationId xmlns:a16="http://schemas.microsoft.com/office/drawing/2014/main" id="{974C7149-F567-4D55-8F48-511DCF3A81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406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4" name="Freeform: Shape 333">
              <a:extLst>
                <a:ext uri="{FF2B5EF4-FFF2-40B4-BE49-F238E27FC236}">
                  <a16:creationId xmlns:a16="http://schemas.microsoft.com/office/drawing/2014/main" id="{54A551FA-7E10-4D28-9A10-B9A06C0780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4062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5" name="Freeform: Shape 334">
              <a:extLst>
                <a:ext uri="{FF2B5EF4-FFF2-40B4-BE49-F238E27FC236}">
                  <a16:creationId xmlns:a16="http://schemas.microsoft.com/office/drawing/2014/main" id="{1D04F3C0-CE2C-4B8D-A5BD-0E994FD8D9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4063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6" name="Freeform: Shape 335">
              <a:extLst>
                <a:ext uri="{FF2B5EF4-FFF2-40B4-BE49-F238E27FC236}">
                  <a16:creationId xmlns:a16="http://schemas.microsoft.com/office/drawing/2014/main" id="{D2EA9230-DD52-48A9-B268-56744EA506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40631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7" name="Freeform: Shape 336">
              <a:extLst>
                <a:ext uri="{FF2B5EF4-FFF2-40B4-BE49-F238E27FC236}">
                  <a16:creationId xmlns:a16="http://schemas.microsoft.com/office/drawing/2014/main" id="{043A05F5-A8CF-4D01-AF12-95D1ECAE46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99781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8" name="Freeform: Shape 337">
              <a:extLst>
                <a:ext uri="{FF2B5EF4-FFF2-40B4-BE49-F238E27FC236}">
                  <a16:creationId xmlns:a16="http://schemas.microsoft.com/office/drawing/2014/main" id="{1F47C6BC-BD1A-4291-B018-05E5A72E4B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9" name="Freeform: Shape 338">
              <a:extLst>
                <a:ext uri="{FF2B5EF4-FFF2-40B4-BE49-F238E27FC236}">
                  <a16:creationId xmlns:a16="http://schemas.microsoft.com/office/drawing/2014/main" id="{E5B89844-FD17-4048-A3F5-35E390C6EF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0" name="Freeform: Shape 339">
              <a:extLst>
                <a:ext uri="{FF2B5EF4-FFF2-40B4-BE49-F238E27FC236}">
                  <a16:creationId xmlns:a16="http://schemas.microsoft.com/office/drawing/2014/main" id="{B5593F34-8B0E-4D34-9781-B594E2F5D7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1" name="Freeform: Shape 340">
              <a:extLst>
                <a:ext uri="{FF2B5EF4-FFF2-40B4-BE49-F238E27FC236}">
                  <a16:creationId xmlns:a16="http://schemas.microsoft.com/office/drawing/2014/main" id="{4428E4BB-2263-4D19-8254-C9B54B8565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9978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2" name="Freeform: Shape 341">
              <a:extLst>
                <a:ext uri="{FF2B5EF4-FFF2-40B4-BE49-F238E27FC236}">
                  <a16:creationId xmlns:a16="http://schemas.microsoft.com/office/drawing/2014/main" id="{2366216E-6EA2-4872-8370-C5EC22520F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9978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3" name="Freeform: Shape 342">
              <a:extLst>
                <a:ext uri="{FF2B5EF4-FFF2-40B4-BE49-F238E27FC236}">
                  <a16:creationId xmlns:a16="http://schemas.microsoft.com/office/drawing/2014/main" id="{D66F8E3F-BF33-4F99-A1F0-EB5885BF2C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659026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4" name="Freeform: Shape 343">
              <a:extLst>
                <a:ext uri="{FF2B5EF4-FFF2-40B4-BE49-F238E27FC236}">
                  <a16:creationId xmlns:a16="http://schemas.microsoft.com/office/drawing/2014/main" id="{EB506747-ED9D-43EA-BD67-DF7971849E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5" name="Freeform: Shape 344">
              <a:extLst>
                <a:ext uri="{FF2B5EF4-FFF2-40B4-BE49-F238E27FC236}">
                  <a16:creationId xmlns:a16="http://schemas.microsoft.com/office/drawing/2014/main" id="{AC803CE8-FFF7-40EA-AF62-102724C324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6" name="Freeform: Shape 345">
              <a:extLst>
                <a:ext uri="{FF2B5EF4-FFF2-40B4-BE49-F238E27FC236}">
                  <a16:creationId xmlns:a16="http://schemas.microsoft.com/office/drawing/2014/main" id="{7EF6FFCA-06CC-4395-AEB0-425719A42D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7" name="Freeform: Shape 346">
              <a:extLst>
                <a:ext uri="{FF2B5EF4-FFF2-40B4-BE49-F238E27FC236}">
                  <a16:creationId xmlns:a16="http://schemas.microsoft.com/office/drawing/2014/main" id="{0D95F285-AAC0-4F32-8665-2677878BD3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8" name="Freeform: Shape 347">
              <a:extLst>
                <a:ext uri="{FF2B5EF4-FFF2-40B4-BE49-F238E27FC236}">
                  <a16:creationId xmlns:a16="http://schemas.microsoft.com/office/drawing/2014/main" id="{8DFCCA2E-BF12-4D26-A5A4-A03387546A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9" name="Freeform: Shape 348">
              <a:extLst>
                <a:ext uri="{FF2B5EF4-FFF2-40B4-BE49-F238E27FC236}">
                  <a16:creationId xmlns:a16="http://schemas.microsoft.com/office/drawing/2014/main" id="{2ABEAC60-6AC3-4D6A-95F9-2E79F6BE00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718177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0" name="Freeform: Shape 349">
              <a:extLst>
                <a:ext uri="{FF2B5EF4-FFF2-40B4-BE49-F238E27FC236}">
                  <a16:creationId xmlns:a16="http://schemas.microsoft.com/office/drawing/2014/main" id="{FA6015B7-49FE-4729-B2F4-585F0F305F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1" name="Freeform: Shape 350">
              <a:extLst>
                <a:ext uri="{FF2B5EF4-FFF2-40B4-BE49-F238E27FC236}">
                  <a16:creationId xmlns:a16="http://schemas.microsoft.com/office/drawing/2014/main" id="{D611DEB1-76FE-4625-9449-88E52D15F4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2" name="Freeform: Shape 351">
              <a:extLst>
                <a:ext uri="{FF2B5EF4-FFF2-40B4-BE49-F238E27FC236}">
                  <a16:creationId xmlns:a16="http://schemas.microsoft.com/office/drawing/2014/main" id="{97F031C1-1AA7-4CA7-ADD3-E0577626E1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3" name="Freeform: Shape 352">
              <a:extLst>
                <a:ext uri="{FF2B5EF4-FFF2-40B4-BE49-F238E27FC236}">
                  <a16:creationId xmlns:a16="http://schemas.microsoft.com/office/drawing/2014/main" id="{96F5D0CB-22E6-4536-8403-F42527F31F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71817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4" name="Freeform: Shape 353">
              <a:extLst>
                <a:ext uri="{FF2B5EF4-FFF2-40B4-BE49-F238E27FC236}">
                  <a16:creationId xmlns:a16="http://schemas.microsoft.com/office/drawing/2014/main" id="{A32718AB-7401-4F66-9C77-E06C3CF7CD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71817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5" name="Freeform: Shape 354">
              <a:extLst>
                <a:ext uri="{FF2B5EF4-FFF2-40B4-BE49-F238E27FC236}">
                  <a16:creationId xmlns:a16="http://schemas.microsoft.com/office/drawing/2014/main" id="{85B6B5F1-D1E4-45A3-8117-348D02D2A3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2" y="3777419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6" name="Freeform: Shape 355">
              <a:extLst>
                <a:ext uri="{FF2B5EF4-FFF2-40B4-BE49-F238E27FC236}">
                  <a16:creationId xmlns:a16="http://schemas.microsoft.com/office/drawing/2014/main" id="{534869FD-184C-42DB-B9DA-293DB67E5E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2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7" name="Freeform: Shape 356">
              <a:extLst>
                <a:ext uri="{FF2B5EF4-FFF2-40B4-BE49-F238E27FC236}">
                  <a16:creationId xmlns:a16="http://schemas.microsoft.com/office/drawing/2014/main" id="{A781504F-CAFD-4201-B288-8B4A809B43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8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8" name="Freeform: Shape 357">
              <a:extLst>
                <a:ext uri="{FF2B5EF4-FFF2-40B4-BE49-F238E27FC236}">
                  <a16:creationId xmlns:a16="http://schemas.microsoft.com/office/drawing/2014/main" id="{D9FC8348-2BA6-4631-8AA7-D63CD898C5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4" y="3777383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9" name="Freeform: Shape 358">
              <a:extLst>
                <a:ext uri="{FF2B5EF4-FFF2-40B4-BE49-F238E27FC236}">
                  <a16:creationId xmlns:a16="http://schemas.microsoft.com/office/drawing/2014/main" id="{C1AF95A2-64EA-45E2-A43B-1EBD569109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87" y="377742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0" name="Freeform: Shape 359">
              <a:extLst>
                <a:ext uri="{FF2B5EF4-FFF2-40B4-BE49-F238E27FC236}">
                  <a16:creationId xmlns:a16="http://schemas.microsoft.com/office/drawing/2014/main" id="{CFC80050-240D-434A-BFCB-DE4DA4FAFB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4" y="37774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E18098-A813-7361-37C5-C73FA84523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77270" y="1130846"/>
            <a:ext cx="4974771" cy="4351338"/>
          </a:xfrm>
        </p:spPr>
        <p:txBody>
          <a:bodyPr>
            <a:normAutofit/>
          </a:bodyPr>
          <a:lstStyle/>
          <a:p>
            <a:r>
              <a:rPr lang="en-GB" sz="1300" b="1" i="1" u="sng">
                <a:solidFill>
                  <a:schemeClr val="bg1"/>
                </a:solidFill>
              </a:rPr>
              <a:t>Duty to invest – </a:t>
            </a:r>
          </a:p>
          <a:p>
            <a:pPr marL="0" indent="0">
              <a:buNone/>
            </a:pPr>
            <a:endParaRPr lang="en-GB" sz="1300">
              <a:solidFill>
                <a:schemeClr val="bg1"/>
              </a:solidFill>
            </a:endParaRPr>
          </a:p>
          <a:p>
            <a:r>
              <a:rPr lang="en-GB" sz="1300">
                <a:solidFill>
                  <a:schemeClr val="bg1"/>
                </a:solidFill>
              </a:rPr>
              <a:t>Only if the trust instrument says so or under the Trustees Act 2000. </a:t>
            </a:r>
          </a:p>
          <a:p>
            <a:endParaRPr lang="en-GB" sz="1300">
              <a:solidFill>
                <a:schemeClr val="bg1"/>
              </a:solidFill>
            </a:endParaRPr>
          </a:p>
          <a:p>
            <a:r>
              <a:rPr lang="en-GB" sz="1300">
                <a:solidFill>
                  <a:schemeClr val="bg1"/>
                </a:solidFill>
              </a:rPr>
              <a:t>Under the Trustees Act 2000 it would be governed under S.3 and S.4 (Criteria for investment) </a:t>
            </a:r>
          </a:p>
          <a:p>
            <a:endParaRPr lang="en-GB" sz="1300">
              <a:solidFill>
                <a:schemeClr val="bg1"/>
              </a:solidFill>
            </a:endParaRPr>
          </a:p>
          <a:p>
            <a:r>
              <a:rPr lang="en-GB" sz="1300">
                <a:solidFill>
                  <a:schemeClr val="bg1"/>
                </a:solidFill>
              </a:rPr>
              <a:t>S.7 General powers and applicable to all trusts. </a:t>
            </a:r>
          </a:p>
          <a:p>
            <a:endParaRPr lang="en-GB" sz="1300">
              <a:solidFill>
                <a:schemeClr val="bg1"/>
              </a:solidFill>
            </a:endParaRPr>
          </a:p>
          <a:p>
            <a:r>
              <a:rPr lang="en-GB" sz="1300">
                <a:solidFill>
                  <a:schemeClr val="bg1"/>
                </a:solidFill>
              </a:rPr>
              <a:t>Duty of care – applies to a range of elements under Schedule 1. </a:t>
            </a:r>
          </a:p>
          <a:p>
            <a:endParaRPr lang="en-GB" sz="1300">
              <a:solidFill>
                <a:schemeClr val="bg1"/>
              </a:solidFill>
            </a:endParaRPr>
          </a:p>
          <a:p>
            <a:r>
              <a:rPr lang="en-GB" sz="1300">
                <a:solidFill>
                  <a:schemeClr val="bg1"/>
                </a:solidFill>
              </a:rPr>
              <a:t>Act impartially and balance the interests of the beneficiaries. </a:t>
            </a:r>
          </a:p>
          <a:p>
            <a:endParaRPr lang="en-GB" sz="1300">
              <a:solidFill>
                <a:schemeClr val="bg1"/>
              </a:solidFill>
            </a:endParaRPr>
          </a:p>
          <a:p>
            <a:r>
              <a:rPr lang="en-GB" sz="1300">
                <a:solidFill>
                  <a:schemeClr val="bg1"/>
                </a:solidFill>
              </a:rPr>
              <a:t>Duty to seek advice – S.5 TA 2000.  (Exception under S.5 (3). </a:t>
            </a:r>
          </a:p>
          <a:p>
            <a:endParaRPr lang="en-GB" sz="130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3628320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A99050EE-26AF-4253-BD50-F0FCD965A8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0284" y="575361"/>
            <a:ext cx="5707277" cy="5707277"/>
          </a:xfrm>
          <a:prstGeom prst="ellipse">
            <a:avLst/>
          </a:prstGeom>
          <a:noFill/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A130DA8-FA6F-CB0D-C515-44046FE1CC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748452"/>
            <a:ext cx="4974771" cy="3587786"/>
          </a:xfrm>
        </p:spPr>
        <p:txBody>
          <a:bodyPr>
            <a:normAutofit/>
          </a:bodyPr>
          <a:lstStyle/>
          <a:p>
            <a:pPr algn="ctr"/>
            <a:r>
              <a:rPr lang="en-GB" b="1" i="1" u="sng">
                <a:solidFill>
                  <a:schemeClr val="bg1"/>
                </a:solidFill>
              </a:rPr>
              <a:t>What are the duties towards beneficiaries?</a:t>
            </a:r>
          </a:p>
        </p:txBody>
      </p:sp>
      <p:grpSp>
        <p:nvGrpSpPr>
          <p:cNvPr id="12" name="Graphic 190">
            <a:extLst>
              <a:ext uri="{FF2B5EF4-FFF2-40B4-BE49-F238E27FC236}">
                <a16:creationId xmlns:a16="http://schemas.microsoft.com/office/drawing/2014/main" id="{00E015F5-1A99-4E40-BC3D-7707802996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93117" y="1193254"/>
            <a:ext cx="1291642" cy="429215"/>
            <a:chOff x="2504802" y="1755501"/>
            <a:chExt cx="1598829" cy="531293"/>
          </a:xfrm>
          <a:solidFill>
            <a:schemeClr val="bg1"/>
          </a:solidFill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FE6F571-2BB7-46DA-A3D9-B32ADDC16A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2113855"/>
              <a:ext cx="1598614" cy="172939"/>
            </a:xfrm>
            <a:custGeom>
              <a:avLst/>
              <a:gdLst>
                <a:gd name="connsiteX0" fmla="*/ 1248648 w 1598614"/>
                <a:gd name="connsiteY0" fmla="*/ 172939 h 172939"/>
                <a:gd name="connsiteX1" fmla="*/ 1123031 w 1598614"/>
                <a:gd name="connsiteY1" fmla="*/ 92708 h 172939"/>
                <a:gd name="connsiteX2" fmla="*/ 1024085 w 1598614"/>
                <a:gd name="connsiteY2" fmla="*/ 29469 h 172939"/>
                <a:gd name="connsiteX3" fmla="*/ 925140 w 1598614"/>
                <a:gd name="connsiteY3" fmla="*/ 92708 h 172939"/>
                <a:gd name="connsiteX4" fmla="*/ 799522 w 1598614"/>
                <a:gd name="connsiteY4" fmla="*/ 172939 h 172939"/>
                <a:gd name="connsiteX5" fmla="*/ 799522 w 1598614"/>
                <a:gd name="connsiteY5" fmla="*/ 172939 h 172939"/>
                <a:gd name="connsiteX6" fmla="*/ 673905 w 1598614"/>
                <a:gd name="connsiteY6" fmla="*/ 92708 h 172939"/>
                <a:gd name="connsiteX7" fmla="*/ 574959 w 1598614"/>
                <a:gd name="connsiteY7" fmla="*/ 29469 h 172939"/>
                <a:gd name="connsiteX8" fmla="*/ 476014 w 1598614"/>
                <a:gd name="connsiteY8" fmla="*/ 92708 h 172939"/>
                <a:gd name="connsiteX9" fmla="*/ 350396 w 1598614"/>
                <a:gd name="connsiteY9" fmla="*/ 172939 h 172939"/>
                <a:gd name="connsiteX10" fmla="*/ 224778 w 1598614"/>
                <a:gd name="connsiteY10" fmla="*/ 92708 h 172939"/>
                <a:gd name="connsiteX11" fmla="*/ 125833 w 1598614"/>
                <a:gd name="connsiteY11" fmla="*/ 29469 h 172939"/>
                <a:gd name="connsiteX12" fmla="*/ 26887 w 1598614"/>
                <a:gd name="connsiteY12" fmla="*/ 92708 h 172939"/>
                <a:gd name="connsiteX13" fmla="*/ 0 w 1598614"/>
                <a:gd name="connsiteY13" fmla="*/ 80232 h 172939"/>
                <a:gd name="connsiteX14" fmla="*/ 125618 w 1598614"/>
                <a:gd name="connsiteY14" fmla="*/ 0 h 172939"/>
                <a:gd name="connsiteX15" fmla="*/ 251235 w 1598614"/>
                <a:gd name="connsiteY15" fmla="*/ 80232 h 172939"/>
                <a:gd name="connsiteX16" fmla="*/ 350181 w 1598614"/>
                <a:gd name="connsiteY16" fmla="*/ 143471 h 172939"/>
                <a:gd name="connsiteX17" fmla="*/ 449126 w 1598614"/>
                <a:gd name="connsiteY17" fmla="*/ 80232 h 172939"/>
                <a:gd name="connsiteX18" fmla="*/ 574744 w 1598614"/>
                <a:gd name="connsiteY18" fmla="*/ 0 h 172939"/>
                <a:gd name="connsiteX19" fmla="*/ 700362 w 1598614"/>
                <a:gd name="connsiteY19" fmla="*/ 80232 h 172939"/>
                <a:gd name="connsiteX20" fmla="*/ 799307 w 1598614"/>
                <a:gd name="connsiteY20" fmla="*/ 143471 h 172939"/>
                <a:gd name="connsiteX21" fmla="*/ 799307 w 1598614"/>
                <a:gd name="connsiteY21" fmla="*/ 143471 h 172939"/>
                <a:gd name="connsiteX22" fmla="*/ 898253 w 1598614"/>
                <a:gd name="connsiteY22" fmla="*/ 80232 h 172939"/>
                <a:gd name="connsiteX23" fmla="*/ 1023870 w 1598614"/>
                <a:gd name="connsiteY23" fmla="*/ 0 h 172939"/>
                <a:gd name="connsiteX24" fmla="*/ 1149488 w 1598614"/>
                <a:gd name="connsiteY24" fmla="*/ 80232 h 172939"/>
                <a:gd name="connsiteX25" fmla="*/ 1248433 w 1598614"/>
                <a:gd name="connsiteY25" fmla="*/ 143471 h 172939"/>
                <a:gd name="connsiteX26" fmla="*/ 1347379 w 1598614"/>
                <a:gd name="connsiteY26" fmla="*/ 80232 h 172939"/>
                <a:gd name="connsiteX27" fmla="*/ 1472997 w 1598614"/>
                <a:gd name="connsiteY27" fmla="*/ 0 h 172939"/>
                <a:gd name="connsiteX28" fmla="*/ 1598614 w 1598614"/>
                <a:gd name="connsiteY28" fmla="*/ 80232 h 172939"/>
                <a:gd name="connsiteX29" fmla="*/ 1571942 w 1598614"/>
                <a:gd name="connsiteY29" fmla="*/ 92708 h 172939"/>
                <a:gd name="connsiteX30" fmla="*/ 1472997 w 1598614"/>
                <a:gd name="connsiteY30" fmla="*/ 29469 h 172939"/>
                <a:gd name="connsiteX31" fmla="*/ 1374051 w 1598614"/>
                <a:gd name="connsiteY31" fmla="*/ 92708 h 172939"/>
                <a:gd name="connsiteX32" fmla="*/ 1248648 w 1598614"/>
                <a:gd name="connsiteY32" fmla="*/ 172939 h 1729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614" h="172939">
                  <a:moveTo>
                    <a:pt x="1248648" y="172939"/>
                  </a:moveTo>
                  <a:cubicBezTo>
                    <a:pt x="1194229" y="172939"/>
                    <a:pt x="1146046" y="142180"/>
                    <a:pt x="1123031" y="92708"/>
                  </a:cubicBezTo>
                  <a:cubicBezTo>
                    <a:pt x="1104962" y="53775"/>
                    <a:pt x="1067105" y="29469"/>
                    <a:pt x="1024085" y="29469"/>
                  </a:cubicBezTo>
                  <a:cubicBezTo>
                    <a:pt x="981066" y="29469"/>
                    <a:pt x="943208" y="53775"/>
                    <a:pt x="925140" y="92708"/>
                  </a:cubicBezTo>
                  <a:cubicBezTo>
                    <a:pt x="902124" y="142180"/>
                    <a:pt x="853942" y="172939"/>
                    <a:pt x="799522" y="172939"/>
                  </a:cubicBezTo>
                  <a:cubicBezTo>
                    <a:pt x="799522" y="172939"/>
                    <a:pt x="799522" y="172939"/>
                    <a:pt x="799522" y="172939"/>
                  </a:cubicBezTo>
                  <a:cubicBezTo>
                    <a:pt x="744887" y="172939"/>
                    <a:pt x="696920" y="142180"/>
                    <a:pt x="673905" y="92708"/>
                  </a:cubicBezTo>
                  <a:cubicBezTo>
                    <a:pt x="655836" y="53775"/>
                    <a:pt x="617979" y="29469"/>
                    <a:pt x="574959" y="29469"/>
                  </a:cubicBezTo>
                  <a:cubicBezTo>
                    <a:pt x="531939" y="29469"/>
                    <a:pt x="494082" y="53775"/>
                    <a:pt x="476014" y="92708"/>
                  </a:cubicBezTo>
                  <a:cubicBezTo>
                    <a:pt x="452998" y="142180"/>
                    <a:pt x="405031" y="172939"/>
                    <a:pt x="350396" y="172939"/>
                  </a:cubicBezTo>
                  <a:cubicBezTo>
                    <a:pt x="295976" y="172939"/>
                    <a:pt x="247794" y="142180"/>
                    <a:pt x="224778" y="92708"/>
                  </a:cubicBezTo>
                  <a:cubicBezTo>
                    <a:pt x="206710" y="53775"/>
                    <a:pt x="168853" y="29469"/>
                    <a:pt x="125833" y="29469"/>
                  </a:cubicBezTo>
                  <a:cubicBezTo>
                    <a:pt x="82813" y="29469"/>
                    <a:pt x="44956" y="53775"/>
                    <a:pt x="26887" y="92708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268" y="30759"/>
                    <a:pt x="969235" y="0"/>
                    <a:pt x="1023870" y="0"/>
                  </a:cubicBezTo>
                  <a:cubicBezTo>
                    <a:pt x="1078505" y="0"/>
                    <a:pt x="1126472" y="30759"/>
                    <a:pt x="1149488" y="80232"/>
                  </a:cubicBezTo>
                  <a:cubicBezTo>
                    <a:pt x="1167556" y="119165"/>
                    <a:pt x="1205414" y="143471"/>
                    <a:pt x="1248433" y="143471"/>
                  </a:cubicBezTo>
                  <a:cubicBezTo>
                    <a:pt x="1291453" y="143471"/>
                    <a:pt x="1329311" y="119165"/>
                    <a:pt x="1347379" y="80232"/>
                  </a:cubicBezTo>
                  <a:cubicBezTo>
                    <a:pt x="1370394" y="30759"/>
                    <a:pt x="1418361" y="0"/>
                    <a:pt x="1472997" y="0"/>
                  </a:cubicBezTo>
                  <a:cubicBezTo>
                    <a:pt x="1527632" y="0"/>
                    <a:pt x="1575814" y="30759"/>
                    <a:pt x="1598614" y="80232"/>
                  </a:cubicBezTo>
                  <a:lnTo>
                    <a:pt x="1571942" y="92708"/>
                  </a:lnTo>
                  <a:cubicBezTo>
                    <a:pt x="1553874" y="53775"/>
                    <a:pt x="1515801" y="29469"/>
                    <a:pt x="1472997" y="29469"/>
                  </a:cubicBezTo>
                  <a:cubicBezTo>
                    <a:pt x="1429977" y="29469"/>
                    <a:pt x="1392119" y="53775"/>
                    <a:pt x="1374051" y="92708"/>
                  </a:cubicBezTo>
                  <a:cubicBezTo>
                    <a:pt x="1351251" y="142180"/>
                    <a:pt x="1303069" y="172939"/>
                    <a:pt x="1248648" y="172939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A905CC16-753C-4B9F-B3E2-C456795AED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1755501"/>
              <a:ext cx="1598829" cy="172724"/>
            </a:xfrm>
            <a:custGeom>
              <a:avLst/>
              <a:gdLst>
                <a:gd name="connsiteX0" fmla="*/ 1248648 w 1598829"/>
                <a:gd name="connsiteY0" fmla="*/ 172724 h 172724"/>
                <a:gd name="connsiteX1" fmla="*/ 1123031 w 1598829"/>
                <a:gd name="connsiteY1" fmla="*/ 92492 h 172724"/>
                <a:gd name="connsiteX2" fmla="*/ 1024085 w 1598829"/>
                <a:gd name="connsiteY2" fmla="*/ 29253 h 172724"/>
                <a:gd name="connsiteX3" fmla="*/ 925140 w 1598829"/>
                <a:gd name="connsiteY3" fmla="*/ 92492 h 172724"/>
                <a:gd name="connsiteX4" fmla="*/ 799522 w 1598829"/>
                <a:gd name="connsiteY4" fmla="*/ 172724 h 172724"/>
                <a:gd name="connsiteX5" fmla="*/ 799522 w 1598829"/>
                <a:gd name="connsiteY5" fmla="*/ 172724 h 172724"/>
                <a:gd name="connsiteX6" fmla="*/ 673905 w 1598829"/>
                <a:gd name="connsiteY6" fmla="*/ 92492 h 172724"/>
                <a:gd name="connsiteX7" fmla="*/ 574959 w 1598829"/>
                <a:gd name="connsiteY7" fmla="*/ 29253 h 172724"/>
                <a:gd name="connsiteX8" fmla="*/ 476014 w 1598829"/>
                <a:gd name="connsiteY8" fmla="*/ 92492 h 172724"/>
                <a:gd name="connsiteX9" fmla="*/ 350396 w 1598829"/>
                <a:gd name="connsiteY9" fmla="*/ 172724 h 172724"/>
                <a:gd name="connsiteX10" fmla="*/ 224778 w 1598829"/>
                <a:gd name="connsiteY10" fmla="*/ 92492 h 172724"/>
                <a:gd name="connsiteX11" fmla="*/ 125833 w 1598829"/>
                <a:gd name="connsiteY11" fmla="*/ 29253 h 172724"/>
                <a:gd name="connsiteX12" fmla="*/ 26887 w 1598829"/>
                <a:gd name="connsiteY12" fmla="*/ 92492 h 172724"/>
                <a:gd name="connsiteX13" fmla="*/ 0 w 1598829"/>
                <a:gd name="connsiteY13" fmla="*/ 80232 h 172724"/>
                <a:gd name="connsiteX14" fmla="*/ 125618 w 1598829"/>
                <a:gd name="connsiteY14" fmla="*/ 0 h 172724"/>
                <a:gd name="connsiteX15" fmla="*/ 251235 w 1598829"/>
                <a:gd name="connsiteY15" fmla="*/ 80232 h 172724"/>
                <a:gd name="connsiteX16" fmla="*/ 350181 w 1598829"/>
                <a:gd name="connsiteY16" fmla="*/ 143471 h 172724"/>
                <a:gd name="connsiteX17" fmla="*/ 449126 w 1598829"/>
                <a:gd name="connsiteY17" fmla="*/ 80232 h 172724"/>
                <a:gd name="connsiteX18" fmla="*/ 574744 w 1598829"/>
                <a:gd name="connsiteY18" fmla="*/ 0 h 172724"/>
                <a:gd name="connsiteX19" fmla="*/ 700362 w 1598829"/>
                <a:gd name="connsiteY19" fmla="*/ 80232 h 172724"/>
                <a:gd name="connsiteX20" fmla="*/ 799307 w 1598829"/>
                <a:gd name="connsiteY20" fmla="*/ 143471 h 172724"/>
                <a:gd name="connsiteX21" fmla="*/ 799307 w 1598829"/>
                <a:gd name="connsiteY21" fmla="*/ 143471 h 172724"/>
                <a:gd name="connsiteX22" fmla="*/ 898253 w 1598829"/>
                <a:gd name="connsiteY22" fmla="*/ 80232 h 172724"/>
                <a:gd name="connsiteX23" fmla="*/ 1024085 w 1598829"/>
                <a:gd name="connsiteY23" fmla="*/ 0 h 172724"/>
                <a:gd name="connsiteX24" fmla="*/ 1149703 w 1598829"/>
                <a:gd name="connsiteY24" fmla="*/ 80232 h 172724"/>
                <a:gd name="connsiteX25" fmla="*/ 1248648 w 1598829"/>
                <a:gd name="connsiteY25" fmla="*/ 143471 h 172724"/>
                <a:gd name="connsiteX26" fmla="*/ 1347594 w 1598829"/>
                <a:gd name="connsiteY26" fmla="*/ 80232 h 172724"/>
                <a:gd name="connsiteX27" fmla="*/ 1473212 w 1598829"/>
                <a:gd name="connsiteY27" fmla="*/ 0 h 172724"/>
                <a:gd name="connsiteX28" fmla="*/ 1598829 w 1598829"/>
                <a:gd name="connsiteY28" fmla="*/ 80232 h 172724"/>
                <a:gd name="connsiteX29" fmla="*/ 1572157 w 1598829"/>
                <a:gd name="connsiteY29" fmla="*/ 92492 h 172724"/>
                <a:gd name="connsiteX30" fmla="*/ 1473212 w 1598829"/>
                <a:gd name="connsiteY30" fmla="*/ 29253 h 172724"/>
                <a:gd name="connsiteX31" fmla="*/ 1374266 w 1598829"/>
                <a:gd name="connsiteY31" fmla="*/ 92492 h 172724"/>
                <a:gd name="connsiteX32" fmla="*/ 1248648 w 1598829"/>
                <a:gd name="connsiteY32" fmla="*/ 172724 h 172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829" h="172724">
                  <a:moveTo>
                    <a:pt x="1248648" y="172724"/>
                  </a:moveTo>
                  <a:cubicBezTo>
                    <a:pt x="1194229" y="172724"/>
                    <a:pt x="1146046" y="141965"/>
                    <a:pt x="1123031" y="92492"/>
                  </a:cubicBezTo>
                  <a:cubicBezTo>
                    <a:pt x="1104962" y="53560"/>
                    <a:pt x="1067105" y="29253"/>
                    <a:pt x="1024085" y="29253"/>
                  </a:cubicBezTo>
                  <a:cubicBezTo>
                    <a:pt x="981066" y="29253"/>
                    <a:pt x="943208" y="53560"/>
                    <a:pt x="925140" y="92492"/>
                  </a:cubicBezTo>
                  <a:cubicBezTo>
                    <a:pt x="902124" y="141965"/>
                    <a:pt x="853942" y="172724"/>
                    <a:pt x="799522" y="172724"/>
                  </a:cubicBezTo>
                  <a:cubicBezTo>
                    <a:pt x="799522" y="172724"/>
                    <a:pt x="799522" y="172724"/>
                    <a:pt x="799522" y="172724"/>
                  </a:cubicBezTo>
                  <a:cubicBezTo>
                    <a:pt x="744887" y="172724"/>
                    <a:pt x="696920" y="141965"/>
                    <a:pt x="673905" y="92492"/>
                  </a:cubicBezTo>
                  <a:cubicBezTo>
                    <a:pt x="655836" y="53560"/>
                    <a:pt x="617979" y="29253"/>
                    <a:pt x="574959" y="29253"/>
                  </a:cubicBezTo>
                  <a:cubicBezTo>
                    <a:pt x="531939" y="29253"/>
                    <a:pt x="494082" y="53560"/>
                    <a:pt x="476014" y="92492"/>
                  </a:cubicBezTo>
                  <a:cubicBezTo>
                    <a:pt x="452998" y="141965"/>
                    <a:pt x="405031" y="172724"/>
                    <a:pt x="350396" y="172724"/>
                  </a:cubicBezTo>
                  <a:cubicBezTo>
                    <a:pt x="295976" y="172724"/>
                    <a:pt x="247794" y="141965"/>
                    <a:pt x="224778" y="92492"/>
                  </a:cubicBezTo>
                  <a:cubicBezTo>
                    <a:pt x="206710" y="53560"/>
                    <a:pt x="168853" y="29253"/>
                    <a:pt x="125833" y="29253"/>
                  </a:cubicBezTo>
                  <a:cubicBezTo>
                    <a:pt x="82813" y="29253"/>
                    <a:pt x="44956" y="53560"/>
                    <a:pt x="26887" y="92492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483" y="30759"/>
                    <a:pt x="969450" y="0"/>
                    <a:pt x="1024085" y="0"/>
                  </a:cubicBezTo>
                  <a:cubicBezTo>
                    <a:pt x="1078720" y="0"/>
                    <a:pt x="1126688" y="30759"/>
                    <a:pt x="1149703" y="80232"/>
                  </a:cubicBezTo>
                  <a:cubicBezTo>
                    <a:pt x="1167771" y="119165"/>
                    <a:pt x="1205629" y="143471"/>
                    <a:pt x="1248648" y="143471"/>
                  </a:cubicBezTo>
                  <a:cubicBezTo>
                    <a:pt x="1291668" y="143471"/>
                    <a:pt x="1329526" y="119165"/>
                    <a:pt x="1347594" y="80232"/>
                  </a:cubicBezTo>
                  <a:cubicBezTo>
                    <a:pt x="1370610" y="30759"/>
                    <a:pt x="1418792" y="0"/>
                    <a:pt x="1473212" y="0"/>
                  </a:cubicBezTo>
                  <a:cubicBezTo>
                    <a:pt x="1527847" y="0"/>
                    <a:pt x="1576029" y="30759"/>
                    <a:pt x="1598829" y="80232"/>
                  </a:cubicBezTo>
                  <a:lnTo>
                    <a:pt x="1572157" y="92492"/>
                  </a:lnTo>
                  <a:cubicBezTo>
                    <a:pt x="1554089" y="53560"/>
                    <a:pt x="1516016" y="29253"/>
                    <a:pt x="1473212" y="29253"/>
                  </a:cubicBezTo>
                  <a:cubicBezTo>
                    <a:pt x="1430192" y="29253"/>
                    <a:pt x="1392335" y="53560"/>
                    <a:pt x="1374266" y="92492"/>
                  </a:cubicBezTo>
                  <a:cubicBezTo>
                    <a:pt x="1351251" y="141965"/>
                    <a:pt x="1303069" y="172724"/>
                    <a:pt x="1248648" y="172724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16" name="Graphic 212">
            <a:extLst>
              <a:ext uri="{FF2B5EF4-FFF2-40B4-BE49-F238E27FC236}">
                <a16:creationId xmlns:a16="http://schemas.microsoft.com/office/drawing/2014/main" id="{D0C78466-EB6E-45A0-99A6-A00789ACD9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97727" y="421588"/>
            <a:ext cx="1291468" cy="1291468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18" name="Graphic 212">
            <a:extLst>
              <a:ext uri="{FF2B5EF4-FFF2-40B4-BE49-F238E27FC236}">
                <a16:creationId xmlns:a16="http://schemas.microsoft.com/office/drawing/2014/main" id="{E99F76E4-5DFD-4DBE-B042-66FBCD1182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97727" y="421588"/>
            <a:ext cx="1291468" cy="1291468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grpSp>
        <p:nvGrpSpPr>
          <p:cNvPr id="20" name="Graphic 4">
            <a:extLst>
              <a:ext uri="{FF2B5EF4-FFF2-40B4-BE49-F238E27FC236}">
                <a16:creationId xmlns:a16="http://schemas.microsoft.com/office/drawing/2014/main" id="{5468B3A9-705E-43C3-A742-0619B0D8F2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80915" y="4748271"/>
            <a:ext cx="1330536" cy="1330521"/>
            <a:chOff x="5734037" y="3067039"/>
            <a:chExt cx="724483" cy="724489"/>
          </a:xfrm>
          <a:solidFill>
            <a:schemeClr val="bg1"/>
          </a:solidFill>
        </p:grpSpPr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29D439AD-5D67-497C-B831-D17FC3E592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067039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23F54BF2-C71C-45C5-9408-3B5E011B0F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2BBABE17-DB56-44AB-934B-63C07C79F0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CB483D20-A128-4076-AF54-88646172B8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E5EFA818-FDDA-49E9-B11F-E9DC1854A9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EA1F8728-F8F7-4828-A718-A15E7663EA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8DA1F73F-AA1D-41D7-BAAB-292FD94A3E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D9441DEA-C85E-4B9C-A48D-8437854C4C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26284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15EBAA20-1368-4495-8D7C-820FAD8ECF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2628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0FB92591-626C-4D2B-A3E6-EC8742D67B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D392448D-513F-4528-9D8D-A151982041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61946BAE-1546-4EA4-A108-A799BF5D2C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42A8EC93-6A35-4D37-A8CB-59362BF875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12628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8 w 14097"/>
                <a:gd name="connsiteY1" fmla="*/ 14097 h 14097"/>
                <a:gd name="connsiteX2" fmla="*/ 0 w 14097"/>
                <a:gd name="connsiteY2" fmla="*/ 7049 h 14097"/>
                <a:gd name="connsiteX3" fmla="*/ 7048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AFC3ECA2-E914-4D83-ABF9-B9FFD96E92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712B1108-9AAC-4F10-A64F-0D6963E518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8543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284CDA0C-B2AB-4791-83B1-C053C061D6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F857BF6B-E0CA-49C0-8827-B44CE8B928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6D7B06A7-ADDF-4F27-B11F-08422FC180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E8B0DA6C-71D7-4FCB-AE4C-035E0ADB50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EB078173-ADFB-480D-91A4-4D71C01098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AAA4027A-C97B-4C9A-B04C-EBE2112200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C06DA92D-C6D0-4C7D-98CF-D9576912E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24467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D6601653-3941-4C9B-BD39-62EECE23AE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244677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2BC4A394-4FFE-4BFE-9A59-2B624E0711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EB4EABA5-FDCF-4F6F-8FF1-6FDFF50580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10F3C940-2320-488A-B24C-AB0A4FB539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F525BA82-37D8-47ED-AFF6-AE57124A4E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24467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C2D78955-C80F-4DA3-83AA-D28A5A6FAD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BC23DAAC-7C06-4012-8CBB-8E3126B68B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0382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60D19F80-DC80-49EC-8EDD-7889092C18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11F50BB3-EA39-4693-BAE1-1101EF0A41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00EFD45B-69A8-47F6-A5BF-779F7EB49F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9E53C464-7272-4EBC-830B-CB29A96988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B6BF10CE-C2AD-487A-9402-8D5C746ECF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1064C7FE-F8EB-47EF-97FA-348A520599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A991C553-06A1-4F26-BBBC-80F7E11E7A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63074"/>
              <a:ext cx="14192" cy="14097"/>
            </a:xfrm>
            <a:custGeom>
              <a:avLst/>
              <a:gdLst>
                <a:gd name="connsiteX0" fmla="*/ 14192 w 14192"/>
                <a:gd name="connsiteY0" fmla="*/ 7048 h 14097"/>
                <a:gd name="connsiteX1" fmla="*/ 7144 w 14192"/>
                <a:gd name="connsiteY1" fmla="*/ 14097 h 14097"/>
                <a:gd name="connsiteX2" fmla="*/ 0 w 14192"/>
                <a:gd name="connsiteY2" fmla="*/ 7048 h 14097"/>
                <a:gd name="connsiteX3" fmla="*/ 7049 w 14192"/>
                <a:gd name="connsiteY3" fmla="*/ 0 h 14097"/>
                <a:gd name="connsiteX4" fmla="*/ 14192 w 14192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BCE9C081-2191-4C84-956E-F106BB015C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292F6F03-BC34-40C6-8F17-7A169CD72F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A5101B80-7351-4F0F-AB7D-3E40B4D266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0570EE1D-95AC-4660-8E96-7C8A36FEB6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385D9A56-2D15-4E0A-B981-E168F09064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63074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8 w 14097"/>
                <a:gd name="connsiteY1" fmla="*/ 14097 h 14097"/>
                <a:gd name="connsiteX2" fmla="*/ 0 w 14097"/>
                <a:gd name="connsiteY2" fmla="*/ 7048 h 14097"/>
                <a:gd name="connsiteX3" fmla="*/ 7048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28D0BA2F-9273-4EAA-AD17-C4EFE11403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512CC54E-7976-4DC9-984C-45C2A23A72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2222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C8A3FC72-9FF9-41F6-97E0-45A0FEE946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48918C16-C9B6-40D5-93A0-DB547B644A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A05612C6-4858-4854-A3D3-90CF1E1C75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A8E88D77-C726-4008-849C-DA7361F885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8" name="Freeform: Shape 67">
              <a:extLst>
                <a:ext uri="{FF2B5EF4-FFF2-40B4-BE49-F238E27FC236}">
                  <a16:creationId xmlns:a16="http://schemas.microsoft.com/office/drawing/2014/main" id="{24CFE7CA-C955-4365-90C3-6272CB9A3C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id="{38B43FC8-B81C-490A-A346-4C6235DA8A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214D0221-0C97-4C71-B535-7506956EF8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6953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ED0C44EA-BD25-49A3-9EB8-9D8DED7C19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2" name="Freeform: Shape 71">
              <a:extLst>
                <a:ext uri="{FF2B5EF4-FFF2-40B4-BE49-F238E27FC236}">
                  <a16:creationId xmlns:a16="http://schemas.microsoft.com/office/drawing/2014/main" id="{A3C9CCF2-15CC-4F7D-87F5-7FFEBAC9C2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9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8AA321D8-1D2C-472C-A2DB-EBB74498DD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724680C1-4BB5-45DB-A558-82514418CF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C94F4CEF-82DD-4CFB-8EE3-4AB115F6A0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4F186C9C-C620-4426-A674-E40F808F66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26281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8929942C-BA3F-40EF-94DD-4A5C22C5B7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D234974B-3555-465B-95A7-1C63CE7386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0E38F9FD-48AC-4C3E-9E75-D1C0B555E0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3AA72E26-5C3D-4231-9042-E00AE43E80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6684433D-3C9E-4C19-A801-D51CF3064F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2628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DADB0C3D-A021-4F40-93B3-76B61334FD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85433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id="{41781C18-F408-401D-8A86-99FFBB9895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9D958D9F-E4B0-48B1-ADA4-3053AFB5D9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43EFCD46-F0FB-499C-81B9-3508FE5C8C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2B6A130F-CB85-4BDA-8DDF-8DAAB2F7D0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9359DA40-CA94-4B1F-9BE6-C800BEEC77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85432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73304FCD-8DAD-4BC8-A16E-84DDCA07FF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244676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BCB4864C-8F67-4BE7-89CC-664EA25EC5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845F543D-67FC-4640-A2A1-69DA6D0528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DBDB2A9C-60E5-4F7E-BA2B-4DD1595FB9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2" name="Freeform: Shape 91">
              <a:extLst>
                <a:ext uri="{FF2B5EF4-FFF2-40B4-BE49-F238E27FC236}">
                  <a16:creationId xmlns:a16="http://schemas.microsoft.com/office/drawing/2014/main" id="{72B10DA2-D88E-4952-BDB5-102E61B4B2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id="{AC5F5BED-3698-4F52-9977-D8CA2DC031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24467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E19CCEBC-AD20-45B2-A751-42B40BB31C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5" name="Freeform: Shape 94">
              <a:extLst>
                <a:ext uri="{FF2B5EF4-FFF2-40B4-BE49-F238E27FC236}">
                  <a16:creationId xmlns:a16="http://schemas.microsoft.com/office/drawing/2014/main" id="{3A978AD9-9A35-4B89-B3BC-61E54AD9EB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6" name="Freeform: Shape 95">
              <a:extLst>
                <a:ext uri="{FF2B5EF4-FFF2-40B4-BE49-F238E27FC236}">
                  <a16:creationId xmlns:a16="http://schemas.microsoft.com/office/drawing/2014/main" id="{77D8C808-AFC9-42DD-B253-0048903791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7" name="Freeform: Shape 96">
              <a:extLst>
                <a:ext uri="{FF2B5EF4-FFF2-40B4-BE49-F238E27FC236}">
                  <a16:creationId xmlns:a16="http://schemas.microsoft.com/office/drawing/2014/main" id="{EECD0BF1-7C64-407E-8306-4C447B1D32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8" name="Freeform: Shape 97">
              <a:extLst>
                <a:ext uri="{FF2B5EF4-FFF2-40B4-BE49-F238E27FC236}">
                  <a16:creationId xmlns:a16="http://schemas.microsoft.com/office/drawing/2014/main" id="{953B0F94-AC35-4CB2-878D-1DC7D68BE9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9" name="Freeform: Shape 98">
              <a:extLst>
                <a:ext uri="{FF2B5EF4-FFF2-40B4-BE49-F238E27FC236}">
                  <a16:creationId xmlns:a16="http://schemas.microsoft.com/office/drawing/2014/main" id="{08EA50C2-BB5F-4368-AA91-67B207C1AB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0" name="Freeform: Shape 99">
              <a:extLst>
                <a:ext uri="{FF2B5EF4-FFF2-40B4-BE49-F238E27FC236}">
                  <a16:creationId xmlns:a16="http://schemas.microsoft.com/office/drawing/2014/main" id="{DE45A7FE-0A45-45F6-8417-EBDA5A12D8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1" name="Freeform: Shape 100">
              <a:extLst>
                <a:ext uri="{FF2B5EF4-FFF2-40B4-BE49-F238E27FC236}">
                  <a16:creationId xmlns:a16="http://schemas.microsoft.com/office/drawing/2014/main" id="{DA8B8DC8-F88C-432E-A8C2-8D13FE874F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2" name="Freeform: Shape 101">
              <a:extLst>
                <a:ext uri="{FF2B5EF4-FFF2-40B4-BE49-F238E27FC236}">
                  <a16:creationId xmlns:a16="http://schemas.microsoft.com/office/drawing/2014/main" id="{D02C5430-233D-49F7-B852-181D2B2F61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3" name="Freeform: Shape 102">
              <a:extLst>
                <a:ext uri="{FF2B5EF4-FFF2-40B4-BE49-F238E27FC236}">
                  <a16:creationId xmlns:a16="http://schemas.microsoft.com/office/drawing/2014/main" id="{76DB286F-9E15-441C-8697-57007B76C1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4" name="Freeform: Shape 103">
              <a:extLst>
                <a:ext uri="{FF2B5EF4-FFF2-40B4-BE49-F238E27FC236}">
                  <a16:creationId xmlns:a16="http://schemas.microsoft.com/office/drawing/2014/main" id="{534DC0EE-15B7-44AE-A7DC-8B5E22688A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5" name="Freeform: Shape 104">
              <a:extLst>
                <a:ext uri="{FF2B5EF4-FFF2-40B4-BE49-F238E27FC236}">
                  <a16:creationId xmlns:a16="http://schemas.microsoft.com/office/drawing/2014/main" id="{4FBE9900-F640-4248-9C4C-EDBE5E00AF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63074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6" name="Freeform: Shape 105">
              <a:extLst>
                <a:ext uri="{FF2B5EF4-FFF2-40B4-BE49-F238E27FC236}">
                  <a16:creationId xmlns:a16="http://schemas.microsoft.com/office/drawing/2014/main" id="{37FF04AF-F86B-49F8-AAB5-DA696591A1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7" name="Freeform: Shape 106">
              <a:extLst>
                <a:ext uri="{FF2B5EF4-FFF2-40B4-BE49-F238E27FC236}">
                  <a16:creationId xmlns:a16="http://schemas.microsoft.com/office/drawing/2014/main" id="{710DCFEA-4572-47A3-A6BE-7B21F5758C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8" name="Freeform: Shape 107">
              <a:extLst>
                <a:ext uri="{FF2B5EF4-FFF2-40B4-BE49-F238E27FC236}">
                  <a16:creationId xmlns:a16="http://schemas.microsoft.com/office/drawing/2014/main" id="{BA42ED8E-CCC8-478F-9EF4-625B633071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9" name="Freeform: Shape 108">
              <a:extLst>
                <a:ext uri="{FF2B5EF4-FFF2-40B4-BE49-F238E27FC236}">
                  <a16:creationId xmlns:a16="http://schemas.microsoft.com/office/drawing/2014/main" id="{146DF8F4-DF09-4E6C-887F-C9269E56A5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0" name="Freeform: Shape 109">
              <a:extLst>
                <a:ext uri="{FF2B5EF4-FFF2-40B4-BE49-F238E27FC236}">
                  <a16:creationId xmlns:a16="http://schemas.microsoft.com/office/drawing/2014/main" id="{7FF3916E-5C82-4956-A88B-81BFAC91B8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1" name="Freeform: Shape 110">
              <a:extLst>
                <a:ext uri="{FF2B5EF4-FFF2-40B4-BE49-F238E27FC236}">
                  <a16:creationId xmlns:a16="http://schemas.microsoft.com/office/drawing/2014/main" id="{7E5CF7AE-ED45-4AB5-9AEB-56FC964BFA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4222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2" name="Freeform: Shape 111">
              <a:extLst>
                <a:ext uri="{FF2B5EF4-FFF2-40B4-BE49-F238E27FC236}">
                  <a16:creationId xmlns:a16="http://schemas.microsoft.com/office/drawing/2014/main" id="{7CFB132C-BEB1-4897-B1A4-97422811F6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81374"/>
              <a:ext cx="14192" cy="14096"/>
            </a:xfrm>
            <a:custGeom>
              <a:avLst/>
              <a:gdLst>
                <a:gd name="connsiteX0" fmla="*/ 14192 w 14192"/>
                <a:gd name="connsiteY0" fmla="*/ 7049 h 14096"/>
                <a:gd name="connsiteX1" fmla="*/ 7144 w 14192"/>
                <a:gd name="connsiteY1" fmla="*/ 14097 h 14096"/>
                <a:gd name="connsiteX2" fmla="*/ 0 w 14192"/>
                <a:gd name="connsiteY2" fmla="*/ 7049 h 14096"/>
                <a:gd name="connsiteX3" fmla="*/ 7049 w 14192"/>
                <a:gd name="connsiteY3" fmla="*/ 0 h 14096"/>
                <a:gd name="connsiteX4" fmla="*/ 14192 w 14192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1049"/>
                    <a:pt x="0" y="7049"/>
                  </a:cubicBezTo>
                  <a:cubicBezTo>
                    <a:pt x="0" y="3048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3" name="Freeform: Shape 112">
              <a:extLst>
                <a:ext uri="{FF2B5EF4-FFF2-40B4-BE49-F238E27FC236}">
                  <a16:creationId xmlns:a16="http://schemas.microsoft.com/office/drawing/2014/main" id="{4EE49F21-E336-41BC-8256-85A9AB597F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4" name="Freeform: Shape 113">
              <a:extLst>
                <a:ext uri="{FF2B5EF4-FFF2-40B4-BE49-F238E27FC236}">
                  <a16:creationId xmlns:a16="http://schemas.microsoft.com/office/drawing/2014/main" id="{C62510EE-BDCD-4393-9AD7-2D0C9A722D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5" name="Freeform: Shape 114">
              <a:extLst>
                <a:ext uri="{FF2B5EF4-FFF2-40B4-BE49-F238E27FC236}">
                  <a16:creationId xmlns:a16="http://schemas.microsoft.com/office/drawing/2014/main" id="{2420F94B-4F00-4C6C-97E3-BA5B5E6871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6" name="Freeform: Shape 115">
              <a:extLst>
                <a:ext uri="{FF2B5EF4-FFF2-40B4-BE49-F238E27FC236}">
                  <a16:creationId xmlns:a16="http://schemas.microsoft.com/office/drawing/2014/main" id="{E712560A-A110-4132-85D5-21BBBFA8C8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7" name="Freeform: Shape 116">
              <a:extLst>
                <a:ext uri="{FF2B5EF4-FFF2-40B4-BE49-F238E27FC236}">
                  <a16:creationId xmlns:a16="http://schemas.microsoft.com/office/drawing/2014/main" id="{D1E3102B-23D5-43AE-A67D-583AAA52BA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8" name="Freeform: Shape 117">
              <a:extLst>
                <a:ext uri="{FF2B5EF4-FFF2-40B4-BE49-F238E27FC236}">
                  <a16:creationId xmlns:a16="http://schemas.microsoft.com/office/drawing/2014/main" id="{9D5ABE4E-EB80-423C-BBCE-9C1B77D9B0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9" name="Freeform: Shape 118">
              <a:extLst>
                <a:ext uri="{FF2B5EF4-FFF2-40B4-BE49-F238E27FC236}">
                  <a16:creationId xmlns:a16="http://schemas.microsoft.com/office/drawing/2014/main" id="{BEB8CCC5-38F5-4892-A00B-14B645BBDF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4062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0" name="Freeform: Shape 119">
              <a:extLst>
                <a:ext uri="{FF2B5EF4-FFF2-40B4-BE49-F238E27FC236}">
                  <a16:creationId xmlns:a16="http://schemas.microsoft.com/office/drawing/2014/main" id="{8860175F-F7D5-4464-AD61-5B435528FE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1" name="Freeform: Shape 120">
              <a:extLst>
                <a:ext uri="{FF2B5EF4-FFF2-40B4-BE49-F238E27FC236}">
                  <a16:creationId xmlns:a16="http://schemas.microsoft.com/office/drawing/2014/main" id="{E28C20B0-98AA-4A5B-8CE1-236A3F6CAA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2" name="Freeform: Shape 121">
              <a:extLst>
                <a:ext uri="{FF2B5EF4-FFF2-40B4-BE49-F238E27FC236}">
                  <a16:creationId xmlns:a16="http://schemas.microsoft.com/office/drawing/2014/main" id="{8A56719F-13F0-4B75-8C04-DAACD8FD86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3" name="Freeform: Shape 122">
              <a:extLst>
                <a:ext uri="{FF2B5EF4-FFF2-40B4-BE49-F238E27FC236}">
                  <a16:creationId xmlns:a16="http://schemas.microsoft.com/office/drawing/2014/main" id="{B30555DA-285C-4859-83DE-B16FF6DB13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4" name="Freeform: Shape 123">
              <a:extLst>
                <a:ext uri="{FF2B5EF4-FFF2-40B4-BE49-F238E27FC236}">
                  <a16:creationId xmlns:a16="http://schemas.microsoft.com/office/drawing/2014/main" id="{67AF00E9-C8D6-41C4-9703-5468F51639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5" name="Freeform: Shape 124">
              <a:extLst>
                <a:ext uri="{FF2B5EF4-FFF2-40B4-BE49-F238E27FC236}">
                  <a16:creationId xmlns:a16="http://schemas.microsoft.com/office/drawing/2014/main" id="{D07F88BD-A2E8-4F25-BB43-9372C6C9F3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6" name="Freeform: Shape 125">
              <a:extLst>
                <a:ext uri="{FF2B5EF4-FFF2-40B4-BE49-F238E27FC236}">
                  <a16:creationId xmlns:a16="http://schemas.microsoft.com/office/drawing/2014/main" id="{DFAE35DA-8283-4F4B-8C00-FF8EFE39B3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9977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7" name="Freeform: Shape 126">
              <a:extLst>
                <a:ext uri="{FF2B5EF4-FFF2-40B4-BE49-F238E27FC236}">
                  <a16:creationId xmlns:a16="http://schemas.microsoft.com/office/drawing/2014/main" id="{4340DEBE-A255-48E2-B7B2-AE881651CE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8" name="Freeform: Shape 127">
              <a:extLst>
                <a:ext uri="{FF2B5EF4-FFF2-40B4-BE49-F238E27FC236}">
                  <a16:creationId xmlns:a16="http://schemas.microsoft.com/office/drawing/2014/main" id="{FE968FB9-507A-4F2E-B346-15995081B1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9" name="Freeform: Shape 128">
              <a:extLst>
                <a:ext uri="{FF2B5EF4-FFF2-40B4-BE49-F238E27FC236}">
                  <a16:creationId xmlns:a16="http://schemas.microsoft.com/office/drawing/2014/main" id="{4DA99BD8-9C2B-46BF-AA27-ED405540D1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0" name="Freeform: Shape 129">
              <a:extLst>
                <a:ext uri="{FF2B5EF4-FFF2-40B4-BE49-F238E27FC236}">
                  <a16:creationId xmlns:a16="http://schemas.microsoft.com/office/drawing/2014/main" id="{50C84F67-D2C2-48DF-8537-DF99C60240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1" name="Freeform: Shape 130">
              <a:extLst>
                <a:ext uri="{FF2B5EF4-FFF2-40B4-BE49-F238E27FC236}">
                  <a16:creationId xmlns:a16="http://schemas.microsoft.com/office/drawing/2014/main" id="{F5CAEB9A-26A6-4FBF-916B-19FC9B0BFC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2" name="Freeform: Shape 131">
              <a:extLst>
                <a:ext uri="{FF2B5EF4-FFF2-40B4-BE49-F238E27FC236}">
                  <a16:creationId xmlns:a16="http://schemas.microsoft.com/office/drawing/2014/main" id="{E4DEDE1B-4819-4E4B-849E-330D7DF56C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3" name="Freeform: Shape 132">
              <a:extLst>
                <a:ext uri="{FF2B5EF4-FFF2-40B4-BE49-F238E27FC236}">
                  <a16:creationId xmlns:a16="http://schemas.microsoft.com/office/drawing/2014/main" id="{C441B73E-F19C-4313-8F46-F600603B36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7" y="365901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4" name="Freeform: Shape 133">
              <a:extLst>
                <a:ext uri="{FF2B5EF4-FFF2-40B4-BE49-F238E27FC236}">
                  <a16:creationId xmlns:a16="http://schemas.microsoft.com/office/drawing/2014/main" id="{014FE805-EF51-4859-A6DF-CF75F9A0F5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2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5" name="Freeform: Shape 134">
              <a:extLst>
                <a:ext uri="{FF2B5EF4-FFF2-40B4-BE49-F238E27FC236}">
                  <a16:creationId xmlns:a16="http://schemas.microsoft.com/office/drawing/2014/main" id="{624CF2A5-BD9E-4570-8560-063BC70F26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2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6" name="Freeform: Shape 135">
              <a:extLst>
                <a:ext uri="{FF2B5EF4-FFF2-40B4-BE49-F238E27FC236}">
                  <a16:creationId xmlns:a16="http://schemas.microsoft.com/office/drawing/2014/main" id="{6BEC415C-7946-43B2-9AC8-348B6B5CD0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7" name="Freeform: Shape 136">
              <a:extLst>
                <a:ext uri="{FF2B5EF4-FFF2-40B4-BE49-F238E27FC236}">
                  <a16:creationId xmlns:a16="http://schemas.microsoft.com/office/drawing/2014/main" id="{1B615AD5-3365-43D4-8E16-377A2A2F97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8" name="Freeform: Shape 137">
              <a:extLst>
                <a:ext uri="{FF2B5EF4-FFF2-40B4-BE49-F238E27FC236}">
                  <a16:creationId xmlns:a16="http://schemas.microsoft.com/office/drawing/2014/main" id="{9D184DFD-DD33-491E-90FF-6E4ECA2668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9" name="Freeform: Shape 138">
              <a:extLst>
                <a:ext uri="{FF2B5EF4-FFF2-40B4-BE49-F238E27FC236}">
                  <a16:creationId xmlns:a16="http://schemas.microsoft.com/office/drawing/2014/main" id="{31B62FE1-0262-4B09-ABEA-8AA010137D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0" name="Freeform: Shape 139">
              <a:extLst>
                <a:ext uri="{FF2B5EF4-FFF2-40B4-BE49-F238E27FC236}">
                  <a16:creationId xmlns:a16="http://schemas.microsoft.com/office/drawing/2014/main" id="{20C539C6-FAA9-4EBE-93D9-1F946E1449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9" y="371816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1" name="Freeform: Shape 140">
              <a:extLst>
                <a:ext uri="{FF2B5EF4-FFF2-40B4-BE49-F238E27FC236}">
                  <a16:creationId xmlns:a16="http://schemas.microsoft.com/office/drawing/2014/main" id="{8C6EF3FF-09E5-4099-A49B-CA364A6E8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2" name="Freeform: Shape 141">
              <a:extLst>
                <a:ext uri="{FF2B5EF4-FFF2-40B4-BE49-F238E27FC236}">
                  <a16:creationId xmlns:a16="http://schemas.microsoft.com/office/drawing/2014/main" id="{B3C5E06F-8F1E-4771-AAE4-B34B1D6A3D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4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3" name="Freeform: Shape 142">
              <a:extLst>
                <a:ext uri="{FF2B5EF4-FFF2-40B4-BE49-F238E27FC236}">
                  <a16:creationId xmlns:a16="http://schemas.microsoft.com/office/drawing/2014/main" id="{538D5AE9-76CC-4AE4-B026-656EDCB01B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4" name="Freeform: Shape 143">
              <a:extLst>
                <a:ext uri="{FF2B5EF4-FFF2-40B4-BE49-F238E27FC236}">
                  <a16:creationId xmlns:a16="http://schemas.microsoft.com/office/drawing/2014/main" id="{30F1A9B9-52AB-4527-BD4A-1802F7C960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5" name="Freeform: Shape 144">
              <a:extLst>
                <a:ext uri="{FF2B5EF4-FFF2-40B4-BE49-F238E27FC236}">
                  <a16:creationId xmlns:a16="http://schemas.microsoft.com/office/drawing/2014/main" id="{46A57D78-C020-4EEF-971D-0C8802889A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6" name="Freeform: Shape 145">
              <a:extLst>
                <a:ext uri="{FF2B5EF4-FFF2-40B4-BE49-F238E27FC236}">
                  <a16:creationId xmlns:a16="http://schemas.microsoft.com/office/drawing/2014/main" id="{7666D7A3-5ABF-4EDE-A0C5-F2099B2D86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5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7" name="Freeform: Shape 146">
              <a:extLst>
                <a:ext uri="{FF2B5EF4-FFF2-40B4-BE49-F238E27FC236}">
                  <a16:creationId xmlns:a16="http://schemas.microsoft.com/office/drawing/2014/main" id="{13BC460A-E0FF-4658-A2FD-A3AF4D51DF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40" y="377741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8" name="Freeform: Shape 147">
              <a:extLst>
                <a:ext uri="{FF2B5EF4-FFF2-40B4-BE49-F238E27FC236}">
                  <a16:creationId xmlns:a16="http://schemas.microsoft.com/office/drawing/2014/main" id="{26467CC2-3AB3-4D37-8323-385B7399F7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5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9" name="Freeform: Shape 148">
              <a:extLst>
                <a:ext uri="{FF2B5EF4-FFF2-40B4-BE49-F238E27FC236}">
                  <a16:creationId xmlns:a16="http://schemas.microsoft.com/office/drawing/2014/main" id="{563A1F58-33CE-4EDF-B902-3F43F69DA2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6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0" name="Freeform: Shape 149">
              <a:extLst>
                <a:ext uri="{FF2B5EF4-FFF2-40B4-BE49-F238E27FC236}">
                  <a16:creationId xmlns:a16="http://schemas.microsoft.com/office/drawing/2014/main" id="{DDCFAB2F-7E88-4A57-999A-2506A1FE71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83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1" name="Freeform: Shape 150">
              <a:extLst>
                <a:ext uri="{FF2B5EF4-FFF2-40B4-BE49-F238E27FC236}">
                  <a16:creationId xmlns:a16="http://schemas.microsoft.com/office/drawing/2014/main" id="{571BEB66-3787-441F-BB54-80C05C6F13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35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2" name="Freeform: Shape 151">
              <a:extLst>
                <a:ext uri="{FF2B5EF4-FFF2-40B4-BE49-F238E27FC236}">
                  <a16:creationId xmlns:a16="http://schemas.microsoft.com/office/drawing/2014/main" id="{641DC095-611E-4979-8664-6C0EB878FC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82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3" name="Freeform: Shape 152">
              <a:extLst>
                <a:ext uri="{FF2B5EF4-FFF2-40B4-BE49-F238E27FC236}">
                  <a16:creationId xmlns:a16="http://schemas.microsoft.com/office/drawing/2014/main" id="{210B9ECF-D859-4919-A9D6-3208548F00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31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4" name="Freeform: Shape 153">
              <a:extLst>
                <a:ext uri="{FF2B5EF4-FFF2-40B4-BE49-F238E27FC236}">
                  <a16:creationId xmlns:a16="http://schemas.microsoft.com/office/drawing/2014/main" id="{4FBC31D4-7E98-452C-8A87-822DE0432C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481374"/>
              <a:ext cx="14097" cy="14096"/>
            </a:xfrm>
            <a:custGeom>
              <a:avLst/>
              <a:gdLst>
                <a:gd name="connsiteX0" fmla="*/ 14097 w 14097"/>
                <a:gd name="connsiteY0" fmla="*/ 7049 h 14096"/>
                <a:gd name="connsiteX1" fmla="*/ 7049 w 14097"/>
                <a:gd name="connsiteY1" fmla="*/ 14097 h 14096"/>
                <a:gd name="connsiteX2" fmla="*/ 0 w 14097"/>
                <a:gd name="connsiteY2" fmla="*/ 7049 h 14096"/>
                <a:gd name="connsiteX3" fmla="*/ 7049 w 14097"/>
                <a:gd name="connsiteY3" fmla="*/ 0 h 14096"/>
                <a:gd name="connsiteX4" fmla="*/ 14097 w 14097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5" name="Freeform: Shape 154">
              <a:extLst>
                <a:ext uri="{FF2B5EF4-FFF2-40B4-BE49-F238E27FC236}">
                  <a16:creationId xmlns:a16="http://schemas.microsoft.com/office/drawing/2014/main" id="{E302346C-F328-435B-87ED-447C6F8542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6" name="Freeform: Shape 155">
              <a:extLst>
                <a:ext uri="{FF2B5EF4-FFF2-40B4-BE49-F238E27FC236}">
                  <a16:creationId xmlns:a16="http://schemas.microsoft.com/office/drawing/2014/main" id="{B94F507E-9E94-432E-AE8A-A6CB2C5D05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9 w 14096"/>
                <a:gd name="connsiteY1" fmla="*/ 14097 h 14096"/>
                <a:gd name="connsiteX2" fmla="*/ 0 w 14096"/>
                <a:gd name="connsiteY2" fmla="*/ 7049 h 14096"/>
                <a:gd name="connsiteX3" fmla="*/ 7049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7" name="Freeform: Shape 156">
              <a:extLst>
                <a:ext uri="{FF2B5EF4-FFF2-40B4-BE49-F238E27FC236}">
                  <a16:creationId xmlns:a16="http://schemas.microsoft.com/office/drawing/2014/main" id="{1FFAC4F0-FD7F-4943-B60E-E276F8B23F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8" name="Freeform: Shape 157">
              <a:extLst>
                <a:ext uri="{FF2B5EF4-FFF2-40B4-BE49-F238E27FC236}">
                  <a16:creationId xmlns:a16="http://schemas.microsoft.com/office/drawing/2014/main" id="{A8A5D871-92FD-43C3-BF94-0B524FA7D3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9" name="Freeform: Shape 158">
              <a:extLst>
                <a:ext uri="{FF2B5EF4-FFF2-40B4-BE49-F238E27FC236}">
                  <a16:creationId xmlns:a16="http://schemas.microsoft.com/office/drawing/2014/main" id="{6A79A241-1665-453E-ADD4-18892D4F85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48137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0" name="Freeform: Shape 159">
              <a:extLst>
                <a:ext uri="{FF2B5EF4-FFF2-40B4-BE49-F238E27FC236}">
                  <a16:creationId xmlns:a16="http://schemas.microsoft.com/office/drawing/2014/main" id="{81EABE18-4189-4E07-93C9-9B76673E3E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40622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1" name="Freeform: Shape 160">
              <a:extLst>
                <a:ext uri="{FF2B5EF4-FFF2-40B4-BE49-F238E27FC236}">
                  <a16:creationId xmlns:a16="http://schemas.microsoft.com/office/drawing/2014/main" id="{B658A0EE-6F09-4EF7-B5E7-F23A556BDA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4062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2" name="Freeform: Shape 161">
              <a:extLst>
                <a:ext uri="{FF2B5EF4-FFF2-40B4-BE49-F238E27FC236}">
                  <a16:creationId xmlns:a16="http://schemas.microsoft.com/office/drawing/2014/main" id="{15EB019C-C95B-4DE3-BD17-DC20F8007A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406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3" name="Freeform: Shape 162">
              <a:extLst>
                <a:ext uri="{FF2B5EF4-FFF2-40B4-BE49-F238E27FC236}">
                  <a16:creationId xmlns:a16="http://schemas.microsoft.com/office/drawing/2014/main" id="{2948B3ED-79C1-47C8-B712-0BFB5536C3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4062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4" name="Freeform: Shape 163">
              <a:extLst>
                <a:ext uri="{FF2B5EF4-FFF2-40B4-BE49-F238E27FC236}">
                  <a16:creationId xmlns:a16="http://schemas.microsoft.com/office/drawing/2014/main" id="{13387DB9-900B-422D-90F7-C5C7EB5D59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4063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5" name="Freeform: Shape 164">
              <a:extLst>
                <a:ext uri="{FF2B5EF4-FFF2-40B4-BE49-F238E27FC236}">
                  <a16:creationId xmlns:a16="http://schemas.microsoft.com/office/drawing/2014/main" id="{48FDCCF3-E6D6-4CD0-9D47-02FE785C7A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40631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6" name="Freeform: Shape 165">
              <a:extLst>
                <a:ext uri="{FF2B5EF4-FFF2-40B4-BE49-F238E27FC236}">
                  <a16:creationId xmlns:a16="http://schemas.microsoft.com/office/drawing/2014/main" id="{BC14E8F6-33F6-47CE-9A24-EA71D71496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99781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7" name="Freeform: Shape 166">
              <a:extLst>
                <a:ext uri="{FF2B5EF4-FFF2-40B4-BE49-F238E27FC236}">
                  <a16:creationId xmlns:a16="http://schemas.microsoft.com/office/drawing/2014/main" id="{F78CC38F-63FC-4552-B17B-8D79D3C8F8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8" name="Freeform: Shape 167">
              <a:extLst>
                <a:ext uri="{FF2B5EF4-FFF2-40B4-BE49-F238E27FC236}">
                  <a16:creationId xmlns:a16="http://schemas.microsoft.com/office/drawing/2014/main" id="{89042823-A002-49CE-B03D-ED1291DC13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9" name="Freeform: Shape 168">
              <a:extLst>
                <a:ext uri="{FF2B5EF4-FFF2-40B4-BE49-F238E27FC236}">
                  <a16:creationId xmlns:a16="http://schemas.microsoft.com/office/drawing/2014/main" id="{96EFC6CE-198B-489B-B1EE-72CE842628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0" name="Freeform: Shape 169">
              <a:extLst>
                <a:ext uri="{FF2B5EF4-FFF2-40B4-BE49-F238E27FC236}">
                  <a16:creationId xmlns:a16="http://schemas.microsoft.com/office/drawing/2014/main" id="{49FEA23D-54D9-45D7-9325-1E2F638C9C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9978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1" name="Freeform: Shape 170">
              <a:extLst>
                <a:ext uri="{FF2B5EF4-FFF2-40B4-BE49-F238E27FC236}">
                  <a16:creationId xmlns:a16="http://schemas.microsoft.com/office/drawing/2014/main" id="{2DB04EE3-370F-49CE-BCFE-C2999C3CF2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9978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2" name="Freeform: Shape 171">
              <a:extLst>
                <a:ext uri="{FF2B5EF4-FFF2-40B4-BE49-F238E27FC236}">
                  <a16:creationId xmlns:a16="http://schemas.microsoft.com/office/drawing/2014/main" id="{8BCBCC34-797D-41A8-8AD1-7E03E1BBFF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659026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3" name="Freeform: Shape 172">
              <a:extLst>
                <a:ext uri="{FF2B5EF4-FFF2-40B4-BE49-F238E27FC236}">
                  <a16:creationId xmlns:a16="http://schemas.microsoft.com/office/drawing/2014/main" id="{AFF5C1F8-0EDE-4835-89E6-1FCB2EA395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4" name="Freeform: Shape 173">
              <a:extLst>
                <a:ext uri="{FF2B5EF4-FFF2-40B4-BE49-F238E27FC236}">
                  <a16:creationId xmlns:a16="http://schemas.microsoft.com/office/drawing/2014/main" id="{6171D504-6300-457C-AFCC-064DBB3FCC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5" name="Freeform: Shape 174">
              <a:extLst>
                <a:ext uri="{FF2B5EF4-FFF2-40B4-BE49-F238E27FC236}">
                  <a16:creationId xmlns:a16="http://schemas.microsoft.com/office/drawing/2014/main" id="{62ACE739-C8C4-4495-B04C-C3AFC44811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6" name="Freeform: Shape 175">
              <a:extLst>
                <a:ext uri="{FF2B5EF4-FFF2-40B4-BE49-F238E27FC236}">
                  <a16:creationId xmlns:a16="http://schemas.microsoft.com/office/drawing/2014/main" id="{3F4771CD-CDCA-4FFE-8EF5-E42D1781E7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7" name="Freeform: Shape 176">
              <a:extLst>
                <a:ext uri="{FF2B5EF4-FFF2-40B4-BE49-F238E27FC236}">
                  <a16:creationId xmlns:a16="http://schemas.microsoft.com/office/drawing/2014/main" id="{A10C0BFE-A8F9-4E21-9DFD-37A4D26C62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8" name="Freeform: Shape 177">
              <a:extLst>
                <a:ext uri="{FF2B5EF4-FFF2-40B4-BE49-F238E27FC236}">
                  <a16:creationId xmlns:a16="http://schemas.microsoft.com/office/drawing/2014/main" id="{4D8D4EF9-4EF7-4538-A4AE-439F9335EA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718177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9" name="Freeform: Shape 178">
              <a:extLst>
                <a:ext uri="{FF2B5EF4-FFF2-40B4-BE49-F238E27FC236}">
                  <a16:creationId xmlns:a16="http://schemas.microsoft.com/office/drawing/2014/main" id="{7E0500AB-5662-43B9-95C2-2EC80CC54F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0" name="Freeform: Shape 179">
              <a:extLst>
                <a:ext uri="{FF2B5EF4-FFF2-40B4-BE49-F238E27FC236}">
                  <a16:creationId xmlns:a16="http://schemas.microsoft.com/office/drawing/2014/main" id="{984021AD-A6A2-4CDA-A953-72FBA7598B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1" name="Freeform: Shape 180">
              <a:extLst>
                <a:ext uri="{FF2B5EF4-FFF2-40B4-BE49-F238E27FC236}">
                  <a16:creationId xmlns:a16="http://schemas.microsoft.com/office/drawing/2014/main" id="{FD1FBF47-CAC8-4385-9DC7-C9BB6167EA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2" name="Freeform: Shape 181">
              <a:extLst>
                <a:ext uri="{FF2B5EF4-FFF2-40B4-BE49-F238E27FC236}">
                  <a16:creationId xmlns:a16="http://schemas.microsoft.com/office/drawing/2014/main" id="{FBAEE482-005F-4288-8D66-09EA246C45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71817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3" name="Freeform: Shape 182">
              <a:extLst>
                <a:ext uri="{FF2B5EF4-FFF2-40B4-BE49-F238E27FC236}">
                  <a16:creationId xmlns:a16="http://schemas.microsoft.com/office/drawing/2014/main" id="{2C5DCF49-33DE-4AFF-818E-42F59F280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71817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4" name="Freeform: Shape 183">
              <a:extLst>
                <a:ext uri="{FF2B5EF4-FFF2-40B4-BE49-F238E27FC236}">
                  <a16:creationId xmlns:a16="http://schemas.microsoft.com/office/drawing/2014/main" id="{866903F3-208B-46D5-925B-254DC74291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2" y="3777419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5" name="Freeform: Shape 184">
              <a:extLst>
                <a:ext uri="{FF2B5EF4-FFF2-40B4-BE49-F238E27FC236}">
                  <a16:creationId xmlns:a16="http://schemas.microsoft.com/office/drawing/2014/main" id="{2550D219-E342-4A38-BB89-575C1EE7A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2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6" name="Freeform: Shape 185">
              <a:extLst>
                <a:ext uri="{FF2B5EF4-FFF2-40B4-BE49-F238E27FC236}">
                  <a16:creationId xmlns:a16="http://schemas.microsoft.com/office/drawing/2014/main" id="{5B5485FC-95D0-4660-9594-2C9BD3B776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8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7" name="Freeform: Shape 186">
              <a:extLst>
                <a:ext uri="{FF2B5EF4-FFF2-40B4-BE49-F238E27FC236}">
                  <a16:creationId xmlns:a16="http://schemas.microsoft.com/office/drawing/2014/main" id="{2EA358DA-C7E8-4DF8-B7D6-CC58295655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4" y="3777383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8" name="Freeform: Shape 187">
              <a:extLst>
                <a:ext uri="{FF2B5EF4-FFF2-40B4-BE49-F238E27FC236}">
                  <a16:creationId xmlns:a16="http://schemas.microsoft.com/office/drawing/2014/main" id="{7990E8BB-4369-4845-8436-A6F3FE1D1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87" y="377742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9" name="Freeform: Shape 188">
              <a:extLst>
                <a:ext uri="{FF2B5EF4-FFF2-40B4-BE49-F238E27FC236}">
                  <a16:creationId xmlns:a16="http://schemas.microsoft.com/office/drawing/2014/main" id="{D6C050C5-1951-434B-A7FE-D271E73F82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4" y="37774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pSp>
        <p:nvGrpSpPr>
          <p:cNvPr id="191" name="Graphic 4">
            <a:extLst>
              <a:ext uri="{FF2B5EF4-FFF2-40B4-BE49-F238E27FC236}">
                <a16:creationId xmlns:a16="http://schemas.microsoft.com/office/drawing/2014/main" id="{773717CC-ECEE-4ABF-BA61-C59F468017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80915" y="4748271"/>
            <a:ext cx="1330536" cy="1330521"/>
            <a:chOff x="5734037" y="3067039"/>
            <a:chExt cx="724483" cy="724489"/>
          </a:xfrm>
          <a:solidFill>
            <a:schemeClr val="bg1">
              <a:alpha val="60000"/>
            </a:schemeClr>
          </a:solidFill>
        </p:grpSpPr>
        <p:sp>
          <p:nvSpPr>
            <p:cNvPr id="192" name="Freeform: Shape 191">
              <a:extLst>
                <a:ext uri="{FF2B5EF4-FFF2-40B4-BE49-F238E27FC236}">
                  <a16:creationId xmlns:a16="http://schemas.microsoft.com/office/drawing/2014/main" id="{9A4FAE41-62DF-4B8E-BD66-8EC206E0E3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067039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3" name="Freeform: Shape 192">
              <a:extLst>
                <a:ext uri="{FF2B5EF4-FFF2-40B4-BE49-F238E27FC236}">
                  <a16:creationId xmlns:a16="http://schemas.microsoft.com/office/drawing/2014/main" id="{564C7F1F-5546-40DC-A16B-C9A3E45777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4" name="Freeform: Shape 193">
              <a:extLst>
                <a:ext uri="{FF2B5EF4-FFF2-40B4-BE49-F238E27FC236}">
                  <a16:creationId xmlns:a16="http://schemas.microsoft.com/office/drawing/2014/main" id="{45583216-FC24-4B75-9703-DBEC401FF8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5" name="Freeform: Shape 194">
              <a:extLst>
                <a:ext uri="{FF2B5EF4-FFF2-40B4-BE49-F238E27FC236}">
                  <a16:creationId xmlns:a16="http://schemas.microsoft.com/office/drawing/2014/main" id="{2FD0A70D-2E7E-4048-8145-0F45EDBBCE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6" name="Freeform: Shape 195">
              <a:extLst>
                <a:ext uri="{FF2B5EF4-FFF2-40B4-BE49-F238E27FC236}">
                  <a16:creationId xmlns:a16="http://schemas.microsoft.com/office/drawing/2014/main" id="{B703C78E-D176-4455-B7B5-2DB4F418DB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7" name="Freeform: Shape 196">
              <a:extLst>
                <a:ext uri="{FF2B5EF4-FFF2-40B4-BE49-F238E27FC236}">
                  <a16:creationId xmlns:a16="http://schemas.microsoft.com/office/drawing/2014/main" id="{AD23B98E-D1FB-4BD9-BA4A-060BC8266E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8" name="Freeform: Shape 197">
              <a:extLst>
                <a:ext uri="{FF2B5EF4-FFF2-40B4-BE49-F238E27FC236}">
                  <a16:creationId xmlns:a16="http://schemas.microsoft.com/office/drawing/2014/main" id="{C1541992-EEDB-4D6B-BDA9-B66E58A170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9" name="Freeform: Shape 198">
              <a:extLst>
                <a:ext uri="{FF2B5EF4-FFF2-40B4-BE49-F238E27FC236}">
                  <a16:creationId xmlns:a16="http://schemas.microsoft.com/office/drawing/2014/main" id="{08072B3B-B852-4186-ACFE-F614251324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26284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0" name="Freeform: Shape 199">
              <a:extLst>
                <a:ext uri="{FF2B5EF4-FFF2-40B4-BE49-F238E27FC236}">
                  <a16:creationId xmlns:a16="http://schemas.microsoft.com/office/drawing/2014/main" id="{7B5DD2CA-BCBA-4F3E-B472-840067686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2628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1" name="Freeform: Shape 200">
              <a:extLst>
                <a:ext uri="{FF2B5EF4-FFF2-40B4-BE49-F238E27FC236}">
                  <a16:creationId xmlns:a16="http://schemas.microsoft.com/office/drawing/2014/main" id="{C7335DFE-05E4-4D45-B035-1D85E7648E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2" name="Freeform: Shape 201">
              <a:extLst>
                <a:ext uri="{FF2B5EF4-FFF2-40B4-BE49-F238E27FC236}">
                  <a16:creationId xmlns:a16="http://schemas.microsoft.com/office/drawing/2014/main" id="{ADCF9375-A092-491A-960D-A4DBB376C3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3" name="Freeform: Shape 202">
              <a:extLst>
                <a:ext uri="{FF2B5EF4-FFF2-40B4-BE49-F238E27FC236}">
                  <a16:creationId xmlns:a16="http://schemas.microsoft.com/office/drawing/2014/main" id="{95341599-7E99-490F-9AF8-07EAE5C8DB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4" name="Freeform: Shape 203">
              <a:extLst>
                <a:ext uri="{FF2B5EF4-FFF2-40B4-BE49-F238E27FC236}">
                  <a16:creationId xmlns:a16="http://schemas.microsoft.com/office/drawing/2014/main" id="{E1C55EB0-818A-46E6-8D53-5503100290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12628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8 w 14097"/>
                <a:gd name="connsiteY1" fmla="*/ 14097 h 14097"/>
                <a:gd name="connsiteX2" fmla="*/ 0 w 14097"/>
                <a:gd name="connsiteY2" fmla="*/ 7049 h 14097"/>
                <a:gd name="connsiteX3" fmla="*/ 7048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5" name="Freeform: Shape 204">
              <a:extLst>
                <a:ext uri="{FF2B5EF4-FFF2-40B4-BE49-F238E27FC236}">
                  <a16:creationId xmlns:a16="http://schemas.microsoft.com/office/drawing/2014/main" id="{319B036C-5BD8-4F3B-8935-96D50F410D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6" name="Freeform: Shape 205">
              <a:extLst>
                <a:ext uri="{FF2B5EF4-FFF2-40B4-BE49-F238E27FC236}">
                  <a16:creationId xmlns:a16="http://schemas.microsoft.com/office/drawing/2014/main" id="{A8445880-106C-4DC8-A250-D132F0D6F3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8543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7" name="Freeform: Shape 206">
              <a:extLst>
                <a:ext uri="{FF2B5EF4-FFF2-40B4-BE49-F238E27FC236}">
                  <a16:creationId xmlns:a16="http://schemas.microsoft.com/office/drawing/2014/main" id="{952AA1DD-5DBE-43CD-9B85-63C7626929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8" name="Freeform: Shape 207">
              <a:extLst>
                <a:ext uri="{FF2B5EF4-FFF2-40B4-BE49-F238E27FC236}">
                  <a16:creationId xmlns:a16="http://schemas.microsoft.com/office/drawing/2014/main" id="{2A412466-ED73-4944-83CE-224B1769C2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9" name="Freeform: Shape 208">
              <a:extLst>
                <a:ext uri="{FF2B5EF4-FFF2-40B4-BE49-F238E27FC236}">
                  <a16:creationId xmlns:a16="http://schemas.microsoft.com/office/drawing/2014/main" id="{807E195A-10DB-494C-A547-E1D0C6F616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0" name="Freeform: Shape 209">
              <a:extLst>
                <a:ext uri="{FF2B5EF4-FFF2-40B4-BE49-F238E27FC236}">
                  <a16:creationId xmlns:a16="http://schemas.microsoft.com/office/drawing/2014/main" id="{4CD4AECE-734D-4B90-984F-B2ABFA2B6F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1" name="Freeform: Shape 210">
              <a:extLst>
                <a:ext uri="{FF2B5EF4-FFF2-40B4-BE49-F238E27FC236}">
                  <a16:creationId xmlns:a16="http://schemas.microsoft.com/office/drawing/2014/main" id="{2927072E-8001-4AD1-A4C4-2EDBA3BF87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2" name="Freeform: Shape 211">
              <a:extLst>
                <a:ext uri="{FF2B5EF4-FFF2-40B4-BE49-F238E27FC236}">
                  <a16:creationId xmlns:a16="http://schemas.microsoft.com/office/drawing/2014/main" id="{499D6F50-E593-46A3-81D8-73389276B2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3" name="Freeform: Shape 212">
              <a:extLst>
                <a:ext uri="{FF2B5EF4-FFF2-40B4-BE49-F238E27FC236}">
                  <a16:creationId xmlns:a16="http://schemas.microsoft.com/office/drawing/2014/main" id="{7A96E600-84B4-452B-AE40-295FC5807E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24467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4" name="Freeform: Shape 213">
              <a:extLst>
                <a:ext uri="{FF2B5EF4-FFF2-40B4-BE49-F238E27FC236}">
                  <a16:creationId xmlns:a16="http://schemas.microsoft.com/office/drawing/2014/main" id="{CBBA17AC-C1AB-4BFC-A051-457275D1D6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244677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5" name="Freeform: Shape 214">
              <a:extLst>
                <a:ext uri="{FF2B5EF4-FFF2-40B4-BE49-F238E27FC236}">
                  <a16:creationId xmlns:a16="http://schemas.microsoft.com/office/drawing/2014/main" id="{488E850C-90D5-4D0F-A57D-7809327EF3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6" name="Freeform: Shape 215">
              <a:extLst>
                <a:ext uri="{FF2B5EF4-FFF2-40B4-BE49-F238E27FC236}">
                  <a16:creationId xmlns:a16="http://schemas.microsoft.com/office/drawing/2014/main" id="{9F98D808-AB13-4D8D-B4C5-9D32153462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7" name="Freeform: Shape 216">
              <a:extLst>
                <a:ext uri="{FF2B5EF4-FFF2-40B4-BE49-F238E27FC236}">
                  <a16:creationId xmlns:a16="http://schemas.microsoft.com/office/drawing/2014/main" id="{95AFFBC0-FF37-4117-86FA-21ABDA17AB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8" name="Freeform: Shape 217">
              <a:extLst>
                <a:ext uri="{FF2B5EF4-FFF2-40B4-BE49-F238E27FC236}">
                  <a16:creationId xmlns:a16="http://schemas.microsoft.com/office/drawing/2014/main" id="{ED0AC42A-17B0-4154-968C-CAE2A04C28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24467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9" name="Freeform: Shape 218">
              <a:extLst>
                <a:ext uri="{FF2B5EF4-FFF2-40B4-BE49-F238E27FC236}">
                  <a16:creationId xmlns:a16="http://schemas.microsoft.com/office/drawing/2014/main" id="{4A7A31A0-8490-4B9D-B9CC-7FF28053EB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0" name="Freeform: Shape 219">
              <a:extLst>
                <a:ext uri="{FF2B5EF4-FFF2-40B4-BE49-F238E27FC236}">
                  <a16:creationId xmlns:a16="http://schemas.microsoft.com/office/drawing/2014/main" id="{8188899C-6A74-43D8-B36C-F86B278C89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0382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1" name="Freeform: Shape 220">
              <a:extLst>
                <a:ext uri="{FF2B5EF4-FFF2-40B4-BE49-F238E27FC236}">
                  <a16:creationId xmlns:a16="http://schemas.microsoft.com/office/drawing/2014/main" id="{1537EAA6-95B6-4674-A7B9-40F9AB7F59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2" name="Freeform: Shape 221">
              <a:extLst>
                <a:ext uri="{FF2B5EF4-FFF2-40B4-BE49-F238E27FC236}">
                  <a16:creationId xmlns:a16="http://schemas.microsoft.com/office/drawing/2014/main" id="{F4B29507-C08F-4764-B703-0EB33A0FAC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3" name="Freeform: Shape 222">
              <a:extLst>
                <a:ext uri="{FF2B5EF4-FFF2-40B4-BE49-F238E27FC236}">
                  <a16:creationId xmlns:a16="http://schemas.microsoft.com/office/drawing/2014/main" id="{4200E500-6A99-47FC-A30F-FA4C85DA8C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4" name="Freeform: Shape 223">
              <a:extLst>
                <a:ext uri="{FF2B5EF4-FFF2-40B4-BE49-F238E27FC236}">
                  <a16:creationId xmlns:a16="http://schemas.microsoft.com/office/drawing/2014/main" id="{9558677C-76AD-451F-AEEE-C5FEE4179C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5" name="Freeform: Shape 224">
              <a:extLst>
                <a:ext uri="{FF2B5EF4-FFF2-40B4-BE49-F238E27FC236}">
                  <a16:creationId xmlns:a16="http://schemas.microsoft.com/office/drawing/2014/main" id="{79E472E5-A81A-44E7-AEBA-C3A593497B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6" name="Freeform: Shape 225">
              <a:extLst>
                <a:ext uri="{FF2B5EF4-FFF2-40B4-BE49-F238E27FC236}">
                  <a16:creationId xmlns:a16="http://schemas.microsoft.com/office/drawing/2014/main" id="{5CD54F54-9E41-4635-A533-6CC6515E13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7" name="Freeform: Shape 226">
              <a:extLst>
                <a:ext uri="{FF2B5EF4-FFF2-40B4-BE49-F238E27FC236}">
                  <a16:creationId xmlns:a16="http://schemas.microsoft.com/office/drawing/2014/main" id="{B22D6F46-74C0-49D9-8CD8-BC125E973D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63074"/>
              <a:ext cx="14192" cy="14097"/>
            </a:xfrm>
            <a:custGeom>
              <a:avLst/>
              <a:gdLst>
                <a:gd name="connsiteX0" fmla="*/ 14192 w 14192"/>
                <a:gd name="connsiteY0" fmla="*/ 7048 h 14097"/>
                <a:gd name="connsiteX1" fmla="*/ 7144 w 14192"/>
                <a:gd name="connsiteY1" fmla="*/ 14097 h 14097"/>
                <a:gd name="connsiteX2" fmla="*/ 0 w 14192"/>
                <a:gd name="connsiteY2" fmla="*/ 7048 h 14097"/>
                <a:gd name="connsiteX3" fmla="*/ 7049 w 14192"/>
                <a:gd name="connsiteY3" fmla="*/ 0 h 14097"/>
                <a:gd name="connsiteX4" fmla="*/ 14192 w 14192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8" name="Freeform: Shape 227">
              <a:extLst>
                <a:ext uri="{FF2B5EF4-FFF2-40B4-BE49-F238E27FC236}">
                  <a16:creationId xmlns:a16="http://schemas.microsoft.com/office/drawing/2014/main" id="{C6FAA6EC-EDF6-4522-ACD8-8D4F7FF872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9" name="Freeform: Shape 228">
              <a:extLst>
                <a:ext uri="{FF2B5EF4-FFF2-40B4-BE49-F238E27FC236}">
                  <a16:creationId xmlns:a16="http://schemas.microsoft.com/office/drawing/2014/main" id="{5F8364DC-ED1A-482D-A418-7941B199CB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0" name="Freeform: Shape 229">
              <a:extLst>
                <a:ext uri="{FF2B5EF4-FFF2-40B4-BE49-F238E27FC236}">
                  <a16:creationId xmlns:a16="http://schemas.microsoft.com/office/drawing/2014/main" id="{1896D361-70A8-4528-940B-F306550F88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1" name="Freeform: Shape 230">
              <a:extLst>
                <a:ext uri="{FF2B5EF4-FFF2-40B4-BE49-F238E27FC236}">
                  <a16:creationId xmlns:a16="http://schemas.microsoft.com/office/drawing/2014/main" id="{4D1CB00A-0CE1-4E25-ADCE-9562845F54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2" name="Freeform: Shape 231">
              <a:extLst>
                <a:ext uri="{FF2B5EF4-FFF2-40B4-BE49-F238E27FC236}">
                  <a16:creationId xmlns:a16="http://schemas.microsoft.com/office/drawing/2014/main" id="{E1B6761E-B7C6-4218-B95F-F6DEC0066D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63074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8 w 14097"/>
                <a:gd name="connsiteY1" fmla="*/ 14097 h 14097"/>
                <a:gd name="connsiteX2" fmla="*/ 0 w 14097"/>
                <a:gd name="connsiteY2" fmla="*/ 7048 h 14097"/>
                <a:gd name="connsiteX3" fmla="*/ 7048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3" name="Freeform: Shape 232">
              <a:extLst>
                <a:ext uri="{FF2B5EF4-FFF2-40B4-BE49-F238E27FC236}">
                  <a16:creationId xmlns:a16="http://schemas.microsoft.com/office/drawing/2014/main" id="{CA081177-DAC3-4667-91A1-4CC885D4A1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4" name="Freeform: Shape 233">
              <a:extLst>
                <a:ext uri="{FF2B5EF4-FFF2-40B4-BE49-F238E27FC236}">
                  <a16:creationId xmlns:a16="http://schemas.microsoft.com/office/drawing/2014/main" id="{435007DC-BB8D-43BA-9598-AE79AA262E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2222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5" name="Freeform: Shape 234">
              <a:extLst>
                <a:ext uri="{FF2B5EF4-FFF2-40B4-BE49-F238E27FC236}">
                  <a16:creationId xmlns:a16="http://schemas.microsoft.com/office/drawing/2014/main" id="{46628B8A-02EC-44EF-B52C-5EBAFBCF9C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6" name="Freeform: Shape 235">
              <a:extLst>
                <a:ext uri="{FF2B5EF4-FFF2-40B4-BE49-F238E27FC236}">
                  <a16:creationId xmlns:a16="http://schemas.microsoft.com/office/drawing/2014/main" id="{2DACEC99-8F4C-495C-8EAA-670A3A02ED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7" name="Freeform: Shape 236">
              <a:extLst>
                <a:ext uri="{FF2B5EF4-FFF2-40B4-BE49-F238E27FC236}">
                  <a16:creationId xmlns:a16="http://schemas.microsoft.com/office/drawing/2014/main" id="{C8EFEAD4-1425-4357-9D8A-F326DABC6E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8" name="Freeform: Shape 237">
              <a:extLst>
                <a:ext uri="{FF2B5EF4-FFF2-40B4-BE49-F238E27FC236}">
                  <a16:creationId xmlns:a16="http://schemas.microsoft.com/office/drawing/2014/main" id="{FDA70E94-A082-47D4-B4F8-142AEF1DC3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9" name="Freeform: Shape 238">
              <a:extLst>
                <a:ext uri="{FF2B5EF4-FFF2-40B4-BE49-F238E27FC236}">
                  <a16:creationId xmlns:a16="http://schemas.microsoft.com/office/drawing/2014/main" id="{10E96E8A-1EEA-4F1D-8CFE-12DC9B9E7A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0" name="Freeform: Shape 239">
              <a:extLst>
                <a:ext uri="{FF2B5EF4-FFF2-40B4-BE49-F238E27FC236}">
                  <a16:creationId xmlns:a16="http://schemas.microsoft.com/office/drawing/2014/main" id="{B12D7CC4-A548-4FF7-A6B2-9151CFA9E3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1" name="Freeform: Shape 240">
              <a:extLst>
                <a:ext uri="{FF2B5EF4-FFF2-40B4-BE49-F238E27FC236}">
                  <a16:creationId xmlns:a16="http://schemas.microsoft.com/office/drawing/2014/main" id="{CB3F1C68-B597-4669-87F8-C80124ABE0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6953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2" name="Freeform: Shape 241">
              <a:extLst>
                <a:ext uri="{FF2B5EF4-FFF2-40B4-BE49-F238E27FC236}">
                  <a16:creationId xmlns:a16="http://schemas.microsoft.com/office/drawing/2014/main" id="{A57037D2-0958-4F34-815F-C8CA7F86AE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3" name="Freeform: Shape 242">
              <a:extLst>
                <a:ext uri="{FF2B5EF4-FFF2-40B4-BE49-F238E27FC236}">
                  <a16:creationId xmlns:a16="http://schemas.microsoft.com/office/drawing/2014/main" id="{30AF3969-3F11-4157-B4B9-33B1314623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9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4" name="Freeform: Shape 243">
              <a:extLst>
                <a:ext uri="{FF2B5EF4-FFF2-40B4-BE49-F238E27FC236}">
                  <a16:creationId xmlns:a16="http://schemas.microsoft.com/office/drawing/2014/main" id="{51D613E3-18F5-4426-ADEB-DEC123E16B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5" name="Freeform: Shape 244">
              <a:extLst>
                <a:ext uri="{FF2B5EF4-FFF2-40B4-BE49-F238E27FC236}">
                  <a16:creationId xmlns:a16="http://schemas.microsoft.com/office/drawing/2014/main" id="{1DC25548-A3A9-4018-A29B-6972D353F9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6" name="Freeform: Shape 245">
              <a:extLst>
                <a:ext uri="{FF2B5EF4-FFF2-40B4-BE49-F238E27FC236}">
                  <a16:creationId xmlns:a16="http://schemas.microsoft.com/office/drawing/2014/main" id="{7EDE6372-94D2-435D-BD43-A20072D807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7" name="Freeform: Shape 246">
              <a:extLst>
                <a:ext uri="{FF2B5EF4-FFF2-40B4-BE49-F238E27FC236}">
                  <a16:creationId xmlns:a16="http://schemas.microsoft.com/office/drawing/2014/main" id="{729575A6-77E2-4199-8F0A-27C89330A0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26281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8" name="Freeform: Shape 247">
              <a:extLst>
                <a:ext uri="{FF2B5EF4-FFF2-40B4-BE49-F238E27FC236}">
                  <a16:creationId xmlns:a16="http://schemas.microsoft.com/office/drawing/2014/main" id="{12EB506D-59AD-4011-80F8-36A2BDB954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9" name="Freeform: Shape 248">
              <a:extLst>
                <a:ext uri="{FF2B5EF4-FFF2-40B4-BE49-F238E27FC236}">
                  <a16:creationId xmlns:a16="http://schemas.microsoft.com/office/drawing/2014/main" id="{92FD46FA-14EB-46A2-B4A3-ECD1F49BAC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0" name="Freeform: Shape 249">
              <a:extLst>
                <a:ext uri="{FF2B5EF4-FFF2-40B4-BE49-F238E27FC236}">
                  <a16:creationId xmlns:a16="http://schemas.microsoft.com/office/drawing/2014/main" id="{1CD84E07-49A9-40E3-B34C-91C156C9C6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1" name="Freeform: Shape 250">
              <a:extLst>
                <a:ext uri="{FF2B5EF4-FFF2-40B4-BE49-F238E27FC236}">
                  <a16:creationId xmlns:a16="http://schemas.microsoft.com/office/drawing/2014/main" id="{F3090306-C384-44A0-8C38-77397133BA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2" name="Freeform: Shape 251">
              <a:extLst>
                <a:ext uri="{FF2B5EF4-FFF2-40B4-BE49-F238E27FC236}">
                  <a16:creationId xmlns:a16="http://schemas.microsoft.com/office/drawing/2014/main" id="{3515E97E-31A4-4273-AB55-8EAD74CB9E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2628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3" name="Freeform: Shape 252">
              <a:extLst>
                <a:ext uri="{FF2B5EF4-FFF2-40B4-BE49-F238E27FC236}">
                  <a16:creationId xmlns:a16="http://schemas.microsoft.com/office/drawing/2014/main" id="{792F63CA-0494-43E2-A0AA-37C35C8326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85433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4" name="Freeform: Shape 253">
              <a:extLst>
                <a:ext uri="{FF2B5EF4-FFF2-40B4-BE49-F238E27FC236}">
                  <a16:creationId xmlns:a16="http://schemas.microsoft.com/office/drawing/2014/main" id="{5389A040-E4CC-4CE7-8B9F-40ECA9ACE1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5" name="Freeform: Shape 254">
              <a:extLst>
                <a:ext uri="{FF2B5EF4-FFF2-40B4-BE49-F238E27FC236}">
                  <a16:creationId xmlns:a16="http://schemas.microsoft.com/office/drawing/2014/main" id="{1BA51B23-705C-49BE-B606-8A9B623E0A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6" name="Freeform: Shape 255">
              <a:extLst>
                <a:ext uri="{FF2B5EF4-FFF2-40B4-BE49-F238E27FC236}">
                  <a16:creationId xmlns:a16="http://schemas.microsoft.com/office/drawing/2014/main" id="{B16EF17A-F451-4B5B-9052-33A9116E9D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7" name="Freeform: Shape 256">
              <a:extLst>
                <a:ext uri="{FF2B5EF4-FFF2-40B4-BE49-F238E27FC236}">
                  <a16:creationId xmlns:a16="http://schemas.microsoft.com/office/drawing/2014/main" id="{1B20B7D1-27D7-4E1A-A317-E9E7A105A9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8" name="Freeform: Shape 257">
              <a:extLst>
                <a:ext uri="{FF2B5EF4-FFF2-40B4-BE49-F238E27FC236}">
                  <a16:creationId xmlns:a16="http://schemas.microsoft.com/office/drawing/2014/main" id="{1E3FADAF-FD1D-45B2-A40D-EBDD536E75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85432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9" name="Freeform: Shape 258">
              <a:extLst>
                <a:ext uri="{FF2B5EF4-FFF2-40B4-BE49-F238E27FC236}">
                  <a16:creationId xmlns:a16="http://schemas.microsoft.com/office/drawing/2014/main" id="{301257BA-BCE2-4479-A04F-A9DBFAF928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244676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0" name="Freeform: Shape 259">
              <a:extLst>
                <a:ext uri="{FF2B5EF4-FFF2-40B4-BE49-F238E27FC236}">
                  <a16:creationId xmlns:a16="http://schemas.microsoft.com/office/drawing/2014/main" id="{619D0ABC-04D9-405A-A52F-5EEC01762A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1" name="Freeform: Shape 260">
              <a:extLst>
                <a:ext uri="{FF2B5EF4-FFF2-40B4-BE49-F238E27FC236}">
                  <a16:creationId xmlns:a16="http://schemas.microsoft.com/office/drawing/2014/main" id="{123AE5C7-608A-47A7-B7A1-55662B70BF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2" name="Freeform: Shape 261">
              <a:extLst>
                <a:ext uri="{FF2B5EF4-FFF2-40B4-BE49-F238E27FC236}">
                  <a16:creationId xmlns:a16="http://schemas.microsoft.com/office/drawing/2014/main" id="{957BDA1A-3081-45EB-A31E-3F98EC6DC3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3" name="Freeform: Shape 262">
              <a:extLst>
                <a:ext uri="{FF2B5EF4-FFF2-40B4-BE49-F238E27FC236}">
                  <a16:creationId xmlns:a16="http://schemas.microsoft.com/office/drawing/2014/main" id="{683DDA50-C794-4DC5-8297-CFDEB8DCB4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4" name="Freeform: Shape 263">
              <a:extLst>
                <a:ext uri="{FF2B5EF4-FFF2-40B4-BE49-F238E27FC236}">
                  <a16:creationId xmlns:a16="http://schemas.microsoft.com/office/drawing/2014/main" id="{FA42024A-A832-4635-9CE6-B968232CE8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24467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5" name="Freeform: Shape 264">
              <a:extLst>
                <a:ext uri="{FF2B5EF4-FFF2-40B4-BE49-F238E27FC236}">
                  <a16:creationId xmlns:a16="http://schemas.microsoft.com/office/drawing/2014/main" id="{564D00AA-3E68-4F56-80A0-08D5DFFB61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6" name="Freeform: Shape 265">
              <a:extLst>
                <a:ext uri="{FF2B5EF4-FFF2-40B4-BE49-F238E27FC236}">
                  <a16:creationId xmlns:a16="http://schemas.microsoft.com/office/drawing/2014/main" id="{D988A711-E3E8-4172-AFE1-60E93FF10A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7" name="Freeform: Shape 266">
              <a:extLst>
                <a:ext uri="{FF2B5EF4-FFF2-40B4-BE49-F238E27FC236}">
                  <a16:creationId xmlns:a16="http://schemas.microsoft.com/office/drawing/2014/main" id="{7A89FF34-EE34-461C-A3EF-73AC3801B9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8" name="Freeform: Shape 267">
              <a:extLst>
                <a:ext uri="{FF2B5EF4-FFF2-40B4-BE49-F238E27FC236}">
                  <a16:creationId xmlns:a16="http://schemas.microsoft.com/office/drawing/2014/main" id="{80D55E43-BE59-444D-B32B-9C0306A126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9" name="Freeform: Shape 268">
              <a:extLst>
                <a:ext uri="{FF2B5EF4-FFF2-40B4-BE49-F238E27FC236}">
                  <a16:creationId xmlns:a16="http://schemas.microsoft.com/office/drawing/2014/main" id="{639C823F-B16B-4DF7-BA6E-0D832AAB27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0" name="Freeform: Shape 269">
              <a:extLst>
                <a:ext uri="{FF2B5EF4-FFF2-40B4-BE49-F238E27FC236}">
                  <a16:creationId xmlns:a16="http://schemas.microsoft.com/office/drawing/2014/main" id="{2E623C08-172F-41EA-90CB-59ED0D583B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1" name="Freeform: Shape 270">
              <a:extLst>
                <a:ext uri="{FF2B5EF4-FFF2-40B4-BE49-F238E27FC236}">
                  <a16:creationId xmlns:a16="http://schemas.microsoft.com/office/drawing/2014/main" id="{94C0577F-0FF9-47D5-8C6D-FC7B4CC318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2" name="Freeform: Shape 271">
              <a:extLst>
                <a:ext uri="{FF2B5EF4-FFF2-40B4-BE49-F238E27FC236}">
                  <a16:creationId xmlns:a16="http://schemas.microsoft.com/office/drawing/2014/main" id="{30C80E9D-7909-4C52-ACAD-80FF874F99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3" name="Freeform: Shape 272">
              <a:extLst>
                <a:ext uri="{FF2B5EF4-FFF2-40B4-BE49-F238E27FC236}">
                  <a16:creationId xmlns:a16="http://schemas.microsoft.com/office/drawing/2014/main" id="{2B9598CE-4E74-4A54-BAB8-59379D2114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4" name="Freeform: Shape 273">
              <a:extLst>
                <a:ext uri="{FF2B5EF4-FFF2-40B4-BE49-F238E27FC236}">
                  <a16:creationId xmlns:a16="http://schemas.microsoft.com/office/drawing/2014/main" id="{E7188EAA-47E1-4B73-8682-C74A0421BE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5" name="Freeform: Shape 274">
              <a:extLst>
                <a:ext uri="{FF2B5EF4-FFF2-40B4-BE49-F238E27FC236}">
                  <a16:creationId xmlns:a16="http://schemas.microsoft.com/office/drawing/2014/main" id="{36900E8B-61F2-411F-B29F-A9CDC6E811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6" name="Freeform: Shape 275">
              <a:extLst>
                <a:ext uri="{FF2B5EF4-FFF2-40B4-BE49-F238E27FC236}">
                  <a16:creationId xmlns:a16="http://schemas.microsoft.com/office/drawing/2014/main" id="{0A25598A-334A-487D-9604-4753EAE81E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63074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7" name="Freeform: Shape 276">
              <a:extLst>
                <a:ext uri="{FF2B5EF4-FFF2-40B4-BE49-F238E27FC236}">
                  <a16:creationId xmlns:a16="http://schemas.microsoft.com/office/drawing/2014/main" id="{C8DBE472-045A-491C-AB7C-4153EE2B00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8" name="Freeform: Shape 277">
              <a:extLst>
                <a:ext uri="{FF2B5EF4-FFF2-40B4-BE49-F238E27FC236}">
                  <a16:creationId xmlns:a16="http://schemas.microsoft.com/office/drawing/2014/main" id="{2F6DD374-5D5F-48BB-8135-8F37EE2C23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9" name="Freeform: Shape 278">
              <a:extLst>
                <a:ext uri="{FF2B5EF4-FFF2-40B4-BE49-F238E27FC236}">
                  <a16:creationId xmlns:a16="http://schemas.microsoft.com/office/drawing/2014/main" id="{386B8A5A-00D0-4291-937B-931B3F19CD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0" name="Freeform: Shape 279">
              <a:extLst>
                <a:ext uri="{FF2B5EF4-FFF2-40B4-BE49-F238E27FC236}">
                  <a16:creationId xmlns:a16="http://schemas.microsoft.com/office/drawing/2014/main" id="{89C10BFA-8067-495D-810E-1F4085F7B4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1" name="Freeform: Shape 280">
              <a:extLst>
                <a:ext uri="{FF2B5EF4-FFF2-40B4-BE49-F238E27FC236}">
                  <a16:creationId xmlns:a16="http://schemas.microsoft.com/office/drawing/2014/main" id="{51F94E69-8294-4AB3-A457-3BD4ACF085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2" name="Freeform: Shape 281">
              <a:extLst>
                <a:ext uri="{FF2B5EF4-FFF2-40B4-BE49-F238E27FC236}">
                  <a16:creationId xmlns:a16="http://schemas.microsoft.com/office/drawing/2014/main" id="{AD2859C5-45C5-4EE2-8272-0FA7A02353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4222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3" name="Freeform: Shape 282">
              <a:extLst>
                <a:ext uri="{FF2B5EF4-FFF2-40B4-BE49-F238E27FC236}">
                  <a16:creationId xmlns:a16="http://schemas.microsoft.com/office/drawing/2014/main" id="{14AFB321-1B9D-41AF-9686-8C689A3F4B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81374"/>
              <a:ext cx="14192" cy="14096"/>
            </a:xfrm>
            <a:custGeom>
              <a:avLst/>
              <a:gdLst>
                <a:gd name="connsiteX0" fmla="*/ 14192 w 14192"/>
                <a:gd name="connsiteY0" fmla="*/ 7049 h 14096"/>
                <a:gd name="connsiteX1" fmla="*/ 7144 w 14192"/>
                <a:gd name="connsiteY1" fmla="*/ 14097 h 14096"/>
                <a:gd name="connsiteX2" fmla="*/ 0 w 14192"/>
                <a:gd name="connsiteY2" fmla="*/ 7049 h 14096"/>
                <a:gd name="connsiteX3" fmla="*/ 7049 w 14192"/>
                <a:gd name="connsiteY3" fmla="*/ 0 h 14096"/>
                <a:gd name="connsiteX4" fmla="*/ 14192 w 14192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1049"/>
                    <a:pt x="0" y="7049"/>
                  </a:cubicBezTo>
                  <a:cubicBezTo>
                    <a:pt x="0" y="3048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4" name="Freeform: Shape 283">
              <a:extLst>
                <a:ext uri="{FF2B5EF4-FFF2-40B4-BE49-F238E27FC236}">
                  <a16:creationId xmlns:a16="http://schemas.microsoft.com/office/drawing/2014/main" id="{5C4403F4-D893-4E4C-8DFE-E79AE6A62A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5" name="Freeform: Shape 284">
              <a:extLst>
                <a:ext uri="{FF2B5EF4-FFF2-40B4-BE49-F238E27FC236}">
                  <a16:creationId xmlns:a16="http://schemas.microsoft.com/office/drawing/2014/main" id="{BA894316-677B-4B51-AF19-0D3FAF96A7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6" name="Freeform: Shape 285">
              <a:extLst>
                <a:ext uri="{FF2B5EF4-FFF2-40B4-BE49-F238E27FC236}">
                  <a16:creationId xmlns:a16="http://schemas.microsoft.com/office/drawing/2014/main" id="{07FDE9AD-8F5A-44B0-AC7E-30148150D0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7" name="Freeform: Shape 286">
              <a:extLst>
                <a:ext uri="{FF2B5EF4-FFF2-40B4-BE49-F238E27FC236}">
                  <a16:creationId xmlns:a16="http://schemas.microsoft.com/office/drawing/2014/main" id="{A4D0E6BA-489D-4EA4-994E-225F7D078B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8" name="Freeform: Shape 287">
              <a:extLst>
                <a:ext uri="{FF2B5EF4-FFF2-40B4-BE49-F238E27FC236}">
                  <a16:creationId xmlns:a16="http://schemas.microsoft.com/office/drawing/2014/main" id="{7EDFBCCB-EC92-4860-BBDB-2EC6355FEE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9" name="Freeform: Shape 288">
              <a:extLst>
                <a:ext uri="{FF2B5EF4-FFF2-40B4-BE49-F238E27FC236}">
                  <a16:creationId xmlns:a16="http://schemas.microsoft.com/office/drawing/2014/main" id="{459DBA8E-2EB0-4C51-A161-2C595B89D4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0" name="Freeform: Shape 289">
              <a:extLst>
                <a:ext uri="{FF2B5EF4-FFF2-40B4-BE49-F238E27FC236}">
                  <a16:creationId xmlns:a16="http://schemas.microsoft.com/office/drawing/2014/main" id="{FB1BA285-9A95-49B7-A098-F38400D92B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4062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1" name="Freeform: Shape 290">
              <a:extLst>
                <a:ext uri="{FF2B5EF4-FFF2-40B4-BE49-F238E27FC236}">
                  <a16:creationId xmlns:a16="http://schemas.microsoft.com/office/drawing/2014/main" id="{D29C405E-90F5-4AB5-8B5F-3CA2F1815A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2" name="Freeform: Shape 291">
              <a:extLst>
                <a:ext uri="{FF2B5EF4-FFF2-40B4-BE49-F238E27FC236}">
                  <a16:creationId xmlns:a16="http://schemas.microsoft.com/office/drawing/2014/main" id="{F7214FFD-3321-412F-9CA5-4BC6E874F9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3" name="Freeform: Shape 292">
              <a:extLst>
                <a:ext uri="{FF2B5EF4-FFF2-40B4-BE49-F238E27FC236}">
                  <a16:creationId xmlns:a16="http://schemas.microsoft.com/office/drawing/2014/main" id="{5F16C3D8-64A1-443D-92A7-EA97518A63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4" name="Freeform: Shape 293">
              <a:extLst>
                <a:ext uri="{FF2B5EF4-FFF2-40B4-BE49-F238E27FC236}">
                  <a16:creationId xmlns:a16="http://schemas.microsoft.com/office/drawing/2014/main" id="{7E4EFAB9-436A-4B6B-A16B-8DA3F614A8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5" name="Freeform: Shape 294">
              <a:extLst>
                <a:ext uri="{FF2B5EF4-FFF2-40B4-BE49-F238E27FC236}">
                  <a16:creationId xmlns:a16="http://schemas.microsoft.com/office/drawing/2014/main" id="{037DDFC3-D7A5-443D-8417-D723296DA7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6" name="Freeform: Shape 295">
              <a:extLst>
                <a:ext uri="{FF2B5EF4-FFF2-40B4-BE49-F238E27FC236}">
                  <a16:creationId xmlns:a16="http://schemas.microsoft.com/office/drawing/2014/main" id="{253AC142-F4B4-47E8-BBEE-F7D0F8547F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7" name="Freeform: Shape 296">
              <a:extLst>
                <a:ext uri="{FF2B5EF4-FFF2-40B4-BE49-F238E27FC236}">
                  <a16:creationId xmlns:a16="http://schemas.microsoft.com/office/drawing/2014/main" id="{890AAA82-94E2-41D0-AE92-9C87195CCB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9977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8" name="Freeform: Shape 297">
              <a:extLst>
                <a:ext uri="{FF2B5EF4-FFF2-40B4-BE49-F238E27FC236}">
                  <a16:creationId xmlns:a16="http://schemas.microsoft.com/office/drawing/2014/main" id="{FD33B856-EF4E-40FC-BDA0-9E26203D03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9" name="Freeform: Shape 298">
              <a:extLst>
                <a:ext uri="{FF2B5EF4-FFF2-40B4-BE49-F238E27FC236}">
                  <a16:creationId xmlns:a16="http://schemas.microsoft.com/office/drawing/2014/main" id="{24AEBF58-C8A2-4D00-9AFB-B5012AEA36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0" name="Freeform: Shape 299">
              <a:extLst>
                <a:ext uri="{FF2B5EF4-FFF2-40B4-BE49-F238E27FC236}">
                  <a16:creationId xmlns:a16="http://schemas.microsoft.com/office/drawing/2014/main" id="{21270E55-4211-4529-BDC3-29B80BDF50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1" name="Freeform: Shape 300">
              <a:extLst>
                <a:ext uri="{FF2B5EF4-FFF2-40B4-BE49-F238E27FC236}">
                  <a16:creationId xmlns:a16="http://schemas.microsoft.com/office/drawing/2014/main" id="{16DD7E91-EFBB-4DD7-B30F-4A13C20BED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2" name="Freeform: Shape 301">
              <a:extLst>
                <a:ext uri="{FF2B5EF4-FFF2-40B4-BE49-F238E27FC236}">
                  <a16:creationId xmlns:a16="http://schemas.microsoft.com/office/drawing/2014/main" id="{96260F31-66FB-4E2C-801E-701C2B859A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3" name="Freeform: Shape 302">
              <a:extLst>
                <a:ext uri="{FF2B5EF4-FFF2-40B4-BE49-F238E27FC236}">
                  <a16:creationId xmlns:a16="http://schemas.microsoft.com/office/drawing/2014/main" id="{B5FEE1C9-3961-4400-AD3E-B5AD93A474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4" name="Freeform: Shape 303">
              <a:extLst>
                <a:ext uri="{FF2B5EF4-FFF2-40B4-BE49-F238E27FC236}">
                  <a16:creationId xmlns:a16="http://schemas.microsoft.com/office/drawing/2014/main" id="{34E1BE05-269F-4A13-99FE-2A973A0E77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7" y="365901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5" name="Freeform: Shape 304">
              <a:extLst>
                <a:ext uri="{FF2B5EF4-FFF2-40B4-BE49-F238E27FC236}">
                  <a16:creationId xmlns:a16="http://schemas.microsoft.com/office/drawing/2014/main" id="{2D591FBD-65C6-46C4-AF19-875D652DCF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2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6" name="Freeform: Shape 305">
              <a:extLst>
                <a:ext uri="{FF2B5EF4-FFF2-40B4-BE49-F238E27FC236}">
                  <a16:creationId xmlns:a16="http://schemas.microsoft.com/office/drawing/2014/main" id="{85F7E635-CB45-4346-BBFB-10FF0576AF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2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7" name="Freeform: Shape 306">
              <a:extLst>
                <a:ext uri="{FF2B5EF4-FFF2-40B4-BE49-F238E27FC236}">
                  <a16:creationId xmlns:a16="http://schemas.microsoft.com/office/drawing/2014/main" id="{3BDAC885-F0B3-4D66-8587-4384652983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8" name="Freeform: Shape 307">
              <a:extLst>
                <a:ext uri="{FF2B5EF4-FFF2-40B4-BE49-F238E27FC236}">
                  <a16:creationId xmlns:a16="http://schemas.microsoft.com/office/drawing/2014/main" id="{3427A7E1-71C9-42CC-9CAF-53642DC4D0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9" name="Freeform: Shape 308">
              <a:extLst>
                <a:ext uri="{FF2B5EF4-FFF2-40B4-BE49-F238E27FC236}">
                  <a16:creationId xmlns:a16="http://schemas.microsoft.com/office/drawing/2014/main" id="{20BF60C4-2E5D-473E-96B6-D22BB8536F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0" name="Freeform: Shape 309">
              <a:extLst>
                <a:ext uri="{FF2B5EF4-FFF2-40B4-BE49-F238E27FC236}">
                  <a16:creationId xmlns:a16="http://schemas.microsoft.com/office/drawing/2014/main" id="{C4703732-1088-4448-ACC0-D8BD901B2C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1" name="Freeform: Shape 310">
              <a:extLst>
                <a:ext uri="{FF2B5EF4-FFF2-40B4-BE49-F238E27FC236}">
                  <a16:creationId xmlns:a16="http://schemas.microsoft.com/office/drawing/2014/main" id="{6777D706-23BF-4962-98D3-D5AE7DF4EC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9" y="371816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2" name="Freeform: Shape 311">
              <a:extLst>
                <a:ext uri="{FF2B5EF4-FFF2-40B4-BE49-F238E27FC236}">
                  <a16:creationId xmlns:a16="http://schemas.microsoft.com/office/drawing/2014/main" id="{783FF777-4C59-44D0-9441-2B40E0A70E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3" name="Freeform: Shape 312">
              <a:extLst>
                <a:ext uri="{FF2B5EF4-FFF2-40B4-BE49-F238E27FC236}">
                  <a16:creationId xmlns:a16="http://schemas.microsoft.com/office/drawing/2014/main" id="{2037F33C-65F4-44B6-9CB2-D32D1552C6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4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4" name="Freeform: Shape 313">
              <a:extLst>
                <a:ext uri="{FF2B5EF4-FFF2-40B4-BE49-F238E27FC236}">
                  <a16:creationId xmlns:a16="http://schemas.microsoft.com/office/drawing/2014/main" id="{E73BA403-F3FD-4D76-A516-5698375D64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5" name="Freeform: Shape 314">
              <a:extLst>
                <a:ext uri="{FF2B5EF4-FFF2-40B4-BE49-F238E27FC236}">
                  <a16:creationId xmlns:a16="http://schemas.microsoft.com/office/drawing/2014/main" id="{0AF0D29B-415A-4327-A4B4-B5DC8F0AC0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6" name="Freeform: Shape 315">
              <a:extLst>
                <a:ext uri="{FF2B5EF4-FFF2-40B4-BE49-F238E27FC236}">
                  <a16:creationId xmlns:a16="http://schemas.microsoft.com/office/drawing/2014/main" id="{374A9388-F55E-4F94-817D-5BFF0B59E7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7" name="Freeform: Shape 316">
              <a:extLst>
                <a:ext uri="{FF2B5EF4-FFF2-40B4-BE49-F238E27FC236}">
                  <a16:creationId xmlns:a16="http://schemas.microsoft.com/office/drawing/2014/main" id="{30C52183-F223-4E0A-B713-C91589CEB8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5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8" name="Freeform: Shape 317">
              <a:extLst>
                <a:ext uri="{FF2B5EF4-FFF2-40B4-BE49-F238E27FC236}">
                  <a16:creationId xmlns:a16="http://schemas.microsoft.com/office/drawing/2014/main" id="{A6BEE030-DC6B-4CB1-A01B-95CC825525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40" y="377741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9" name="Freeform: Shape 318">
              <a:extLst>
                <a:ext uri="{FF2B5EF4-FFF2-40B4-BE49-F238E27FC236}">
                  <a16:creationId xmlns:a16="http://schemas.microsoft.com/office/drawing/2014/main" id="{2D41CF67-37BB-443C-85CF-2A05174FD4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5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0" name="Freeform: Shape 319">
              <a:extLst>
                <a:ext uri="{FF2B5EF4-FFF2-40B4-BE49-F238E27FC236}">
                  <a16:creationId xmlns:a16="http://schemas.microsoft.com/office/drawing/2014/main" id="{65A449CF-396F-45B8-B268-6824A4E89B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6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1" name="Freeform: Shape 320">
              <a:extLst>
                <a:ext uri="{FF2B5EF4-FFF2-40B4-BE49-F238E27FC236}">
                  <a16:creationId xmlns:a16="http://schemas.microsoft.com/office/drawing/2014/main" id="{9C20A7EF-7013-4D6C-ADD8-868A931DF2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83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2" name="Freeform: Shape 321">
              <a:extLst>
                <a:ext uri="{FF2B5EF4-FFF2-40B4-BE49-F238E27FC236}">
                  <a16:creationId xmlns:a16="http://schemas.microsoft.com/office/drawing/2014/main" id="{F787692C-3BA9-4D4D-82F8-E497797AAE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35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3" name="Freeform: Shape 322">
              <a:extLst>
                <a:ext uri="{FF2B5EF4-FFF2-40B4-BE49-F238E27FC236}">
                  <a16:creationId xmlns:a16="http://schemas.microsoft.com/office/drawing/2014/main" id="{A6D539D6-A55E-40F5-83AC-A773405241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82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4" name="Freeform: Shape 323">
              <a:extLst>
                <a:ext uri="{FF2B5EF4-FFF2-40B4-BE49-F238E27FC236}">
                  <a16:creationId xmlns:a16="http://schemas.microsoft.com/office/drawing/2014/main" id="{D4D7922F-CA55-4202-B99F-ED303E7044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31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5" name="Freeform: Shape 324">
              <a:extLst>
                <a:ext uri="{FF2B5EF4-FFF2-40B4-BE49-F238E27FC236}">
                  <a16:creationId xmlns:a16="http://schemas.microsoft.com/office/drawing/2014/main" id="{4120C846-A602-4B6C-9C07-11D2B0F8A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481374"/>
              <a:ext cx="14097" cy="14096"/>
            </a:xfrm>
            <a:custGeom>
              <a:avLst/>
              <a:gdLst>
                <a:gd name="connsiteX0" fmla="*/ 14097 w 14097"/>
                <a:gd name="connsiteY0" fmla="*/ 7049 h 14096"/>
                <a:gd name="connsiteX1" fmla="*/ 7049 w 14097"/>
                <a:gd name="connsiteY1" fmla="*/ 14097 h 14096"/>
                <a:gd name="connsiteX2" fmla="*/ 0 w 14097"/>
                <a:gd name="connsiteY2" fmla="*/ 7049 h 14096"/>
                <a:gd name="connsiteX3" fmla="*/ 7049 w 14097"/>
                <a:gd name="connsiteY3" fmla="*/ 0 h 14096"/>
                <a:gd name="connsiteX4" fmla="*/ 14097 w 14097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6" name="Freeform: Shape 325">
              <a:extLst>
                <a:ext uri="{FF2B5EF4-FFF2-40B4-BE49-F238E27FC236}">
                  <a16:creationId xmlns:a16="http://schemas.microsoft.com/office/drawing/2014/main" id="{84B5D527-4684-45F5-84CE-73642492DB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7" name="Freeform: Shape 326">
              <a:extLst>
                <a:ext uri="{FF2B5EF4-FFF2-40B4-BE49-F238E27FC236}">
                  <a16:creationId xmlns:a16="http://schemas.microsoft.com/office/drawing/2014/main" id="{FF31CF21-8169-4D45-A115-9CF8D37189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9 w 14096"/>
                <a:gd name="connsiteY1" fmla="*/ 14097 h 14096"/>
                <a:gd name="connsiteX2" fmla="*/ 0 w 14096"/>
                <a:gd name="connsiteY2" fmla="*/ 7049 h 14096"/>
                <a:gd name="connsiteX3" fmla="*/ 7049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8" name="Freeform: Shape 327">
              <a:extLst>
                <a:ext uri="{FF2B5EF4-FFF2-40B4-BE49-F238E27FC236}">
                  <a16:creationId xmlns:a16="http://schemas.microsoft.com/office/drawing/2014/main" id="{DA8762B9-9CD8-4676-93F5-6C9358A940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9" name="Freeform: Shape 328">
              <a:extLst>
                <a:ext uri="{FF2B5EF4-FFF2-40B4-BE49-F238E27FC236}">
                  <a16:creationId xmlns:a16="http://schemas.microsoft.com/office/drawing/2014/main" id="{A183E80A-70D1-4F52-A92D-D396648CCB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0" name="Freeform: Shape 329">
              <a:extLst>
                <a:ext uri="{FF2B5EF4-FFF2-40B4-BE49-F238E27FC236}">
                  <a16:creationId xmlns:a16="http://schemas.microsoft.com/office/drawing/2014/main" id="{83FBB0F7-E17E-4890-9B66-3625BA1468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48137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1" name="Freeform: Shape 330">
              <a:extLst>
                <a:ext uri="{FF2B5EF4-FFF2-40B4-BE49-F238E27FC236}">
                  <a16:creationId xmlns:a16="http://schemas.microsoft.com/office/drawing/2014/main" id="{708E7BF1-2D4D-44AB-A5CC-0ED91B8462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40622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2" name="Freeform: Shape 331">
              <a:extLst>
                <a:ext uri="{FF2B5EF4-FFF2-40B4-BE49-F238E27FC236}">
                  <a16:creationId xmlns:a16="http://schemas.microsoft.com/office/drawing/2014/main" id="{4B468C4E-6F63-4172-AE1F-8965744DBC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4062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3" name="Freeform: Shape 332">
              <a:extLst>
                <a:ext uri="{FF2B5EF4-FFF2-40B4-BE49-F238E27FC236}">
                  <a16:creationId xmlns:a16="http://schemas.microsoft.com/office/drawing/2014/main" id="{974C7149-F567-4D55-8F48-511DCF3A81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406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4" name="Freeform: Shape 333">
              <a:extLst>
                <a:ext uri="{FF2B5EF4-FFF2-40B4-BE49-F238E27FC236}">
                  <a16:creationId xmlns:a16="http://schemas.microsoft.com/office/drawing/2014/main" id="{54A551FA-7E10-4D28-9A10-B9A06C0780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4062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5" name="Freeform: Shape 334">
              <a:extLst>
                <a:ext uri="{FF2B5EF4-FFF2-40B4-BE49-F238E27FC236}">
                  <a16:creationId xmlns:a16="http://schemas.microsoft.com/office/drawing/2014/main" id="{1D04F3C0-CE2C-4B8D-A5BD-0E994FD8D9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4063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6" name="Freeform: Shape 335">
              <a:extLst>
                <a:ext uri="{FF2B5EF4-FFF2-40B4-BE49-F238E27FC236}">
                  <a16:creationId xmlns:a16="http://schemas.microsoft.com/office/drawing/2014/main" id="{D2EA9230-DD52-48A9-B268-56744EA506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40631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7" name="Freeform: Shape 336">
              <a:extLst>
                <a:ext uri="{FF2B5EF4-FFF2-40B4-BE49-F238E27FC236}">
                  <a16:creationId xmlns:a16="http://schemas.microsoft.com/office/drawing/2014/main" id="{043A05F5-A8CF-4D01-AF12-95D1ECAE46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99781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8" name="Freeform: Shape 337">
              <a:extLst>
                <a:ext uri="{FF2B5EF4-FFF2-40B4-BE49-F238E27FC236}">
                  <a16:creationId xmlns:a16="http://schemas.microsoft.com/office/drawing/2014/main" id="{1F47C6BC-BD1A-4291-B018-05E5A72E4B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9" name="Freeform: Shape 338">
              <a:extLst>
                <a:ext uri="{FF2B5EF4-FFF2-40B4-BE49-F238E27FC236}">
                  <a16:creationId xmlns:a16="http://schemas.microsoft.com/office/drawing/2014/main" id="{E5B89844-FD17-4048-A3F5-35E390C6EF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0" name="Freeform: Shape 339">
              <a:extLst>
                <a:ext uri="{FF2B5EF4-FFF2-40B4-BE49-F238E27FC236}">
                  <a16:creationId xmlns:a16="http://schemas.microsoft.com/office/drawing/2014/main" id="{B5593F34-8B0E-4D34-9781-B594E2F5D7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1" name="Freeform: Shape 340">
              <a:extLst>
                <a:ext uri="{FF2B5EF4-FFF2-40B4-BE49-F238E27FC236}">
                  <a16:creationId xmlns:a16="http://schemas.microsoft.com/office/drawing/2014/main" id="{4428E4BB-2263-4D19-8254-C9B54B8565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9978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2" name="Freeform: Shape 341">
              <a:extLst>
                <a:ext uri="{FF2B5EF4-FFF2-40B4-BE49-F238E27FC236}">
                  <a16:creationId xmlns:a16="http://schemas.microsoft.com/office/drawing/2014/main" id="{2366216E-6EA2-4872-8370-C5EC22520F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9978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3" name="Freeform: Shape 342">
              <a:extLst>
                <a:ext uri="{FF2B5EF4-FFF2-40B4-BE49-F238E27FC236}">
                  <a16:creationId xmlns:a16="http://schemas.microsoft.com/office/drawing/2014/main" id="{D66F8E3F-BF33-4F99-A1F0-EB5885BF2C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659026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4" name="Freeform: Shape 343">
              <a:extLst>
                <a:ext uri="{FF2B5EF4-FFF2-40B4-BE49-F238E27FC236}">
                  <a16:creationId xmlns:a16="http://schemas.microsoft.com/office/drawing/2014/main" id="{EB506747-ED9D-43EA-BD67-DF7971849E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5" name="Freeform: Shape 344">
              <a:extLst>
                <a:ext uri="{FF2B5EF4-FFF2-40B4-BE49-F238E27FC236}">
                  <a16:creationId xmlns:a16="http://schemas.microsoft.com/office/drawing/2014/main" id="{AC803CE8-FFF7-40EA-AF62-102724C324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6" name="Freeform: Shape 345">
              <a:extLst>
                <a:ext uri="{FF2B5EF4-FFF2-40B4-BE49-F238E27FC236}">
                  <a16:creationId xmlns:a16="http://schemas.microsoft.com/office/drawing/2014/main" id="{7EF6FFCA-06CC-4395-AEB0-425719A42D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7" name="Freeform: Shape 346">
              <a:extLst>
                <a:ext uri="{FF2B5EF4-FFF2-40B4-BE49-F238E27FC236}">
                  <a16:creationId xmlns:a16="http://schemas.microsoft.com/office/drawing/2014/main" id="{0D95F285-AAC0-4F32-8665-2677878BD3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8" name="Freeform: Shape 347">
              <a:extLst>
                <a:ext uri="{FF2B5EF4-FFF2-40B4-BE49-F238E27FC236}">
                  <a16:creationId xmlns:a16="http://schemas.microsoft.com/office/drawing/2014/main" id="{8DFCCA2E-BF12-4D26-A5A4-A03387546A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9" name="Freeform: Shape 348">
              <a:extLst>
                <a:ext uri="{FF2B5EF4-FFF2-40B4-BE49-F238E27FC236}">
                  <a16:creationId xmlns:a16="http://schemas.microsoft.com/office/drawing/2014/main" id="{2ABEAC60-6AC3-4D6A-95F9-2E79F6BE00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718177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0" name="Freeform: Shape 349">
              <a:extLst>
                <a:ext uri="{FF2B5EF4-FFF2-40B4-BE49-F238E27FC236}">
                  <a16:creationId xmlns:a16="http://schemas.microsoft.com/office/drawing/2014/main" id="{FA6015B7-49FE-4729-B2F4-585F0F305F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1" name="Freeform: Shape 350">
              <a:extLst>
                <a:ext uri="{FF2B5EF4-FFF2-40B4-BE49-F238E27FC236}">
                  <a16:creationId xmlns:a16="http://schemas.microsoft.com/office/drawing/2014/main" id="{D611DEB1-76FE-4625-9449-88E52D15F4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2" name="Freeform: Shape 351">
              <a:extLst>
                <a:ext uri="{FF2B5EF4-FFF2-40B4-BE49-F238E27FC236}">
                  <a16:creationId xmlns:a16="http://schemas.microsoft.com/office/drawing/2014/main" id="{97F031C1-1AA7-4CA7-ADD3-E0577626E1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3" name="Freeform: Shape 352">
              <a:extLst>
                <a:ext uri="{FF2B5EF4-FFF2-40B4-BE49-F238E27FC236}">
                  <a16:creationId xmlns:a16="http://schemas.microsoft.com/office/drawing/2014/main" id="{96F5D0CB-22E6-4536-8403-F42527F31F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71817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4" name="Freeform: Shape 353">
              <a:extLst>
                <a:ext uri="{FF2B5EF4-FFF2-40B4-BE49-F238E27FC236}">
                  <a16:creationId xmlns:a16="http://schemas.microsoft.com/office/drawing/2014/main" id="{A32718AB-7401-4F66-9C77-E06C3CF7CD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71817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5" name="Freeform: Shape 354">
              <a:extLst>
                <a:ext uri="{FF2B5EF4-FFF2-40B4-BE49-F238E27FC236}">
                  <a16:creationId xmlns:a16="http://schemas.microsoft.com/office/drawing/2014/main" id="{85B6B5F1-D1E4-45A3-8117-348D02D2A3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2" y="3777419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6" name="Freeform: Shape 355">
              <a:extLst>
                <a:ext uri="{FF2B5EF4-FFF2-40B4-BE49-F238E27FC236}">
                  <a16:creationId xmlns:a16="http://schemas.microsoft.com/office/drawing/2014/main" id="{534869FD-184C-42DB-B9DA-293DB67E5E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2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7" name="Freeform: Shape 356">
              <a:extLst>
                <a:ext uri="{FF2B5EF4-FFF2-40B4-BE49-F238E27FC236}">
                  <a16:creationId xmlns:a16="http://schemas.microsoft.com/office/drawing/2014/main" id="{A781504F-CAFD-4201-B288-8B4A809B43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8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8" name="Freeform: Shape 357">
              <a:extLst>
                <a:ext uri="{FF2B5EF4-FFF2-40B4-BE49-F238E27FC236}">
                  <a16:creationId xmlns:a16="http://schemas.microsoft.com/office/drawing/2014/main" id="{D9FC8348-2BA6-4631-8AA7-D63CD898C5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4" y="3777383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9" name="Freeform: Shape 358">
              <a:extLst>
                <a:ext uri="{FF2B5EF4-FFF2-40B4-BE49-F238E27FC236}">
                  <a16:creationId xmlns:a16="http://schemas.microsoft.com/office/drawing/2014/main" id="{C1AF95A2-64EA-45E2-A43B-1EBD569109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87" y="377742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0" name="Freeform: Shape 359">
              <a:extLst>
                <a:ext uri="{FF2B5EF4-FFF2-40B4-BE49-F238E27FC236}">
                  <a16:creationId xmlns:a16="http://schemas.microsoft.com/office/drawing/2014/main" id="{CFC80050-240D-434A-BFCB-DE4DA4FAFB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4" y="37774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397A97-8AEA-D8A6-58A0-081640EFFA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77270" y="1130846"/>
            <a:ext cx="4974771" cy="4351338"/>
          </a:xfrm>
        </p:spPr>
        <p:txBody>
          <a:bodyPr>
            <a:normAutofit/>
          </a:bodyPr>
          <a:lstStyle/>
          <a:p>
            <a:r>
              <a:rPr lang="en-GB" sz="2400">
                <a:solidFill>
                  <a:schemeClr val="bg1"/>
                </a:solidFill>
              </a:rPr>
              <a:t>Equality between beneficiaries. </a:t>
            </a:r>
          </a:p>
          <a:p>
            <a:endParaRPr lang="en-GB" sz="2400">
              <a:solidFill>
                <a:schemeClr val="bg1"/>
              </a:solidFill>
            </a:endParaRPr>
          </a:p>
          <a:p>
            <a:r>
              <a:rPr lang="en-GB" sz="2400">
                <a:solidFill>
                  <a:schemeClr val="bg1"/>
                </a:solidFill>
              </a:rPr>
              <a:t>Key case Lloyds Bank v Duker [1987] </a:t>
            </a:r>
          </a:p>
          <a:p>
            <a:endParaRPr lang="en-GB" sz="2400">
              <a:solidFill>
                <a:schemeClr val="bg1"/>
              </a:solidFill>
            </a:endParaRPr>
          </a:p>
          <a:p>
            <a:r>
              <a:rPr lang="en-GB" sz="2400">
                <a:solidFill>
                  <a:schemeClr val="bg1"/>
                </a:solidFill>
              </a:rPr>
              <a:t>Other duties; Provide accounts and information. </a:t>
            </a:r>
          </a:p>
          <a:p>
            <a:endParaRPr lang="en-GB" sz="2400">
              <a:solidFill>
                <a:schemeClr val="bg1"/>
              </a:solidFill>
            </a:endParaRPr>
          </a:p>
          <a:p>
            <a:r>
              <a:rPr lang="en-GB" sz="2400">
                <a:solidFill>
                  <a:schemeClr val="bg1"/>
                </a:solidFill>
              </a:rPr>
              <a:t>Must keep accounts and can be produced to beneficiaries (Pearse v Green) [1891] </a:t>
            </a:r>
          </a:p>
        </p:txBody>
      </p:sp>
    </p:spTree>
    <p:extLst>
      <p:ext uri="{BB962C8B-B14F-4D97-AF65-F5344CB8AC3E}">
        <p14:creationId xmlns:p14="http://schemas.microsoft.com/office/powerpoint/2010/main" val="24549574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A99050EE-26AF-4253-BD50-F0FCD965A8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0284" y="575361"/>
            <a:ext cx="5707277" cy="5707277"/>
          </a:xfrm>
          <a:prstGeom prst="ellipse">
            <a:avLst/>
          </a:prstGeom>
          <a:noFill/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A9705E7-4B12-74DD-DB8F-5B71C8D71A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748452"/>
            <a:ext cx="4974771" cy="3587786"/>
          </a:xfrm>
        </p:spPr>
        <p:txBody>
          <a:bodyPr>
            <a:normAutofit/>
          </a:bodyPr>
          <a:lstStyle/>
          <a:p>
            <a:pPr algn="ctr"/>
            <a:r>
              <a:rPr lang="en-GB" b="1" i="1" u="sng">
                <a:solidFill>
                  <a:schemeClr val="bg1"/>
                </a:solidFill>
              </a:rPr>
              <a:t>Continued</a:t>
            </a:r>
          </a:p>
        </p:txBody>
      </p:sp>
      <p:grpSp>
        <p:nvGrpSpPr>
          <p:cNvPr id="12" name="Graphic 190">
            <a:extLst>
              <a:ext uri="{FF2B5EF4-FFF2-40B4-BE49-F238E27FC236}">
                <a16:creationId xmlns:a16="http://schemas.microsoft.com/office/drawing/2014/main" id="{00E015F5-1A99-4E40-BC3D-7707802996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93117" y="1193254"/>
            <a:ext cx="1291642" cy="429215"/>
            <a:chOff x="2504802" y="1755501"/>
            <a:chExt cx="1598829" cy="531293"/>
          </a:xfrm>
          <a:solidFill>
            <a:schemeClr val="bg1"/>
          </a:solidFill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FE6F571-2BB7-46DA-A3D9-B32ADDC16A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2113855"/>
              <a:ext cx="1598614" cy="172939"/>
            </a:xfrm>
            <a:custGeom>
              <a:avLst/>
              <a:gdLst>
                <a:gd name="connsiteX0" fmla="*/ 1248648 w 1598614"/>
                <a:gd name="connsiteY0" fmla="*/ 172939 h 172939"/>
                <a:gd name="connsiteX1" fmla="*/ 1123031 w 1598614"/>
                <a:gd name="connsiteY1" fmla="*/ 92708 h 172939"/>
                <a:gd name="connsiteX2" fmla="*/ 1024085 w 1598614"/>
                <a:gd name="connsiteY2" fmla="*/ 29469 h 172939"/>
                <a:gd name="connsiteX3" fmla="*/ 925140 w 1598614"/>
                <a:gd name="connsiteY3" fmla="*/ 92708 h 172939"/>
                <a:gd name="connsiteX4" fmla="*/ 799522 w 1598614"/>
                <a:gd name="connsiteY4" fmla="*/ 172939 h 172939"/>
                <a:gd name="connsiteX5" fmla="*/ 799522 w 1598614"/>
                <a:gd name="connsiteY5" fmla="*/ 172939 h 172939"/>
                <a:gd name="connsiteX6" fmla="*/ 673905 w 1598614"/>
                <a:gd name="connsiteY6" fmla="*/ 92708 h 172939"/>
                <a:gd name="connsiteX7" fmla="*/ 574959 w 1598614"/>
                <a:gd name="connsiteY7" fmla="*/ 29469 h 172939"/>
                <a:gd name="connsiteX8" fmla="*/ 476014 w 1598614"/>
                <a:gd name="connsiteY8" fmla="*/ 92708 h 172939"/>
                <a:gd name="connsiteX9" fmla="*/ 350396 w 1598614"/>
                <a:gd name="connsiteY9" fmla="*/ 172939 h 172939"/>
                <a:gd name="connsiteX10" fmla="*/ 224778 w 1598614"/>
                <a:gd name="connsiteY10" fmla="*/ 92708 h 172939"/>
                <a:gd name="connsiteX11" fmla="*/ 125833 w 1598614"/>
                <a:gd name="connsiteY11" fmla="*/ 29469 h 172939"/>
                <a:gd name="connsiteX12" fmla="*/ 26887 w 1598614"/>
                <a:gd name="connsiteY12" fmla="*/ 92708 h 172939"/>
                <a:gd name="connsiteX13" fmla="*/ 0 w 1598614"/>
                <a:gd name="connsiteY13" fmla="*/ 80232 h 172939"/>
                <a:gd name="connsiteX14" fmla="*/ 125618 w 1598614"/>
                <a:gd name="connsiteY14" fmla="*/ 0 h 172939"/>
                <a:gd name="connsiteX15" fmla="*/ 251235 w 1598614"/>
                <a:gd name="connsiteY15" fmla="*/ 80232 h 172939"/>
                <a:gd name="connsiteX16" fmla="*/ 350181 w 1598614"/>
                <a:gd name="connsiteY16" fmla="*/ 143471 h 172939"/>
                <a:gd name="connsiteX17" fmla="*/ 449126 w 1598614"/>
                <a:gd name="connsiteY17" fmla="*/ 80232 h 172939"/>
                <a:gd name="connsiteX18" fmla="*/ 574744 w 1598614"/>
                <a:gd name="connsiteY18" fmla="*/ 0 h 172939"/>
                <a:gd name="connsiteX19" fmla="*/ 700362 w 1598614"/>
                <a:gd name="connsiteY19" fmla="*/ 80232 h 172939"/>
                <a:gd name="connsiteX20" fmla="*/ 799307 w 1598614"/>
                <a:gd name="connsiteY20" fmla="*/ 143471 h 172939"/>
                <a:gd name="connsiteX21" fmla="*/ 799307 w 1598614"/>
                <a:gd name="connsiteY21" fmla="*/ 143471 h 172939"/>
                <a:gd name="connsiteX22" fmla="*/ 898253 w 1598614"/>
                <a:gd name="connsiteY22" fmla="*/ 80232 h 172939"/>
                <a:gd name="connsiteX23" fmla="*/ 1023870 w 1598614"/>
                <a:gd name="connsiteY23" fmla="*/ 0 h 172939"/>
                <a:gd name="connsiteX24" fmla="*/ 1149488 w 1598614"/>
                <a:gd name="connsiteY24" fmla="*/ 80232 h 172939"/>
                <a:gd name="connsiteX25" fmla="*/ 1248433 w 1598614"/>
                <a:gd name="connsiteY25" fmla="*/ 143471 h 172939"/>
                <a:gd name="connsiteX26" fmla="*/ 1347379 w 1598614"/>
                <a:gd name="connsiteY26" fmla="*/ 80232 h 172939"/>
                <a:gd name="connsiteX27" fmla="*/ 1472997 w 1598614"/>
                <a:gd name="connsiteY27" fmla="*/ 0 h 172939"/>
                <a:gd name="connsiteX28" fmla="*/ 1598614 w 1598614"/>
                <a:gd name="connsiteY28" fmla="*/ 80232 h 172939"/>
                <a:gd name="connsiteX29" fmla="*/ 1571942 w 1598614"/>
                <a:gd name="connsiteY29" fmla="*/ 92708 h 172939"/>
                <a:gd name="connsiteX30" fmla="*/ 1472997 w 1598614"/>
                <a:gd name="connsiteY30" fmla="*/ 29469 h 172939"/>
                <a:gd name="connsiteX31" fmla="*/ 1374051 w 1598614"/>
                <a:gd name="connsiteY31" fmla="*/ 92708 h 172939"/>
                <a:gd name="connsiteX32" fmla="*/ 1248648 w 1598614"/>
                <a:gd name="connsiteY32" fmla="*/ 172939 h 1729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614" h="172939">
                  <a:moveTo>
                    <a:pt x="1248648" y="172939"/>
                  </a:moveTo>
                  <a:cubicBezTo>
                    <a:pt x="1194229" y="172939"/>
                    <a:pt x="1146046" y="142180"/>
                    <a:pt x="1123031" y="92708"/>
                  </a:cubicBezTo>
                  <a:cubicBezTo>
                    <a:pt x="1104962" y="53775"/>
                    <a:pt x="1067105" y="29469"/>
                    <a:pt x="1024085" y="29469"/>
                  </a:cubicBezTo>
                  <a:cubicBezTo>
                    <a:pt x="981066" y="29469"/>
                    <a:pt x="943208" y="53775"/>
                    <a:pt x="925140" y="92708"/>
                  </a:cubicBezTo>
                  <a:cubicBezTo>
                    <a:pt x="902124" y="142180"/>
                    <a:pt x="853942" y="172939"/>
                    <a:pt x="799522" y="172939"/>
                  </a:cubicBezTo>
                  <a:cubicBezTo>
                    <a:pt x="799522" y="172939"/>
                    <a:pt x="799522" y="172939"/>
                    <a:pt x="799522" y="172939"/>
                  </a:cubicBezTo>
                  <a:cubicBezTo>
                    <a:pt x="744887" y="172939"/>
                    <a:pt x="696920" y="142180"/>
                    <a:pt x="673905" y="92708"/>
                  </a:cubicBezTo>
                  <a:cubicBezTo>
                    <a:pt x="655836" y="53775"/>
                    <a:pt x="617979" y="29469"/>
                    <a:pt x="574959" y="29469"/>
                  </a:cubicBezTo>
                  <a:cubicBezTo>
                    <a:pt x="531939" y="29469"/>
                    <a:pt x="494082" y="53775"/>
                    <a:pt x="476014" y="92708"/>
                  </a:cubicBezTo>
                  <a:cubicBezTo>
                    <a:pt x="452998" y="142180"/>
                    <a:pt x="405031" y="172939"/>
                    <a:pt x="350396" y="172939"/>
                  </a:cubicBezTo>
                  <a:cubicBezTo>
                    <a:pt x="295976" y="172939"/>
                    <a:pt x="247794" y="142180"/>
                    <a:pt x="224778" y="92708"/>
                  </a:cubicBezTo>
                  <a:cubicBezTo>
                    <a:pt x="206710" y="53775"/>
                    <a:pt x="168853" y="29469"/>
                    <a:pt x="125833" y="29469"/>
                  </a:cubicBezTo>
                  <a:cubicBezTo>
                    <a:pt x="82813" y="29469"/>
                    <a:pt x="44956" y="53775"/>
                    <a:pt x="26887" y="92708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268" y="30759"/>
                    <a:pt x="969235" y="0"/>
                    <a:pt x="1023870" y="0"/>
                  </a:cubicBezTo>
                  <a:cubicBezTo>
                    <a:pt x="1078505" y="0"/>
                    <a:pt x="1126472" y="30759"/>
                    <a:pt x="1149488" y="80232"/>
                  </a:cubicBezTo>
                  <a:cubicBezTo>
                    <a:pt x="1167556" y="119165"/>
                    <a:pt x="1205414" y="143471"/>
                    <a:pt x="1248433" y="143471"/>
                  </a:cubicBezTo>
                  <a:cubicBezTo>
                    <a:pt x="1291453" y="143471"/>
                    <a:pt x="1329311" y="119165"/>
                    <a:pt x="1347379" y="80232"/>
                  </a:cubicBezTo>
                  <a:cubicBezTo>
                    <a:pt x="1370394" y="30759"/>
                    <a:pt x="1418361" y="0"/>
                    <a:pt x="1472997" y="0"/>
                  </a:cubicBezTo>
                  <a:cubicBezTo>
                    <a:pt x="1527632" y="0"/>
                    <a:pt x="1575814" y="30759"/>
                    <a:pt x="1598614" y="80232"/>
                  </a:cubicBezTo>
                  <a:lnTo>
                    <a:pt x="1571942" y="92708"/>
                  </a:lnTo>
                  <a:cubicBezTo>
                    <a:pt x="1553874" y="53775"/>
                    <a:pt x="1515801" y="29469"/>
                    <a:pt x="1472997" y="29469"/>
                  </a:cubicBezTo>
                  <a:cubicBezTo>
                    <a:pt x="1429977" y="29469"/>
                    <a:pt x="1392119" y="53775"/>
                    <a:pt x="1374051" y="92708"/>
                  </a:cubicBezTo>
                  <a:cubicBezTo>
                    <a:pt x="1351251" y="142180"/>
                    <a:pt x="1303069" y="172939"/>
                    <a:pt x="1248648" y="172939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A905CC16-753C-4B9F-B3E2-C456795AED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1755501"/>
              <a:ext cx="1598829" cy="172724"/>
            </a:xfrm>
            <a:custGeom>
              <a:avLst/>
              <a:gdLst>
                <a:gd name="connsiteX0" fmla="*/ 1248648 w 1598829"/>
                <a:gd name="connsiteY0" fmla="*/ 172724 h 172724"/>
                <a:gd name="connsiteX1" fmla="*/ 1123031 w 1598829"/>
                <a:gd name="connsiteY1" fmla="*/ 92492 h 172724"/>
                <a:gd name="connsiteX2" fmla="*/ 1024085 w 1598829"/>
                <a:gd name="connsiteY2" fmla="*/ 29253 h 172724"/>
                <a:gd name="connsiteX3" fmla="*/ 925140 w 1598829"/>
                <a:gd name="connsiteY3" fmla="*/ 92492 h 172724"/>
                <a:gd name="connsiteX4" fmla="*/ 799522 w 1598829"/>
                <a:gd name="connsiteY4" fmla="*/ 172724 h 172724"/>
                <a:gd name="connsiteX5" fmla="*/ 799522 w 1598829"/>
                <a:gd name="connsiteY5" fmla="*/ 172724 h 172724"/>
                <a:gd name="connsiteX6" fmla="*/ 673905 w 1598829"/>
                <a:gd name="connsiteY6" fmla="*/ 92492 h 172724"/>
                <a:gd name="connsiteX7" fmla="*/ 574959 w 1598829"/>
                <a:gd name="connsiteY7" fmla="*/ 29253 h 172724"/>
                <a:gd name="connsiteX8" fmla="*/ 476014 w 1598829"/>
                <a:gd name="connsiteY8" fmla="*/ 92492 h 172724"/>
                <a:gd name="connsiteX9" fmla="*/ 350396 w 1598829"/>
                <a:gd name="connsiteY9" fmla="*/ 172724 h 172724"/>
                <a:gd name="connsiteX10" fmla="*/ 224778 w 1598829"/>
                <a:gd name="connsiteY10" fmla="*/ 92492 h 172724"/>
                <a:gd name="connsiteX11" fmla="*/ 125833 w 1598829"/>
                <a:gd name="connsiteY11" fmla="*/ 29253 h 172724"/>
                <a:gd name="connsiteX12" fmla="*/ 26887 w 1598829"/>
                <a:gd name="connsiteY12" fmla="*/ 92492 h 172724"/>
                <a:gd name="connsiteX13" fmla="*/ 0 w 1598829"/>
                <a:gd name="connsiteY13" fmla="*/ 80232 h 172724"/>
                <a:gd name="connsiteX14" fmla="*/ 125618 w 1598829"/>
                <a:gd name="connsiteY14" fmla="*/ 0 h 172724"/>
                <a:gd name="connsiteX15" fmla="*/ 251235 w 1598829"/>
                <a:gd name="connsiteY15" fmla="*/ 80232 h 172724"/>
                <a:gd name="connsiteX16" fmla="*/ 350181 w 1598829"/>
                <a:gd name="connsiteY16" fmla="*/ 143471 h 172724"/>
                <a:gd name="connsiteX17" fmla="*/ 449126 w 1598829"/>
                <a:gd name="connsiteY17" fmla="*/ 80232 h 172724"/>
                <a:gd name="connsiteX18" fmla="*/ 574744 w 1598829"/>
                <a:gd name="connsiteY18" fmla="*/ 0 h 172724"/>
                <a:gd name="connsiteX19" fmla="*/ 700362 w 1598829"/>
                <a:gd name="connsiteY19" fmla="*/ 80232 h 172724"/>
                <a:gd name="connsiteX20" fmla="*/ 799307 w 1598829"/>
                <a:gd name="connsiteY20" fmla="*/ 143471 h 172724"/>
                <a:gd name="connsiteX21" fmla="*/ 799307 w 1598829"/>
                <a:gd name="connsiteY21" fmla="*/ 143471 h 172724"/>
                <a:gd name="connsiteX22" fmla="*/ 898253 w 1598829"/>
                <a:gd name="connsiteY22" fmla="*/ 80232 h 172724"/>
                <a:gd name="connsiteX23" fmla="*/ 1024085 w 1598829"/>
                <a:gd name="connsiteY23" fmla="*/ 0 h 172724"/>
                <a:gd name="connsiteX24" fmla="*/ 1149703 w 1598829"/>
                <a:gd name="connsiteY24" fmla="*/ 80232 h 172724"/>
                <a:gd name="connsiteX25" fmla="*/ 1248648 w 1598829"/>
                <a:gd name="connsiteY25" fmla="*/ 143471 h 172724"/>
                <a:gd name="connsiteX26" fmla="*/ 1347594 w 1598829"/>
                <a:gd name="connsiteY26" fmla="*/ 80232 h 172724"/>
                <a:gd name="connsiteX27" fmla="*/ 1473212 w 1598829"/>
                <a:gd name="connsiteY27" fmla="*/ 0 h 172724"/>
                <a:gd name="connsiteX28" fmla="*/ 1598829 w 1598829"/>
                <a:gd name="connsiteY28" fmla="*/ 80232 h 172724"/>
                <a:gd name="connsiteX29" fmla="*/ 1572157 w 1598829"/>
                <a:gd name="connsiteY29" fmla="*/ 92492 h 172724"/>
                <a:gd name="connsiteX30" fmla="*/ 1473212 w 1598829"/>
                <a:gd name="connsiteY30" fmla="*/ 29253 h 172724"/>
                <a:gd name="connsiteX31" fmla="*/ 1374266 w 1598829"/>
                <a:gd name="connsiteY31" fmla="*/ 92492 h 172724"/>
                <a:gd name="connsiteX32" fmla="*/ 1248648 w 1598829"/>
                <a:gd name="connsiteY32" fmla="*/ 172724 h 172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829" h="172724">
                  <a:moveTo>
                    <a:pt x="1248648" y="172724"/>
                  </a:moveTo>
                  <a:cubicBezTo>
                    <a:pt x="1194229" y="172724"/>
                    <a:pt x="1146046" y="141965"/>
                    <a:pt x="1123031" y="92492"/>
                  </a:cubicBezTo>
                  <a:cubicBezTo>
                    <a:pt x="1104962" y="53560"/>
                    <a:pt x="1067105" y="29253"/>
                    <a:pt x="1024085" y="29253"/>
                  </a:cubicBezTo>
                  <a:cubicBezTo>
                    <a:pt x="981066" y="29253"/>
                    <a:pt x="943208" y="53560"/>
                    <a:pt x="925140" y="92492"/>
                  </a:cubicBezTo>
                  <a:cubicBezTo>
                    <a:pt x="902124" y="141965"/>
                    <a:pt x="853942" y="172724"/>
                    <a:pt x="799522" y="172724"/>
                  </a:cubicBezTo>
                  <a:cubicBezTo>
                    <a:pt x="799522" y="172724"/>
                    <a:pt x="799522" y="172724"/>
                    <a:pt x="799522" y="172724"/>
                  </a:cubicBezTo>
                  <a:cubicBezTo>
                    <a:pt x="744887" y="172724"/>
                    <a:pt x="696920" y="141965"/>
                    <a:pt x="673905" y="92492"/>
                  </a:cubicBezTo>
                  <a:cubicBezTo>
                    <a:pt x="655836" y="53560"/>
                    <a:pt x="617979" y="29253"/>
                    <a:pt x="574959" y="29253"/>
                  </a:cubicBezTo>
                  <a:cubicBezTo>
                    <a:pt x="531939" y="29253"/>
                    <a:pt x="494082" y="53560"/>
                    <a:pt x="476014" y="92492"/>
                  </a:cubicBezTo>
                  <a:cubicBezTo>
                    <a:pt x="452998" y="141965"/>
                    <a:pt x="405031" y="172724"/>
                    <a:pt x="350396" y="172724"/>
                  </a:cubicBezTo>
                  <a:cubicBezTo>
                    <a:pt x="295976" y="172724"/>
                    <a:pt x="247794" y="141965"/>
                    <a:pt x="224778" y="92492"/>
                  </a:cubicBezTo>
                  <a:cubicBezTo>
                    <a:pt x="206710" y="53560"/>
                    <a:pt x="168853" y="29253"/>
                    <a:pt x="125833" y="29253"/>
                  </a:cubicBezTo>
                  <a:cubicBezTo>
                    <a:pt x="82813" y="29253"/>
                    <a:pt x="44956" y="53560"/>
                    <a:pt x="26887" y="92492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483" y="30759"/>
                    <a:pt x="969450" y="0"/>
                    <a:pt x="1024085" y="0"/>
                  </a:cubicBezTo>
                  <a:cubicBezTo>
                    <a:pt x="1078720" y="0"/>
                    <a:pt x="1126688" y="30759"/>
                    <a:pt x="1149703" y="80232"/>
                  </a:cubicBezTo>
                  <a:cubicBezTo>
                    <a:pt x="1167771" y="119165"/>
                    <a:pt x="1205629" y="143471"/>
                    <a:pt x="1248648" y="143471"/>
                  </a:cubicBezTo>
                  <a:cubicBezTo>
                    <a:pt x="1291668" y="143471"/>
                    <a:pt x="1329526" y="119165"/>
                    <a:pt x="1347594" y="80232"/>
                  </a:cubicBezTo>
                  <a:cubicBezTo>
                    <a:pt x="1370610" y="30759"/>
                    <a:pt x="1418792" y="0"/>
                    <a:pt x="1473212" y="0"/>
                  </a:cubicBezTo>
                  <a:cubicBezTo>
                    <a:pt x="1527847" y="0"/>
                    <a:pt x="1576029" y="30759"/>
                    <a:pt x="1598829" y="80232"/>
                  </a:cubicBezTo>
                  <a:lnTo>
                    <a:pt x="1572157" y="92492"/>
                  </a:lnTo>
                  <a:cubicBezTo>
                    <a:pt x="1554089" y="53560"/>
                    <a:pt x="1516016" y="29253"/>
                    <a:pt x="1473212" y="29253"/>
                  </a:cubicBezTo>
                  <a:cubicBezTo>
                    <a:pt x="1430192" y="29253"/>
                    <a:pt x="1392335" y="53560"/>
                    <a:pt x="1374266" y="92492"/>
                  </a:cubicBezTo>
                  <a:cubicBezTo>
                    <a:pt x="1351251" y="141965"/>
                    <a:pt x="1303069" y="172724"/>
                    <a:pt x="1248648" y="172724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16" name="Graphic 212">
            <a:extLst>
              <a:ext uri="{FF2B5EF4-FFF2-40B4-BE49-F238E27FC236}">
                <a16:creationId xmlns:a16="http://schemas.microsoft.com/office/drawing/2014/main" id="{D0C78466-EB6E-45A0-99A6-A00789ACD9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97727" y="421588"/>
            <a:ext cx="1291468" cy="1291468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18" name="Graphic 212">
            <a:extLst>
              <a:ext uri="{FF2B5EF4-FFF2-40B4-BE49-F238E27FC236}">
                <a16:creationId xmlns:a16="http://schemas.microsoft.com/office/drawing/2014/main" id="{E99F76E4-5DFD-4DBE-B042-66FBCD1182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97727" y="421588"/>
            <a:ext cx="1291468" cy="1291468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grpSp>
        <p:nvGrpSpPr>
          <p:cNvPr id="20" name="Graphic 4">
            <a:extLst>
              <a:ext uri="{FF2B5EF4-FFF2-40B4-BE49-F238E27FC236}">
                <a16:creationId xmlns:a16="http://schemas.microsoft.com/office/drawing/2014/main" id="{5468B3A9-705E-43C3-A742-0619B0D8F2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80915" y="4748271"/>
            <a:ext cx="1330536" cy="1330521"/>
            <a:chOff x="5734037" y="3067039"/>
            <a:chExt cx="724483" cy="724489"/>
          </a:xfrm>
          <a:solidFill>
            <a:schemeClr val="bg1"/>
          </a:solidFill>
        </p:grpSpPr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29D439AD-5D67-497C-B831-D17FC3E592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067039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23F54BF2-C71C-45C5-9408-3B5E011B0F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2BBABE17-DB56-44AB-934B-63C07C79F0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CB483D20-A128-4076-AF54-88646172B8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E5EFA818-FDDA-49E9-B11F-E9DC1854A9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EA1F8728-F8F7-4828-A718-A15E7663EA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8DA1F73F-AA1D-41D7-BAAB-292FD94A3E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D9441DEA-C85E-4B9C-A48D-8437854C4C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26284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15EBAA20-1368-4495-8D7C-820FAD8ECF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2628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0FB92591-626C-4D2B-A3E6-EC8742D67B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D392448D-513F-4528-9D8D-A151982041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61946BAE-1546-4EA4-A108-A799BF5D2C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42A8EC93-6A35-4D37-A8CB-59362BF875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12628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8 w 14097"/>
                <a:gd name="connsiteY1" fmla="*/ 14097 h 14097"/>
                <a:gd name="connsiteX2" fmla="*/ 0 w 14097"/>
                <a:gd name="connsiteY2" fmla="*/ 7049 h 14097"/>
                <a:gd name="connsiteX3" fmla="*/ 7048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AFC3ECA2-E914-4D83-ABF9-B9FFD96E92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712B1108-9AAC-4F10-A64F-0D6963E518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8543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284CDA0C-B2AB-4791-83B1-C053C061D6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F857BF6B-E0CA-49C0-8827-B44CE8B928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6D7B06A7-ADDF-4F27-B11F-08422FC180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E8B0DA6C-71D7-4FCB-AE4C-035E0ADB50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EB078173-ADFB-480D-91A4-4D71C01098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AAA4027A-C97B-4C9A-B04C-EBE2112200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C06DA92D-C6D0-4C7D-98CF-D9576912E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24467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D6601653-3941-4C9B-BD39-62EECE23AE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244677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2BC4A394-4FFE-4BFE-9A59-2B624E0711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EB4EABA5-FDCF-4F6F-8FF1-6FDFF50580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10F3C940-2320-488A-B24C-AB0A4FB539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F525BA82-37D8-47ED-AFF6-AE57124A4E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24467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C2D78955-C80F-4DA3-83AA-D28A5A6FAD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BC23DAAC-7C06-4012-8CBB-8E3126B68B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0382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60D19F80-DC80-49EC-8EDD-7889092C18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11F50BB3-EA39-4693-BAE1-1101EF0A41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00EFD45B-69A8-47F6-A5BF-779F7EB49F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9E53C464-7272-4EBC-830B-CB29A96988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B6BF10CE-C2AD-487A-9402-8D5C746ECF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1064C7FE-F8EB-47EF-97FA-348A520599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A991C553-06A1-4F26-BBBC-80F7E11E7A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63074"/>
              <a:ext cx="14192" cy="14097"/>
            </a:xfrm>
            <a:custGeom>
              <a:avLst/>
              <a:gdLst>
                <a:gd name="connsiteX0" fmla="*/ 14192 w 14192"/>
                <a:gd name="connsiteY0" fmla="*/ 7048 h 14097"/>
                <a:gd name="connsiteX1" fmla="*/ 7144 w 14192"/>
                <a:gd name="connsiteY1" fmla="*/ 14097 h 14097"/>
                <a:gd name="connsiteX2" fmla="*/ 0 w 14192"/>
                <a:gd name="connsiteY2" fmla="*/ 7048 h 14097"/>
                <a:gd name="connsiteX3" fmla="*/ 7049 w 14192"/>
                <a:gd name="connsiteY3" fmla="*/ 0 h 14097"/>
                <a:gd name="connsiteX4" fmla="*/ 14192 w 14192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BCE9C081-2191-4C84-956E-F106BB015C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292F6F03-BC34-40C6-8F17-7A169CD72F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A5101B80-7351-4F0F-AB7D-3E40B4D266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0570EE1D-95AC-4660-8E96-7C8A36FEB6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385D9A56-2D15-4E0A-B981-E168F09064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63074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8 w 14097"/>
                <a:gd name="connsiteY1" fmla="*/ 14097 h 14097"/>
                <a:gd name="connsiteX2" fmla="*/ 0 w 14097"/>
                <a:gd name="connsiteY2" fmla="*/ 7048 h 14097"/>
                <a:gd name="connsiteX3" fmla="*/ 7048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28D0BA2F-9273-4EAA-AD17-C4EFE11403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512CC54E-7976-4DC9-984C-45C2A23A72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2222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C8A3FC72-9FF9-41F6-97E0-45A0FEE946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48918C16-C9B6-40D5-93A0-DB547B644A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A05612C6-4858-4854-A3D3-90CF1E1C75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A8E88D77-C726-4008-849C-DA7361F885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8" name="Freeform: Shape 67">
              <a:extLst>
                <a:ext uri="{FF2B5EF4-FFF2-40B4-BE49-F238E27FC236}">
                  <a16:creationId xmlns:a16="http://schemas.microsoft.com/office/drawing/2014/main" id="{24CFE7CA-C955-4365-90C3-6272CB9A3C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id="{38B43FC8-B81C-490A-A346-4C6235DA8A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214D0221-0C97-4C71-B535-7506956EF8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6953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ED0C44EA-BD25-49A3-9EB8-9D8DED7C19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2" name="Freeform: Shape 71">
              <a:extLst>
                <a:ext uri="{FF2B5EF4-FFF2-40B4-BE49-F238E27FC236}">
                  <a16:creationId xmlns:a16="http://schemas.microsoft.com/office/drawing/2014/main" id="{A3C9CCF2-15CC-4F7D-87F5-7FFEBAC9C2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9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8AA321D8-1D2C-472C-A2DB-EBB74498DD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724680C1-4BB5-45DB-A558-82514418CF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C94F4CEF-82DD-4CFB-8EE3-4AB115F6A0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4F186C9C-C620-4426-A674-E40F808F66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26281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8929942C-BA3F-40EF-94DD-4A5C22C5B7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D234974B-3555-465B-95A7-1C63CE7386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0E38F9FD-48AC-4C3E-9E75-D1C0B555E0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3AA72E26-5C3D-4231-9042-E00AE43E80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6684433D-3C9E-4C19-A801-D51CF3064F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2628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DADB0C3D-A021-4F40-93B3-76B61334FD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85433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id="{41781C18-F408-401D-8A86-99FFBB9895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9D958D9F-E4B0-48B1-ADA4-3053AFB5D9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43EFCD46-F0FB-499C-81B9-3508FE5C8C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2B6A130F-CB85-4BDA-8DDF-8DAAB2F7D0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9359DA40-CA94-4B1F-9BE6-C800BEEC77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85432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73304FCD-8DAD-4BC8-A16E-84DDCA07FF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244676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BCB4864C-8F67-4BE7-89CC-664EA25EC5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845F543D-67FC-4640-A2A1-69DA6D0528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DBDB2A9C-60E5-4F7E-BA2B-4DD1595FB9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2" name="Freeform: Shape 91">
              <a:extLst>
                <a:ext uri="{FF2B5EF4-FFF2-40B4-BE49-F238E27FC236}">
                  <a16:creationId xmlns:a16="http://schemas.microsoft.com/office/drawing/2014/main" id="{72B10DA2-D88E-4952-BDB5-102E61B4B2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id="{AC5F5BED-3698-4F52-9977-D8CA2DC031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24467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E19CCEBC-AD20-45B2-A751-42B40BB31C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5" name="Freeform: Shape 94">
              <a:extLst>
                <a:ext uri="{FF2B5EF4-FFF2-40B4-BE49-F238E27FC236}">
                  <a16:creationId xmlns:a16="http://schemas.microsoft.com/office/drawing/2014/main" id="{3A978AD9-9A35-4B89-B3BC-61E54AD9EB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6" name="Freeform: Shape 95">
              <a:extLst>
                <a:ext uri="{FF2B5EF4-FFF2-40B4-BE49-F238E27FC236}">
                  <a16:creationId xmlns:a16="http://schemas.microsoft.com/office/drawing/2014/main" id="{77D8C808-AFC9-42DD-B253-0048903791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7" name="Freeform: Shape 96">
              <a:extLst>
                <a:ext uri="{FF2B5EF4-FFF2-40B4-BE49-F238E27FC236}">
                  <a16:creationId xmlns:a16="http://schemas.microsoft.com/office/drawing/2014/main" id="{EECD0BF1-7C64-407E-8306-4C447B1D32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8" name="Freeform: Shape 97">
              <a:extLst>
                <a:ext uri="{FF2B5EF4-FFF2-40B4-BE49-F238E27FC236}">
                  <a16:creationId xmlns:a16="http://schemas.microsoft.com/office/drawing/2014/main" id="{953B0F94-AC35-4CB2-878D-1DC7D68BE9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9" name="Freeform: Shape 98">
              <a:extLst>
                <a:ext uri="{FF2B5EF4-FFF2-40B4-BE49-F238E27FC236}">
                  <a16:creationId xmlns:a16="http://schemas.microsoft.com/office/drawing/2014/main" id="{08EA50C2-BB5F-4368-AA91-67B207C1AB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0" name="Freeform: Shape 99">
              <a:extLst>
                <a:ext uri="{FF2B5EF4-FFF2-40B4-BE49-F238E27FC236}">
                  <a16:creationId xmlns:a16="http://schemas.microsoft.com/office/drawing/2014/main" id="{DE45A7FE-0A45-45F6-8417-EBDA5A12D8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1" name="Freeform: Shape 100">
              <a:extLst>
                <a:ext uri="{FF2B5EF4-FFF2-40B4-BE49-F238E27FC236}">
                  <a16:creationId xmlns:a16="http://schemas.microsoft.com/office/drawing/2014/main" id="{DA8B8DC8-F88C-432E-A8C2-8D13FE874F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2" name="Freeform: Shape 101">
              <a:extLst>
                <a:ext uri="{FF2B5EF4-FFF2-40B4-BE49-F238E27FC236}">
                  <a16:creationId xmlns:a16="http://schemas.microsoft.com/office/drawing/2014/main" id="{D02C5430-233D-49F7-B852-181D2B2F61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3" name="Freeform: Shape 102">
              <a:extLst>
                <a:ext uri="{FF2B5EF4-FFF2-40B4-BE49-F238E27FC236}">
                  <a16:creationId xmlns:a16="http://schemas.microsoft.com/office/drawing/2014/main" id="{76DB286F-9E15-441C-8697-57007B76C1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4" name="Freeform: Shape 103">
              <a:extLst>
                <a:ext uri="{FF2B5EF4-FFF2-40B4-BE49-F238E27FC236}">
                  <a16:creationId xmlns:a16="http://schemas.microsoft.com/office/drawing/2014/main" id="{534DC0EE-15B7-44AE-A7DC-8B5E22688A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5" name="Freeform: Shape 104">
              <a:extLst>
                <a:ext uri="{FF2B5EF4-FFF2-40B4-BE49-F238E27FC236}">
                  <a16:creationId xmlns:a16="http://schemas.microsoft.com/office/drawing/2014/main" id="{4FBE9900-F640-4248-9C4C-EDBE5E00AF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63074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6" name="Freeform: Shape 105">
              <a:extLst>
                <a:ext uri="{FF2B5EF4-FFF2-40B4-BE49-F238E27FC236}">
                  <a16:creationId xmlns:a16="http://schemas.microsoft.com/office/drawing/2014/main" id="{37FF04AF-F86B-49F8-AAB5-DA696591A1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7" name="Freeform: Shape 106">
              <a:extLst>
                <a:ext uri="{FF2B5EF4-FFF2-40B4-BE49-F238E27FC236}">
                  <a16:creationId xmlns:a16="http://schemas.microsoft.com/office/drawing/2014/main" id="{710DCFEA-4572-47A3-A6BE-7B21F5758C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8" name="Freeform: Shape 107">
              <a:extLst>
                <a:ext uri="{FF2B5EF4-FFF2-40B4-BE49-F238E27FC236}">
                  <a16:creationId xmlns:a16="http://schemas.microsoft.com/office/drawing/2014/main" id="{BA42ED8E-CCC8-478F-9EF4-625B633071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9" name="Freeform: Shape 108">
              <a:extLst>
                <a:ext uri="{FF2B5EF4-FFF2-40B4-BE49-F238E27FC236}">
                  <a16:creationId xmlns:a16="http://schemas.microsoft.com/office/drawing/2014/main" id="{146DF8F4-DF09-4E6C-887F-C9269E56A5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0" name="Freeform: Shape 109">
              <a:extLst>
                <a:ext uri="{FF2B5EF4-FFF2-40B4-BE49-F238E27FC236}">
                  <a16:creationId xmlns:a16="http://schemas.microsoft.com/office/drawing/2014/main" id="{7FF3916E-5C82-4956-A88B-81BFAC91B8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1" name="Freeform: Shape 110">
              <a:extLst>
                <a:ext uri="{FF2B5EF4-FFF2-40B4-BE49-F238E27FC236}">
                  <a16:creationId xmlns:a16="http://schemas.microsoft.com/office/drawing/2014/main" id="{7E5CF7AE-ED45-4AB5-9AEB-56FC964BFA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4222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2" name="Freeform: Shape 111">
              <a:extLst>
                <a:ext uri="{FF2B5EF4-FFF2-40B4-BE49-F238E27FC236}">
                  <a16:creationId xmlns:a16="http://schemas.microsoft.com/office/drawing/2014/main" id="{7CFB132C-BEB1-4897-B1A4-97422811F6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81374"/>
              <a:ext cx="14192" cy="14096"/>
            </a:xfrm>
            <a:custGeom>
              <a:avLst/>
              <a:gdLst>
                <a:gd name="connsiteX0" fmla="*/ 14192 w 14192"/>
                <a:gd name="connsiteY0" fmla="*/ 7049 h 14096"/>
                <a:gd name="connsiteX1" fmla="*/ 7144 w 14192"/>
                <a:gd name="connsiteY1" fmla="*/ 14097 h 14096"/>
                <a:gd name="connsiteX2" fmla="*/ 0 w 14192"/>
                <a:gd name="connsiteY2" fmla="*/ 7049 h 14096"/>
                <a:gd name="connsiteX3" fmla="*/ 7049 w 14192"/>
                <a:gd name="connsiteY3" fmla="*/ 0 h 14096"/>
                <a:gd name="connsiteX4" fmla="*/ 14192 w 14192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1049"/>
                    <a:pt x="0" y="7049"/>
                  </a:cubicBezTo>
                  <a:cubicBezTo>
                    <a:pt x="0" y="3048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3" name="Freeform: Shape 112">
              <a:extLst>
                <a:ext uri="{FF2B5EF4-FFF2-40B4-BE49-F238E27FC236}">
                  <a16:creationId xmlns:a16="http://schemas.microsoft.com/office/drawing/2014/main" id="{4EE49F21-E336-41BC-8256-85A9AB597F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4" name="Freeform: Shape 113">
              <a:extLst>
                <a:ext uri="{FF2B5EF4-FFF2-40B4-BE49-F238E27FC236}">
                  <a16:creationId xmlns:a16="http://schemas.microsoft.com/office/drawing/2014/main" id="{C62510EE-BDCD-4393-9AD7-2D0C9A722D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5" name="Freeform: Shape 114">
              <a:extLst>
                <a:ext uri="{FF2B5EF4-FFF2-40B4-BE49-F238E27FC236}">
                  <a16:creationId xmlns:a16="http://schemas.microsoft.com/office/drawing/2014/main" id="{2420F94B-4F00-4C6C-97E3-BA5B5E6871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6" name="Freeform: Shape 115">
              <a:extLst>
                <a:ext uri="{FF2B5EF4-FFF2-40B4-BE49-F238E27FC236}">
                  <a16:creationId xmlns:a16="http://schemas.microsoft.com/office/drawing/2014/main" id="{E712560A-A110-4132-85D5-21BBBFA8C8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7" name="Freeform: Shape 116">
              <a:extLst>
                <a:ext uri="{FF2B5EF4-FFF2-40B4-BE49-F238E27FC236}">
                  <a16:creationId xmlns:a16="http://schemas.microsoft.com/office/drawing/2014/main" id="{D1E3102B-23D5-43AE-A67D-583AAA52BA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8" name="Freeform: Shape 117">
              <a:extLst>
                <a:ext uri="{FF2B5EF4-FFF2-40B4-BE49-F238E27FC236}">
                  <a16:creationId xmlns:a16="http://schemas.microsoft.com/office/drawing/2014/main" id="{9D5ABE4E-EB80-423C-BBCE-9C1B77D9B0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9" name="Freeform: Shape 118">
              <a:extLst>
                <a:ext uri="{FF2B5EF4-FFF2-40B4-BE49-F238E27FC236}">
                  <a16:creationId xmlns:a16="http://schemas.microsoft.com/office/drawing/2014/main" id="{BEB8CCC5-38F5-4892-A00B-14B645BBDF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4062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0" name="Freeform: Shape 119">
              <a:extLst>
                <a:ext uri="{FF2B5EF4-FFF2-40B4-BE49-F238E27FC236}">
                  <a16:creationId xmlns:a16="http://schemas.microsoft.com/office/drawing/2014/main" id="{8860175F-F7D5-4464-AD61-5B435528FE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1" name="Freeform: Shape 120">
              <a:extLst>
                <a:ext uri="{FF2B5EF4-FFF2-40B4-BE49-F238E27FC236}">
                  <a16:creationId xmlns:a16="http://schemas.microsoft.com/office/drawing/2014/main" id="{E28C20B0-98AA-4A5B-8CE1-236A3F6CAA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2" name="Freeform: Shape 121">
              <a:extLst>
                <a:ext uri="{FF2B5EF4-FFF2-40B4-BE49-F238E27FC236}">
                  <a16:creationId xmlns:a16="http://schemas.microsoft.com/office/drawing/2014/main" id="{8A56719F-13F0-4B75-8C04-DAACD8FD86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3" name="Freeform: Shape 122">
              <a:extLst>
                <a:ext uri="{FF2B5EF4-FFF2-40B4-BE49-F238E27FC236}">
                  <a16:creationId xmlns:a16="http://schemas.microsoft.com/office/drawing/2014/main" id="{B30555DA-285C-4859-83DE-B16FF6DB13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4" name="Freeform: Shape 123">
              <a:extLst>
                <a:ext uri="{FF2B5EF4-FFF2-40B4-BE49-F238E27FC236}">
                  <a16:creationId xmlns:a16="http://schemas.microsoft.com/office/drawing/2014/main" id="{67AF00E9-C8D6-41C4-9703-5468F51639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5" name="Freeform: Shape 124">
              <a:extLst>
                <a:ext uri="{FF2B5EF4-FFF2-40B4-BE49-F238E27FC236}">
                  <a16:creationId xmlns:a16="http://schemas.microsoft.com/office/drawing/2014/main" id="{D07F88BD-A2E8-4F25-BB43-9372C6C9F3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6" name="Freeform: Shape 125">
              <a:extLst>
                <a:ext uri="{FF2B5EF4-FFF2-40B4-BE49-F238E27FC236}">
                  <a16:creationId xmlns:a16="http://schemas.microsoft.com/office/drawing/2014/main" id="{DFAE35DA-8283-4F4B-8C00-FF8EFE39B3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9977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7" name="Freeform: Shape 126">
              <a:extLst>
                <a:ext uri="{FF2B5EF4-FFF2-40B4-BE49-F238E27FC236}">
                  <a16:creationId xmlns:a16="http://schemas.microsoft.com/office/drawing/2014/main" id="{4340DEBE-A255-48E2-B7B2-AE881651CE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8" name="Freeform: Shape 127">
              <a:extLst>
                <a:ext uri="{FF2B5EF4-FFF2-40B4-BE49-F238E27FC236}">
                  <a16:creationId xmlns:a16="http://schemas.microsoft.com/office/drawing/2014/main" id="{FE968FB9-507A-4F2E-B346-15995081B1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9" name="Freeform: Shape 128">
              <a:extLst>
                <a:ext uri="{FF2B5EF4-FFF2-40B4-BE49-F238E27FC236}">
                  <a16:creationId xmlns:a16="http://schemas.microsoft.com/office/drawing/2014/main" id="{4DA99BD8-9C2B-46BF-AA27-ED405540D1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0" name="Freeform: Shape 129">
              <a:extLst>
                <a:ext uri="{FF2B5EF4-FFF2-40B4-BE49-F238E27FC236}">
                  <a16:creationId xmlns:a16="http://schemas.microsoft.com/office/drawing/2014/main" id="{50C84F67-D2C2-48DF-8537-DF99C60240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1" name="Freeform: Shape 130">
              <a:extLst>
                <a:ext uri="{FF2B5EF4-FFF2-40B4-BE49-F238E27FC236}">
                  <a16:creationId xmlns:a16="http://schemas.microsoft.com/office/drawing/2014/main" id="{F5CAEB9A-26A6-4FBF-916B-19FC9B0BFC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2" name="Freeform: Shape 131">
              <a:extLst>
                <a:ext uri="{FF2B5EF4-FFF2-40B4-BE49-F238E27FC236}">
                  <a16:creationId xmlns:a16="http://schemas.microsoft.com/office/drawing/2014/main" id="{E4DEDE1B-4819-4E4B-849E-330D7DF56C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3" name="Freeform: Shape 132">
              <a:extLst>
                <a:ext uri="{FF2B5EF4-FFF2-40B4-BE49-F238E27FC236}">
                  <a16:creationId xmlns:a16="http://schemas.microsoft.com/office/drawing/2014/main" id="{C441B73E-F19C-4313-8F46-F600603B36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7" y="365901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4" name="Freeform: Shape 133">
              <a:extLst>
                <a:ext uri="{FF2B5EF4-FFF2-40B4-BE49-F238E27FC236}">
                  <a16:creationId xmlns:a16="http://schemas.microsoft.com/office/drawing/2014/main" id="{014FE805-EF51-4859-A6DF-CF75F9A0F5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2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5" name="Freeform: Shape 134">
              <a:extLst>
                <a:ext uri="{FF2B5EF4-FFF2-40B4-BE49-F238E27FC236}">
                  <a16:creationId xmlns:a16="http://schemas.microsoft.com/office/drawing/2014/main" id="{624CF2A5-BD9E-4570-8560-063BC70F26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2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6" name="Freeform: Shape 135">
              <a:extLst>
                <a:ext uri="{FF2B5EF4-FFF2-40B4-BE49-F238E27FC236}">
                  <a16:creationId xmlns:a16="http://schemas.microsoft.com/office/drawing/2014/main" id="{6BEC415C-7946-43B2-9AC8-348B6B5CD0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7" name="Freeform: Shape 136">
              <a:extLst>
                <a:ext uri="{FF2B5EF4-FFF2-40B4-BE49-F238E27FC236}">
                  <a16:creationId xmlns:a16="http://schemas.microsoft.com/office/drawing/2014/main" id="{1B615AD5-3365-43D4-8E16-377A2A2F97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8" name="Freeform: Shape 137">
              <a:extLst>
                <a:ext uri="{FF2B5EF4-FFF2-40B4-BE49-F238E27FC236}">
                  <a16:creationId xmlns:a16="http://schemas.microsoft.com/office/drawing/2014/main" id="{9D184DFD-DD33-491E-90FF-6E4ECA2668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9" name="Freeform: Shape 138">
              <a:extLst>
                <a:ext uri="{FF2B5EF4-FFF2-40B4-BE49-F238E27FC236}">
                  <a16:creationId xmlns:a16="http://schemas.microsoft.com/office/drawing/2014/main" id="{31B62FE1-0262-4B09-ABEA-8AA010137D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0" name="Freeform: Shape 139">
              <a:extLst>
                <a:ext uri="{FF2B5EF4-FFF2-40B4-BE49-F238E27FC236}">
                  <a16:creationId xmlns:a16="http://schemas.microsoft.com/office/drawing/2014/main" id="{20C539C6-FAA9-4EBE-93D9-1F946E1449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9" y="371816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1" name="Freeform: Shape 140">
              <a:extLst>
                <a:ext uri="{FF2B5EF4-FFF2-40B4-BE49-F238E27FC236}">
                  <a16:creationId xmlns:a16="http://schemas.microsoft.com/office/drawing/2014/main" id="{8C6EF3FF-09E5-4099-A49B-CA364A6E8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2" name="Freeform: Shape 141">
              <a:extLst>
                <a:ext uri="{FF2B5EF4-FFF2-40B4-BE49-F238E27FC236}">
                  <a16:creationId xmlns:a16="http://schemas.microsoft.com/office/drawing/2014/main" id="{B3C5E06F-8F1E-4771-AAE4-B34B1D6A3D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4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3" name="Freeform: Shape 142">
              <a:extLst>
                <a:ext uri="{FF2B5EF4-FFF2-40B4-BE49-F238E27FC236}">
                  <a16:creationId xmlns:a16="http://schemas.microsoft.com/office/drawing/2014/main" id="{538D5AE9-76CC-4AE4-B026-656EDCB01B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4" name="Freeform: Shape 143">
              <a:extLst>
                <a:ext uri="{FF2B5EF4-FFF2-40B4-BE49-F238E27FC236}">
                  <a16:creationId xmlns:a16="http://schemas.microsoft.com/office/drawing/2014/main" id="{30F1A9B9-52AB-4527-BD4A-1802F7C960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5" name="Freeform: Shape 144">
              <a:extLst>
                <a:ext uri="{FF2B5EF4-FFF2-40B4-BE49-F238E27FC236}">
                  <a16:creationId xmlns:a16="http://schemas.microsoft.com/office/drawing/2014/main" id="{46A57D78-C020-4EEF-971D-0C8802889A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6" name="Freeform: Shape 145">
              <a:extLst>
                <a:ext uri="{FF2B5EF4-FFF2-40B4-BE49-F238E27FC236}">
                  <a16:creationId xmlns:a16="http://schemas.microsoft.com/office/drawing/2014/main" id="{7666D7A3-5ABF-4EDE-A0C5-F2099B2D86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5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7" name="Freeform: Shape 146">
              <a:extLst>
                <a:ext uri="{FF2B5EF4-FFF2-40B4-BE49-F238E27FC236}">
                  <a16:creationId xmlns:a16="http://schemas.microsoft.com/office/drawing/2014/main" id="{13BC460A-E0FF-4658-A2FD-A3AF4D51DF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40" y="377741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8" name="Freeform: Shape 147">
              <a:extLst>
                <a:ext uri="{FF2B5EF4-FFF2-40B4-BE49-F238E27FC236}">
                  <a16:creationId xmlns:a16="http://schemas.microsoft.com/office/drawing/2014/main" id="{26467CC2-3AB3-4D37-8323-385B7399F7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5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9" name="Freeform: Shape 148">
              <a:extLst>
                <a:ext uri="{FF2B5EF4-FFF2-40B4-BE49-F238E27FC236}">
                  <a16:creationId xmlns:a16="http://schemas.microsoft.com/office/drawing/2014/main" id="{563A1F58-33CE-4EDF-B902-3F43F69DA2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6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0" name="Freeform: Shape 149">
              <a:extLst>
                <a:ext uri="{FF2B5EF4-FFF2-40B4-BE49-F238E27FC236}">
                  <a16:creationId xmlns:a16="http://schemas.microsoft.com/office/drawing/2014/main" id="{DDCFAB2F-7E88-4A57-999A-2506A1FE71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83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1" name="Freeform: Shape 150">
              <a:extLst>
                <a:ext uri="{FF2B5EF4-FFF2-40B4-BE49-F238E27FC236}">
                  <a16:creationId xmlns:a16="http://schemas.microsoft.com/office/drawing/2014/main" id="{571BEB66-3787-441F-BB54-80C05C6F13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35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2" name="Freeform: Shape 151">
              <a:extLst>
                <a:ext uri="{FF2B5EF4-FFF2-40B4-BE49-F238E27FC236}">
                  <a16:creationId xmlns:a16="http://schemas.microsoft.com/office/drawing/2014/main" id="{641DC095-611E-4979-8664-6C0EB878FC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82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3" name="Freeform: Shape 152">
              <a:extLst>
                <a:ext uri="{FF2B5EF4-FFF2-40B4-BE49-F238E27FC236}">
                  <a16:creationId xmlns:a16="http://schemas.microsoft.com/office/drawing/2014/main" id="{210B9ECF-D859-4919-A9D6-3208548F00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31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4" name="Freeform: Shape 153">
              <a:extLst>
                <a:ext uri="{FF2B5EF4-FFF2-40B4-BE49-F238E27FC236}">
                  <a16:creationId xmlns:a16="http://schemas.microsoft.com/office/drawing/2014/main" id="{4FBC31D4-7E98-452C-8A87-822DE0432C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481374"/>
              <a:ext cx="14097" cy="14096"/>
            </a:xfrm>
            <a:custGeom>
              <a:avLst/>
              <a:gdLst>
                <a:gd name="connsiteX0" fmla="*/ 14097 w 14097"/>
                <a:gd name="connsiteY0" fmla="*/ 7049 h 14096"/>
                <a:gd name="connsiteX1" fmla="*/ 7049 w 14097"/>
                <a:gd name="connsiteY1" fmla="*/ 14097 h 14096"/>
                <a:gd name="connsiteX2" fmla="*/ 0 w 14097"/>
                <a:gd name="connsiteY2" fmla="*/ 7049 h 14096"/>
                <a:gd name="connsiteX3" fmla="*/ 7049 w 14097"/>
                <a:gd name="connsiteY3" fmla="*/ 0 h 14096"/>
                <a:gd name="connsiteX4" fmla="*/ 14097 w 14097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5" name="Freeform: Shape 154">
              <a:extLst>
                <a:ext uri="{FF2B5EF4-FFF2-40B4-BE49-F238E27FC236}">
                  <a16:creationId xmlns:a16="http://schemas.microsoft.com/office/drawing/2014/main" id="{E302346C-F328-435B-87ED-447C6F8542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6" name="Freeform: Shape 155">
              <a:extLst>
                <a:ext uri="{FF2B5EF4-FFF2-40B4-BE49-F238E27FC236}">
                  <a16:creationId xmlns:a16="http://schemas.microsoft.com/office/drawing/2014/main" id="{B94F507E-9E94-432E-AE8A-A6CB2C5D05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9 w 14096"/>
                <a:gd name="connsiteY1" fmla="*/ 14097 h 14096"/>
                <a:gd name="connsiteX2" fmla="*/ 0 w 14096"/>
                <a:gd name="connsiteY2" fmla="*/ 7049 h 14096"/>
                <a:gd name="connsiteX3" fmla="*/ 7049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7" name="Freeform: Shape 156">
              <a:extLst>
                <a:ext uri="{FF2B5EF4-FFF2-40B4-BE49-F238E27FC236}">
                  <a16:creationId xmlns:a16="http://schemas.microsoft.com/office/drawing/2014/main" id="{1FFAC4F0-FD7F-4943-B60E-E276F8B23F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8" name="Freeform: Shape 157">
              <a:extLst>
                <a:ext uri="{FF2B5EF4-FFF2-40B4-BE49-F238E27FC236}">
                  <a16:creationId xmlns:a16="http://schemas.microsoft.com/office/drawing/2014/main" id="{A8A5D871-92FD-43C3-BF94-0B524FA7D3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9" name="Freeform: Shape 158">
              <a:extLst>
                <a:ext uri="{FF2B5EF4-FFF2-40B4-BE49-F238E27FC236}">
                  <a16:creationId xmlns:a16="http://schemas.microsoft.com/office/drawing/2014/main" id="{6A79A241-1665-453E-ADD4-18892D4F85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48137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0" name="Freeform: Shape 159">
              <a:extLst>
                <a:ext uri="{FF2B5EF4-FFF2-40B4-BE49-F238E27FC236}">
                  <a16:creationId xmlns:a16="http://schemas.microsoft.com/office/drawing/2014/main" id="{81EABE18-4189-4E07-93C9-9B76673E3E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40622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1" name="Freeform: Shape 160">
              <a:extLst>
                <a:ext uri="{FF2B5EF4-FFF2-40B4-BE49-F238E27FC236}">
                  <a16:creationId xmlns:a16="http://schemas.microsoft.com/office/drawing/2014/main" id="{B658A0EE-6F09-4EF7-B5E7-F23A556BDA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4062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2" name="Freeform: Shape 161">
              <a:extLst>
                <a:ext uri="{FF2B5EF4-FFF2-40B4-BE49-F238E27FC236}">
                  <a16:creationId xmlns:a16="http://schemas.microsoft.com/office/drawing/2014/main" id="{15EB019C-C95B-4DE3-BD17-DC20F8007A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406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3" name="Freeform: Shape 162">
              <a:extLst>
                <a:ext uri="{FF2B5EF4-FFF2-40B4-BE49-F238E27FC236}">
                  <a16:creationId xmlns:a16="http://schemas.microsoft.com/office/drawing/2014/main" id="{2948B3ED-79C1-47C8-B712-0BFB5536C3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4062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4" name="Freeform: Shape 163">
              <a:extLst>
                <a:ext uri="{FF2B5EF4-FFF2-40B4-BE49-F238E27FC236}">
                  <a16:creationId xmlns:a16="http://schemas.microsoft.com/office/drawing/2014/main" id="{13387DB9-900B-422D-90F7-C5C7EB5D59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4063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5" name="Freeform: Shape 164">
              <a:extLst>
                <a:ext uri="{FF2B5EF4-FFF2-40B4-BE49-F238E27FC236}">
                  <a16:creationId xmlns:a16="http://schemas.microsoft.com/office/drawing/2014/main" id="{48FDCCF3-E6D6-4CD0-9D47-02FE785C7A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40631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6" name="Freeform: Shape 165">
              <a:extLst>
                <a:ext uri="{FF2B5EF4-FFF2-40B4-BE49-F238E27FC236}">
                  <a16:creationId xmlns:a16="http://schemas.microsoft.com/office/drawing/2014/main" id="{BC14E8F6-33F6-47CE-9A24-EA71D71496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99781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7" name="Freeform: Shape 166">
              <a:extLst>
                <a:ext uri="{FF2B5EF4-FFF2-40B4-BE49-F238E27FC236}">
                  <a16:creationId xmlns:a16="http://schemas.microsoft.com/office/drawing/2014/main" id="{F78CC38F-63FC-4552-B17B-8D79D3C8F8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8" name="Freeform: Shape 167">
              <a:extLst>
                <a:ext uri="{FF2B5EF4-FFF2-40B4-BE49-F238E27FC236}">
                  <a16:creationId xmlns:a16="http://schemas.microsoft.com/office/drawing/2014/main" id="{89042823-A002-49CE-B03D-ED1291DC13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9" name="Freeform: Shape 168">
              <a:extLst>
                <a:ext uri="{FF2B5EF4-FFF2-40B4-BE49-F238E27FC236}">
                  <a16:creationId xmlns:a16="http://schemas.microsoft.com/office/drawing/2014/main" id="{96EFC6CE-198B-489B-B1EE-72CE842628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0" name="Freeform: Shape 169">
              <a:extLst>
                <a:ext uri="{FF2B5EF4-FFF2-40B4-BE49-F238E27FC236}">
                  <a16:creationId xmlns:a16="http://schemas.microsoft.com/office/drawing/2014/main" id="{49FEA23D-54D9-45D7-9325-1E2F638C9C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9978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1" name="Freeform: Shape 170">
              <a:extLst>
                <a:ext uri="{FF2B5EF4-FFF2-40B4-BE49-F238E27FC236}">
                  <a16:creationId xmlns:a16="http://schemas.microsoft.com/office/drawing/2014/main" id="{2DB04EE3-370F-49CE-BCFE-C2999C3CF2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9978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2" name="Freeform: Shape 171">
              <a:extLst>
                <a:ext uri="{FF2B5EF4-FFF2-40B4-BE49-F238E27FC236}">
                  <a16:creationId xmlns:a16="http://schemas.microsoft.com/office/drawing/2014/main" id="{8BCBCC34-797D-41A8-8AD1-7E03E1BBFF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659026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3" name="Freeform: Shape 172">
              <a:extLst>
                <a:ext uri="{FF2B5EF4-FFF2-40B4-BE49-F238E27FC236}">
                  <a16:creationId xmlns:a16="http://schemas.microsoft.com/office/drawing/2014/main" id="{AFF5C1F8-0EDE-4835-89E6-1FCB2EA395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4" name="Freeform: Shape 173">
              <a:extLst>
                <a:ext uri="{FF2B5EF4-FFF2-40B4-BE49-F238E27FC236}">
                  <a16:creationId xmlns:a16="http://schemas.microsoft.com/office/drawing/2014/main" id="{6171D504-6300-457C-AFCC-064DBB3FCC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5" name="Freeform: Shape 174">
              <a:extLst>
                <a:ext uri="{FF2B5EF4-FFF2-40B4-BE49-F238E27FC236}">
                  <a16:creationId xmlns:a16="http://schemas.microsoft.com/office/drawing/2014/main" id="{62ACE739-C8C4-4495-B04C-C3AFC44811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6" name="Freeform: Shape 175">
              <a:extLst>
                <a:ext uri="{FF2B5EF4-FFF2-40B4-BE49-F238E27FC236}">
                  <a16:creationId xmlns:a16="http://schemas.microsoft.com/office/drawing/2014/main" id="{3F4771CD-CDCA-4FFE-8EF5-E42D1781E7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7" name="Freeform: Shape 176">
              <a:extLst>
                <a:ext uri="{FF2B5EF4-FFF2-40B4-BE49-F238E27FC236}">
                  <a16:creationId xmlns:a16="http://schemas.microsoft.com/office/drawing/2014/main" id="{A10C0BFE-A8F9-4E21-9DFD-37A4D26C62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8" name="Freeform: Shape 177">
              <a:extLst>
                <a:ext uri="{FF2B5EF4-FFF2-40B4-BE49-F238E27FC236}">
                  <a16:creationId xmlns:a16="http://schemas.microsoft.com/office/drawing/2014/main" id="{4D8D4EF9-4EF7-4538-A4AE-439F9335EA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718177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9" name="Freeform: Shape 178">
              <a:extLst>
                <a:ext uri="{FF2B5EF4-FFF2-40B4-BE49-F238E27FC236}">
                  <a16:creationId xmlns:a16="http://schemas.microsoft.com/office/drawing/2014/main" id="{7E0500AB-5662-43B9-95C2-2EC80CC54F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0" name="Freeform: Shape 179">
              <a:extLst>
                <a:ext uri="{FF2B5EF4-FFF2-40B4-BE49-F238E27FC236}">
                  <a16:creationId xmlns:a16="http://schemas.microsoft.com/office/drawing/2014/main" id="{984021AD-A6A2-4CDA-A953-72FBA7598B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1" name="Freeform: Shape 180">
              <a:extLst>
                <a:ext uri="{FF2B5EF4-FFF2-40B4-BE49-F238E27FC236}">
                  <a16:creationId xmlns:a16="http://schemas.microsoft.com/office/drawing/2014/main" id="{FD1FBF47-CAC8-4385-9DC7-C9BB6167EA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2" name="Freeform: Shape 181">
              <a:extLst>
                <a:ext uri="{FF2B5EF4-FFF2-40B4-BE49-F238E27FC236}">
                  <a16:creationId xmlns:a16="http://schemas.microsoft.com/office/drawing/2014/main" id="{FBAEE482-005F-4288-8D66-09EA246C45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71817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3" name="Freeform: Shape 182">
              <a:extLst>
                <a:ext uri="{FF2B5EF4-FFF2-40B4-BE49-F238E27FC236}">
                  <a16:creationId xmlns:a16="http://schemas.microsoft.com/office/drawing/2014/main" id="{2C5DCF49-33DE-4AFF-818E-42F59F280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71817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4" name="Freeform: Shape 183">
              <a:extLst>
                <a:ext uri="{FF2B5EF4-FFF2-40B4-BE49-F238E27FC236}">
                  <a16:creationId xmlns:a16="http://schemas.microsoft.com/office/drawing/2014/main" id="{866903F3-208B-46D5-925B-254DC74291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2" y="3777419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5" name="Freeform: Shape 184">
              <a:extLst>
                <a:ext uri="{FF2B5EF4-FFF2-40B4-BE49-F238E27FC236}">
                  <a16:creationId xmlns:a16="http://schemas.microsoft.com/office/drawing/2014/main" id="{2550D219-E342-4A38-BB89-575C1EE7A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2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6" name="Freeform: Shape 185">
              <a:extLst>
                <a:ext uri="{FF2B5EF4-FFF2-40B4-BE49-F238E27FC236}">
                  <a16:creationId xmlns:a16="http://schemas.microsoft.com/office/drawing/2014/main" id="{5B5485FC-95D0-4660-9594-2C9BD3B776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8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7" name="Freeform: Shape 186">
              <a:extLst>
                <a:ext uri="{FF2B5EF4-FFF2-40B4-BE49-F238E27FC236}">
                  <a16:creationId xmlns:a16="http://schemas.microsoft.com/office/drawing/2014/main" id="{2EA358DA-C7E8-4DF8-B7D6-CC58295655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4" y="3777383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8" name="Freeform: Shape 187">
              <a:extLst>
                <a:ext uri="{FF2B5EF4-FFF2-40B4-BE49-F238E27FC236}">
                  <a16:creationId xmlns:a16="http://schemas.microsoft.com/office/drawing/2014/main" id="{7990E8BB-4369-4845-8436-A6F3FE1D1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87" y="377742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9" name="Freeform: Shape 188">
              <a:extLst>
                <a:ext uri="{FF2B5EF4-FFF2-40B4-BE49-F238E27FC236}">
                  <a16:creationId xmlns:a16="http://schemas.microsoft.com/office/drawing/2014/main" id="{D6C050C5-1951-434B-A7FE-D271E73F82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4" y="37774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pSp>
        <p:nvGrpSpPr>
          <p:cNvPr id="191" name="Graphic 4">
            <a:extLst>
              <a:ext uri="{FF2B5EF4-FFF2-40B4-BE49-F238E27FC236}">
                <a16:creationId xmlns:a16="http://schemas.microsoft.com/office/drawing/2014/main" id="{773717CC-ECEE-4ABF-BA61-C59F468017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80915" y="4748271"/>
            <a:ext cx="1330536" cy="1330521"/>
            <a:chOff x="5734037" y="3067039"/>
            <a:chExt cx="724483" cy="724489"/>
          </a:xfrm>
          <a:solidFill>
            <a:schemeClr val="bg1">
              <a:alpha val="60000"/>
            </a:schemeClr>
          </a:solidFill>
        </p:grpSpPr>
        <p:sp>
          <p:nvSpPr>
            <p:cNvPr id="192" name="Freeform: Shape 191">
              <a:extLst>
                <a:ext uri="{FF2B5EF4-FFF2-40B4-BE49-F238E27FC236}">
                  <a16:creationId xmlns:a16="http://schemas.microsoft.com/office/drawing/2014/main" id="{9A4FAE41-62DF-4B8E-BD66-8EC206E0E3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067039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3" name="Freeform: Shape 192">
              <a:extLst>
                <a:ext uri="{FF2B5EF4-FFF2-40B4-BE49-F238E27FC236}">
                  <a16:creationId xmlns:a16="http://schemas.microsoft.com/office/drawing/2014/main" id="{564C7F1F-5546-40DC-A16B-C9A3E45777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4" name="Freeform: Shape 193">
              <a:extLst>
                <a:ext uri="{FF2B5EF4-FFF2-40B4-BE49-F238E27FC236}">
                  <a16:creationId xmlns:a16="http://schemas.microsoft.com/office/drawing/2014/main" id="{45583216-FC24-4B75-9703-DBEC401FF8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5" name="Freeform: Shape 194">
              <a:extLst>
                <a:ext uri="{FF2B5EF4-FFF2-40B4-BE49-F238E27FC236}">
                  <a16:creationId xmlns:a16="http://schemas.microsoft.com/office/drawing/2014/main" id="{2FD0A70D-2E7E-4048-8145-0F45EDBBCE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6" name="Freeform: Shape 195">
              <a:extLst>
                <a:ext uri="{FF2B5EF4-FFF2-40B4-BE49-F238E27FC236}">
                  <a16:creationId xmlns:a16="http://schemas.microsoft.com/office/drawing/2014/main" id="{B703C78E-D176-4455-B7B5-2DB4F418DB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7" name="Freeform: Shape 196">
              <a:extLst>
                <a:ext uri="{FF2B5EF4-FFF2-40B4-BE49-F238E27FC236}">
                  <a16:creationId xmlns:a16="http://schemas.microsoft.com/office/drawing/2014/main" id="{AD23B98E-D1FB-4BD9-BA4A-060BC8266E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8" name="Freeform: Shape 197">
              <a:extLst>
                <a:ext uri="{FF2B5EF4-FFF2-40B4-BE49-F238E27FC236}">
                  <a16:creationId xmlns:a16="http://schemas.microsoft.com/office/drawing/2014/main" id="{C1541992-EEDB-4D6B-BDA9-B66E58A170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9" name="Freeform: Shape 198">
              <a:extLst>
                <a:ext uri="{FF2B5EF4-FFF2-40B4-BE49-F238E27FC236}">
                  <a16:creationId xmlns:a16="http://schemas.microsoft.com/office/drawing/2014/main" id="{08072B3B-B852-4186-ACFE-F614251324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26284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0" name="Freeform: Shape 199">
              <a:extLst>
                <a:ext uri="{FF2B5EF4-FFF2-40B4-BE49-F238E27FC236}">
                  <a16:creationId xmlns:a16="http://schemas.microsoft.com/office/drawing/2014/main" id="{7B5DD2CA-BCBA-4F3E-B472-840067686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2628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1" name="Freeform: Shape 200">
              <a:extLst>
                <a:ext uri="{FF2B5EF4-FFF2-40B4-BE49-F238E27FC236}">
                  <a16:creationId xmlns:a16="http://schemas.microsoft.com/office/drawing/2014/main" id="{C7335DFE-05E4-4D45-B035-1D85E7648E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2" name="Freeform: Shape 201">
              <a:extLst>
                <a:ext uri="{FF2B5EF4-FFF2-40B4-BE49-F238E27FC236}">
                  <a16:creationId xmlns:a16="http://schemas.microsoft.com/office/drawing/2014/main" id="{ADCF9375-A092-491A-960D-A4DBB376C3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3" name="Freeform: Shape 202">
              <a:extLst>
                <a:ext uri="{FF2B5EF4-FFF2-40B4-BE49-F238E27FC236}">
                  <a16:creationId xmlns:a16="http://schemas.microsoft.com/office/drawing/2014/main" id="{95341599-7E99-490F-9AF8-07EAE5C8DB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4" name="Freeform: Shape 203">
              <a:extLst>
                <a:ext uri="{FF2B5EF4-FFF2-40B4-BE49-F238E27FC236}">
                  <a16:creationId xmlns:a16="http://schemas.microsoft.com/office/drawing/2014/main" id="{E1C55EB0-818A-46E6-8D53-5503100290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12628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8 w 14097"/>
                <a:gd name="connsiteY1" fmla="*/ 14097 h 14097"/>
                <a:gd name="connsiteX2" fmla="*/ 0 w 14097"/>
                <a:gd name="connsiteY2" fmla="*/ 7049 h 14097"/>
                <a:gd name="connsiteX3" fmla="*/ 7048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5" name="Freeform: Shape 204">
              <a:extLst>
                <a:ext uri="{FF2B5EF4-FFF2-40B4-BE49-F238E27FC236}">
                  <a16:creationId xmlns:a16="http://schemas.microsoft.com/office/drawing/2014/main" id="{319B036C-5BD8-4F3B-8935-96D50F410D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6" name="Freeform: Shape 205">
              <a:extLst>
                <a:ext uri="{FF2B5EF4-FFF2-40B4-BE49-F238E27FC236}">
                  <a16:creationId xmlns:a16="http://schemas.microsoft.com/office/drawing/2014/main" id="{A8445880-106C-4DC8-A250-D132F0D6F3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8543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7" name="Freeform: Shape 206">
              <a:extLst>
                <a:ext uri="{FF2B5EF4-FFF2-40B4-BE49-F238E27FC236}">
                  <a16:creationId xmlns:a16="http://schemas.microsoft.com/office/drawing/2014/main" id="{952AA1DD-5DBE-43CD-9B85-63C7626929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8" name="Freeform: Shape 207">
              <a:extLst>
                <a:ext uri="{FF2B5EF4-FFF2-40B4-BE49-F238E27FC236}">
                  <a16:creationId xmlns:a16="http://schemas.microsoft.com/office/drawing/2014/main" id="{2A412466-ED73-4944-83CE-224B1769C2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9" name="Freeform: Shape 208">
              <a:extLst>
                <a:ext uri="{FF2B5EF4-FFF2-40B4-BE49-F238E27FC236}">
                  <a16:creationId xmlns:a16="http://schemas.microsoft.com/office/drawing/2014/main" id="{807E195A-10DB-494C-A547-E1D0C6F616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0" name="Freeform: Shape 209">
              <a:extLst>
                <a:ext uri="{FF2B5EF4-FFF2-40B4-BE49-F238E27FC236}">
                  <a16:creationId xmlns:a16="http://schemas.microsoft.com/office/drawing/2014/main" id="{4CD4AECE-734D-4B90-984F-B2ABFA2B6F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1" name="Freeform: Shape 210">
              <a:extLst>
                <a:ext uri="{FF2B5EF4-FFF2-40B4-BE49-F238E27FC236}">
                  <a16:creationId xmlns:a16="http://schemas.microsoft.com/office/drawing/2014/main" id="{2927072E-8001-4AD1-A4C4-2EDBA3BF87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2" name="Freeform: Shape 211">
              <a:extLst>
                <a:ext uri="{FF2B5EF4-FFF2-40B4-BE49-F238E27FC236}">
                  <a16:creationId xmlns:a16="http://schemas.microsoft.com/office/drawing/2014/main" id="{499D6F50-E593-46A3-81D8-73389276B2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3" name="Freeform: Shape 212">
              <a:extLst>
                <a:ext uri="{FF2B5EF4-FFF2-40B4-BE49-F238E27FC236}">
                  <a16:creationId xmlns:a16="http://schemas.microsoft.com/office/drawing/2014/main" id="{7A96E600-84B4-452B-AE40-295FC5807E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24467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4" name="Freeform: Shape 213">
              <a:extLst>
                <a:ext uri="{FF2B5EF4-FFF2-40B4-BE49-F238E27FC236}">
                  <a16:creationId xmlns:a16="http://schemas.microsoft.com/office/drawing/2014/main" id="{CBBA17AC-C1AB-4BFC-A051-457275D1D6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244677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5" name="Freeform: Shape 214">
              <a:extLst>
                <a:ext uri="{FF2B5EF4-FFF2-40B4-BE49-F238E27FC236}">
                  <a16:creationId xmlns:a16="http://schemas.microsoft.com/office/drawing/2014/main" id="{488E850C-90D5-4D0F-A57D-7809327EF3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6" name="Freeform: Shape 215">
              <a:extLst>
                <a:ext uri="{FF2B5EF4-FFF2-40B4-BE49-F238E27FC236}">
                  <a16:creationId xmlns:a16="http://schemas.microsoft.com/office/drawing/2014/main" id="{9F98D808-AB13-4D8D-B4C5-9D32153462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7" name="Freeform: Shape 216">
              <a:extLst>
                <a:ext uri="{FF2B5EF4-FFF2-40B4-BE49-F238E27FC236}">
                  <a16:creationId xmlns:a16="http://schemas.microsoft.com/office/drawing/2014/main" id="{95AFFBC0-FF37-4117-86FA-21ABDA17AB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8" name="Freeform: Shape 217">
              <a:extLst>
                <a:ext uri="{FF2B5EF4-FFF2-40B4-BE49-F238E27FC236}">
                  <a16:creationId xmlns:a16="http://schemas.microsoft.com/office/drawing/2014/main" id="{ED0AC42A-17B0-4154-968C-CAE2A04C28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24467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9" name="Freeform: Shape 218">
              <a:extLst>
                <a:ext uri="{FF2B5EF4-FFF2-40B4-BE49-F238E27FC236}">
                  <a16:creationId xmlns:a16="http://schemas.microsoft.com/office/drawing/2014/main" id="{4A7A31A0-8490-4B9D-B9CC-7FF28053EB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0" name="Freeform: Shape 219">
              <a:extLst>
                <a:ext uri="{FF2B5EF4-FFF2-40B4-BE49-F238E27FC236}">
                  <a16:creationId xmlns:a16="http://schemas.microsoft.com/office/drawing/2014/main" id="{8188899C-6A74-43D8-B36C-F86B278C89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0382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1" name="Freeform: Shape 220">
              <a:extLst>
                <a:ext uri="{FF2B5EF4-FFF2-40B4-BE49-F238E27FC236}">
                  <a16:creationId xmlns:a16="http://schemas.microsoft.com/office/drawing/2014/main" id="{1537EAA6-95B6-4674-A7B9-40F9AB7F59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2" name="Freeform: Shape 221">
              <a:extLst>
                <a:ext uri="{FF2B5EF4-FFF2-40B4-BE49-F238E27FC236}">
                  <a16:creationId xmlns:a16="http://schemas.microsoft.com/office/drawing/2014/main" id="{F4B29507-C08F-4764-B703-0EB33A0FAC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3" name="Freeform: Shape 222">
              <a:extLst>
                <a:ext uri="{FF2B5EF4-FFF2-40B4-BE49-F238E27FC236}">
                  <a16:creationId xmlns:a16="http://schemas.microsoft.com/office/drawing/2014/main" id="{4200E500-6A99-47FC-A30F-FA4C85DA8C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4" name="Freeform: Shape 223">
              <a:extLst>
                <a:ext uri="{FF2B5EF4-FFF2-40B4-BE49-F238E27FC236}">
                  <a16:creationId xmlns:a16="http://schemas.microsoft.com/office/drawing/2014/main" id="{9558677C-76AD-451F-AEEE-C5FEE4179C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5" name="Freeform: Shape 224">
              <a:extLst>
                <a:ext uri="{FF2B5EF4-FFF2-40B4-BE49-F238E27FC236}">
                  <a16:creationId xmlns:a16="http://schemas.microsoft.com/office/drawing/2014/main" id="{79E472E5-A81A-44E7-AEBA-C3A593497B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6" name="Freeform: Shape 225">
              <a:extLst>
                <a:ext uri="{FF2B5EF4-FFF2-40B4-BE49-F238E27FC236}">
                  <a16:creationId xmlns:a16="http://schemas.microsoft.com/office/drawing/2014/main" id="{5CD54F54-9E41-4635-A533-6CC6515E13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7" name="Freeform: Shape 226">
              <a:extLst>
                <a:ext uri="{FF2B5EF4-FFF2-40B4-BE49-F238E27FC236}">
                  <a16:creationId xmlns:a16="http://schemas.microsoft.com/office/drawing/2014/main" id="{B22D6F46-74C0-49D9-8CD8-BC125E973D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63074"/>
              <a:ext cx="14192" cy="14097"/>
            </a:xfrm>
            <a:custGeom>
              <a:avLst/>
              <a:gdLst>
                <a:gd name="connsiteX0" fmla="*/ 14192 w 14192"/>
                <a:gd name="connsiteY0" fmla="*/ 7048 h 14097"/>
                <a:gd name="connsiteX1" fmla="*/ 7144 w 14192"/>
                <a:gd name="connsiteY1" fmla="*/ 14097 h 14097"/>
                <a:gd name="connsiteX2" fmla="*/ 0 w 14192"/>
                <a:gd name="connsiteY2" fmla="*/ 7048 h 14097"/>
                <a:gd name="connsiteX3" fmla="*/ 7049 w 14192"/>
                <a:gd name="connsiteY3" fmla="*/ 0 h 14097"/>
                <a:gd name="connsiteX4" fmla="*/ 14192 w 14192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8" name="Freeform: Shape 227">
              <a:extLst>
                <a:ext uri="{FF2B5EF4-FFF2-40B4-BE49-F238E27FC236}">
                  <a16:creationId xmlns:a16="http://schemas.microsoft.com/office/drawing/2014/main" id="{C6FAA6EC-EDF6-4522-ACD8-8D4F7FF872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9" name="Freeform: Shape 228">
              <a:extLst>
                <a:ext uri="{FF2B5EF4-FFF2-40B4-BE49-F238E27FC236}">
                  <a16:creationId xmlns:a16="http://schemas.microsoft.com/office/drawing/2014/main" id="{5F8364DC-ED1A-482D-A418-7941B199CB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0" name="Freeform: Shape 229">
              <a:extLst>
                <a:ext uri="{FF2B5EF4-FFF2-40B4-BE49-F238E27FC236}">
                  <a16:creationId xmlns:a16="http://schemas.microsoft.com/office/drawing/2014/main" id="{1896D361-70A8-4528-940B-F306550F88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1" name="Freeform: Shape 230">
              <a:extLst>
                <a:ext uri="{FF2B5EF4-FFF2-40B4-BE49-F238E27FC236}">
                  <a16:creationId xmlns:a16="http://schemas.microsoft.com/office/drawing/2014/main" id="{4D1CB00A-0CE1-4E25-ADCE-9562845F54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2" name="Freeform: Shape 231">
              <a:extLst>
                <a:ext uri="{FF2B5EF4-FFF2-40B4-BE49-F238E27FC236}">
                  <a16:creationId xmlns:a16="http://schemas.microsoft.com/office/drawing/2014/main" id="{E1B6761E-B7C6-4218-B95F-F6DEC0066D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63074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8 w 14097"/>
                <a:gd name="connsiteY1" fmla="*/ 14097 h 14097"/>
                <a:gd name="connsiteX2" fmla="*/ 0 w 14097"/>
                <a:gd name="connsiteY2" fmla="*/ 7048 h 14097"/>
                <a:gd name="connsiteX3" fmla="*/ 7048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3" name="Freeform: Shape 232">
              <a:extLst>
                <a:ext uri="{FF2B5EF4-FFF2-40B4-BE49-F238E27FC236}">
                  <a16:creationId xmlns:a16="http://schemas.microsoft.com/office/drawing/2014/main" id="{CA081177-DAC3-4667-91A1-4CC885D4A1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4" name="Freeform: Shape 233">
              <a:extLst>
                <a:ext uri="{FF2B5EF4-FFF2-40B4-BE49-F238E27FC236}">
                  <a16:creationId xmlns:a16="http://schemas.microsoft.com/office/drawing/2014/main" id="{435007DC-BB8D-43BA-9598-AE79AA262E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2222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5" name="Freeform: Shape 234">
              <a:extLst>
                <a:ext uri="{FF2B5EF4-FFF2-40B4-BE49-F238E27FC236}">
                  <a16:creationId xmlns:a16="http://schemas.microsoft.com/office/drawing/2014/main" id="{46628B8A-02EC-44EF-B52C-5EBAFBCF9C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6" name="Freeform: Shape 235">
              <a:extLst>
                <a:ext uri="{FF2B5EF4-FFF2-40B4-BE49-F238E27FC236}">
                  <a16:creationId xmlns:a16="http://schemas.microsoft.com/office/drawing/2014/main" id="{2DACEC99-8F4C-495C-8EAA-670A3A02ED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7" name="Freeform: Shape 236">
              <a:extLst>
                <a:ext uri="{FF2B5EF4-FFF2-40B4-BE49-F238E27FC236}">
                  <a16:creationId xmlns:a16="http://schemas.microsoft.com/office/drawing/2014/main" id="{C8EFEAD4-1425-4357-9D8A-F326DABC6E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8" name="Freeform: Shape 237">
              <a:extLst>
                <a:ext uri="{FF2B5EF4-FFF2-40B4-BE49-F238E27FC236}">
                  <a16:creationId xmlns:a16="http://schemas.microsoft.com/office/drawing/2014/main" id="{FDA70E94-A082-47D4-B4F8-142AEF1DC3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9" name="Freeform: Shape 238">
              <a:extLst>
                <a:ext uri="{FF2B5EF4-FFF2-40B4-BE49-F238E27FC236}">
                  <a16:creationId xmlns:a16="http://schemas.microsoft.com/office/drawing/2014/main" id="{10E96E8A-1EEA-4F1D-8CFE-12DC9B9E7A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0" name="Freeform: Shape 239">
              <a:extLst>
                <a:ext uri="{FF2B5EF4-FFF2-40B4-BE49-F238E27FC236}">
                  <a16:creationId xmlns:a16="http://schemas.microsoft.com/office/drawing/2014/main" id="{B12D7CC4-A548-4FF7-A6B2-9151CFA9E3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1" name="Freeform: Shape 240">
              <a:extLst>
                <a:ext uri="{FF2B5EF4-FFF2-40B4-BE49-F238E27FC236}">
                  <a16:creationId xmlns:a16="http://schemas.microsoft.com/office/drawing/2014/main" id="{CB3F1C68-B597-4669-87F8-C80124ABE0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6953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2" name="Freeform: Shape 241">
              <a:extLst>
                <a:ext uri="{FF2B5EF4-FFF2-40B4-BE49-F238E27FC236}">
                  <a16:creationId xmlns:a16="http://schemas.microsoft.com/office/drawing/2014/main" id="{A57037D2-0958-4F34-815F-C8CA7F86AE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3" name="Freeform: Shape 242">
              <a:extLst>
                <a:ext uri="{FF2B5EF4-FFF2-40B4-BE49-F238E27FC236}">
                  <a16:creationId xmlns:a16="http://schemas.microsoft.com/office/drawing/2014/main" id="{30AF3969-3F11-4157-B4B9-33B1314623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9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4" name="Freeform: Shape 243">
              <a:extLst>
                <a:ext uri="{FF2B5EF4-FFF2-40B4-BE49-F238E27FC236}">
                  <a16:creationId xmlns:a16="http://schemas.microsoft.com/office/drawing/2014/main" id="{51D613E3-18F5-4426-ADEB-DEC123E16B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5" name="Freeform: Shape 244">
              <a:extLst>
                <a:ext uri="{FF2B5EF4-FFF2-40B4-BE49-F238E27FC236}">
                  <a16:creationId xmlns:a16="http://schemas.microsoft.com/office/drawing/2014/main" id="{1DC25548-A3A9-4018-A29B-6972D353F9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6" name="Freeform: Shape 245">
              <a:extLst>
                <a:ext uri="{FF2B5EF4-FFF2-40B4-BE49-F238E27FC236}">
                  <a16:creationId xmlns:a16="http://schemas.microsoft.com/office/drawing/2014/main" id="{7EDE6372-94D2-435D-BD43-A20072D807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7" name="Freeform: Shape 246">
              <a:extLst>
                <a:ext uri="{FF2B5EF4-FFF2-40B4-BE49-F238E27FC236}">
                  <a16:creationId xmlns:a16="http://schemas.microsoft.com/office/drawing/2014/main" id="{729575A6-77E2-4199-8F0A-27C89330A0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26281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8" name="Freeform: Shape 247">
              <a:extLst>
                <a:ext uri="{FF2B5EF4-FFF2-40B4-BE49-F238E27FC236}">
                  <a16:creationId xmlns:a16="http://schemas.microsoft.com/office/drawing/2014/main" id="{12EB506D-59AD-4011-80F8-36A2BDB954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9" name="Freeform: Shape 248">
              <a:extLst>
                <a:ext uri="{FF2B5EF4-FFF2-40B4-BE49-F238E27FC236}">
                  <a16:creationId xmlns:a16="http://schemas.microsoft.com/office/drawing/2014/main" id="{92FD46FA-14EB-46A2-B4A3-ECD1F49BAC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0" name="Freeform: Shape 249">
              <a:extLst>
                <a:ext uri="{FF2B5EF4-FFF2-40B4-BE49-F238E27FC236}">
                  <a16:creationId xmlns:a16="http://schemas.microsoft.com/office/drawing/2014/main" id="{1CD84E07-49A9-40E3-B34C-91C156C9C6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1" name="Freeform: Shape 250">
              <a:extLst>
                <a:ext uri="{FF2B5EF4-FFF2-40B4-BE49-F238E27FC236}">
                  <a16:creationId xmlns:a16="http://schemas.microsoft.com/office/drawing/2014/main" id="{F3090306-C384-44A0-8C38-77397133BA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2" name="Freeform: Shape 251">
              <a:extLst>
                <a:ext uri="{FF2B5EF4-FFF2-40B4-BE49-F238E27FC236}">
                  <a16:creationId xmlns:a16="http://schemas.microsoft.com/office/drawing/2014/main" id="{3515E97E-31A4-4273-AB55-8EAD74CB9E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2628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3" name="Freeform: Shape 252">
              <a:extLst>
                <a:ext uri="{FF2B5EF4-FFF2-40B4-BE49-F238E27FC236}">
                  <a16:creationId xmlns:a16="http://schemas.microsoft.com/office/drawing/2014/main" id="{792F63CA-0494-43E2-A0AA-37C35C8326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85433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4" name="Freeform: Shape 253">
              <a:extLst>
                <a:ext uri="{FF2B5EF4-FFF2-40B4-BE49-F238E27FC236}">
                  <a16:creationId xmlns:a16="http://schemas.microsoft.com/office/drawing/2014/main" id="{5389A040-E4CC-4CE7-8B9F-40ECA9ACE1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5" name="Freeform: Shape 254">
              <a:extLst>
                <a:ext uri="{FF2B5EF4-FFF2-40B4-BE49-F238E27FC236}">
                  <a16:creationId xmlns:a16="http://schemas.microsoft.com/office/drawing/2014/main" id="{1BA51B23-705C-49BE-B606-8A9B623E0A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6" name="Freeform: Shape 255">
              <a:extLst>
                <a:ext uri="{FF2B5EF4-FFF2-40B4-BE49-F238E27FC236}">
                  <a16:creationId xmlns:a16="http://schemas.microsoft.com/office/drawing/2014/main" id="{B16EF17A-F451-4B5B-9052-33A9116E9D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7" name="Freeform: Shape 256">
              <a:extLst>
                <a:ext uri="{FF2B5EF4-FFF2-40B4-BE49-F238E27FC236}">
                  <a16:creationId xmlns:a16="http://schemas.microsoft.com/office/drawing/2014/main" id="{1B20B7D1-27D7-4E1A-A317-E9E7A105A9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8" name="Freeform: Shape 257">
              <a:extLst>
                <a:ext uri="{FF2B5EF4-FFF2-40B4-BE49-F238E27FC236}">
                  <a16:creationId xmlns:a16="http://schemas.microsoft.com/office/drawing/2014/main" id="{1E3FADAF-FD1D-45B2-A40D-EBDD536E75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85432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9" name="Freeform: Shape 258">
              <a:extLst>
                <a:ext uri="{FF2B5EF4-FFF2-40B4-BE49-F238E27FC236}">
                  <a16:creationId xmlns:a16="http://schemas.microsoft.com/office/drawing/2014/main" id="{301257BA-BCE2-4479-A04F-A9DBFAF928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244676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0" name="Freeform: Shape 259">
              <a:extLst>
                <a:ext uri="{FF2B5EF4-FFF2-40B4-BE49-F238E27FC236}">
                  <a16:creationId xmlns:a16="http://schemas.microsoft.com/office/drawing/2014/main" id="{619D0ABC-04D9-405A-A52F-5EEC01762A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1" name="Freeform: Shape 260">
              <a:extLst>
                <a:ext uri="{FF2B5EF4-FFF2-40B4-BE49-F238E27FC236}">
                  <a16:creationId xmlns:a16="http://schemas.microsoft.com/office/drawing/2014/main" id="{123AE5C7-608A-47A7-B7A1-55662B70BF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2" name="Freeform: Shape 261">
              <a:extLst>
                <a:ext uri="{FF2B5EF4-FFF2-40B4-BE49-F238E27FC236}">
                  <a16:creationId xmlns:a16="http://schemas.microsoft.com/office/drawing/2014/main" id="{957BDA1A-3081-45EB-A31E-3F98EC6DC3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3" name="Freeform: Shape 262">
              <a:extLst>
                <a:ext uri="{FF2B5EF4-FFF2-40B4-BE49-F238E27FC236}">
                  <a16:creationId xmlns:a16="http://schemas.microsoft.com/office/drawing/2014/main" id="{683DDA50-C794-4DC5-8297-CFDEB8DCB4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4" name="Freeform: Shape 263">
              <a:extLst>
                <a:ext uri="{FF2B5EF4-FFF2-40B4-BE49-F238E27FC236}">
                  <a16:creationId xmlns:a16="http://schemas.microsoft.com/office/drawing/2014/main" id="{FA42024A-A832-4635-9CE6-B968232CE8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24467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5" name="Freeform: Shape 264">
              <a:extLst>
                <a:ext uri="{FF2B5EF4-FFF2-40B4-BE49-F238E27FC236}">
                  <a16:creationId xmlns:a16="http://schemas.microsoft.com/office/drawing/2014/main" id="{564D00AA-3E68-4F56-80A0-08D5DFFB61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6" name="Freeform: Shape 265">
              <a:extLst>
                <a:ext uri="{FF2B5EF4-FFF2-40B4-BE49-F238E27FC236}">
                  <a16:creationId xmlns:a16="http://schemas.microsoft.com/office/drawing/2014/main" id="{D988A711-E3E8-4172-AFE1-60E93FF10A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7" name="Freeform: Shape 266">
              <a:extLst>
                <a:ext uri="{FF2B5EF4-FFF2-40B4-BE49-F238E27FC236}">
                  <a16:creationId xmlns:a16="http://schemas.microsoft.com/office/drawing/2014/main" id="{7A89FF34-EE34-461C-A3EF-73AC3801B9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8" name="Freeform: Shape 267">
              <a:extLst>
                <a:ext uri="{FF2B5EF4-FFF2-40B4-BE49-F238E27FC236}">
                  <a16:creationId xmlns:a16="http://schemas.microsoft.com/office/drawing/2014/main" id="{80D55E43-BE59-444D-B32B-9C0306A126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9" name="Freeform: Shape 268">
              <a:extLst>
                <a:ext uri="{FF2B5EF4-FFF2-40B4-BE49-F238E27FC236}">
                  <a16:creationId xmlns:a16="http://schemas.microsoft.com/office/drawing/2014/main" id="{639C823F-B16B-4DF7-BA6E-0D832AAB27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0" name="Freeform: Shape 269">
              <a:extLst>
                <a:ext uri="{FF2B5EF4-FFF2-40B4-BE49-F238E27FC236}">
                  <a16:creationId xmlns:a16="http://schemas.microsoft.com/office/drawing/2014/main" id="{2E623C08-172F-41EA-90CB-59ED0D583B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1" name="Freeform: Shape 270">
              <a:extLst>
                <a:ext uri="{FF2B5EF4-FFF2-40B4-BE49-F238E27FC236}">
                  <a16:creationId xmlns:a16="http://schemas.microsoft.com/office/drawing/2014/main" id="{94C0577F-0FF9-47D5-8C6D-FC7B4CC318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2" name="Freeform: Shape 271">
              <a:extLst>
                <a:ext uri="{FF2B5EF4-FFF2-40B4-BE49-F238E27FC236}">
                  <a16:creationId xmlns:a16="http://schemas.microsoft.com/office/drawing/2014/main" id="{30C80E9D-7909-4C52-ACAD-80FF874F99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3" name="Freeform: Shape 272">
              <a:extLst>
                <a:ext uri="{FF2B5EF4-FFF2-40B4-BE49-F238E27FC236}">
                  <a16:creationId xmlns:a16="http://schemas.microsoft.com/office/drawing/2014/main" id="{2B9598CE-4E74-4A54-BAB8-59379D2114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4" name="Freeform: Shape 273">
              <a:extLst>
                <a:ext uri="{FF2B5EF4-FFF2-40B4-BE49-F238E27FC236}">
                  <a16:creationId xmlns:a16="http://schemas.microsoft.com/office/drawing/2014/main" id="{E7188EAA-47E1-4B73-8682-C74A0421BE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5" name="Freeform: Shape 274">
              <a:extLst>
                <a:ext uri="{FF2B5EF4-FFF2-40B4-BE49-F238E27FC236}">
                  <a16:creationId xmlns:a16="http://schemas.microsoft.com/office/drawing/2014/main" id="{36900E8B-61F2-411F-B29F-A9CDC6E811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6" name="Freeform: Shape 275">
              <a:extLst>
                <a:ext uri="{FF2B5EF4-FFF2-40B4-BE49-F238E27FC236}">
                  <a16:creationId xmlns:a16="http://schemas.microsoft.com/office/drawing/2014/main" id="{0A25598A-334A-487D-9604-4753EAE81E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63074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7" name="Freeform: Shape 276">
              <a:extLst>
                <a:ext uri="{FF2B5EF4-FFF2-40B4-BE49-F238E27FC236}">
                  <a16:creationId xmlns:a16="http://schemas.microsoft.com/office/drawing/2014/main" id="{C8DBE472-045A-491C-AB7C-4153EE2B00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8" name="Freeform: Shape 277">
              <a:extLst>
                <a:ext uri="{FF2B5EF4-FFF2-40B4-BE49-F238E27FC236}">
                  <a16:creationId xmlns:a16="http://schemas.microsoft.com/office/drawing/2014/main" id="{2F6DD374-5D5F-48BB-8135-8F37EE2C23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9" name="Freeform: Shape 278">
              <a:extLst>
                <a:ext uri="{FF2B5EF4-FFF2-40B4-BE49-F238E27FC236}">
                  <a16:creationId xmlns:a16="http://schemas.microsoft.com/office/drawing/2014/main" id="{386B8A5A-00D0-4291-937B-931B3F19CD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0" name="Freeform: Shape 279">
              <a:extLst>
                <a:ext uri="{FF2B5EF4-FFF2-40B4-BE49-F238E27FC236}">
                  <a16:creationId xmlns:a16="http://schemas.microsoft.com/office/drawing/2014/main" id="{89C10BFA-8067-495D-810E-1F4085F7B4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1" name="Freeform: Shape 280">
              <a:extLst>
                <a:ext uri="{FF2B5EF4-FFF2-40B4-BE49-F238E27FC236}">
                  <a16:creationId xmlns:a16="http://schemas.microsoft.com/office/drawing/2014/main" id="{51F94E69-8294-4AB3-A457-3BD4ACF085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2" name="Freeform: Shape 281">
              <a:extLst>
                <a:ext uri="{FF2B5EF4-FFF2-40B4-BE49-F238E27FC236}">
                  <a16:creationId xmlns:a16="http://schemas.microsoft.com/office/drawing/2014/main" id="{AD2859C5-45C5-4EE2-8272-0FA7A02353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4222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3" name="Freeform: Shape 282">
              <a:extLst>
                <a:ext uri="{FF2B5EF4-FFF2-40B4-BE49-F238E27FC236}">
                  <a16:creationId xmlns:a16="http://schemas.microsoft.com/office/drawing/2014/main" id="{14AFB321-1B9D-41AF-9686-8C689A3F4B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81374"/>
              <a:ext cx="14192" cy="14096"/>
            </a:xfrm>
            <a:custGeom>
              <a:avLst/>
              <a:gdLst>
                <a:gd name="connsiteX0" fmla="*/ 14192 w 14192"/>
                <a:gd name="connsiteY0" fmla="*/ 7049 h 14096"/>
                <a:gd name="connsiteX1" fmla="*/ 7144 w 14192"/>
                <a:gd name="connsiteY1" fmla="*/ 14097 h 14096"/>
                <a:gd name="connsiteX2" fmla="*/ 0 w 14192"/>
                <a:gd name="connsiteY2" fmla="*/ 7049 h 14096"/>
                <a:gd name="connsiteX3" fmla="*/ 7049 w 14192"/>
                <a:gd name="connsiteY3" fmla="*/ 0 h 14096"/>
                <a:gd name="connsiteX4" fmla="*/ 14192 w 14192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1049"/>
                    <a:pt x="0" y="7049"/>
                  </a:cubicBezTo>
                  <a:cubicBezTo>
                    <a:pt x="0" y="3048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4" name="Freeform: Shape 283">
              <a:extLst>
                <a:ext uri="{FF2B5EF4-FFF2-40B4-BE49-F238E27FC236}">
                  <a16:creationId xmlns:a16="http://schemas.microsoft.com/office/drawing/2014/main" id="{5C4403F4-D893-4E4C-8DFE-E79AE6A62A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5" name="Freeform: Shape 284">
              <a:extLst>
                <a:ext uri="{FF2B5EF4-FFF2-40B4-BE49-F238E27FC236}">
                  <a16:creationId xmlns:a16="http://schemas.microsoft.com/office/drawing/2014/main" id="{BA894316-677B-4B51-AF19-0D3FAF96A7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6" name="Freeform: Shape 285">
              <a:extLst>
                <a:ext uri="{FF2B5EF4-FFF2-40B4-BE49-F238E27FC236}">
                  <a16:creationId xmlns:a16="http://schemas.microsoft.com/office/drawing/2014/main" id="{07FDE9AD-8F5A-44B0-AC7E-30148150D0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7" name="Freeform: Shape 286">
              <a:extLst>
                <a:ext uri="{FF2B5EF4-FFF2-40B4-BE49-F238E27FC236}">
                  <a16:creationId xmlns:a16="http://schemas.microsoft.com/office/drawing/2014/main" id="{A4D0E6BA-489D-4EA4-994E-225F7D078B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8" name="Freeform: Shape 287">
              <a:extLst>
                <a:ext uri="{FF2B5EF4-FFF2-40B4-BE49-F238E27FC236}">
                  <a16:creationId xmlns:a16="http://schemas.microsoft.com/office/drawing/2014/main" id="{7EDFBCCB-EC92-4860-BBDB-2EC6355FEE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9" name="Freeform: Shape 288">
              <a:extLst>
                <a:ext uri="{FF2B5EF4-FFF2-40B4-BE49-F238E27FC236}">
                  <a16:creationId xmlns:a16="http://schemas.microsoft.com/office/drawing/2014/main" id="{459DBA8E-2EB0-4C51-A161-2C595B89D4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0" name="Freeform: Shape 289">
              <a:extLst>
                <a:ext uri="{FF2B5EF4-FFF2-40B4-BE49-F238E27FC236}">
                  <a16:creationId xmlns:a16="http://schemas.microsoft.com/office/drawing/2014/main" id="{FB1BA285-9A95-49B7-A098-F38400D92B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4062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1" name="Freeform: Shape 290">
              <a:extLst>
                <a:ext uri="{FF2B5EF4-FFF2-40B4-BE49-F238E27FC236}">
                  <a16:creationId xmlns:a16="http://schemas.microsoft.com/office/drawing/2014/main" id="{D29C405E-90F5-4AB5-8B5F-3CA2F1815A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2" name="Freeform: Shape 291">
              <a:extLst>
                <a:ext uri="{FF2B5EF4-FFF2-40B4-BE49-F238E27FC236}">
                  <a16:creationId xmlns:a16="http://schemas.microsoft.com/office/drawing/2014/main" id="{F7214FFD-3321-412F-9CA5-4BC6E874F9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3" name="Freeform: Shape 292">
              <a:extLst>
                <a:ext uri="{FF2B5EF4-FFF2-40B4-BE49-F238E27FC236}">
                  <a16:creationId xmlns:a16="http://schemas.microsoft.com/office/drawing/2014/main" id="{5F16C3D8-64A1-443D-92A7-EA97518A63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4" name="Freeform: Shape 293">
              <a:extLst>
                <a:ext uri="{FF2B5EF4-FFF2-40B4-BE49-F238E27FC236}">
                  <a16:creationId xmlns:a16="http://schemas.microsoft.com/office/drawing/2014/main" id="{7E4EFAB9-436A-4B6B-A16B-8DA3F614A8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5" name="Freeform: Shape 294">
              <a:extLst>
                <a:ext uri="{FF2B5EF4-FFF2-40B4-BE49-F238E27FC236}">
                  <a16:creationId xmlns:a16="http://schemas.microsoft.com/office/drawing/2014/main" id="{037DDFC3-D7A5-443D-8417-D723296DA7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6" name="Freeform: Shape 295">
              <a:extLst>
                <a:ext uri="{FF2B5EF4-FFF2-40B4-BE49-F238E27FC236}">
                  <a16:creationId xmlns:a16="http://schemas.microsoft.com/office/drawing/2014/main" id="{253AC142-F4B4-47E8-BBEE-F7D0F8547F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7" name="Freeform: Shape 296">
              <a:extLst>
                <a:ext uri="{FF2B5EF4-FFF2-40B4-BE49-F238E27FC236}">
                  <a16:creationId xmlns:a16="http://schemas.microsoft.com/office/drawing/2014/main" id="{890AAA82-94E2-41D0-AE92-9C87195CCB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9977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8" name="Freeform: Shape 297">
              <a:extLst>
                <a:ext uri="{FF2B5EF4-FFF2-40B4-BE49-F238E27FC236}">
                  <a16:creationId xmlns:a16="http://schemas.microsoft.com/office/drawing/2014/main" id="{FD33B856-EF4E-40FC-BDA0-9E26203D03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9" name="Freeform: Shape 298">
              <a:extLst>
                <a:ext uri="{FF2B5EF4-FFF2-40B4-BE49-F238E27FC236}">
                  <a16:creationId xmlns:a16="http://schemas.microsoft.com/office/drawing/2014/main" id="{24AEBF58-C8A2-4D00-9AFB-B5012AEA36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0" name="Freeform: Shape 299">
              <a:extLst>
                <a:ext uri="{FF2B5EF4-FFF2-40B4-BE49-F238E27FC236}">
                  <a16:creationId xmlns:a16="http://schemas.microsoft.com/office/drawing/2014/main" id="{21270E55-4211-4529-BDC3-29B80BDF50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1" name="Freeform: Shape 300">
              <a:extLst>
                <a:ext uri="{FF2B5EF4-FFF2-40B4-BE49-F238E27FC236}">
                  <a16:creationId xmlns:a16="http://schemas.microsoft.com/office/drawing/2014/main" id="{16DD7E91-EFBB-4DD7-B30F-4A13C20BED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2" name="Freeform: Shape 301">
              <a:extLst>
                <a:ext uri="{FF2B5EF4-FFF2-40B4-BE49-F238E27FC236}">
                  <a16:creationId xmlns:a16="http://schemas.microsoft.com/office/drawing/2014/main" id="{96260F31-66FB-4E2C-801E-701C2B859A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3" name="Freeform: Shape 302">
              <a:extLst>
                <a:ext uri="{FF2B5EF4-FFF2-40B4-BE49-F238E27FC236}">
                  <a16:creationId xmlns:a16="http://schemas.microsoft.com/office/drawing/2014/main" id="{B5FEE1C9-3961-4400-AD3E-B5AD93A474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4" name="Freeform: Shape 303">
              <a:extLst>
                <a:ext uri="{FF2B5EF4-FFF2-40B4-BE49-F238E27FC236}">
                  <a16:creationId xmlns:a16="http://schemas.microsoft.com/office/drawing/2014/main" id="{34E1BE05-269F-4A13-99FE-2A973A0E77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7" y="365901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5" name="Freeform: Shape 304">
              <a:extLst>
                <a:ext uri="{FF2B5EF4-FFF2-40B4-BE49-F238E27FC236}">
                  <a16:creationId xmlns:a16="http://schemas.microsoft.com/office/drawing/2014/main" id="{2D591FBD-65C6-46C4-AF19-875D652DCF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2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6" name="Freeform: Shape 305">
              <a:extLst>
                <a:ext uri="{FF2B5EF4-FFF2-40B4-BE49-F238E27FC236}">
                  <a16:creationId xmlns:a16="http://schemas.microsoft.com/office/drawing/2014/main" id="{85F7E635-CB45-4346-BBFB-10FF0576AF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2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7" name="Freeform: Shape 306">
              <a:extLst>
                <a:ext uri="{FF2B5EF4-FFF2-40B4-BE49-F238E27FC236}">
                  <a16:creationId xmlns:a16="http://schemas.microsoft.com/office/drawing/2014/main" id="{3BDAC885-F0B3-4D66-8587-4384652983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8" name="Freeform: Shape 307">
              <a:extLst>
                <a:ext uri="{FF2B5EF4-FFF2-40B4-BE49-F238E27FC236}">
                  <a16:creationId xmlns:a16="http://schemas.microsoft.com/office/drawing/2014/main" id="{3427A7E1-71C9-42CC-9CAF-53642DC4D0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9" name="Freeform: Shape 308">
              <a:extLst>
                <a:ext uri="{FF2B5EF4-FFF2-40B4-BE49-F238E27FC236}">
                  <a16:creationId xmlns:a16="http://schemas.microsoft.com/office/drawing/2014/main" id="{20BF60C4-2E5D-473E-96B6-D22BB8536F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0" name="Freeform: Shape 309">
              <a:extLst>
                <a:ext uri="{FF2B5EF4-FFF2-40B4-BE49-F238E27FC236}">
                  <a16:creationId xmlns:a16="http://schemas.microsoft.com/office/drawing/2014/main" id="{C4703732-1088-4448-ACC0-D8BD901B2C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1" name="Freeform: Shape 310">
              <a:extLst>
                <a:ext uri="{FF2B5EF4-FFF2-40B4-BE49-F238E27FC236}">
                  <a16:creationId xmlns:a16="http://schemas.microsoft.com/office/drawing/2014/main" id="{6777D706-23BF-4962-98D3-D5AE7DF4EC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9" y="371816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2" name="Freeform: Shape 311">
              <a:extLst>
                <a:ext uri="{FF2B5EF4-FFF2-40B4-BE49-F238E27FC236}">
                  <a16:creationId xmlns:a16="http://schemas.microsoft.com/office/drawing/2014/main" id="{783FF777-4C59-44D0-9441-2B40E0A70E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3" name="Freeform: Shape 312">
              <a:extLst>
                <a:ext uri="{FF2B5EF4-FFF2-40B4-BE49-F238E27FC236}">
                  <a16:creationId xmlns:a16="http://schemas.microsoft.com/office/drawing/2014/main" id="{2037F33C-65F4-44B6-9CB2-D32D1552C6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4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4" name="Freeform: Shape 313">
              <a:extLst>
                <a:ext uri="{FF2B5EF4-FFF2-40B4-BE49-F238E27FC236}">
                  <a16:creationId xmlns:a16="http://schemas.microsoft.com/office/drawing/2014/main" id="{E73BA403-F3FD-4D76-A516-5698375D64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5" name="Freeform: Shape 314">
              <a:extLst>
                <a:ext uri="{FF2B5EF4-FFF2-40B4-BE49-F238E27FC236}">
                  <a16:creationId xmlns:a16="http://schemas.microsoft.com/office/drawing/2014/main" id="{0AF0D29B-415A-4327-A4B4-B5DC8F0AC0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6" name="Freeform: Shape 315">
              <a:extLst>
                <a:ext uri="{FF2B5EF4-FFF2-40B4-BE49-F238E27FC236}">
                  <a16:creationId xmlns:a16="http://schemas.microsoft.com/office/drawing/2014/main" id="{374A9388-F55E-4F94-817D-5BFF0B59E7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7" name="Freeform: Shape 316">
              <a:extLst>
                <a:ext uri="{FF2B5EF4-FFF2-40B4-BE49-F238E27FC236}">
                  <a16:creationId xmlns:a16="http://schemas.microsoft.com/office/drawing/2014/main" id="{30C52183-F223-4E0A-B713-C91589CEB8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5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8" name="Freeform: Shape 317">
              <a:extLst>
                <a:ext uri="{FF2B5EF4-FFF2-40B4-BE49-F238E27FC236}">
                  <a16:creationId xmlns:a16="http://schemas.microsoft.com/office/drawing/2014/main" id="{A6BEE030-DC6B-4CB1-A01B-95CC825525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40" y="377741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9" name="Freeform: Shape 318">
              <a:extLst>
                <a:ext uri="{FF2B5EF4-FFF2-40B4-BE49-F238E27FC236}">
                  <a16:creationId xmlns:a16="http://schemas.microsoft.com/office/drawing/2014/main" id="{2D41CF67-37BB-443C-85CF-2A05174FD4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5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0" name="Freeform: Shape 319">
              <a:extLst>
                <a:ext uri="{FF2B5EF4-FFF2-40B4-BE49-F238E27FC236}">
                  <a16:creationId xmlns:a16="http://schemas.microsoft.com/office/drawing/2014/main" id="{65A449CF-396F-45B8-B268-6824A4E89B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6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1" name="Freeform: Shape 320">
              <a:extLst>
                <a:ext uri="{FF2B5EF4-FFF2-40B4-BE49-F238E27FC236}">
                  <a16:creationId xmlns:a16="http://schemas.microsoft.com/office/drawing/2014/main" id="{9C20A7EF-7013-4D6C-ADD8-868A931DF2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83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2" name="Freeform: Shape 321">
              <a:extLst>
                <a:ext uri="{FF2B5EF4-FFF2-40B4-BE49-F238E27FC236}">
                  <a16:creationId xmlns:a16="http://schemas.microsoft.com/office/drawing/2014/main" id="{F787692C-3BA9-4D4D-82F8-E497797AAE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35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3" name="Freeform: Shape 322">
              <a:extLst>
                <a:ext uri="{FF2B5EF4-FFF2-40B4-BE49-F238E27FC236}">
                  <a16:creationId xmlns:a16="http://schemas.microsoft.com/office/drawing/2014/main" id="{A6D539D6-A55E-40F5-83AC-A773405241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82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4" name="Freeform: Shape 323">
              <a:extLst>
                <a:ext uri="{FF2B5EF4-FFF2-40B4-BE49-F238E27FC236}">
                  <a16:creationId xmlns:a16="http://schemas.microsoft.com/office/drawing/2014/main" id="{D4D7922F-CA55-4202-B99F-ED303E7044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31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5" name="Freeform: Shape 324">
              <a:extLst>
                <a:ext uri="{FF2B5EF4-FFF2-40B4-BE49-F238E27FC236}">
                  <a16:creationId xmlns:a16="http://schemas.microsoft.com/office/drawing/2014/main" id="{4120C846-A602-4B6C-9C07-11D2B0F8A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481374"/>
              <a:ext cx="14097" cy="14096"/>
            </a:xfrm>
            <a:custGeom>
              <a:avLst/>
              <a:gdLst>
                <a:gd name="connsiteX0" fmla="*/ 14097 w 14097"/>
                <a:gd name="connsiteY0" fmla="*/ 7049 h 14096"/>
                <a:gd name="connsiteX1" fmla="*/ 7049 w 14097"/>
                <a:gd name="connsiteY1" fmla="*/ 14097 h 14096"/>
                <a:gd name="connsiteX2" fmla="*/ 0 w 14097"/>
                <a:gd name="connsiteY2" fmla="*/ 7049 h 14096"/>
                <a:gd name="connsiteX3" fmla="*/ 7049 w 14097"/>
                <a:gd name="connsiteY3" fmla="*/ 0 h 14096"/>
                <a:gd name="connsiteX4" fmla="*/ 14097 w 14097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6" name="Freeform: Shape 325">
              <a:extLst>
                <a:ext uri="{FF2B5EF4-FFF2-40B4-BE49-F238E27FC236}">
                  <a16:creationId xmlns:a16="http://schemas.microsoft.com/office/drawing/2014/main" id="{84B5D527-4684-45F5-84CE-73642492DB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7" name="Freeform: Shape 326">
              <a:extLst>
                <a:ext uri="{FF2B5EF4-FFF2-40B4-BE49-F238E27FC236}">
                  <a16:creationId xmlns:a16="http://schemas.microsoft.com/office/drawing/2014/main" id="{FF31CF21-8169-4D45-A115-9CF8D37189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9 w 14096"/>
                <a:gd name="connsiteY1" fmla="*/ 14097 h 14096"/>
                <a:gd name="connsiteX2" fmla="*/ 0 w 14096"/>
                <a:gd name="connsiteY2" fmla="*/ 7049 h 14096"/>
                <a:gd name="connsiteX3" fmla="*/ 7049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8" name="Freeform: Shape 327">
              <a:extLst>
                <a:ext uri="{FF2B5EF4-FFF2-40B4-BE49-F238E27FC236}">
                  <a16:creationId xmlns:a16="http://schemas.microsoft.com/office/drawing/2014/main" id="{DA8762B9-9CD8-4676-93F5-6C9358A940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9" name="Freeform: Shape 328">
              <a:extLst>
                <a:ext uri="{FF2B5EF4-FFF2-40B4-BE49-F238E27FC236}">
                  <a16:creationId xmlns:a16="http://schemas.microsoft.com/office/drawing/2014/main" id="{A183E80A-70D1-4F52-A92D-D396648CCB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0" name="Freeform: Shape 329">
              <a:extLst>
                <a:ext uri="{FF2B5EF4-FFF2-40B4-BE49-F238E27FC236}">
                  <a16:creationId xmlns:a16="http://schemas.microsoft.com/office/drawing/2014/main" id="{83FBB0F7-E17E-4890-9B66-3625BA1468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48137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1" name="Freeform: Shape 330">
              <a:extLst>
                <a:ext uri="{FF2B5EF4-FFF2-40B4-BE49-F238E27FC236}">
                  <a16:creationId xmlns:a16="http://schemas.microsoft.com/office/drawing/2014/main" id="{708E7BF1-2D4D-44AB-A5CC-0ED91B8462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40622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2" name="Freeform: Shape 331">
              <a:extLst>
                <a:ext uri="{FF2B5EF4-FFF2-40B4-BE49-F238E27FC236}">
                  <a16:creationId xmlns:a16="http://schemas.microsoft.com/office/drawing/2014/main" id="{4B468C4E-6F63-4172-AE1F-8965744DBC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4062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3" name="Freeform: Shape 332">
              <a:extLst>
                <a:ext uri="{FF2B5EF4-FFF2-40B4-BE49-F238E27FC236}">
                  <a16:creationId xmlns:a16="http://schemas.microsoft.com/office/drawing/2014/main" id="{974C7149-F567-4D55-8F48-511DCF3A81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406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4" name="Freeform: Shape 333">
              <a:extLst>
                <a:ext uri="{FF2B5EF4-FFF2-40B4-BE49-F238E27FC236}">
                  <a16:creationId xmlns:a16="http://schemas.microsoft.com/office/drawing/2014/main" id="{54A551FA-7E10-4D28-9A10-B9A06C0780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4062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5" name="Freeform: Shape 334">
              <a:extLst>
                <a:ext uri="{FF2B5EF4-FFF2-40B4-BE49-F238E27FC236}">
                  <a16:creationId xmlns:a16="http://schemas.microsoft.com/office/drawing/2014/main" id="{1D04F3C0-CE2C-4B8D-A5BD-0E994FD8D9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4063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6" name="Freeform: Shape 335">
              <a:extLst>
                <a:ext uri="{FF2B5EF4-FFF2-40B4-BE49-F238E27FC236}">
                  <a16:creationId xmlns:a16="http://schemas.microsoft.com/office/drawing/2014/main" id="{D2EA9230-DD52-48A9-B268-56744EA506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40631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7" name="Freeform: Shape 336">
              <a:extLst>
                <a:ext uri="{FF2B5EF4-FFF2-40B4-BE49-F238E27FC236}">
                  <a16:creationId xmlns:a16="http://schemas.microsoft.com/office/drawing/2014/main" id="{043A05F5-A8CF-4D01-AF12-95D1ECAE46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99781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8" name="Freeform: Shape 337">
              <a:extLst>
                <a:ext uri="{FF2B5EF4-FFF2-40B4-BE49-F238E27FC236}">
                  <a16:creationId xmlns:a16="http://schemas.microsoft.com/office/drawing/2014/main" id="{1F47C6BC-BD1A-4291-B018-05E5A72E4B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9" name="Freeform: Shape 338">
              <a:extLst>
                <a:ext uri="{FF2B5EF4-FFF2-40B4-BE49-F238E27FC236}">
                  <a16:creationId xmlns:a16="http://schemas.microsoft.com/office/drawing/2014/main" id="{E5B89844-FD17-4048-A3F5-35E390C6EF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0" name="Freeform: Shape 339">
              <a:extLst>
                <a:ext uri="{FF2B5EF4-FFF2-40B4-BE49-F238E27FC236}">
                  <a16:creationId xmlns:a16="http://schemas.microsoft.com/office/drawing/2014/main" id="{B5593F34-8B0E-4D34-9781-B594E2F5D7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1" name="Freeform: Shape 340">
              <a:extLst>
                <a:ext uri="{FF2B5EF4-FFF2-40B4-BE49-F238E27FC236}">
                  <a16:creationId xmlns:a16="http://schemas.microsoft.com/office/drawing/2014/main" id="{4428E4BB-2263-4D19-8254-C9B54B8565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9978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2" name="Freeform: Shape 341">
              <a:extLst>
                <a:ext uri="{FF2B5EF4-FFF2-40B4-BE49-F238E27FC236}">
                  <a16:creationId xmlns:a16="http://schemas.microsoft.com/office/drawing/2014/main" id="{2366216E-6EA2-4872-8370-C5EC22520F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9978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3" name="Freeform: Shape 342">
              <a:extLst>
                <a:ext uri="{FF2B5EF4-FFF2-40B4-BE49-F238E27FC236}">
                  <a16:creationId xmlns:a16="http://schemas.microsoft.com/office/drawing/2014/main" id="{D66F8E3F-BF33-4F99-A1F0-EB5885BF2C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659026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4" name="Freeform: Shape 343">
              <a:extLst>
                <a:ext uri="{FF2B5EF4-FFF2-40B4-BE49-F238E27FC236}">
                  <a16:creationId xmlns:a16="http://schemas.microsoft.com/office/drawing/2014/main" id="{EB506747-ED9D-43EA-BD67-DF7971849E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5" name="Freeform: Shape 344">
              <a:extLst>
                <a:ext uri="{FF2B5EF4-FFF2-40B4-BE49-F238E27FC236}">
                  <a16:creationId xmlns:a16="http://schemas.microsoft.com/office/drawing/2014/main" id="{AC803CE8-FFF7-40EA-AF62-102724C324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6" name="Freeform: Shape 345">
              <a:extLst>
                <a:ext uri="{FF2B5EF4-FFF2-40B4-BE49-F238E27FC236}">
                  <a16:creationId xmlns:a16="http://schemas.microsoft.com/office/drawing/2014/main" id="{7EF6FFCA-06CC-4395-AEB0-425719A42D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7" name="Freeform: Shape 346">
              <a:extLst>
                <a:ext uri="{FF2B5EF4-FFF2-40B4-BE49-F238E27FC236}">
                  <a16:creationId xmlns:a16="http://schemas.microsoft.com/office/drawing/2014/main" id="{0D95F285-AAC0-4F32-8665-2677878BD3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8" name="Freeform: Shape 347">
              <a:extLst>
                <a:ext uri="{FF2B5EF4-FFF2-40B4-BE49-F238E27FC236}">
                  <a16:creationId xmlns:a16="http://schemas.microsoft.com/office/drawing/2014/main" id="{8DFCCA2E-BF12-4D26-A5A4-A03387546A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9" name="Freeform: Shape 348">
              <a:extLst>
                <a:ext uri="{FF2B5EF4-FFF2-40B4-BE49-F238E27FC236}">
                  <a16:creationId xmlns:a16="http://schemas.microsoft.com/office/drawing/2014/main" id="{2ABEAC60-6AC3-4D6A-95F9-2E79F6BE00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718177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0" name="Freeform: Shape 349">
              <a:extLst>
                <a:ext uri="{FF2B5EF4-FFF2-40B4-BE49-F238E27FC236}">
                  <a16:creationId xmlns:a16="http://schemas.microsoft.com/office/drawing/2014/main" id="{FA6015B7-49FE-4729-B2F4-585F0F305F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1" name="Freeform: Shape 350">
              <a:extLst>
                <a:ext uri="{FF2B5EF4-FFF2-40B4-BE49-F238E27FC236}">
                  <a16:creationId xmlns:a16="http://schemas.microsoft.com/office/drawing/2014/main" id="{D611DEB1-76FE-4625-9449-88E52D15F4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2" name="Freeform: Shape 351">
              <a:extLst>
                <a:ext uri="{FF2B5EF4-FFF2-40B4-BE49-F238E27FC236}">
                  <a16:creationId xmlns:a16="http://schemas.microsoft.com/office/drawing/2014/main" id="{97F031C1-1AA7-4CA7-ADD3-E0577626E1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3" name="Freeform: Shape 352">
              <a:extLst>
                <a:ext uri="{FF2B5EF4-FFF2-40B4-BE49-F238E27FC236}">
                  <a16:creationId xmlns:a16="http://schemas.microsoft.com/office/drawing/2014/main" id="{96F5D0CB-22E6-4536-8403-F42527F31F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71817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4" name="Freeform: Shape 353">
              <a:extLst>
                <a:ext uri="{FF2B5EF4-FFF2-40B4-BE49-F238E27FC236}">
                  <a16:creationId xmlns:a16="http://schemas.microsoft.com/office/drawing/2014/main" id="{A32718AB-7401-4F66-9C77-E06C3CF7CD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71817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5" name="Freeform: Shape 354">
              <a:extLst>
                <a:ext uri="{FF2B5EF4-FFF2-40B4-BE49-F238E27FC236}">
                  <a16:creationId xmlns:a16="http://schemas.microsoft.com/office/drawing/2014/main" id="{85B6B5F1-D1E4-45A3-8117-348D02D2A3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2" y="3777419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6" name="Freeform: Shape 355">
              <a:extLst>
                <a:ext uri="{FF2B5EF4-FFF2-40B4-BE49-F238E27FC236}">
                  <a16:creationId xmlns:a16="http://schemas.microsoft.com/office/drawing/2014/main" id="{534869FD-184C-42DB-B9DA-293DB67E5E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2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7" name="Freeform: Shape 356">
              <a:extLst>
                <a:ext uri="{FF2B5EF4-FFF2-40B4-BE49-F238E27FC236}">
                  <a16:creationId xmlns:a16="http://schemas.microsoft.com/office/drawing/2014/main" id="{A781504F-CAFD-4201-B288-8B4A809B43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8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8" name="Freeform: Shape 357">
              <a:extLst>
                <a:ext uri="{FF2B5EF4-FFF2-40B4-BE49-F238E27FC236}">
                  <a16:creationId xmlns:a16="http://schemas.microsoft.com/office/drawing/2014/main" id="{D9FC8348-2BA6-4631-8AA7-D63CD898C5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4" y="3777383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9" name="Freeform: Shape 358">
              <a:extLst>
                <a:ext uri="{FF2B5EF4-FFF2-40B4-BE49-F238E27FC236}">
                  <a16:creationId xmlns:a16="http://schemas.microsoft.com/office/drawing/2014/main" id="{C1AF95A2-64EA-45E2-A43B-1EBD569109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87" y="377742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0" name="Freeform: Shape 359">
              <a:extLst>
                <a:ext uri="{FF2B5EF4-FFF2-40B4-BE49-F238E27FC236}">
                  <a16:creationId xmlns:a16="http://schemas.microsoft.com/office/drawing/2014/main" id="{CFC80050-240D-434A-BFCB-DE4DA4FAFB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4" y="37774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17A1D5-F616-C3B6-E82F-BAEF0F3176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77270" y="1130846"/>
            <a:ext cx="4974771" cy="4351338"/>
          </a:xfrm>
        </p:spPr>
        <p:txBody>
          <a:bodyPr>
            <a:normAutofit/>
          </a:bodyPr>
          <a:lstStyle/>
          <a:p>
            <a:r>
              <a:rPr lang="en-GB" sz="1800">
                <a:solidFill>
                  <a:schemeClr val="bg1"/>
                </a:solidFill>
              </a:rPr>
              <a:t>Beneficiaries are entitled to see documents relating to the trust; </a:t>
            </a:r>
          </a:p>
          <a:p>
            <a:endParaRPr lang="en-GB" sz="1800">
              <a:solidFill>
                <a:schemeClr val="bg1"/>
              </a:solidFill>
            </a:endParaRPr>
          </a:p>
          <a:p>
            <a:r>
              <a:rPr lang="en-GB" sz="1800">
                <a:solidFill>
                  <a:schemeClr val="bg1"/>
                </a:solidFill>
              </a:rPr>
              <a:t>Meetings minutes/ deeds/ certificates and much more – Re Londonderry’s settlement 1964. </a:t>
            </a:r>
          </a:p>
          <a:p>
            <a:endParaRPr lang="en-GB" sz="1800">
              <a:solidFill>
                <a:schemeClr val="bg1"/>
              </a:solidFill>
            </a:endParaRPr>
          </a:p>
          <a:p>
            <a:r>
              <a:rPr lang="en-GB" sz="1800">
                <a:solidFill>
                  <a:schemeClr val="bg1"/>
                </a:solidFill>
              </a:rPr>
              <a:t>Sometimes need to provide documents for the purpose of litigation involving the trustee. </a:t>
            </a:r>
          </a:p>
          <a:p>
            <a:endParaRPr lang="en-GB" sz="1800">
              <a:solidFill>
                <a:schemeClr val="bg1"/>
              </a:solidFill>
            </a:endParaRPr>
          </a:p>
          <a:p>
            <a:r>
              <a:rPr lang="en-GB" sz="1800">
                <a:solidFill>
                  <a:schemeClr val="bg1"/>
                </a:solidFill>
              </a:rPr>
              <a:t>Must give reasonable information regarding the trust to the beneficiaries. </a:t>
            </a:r>
          </a:p>
        </p:txBody>
      </p:sp>
    </p:spTree>
    <p:extLst>
      <p:ext uri="{BB962C8B-B14F-4D97-AF65-F5344CB8AC3E}">
        <p14:creationId xmlns:p14="http://schemas.microsoft.com/office/powerpoint/2010/main" val="76830713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5EF3C6-2868-EA1C-31CB-D0CD9E1C39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3078" y="224879"/>
            <a:ext cx="10515600" cy="1325563"/>
          </a:xfrm>
        </p:spPr>
        <p:txBody>
          <a:bodyPr>
            <a:normAutofit fontScale="90000"/>
          </a:bodyPr>
          <a:lstStyle/>
          <a:p>
            <a:pPr algn="ctr"/>
            <a:r>
              <a:rPr lang="en-GB" sz="5400" b="1" i="1" u="sng" dirty="0"/>
              <a:t>What other powers does the trustee have?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C5B8B5D-83F2-1A1B-6656-D29707F309AE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6537883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08FFB3-DEC3-C6A1-7CF2-876E236860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b="1" i="1" u="sng" dirty="0"/>
              <a:t>Continued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0DEB4BB-18FC-5619-7EC7-B7BCADC4DBAE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429044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B8D39F-2E77-F727-C51D-4643F39A95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b="1" i="1" u="sng" dirty="0"/>
              <a:t>Power to delegate continued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B8BE4DD-196C-32F9-D873-D284C83CCFB4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3106713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331CE0B-BB80-C254-354A-47046B5025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</a:rPr>
              <a:t>Continued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87DE25-5CE8-5FA8-6807-236A01EA11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dirty="0"/>
              <a:t>Can delegate investment powers. </a:t>
            </a:r>
          </a:p>
          <a:p>
            <a:r>
              <a:rPr lang="en-GB" dirty="0"/>
              <a:t>The agent is bound to comply with the TA 2000. This includes S.15. </a:t>
            </a:r>
          </a:p>
          <a:p>
            <a:r>
              <a:rPr lang="en-GB" dirty="0"/>
              <a:t>Beneficiary cannot be an agent – S.12(3) </a:t>
            </a:r>
          </a:p>
          <a:p>
            <a:r>
              <a:rPr lang="en-GB" dirty="0"/>
              <a:t>However, can be involved due to S.14 – including remuneration. </a:t>
            </a:r>
          </a:p>
          <a:p>
            <a:endParaRPr lang="en-GB" dirty="0"/>
          </a:p>
          <a:p>
            <a:r>
              <a:rPr lang="en-GB" dirty="0"/>
              <a:t>Research S.16 and S.17. </a:t>
            </a:r>
          </a:p>
        </p:txBody>
      </p:sp>
    </p:spTree>
    <p:extLst>
      <p:ext uri="{BB962C8B-B14F-4D97-AF65-F5344CB8AC3E}">
        <p14:creationId xmlns:p14="http://schemas.microsoft.com/office/powerpoint/2010/main" val="153326230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60B0EFB-53ED-4F35-B05D-F658EA021C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Picture 4" descr="Many question marks on black background">
            <a:extLst>
              <a:ext uri="{FF2B5EF4-FFF2-40B4-BE49-F238E27FC236}">
                <a16:creationId xmlns:a16="http://schemas.microsoft.com/office/drawing/2014/main" id="{E5548911-C7BD-9CA5-1713-C330CFB48BE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6810" r="2" b="2"/>
          <a:stretch/>
        </p:blipFill>
        <p:spPr>
          <a:xfrm>
            <a:off x="-7366" y="10"/>
            <a:ext cx="4855591" cy="6857990"/>
          </a:xfrm>
          <a:custGeom>
            <a:avLst/>
            <a:gdLst/>
            <a:ahLst/>
            <a:cxnLst/>
            <a:rect l="l" t="t" r="r" b="b"/>
            <a:pathLst>
              <a:path w="4636517" h="6858000">
                <a:moveTo>
                  <a:pt x="0" y="0"/>
                </a:moveTo>
                <a:lnTo>
                  <a:pt x="4636517" y="0"/>
                </a:lnTo>
                <a:lnTo>
                  <a:pt x="4636517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1" name="!!Arc">
            <a:extLst>
              <a:ext uri="{FF2B5EF4-FFF2-40B4-BE49-F238E27FC236}">
                <a16:creationId xmlns:a16="http://schemas.microsoft.com/office/drawing/2014/main" id="{835EF3DD-7D43-4A27-8967-A92FD8CC93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73531" y="407987"/>
            <a:ext cx="2987899" cy="2987899"/>
          </a:xfrm>
          <a:prstGeom prst="arc">
            <a:avLst>
              <a:gd name="adj1" fmla="val 16200000"/>
              <a:gd name="adj2" fmla="val 2563720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A1DAC18-426C-7EEF-3447-DFC323889D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27048" y="407987"/>
            <a:ext cx="5721484" cy="1325563"/>
          </a:xfrm>
        </p:spPr>
        <p:txBody>
          <a:bodyPr>
            <a:normAutofit/>
          </a:bodyPr>
          <a:lstStyle/>
          <a:p>
            <a:pPr algn="ctr"/>
            <a:r>
              <a:rPr lang="en-GB" sz="5400" b="1" i="1" u="sng" dirty="0"/>
              <a:t>Continued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268DA6-0991-4513-2CE2-E1F643D62D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27048" y="1868487"/>
            <a:ext cx="5721484" cy="4351338"/>
          </a:xfrm>
        </p:spPr>
        <p:txBody>
          <a:bodyPr>
            <a:normAutofit/>
          </a:bodyPr>
          <a:lstStyle/>
          <a:p>
            <a:r>
              <a:rPr lang="en-GB" dirty="0"/>
              <a:t>S.22 of the Trustees act – Powers in relation to reviewing the actions of the agent. </a:t>
            </a:r>
          </a:p>
          <a:p>
            <a:r>
              <a:rPr lang="en-GB" dirty="0"/>
              <a:t>S.22(4) power to intervene. </a:t>
            </a:r>
          </a:p>
          <a:p>
            <a:r>
              <a:rPr lang="en-GB" dirty="0"/>
              <a:t>S.23 not liable for the actions of the agent. </a:t>
            </a:r>
          </a:p>
          <a:p>
            <a:r>
              <a:rPr lang="en-GB" dirty="0"/>
              <a:t>Trustee has to appoint. </a:t>
            </a:r>
          </a:p>
        </p:txBody>
      </p:sp>
    </p:spTree>
    <p:extLst>
      <p:ext uri="{BB962C8B-B14F-4D97-AF65-F5344CB8AC3E}">
        <p14:creationId xmlns:p14="http://schemas.microsoft.com/office/powerpoint/2010/main" val="197784959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E4EC4A6-2B6E-8332-D7FB-6448E0962B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65125"/>
            <a:ext cx="5251316" cy="1807305"/>
          </a:xfrm>
        </p:spPr>
        <p:txBody>
          <a:bodyPr>
            <a:normAutofit/>
          </a:bodyPr>
          <a:lstStyle/>
          <a:p>
            <a:r>
              <a:rPr lang="en-GB" b="1" i="1" u="sng"/>
              <a:t>Continued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EFB8C5-D0A3-CA36-9FDD-A2EDEC9EB0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333297"/>
            <a:ext cx="4619621" cy="3843666"/>
          </a:xfrm>
        </p:spPr>
        <p:txBody>
          <a:bodyPr>
            <a:normAutofit/>
          </a:bodyPr>
          <a:lstStyle/>
          <a:p>
            <a:r>
              <a:rPr lang="en-GB" sz="1400"/>
              <a:t>S.25 of the Trustees Act 1925 – delegate discretion and powers by power of attorney. </a:t>
            </a:r>
          </a:p>
          <a:p>
            <a:endParaRPr lang="en-GB" sz="1400"/>
          </a:p>
          <a:p>
            <a:r>
              <a:rPr lang="en-GB" sz="1400"/>
              <a:t>No longer than 1 year. </a:t>
            </a:r>
          </a:p>
          <a:p>
            <a:r>
              <a:rPr lang="en-GB" sz="1400"/>
              <a:t>Written notice. </a:t>
            </a:r>
          </a:p>
          <a:p>
            <a:r>
              <a:rPr lang="en-GB" sz="1400"/>
              <a:t>To someone entitled to appoint trustee. </a:t>
            </a:r>
          </a:p>
          <a:p>
            <a:r>
              <a:rPr lang="en-GB" sz="1400"/>
              <a:t>Delegation cannot be to the sole co-trustee. </a:t>
            </a:r>
          </a:p>
          <a:p>
            <a:endParaRPr lang="en-GB" sz="1400"/>
          </a:p>
          <a:p>
            <a:r>
              <a:rPr lang="en-GB" sz="1400"/>
              <a:t>Trustee is responsible for the actions of the delegate. </a:t>
            </a:r>
          </a:p>
          <a:p>
            <a:endParaRPr lang="en-GB" sz="1400"/>
          </a:p>
          <a:p>
            <a:r>
              <a:rPr lang="en-GB" sz="1400"/>
              <a:t>Impact of the Enduring powers of attorney act 1985 – Enduring power of attorney. </a:t>
            </a:r>
          </a:p>
        </p:txBody>
      </p:sp>
      <p:pic>
        <p:nvPicPr>
          <p:cNvPr id="5" name="Picture 4" descr="High angle view of a rolled paper, brown notebook, and black notepad on a wooden table">
            <a:extLst>
              <a:ext uri="{FF2B5EF4-FFF2-40B4-BE49-F238E27FC236}">
                <a16:creationId xmlns:a16="http://schemas.microsoft.com/office/drawing/2014/main" id="{8AE909DE-71D5-D731-62B2-3AD75089853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41962" b="-1"/>
          <a:stretch/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23942910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8584D9-00B7-F70E-39D6-FFD2F9064A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</a:rPr>
              <a:t>Continued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16F604-A31E-1BF0-74D1-A5A615F183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/>
              <a:t>Changes – Mental Capacity Act 2005 – no new enduring powers of attorney after 2007. </a:t>
            </a:r>
          </a:p>
          <a:p>
            <a:endParaRPr lang="en-GB"/>
          </a:p>
          <a:p>
            <a:r>
              <a:rPr lang="en-GB"/>
              <a:t>Now lasting powers of attorney. </a:t>
            </a:r>
          </a:p>
          <a:p>
            <a:endParaRPr lang="en-GB"/>
          </a:p>
          <a:p>
            <a:r>
              <a:rPr lang="en-GB"/>
              <a:t>Applies to a wide variety of elements.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3190011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33C835-A8DA-288F-BDBE-7BC8570F5D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b="1" i="1" u="sng" dirty="0"/>
              <a:t>Continued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0E955D1-C0CD-CC87-E1FC-F5571C5AB4F2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071308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A99050EE-26AF-4253-BD50-F0FCD965A8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0284" y="575361"/>
            <a:ext cx="5707277" cy="5707277"/>
          </a:xfrm>
          <a:prstGeom prst="ellipse">
            <a:avLst/>
          </a:prstGeom>
          <a:noFill/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76E1C3C-F739-9768-ED1A-8A317105BC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748452"/>
            <a:ext cx="4974771" cy="3587786"/>
          </a:xfrm>
        </p:spPr>
        <p:txBody>
          <a:bodyPr>
            <a:normAutofit/>
          </a:bodyPr>
          <a:lstStyle/>
          <a:p>
            <a:pPr algn="ctr"/>
            <a:r>
              <a:rPr lang="en-GB" b="1" i="1" u="sng">
                <a:solidFill>
                  <a:schemeClr val="bg1"/>
                </a:solidFill>
              </a:rPr>
              <a:t>Trustees Delegation Act 1999</a:t>
            </a:r>
          </a:p>
        </p:txBody>
      </p:sp>
      <p:grpSp>
        <p:nvGrpSpPr>
          <p:cNvPr id="12" name="Graphic 190">
            <a:extLst>
              <a:ext uri="{FF2B5EF4-FFF2-40B4-BE49-F238E27FC236}">
                <a16:creationId xmlns:a16="http://schemas.microsoft.com/office/drawing/2014/main" id="{00E015F5-1A99-4E40-BC3D-7707802996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93117" y="1193254"/>
            <a:ext cx="1291642" cy="429215"/>
            <a:chOff x="2504802" y="1755501"/>
            <a:chExt cx="1598829" cy="531293"/>
          </a:xfrm>
          <a:solidFill>
            <a:schemeClr val="bg1"/>
          </a:solidFill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FE6F571-2BB7-46DA-A3D9-B32ADDC16A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2113855"/>
              <a:ext cx="1598614" cy="172939"/>
            </a:xfrm>
            <a:custGeom>
              <a:avLst/>
              <a:gdLst>
                <a:gd name="connsiteX0" fmla="*/ 1248648 w 1598614"/>
                <a:gd name="connsiteY0" fmla="*/ 172939 h 172939"/>
                <a:gd name="connsiteX1" fmla="*/ 1123031 w 1598614"/>
                <a:gd name="connsiteY1" fmla="*/ 92708 h 172939"/>
                <a:gd name="connsiteX2" fmla="*/ 1024085 w 1598614"/>
                <a:gd name="connsiteY2" fmla="*/ 29469 h 172939"/>
                <a:gd name="connsiteX3" fmla="*/ 925140 w 1598614"/>
                <a:gd name="connsiteY3" fmla="*/ 92708 h 172939"/>
                <a:gd name="connsiteX4" fmla="*/ 799522 w 1598614"/>
                <a:gd name="connsiteY4" fmla="*/ 172939 h 172939"/>
                <a:gd name="connsiteX5" fmla="*/ 799522 w 1598614"/>
                <a:gd name="connsiteY5" fmla="*/ 172939 h 172939"/>
                <a:gd name="connsiteX6" fmla="*/ 673905 w 1598614"/>
                <a:gd name="connsiteY6" fmla="*/ 92708 h 172939"/>
                <a:gd name="connsiteX7" fmla="*/ 574959 w 1598614"/>
                <a:gd name="connsiteY7" fmla="*/ 29469 h 172939"/>
                <a:gd name="connsiteX8" fmla="*/ 476014 w 1598614"/>
                <a:gd name="connsiteY8" fmla="*/ 92708 h 172939"/>
                <a:gd name="connsiteX9" fmla="*/ 350396 w 1598614"/>
                <a:gd name="connsiteY9" fmla="*/ 172939 h 172939"/>
                <a:gd name="connsiteX10" fmla="*/ 224778 w 1598614"/>
                <a:gd name="connsiteY10" fmla="*/ 92708 h 172939"/>
                <a:gd name="connsiteX11" fmla="*/ 125833 w 1598614"/>
                <a:gd name="connsiteY11" fmla="*/ 29469 h 172939"/>
                <a:gd name="connsiteX12" fmla="*/ 26887 w 1598614"/>
                <a:gd name="connsiteY12" fmla="*/ 92708 h 172939"/>
                <a:gd name="connsiteX13" fmla="*/ 0 w 1598614"/>
                <a:gd name="connsiteY13" fmla="*/ 80232 h 172939"/>
                <a:gd name="connsiteX14" fmla="*/ 125618 w 1598614"/>
                <a:gd name="connsiteY14" fmla="*/ 0 h 172939"/>
                <a:gd name="connsiteX15" fmla="*/ 251235 w 1598614"/>
                <a:gd name="connsiteY15" fmla="*/ 80232 h 172939"/>
                <a:gd name="connsiteX16" fmla="*/ 350181 w 1598614"/>
                <a:gd name="connsiteY16" fmla="*/ 143471 h 172939"/>
                <a:gd name="connsiteX17" fmla="*/ 449126 w 1598614"/>
                <a:gd name="connsiteY17" fmla="*/ 80232 h 172939"/>
                <a:gd name="connsiteX18" fmla="*/ 574744 w 1598614"/>
                <a:gd name="connsiteY18" fmla="*/ 0 h 172939"/>
                <a:gd name="connsiteX19" fmla="*/ 700362 w 1598614"/>
                <a:gd name="connsiteY19" fmla="*/ 80232 h 172939"/>
                <a:gd name="connsiteX20" fmla="*/ 799307 w 1598614"/>
                <a:gd name="connsiteY20" fmla="*/ 143471 h 172939"/>
                <a:gd name="connsiteX21" fmla="*/ 799307 w 1598614"/>
                <a:gd name="connsiteY21" fmla="*/ 143471 h 172939"/>
                <a:gd name="connsiteX22" fmla="*/ 898253 w 1598614"/>
                <a:gd name="connsiteY22" fmla="*/ 80232 h 172939"/>
                <a:gd name="connsiteX23" fmla="*/ 1023870 w 1598614"/>
                <a:gd name="connsiteY23" fmla="*/ 0 h 172939"/>
                <a:gd name="connsiteX24" fmla="*/ 1149488 w 1598614"/>
                <a:gd name="connsiteY24" fmla="*/ 80232 h 172939"/>
                <a:gd name="connsiteX25" fmla="*/ 1248433 w 1598614"/>
                <a:gd name="connsiteY25" fmla="*/ 143471 h 172939"/>
                <a:gd name="connsiteX26" fmla="*/ 1347379 w 1598614"/>
                <a:gd name="connsiteY26" fmla="*/ 80232 h 172939"/>
                <a:gd name="connsiteX27" fmla="*/ 1472997 w 1598614"/>
                <a:gd name="connsiteY27" fmla="*/ 0 h 172939"/>
                <a:gd name="connsiteX28" fmla="*/ 1598614 w 1598614"/>
                <a:gd name="connsiteY28" fmla="*/ 80232 h 172939"/>
                <a:gd name="connsiteX29" fmla="*/ 1571942 w 1598614"/>
                <a:gd name="connsiteY29" fmla="*/ 92708 h 172939"/>
                <a:gd name="connsiteX30" fmla="*/ 1472997 w 1598614"/>
                <a:gd name="connsiteY30" fmla="*/ 29469 h 172939"/>
                <a:gd name="connsiteX31" fmla="*/ 1374051 w 1598614"/>
                <a:gd name="connsiteY31" fmla="*/ 92708 h 172939"/>
                <a:gd name="connsiteX32" fmla="*/ 1248648 w 1598614"/>
                <a:gd name="connsiteY32" fmla="*/ 172939 h 1729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614" h="172939">
                  <a:moveTo>
                    <a:pt x="1248648" y="172939"/>
                  </a:moveTo>
                  <a:cubicBezTo>
                    <a:pt x="1194229" y="172939"/>
                    <a:pt x="1146046" y="142180"/>
                    <a:pt x="1123031" y="92708"/>
                  </a:cubicBezTo>
                  <a:cubicBezTo>
                    <a:pt x="1104962" y="53775"/>
                    <a:pt x="1067105" y="29469"/>
                    <a:pt x="1024085" y="29469"/>
                  </a:cubicBezTo>
                  <a:cubicBezTo>
                    <a:pt x="981066" y="29469"/>
                    <a:pt x="943208" y="53775"/>
                    <a:pt x="925140" y="92708"/>
                  </a:cubicBezTo>
                  <a:cubicBezTo>
                    <a:pt x="902124" y="142180"/>
                    <a:pt x="853942" y="172939"/>
                    <a:pt x="799522" y="172939"/>
                  </a:cubicBezTo>
                  <a:cubicBezTo>
                    <a:pt x="799522" y="172939"/>
                    <a:pt x="799522" y="172939"/>
                    <a:pt x="799522" y="172939"/>
                  </a:cubicBezTo>
                  <a:cubicBezTo>
                    <a:pt x="744887" y="172939"/>
                    <a:pt x="696920" y="142180"/>
                    <a:pt x="673905" y="92708"/>
                  </a:cubicBezTo>
                  <a:cubicBezTo>
                    <a:pt x="655836" y="53775"/>
                    <a:pt x="617979" y="29469"/>
                    <a:pt x="574959" y="29469"/>
                  </a:cubicBezTo>
                  <a:cubicBezTo>
                    <a:pt x="531939" y="29469"/>
                    <a:pt x="494082" y="53775"/>
                    <a:pt x="476014" y="92708"/>
                  </a:cubicBezTo>
                  <a:cubicBezTo>
                    <a:pt x="452998" y="142180"/>
                    <a:pt x="405031" y="172939"/>
                    <a:pt x="350396" y="172939"/>
                  </a:cubicBezTo>
                  <a:cubicBezTo>
                    <a:pt x="295976" y="172939"/>
                    <a:pt x="247794" y="142180"/>
                    <a:pt x="224778" y="92708"/>
                  </a:cubicBezTo>
                  <a:cubicBezTo>
                    <a:pt x="206710" y="53775"/>
                    <a:pt x="168853" y="29469"/>
                    <a:pt x="125833" y="29469"/>
                  </a:cubicBezTo>
                  <a:cubicBezTo>
                    <a:pt x="82813" y="29469"/>
                    <a:pt x="44956" y="53775"/>
                    <a:pt x="26887" y="92708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268" y="30759"/>
                    <a:pt x="969235" y="0"/>
                    <a:pt x="1023870" y="0"/>
                  </a:cubicBezTo>
                  <a:cubicBezTo>
                    <a:pt x="1078505" y="0"/>
                    <a:pt x="1126472" y="30759"/>
                    <a:pt x="1149488" y="80232"/>
                  </a:cubicBezTo>
                  <a:cubicBezTo>
                    <a:pt x="1167556" y="119165"/>
                    <a:pt x="1205414" y="143471"/>
                    <a:pt x="1248433" y="143471"/>
                  </a:cubicBezTo>
                  <a:cubicBezTo>
                    <a:pt x="1291453" y="143471"/>
                    <a:pt x="1329311" y="119165"/>
                    <a:pt x="1347379" y="80232"/>
                  </a:cubicBezTo>
                  <a:cubicBezTo>
                    <a:pt x="1370394" y="30759"/>
                    <a:pt x="1418361" y="0"/>
                    <a:pt x="1472997" y="0"/>
                  </a:cubicBezTo>
                  <a:cubicBezTo>
                    <a:pt x="1527632" y="0"/>
                    <a:pt x="1575814" y="30759"/>
                    <a:pt x="1598614" y="80232"/>
                  </a:cubicBezTo>
                  <a:lnTo>
                    <a:pt x="1571942" y="92708"/>
                  </a:lnTo>
                  <a:cubicBezTo>
                    <a:pt x="1553874" y="53775"/>
                    <a:pt x="1515801" y="29469"/>
                    <a:pt x="1472997" y="29469"/>
                  </a:cubicBezTo>
                  <a:cubicBezTo>
                    <a:pt x="1429977" y="29469"/>
                    <a:pt x="1392119" y="53775"/>
                    <a:pt x="1374051" y="92708"/>
                  </a:cubicBezTo>
                  <a:cubicBezTo>
                    <a:pt x="1351251" y="142180"/>
                    <a:pt x="1303069" y="172939"/>
                    <a:pt x="1248648" y="172939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A905CC16-753C-4B9F-B3E2-C456795AED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1755501"/>
              <a:ext cx="1598829" cy="172724"/>
            </a:xfrm>
            <a:custGeom>
              <a:avLst/>
              <a:gdLst>
                <a:gd name="connsiteX0" fmla="*/ 1248648 w 1598829"/>
                <a:gd name="connsiteY0" fmla="*/ 172724 h 172724"/>
                <a:gd name="connsiteX1" fmla="*/ 1123031 w 1598829"/>
                <a:gd name="connsiteY1" fmla="*/ 92492 h 172724"/>
                <a:gd name="connsiteX2" fmla="*/ 1024085 w 1598829"/>
                <a:gd name="connsiteY2" fmla="*/ 29253 h 172724"/>
                <a:gd name="connsiteX3" fmla="*/ 925140 w 1598829"/>
                <a:gd name="connsiteY3" fmla="*/ 92492 h 172724"/>
                <a:gd name="connsiteX4" fmla="*/ 799522 w 1598829"/>
                <a:gd name="connsiteY4" fmla="*/ 172724 h 172724"/>
                <a:gd name="connsiteX5" fmla="*/ 799522 w 1598829"/>
                <a:gd name="connsiteY5" fmla="*/ 172724 h 172724"/>
                <a:gd name="connsiteX6" fmla="*/ 673905 w 1598829"/>
                <a:gd name="connsiteY6" fmla="*/ 92492 h 172724"/>
                <a:gd name="connsiteX7" fmla="*/ 574959 w 1598829"/>
                <a:gd name="connsiteY7" fmla="*/ 29253 h 172724"/>
                <a:gd name="connsiteX8" fmla="*/ 476014 w 1598829"/>
                <a:gd name="connsiteY8" fmla="*/ 92492 h 172724"/>
                <a:gd name="connsiteX9" fmla="*/ 350396 w 1598829"/>
                <a:gd name="connsiteY9" fmla="*/ 172724 h 172724"/>
                <a:gd name="connsiteX10" fmla="*/ 224778 w 1598829"/>
                <a:gd name="connsiteY10" fmla="*/ 92492 h 172724"/>
                <a:gd name="connsiteX11" fmla="*/ 125833 w 1598829"/>
                <a:gd name="connsiteY11" fmla="*/ 29253 h 172724"/>
                <a:gd name="connsiteX12" fmla="*/ 26887 w 1598829"/>
                <a:gd name="connsiteY12" fmla="*/ 92492 h 172724"/>
                <a:gd name="connsiteX13" fmla="*/ 0 w 1598829"/>
                <a:gd name="connsiteY13" fmla="*/ 80232 h 172724"/>
                <a:gd name="connsiteX14" fmla="*/ 125618 w 1598829"/>
                <a:gd name="connsiteY14" fmla="*/ 0 h 172724"/>
                <a:gd name="connsiteX15" fmla="*/ 251235 w 1598829"/>
                <a:gd name="connsiteY15" fmla="*/ 80232 h 172724"/>
                <a:gd name="connsiteX16" fmla="*/ 350181 w 1598829"/>
                <a:gd name="connsiteY16" fmla="*/ 143471 h 172724"/>
                <a:gd name="connsiteX17" fmla="*/ 449126 w 1598829"/>
                <a:gd name="connsiteY17" fmla="*/ 80232 h 172724"/>
                <a:gd name="connsiteX18" fmla="*/ 574744 w 1598829"/>
                <a:gd name="connsiteY18" fmla="*/ 0 h 172724"/>
                <a:gd name="connsiteX19" fmla="*/ 700362 w 1598829"/>
                <a:gd name="connsiteY19" fmla="*/ 80232 h 172724"/>
                <a:gd name="connsiteX20" fmla="*/ 799307 w 1598829"/>
                <a:gd name="connsiteY20" fmla="*/ 143471 h 172724"/>
                <a:gd name="connsiteX21" fmla="*/ 799307 w 1598829"/>
                <a:gd name="connsiteY21" fmla="*/ 143471 h 172724"/>
                <a:gd name="connsiteX22" fmla="*/ 898253 w 1598829"/>
                <a:gd name="connsiteY22" fmla="*/ 80232 h 172724"/>
                <a:gd name="connsiteX23" fmla="*/ 1024085 w 1598829"/>
                <a:gd name="connsiteY23" fmla="*/ 0 h 172724"/>
                <a:gd name="connsiteX24" fmla="*/ 1149703 w 1598829"/>
                <a:gd name="connsiteY24" fmla="*/ 80232 h 172724"/>
                <a:gd name="connsiteX25" fmla="*/ 1248648 w 1598829"/>
                <a:gd name="connsiteY25" fmla="*/ 143471 h 172724"/>
                <a:gd name="connsiteX26" fmla="*/ 1347594 w 1598829"/>
                <a:gd name="connsiteY26" fmla="*/ 80232 h 172724"/>
                <a:gd name="connsiteX27" fmla="*/ 1473212 w 1598829"/>
                <a:gd name="connsiteY27" fmla="*/ 0 h 172724"/>
                <a:gd name="connsiteX28" fmla="*/ 1598829 w 1598829"/>
                <a:gd name="connsiteY28" fmla="*/ 80232 h 172724"/>
                <a:gd name="connsiteX29" fmla="*/ 1572157 w 1598829"/>
                <a:gd name="connsiteY29" fmla="*/ 92492 h 172724"/>
                <a:gd name="connsiteX30" fmla="*/ 1473212 w 1598829"/>
                <a:gd name="connsiteY30" fmla="*/ 29253 h 172724"/>
                <a:gd name="connsiteX31" fmla="*/ 1374266 w 1598829"/>
                <a:gd name="connsiteY31" fmla="*/ 92492 h 172724"/>
                <a:gd name="connsiteX32" fmla="*/ 1248648 w 1598829"/>
                <a:gd name="connsiteY32" fmla="*/ 172724 h 172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829" h="172724">
                  <a:moveTo>
                    <a:pt x="1248648" y="172724"/>
                  </a:moveTo>
                  <a:cubicBezTo>
                    <a:pt x="1194229" y="172724"/>
                    <a:pt x="1146046" y="141965"/>
                    <a:pt x="1123031" y="92492"/>
                  </a:cubicBezTo>
                  <a:cubicBezTo>
                    <a:pt x="1104962" y="53560"/>
                    <a:pt x="1067105" y="29253"/>
                    <a:pt x="1024085" y="29253"/>
                  </a:cubicBezTo>
                  <a:cubicBezTo>
                    <a:pt x="981066" y="29253"/>
                    <a:pt x="943208" y="53560"/>
                    <a:pt x="925140" y="92492"/>
                  </a:cubicBezTo>
                  <a:cubicBezTo>
                    <a:pt x="902124" y="141965"/>
                    <a:pt x="853942" y="172724"/>
                    <a:pt x="799522" y="172724"/>
                  </a:cubicBezTo>
                  <a:cubicBezTo>
                    <a:pt x="799522" y="172724"/>
                    <a:pt x="799522" y="172724"/>
                    <a:pt x="799522" y="172724"/>
                  </a:cubicBezTo>
                  <a:cubicBezTo>
                    <a:pt x="744887" y="172724"/>
                    <a:pt x="696920" y="141965"/>
                    <a:pt x="673905" y="92492"/>
                  </a:cubicBezTo>
                  <a:cubicBezTo>
                    <a:pt x="655836" y="53560"/>
                    <a:pt x="617979" y="29253"/>
                    <a:pt x="574959" y="29253"/>
                  </a:cubicBezTo>
                  <a:cubicBezTo>
                    <a:pt x="531939" y="29253"/>
                    <a:pt x="494082" y="53560"/>
                    <a:pt x="476014" y="92492"/>
                  </a:cubicBezTo>
                  <a:cubicBezTo>
                    <a:pt x="452998" y="141965"/>
                    <a:pt x="405031" y="172724"/>
                    <a:pt x="350396" y="172724"/>
                  </a:cubicBezTo>
                  <a:cubicBezTo>
                    <a:pt x="295976" y="172724"/>
                    <a:pt x="247794" y="141965"/>
                    <a:pt x="224778" y="92492"/>
                  </a:cubicBezTo>
                  <a:cubicBezTo>
                    <a:pt x="206710" y="53560"/>
                    <a:pt x="168853" y="29253"/>
                    <a:pt x="125833" y="29253"/>
                  </a:cubicBezTo>
                  <a:cubicBezTo>
                    <a:pt x="82813" y="29253"/>
                    <a:pt x="44956" y="53560"/>
                    <a:pt x="26887" y="92492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483" y="30759"/>
                    <a:pt x="969450" y="0"/>
                    <a:pt x="1024085" y="0"/>
                  </a:cubicBezTo>
                  <a:cubicBezTo>
                    <a:pt x="1078720" y="0"/>
                    <a:pt x="1126688" y="30759"/>
                    <a:pt x="1149703" y="80232"/>
                  </a:cubicBezTo>
                  <a:cubicBezTo>
                    <a:pt x="1167771" y="119165"/>
                    <a:pt x="1205629" y="143471"/>
                    <a:pt x="1248648" y="143471"/>
                  </a:cubicBezTo>
                  <a:cubicBezTo>
                    <a:pt x="1291668" y="143471"/>
                    <a:pt x="1329526" y="119165"/>
                    <a:pt x="1347594" y="80232"/>
                  </a:cubicBezTo>
                  <a:cubicBezTo>
                    <a:pt x="1370610" y="30759"/>
                    <a:pt x="1418792" y="0"/>
                    <a:pt x="1473212" y="0"/>
                  </a:cubicBezTo>
                  <a:cubicBezTo>
                    <a:pt x="1527847" y="0"/>
                    <a:pt x="1576029" y="30759"/>
                    <a:pt x="1598829" y="80232"/>
                  </a:cubicBezTo>
                  <a:lnTo>
                    <a:pt x="1572157" y="92492"/>
                  </a:lnTo>
                  <a:cubicBezTo>
                    <a:pt x="1554089" y="53560"/>
                    <a:pt x="1516016" y="29253"/>
                    <a:pt x="1473212" y="29253"/>
                  </a:cubicBezTo>
                  <a:cubicBezTo>
                    <a:pt x="1430192" y="29253"/>
                    <a:pt x="1392335" y="53560"/>
                    <a:pt x="1374266" y="92492"/>
                  </a:cubicBezTo>
                  <a:cubicBezTo>
                    <a:pt x="1351251" y="141965"/>
                    <a:pt x="1303069" y="172724"/>
                    <a:pt x="1248648" y="172724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16" name="Graphic 212">
            <a:extLst>
              <a:ext uri="{FF2B5EF4-FFF2-40B4-BE49-F238E27FC236}">
                <a16:creationId xmlns:a16="http://schemas.microsoft.com/office/drawing/2014/main" id="{D0C78466-EB6E-45A0-99A6-A00789ACD9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97727" y="421588"/>
            <a:ext cx="1291468" cy="1291468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18" name="Graphic 212">
            <a:extLst>
              <a:ext uri="{FF2B5EF4-FFF2-40B4-BE49-F238E27FC236}">
                <a16:creationId xmlns:a16="http://schemas.microsoft.com/office/drawing/2014/main" id="{E99F76E4-5DFD-4DBE-B042-66FBCD1182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97727" y="421588"/>
            <a:ext cx="1291468" cy="1291468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grpSp>
        <p:nvGrpSpPr>
          <p:cNvPr id="20" name="Graphic 4">
            <a:extLst>
              <a:ext uri="{FF2B5EF4-FFF2-40B4-BE49-F238E27FC236}">
                <a16:creationId xmlns:a16="http://schemas.microsoft.com/office/drawing/2014/main" id="{5468B3A9-705E-43C3-A742-0619B0D8F2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80915" y="4748271"/>
            <a:ext cx="1330536" cy="1330521"/>
            <a:chOff x="5734037" y="3067039"/>
            <a:chExt cx="724483" cy="724489"/>
          </a:xfrm>
          <a:solidFill>
            <a:schemeClr val="bg1"/>
          </a:solidFill>
        </p:grpSpPr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29D439AD-5D67-497C-B831-D17FC3E592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067039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23F54BF2-C71C-45C5-9408-3B5E011B0F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2BBABE17-DB56-44AB-934B-63C07C79F0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CB483D20-A128-4076-AF54-88646172B8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E5EFA818-FDDA-49E9-B11F-E9DC1854A9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EA1F8728-F8F7-4828-A718-A15E7663EA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8DA1F73F-AA1D-41D7-BAAB-292FD94A3E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D9441DEA-C85E-4B9C-A48D-8437854C4C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26284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15EBAA20-1368-4495-8D7C-820FAD8ECF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2628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0FB92591-626C-4D2B-A3E6-EC8742D67B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D392448D-513F-4528-9D8D-A151982041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61946BAE-1546-4EA4-A108-A799BF5D2C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42A8EC93-6A35-4D37-A8CB-59362BF875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12628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8 w 14097"/>
                <a:gd name="connsiteY1" fmla="*/ 14097 h 14097"/>
                <a:gd name="connsiteX2" fmla="*/ 0 w 14097"/>
                <a:gd name="connsiteY2" fmla="*/ 7049 h 14097"/>
                <a:gd name="connsiteX3" fmla="*/ 7048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AFC3ECA2-E914-4D83-ABF9-B9FFD96E92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712B1108-9AAC-4F10-A64F-0D6963E518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8543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284CDA0C-B2AB-4791-83B1-C053C061D6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F857BF6B-E0CA-49C0-8827-B44CE8B928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6D7B06A7-ADDF-4F27-B11F-08422FC180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E8B0DA6C-71D7-4FCB-AE4C-035E0ADB50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EB078173-ADFB-480D-91A4-4D71C01098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AAA4027A-C97B-4C9A-B04C-EBE2112200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C06DA92D-C6D0-4C7D-98CF-D9576912E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24467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D6601653-3941-4C9B-BD39-62EECE23AE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244677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2BC4A394-4FFE-4BFE-9A59-2B624E0711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EB4EABA5-FDCF-4F6F-8FF1-6FDFF50580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10F3C940-2320-488A-B24C-AB0A4FB539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F525BA82-37D8-47ED-AFF6-AE57124A4E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24467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C2D78955-C80F-4DA3-83AA-D28A5A6FAD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BC23DAAC-7C06-4012-8CBB-8E3126B68B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0382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60D19F80-DC80-49EC-8EDD-7889092C18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11F50BB3-EA39-4693-BAE1-1101EF0A41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00EFD45B-69A8-47F6-A5BF-779F7EB49F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9E53C464-7272-4EBC-830B-CB29A96988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B6BF10CE-C2AD-487A-9402-8D5C746ECF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1064C7FE-F8EB-47EF-97FA-348A520599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A991C553-06A1-4F26-BBBC-80F7E11E7A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63074"/>
              <a:ext cx="14192" cy="14097"/>
            </a:xfrm>
            <a:custGeom>
              <a:avLst/>
              <a:gdLst>
                <a:gd name="connsiteX0" fmla="*/ 14192 w 14192"/>
                <a:gd name="connsiteY0" fmla="*/ 7048 h 14097"/>
                <a:gd name="connsiteX1" fmla="*/ 7144 w 14192"/>
                <a:gd name="connsiteY1" fmla="*/ 14097 h 14097"/>
                <a:gd name="connsiteX2" fmla="*/ 0 w 14192"/>
                <a:gd name="connsiteY2" fmla="*/ 7048 h 14097"/>
                <a:gd name="connsiteX3" fmla="*/ 7049 w 14192"/>
                <a:gd name="connsiteY3" fmla="*/ 0 h 14097"/>
                <a:gd name="connsiteX4" fmla="*/ 14192 w 14192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BCE9C081-2191-4C84-956E-F106BB015C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292F6F03-BC34-40C6-8F17-7A169CD72F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A5101B80-7351-4F0F-AB7D-3E40B4D266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0570EE1D-95AC-4660-8E96-7C8A36FEB6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385D9A56-2D15-4E0A-B981-E168F09064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63074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8 w 14097"/>
                <a:gd name="connsiteY1" fmla="*/ 14097 h 14097"/>
                <a:gd name="connsiteX2" fmla="*/ 0 w 14097"/>
                <a:gd name="connsiteY2" fmla="*/ 7048 h 14097"/>
                <a:gd name="connsiteX3" fmla="*/ 7048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28D0BA2F-9273-4EAA-AD17-C4EFE11403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512CC54E-7976-4DC9-984C-45C2A23A72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2222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C8A3FC72-9FF9-41F6-97E0-45A0FEE946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48918C16-C9B6-40D5-93A0-DB547B644A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A05612C6-4858-4854-A3D3-90CF1E1C75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A8E88D77-C726-4008-849C-DA7361F885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8" name="Freeform: Shape 67">
              <a:extLst>
                <a:ext uri="{FF2B5EF4-FFF2-40B4-BE49-F238E27FC236}">
                  <a16:creationId xmlns:a16="http://schemas.microsoft.com/office/drawing/2014/main" id="{24CFE7CA-C955-4365-90C3-6272CB9A3C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id="{38B43FC8-B81C-490A-A346-4C6235DA8A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214D0221-0C97-4C71-B535-7506956EF8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6953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ED0C44EA-BD25-49A3-9EB8-9D8DED7C19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2" name="Freeform: Shape 71">
              <a:extLst>
                <a:ext uri="{FF2B5EF4-FFF2-40B4-BE49-F238E27FC236}">
                  <a16:creationId xmlns:a16="http://schemas.microsoft.com/office/drawing/2014/main" id="{A3C9CCF2-15CC-4F7D-87F5-7FFEBAC9C2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9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8AA321D8-1D2C-472C-A2DB-EBB74498DD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724680C1-4BB5-45DB-A558-82514418CF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C94F4CEF-82DD-4CFB-8EE3-4AB115F6A0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4F186C9C-C620-4426-A674-E40F808F66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26281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8929942C-BA3F-40EF-94DD-4A5C22C5B7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D234974B-3555-465B-95A7-1C63CE7386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0E38F9FD-48AC-4C3E-9E75-D1C0B555E0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3AA72E26-5C3D-4231-9042-E00AE43E80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6684433D-3C9E-4C19-A801-D51CF3064F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2628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DADB0C3D-A021-4F40-93B3-76B61334FD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85433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id="{41781C18-F408-401D-8A86-99FFBB9895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9D958D9F-E4B0-48B1-ADA4-3053AFB5D9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43EFCD46-F0FB-499C-81B9-3508FE5C8C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2B6A130F-CB85-4BDA-8DDF-8DAAB2F7D0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9359DA40-CA94-4B1F-9BE6-C800BEEC77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85432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73304FCD-8DAD-4BC8-A16E-84DDCA07FF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244676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BCB4864C-8F67-4BE7-89CC-664EA25EC5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845F543D-67FC-4640-A2A1-69DA6D0528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DBDB2A9C-60E5-4F7E-BA2B-4DD1595FB9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2" name="Freeform: Shape 91">
              <a:extLst>
                <a:ext uri="{FF2B5EF4-FFF2-40B4-BE49-F238E27FC236}">
                  <a16:creationId xmlns:a16="http://schemas.microsoft.com/office/drawing/2014/main" id="{72B10DA2-D88E-4952-BDB5-102E61B4B2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id="{AC5F5BED-3698-4F52-9977-D8CA2DC031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24467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E19CCEBC-AD20-45B2-A751-42B40BB31C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5" name="Freeform: Shape 94">
              <a:extLst>
                <a:ext uri="{FF2B5EF4-FFF2-40B4-BE49-F238E27FC236}">
                  <a16:creationId xmlns:a16="http://schemas.microsoft.com/office/drawing/2014/main" id="{3A978AD9-9A35-4B89-B3BC-61E54AD9EB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6" name="Freeform: Shape 95">
              <a:extLst>
                <a:ext uri="{FF2B5EF4-FFF2-40B4-BE49-F238E27FC236}">
                  <a16:creationId xmlns:a16="http://schemas.microsoft.com/office/drawing/2014/main" id="{77D8C808-AFC9-42DD-B253-0048903791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7" name="Freeform: Shape 96">
              <a:extLst>
                <a:ext uri="{FF2B5EF4-FFF2-40B4-BE49-F238E27FC236}">
                  <a16:creationId xmlns:a16="http://schemas.microsoft.com/office/drawing/2014/main" id="{EECD0BF1-7C64-407E-8306-4C447B1D32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8" name="Freeform: Shape 97">
              <a:extLst>
                <a:ext uri="{FF2B5EF4-FFF2-40B4-BE49-F238E27FC236}">
                  <a16:creationId xmlns:a16="http://schemas.microsoft.com/office/drawing/2014/main" id="{953B0F94-AC35-4CB2-878D-1DC7D68BE9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9" name="Freeform: Shape 98">
              <a:extLst>
                <a:ext uri="{FF2B5EF4-FFF2-40B4-BE49-F238E27FC236}">
                  <a16:creationId xmlns:a16="http://schemas.microsoft.com/office/drawing/2014/main" id="{08EA50C2-BB5F-4368-AA91-67B207C1AB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0" name="Freeform: Shape 99">
              <a:extLst>
                <a:ext uri="{FF2B5EF4-FFF2-40B4-BE49-F238E27FC236}">
                  <a16:creationId xmlns:a16="http://schemas.microsoft.com/office/drawing/2014/main" id="{DE45A7FE-0A45-45F6-8417-EBDA5A12D8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1" name="Freeform: Shape 100">
              <a:extLst>
                <a:ext uri="{FF2B5EF4-FFF2-40B4-BE49-F238E27FC236}">
                  <a16:creationId xmlns:a16="http://schemas.microsoft.com/office/drawing/2014/main" id="{DA8B8DC8-F88C-432E-A8C2-8D13FE874F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2" name="Freeform: Shape 101">
              <a:extLst>
                <a:ext uri="{FF2B5EF4-FFF2-40B4-BE49-F238E27FC236}">
                  <a16:creationId xmlns:a16="http://schemas.microsoft.com/office/drawing/2014/main" id="{D02C5430-233D-49F7-B852-181D2B2F61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3" name="Freeform: Shape 102">
              <a:extLst>
                <a:ext uri="{FF2B5EF4-FFF2-40B4-BE49-F238E27FC236}">
                  <a16:creationId xmlns:a16="http://schemas.microsoft.com/office/drawing/2014/main" id="{76DB286F-9E15-441C-8697-57007B76C1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4" name="Freeform: Shape 103">
              <a:extLst>
                <a:ext uri="{FF2B5EF4-FFF2-40B4-BE49-F238E27FC236}">
                  <a16:creationId xmlns:a16="http://schemas.microsoft.com/office/drawing/2014/main" id="{534DC0EE-15B7-44AE-A7DC-8B5E22688A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5" name="Freeform: Shape 104">
              <a:extLst>
                <a:ext uri="{FF2B5EF4-FFF2-40B4-BE49-F238E27FC236}">
                  <a16:creationId xmlns:a16="http://schemas.microsoft.com/office/drawing/2014/main" id="{4FBE9900-F640-4248-9C4C-EDBE5E00AF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63074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6" name="Freeform: Shape 105">
              <a:extLst>
                <a:ext uri="{FF2B5EF4-FFF2-40B4-BE49-F238E27FC236}">
                  <a16:creationId xmlns:a16="http://schemas.microsoft.com/office/drawing/2014/main" id="{37FF04AF-F86B-49F8-AAB5-DA696591A1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7" name="Freeform: Shape 106">
              <a:extLst>
                <a:ext uri="{FF2B5EF4-FFF2-40B4-BE49-F238E27FC236}">
                  <a16:creationId xmlns:a16="http://schemas.microsoft.com/office/drawing/2014/main" id="{710DCFEA-4572-47A3-A6BE-7B21F5758C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8" name="Freeform: Shape 107">
              <a:extLst>
                <a:ext uri="{FF2B5EF4-FFF2-40B4-BE49-F238E27FC236}">
                  <a16:creationId xmlns:a16="http://schemas.microsoft.com/office/drawing/2014/main" id="{BA42ED8E-CCC8-478F-9EF4-625B633071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9" name="Freeform: Shape 108">
              <a:extLst>
                <a:ext uri="{FF2B5EF4-FFF2-40B4-BE49-F238E27FC236}">
                  <a16:creationId xmlns:a16="http://schemas.microsoft.com/office/drawing/2014/main" id="{146DF8F4-DF09-4E6C-887F-C9269E56A5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0" name="Freeform: Shape 109">
              <a:extLst>
                <a:ext uri="{FF2B5EF4-FFF2-40B4-BE49-F238E27FC236}">
                  <a16:creationId xmlns:a16="http://schemas.microsoft.com/office/drawing/2014/main" id="{7FF3916E-5C82-4956-A88B-81BFAC91B8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1" name="Freeform: Shape 110">
              <a:extLst>
                <a:ext uri="{FF2B5EF4-FFF2-40B4-BE49-F238E27FC236}">
                  <a16:creationId xmlns:a16="http://schemas.microsoft.com/office/drawing/2014/main" id="{7E5CF7AE-ED45-4AB5-9AEB-56FC964BFA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4222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2" name="Freeform: Shape 111">
              <a:extLst>
                <a:ext uri="{FF2B5EF4-FFF2-40B4-BE49-F238E27FC236}">
                  <a16:creationId xmlns:a16="http://schemas.microsoft.com/office/drawing/2014/main" id="{7CFB132C-BEB1-4897-B1A4-97422811F6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81374"/>
              <a:ext cx="14192" cy="14096"/>
            </a:xfrm>
            <a:custGeom>
              <a:avLst/>
              <a:gdLst>
                <a:gd name="connsiteX0" fmla="*/ 14192 w 14192"/>
                <a:gd name="connsiteY0" fmla="*/ 7049 h 14096"/>
                <a:gd name="connsiteX1" fmla="*/ 7144 w 14192"/>
                <a:gd name="connsiteY1" fmla="*/ 14097 h 14096"/>
                <a:gd name="connsiteX2" fmla="*/ 0 w 14192"/>
                <a:gd name="connsiteY2" fmla="*/ 7049 h 14096"/>
                <a:gd name="connsiteX3" fmla="*/ 7049 w 14192"/>
                <a:gd name="connsiteY3" fmla="*/ 0 h 14096"/>
                <a:gd name="connsiteX4" fmla="*/ 14192 w 14192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1049"/>
                    <a:pt x="0" y="7049"/>
                  </a:cubicBezTo>
                  <a:cubicBezTo>
                    <a:pt x="0" y="3048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3" name="Freeform: Shape 112">
              <a:extLst>
                <a:ext uri="{FF2B5EF4-FFF2-40B4-BE49-F238E27FC236}">
                  <a16:creationId xmlns:a16="http://schemas.microsoft.com/office/drawing/2014/main" id="{4EE49F21-E336-41BC-8256-85A9AB597F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4" name="Freeform: Shape 113">
              <a:extLst>
                <a:ext uri="{FF2B5EF4-FFF2-40B4-BE49-F238E27FC236}">
                  <a16:creationId xmlns:a16="http://schemas.microsoft.com/office/drawing/2014/main" id="{C62510EE-BDCD-4393-9AD7-2D0C9A722D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5" name="Freeform: Shape 114">
              <a:extLst>
                <a:ext uri="{FF2B5EF4-FFF2-40B4-BE49-F238E27FC236}">
                  <a16:creationId xmlns:a16="http://schemas.microsoft.com/office/drawing/2014/main" id="{2420F94B-4F00-4C6C-97E3-BA5B5E6871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6" name="Freeform: Shape 115">
              <a:extLst>
                <a:ext uri="{FF2B5EF4-FFF2-40B4-BE49-F238E27FC236}">
                  <a16:creationId xmlns:a16="http://schemas.microsoft.com/office/drawing/2014/main" id="{E712560A-A110-4132-85D5-21BBBFA8C8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7" name="Freeform: Shape 116">
              <a:extLst>
                <a:ext uri="{FF2B5EF4-FFF2-40B4-BE49-F238E27FC236}">
                  <a16:creationId xmlns:a16="http://schemas.microsoft.com/office/drawing/2014/main" id="{D1E3102B-23D5-43AE-A67D-583AAA52BA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8" name="Freeform: Shape 117">
              <a:extLst>
                <a:ext uri="{FF2B5EF4-FFF2-40B4-BE49-F238E27FC236}">
                  <a16:creationId xmlns:a16="http://schemas.microsoft.com/office/drawing/2014/main" id="{9D5ABE4E-EB80-423C-BBCE-9C1B77D9B0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9" name="Freeform: Shape 118">
              <a:extLst>
                <a:ext uri="{FF2B5EF4-FFF2-40B4-BE49-F238E27FC236}">
                  <a16:creationId xmlns:a16="http://schemas.microsoft.com/office/drawing/2014/main" id="{BEB8CCC5-38F5-4892-A00B-14B645BBDF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4062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0" name="Freeform: Shape 119">
              <a:extLst>
                <a:ext uri="{FF2B5EF4-FFF2-40B4-BE49-F238E27FC236}">
                  <a16:creationId xmlns:a16="http://schemas.microsoft.com/office/drawing/2014/main" id="{8860175F-F7D5-4464-AD61-5B435528FE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1" name="Freeform: Shape 120">
              <a:extLst>
                <a:ext uri="{FF2B5EF4-FFF2-40B4-BE49-F238E27FC236}">
                  <a16:creationId xmlns:a16="http://schemas.microsoft.com/office/drawing/2014/main" id="{E28C20B0-98AA-4A5B-8CE1-236A3F6CAA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2" name="Freeform: Shape 121">
              <a:extLst>
                <a:ext uri="{FF2B5EF4-FFF2-40B4-BE49-F238E27FC236}">
                  <a16:creationId xmlns:a16="http://schemas.microsoft.com/office/drawing/2014/main" id="{8A56719F-13F0-4B75-8C04-DAACD8FD86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3" name="Freeform: Shape 122">
              <a:extLst>
                <a:ext uri="{FF2B5EF4-FFF2-40B4-BE49-F238E27FC236}">
                  <a16:creationId xmlns:a16="http://schemas.microsoft.com/office/drawing/2014/main" id="{B30555DA-285C-4859-83DE-B16FF6DB13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4" name="Freeform: Shape 123">
              <a:extLst>
                <a:ext uri="{FF2B5EF4-FFF2-40B4-BE49-F238E27FC236}">
                  <a16:creationId xmlns:a16="http://schemas.microsoft.com/office/drawing/2014/main" id="{67AF00E9-C8D6-41C4-9703-5468F51639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5" name="Freeform: Shape 124">
              <a:extLst>
                <a:ext uri="{FF2B5EF4-FFF2-40B4-BE49-F238E27FC236}">
                  <a16:creationId xmlns:a16="http://schemas.microsoft.com/office/drawing/2014/main" id="{D07F88BD-A2E8-4F25-BB43-9372C6C9F3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6" name="Freeform: Shape 125">
              <a:extLst>
                <a:ext uri="{FF2B5EF4-FFF2-40B4-BE49-F238E27FC236}">
                  <a16:creationId xmlns:a16="http://schemas.microsoft.com/office/drawing/2014/main" id="{DFAE35DA-8283-4F4B-8C00-FF8EFE39B3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9977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7" name="Freeform: Shape 126">
              <a:extLst>
                <a:ext uri="{FF2B5EF4-FFF2-40B4-BE49-F238E27FC236}">
                  <a16:creationId xmlns:a16="http://schemas.microsoft.com/office/drawing/2014/main" id="{4340DEBE-A255-48E2-B7B2-AE881651CE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8" name="Freeform: Shape 127">
              <a:extLst>
                <a:ext uri="{FF2B5EF4-FFF2-40B4-BE49-F238E27FC236}">
                  <a16:creationId xmlns:a16="http://schemas.microsoft.com/office/drawing/2014/main" id="{FE968FB9-507A-4F2E-B346-15995081B1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9" name="Freeform: Shape 128">
              <a:extLst>
                <a:ext uri="{FF2B5EF4-FFF2-40B4-BE49-F238E27FC236}">
                  <a16:creationId xmlns:a16="http://schemas.microsoft.com/office/drawing/2014/main" id="{4DA99BD8-9C2B-46BF-AA27-ED405540D1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0" name="Freeform: Shape 129">
              <a:extLst>
                <a:ext uri="{FF2B5EF4-FFF2-40B4-BE49-F238E27FC236}">
                  <a16:creationId xmlns:a16="http://schemas.microsoft.com/office/drawing/2014/main" id="{50C84F67-D2C2-48DF-8537-DF99C60240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1" name="Freeform: Shape 130">
              <a:extLst>
                <a:ext uri="{FF2B5EF4-FFF2-40B4-BE49-F238E27FC236}">
                  <a16:creationId xmlns:a16="http://schemas.microsoft.com/office/drawing/2014/main" id="{F5CAEB9A-26A6-4FBF-916B-19FC9B0BFC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2" name="Freeform: Shape 131">
              <a:extLst>
                <a:ext uri="{FF2B5EF4-FFF2-40B4-BE49-F238E27FC236}">
                  <a16:creationId xmlns:a16="http://schemas.microsoft.com/office/drawing/2014/main" id="{E4DEDE1B-4819-4E4B-849E-330D7DF56C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3" name="Freeform: Shape 132">
              <a:extLst>
                <a:ext uri="{FF2B5EF4-FFF2-40B4-BE49-F238E27FC236}">
                  <a16:creationId xmlns:a16="http://schemas.microsoft.com/office/drawing/2014/main" id="{C441B73E-F19C-4313-8F46-F600603B36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7" y="365901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4" name="Freeform: Shape 133">
              <a:extLst>
                <a:ext uri="{FF2B5EF4-FFF2-40B4-BE49-F238E27FC236}">
                  <a16:creationId xmlns:a16="http://schemas.microsoft.com/office/drawing/2014/main" id="{014FE805-EF51-4859-A6DF-CF75F9A0F5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2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5" name="Freeform: Shape 134">
              <a:extLst>
                <a:ext uri="{FF2B5EF4-FFF2-40B4-BE49-F238E27FC236}">
                  <a16:creationId xmlns:a16="http://schemas.microsoft.com/office/drawing/2014/main" id="{624CF2A5-BD9E-4570-8560-063BC70F26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2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6" name="Freeform: Shape 135">
              <a:extLst>
                <a:ext uri="{FF2B5EF4-FFF2-40B4-BE49-F238E27FC236}">
                  <a16:creationId xmlns:a16="http://schemas.microsoft.com/office/drawing/2014/main" id="{6BEC415C-7946-43B2-9AC8-348B6B5CD0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7" name="Freeform: Shape 136">
              <a:extLst>
                <a:ext uri="{FF2B5EF4-FFF2-40B4-BE49-F238E27FC236}">
                  <a16:creationId xmlns:a16="http://schemas.microsoft.com/office/drawing/2014/main" id="{1B615AD5-3365-43D4-8E16-377A2A2F97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8" name="Freeform: Shape 137">
              <a:extLst>
                <a:ext uri="{FF2B5EF4-FFF2-40B4-BE49-F238E27FC236}">
                  <a16:creationId xmlns:a16="http://schemas.microsoft.com/office/drawing/2014/main" id="{9D184DFD-DD33-491E-90FF-6E4ECA2668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9" name="Freeform: Shape 138">
              <a:extLst>
                <a:ext uri="{FF2B5EF4-FFF2-40B4-BE49-F238E27FC236}">
                  <a16:creationId xmlns:a16="http://schemas.microsoft.com/office/drawing/2014/main" id="{31B62FE1-0262-4B09-ABEA-8AA010137D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0" name="Freeform: Shape 139">
              <a:extLst>
                <a:ext uri="{FF2B5EF4-FFF2-40B4-BE49-F238E27FC236}">
                  <a16:creationId xmlns:a16="http://schemas.microsoft.com/office/drawing/2014/main" id="{20C539C6-FAA9-4EBE-93D9-1F946E1449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9" y="371816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1" name="Freeform: Shape 140">
              <a:extLst>
                <a:ext uri="{FF2B5EF4-FFF2-40B4-BE49-F238E27FC236}">
                  <a16:creationId xmlns:a16="http://schemas.microsoft.com/office/drawing/2014/main" id="{8C6EF3FF-09E5-4099-A49B-CA364A6E8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2" name="Freeform: Shape 141">
              <a:extLst>
                <a:ext uri="{FF2B5EF4-FFF2-40B4-BE49-F238E27FC236}">
                  <a16:creationId xmlns:a16="http://schemas.microsoft.com/office/drawing/2014/main" id="{B3C5E06F-8F1E-4771-AAE4-B34B1D6A3D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4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3" name="Freeform: Shape 142">
              <a:extLst>
                <a:ext uri="{FF2B5EF4-FFF2-40B4-BE49-F238E27FC236}">
                  <a16:creationId xmlns:a16="http://schemas.microsoft.com/office/drawing/2014/main" id="{538D5AE9-76CC-4AE4-B026-656EDCB01B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4" name="Freeform: Shape 143">
              <a:extLst>
                <a:ext uri="{FF2B5EF4-FFF2-40B4-BE49-F238E27FC236}">
                  <a16:creationId xmlns:a16="http://schemas.microsoft.com/office/drawing/2014/main" id="{30F1A9B9-52AB-4527-BD4A-1802F7C960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5" name="Freeform: Shape 144">
              <a:extLst>
                <a:ext uri="{FF2B5EF4-FFF2-40B4-BE49-F238E27FC236}">
                  <a16:creationId xmlns:a16="http://schemas.microsoft.com/office/drawing/2014/main" id="{46A57D78-C020-4EEF-971D-0C8802889A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6" name="Freeform: Shape 145">
              <a:extLst>
                <a:ext uri="{FF2B5EF4-FFF2-40B4-BE49-F238E27FC236}">
                  <a16:creationId xmlns:a16="http://schemas.microsoft.com/office/drawing/2014/main" id="{7666D7A3-5ABF-4EDE-A0C5-F2099B2D86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5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7" name="Freeform: Shape 146">
              <a:extLst>
                <a:ext uri="{FF2B5EF4-FFF2-40B4-BE49-F238E27FC236}">
                  <a16:creationId xmlns:a16="http://schemas.microsoft.com/office/drawing/2014/main" id="{13BC460A-E0FF-4658-A2FD-A3AF4D51DF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40" y="377741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8" name="Freeform: Shape 147">
              <a:extLst>
                <a:ext uri="{FF2B5EF4-FFF2-40B4-BE49-F238E27FC236}">
                  <a16:creationId xmlns:a16="http://schemas.microsoft.com/office/drawing/2014/main" id="{26467CC2-3AB3-4D37-8323-385B7399F7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5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9" name="Freeform: Shape 148">
              <a:extLst>
                <a:ext uri="{FF2B5EF4-FFF2-40B4-BE49-F238E27FC236}">
                  <a16:creationId xmlns:a16="http://schemas.microsoft.com/office/drawing/2014/main" id="{563A1F58-33CE-4EDF-B902-3F43F69DA2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6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0" name="Freeform: Shape 149">
              <a:extLst>
                <a:ext uri="{FF2B5EF4-FFF2-40B4-BE49-F238E27FC236}">
                  <a16:creationId xmlns:a16="http://schemas.microsoft.com/office/drawing/2014/main" id="{DDCFAB2F-7E88-4A57-999A-2506A1FE71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83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1" name="Freeform: Shape 150">
              <a:extLst>
                <a:ext uri="{FF2B5EF4-FFF2-40B4-BE49-F238E27FC236}">
                  <a16:creationId xmlns:a16="http://schemas.microsoft.com/office/drawing/2014/main" id="{571BEB66-3787-441F-BB54-80C05C6F13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35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2" name="Freeform: Shape 151">
              <a:extLst>
                <a:ext uri="{FF2B5EF4-FFF2-40B4-BE49-F238E27FC236}">
                  <a16:creationId xmlns:a16="http://schemas.microsoft.com/office/drawing/2014/main" id="{641DC095-611E-4979-8664-6C0EB878FC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82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3" name="Freeform: Shape 152">
              <a:extLst>
                <a:ext uri="{FF2B5EF4-FFF2-40B4-BE49-F238E27FC236}">
                  <a16:creationId xmlns:a16="http://schemas.microsoft.com/office/drawing/2014/main" id="{210B9ECF-D859-4919-A9D6-3208548F00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31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4" name="Freeform: Shape 153">
              <a:extLst>
                <a:ext uri="{FF2B5EF4-FFF2-40B4-BE49-F238E27FC236}">
                  <a16:creationId xmlns:a16="http://schemas.microsoft.com/office/drawing/2014/main" id="{4FBC31D4-7E98-452C-8A87-822DE0432C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481374"/>
              <a:ext cx="14097" cy="14096"/>
            </a:xfrm>
            <a:custGeom>
              <a:avLst/>
              <a:gdLst>
                <a:gd name="connsiteX0" fmla="*/ 14097 w 14097"/>
                <a:gd name="connsiteY0" fmla="*/ 7049 h 14096"/>
                <a:gd name="connsiteX1" fmla="*/ 7049 w 14097"/>
                <a:gd name="connsiteY1" fmla="*/ 14097 h 14096"/>
                <a:gd name="connsiteX2" fmla="*/ 0 w 14097"/>
                <a:gd name="connsiteY2" fmla="*/ 7049 h 14096"/>
                <a:gd name="connsiteX3" fmla="*/ 7049 w 14097"/>
                <a:gd name="connsiteY3" fmla="*/ 0 h 14096"/>
                <a:gd name="connsiteX4" fmla="*/ 14097 w 14097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5" name="Freeform: Shape 154">
              <a:extLst>
                <a:ext uri="{FF2B5EF4-FFF2-40B4-BE49-F238E27FC236}">
                  <a16:creationId xmlns:a16="http://schemas.microsoft.com/office/drawing/2014/main" id="{E302346C-F328-435B-87ED-447C6F8542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6" name="Freeform: Shape 155">
              <a:extLst>
                <a:ext uri="{FF2B5EF4-FFF2-40B4-BE49-F238E27FC236}">
                  <a16:creationId xmlns:a16="http://schemas.microsoft.com/office/drawing/2014/main" id="{B94F507E-9E94-432E-AE8A-A6CB2C5D05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9 w 14096"/>
                <a:gd name="connsiteY1" fmla="*/ 14097 h 14096"/>
                <a:gd name="connsiteX2" fmla="*/ 0 w 14096"/>
                <a:gd name="connsiteY2" fmla="*/ 7049 h 14096"/>
                <a:gd name="connsiteX3" fmla="*/ 7049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7" name="Freeform: Shape 156">
              <a:extLst>
                <a:ext uri="{FF2B5EF4-FFF2-40B4-BE49-F238E27FC236}">
                  <a16:creationId xmlns:a16="http://schemas.microsoft.com/office/drawing/2014/main" id="{1FFAC4F0-FD7F-4943-B60E-E276F8B23F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8" name="Freeform: Shape 157">
              <a:extLst>
                <a:ext uri="{FF2B5EF4-FFF2-40B4-BE49-F238E27FC236}">
                  <a16:creationId xmlns:a16="http://schemas.microsoft.com/office/drawing/2014/main" id="{A8A5D871-92FD-43C3-BF94-0B524FA7D3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9" name="Freeform: Shape 158">
              <a:extLst>
                <a:ext uri="{FF2B5EF4-FFF2-40B4-BE49-F238E27FC236}">
                  <a16:creationId xmlns:a16="http://schemas.microsoft.com/office/drawing/2014/main" id="{6A79A241-1665-453E-ADD4-18892D4F85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48137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0" name="Freeform: Shape 159">
              <a:extLst>
                <a:ext uri="{FF2B5EF4-FFF2-40B4-BE49-F238E27FC236}">
                  <a16:creationId xmlns:a16="http://schemas.microsoft.com/office/drawing/2014/main" id="{81EABE18-4189-4E07-93C9-9B76673E3E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40622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1" name="Freeform: Shape 160">
              <a:extLst>
                <a:ext uri="{FF2B5EF4-FFF2-40B4-BE49-F238E27FC236}">
                  <a16:creationId xmlns:a16="http://schemas.microsoft.com/office/drawing/2014/main" id="{B658A0EE-6F09-4EF7-B5E7-F23A556BDA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4062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2" name="Freeform: Shape 161">
              <a:extLst>
                <a:ext uri="{FF2B5EF4-FFF2-40B4-BE49-F238E27FC236}">
                  <a16:creationId xmlns:a16="http://schemas.microsoft.com/office/drawing/2014/main" id="{15EB019C-C95B-4DE3-BD17-DC20F8007A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406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3" name="Freeform: Shape 162">
              <a:extLst>
                <a:ext uri="{FF2B5EF4-FFF2-40B4-BE49-F238E27FC236}">
                  <a16:creationId xmlns:a16="http://schemas.microsoft.com/office/drawing/2014/main" id="{2948B3ED-79C1-47C8-B712-0BFB5536C3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4062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4" name="Freeform: Shape 163">
              <a:extLst>
                <a:ext uri="{FF2B5EF4-FFF2-40B4-BE49-F238E27FC236}">
                  <a16:creationId xmlns:a16="http://schemas.microsoft.com/office/drawing/2014/main" id="{13387DB9-900B-422D-90F7-C5C7EB5D59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4063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5" name="Freeform: Shape 164">
              <a:extLst>
                <a:ext uri="{FF2B5EF4-FFF2-40B4-BE49-F238E27FC236}">
                  <a16:creationId xmlns:a16="http://schemas.microsoft.com/office/drawing/2014/main" id="{48FDCCF3-E6D6-4CD0-9D47-02FE785C7A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40631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6" name="Freeform: Shape 165">
              <a:extLst>
                <a:ext uri="{FF2B5EF4-FFF2-40B4-BE49-F238E27FC236}">
                  <a16:creationId xmlns:a16="http://schemas.microsoft.com/office/drawing/2014/main" id="{BC14E8F6-33F6-47CE-9A24-EA71D71496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99781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7" name="Freeform: Shape 166">
              <a:extLst>
                <a:ext uri="{FF2B5EF4-FFF2-40B4-BE49-F238E27FC236}">
                  <a16:creationId xmlns:a16="http://schemas.microsoft.com/office/drawing/2014/main" id="{F78CC38F-63FC-4552-B17B-8D79D3C8F8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8" name="Freeform: Shape 167">
              <a:extLst>
                <a:ext uri="{FF2B5EF4-FFF2-40B4-BE49-F238E27FC236}">
                  <a16:creationId xmlns:a16="http://schemas.microsoft.com/office/drawing/2014/main" id="{89042823-A002-49CE-B03D-ED1291DC13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9" name="Freeform: Shape 168">
              <a:extLst>
                <a:ext uri="{FF2B5EF4-FFF2-40B4-BE49-F238E27FC236}">
                  <a16:creationId xmlns:a16="http://schemas.microsoft.com/office/drawing/2014/main" id="{96EFC6CE-198B-489B-B1EE-72CE842628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0" name="Freeform: Shape 169">
              <a:extLst>
                <a:ext uri="{FF2B5EF4-FFF2-40B4-BE49-F238E27FC236}">
                  <a16:creationId xmlns:a16="http://schemas.microsoft.com/office/drawing/2014/main" id="{49FEA23D-54D9-45D7-9325-1E2F638C9C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9978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1" name="Freeform: Shape 170">
              <a:extLst>
                <a:ext uri="{FF2B5EF4-FFF2-40B4-BE49-F238E27FC236}">
                  <a16:creationId xmlns:a16="http://schemas.microsoft.com/office/drawing/2014/main" id="{2DB04EE3-370F-49CE-BCFE-C2999C3CF2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9978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2" name="Freeform: Shape 171">
              <a:extLst>
                <a:ext uri="{FF2B5EF4-FFF2-40B4-BE49-F238E27FC236}">
                  <a16:creationId xmlns:a16="http://schemas.microsoft.com/office/drawing/2014/main" id="{8BCBCC34-797D-41A8-8AD1-7E03E1BBFF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659026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3" name="Freeform: Shape 172">
              <a:extLst>
                <a:ext uri="{FF2B5EF4-FFF2-40B4-BE49-F238E27FC236}">
                  <a16:creationId xmlns:a16="http://schemas.microsoft.com/office/drawing/2014/main" id="{AFF5C1F8-0EDE-4835-89E6-1FCB2EA395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4" name="Freeform: Shape 173">
              <a:extLst>
                <a:ext uri="{FF2B5EF4-FFF2-40B4-BE49-F238E27FC236}">
                  <a16:creationId xmlns:a16="http://schemas.microsoft.com/office/drawing/2014/main" id="{6171D504-6300-457C-AFCC-064DBB3FCC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5" name="Freeform: Shape 174">
              <a:extLst>
                <a:ext uri="{FF2B5EF4-FFF2-40B4-BE49-F238E27FC236}">
                  <a16:creationId xmlns:a16="http://schemas.microsoft.com/office/drawing/2014/main" id="{62ACE739-C8C4-4495-B04C-C3AFC44811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6" name="Freeform: Shape 175">
              <a:extLst>
                <a:ext uri="{FF2B5EF4-FFF2-40B4-BE49-F238E27FC236}">
                  <a16:creationId xmlns:a16="http://schemas.microsoft.com/office/drawing/2014/main" id="{3F4771CD-CDCA-4FFE-8EF5-E42D1781E7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7" name="Freeform: Shape 176">
              <a:extLst>
                <a:ext uri="{FF2B5EF4-FFF2-40B4-BE49-F238E27FC236}">
                  <a16:creationId xmlns:a16="http://schemas.microsoft.com/office/drawing/2014/main" id="{A10C0BFE-A8F9-4E21-9DFD-37A4D26C62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8" name="Freeform: Shape 177">
              <a:extLst>
                <a:ext uri="{FF2B5EF4-FFF2-40B4-BE49-F238E27FC236}">
                  <a16:creationId xmlns:a16="http://schemas.microsoft.com/office/drawing/2014/main" id="{4D8D4EF9-4EF7-4538-A4AE-439F9335EA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718177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9" name="Freeform: Shape 178">
              <a:extLst>
                <a:ext uri="{FF2B5EF4-FFF2-40B4-BE49-F238E27FC236}">
                  <a16:creationId xmlns:a16="http://schemas.microsoft.com/office/drawing/2014/main" id="{7E0500AB-5662-43B9-95C2-2EC80CC54F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0" name="Freeform: Shape 179">
              <a:extLst>
                <a:ext uri="{FF2B5EF4-FFF2-40B4-BE49-F238E27FC236}">
                  <a16:creationId xmlns:a16="http://schemas.microsoft.com/office/drawing/2014/main" id="{984021AD-A6A2-4CDA-A953-72FBA7598B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1" name="Freeform: Shape 180">
              <a:extLst>
                <a:ext uri="{FF2B5EF4-FFF2-40B4-BE49-F238E27FC236}">
                  <a16:creationId xmlns:a16="http://schemas.microsoft.com/office/drawing/2014/main" id="{FD1FBF47-CAC8-4385-9DC7-C9BB6167EA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2" name="Freeform: Shape 181">
              <a:extLst>
                <a:ext uri="{FF2B5EF4-FFF2-40B4-BE49-F238E27FC236}">
                  <a16:creationId xmlns:a16="http://schemas.microsoft.com/office/drawing/2014/main" id="{FBAEE482-005F-4288-8D66-09EA246C45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71817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3" name="Freeform: Shape 182">
              <a:extLst>
                <a:ext uri="{FF2B5EF4-FFF2-40B4-BE49-F238E27FC236}">
                  <a16:creationId xmlns:a16="http://schemas.microsoft.com/office/drawing/2014/main" id="{2C5DCF49-33DE-4AFF-818E-42F59F280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71817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4" name="Freeform: Shape 183">
              <a:extLst>
                <a:ext uri="{FF2B5EF4-FFF2-40B4-BE49-F238E27FC236}">
                  <a16:creationId xmlns:a16="http://schemas.microsoft.com/office/drawing/2014/main" id="{866903F3-208B-46D5-925B-254DC74291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2" y="3777419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5" name="Freeform: Shape 184">
              <a:extLst>
                <a:ext uri="{FF2B5EF4-FFF2-40B4-BE49-F238E27FC236}">
                  <a16:creationId xmlns:a16="http://schemas.microsoft.com/office/drawing/2014/main" id="{2550D219-E342-4A38-BB89-575C1EE7A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2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6" name="Freeform: Shape 185">
              <a:extLst>
                <a:ext uri="{FF2B5EF4-FFF2-40B4-BE49-F238E27FC236}">
                  <a16:creationId xmlns:a16="http://schemas.microsoft.com/office/drawing/2014/main" id="{5B5485FC-95D0-4660-9594-2C9BD3B776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8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7" name="Freeform: Shape 186">
              <a:extLst>
                <a:ext uri="{FF2B5EF4-FFF2-40B4-BE49-F238E27FC236}">
                  <a16:creationId xmlns:a16="http://schemas.microsoft.com/office/drawing/2014/main" id="{2EA358DA-C7E8-4DF8-B7D6-CC58295655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4" y="3777383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8" name="Freeform: Shape 187">
              <a:extLst>
                <a:ext uri="{FF2B5EF4-FFF2-40B4-BE49-F238E27FC236}">
                  <a16:creationId xmlns:a16="http://schemas.microsoft.com/office/drawing/2014/main" id="{7990E8BB-4369-4845-8436-A6F3FE1D1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87" y="377742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9" name="Freeform: Shape 188">
              <a:extLst>
                <a:ext uri="{FF2B5EF4-FFF2-40B4-BE49-F238E27FC236}">
                  <a16:creationId xmlns:a16="http://schemas.microsoft.com/office/drawing/2014/main" id="{D6C050C5-1951-434B-A7FE-D271E73F82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4" y="37774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pSp>
        <p:nvGrpSpPr>
          <p:cNvPr id="191" name="Graphic 4">
            <a:extLst>
              <a:ext uri="{FF2B5EF4-FFF2-40B4-BE49-F238E27FC236}">
                <a16:creationId xmlns:a16="http://schemas.microsoft.com/office/drawing/2014/main" id="{773717CC-ECEE-4ABF-BA61-C59F468017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80915" y="4748271"/>
            <a:ext cx="1330536" cy="1330521"/>
            <a:chOff x="5734037" y="3067039"/>
            <a:chExt cx="724483" cy="724489"/>
          </a:xfrm>
          <a:solidFill>
            <a:schemeClr val="bg1">
              <a:alpha val="60000"/>
            </a:schemeClr>
          </a:solidFill>
        </p:grpSpPr>
        <p:sp>
          <p:nvSpPr>
            <p:cNvPr id="192" name="Freeform: Shape 191">
              <a:extLst>
                <a:ext uri="{FF2B5EF4-FFF2-40B4-BE49-F238E27FC236}">
                  <a16:creationId xmlns:a16="http://schemas.microsoft.com/office/drawing/2014/main" id="{9A4FAE41-62DF-4B8E-BD66-8EC206E0E3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067039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3" name="Freeform: Shape 192">
              <a:extLst>
                <a:ext uri="{FF2B5EF4-FFF2-40B4-BE49-F238E27FC236}">
                  <a16:creationId xmlns:a16="http://schemas.microsoft.com/office/drawing/2014/main" id="{564C7F1F-5546-40DC-A16B-C9A3E45777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4" name="Freeform: Shape 193">
              <a:extLst>
                <a:ext uri="{FF2B5EF4-FFF2-40B4-BE49-F238E27FC236}">
                  <a16:creationId xmlns:a16="http://schemas.microsoft.com/office/drawing/2014/main" id="{45583216-FC24-4B75-9703-DBEC401FF8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5" name="Freeform: Shape 194">
              <a:extLst>
                <a:ext uri="{FF2B5EF4-FFF2-40B4-BE49-F238E27FC236}">
                  <a16:creationId xmlns:a16="http://schemas.microsoft.com/office/drawing/2014/main" id="{2FD0A70D-2E7E-4048-8145-0F45EDBBCE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6" name="Freeform: Shape 195">
              <a:extLst>
                <a:ext uri="{FF2B5EF4-FFF2-40B4-BE49-F238E27FC236}">
                  <a16:creationId xmlns:a16="http://schemas.microsoft.com/office/drawing/2014/main" id="{B703C78E-D176-4455-B7B5-2DB4F418DB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7" name="Freeform: Shape 196">
              <a:extLst>
                <a:ext uri="{FF2B5EF4-FFF2-40B4-BE49-F238E27FC236}">
                  <a16:creationId xmlns:a16="http://schemas.microsoft.com/office/drawing/2014/main" id="{AD23B98E-D1FB-4BD9-BA4A-060BC8266E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8" name="Freeform: Shape 197">
              <a:extLst>
                <a:ext uri="{FF2B5EF4-FFF2-40B4-BE49-F238E27FC236}">
                  <a16:creationId xmlns:a16="http://schemas.microsoft.com/office/drawing/2014/main" id="{C1541992-EEDB-4D6B-BDA9-B66E58A170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9" name="Freeform: Shape 198">
              <a:extLst>
                <a:ext uri="{FF2B5EF4-FFF2-40B4-BE49-F238E27FC236}">
                  <a16:creationId xmlns:a16="http://schemas.microsoft.com/office/drawing/2014/main" id="{08072B3B-B852-4186-ACFE-F614251324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26284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0" name="Freeform: Shape 199">
              <a:extLst>
                <a:ext uri="{FF2B5EF4-FFF2-40B4-BE49-F238E27FC236}">
                  <a16:creationId xmlns:a16="http://schemas.microsoft.com/office/drawing/2014/main" id="{7B5DD2CA-BCBA-4F3E-B472-840067686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2628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1" name="Freeform: Shape 200">
              <a:extLst>
                <a:ext uri="{FF2B5EF4-FFF2-40B4-BE49-F238E27FC236}">
                  <a16:creationId xmlns:a16="http://schemas.microsoft.com/office/drawing/2014/main" id="{C7335DFE-05E4-4D45-B035-1D85E7648E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2" name="Freeform: Shape 201">
              <a:extLst>
                <a:ext uri="{FF2B5EF4-FFF2-40B4-BE49-F238E27FC236}">
                  <a16:creationId xmlns:a16="http://schemas.microsoft.com/office/drawing/2014/main" id="{ADCF9375-A092-491A-960D-A4DBB376C3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3" name="Freeform: Shape 202">
              <a:extLst>
                <a:ext uri="{FF2B5EF4-FFF2-40B4-BE49-F238E27FC236}">
                  <a16:creationId xmlns:a16="http://schemas.microsoft.com/office/drawing/2014/main" id="{95341599-7E99-490F-9AF8-07EAE5C8DB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4" name="Freeform: Shape 203">
              <a:extLst>
                <a:ext uri="{FF2B5EF4-FFF2-40B4-BE49-F238E27FC236}">
                  <a16:creationId xmlns:a16="http://schemas.microsoft.com/office/drawing/2014/main" id="{E1C55EB0-818A-46E6-8D53-5503100290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12628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8 w 14097"/>
                <a:gd name="connsiteY1" fmla="*/ 14097 h 14097"/>
                <a:gd name="connsiteX2" fmla="*/ 0 w 14097"/>
                <a:gd name="connsiteY2" fmla="*/ 7049 h 14097"/>
                <a:gd name="connsiteX3" fmla="*/ 7048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5" name="Freeform: Shape 204">
              <a:extLst>
                <a:ext uri="{FF2B5EF4-FFF2-40B4-BE49-F238E27FC236}">
                  <a16:creationId xmlns:a16="http://schemas.microsoft.com/office/drawing/2014/main" id="{319B036C-5BD8-4F3B-8935-96D50F410D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6" name="Freeform: Shape 205">
              <a:extLst>
                <a:ext uri="{FF2B5EF4-FFF2-40B4-BE49-F238E27FC236}">
                  <a16:creationId xmlns:a16="http://schemas.microsoft.com/office/drawing/2014/main" id="{A8445880-106C-4DC8-A250-D132F0D6F3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8543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7" name="Freeform: Shape 206">
              <a:extLst>
                <a:ext uri="{FF2B5EF4-FFF2-40B4-BE49-F238E27FC236}">
                  <a16:creationId xmlns:a16="http://schemas.microsoft.com/office/drawing/2014/main" id="{952AA1DD-5DBE-43CD-9B85-63C7626929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8" name="Freeform: Shape 207">
              <a:extLst>
                <a:ext uri="{FF2B5EF4-FFF2-40B4-BE49-F238E27FC236}">
                  <a16:creationId xmlns:a16="http://schemas.microsoft.com/office/drawing/2014/main" id="{2A412466-ED73-4944-83CE-224B1769C2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9" name="Freeform: Shape 208">
              <a:extLst>
                <a:ext uri="{FF2B5EF4-FFF2-40B4-BE49-F238E27FC236}">
                  <a16:creationId xmlns:a16="http://schemas.microsoft.com/office/drawing/2014/main" id="{807E195A-10DB-494C-A547-E1D0C6F616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0" name="Freeform: Shape 209">
              <a:extLst>
                <a:ext uri="{FF2B5EF4-FFF2-40B4-BE49-F238E27FC236}">
                  <a16:creationId xmlns:a16="http://schemas.microsoft.com/office/drawing/2014/main" id="{4CD4AECE-734D-4B90-984F-B2ABFA2B6F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1" name="Freeform: Shape 210">
              <a:extLst>
                <a:ext uri="{FF2B5EF4-FFF2-40B4-BE49-F238E27FC236}">
                  <a16:creationId xmlns:a16="http://schemas.microsoft.com/office/drawing/2014/main" id="{2927072E-8001-4AD1-A4C4-2EDBA3BF87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2" name="Freeform: Shape 211">
              <a:extLst>
                <a:ext uri="{FF2B5EF4-FFF2-40B4-BE49-F238E27FC236}">
                  <a16:creationId xmlns:a16="http://schemas.microsoft.com/office/drawing/2014/main" id="{499D6F50-E593-46A3-81D8-73389276B2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3" name="Freeform: Shape 212">
              <a:extLst>
                <a:ext uri="{FF2B5EF4-FFF2-40B4-BE49-F238E27FC236}">
                  <a16:creationId xmlns:a16="http://schemas.microsoft.com/office/drawing/2014/main" id="{7A96E600-84B4-452B-AE40-295FC5807E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24467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4" name="Freeform: Shape 213">
              <a:extLst>
                <a:ext uri="{FF2B5EF4-FFF2-40B4-BE49-F238E27FC236}">
                  <a16:creationId xmlns:a16="http://schemas.microsoft.com/office/drawing/2014/main" id="{CBBA17AC-C1AB-4BFC-A051-457275D1D6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244677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5" name="Freeform: Shape 214">
              <a:extLst>
                <a:ext uri="{FF2B5EF4-FFF2-40B4-BE49-F238E27FC236}">
                  <a16:creationId xmlns:a16="http://schemas.microsoft.com/office/drawing/2014/main" id="{488E850C-90D5-4D0F-A57D-7809327EF3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6" name="Freeform: Shape 215">
              <a:extLst>
                <a:ext uri="{FF2B5EF4-FFF2-40B4-BE49-F238E27FC236}">
                  <a16:creationId xmlns:a16="http://schemas.microsoft.com/office/drawing/2014/main" id="{9F98D808-AB13-4D8D-B4C5-9D32153462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7" name="Freeform: Shape 216">
              <a:extLst>
                <a:ext uri="{FF2B5EF4-FFF2-40B4-BE49-F238E27FC236}">
                  <a16:creationId xmlns:a16="http://schemas.microsoft.com/office/drawing/2014/main" id="{95AFFBC0-FF37-4117-86FA-21ABDA17AB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8" name="Freeform: Shape 217">
              <a:extLst>
                <a:ext uri="{FF2B5EF4-FFF2-40B4-BE49-F238E27FC236}">
                  <a16:creationId xmlns:a16="http://schemas.microsoft.com/office/drawing/2014/main" id="{ED0AC42A-17B0-4154-968C-CAE2A04C28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24467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9" name="Freeform: Shape 218">
              <a:extLst>
                <a:ext uri="{FF2B5EF4-FFF2-40B4-BE49-F238E27FC236}">
                  <a16:creationId xmlns:a16="http://schemas.microsoft.com/office/drawing/2014/main" id="{4A7A31A0-8490-4B9D-B9CC-7FF28053EB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0" name="Freeform: Shape 219">
              <a:extLst>
                <a:ext uri="{FF2B5EF4-FFF2-40B4-BE49-F238E27FC236}">
                  <a16:creationId xmlns:a16="http://schemas.microsoft.com/office/drawing/2014/main" id="{8188899C-6A74-43D8-B36C-F86B278C89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0382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1" name="Freeform: Shape 220">
              <a:extLst>
                <a:ext uri="{FF2B5EF4-FFF2-40B4-BE49-F238E27FC236}">
                  <a16:creationId xmlns:a16="http://schemas.microsoft.com/office/drawing/2014/main" id="{1537EAA6-95B6-4674-A7B9-40F9AB7F59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2" name="Freeform: Shape 221">
              <a:extLst>
                <a:ext uri="{FF2B5EF4-FFF2-40B4-BE49-F238E27FC236}">
                  <a16:creationId xmlns:a16="http://schemas.microsoft.com/office/drawing/2014/main" id="{F4B29507-C08F-4764-B703-0EB33A0FAC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3" name="Freeform: Shape 222">
              <a:extLst>
                <a:ext uri="{FF2B5EF4-FFF2-40B4-BE49-F238E27FC236}">
                  <a16:creationId xmlns:a16="http://schemas.microsoft.com/office/drawing/2014/main" id="{4200E500-6A99-47FC-A30F-FA4C85DA8C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4" name="Freeform: Shape 223">
              <a:extLst>
                <a:ext uri="{FF2B5EF4-FFF2-40B4-BE49-F238E27FC236}">
                  <a16:creationId xmlns:a16="http://schemas.microsoft.com/office/drawing/2014/main" id="{9558677C-76AD-451F-AEEE-C5FEE4179C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5" name="Freeform: Shape 224">
              <a:extLst>
                <a:ext uri="{FF2B5EF4-FFF2-40B4-BE49-F238E27FC236}">
                  <a16:creationId xmlns:a16="http://schemas.microsoft.com/office/drawing/2014/main" id="{79E472E5-A81A-44E7-AEBA-C3A593497B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6" name="Freeform: Shape 225">
              <a:extLst>
                <a:ext uri="{FF2B5EF4-FFF2-40B4-BE49-F238E27FC236}">
                  <a16:creationId xmlns:a16="http://schemas.microsoft.com/office/drawing/2014/main" id="{5CD54F54-9E41-4635-A533-6CC6515E13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7" name="Freeform: Shape 226">
              <a:extLst>
                <a:ext uri="{FF2B5EF4-FFF2-40B4-BE49-F238E27FC236}">
                  <a16:creationId xmlns:a16="http://schemas.microsoft.com/office/drawing/2014/main" id="{B22D6F46-74C0-49D9-8CD8-BC125E973D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63074"/>
              <a:ext cx="14192" cy="14097"/>
            </a:xfrm>
            <a:custGeom>
              <a:avLst/>
              <a:gdLst>
                <a:gd name="connsiteX0" fmla="*/ 14192 w 14192"/>
                <a:gd name="connsiteY0" fmla="*/ 7048 h 14097"/>
                <a:gd name="connsiteX1" fmla="*/ 7144 w 14192"/>
                <a:gd name="connsiteY1" fmla="*/ 14097 h 14097"/>
                <a:gd name="connsiteX2" fmla="*/ 0 w 14192"/>
                <a:gd name="connsiteY2" fmla="*/ 7048 h 14097"/>
                <a:gd name="connsiteX3" fmla="*/ 7049 w 14192"/>
                <a:gd name="connsiteY3" fmla="*/ 0 h 14097"/>
                <a:gd name="connsiteX4" fmla="*/ 14192 w 14192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8" name="Freeform: Shape 227">
              <a:extLst>
                <a:ext uri="{FF2B5EF4-FFF2-40B4-BE49-F238E27FC236}">
                  <a16:creationId xmlns:a16="http://schemas.microsoft.com/office/drawing/2014/main" id="{C6FAA6EC-EDF6-4522-ACD8-8D4F7FF872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9" name="Freeform: Shape 228">
              <a:extLst>
                <a:ext uri="{FF2B5EF4-FFF2-40B4-BE49-F238E27FC236}">
                  <a16:creationId xmlns:a16="http://schemas.microsoft.com/office/drawing/2014/main" id="{5F8364DC-ED1A-482D-A418-7941B199CB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0" name="Freeform: Shape 229">
              <a:extLst>
                <a:ext uri="{FF2B5EF4-FFF2-40B4-BE49-F238E27FC236}">
                  <a16:creationId xmlns:a16="http://schemas.microsoft.com/office/drawing/2014/main" id="{1896D361-70A8-4528-940B-F306550F88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1" name="Freeform: Shape 230">
              <a:extLst>
                <a:ext uri="{FF2B5EF4-FFF2-40B4-BE49-F238E27FC236}">
                  <a16:creationId xmlns:a16="http://schemas.microsoft.com/office/drawing/2014/main" id="{4D1CB00A-0CE1-4E25-ADCE-9562845F54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2" name="Freeform: Shape 231">
              <a:extLst>
                <a:ext uri="{FF2B5EF4-FFF2-40B4-BE49-F238E27FC236}">
                  <a16:creationId xmlns:a16="http://schemas.microsoft.com/office/drawing/2014/main" id="{E1B6761E-B7C6-4218-B95F-F6DEC0066D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63074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8 w 14097"/>
                <a:gd name="connsiteY1" fmla="*/ 14097 h 14097"/>
                <a:gd name="connsiteX2" fmla="*/ 0 w 14097"/>
                <a:gd name="connsiteY2" fmla="*/ 7048 h 14097"/>
                <a:gd name="connsiteX3" fmla="*/ 7048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3" name="Freeform: Shape 232">
              <a:extLst>
                <a:ext uri="{FF2B5EF4-FFF2-40B4-BE49-F238E27FC236}">
                  <a16:creationId xmlns:a16="http://schemas.microsoft.com/office/drawing/2014/main" id="{CA081177-DAC3-4667-91A1-4CC885D4A1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4" name="Freeform: Shape 233">
              <a:extLst>
                <a:ext uri="{FF2B5EF4-FFF2-40B4-BE49-F238E27FC236}">
                  <a16:creationId xmlns:a16="http://schemas.microsoft.com/office/drawing/2014/main" id="{435007DC-BB8D-43BA-9598-AE79AA262E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2222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5" name="Freeform: Shape 234">
              <a:extLst>
                <a:ext uri="{FF2B5EF4-FFF2-40B4-BE49-F238E27FC236}">
                  <a16:creationId xmlns:a16="http://schemas.microsoft.com/office/drawing/2014/main" id="{46628B8A-02EC-44EF-B52C-5EBAFBCF9C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6" name="Freeform: Shape 235">
              <a:extLst>
                <a:ext uri="{FF2B5EF4-FFF2-40B4-BE49-F238E27FC236}">
                  <a16:creationId xmlns:a16="http://schemas.microsoft.com/office/drawing/2014/main" id="{2DACEC99-8F4C-495C-8EAA-670A3A02ED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7" name="Freeform: Shape 236">
              <a:extLst>
                <a:ext uri="{FF2B5EF4-FFF2-40B4-BE49-F238E27FC236}">
                  <a16:creationId xmlns:a16="http://schemas.microsoft.com/office/drawing/2014/main" id="{C8EFEAD4-1425-4357-9D8A-F326DABC6E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8" name="Freeform: Shape 237">
              <a:extLst>
                <a:ext uri="{FF2B5EF4-FFF2-40B4-BE49-F238E27FC236}">
                  <a16:creationId xmlns:a16="http://schemas.microsoft.com/office/drawing/2014/main" id="{FDA70E94-A082-47D4-B4F8-142AEF1DC3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9" name="Freeform: Shape 238">
              <a:extLst>
                <a:ext uri="{FF2B5EF4-FFF2-40B4-BE49-F238E27FC236}">
                  <a16:creationId xmlns:a16="http://schemas.microsoft.com/office/drawing/2014/main" id="{10E96E8A-1EEA-4F1D-8CFE-12DC9B9E7A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0" name="Freeform: Shape 239">
              <a:extLst>
                <a:ext uri="{FF2B5EF4-FFF2-40B4-BE49-F238E27FC236}">
                  <a16:creationId xmlns:a16="http://schemas.microsoft.com/office/drawing/2014/main" id="{B12D7CC4-A548-4FF7-A6B2-9151CFA9E3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1" name="Freeform: Shape 240">
              <a:extLst>
                <a:ext uri="{FF2B5EF4-FFF2-40B4-BE49-F238E27FC236}">
                  <a16:creationId xmlns:a16="http://schemas.microsoft.com/office/drawing/2014/main" id="{CB3F1C68-B597-4669-87F8-C80124ABE0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6953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2" name="Freeform: Shape 241">
              <a:extLst>
                <a:ext uri="{FF2B5EF4-FFF2-40B4-BE49-F238E27FC236}">
                  <a16:creationId xmlns:a16="http://schemas.microsoft.com/office/drawing/2014/main" id="{A57037D2-0958-4F34-815F-C8CA7F86AE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3" name="Freeform: Shape 242">
              <a:extLst>
                <a:ext uri="{FF2B5EF4-FFF2-40B4-BE49-F238E27FC236}">
                  <a16:creationId xmlns:a16="http://schemas.microsoft.com/office/drawing/2014/main" id="{30AF3969-3F11-4157-B4B9-33B1314623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9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4" name="Freeform: Shape 243">
              <a:extLst>
                <a:ext uri="{FF2B5EF4-FFF2-40B4-BE49-F238E27FC236}">
                  <a16:creationId xmlns:a16="http://schemas.microsoft.com/office/drawing/2014/main" id="{51D613E3-18F5-4426-ADEB-DEC123E16B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5" name="Freeform: Shape 244">
              <a:extLst>
                <a:ext uri="{FF2B5EF4-FFF2-40B4-BE49-F238E27FC236}">
                  <a16:creationId xmlns:a16="http://schemas.microsoft.com/office/drawing/2014/main" id="{1DC25548-A3A9-4018-A29B-6972D353F9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6" name="Freeform: Shape 245">
              <a:extLst>
                <a:ext uri="{FF2B5EF4-FFF2-40B4-BE49-F238E27FC236}">
                  <a16:creationId xmlns:a16="http://schemas.microsoft.com/office/drawing/2014/main" id="{7EDE6372-94D2-435D-BD43-A20072D807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7" name="Freeform: Shape 246">
              <a:extLst>
                <a:ext uri="{FF2B5EF4-FFF2-40B4-BE49-F238E27FC236}">
                  <a16:creationId xmlns:a16="http://schemas.microsoft.com/office/drawing/2014/main" id="{729575A6-77E2-4199-8F0A-27C89330A0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26281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8" name="Freeform: Shape 247">
              <a:extLst>
                <a:ext uri="{FF2B5EF4-FFF2-40B4-BE49-F238E27FC236}">
                  <a16:creationId xmlns:a16="http://schemas.microsoft.com/office/drawing/2014/main" id="{12EB506D-59AD-4011-80F8-36A2BDB954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9" name="Freeform: Shape 248">
              <a:extLst>
                <a:ext uri="{FF2B5EF4-FFF2-40B4-BE49-F238E27FC236}">
                  <a16:creationId xmlns:a16="http://schemas.microsoft.com/office/drawing/2014/main" id="{92FD46FA-14EB-46A2-B4A3-ECD1F49BAC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0" name="Freeform: Shape 249">
              <a:extLst>
                <a:ext uri="{FF2B5EF4-FFF2-40B4-BE49-F238E27FC236}">
                  <a16:creationId xmlns:a16="http://schemas.microsoft.com/office/drawing/2014/main" id="{1CD84E07-49A9-40E3-B34C-91C156C9C6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1" name="Freeform: Shape 250">
              <a:extLst>
                <a:ext uri="{FF2B5EF4-FFF2-40B4-BE49-F238E27FC236}">
                  <a16:creationId xmlns:a16="http://schemas.microsoft.com/office/drawing/2014/main" id="{F3090306-C384-44A0-8C38-77397133BA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2" name="Freeform: Shape 251">
              <a:extLst>
                <a:ext uri="{FF2B5EF4-FFF2-40B4-BE49-F238E27FC236}">
                  <a16:creationId xmlns:a16="http://schemas.microsoft.com/office/drawing/2014/main" id="{3515E97E-31A4-4273-AB55-8EAD74CB9E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2628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3" name="Freeform: Shape 252">
              <a:extLst>
                <a:ext uri="{FF2B5EF4-FFF2-40B4-BE49-F238E27FC236}">
                  <a16:creationId xmlns:a16="http://schemas.microsoft.com/office/drawing/2014/main" id="{792F63CA-0494-43E2-A0AA-37C35C8326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85433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4" name="Freeform: Shape 253">
              <a:extLst>
                <a:ext uri="{FF2B5EF4-FFF2-40B4-BE49-F238E27FC236}">
                  <a16:creationId xmlns:a16="http://schemas.microsoft.com/office/drawing/2014/main" id="{5389A040-E4CC-4CE7-8B9F-40ECA9ACE1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5" name="Freeform: Shape 254">
              <a:extLst>
                <a:ext uri="{FF2B5EF4-FFF2-40B4-BE49-F238E27FC236}">
                  <a16:creationId xmlns:a16="http://schemas.microsoft.com/office/drawing/2014/main" id="{1BA51B23-705C-49BE-B606-8A9B623E0A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6" name="Freeform: Shape 255">
              <a:extLst>
                <a:ext uri="{FF2B5EF4-FFF2-40B4-BE49-F238E27FC236}">
                  <a16:creationId xmlns:a16="http://schemas.microsoft.com/office/drawing/2014/main" id="{B16EF17A-F451-4B5B-9052-33A9116E9D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7" name="Freeform: Shape 256">
              <a:extLst>
                <a:ext uri="{FF2B5EF4-FFF2-40B4-BE49-F238E27FC236}">
                  <a16:creationId xmlns:a16="http://schemas.microsoft.com/office/drawing/2014/main" id="{1B20B7D1-27D7-4E1A-A317-E9E7A105A9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8" name="Freeform: Shape 257">
              <a:extLst>
                <a:ext uri="{FF2B5EF4-FFF2-40B4-BE49-F238E27FC236}">
                  <a16:creationId xmlns:a16="http://schemas.microsoft.com/office/drawing/2014/main" id="{1E3FADAF-FD1D-45B2-A40D-EBDD536E75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85432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9" name="Freeform: Shape 258">
              <a:extLst>
                <a:ext uri="{FF2B5EF4-FFF2-40B4-BE49-F238E27FC236}">
                  <a16:creationId xmlns:a16="http://schemas.microsoft.com/office/drawing/2014/main" id="{301257BA-BCE2-4479-A04F-A9DBFAF928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244676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0" name="Freeform: Shape 259">
              <a:extLst>
                <a:ext uri="{FF2B5EF4-FFF2-40B4-BE49-F238E27FC236}">
                  <a16:creationId xmlns:a16="http://schemas.microsoft.com/office/drawing/2014/main" id="{619D0ABC-04D9-405A-A52F-5EEC01762A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1" name="Freeform: Shape 260">
              <a:extLst>
                <a:ext uri="{FF2B5EF4-FFF2-40B4-BE49-F238E27FC236}">
                  <a16:creationId xmlns:a16="http://schemas.microsoft.com/office/drawing/2014/main" id="{123AE5C7-608A-47A7-B7A1-55662B70BF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2" name="Freeform: Shape 261">
              <a:extLst>
                <a:ext uri="{FF2B5EF4-FFF2-40B4-BE49-F238E27FC236}">
                  <a16:creationId xmlns:a16="http://schemas.microsoft.com/office/drawing/2014/main" id="{957BDA1A-3081-45EB-A31E-3F98EC6DC3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3" name="Freeform: Shape 262">
              <a:extLst>
                <a:ext uri="{FF2B5EF4-FFF2-40B4-BE49-F238E27FC236}">
                  <a16:creationId xmlns:a16="http://schemas.microsoft.com/office/drawing/2014/main" id="{683DDA50-C794-4DC5-8297-CFDEB8DCB4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4" name="Freeform: Shape 263">
              <a:extLst>
                <a:ext uri="{FF2B5EF4-FFF2-40B4-BE49-F238E27FC236}">
                  <a16:creationId xmlns:a16="http://schemas.microsoft.com/office/drawing/2014/main" id="{FA42024A-A832-4635-9CE6-B968232CE8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24467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5" name="Freeform: Shape 264">
              <a:extLst>
                <a:ext uri="{FF2B5EF4-FFF2-40B4-BE49-F238E27FC236}">
                  <a16:creationId xmlns:a16="http://schemas.microsoft.com/office/drawing/2014/main" id="{564D00AA-3E68-4F56-80A0-08D5DFFB61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6" name="Freeform: Shape 265">
              <a:extLst>
                <a:ext uri="{FF2B5EF4-FFF2-40B4-BE49-F238E27FC236}">
                  <a16:creationId xmlns:a16="http://schemas.microsoft.com/office/drawing/2014/main" id="{D988A711-E3E8-4172-AFE1-60E93FF10A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7" name="Freeform: Shape 266">
              <a:extLst>
                <a:ext uri="{FF2B5EF4-FFF2-40B4-BE49-F238E27FC236}">
                  <a16:creationId xmlns:a16="http://schemas.microsoft.com/office/drawing/2014/main" id="{7A89FF34-EE34-461C-A3EF-73AC3801B9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8" name="Freeform: Shape 267">
              <a:extLst>
                <a:ext uri="{FF2B5EF4-FFF2-40B4-BE49-F238E27FC236}">
                  <a16:creationId xmlns:a16="http://schemas.microsoft.com/office/drawing/2014/main" id="{80D55E43-BE59-444D-B32B-9C0306A126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9" name="Freeform: Shape 268">
              <a:extLst>
                <a:ext uri="{FF2B5EF4-FFF2-40B4-BE49-F238E27FC236}">
                  <a16:creationId xmlns:a16="http://schemas.microsoft.com/office/drawing/2014/main" id="{639C823F-B16B-4DF7-BA6E-0D832AAB27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0" name="Freeform: Shape 269">
              <a:extLst>
                <a:ext uri="{FF2B5EF4-FFF2-40B4-BE49-F238E27FC236}">
                  <a16:creationId xmlns:a16="http://schemas.microsoft.com/office/drawing/2014/main" id="{2E623C08-172F-41EA-90CB-59ED0D583B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1" name="Freeform: Shape 270">
              <a:extLst>
                <a:ext uri="{FF2B5EF4-FFF2-40B4-BE49-F238E27FC236}">
                  <a16:creationId xmlns:a16="http://schemas.microsoft.com/office/drawing/2014/main" id="{94C0577F-0FF9-47D5-8C6D-FC7B4CC318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2" name="Freeform: Shape 271">
              <a:extLst>
                <a:ext uri="{FF2B5EF4-FFF2-40B4-BE49-F238E27FC236}">
                  <a16:creationId xmlns:a16="http://schemas.microsoft.com/office/drawing/2014/main" id="{30C80E9D-7909-4C52-ACAD-80FF874F99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3" name="Freeform: Shape 272">
              <a:extLst>
                <a:ext uri="{FF2B5EF4-FFF2-40B4-BE49-F238E27FC236}">
                  <a16:creationId xmlns:a16="http://schemas.microsoft.com/office/drawing/2014/main" id="{2B9598CE-4E74-4A54-BAB8-59379D2114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4" name="Freeform: Shape 273">
              <a:extLst>
                <a:ext uri="{FF2B5EF4-FFF2-40B4-BE49-F238E27FC236}">
                  <a16:creationId xmlns:a16="http://schemas.microsoft.com/office/drawing/2014/main" id="{E7188EAA-47E1-4B73-8682-C74A0421BE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5" name="Freeform: Shape 274">
              <a:extLst>
                <a:ext uri="{FF2B5EF4-FFF2-40B4-BE49-F238E27FC236}">
                  <a16:creationId xmlns:a16="http://schemas.microsoft.com/office/drawing/2014/main" id="{36900E8B-61F2-411F-B29F-A9CDC6E811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6" name="Freeform: Shape 275">
              <a:extLst>
                <a:ext uri="{FF2B5EF4-FFF2-40B4-BE49-F238E27FC236}">
                  <a16:creationId xmlns:a16="http://schemas.microsoft.com/office/drawing/2014/main" id="{0A25598A-334A-487D-9604-4753EAE81E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63074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7" name="Freeform: Shape 276">
              <a:extLst>
                <a:ext uri="{FF2B5EF4-FFF2-40B4-BE49-F238E27FC236}">
                  <a16:creationId xmlns:a16="http://schemas.microsoft.com/office/drawing/2014/main" id="{C8DBE472-045A-491C-AB7C-4153EE2B00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8" name="Freeform: Shape 277">
              <a:extLst>
                <a:ext uri="{FF2B5EF4-FFF2-40B4-BE49-F238E27FC236}">
                  <a16:creationId xmlns:a16="http://schemas.microsoft.com/office/drawing/2014/main" id="{2F6DD374-5D5F-48BB-8135-8F37EE2C23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9" name="Freeform: Shape 278">
              <a:extLst>
                <a:ext uri="{FF2B5EF4-FFF2-40B4-BE49-F238E27FC236}">
                  <a16:creationId xmlns:a16="http://schemas.microsoft.com/office/drawing/2014/main" id="{386B8A5A-00D0-4291-937B-931B3F19CD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0" name="Freeform: Shape 279">
              <a:extLst>
                <a:ext uri="{FF2B5EF4-FFF2-40B4-BE49-F238E27FC236}">
                  <a16:creationId xmlns:a16="http://schemas.microsoft.com/office/drawing/2014/main" id="{89C10BFA-8067-495D-810E-1F4085F7B4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1" name="Freeform: Shape 280">
              <a:extLst>
                <a:ext uri="{FF2B5EF4-FFF2-40B4-BE49-F238E27FC236}">
                  <a16:creationId xmlns:a16="http://schemas.microsoft.com/office/drawing/2014/main" id="{51F94E69-8294-4AB3-A457-3BD4ACF085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2" name="Freeform: Shape 281">
              <a:extLst>
                <a:ext uri="{FF2B5EF4-FFF2-40B4-BE49-F238E27FC236}">
                  <a16:creationId xmlns:a16="http://schemas.microsoft.com/office/drawing/2014/main" id="{AD2859C5-45C5-4EE2-8272-0FA7A02353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4222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3" name="Freeform: Shape 282">
              <a:extLst>
                <a:ext uri="{FF2B5EF4-FFF2-40B4-BE49-F238E27FC236}">
                  <a16:creationId xmlns:a16="http://schemas.microsoft.com/office/drawing/2014/main" id="{14AFB321-1B9D-41AF-9686-8C689A3F4B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81374"/>
              <a:ext cx="14192" cy="14096"/>
            </a:xfrm>
            <a:custGeom>
              <a:avLst/>
              <a:gdLst>
                <a:gd name="connsiteX0" fmla="*/ 14192 w 14192"/>
                <a:gd name="connsiteY0" fmla="*/ 7049 h 14096"/>
                <a:gd name="connsiteX1" fmla="*/ 7144 w 14192"/>
                <a:gd name="connsiteY1" fmla="*/ 14097 h 14096"/>
                <a:gd name="connsiteX2" fmla="*/ 0 w 14192"/>
                <a:gd name="connsiteY2" fmla="*/ 7049 h 14096"/>
                <a:gd name="connsiteX3" fmla="*/ 7049 w 14192"/>
                <a:gd name="connsiteY3" fmla="*/ 0 h 14096"/>
                <a:gd name="connsiteX4" fmla="*/ 14192 w 14192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1049"/>
                    <a:pt x="0" y="7049"/>
                  </a:cubicBezTo>
                  <a:cubicBezTo>
                    <a:pt x="0" y="3048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4" name="Freeform: Shape 283">
              <a:extLst>
                <a:ext uri="{FF2B5EF4-FFF2-40B4-BE49-F238E27FC236}">
                  <a16:creationId xmlns:a16="http://schemas.microsoft.com/office/drawing/2014/main" id="{5C4403F4-D893-4E4C-8DFE-E79AE6A62A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5" name="Freeform: Shape 284">
              <a:extLst>
                <a:ext uri="{FF2B5EF4-FFF2-40B4-BE49-F238E27FC236}">
                  <a16:creationId xmlns:a16="http://schemas.microsoft.com/office/drawing/2014/main" id="{BA894316-677B-4B51-AF19-0D3FAF96A7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6" name="Freeform: Shape 285">
              <a:extLst>
                <a:ext uri="{FF2B5EF4-FFF2-40B4-BE49-F238E27FC236}">
                  <a16:creationId xmlns:a16="http://schemas.microsoft.com/office/drawing/2014/main" id="{07FDE9AD-8F5A-44B0-AC7E-30148150D0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7" name="Freeform: Shape 286">
              <a:extLst>
                <a:ext uri="{FF2B5EF4-FFF2-40B4-BE49-F238E27FC236}">
                  <a16:creationId xmlns:a16="http://schemas.microsoft.com/office/drawing/2014/main" id="{A4D0E6BA-489D-4EA4-994E-225F7D078B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8" name="Freeform: Shape 287">
              <a:extLst>
                <a:ext uri="{FF2B5EF4-FFF2-40B4-BE49-F238E27FC236}">
                  <a16:creationId xmlns:a16="http://schemas.microsoft.com/office/drawing/2014/main" id="{7EDFBCCB-EC92-4860-BBDB-2EC6355FEE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9" name="Freeform: Shape 288">
              <a:extLst>
                <a:ext uri="{FF2B5EF4-FFF2-40B4-BE49-F238E27FC236}">
                  <a16:creationId xmlns:a16="http://schemas.microsoft.com/office/drawing/2014/main" id="{459DBA8E-2EB0-4C51-A161-2C595B89D4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0" name="Freeform: Shape 289">
              <a:extLst>
                <a:ext uri="{FF2B5EF4-FFF2-40B4-BE49-F238E27FC236}">
                  <a16:creationId xmlns:a16="http://schemas.microsoft.com/office/drawing/2014/main" id="{FB1BA285-9A95-49B7-A098-F38400D92B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4062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1" name="Freeform: Shape 290">
              <a:extLst>
                <a:ext uri="{FF2B5EF4-FFF2-40B4-BE49-F238E27FC236}">
                  <a16:creationId xmlns:a16="http://schemas.microsoft.com/office/drawing/2014/main" id="{D29C405E-90F5-4AB5-8B5F-3CA2F1815A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2" name="Freeform: Shape 291">
              <a:extLst>
                <a:ext uri="{FF2B5EF4-FFF2-40B4-BE49-F238E27FC236}">
                  <a16:creationId xmlns:a16="http://schemas.microsoft.com/office/drawing/2014/main" id="{F7214FFD-3321-412F-9CA5-4BC6E874F9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3" name="Freeform: Shape 292">
              <a:extLst>
                <a:ext uri="{FF2B5EF4-FFF2-40B4-BE49-F238E27FC236}">
                  <a16:creationId xmlns:a16="http://schemas.microsoft.com/office/drawing/2014/main" id="{5F16C3D8-64A1-443D-92A7-EA97518A63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4" name="Freeform: Shape 293">
              <a:extLst>
                <a:ext uri="{FF2B5EF4-FFF2-40B4-BE49-F238E27FC236}">
                  <a16:creationId xmlns:a16="http://schemas.microsoft.com/office/drawing/2014/main" id="{7E4EFAB9-436A-4B6B-A16B-8DA3F614A8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5" name="Freeform: Shape 294">
              <a:extLst>
                <a:ext uri="{FF2B5EF4-FFF2-40B4-BE49-F238E27FC236}">
                  <a16:creationId xmlns:a16="http://schemas.microsoft.com/office/drawing/2014/main" id="{037DDFC3-D7A5-443D-8417-D723296DA7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6" name="Freeform: Shape 295">
              <a:extLst>
                <a:ext uri="{FF2B5EF4-FFF2-40B4-BE49-F238E27FC236}">
                  <a16:creationId xmlns:a16="http://schemas.microsoft.com/office/drawing/2014/main" id="{253AC142-F4B4-47E8-BBEE-F7D0F8547F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7" name="Freeform: Shape 296">
              <a:extLst>
                <a:ext uri="{FF2B5EF4-FFF2-40B4-BE49-F238E27FC236}">
                  <a16:creationId xmlns:a16="http://schemas.microsoft.com/office/drawing/2014/main" id="{890AAA82-94E2-41D0-AE92-9C87195CCB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9977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8" name="Freeform: Shape 297">
              <a:extLst>
                <a:ext uri="{FF2B5EF4-FFF2-40B4-BE49-F238E27FC236}">
                  <a16:creationId xmlns:a16="http://schemas.microsoft.com/office/drawing/2014/main" id="{FD33B856-EF4E-40FC-BDA0-9E26203D03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9" name="Freeform: Shape 298">
              <a:extLst>
                <a:ext uri="{FF2B5EF4-FFF2-40B4-BE49-F238E27FC236}">
                  <a16:creationId xmlns:a16="http://schemas.microsoft.com/office/drawing/2014/main" id="{24AEBF58-C8A2-4D00-9AFB-B5012AEA36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0" name="Freeform: Shape 299">
              <a:extLst>
                <a:ext uri="{FF2B5EF4-FFF2-40B4-BE49-F238E27FC236}">
                  <a16:creationId xmlns:a16="http://schemas.microsoft.com/office/drawing/2014/main" id="{21270E55-4211-4529-BDC3-29B80BDF50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1" name="Freeform: Shape 300">
              <a:extLst>
                <a:ext uri="{FF2B5EF4-FFF2-40B4-BE49-F238E27FC236}">
                  <a16:creationId xmlns:a16="http://schemas.microsoft.com/office/drawing/2014/main" id="{16DD7E91-EFBB-4DD7-B30F-4A13C20BED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2" name="Freeform: Shape 301">
              <a:extLst>
                <a:ext uri="{FF2B5EF4-FFF2-40B4-BE49-F238E27FC236}">
                  <a16:creationId xmlns:a16="http://schemas.microsoft.com/office/drawing/2014/main" id="{96260F31-66FB-4E2C-801E-701C2B859A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3" name="Freeform: Shape 302">
              <a:extLst>
                <a:ext uri="{FF2B5EF4-FFF2-40B4-BE49-F238E27FC236}">
                  <a16:creationId xmlns:a16="http://schemas.microsoft.com/office/drawing/2014/main" id="{B5FEE1C9-3961-4400-AD3E-B5AD93A474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4" name="Freeform: Shape 303">
              <a:extLst>
                <a:ext uri="{FF2B5EF4-FFF2-40B4-BE49-F238E27FC236}">
                  <a16:creationId xmlns:a16="http://schemas.microsoft.com/office/drawing/2014/main" id="{34E1BE05-269F-4A13-99FE-2A973A0E77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7" y="365901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5" name="Freeform: Shape 304">
              <a:extLst>
                <a:ext uri="{FF2B5EF4-FFF2-40B4-BE49-F238E27FC236}">
                  <a16:creationId xmlns:a16="http://schemas.microsoft.com/office/drawing/2014/main" id="{2D591FBD-65C6-46C4-AF19-875D652DCF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2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6" name="Freeform: Shape 305">
              <a:extLst>
                <a:ext uri="{FF2B5EF4-FFF2-40B4-BE49-F238E27FC236}">
                  <a16:creationId xmlns:a16="http://schemas.microsoft.com/office/drawing/2014/main" id="{85F7E635-CB45-4346-BBFB-10FF0576AF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2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7" name="Freeform: Shape 306">
              <a:extLst>
                <a:ext uri="{FF2B5EF4-FFF2-40B4-BE49-F238E27FC236}">
                  <a16:creationId xmlns:a16="http://schemas.microsoft.com/office/drawing/2014/main" id="{3BDAC885-F0B3-4D66-8587-4384652983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8" name="Freeform: Shape 307">
              <a:extLst>
                <a:ext uri="{FF2B5EF4-FFF2-40B4-BE49-F238E27FC236}">
                  <a16:creationId xmlns:a16="http://schemas.microsoft.com/office/drawing/2014/main" id="{3427A7E1-71C9-42CC-9CAF-53642DC4D0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9" name="Freeform: Shape 308">
              <a:extLst>
                <a:ext uri="{FF2B5EF4-FFF2-40B4-BE49-F238E27FC236}">
                  <a16:creationId xmlns:a16="http://schemas.microsoft.com/office/drawing/2014/main" id="{20BF60C4-2E5D-473E-96B6-D22BB8536F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0" name="Freeform: Shape 309">
              <a:extLst>
                <a:ext uri="{FF2B5EF4-FFF2-40B4-BE49-F238E27FC236}">
                  <a16:creationId xmlns:a16="http://schemas.microsoft.com/office/drawing/2014/main" id="{C4703732-1088-4448-ACC0-D8BD901B2C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1" name="Freeform: Shape 310">
              <a:extLst>
                <a:ext uri="{FF2B5EF4-FFF2-40B4-BE49-F238E27FC236}">
                  <a16:creationId xmlns:a16="http://schemas.microsoft.com/office/drawing/2014/main" id="{6777D706-23BF-4962-98D3-D5AE7DF4EC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9" y="371816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2" name="Freeform: Shape 311">
              <a:extLst>
                <a:ext uri="{FF2B5EF4-FFF2-40B4-BE49-F238E27FC236}">
                  <a16:creationId xmlns:a16="http://schemas.microsoft.com/office/drawing/2014/main" id="{783FF777-4C59-44D0-9441-2B40E0A70E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3" name="Freeform: Shape 312">
              <a:extLst>
                <a:ext uri="{FF2B5EF4-FFF2-40B4-BE49-F238E27FC236}">
                  <a16:creationId xmlns:a16="http://schemas.microsoft.com/office/drawing/2014/main" id="{2037F33C-65F4-44B6-9CB2-D32D1552C6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4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4" name="Freeform: Shape 313">
              <a:extLst>
                <a:ext uri="{FF2B5EF4-FFF2-40B4-BE49-F238E27FC236}">
                  <a16:creationId xmlns:a16="http://schemas.microsoft.com/office/drawing/2014/main" id="{E73BA403-F3FD-4D76-A516-5698375D64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5" name="Freeform: Shape 314">
              <a:extLst>
                <a:ext uri="{FF2B5EF4-FFF2-40B4-BE49-F238E27FC236}">
                  <a16:creationId xmlns:a16="http://schemas.microsoft.com/office/drawing/2014/main" id="{0AF0D29B-415A-4327-A4B4-B5DC8F0AC0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6" name="Freeform: Shape 315">
              <a:extLst>
                <a:ext uri="{FF2B5EF4-FFF2-40B4-BE49-F238E27FC236}">
                  <a16:creationId xmlns:a16="http://schemas.microsoft.com/office/drawing/2014/main" id="{374A9388-F55E-4F94-817D-5BFF0B59E7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7" name="Freeform: Shape 316">
              <a:extLst>
                <a:ext uri="{FF2B5EF4-FFF2-40B4-BE49-F238E27FC236}">
                  <a16:creationId xmlns:a16="http://schemas.microsoft.com/office/drawing/2014/main" id="{30C52183-F223-4E0A-B713-C91589CEB8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5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8" name="Freeform: Shape 317">
              <a:extLst>
                <a:ext uri="{FF2B5EF4-FFF2-40B4-BE49-F238E27FC236}">
                  <a16:creationId xmlns:a16="http://schemas.microsoft.com/office/drawing/2014/main" id="{A6BEE030-DC6B-4CB1-A01B-95CC825525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40" y="377741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9" name="Freeform: Shape 318">
              <a:extLst>
                <a:ext uri="{FF2B5EF4-FFF2-40B4-BE49-F238E27FC236}">
                  <a16:creationId xmlns:a16="http://schemas.microsoft.com/office/drawing/2014/main" id="{2D41CF67-37BB-443C-85CF-2A05174FD4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5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0" name="Freeform: Shape 319">
              <a:extLst>
                <a:ext uri="{FF2B5EF4-FFF2-40B4-BE49-F238E27FC236}">
                  <a16:creationId xmlns:a16="http://schemas.microsoft.com/office/drawing/2014/main" id="{65A449CF-396F-45B8-B268-6824A4E89B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6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1" name="Freeform: Shape 320">
              <a:extLst>
                <a:ext uri="{FF2B5EF4-FFF2-40B4-BE49-F238E27FC236}">
                  <a16:creationId xmlns:a16="http://schemas.microsoft.com/office/drawing/2014/main" id="{9C20A7EF-7013-4D6C-ADD8-868A931DF2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83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2" name="Freeform: Shape 321">
              <a:extLst>
                <a:ext uri="{FF2B5EF4-FFF2-40B4-BE49-F238E27FC236}">
                  <a16:creationId xmlns:a16="http://schemas.microsoft.com/office/drawing/2014/main" id="{F787692C-3BA9-4D4D-82F8-E497797AAE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35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3" name="Freeform: Shape 322">
              <a:extLst>
                <a:ext uri="{FF2B5EF4-FFF2-40B4-BE49-F238E27FC236}">
                  <a16:creationId xmlns:a16="http://schemas.microsoft.com/office/drawing/2014/main" id="{A6D539D6-A55E-40F5-83AC-A773405241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82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4" name="Freeform: Shape 323">
              <a:extLst>
                <a:ext uri="{FF2B5EF4-FFF2-40B4-BE49-F238E27FC236}">
                  <a16:creationId xmlns:a16="http://schemas.microsoft.com/office/drawing/2014/main" id="{D4D7922F-CA55-4202-B99F-ED303E7044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31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5" name="Freeform: Shape 324">
              <a:extLst>
                <a:ext uri="{FF2B5EF4-FFF2-40B4-BE49-F238E27FC236}">
                  <a16:creationId xmlns:a16="http://schemas.microsoft.com/office/drawing/2014/main" id="{4120C846-A602-4B6C-9C07-11D2B0F8A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481374"/>
              <a:ext cx="14097" cy="14096"/>
            </a:xfrm>
            <a:custGeom>
              <a:avLst/>
              <a:gdLst>
                <a:gd name="connsiteX0" fmla="*/ 14097 w 14097"/>
                <a:gd name="connsiteY0" fmla="*/ 7049 h 14096"/>
                <a:gd name="connsiteX1" fmla="*/ 7049 w 14097"/>
                <a:gd name="connsiteY1" fmla="*/ 14097 h 14096"/>
                <a:gd name="connsiteX2" fmla="*/ 0 w 14097"/>
                <a:gd name="connsiteY2" fmla="*/ 7049 h 14096"/>
                <a:gd name="connsiteX3" fmla="*/ 7049 w 14097"/>
                <a:gd name="connsiteY3" fmla="*/ 0 h 14096"/>
                <a:gd name="connsiteX4" fmla="*/ 14097 w 14097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6" name="Freeform: Shape 325">
              <a:extLst>
                <a:ext uri="{FF2B5EF4-FFF2-40B4-BE49-F238E27FC236}">
                  <a16:creationId xmlns:a16="http://schemas.microsoft.com/office/drawing/2014/main" id="{84B5D527-4684-45F5-84CE-73642492DB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7" name="Freeform: Shape 326">
              <a:extLst>
                <a:ext uri="{FF2B5EF4-FFF2-40B4-BE49-F238E27FC236}">
                  <a16:creationId xmlns:a16="http://schemas.microsoft.com/office/drawing/2014/main" id="{FF31CF21-8169-4D45-A115-9CF8D37189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9 w 14096"/>
                <a:gd name="connsiteY1" fmla="*/ 14097 h 14096"/>
                <a:gd name="connsiteX2" fmla="*/ 0 w 14096"/>
                <a:gd name="connsiteY2" fmla="*/ 7049 h 14096"/>
                <a:gd name="connsiteX3" fmla="*/ 7049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8" name="Freeform: Shape 327">
              <a:extLst>
                <a:ext uri="{FF2B5EF4-FFF2-40B4-BE49-F238E27FC236}">
                  <a16:creationId xmlns:a16="http://schemas.microsoft.com/office/drawing/2014/main" id="{DA8762B9-9CD8-4676-93F5-6C9358A940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9" name="Freeform: Shape 328">
              <a:extLst>
                <a:ext uri="{FF2B5EF4-FFF2-40B4-BE49-F238E27FC236}">
                  <a16:creationId xmlns:a16="http://schemas.microsoft.com/office/drawing/2014/main" id="{A183E80A-70D1-4F52-A92D-D396648CCB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0" name="Freeform: Shape 329">
              <a:extLst>
                <a:ext uri="{FF2B5EF4-FFF2-40B4-BE49-F238E27FC236}">
                  <a16:creationId xmlns:a16="http://schemas.microsoft.com/office/drawing/2014/main" id="{83FBB0F7-E17E-4890-9B66-3625BA1468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48137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1" name="Freeform: Shape 330">
              <a:extLst>
                <a:ext uri="{FF2B5EF4-FFF2-40B4-BE49-F238E27FC236}">
                  <a16:creationId xmlns:a16="http://schemas.microsoft.com/office/drawing/2014/main" id="{708E7BF1-2D4D-44AB-A5CC-0ED91B8462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40622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2" name="Freeform: Shape 331">
              <a:extLst>
                <a:ext uri="{FF2B5EF4-FFF2-40B4-BE49-F238E27FC236}">
                  <a16:creationId xmlns:a16="http://schemas.microsoft.com/office/drawing/2014/main" id="{4B468C4E-6F63-4172-AE1F-8965744DBC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4062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3" name="Freeform: Shape 332">
              <a:extLst>
                <a:ext uri="{FF2B5EF4-FFF2-40B4-BE49-F238E27FC236}">
                  <a16:creationId xmlns:a16="http://schemas.microsoft.com/office/drawing/2014/main" id="{974C7149-F567-4D55-8F48-511DCF3A81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406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4" name="Freeform: Shape 333">
              <a:extLst>
                <a:ext uri="{FF2B5EF4-FFF2-40B4-BE49-F238E27FC236}">
                  <a16:creationId xmlns:a16="http://schemas.microsoft.com/office/drawing/2014/main" id="{54A551FA-7E10-4D28-9A10-B9A06C0780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4062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5" name="Freeform: Shape 334">
              <a:extLst>
                <a:ext uri="{FF2B5EF4-FFF2-40B4-BE49-F238E27FC236}">
                  <a16:creationId xmlns:a16="http://schemas.microsoft.com/office/drawing/2014/main" id="{1D04F3C0-CE2C-4B8D-A5BD-0E994FD8D9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4063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6" name="Freeform: Shape 335">
              <a:extLst>
                <a:ext uri="{FF2B5EF4-FFF2-40B4-BE49-F238E27FC236}">
                  <a16:creationId xmlns:a16="http://schemas.microsoft.com/office/drawing/2014/main" id="{D2EA9230-DD52-48A9-B268-56744EA506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40631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7" name="Freeform: Shape 336">
              <a:extLst>
                <a:ext uri="{FF2B5EF4-FFF2-40B4-BE49-F238E27FC236}">
                  <a16:creationId xmlns:a16="http://schemas.microsoft.com/office/drawing/2014/main" id="{043A05F5-A8CF-4D01-AF12-95D1ECAE46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99781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8" name="Freeform: Shape 337">
              <a:extLst>
                <a:ext uri="{FF2B5EF4-FFF2-40B4-BE49-F238E27FC236}">
                  <a16:creationId xmlns:a16="http://schemas.microsoft.com/office/drawing/2014/main" id="{1F47C6BC-BD1A-4291-B018-05E5A72E4B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9" name="Freeform: Shape 338">
              <a:extLst>
                <a:ext uri="{FF2B5EF4-FFF2-40B4-BE49-F238E27FC236}">
                  <a16:creationId xmlns:a16="http://schemas.microsoft.com/office/drawing/2014/main" id="{E5B89844-FD17-4048-A3F5-35E390C6EF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0" name="Freeform: Shape 339">
              <a:extLst>
                <a:ext uri="{FF2B5EF4-FFF2-40B4-BE49-F238E27FC236}">
                  <a16:creationId xmlns:a16="http://schemas.microsoft.com/office/drawing/2014/main" id="{B5593F34-8B0E-4D34-9781-B594E2F5D7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1" name="Freeform: Shape 340">
              <a:extLst>
                <a:ext uri="{FF2B5EF4-FFF2-40B4-BE49-F238E27FC236}">
                  <a16:creationId xmlns:a16="http://schemas.microsoft.com/office/drawing/2014/main" id="{4428E4BB-2263-4D19-8254-C9B54B8565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9978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2" name="Freeform: Shape 341">
              <a:extLst>
                <a:ext uri="{FF2B5EF4-FFF2-40B4-BE49-F238E27FC236}">
                  <a16:creationId xmlns:a16="http://schemas.microsoft.com/office/drawing/2014/main" id="{2366216E-6EA2-4872-8370-C5EC22520F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9978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3" name="Freeform: Shape 342">
              <a:extLst>
                <a:ext uri="{FF2B5EF4-FFF2-40B4-BE49-F238E27FC236}">
                  <a16:creationId xmlns:a16="http://schemas.microsoft.com/office/drawing/2014/main" id="{D66F8E3F-BF33-4F99-A1F0-EB5885BF2C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659026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4" name="Freeform: Shape 343">
              <a:extLst>
                <a:ext uri="{FF2B5EF4-FFF2-40B4-BE49-F238E27FC236}">
                  <a16:creationId xmlns:a16="http://schemas.microsoft.com/office/drawing/2014/main" id="{EB506747-ED9D-43EA-BD67-DF7971849E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5" name="Freeform: Shape 344">
              <a:extLst>
                <a:ext uri="{FF2B5EF4-FFF2-40B4-BE49-F238E27FC236}">
                  <a16:creationId xmlns:a16="http://schemas.microsoft.com/office/drawing/2014/main" id="{AC803CE8-FFF7-40EA-AF62-102724C324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6" name="Freeform: Shape 345">
              <a:extLst>
                <a:ext uri="{FF2B5EF4-FFF2-40B4-BE49-F238E27FC236}">
                  <a16:creationId xmlns:a16="http://schemas.microsoft.com/office/drawing/2014/main" id="{7EF6FFCA-06CC-4395-AEB0-425719A42D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7" name="Freeform: Shape 346">
              <a:extLst>
                <a:ext uri="{FF2B5EF4-FFF2-40B4-BE49-F238E27FC236}">
                  <a16:creationId xmlns:a16="http://schemas.microsoft.com/office/drawing/2014/main" id="{0D95F285-AAC0-4F32-8665-2677878BD3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8" name="Freeform: Shape 347">
              <a:extLst>
                <a:ext uri="{FF2B5EF4-FFF2-40B4-BE49-F238E27FC236}">
                  <a16:creationId xmlns:a16="http://schemas.microsoft.com/office/drawing/2014/main" id="{8DFCCA2E-BF12-4D26-A5A4-A03387546A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9" name="Freeform: Shape 348">
              <a:extLst>
                <a:ext uri="{FF2B5EF4-FFF2-40B4-BE49-F238E27FC236}">
                  <a16:creationId xmlns:a16="http://schemas.microsoft.com/office/drawing/2014/main" id="{2ABEAC60-6AC3-4D6A-95F9-2E79F6BE00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718177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0" name="Freeform: Shape 349">
              <a:extLst>
                <a:ext uri="{FF2B5EF4-FFF2-40B4-BE49-F238E27FC236}">
                  <a16:creationId xmlns:a16="http://schemas.microsoft.com/office/drawing/2014/main" id="{FA6015B7-49FE-4729-B2F4-585F0F305F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1" name="Freeform: Shape 350">
              <a:extLst>
                <a:ext uri="{FF2B5EF4-FFF2-40B4-BE49-F238E27FC236}">
                  <a16:creationId xmlns:a16="http://schemas.microsoft.com/office/drawing/2014/main" id="{D611DEB1-76FE-4625-9449-88E52D15F4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2" name="Freeform: Shape 351">
              <a:extLst>
                <a:ext uri="{FF2B5EF4-FFF2-40B4-BE49-F238E27FC236}">
                  <a16:creationId xmlns:a16="http://schemas.microsoft.com/office/drawing/2014/main" id="{97F031C1-1AA7-4CA7-ADD3-E0577626E1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3" name="Freeform: Shape 352">
              <a:extLst>
                <a:ext uri="{FF2B5EF4-FFF2-40B4-BE49-F238E27FC236}">
                  <a16:creationId xmlns:a16="http://schemas.microsoft.com/office/drawing/2014/main" id="{96F5D0CB-22E6-4536-8403-F42527F31F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71817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4" name="Freeform: Shape 353">
              <a:extLst>
                <a:ext uri="{FF2B5EF4-FFF2-40B4-BE49-F238E27FC236}">
                  <a16:creationId xmlns:a16="http://schemas.microsoft.com/office/drawing/2014/main" id="{A32718AB-7401-4F66-9C77-E06C3CF7CD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71817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5" name="Freeform: Shape 354">
              <a:extLst>
                <a:ext uri="{FF2B5EF4-FFF2-40B4-BE49-F238E27FC236}">
                  <a16:creationId xmlns:a16="http://schemas.microsoft.com/office/drawing/2014/main" id="{85B6B5F1-D1E4-45A3-8117-348D02D2A3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2" y="3777419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6" name="Freeform: Shape 355">
              <a:extLst>
                <a:ext uri="{FF2B5EF4-FFF2-40B4-BE49-F238E27FC236}">
                  <a16:creationId xmlns:a16="http://schemas.microsoft.com/office/drawing/2014/main" id="{534869FD-184C-42DB-B9DA-293DB67E5E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2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7" name="Freeform: Shape 356">
              <a:extLst>
                <a:ext uri="{FF2B5EF4-FFF2-40B4-BE49-F238E27FC236}">
                  <a16:creationId xmlns:a16="http://schemas.microsoft.com/office/drawing/2014/main" id="{A781504F-CAFD-4201-B288-8B4A809B43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8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8" name="Freeform: Shape 357">
              <a:extLst>
                <a:ext uri="{FF2B5EF4-FFF2-40B4-BE49-F238E27FC236}">
                  <a16:creationId xmlns:a16="http://schemas.microsoft.com/office/drawing/2014/main" id="{D9FC8348-2BA6-4631-8AA7-D63CD898C5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4" y="3777383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9" name="Freeform: Shape 358">
              <a:extLst>
                <a:ext uri="{FF2B5EF4-FFF2-40B4-BE49-F238E27FC236}">
                  <a16:creationId xmlns:a16="http://schemas.microsoft.com/office/drawing/2014/main" id="{C1AF95A2-64EA-45E2-A43B-1EBD569109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87" y="377742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0" name="Freeform: Shape 359">
              <a:extLst>
                <a:ext uri="{FF2B5EF4-FFF2-40B4-BE49-F238E27FC236}">
                  <a16:creationId xmlns:a16="http://schemas.microsoft.com/office/drawing/2014/main" id="{CFC80050-240D-434A-BFCB-DE4DA4FAFB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4" y="37774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8BA6DF-145D-1E22-1D02-A520E3E62C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77270" y="1130846"/>
            <a:ext cx="4974771" cy="4351338"/>
          </a:xfrm>
        </p:spPr>
        <p:txBody>
          <a:bodyPr>
            <a:normAutofit/>
          </a:bodyPr>
          <a:lstStyle/>
          <a:p>
            <a:r>
              <a:rPr lang="en-GB" sz="2000">
                <a:solidFill>
                  <a:schemeClr val="bg1"/>
                </a:solidFill>
              </a:rPr>
              <a:t>S.1 – S.4 allows that where there is an express trust of land – delegation can take place if the  trustee is also the beneficiary. </a:t>
            </a:r>
          </a:p>
          <a:p>
            <a:endParaRPr lang="en-GB" sz="2000">
              <a:solidFill>
                <a:schemeClr val="bg1"/>
              </a:solidFill>
            </a:endParaRPr>
          </a:p>
          <a:p>
            <a:r>
              <a:rPr lang="en-GB" sz="2000">
                <a:solidFill>
                  <a:schemeClr val="bg1"/>
                </a:solidFill>
              </a:rPr>
              <a:t>Key changes – SS.5-6 amends S.25 TA 1925. </a:t>
            </a:r>
          </a:p>
          <a:p>
            <a:endParaRPr lang="en-GB" sz="2000">
              <a:solidFill>
                <a:schemeClr val="bg1"/>
              </a:solidFill>
            </a:endParaRPr>
          </a:p>
          <a:p>
            <a:r>
              <a:rPr lang="en-GB" sz="2000">
                <a:solidFill>
                  <a:schemeClr val="bg1"/>
                </a:solidFill>
              </a:rPr>
              <a:t>Other relevant subsections include 7 and 9. </a:t>
            </a:r>
          </a:p>
          <a:p>
            <a:endParaRPr lang="en-GB" sz="2000">
              <a:solidFill>
                <a:schemeClr val="bg1"/>
              </a:solidFill>
            </a:endParaRPr>
          </a:p>
          <a:p>
            <a:r>
              <a:rPr lang="en-GB" sz="2000">
                <a:solidFill>
                  <a:schemeClr val="bg1"/>
                </a:solidFill>
              </a:rPr>
              <a:t>And S.10. </a:t>
            </a:r>
          </a:p>
        </p:txBody>
      </p:sp>
    </p:spTree>
    <p:extLst>
      <p:ext uri="{BB962C8B-B14F-4D97-AF65-F5344CB8AC3E}">
        <p14:creationId xmlns:p14="http://schemas.microsoft.com/office/powerpoint/2010/main" val="8791205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7" name="Graphic 6" descr="Bank">
            <a:extLst>
              <a:ext uri="{FF2B5EF4-FFF2-40B4-BE49-F238E27FC236}">
                <a16:creationId xmlns:a16="http://schemas.microsoft.com/office/drawing/2014/main" id="{9268B10B-3053-BC86-69BE-76203EC7C74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720383" y="3104705"/>
            <a:ext cx="3217333" cy="3217333"/>
          </a:xfrm>
          <a:prstGeom prst="rect">
            <a:avLst/>
          </a:prstGeom>
        </p:spPr>
      </p:pic>
      <p:grpSp>
        <p:nvGrpSpPr>
          <p:cNvPr id="12" name="Group 11">
            <a:extLst>
              <a:ext uri="{FF2B5EF4-FFF2-40B4-BE49-F238E27FC236}">
                <a16:creationId xmlns:a16="http://schemas.microsoft.com/office/drawing/2014/main" id="{134CC3FF-7AA4-46F4-8B24-2F9383D86D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85511" y="805742"/>
            <a:ext cx="3647770" cy="3193211"/>
            <a:chOff x="1674895" y="1345036"/>
            <a:chExt cx="5428610" cy="4210939"/>
          </a:xfrm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275E42E8-8B96-4FF0-9DCC-7E2084C0FD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74895" y="1345036"/>
              <a:ext cx="5428610" cy="4210939"/>
            </a:xfrm>
            <a:prstGeom prst="rect">
              <a:avLst/>
            </a:prstGeom>
            <a:solidFill>
              <a:srgbClr val="FFFFFF"/>
            </a:solidFill>
            <a:ln w="28575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78FEA8A4-ED0E-429C-884B-1599153B8F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74895" y="1345036"/>
              <a:ext cx="5428610" cy="4210939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 w="285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CAEBFCD5-5356-4326-8D39-8235A46CD7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95315" y="685805"/>
            <a:ext cx="3624947" cy="3193211"/>
          </a:xfrm>
          <a:prstGeom prst="rect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202635-ABB9-75FF-BE3C-63013E10A2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0584" y="859808"/>
            <a:ext cx="3543197" cy="2878986"/>
          </a:xfrm>
        </p:spPr>
        <p:txBody>
          <a:bodyPr>
            <a:normAutofit/>
          </a:bodyPr>
          <a:lstStyle/>
          <a:p>
            <a:pPr algn="ctr"/>
            <a:r>
              <a:rPr lang="en-GB" b="1" i="1" u="sng">
                <a:solidFill>
                  <a:schemeClr val="bg1"/>
                </a:solidFill>
              </a:rPr>
              <a:t>Power of advancement </a:t>
            </a:r>
          </a:p>
        </p:txBody>
      </p:sp>
      <p:grpSp>
        <p:nvGrpSpPr>
          <p:cNvPr id="18" name="Graphic 4">
            <a:extLst>
              <a:ext uri="{FF2B5EF4-FFF2-40B4-BE49-F238E27FC236}">
                <a16:creationId xmlns:a16="http://schemas.microsoft.com/office/drawing/2014/main" id="{5F2AA49C-5AC0-41C7-BFAF-74B8D8293C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89048" y="2335801"/>
            <a:ext cx="849365" cy="849366"/>
            <a:chOff x="5829300" y="3162300"/>
            <a:chExt cx="532256" cy="532257"/>
          </a:xfrm>
          <a:solidFill>
            <a:srgbClr val="FFFFFF"/>
          </a:solidFill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88A750A0-64B5-41B2-B525-A914EB40B3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F8216C77-85C1-4BDC-87A8-7E75933205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471AED48-754E-41AC-9ECC-DB25976447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48005417-D297-404F-82A5-8C4393E85F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17F942D6-2D0C-4894-81F0-6F81714BA4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4FAD802E-9670-4B80-876B-3FF64D29A1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838AF437-0BFB-40E4-ADA0-5749919AAC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F8BC9C3D-CBBE-4D29-9DAC-98B3CAF397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A7016629-22ED-494E-9205-594895DA95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BFF3CC1E-0ED4-4599-9B4E-F057769B96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065A4B3A-F9A7-4FA6-A7F3-EA08E0BA15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783B6A14-A56D-4B95-8395-89CF53A09B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49F0868B-B193-43B6-BB1E-1FF72993EA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grpSp>
        <p:nvGrpSpPr>
          <p:cNvPr id="33" name="Graphic 4">
            <a:extLst>
              <a:ext uri="{FF2B5EF4-FFF2-40B4-BE49-F238E27FC236}">
                <a16:creationId xmlns:a16="http://schemas.microsoft.com/office/drawing/2014/main" id="{BB32367D-C4F2-49D5-A586-298C7CA821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89048" y="2335801"/>
            <a:ext cx="849365" cy="849366"/>
            <a:chOff x="5829300" y="3162300"/>
            <a:chExt cx="532256" cy="532257"/>
          </a:xfrm>
          <a:solidFill>
            <a:schemeClr val="bg1"/>
          </a:solidFill>
        </p:grpSpPr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E1FF7EE7-ACA2-4BFF-BA75-7FAE93FBB6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8647462E-B5E8-4F02-A1E4-BD0380A224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412CE109-6153-414A-B2D6-C4F9C6FA2E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DAF530F5-D68D-4BC8-8984-F1A8B5DEB6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2EB69747-F9DD-4B80-B488-D5565D0BC6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73AFB787-B8A4-4269-9DA9-FF4A660303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6E682D93-25A6-4D91-9A81-3F247BBEE3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9D5F48B5-53B4-4DA8-B929-6AFF506589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8CA195A3-2A74-4D13-A1B8-24765E26BF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B98F1918-C39D-4713-AB21-685A944355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33592273-DEE6-42E1-B824-11D5443323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12D6F82B-B619-4D8B-85AE-0E57103BA0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6246C574-90D4-412B-9444-203F7C83CD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B8A83F-DE43-9C67-669A-7EE6E21E63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77270" y="685805"/>
            <a:ext cx="4974771" cy="5534019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Payment or application of capital – for the benefit of the beneficiaries before they can utilise the trust. </a:t>
            </a:r>
          </a:p>
          <a:p>
            <a:r>
              <a:rPr lang="en-GB" dirty="0">
                <a:solidFill>
                  <a:schemeClr val="bg1"/>
                </a:solidFill>
              </a:rPr>
              <a:t>Discretionary power given by law or trust instrument. </a:t>
            </a:r>
          </a:p>
          <a:p>
            <a:r>
              <a:rPr lang="en-GB" dirty="0">
                <a:solidFill>
                  <a:schemeClr val="bg1"/>
                </a:solidFill>
              </a:rPr>
              <a:t>Key piece of legislation; Trustees Act 1925, S. 32. </a:t>
            </a:r>
          </a:p>
          <a:p>
            <a:r>
              <a:rPr lang="en-GB" dirty="0">
                <a:solidFill>
                  <a:schemeClr val="bg1"/>
                </a:solidFill>
              </a:rPr>
              <a:t>Advanced capital – no – life tenant. 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1285671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AEBFCD5-5356-4326-8D39-8235A46CD7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0809" y="1187311"/>
            <a:ext cx="5089552" cy="4483379"/>
          </a:xfrm>
          <a:prstGeom prst="rect">
            <a:avLst/>
          </a:pr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6814848-248A-47DD-88E0-95099D951E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5301" y="1178924"/>
            <a:ext cx="5089552" cy="4483379"/>
          </a:xfrm>
          <a:prstGeom prst="rect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18BDA89-0D2C-4C4E-99F6-D7A220FE48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3787" y="1130846"/>
            <a:ext cx="5039475" cy="4439266"/>
          </a:xfrm>
          <a:prstGeom prst="rect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6" name="Graphic 38">
            <a:extLst>
              <a:ext uri="{FF2B5EF4-FFF2-40B4-BE49-F238E27FC236}">
                <a16:creationId xmlns:a16="http://schemas.microsoft.com/office/drawing/2014/main" id="{6B67BE95-96EF-433C-9F29-B0732AA6B6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3040" y="1424181"/>
            <a:ext cx="1355538" cy="503582"/>
            <a:chOff x="2267504" y="2540250"/>
            <a:chExt cx="1990951" cy="739640"/>
          </a:xfrm>
          <a:solidFill>
            <a:schemeClr val="bg1"/>
          </a:solidFill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AD324976-1596-4B76-A61C-5626816B24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54025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5835 h 286230"/>
                <a:gd name="connsiteX8" fmla="*/ 255835 w 1990951"/>
                <a:gd name="connsiteY8" fmla="*/ 0 h 286230"/>
                <a:gd name="connsiteX9" fmla="*/ 504071 w 1990951"/>
                <a:gd name="connsiteY9" fmla="*/ 245703 h 286230"/>
                <a:gd name="connsiteX10" fmla="*/ 749773 w 1990951"/>
                <a:gd name="connsiteY10" fmla="*/ 0 h 286230"/>
                <a:gd name="connsiteX11" fmla="*/ 995476 w 1990951"/>
                <a:gd name="connsiteY11" fmla="*/ 245703 h 286230"/>
                <a:gd name="connsiteX12" fmla="*/ 1243712 w 1990951"/>
                <a:gd name="connsiteY12" fmla="*/ 0 h 286230"/>
                <a:gd name="connsiteX13" fmla="*/ 1489414 w 1990951"/>
                <a:gd name="connsiteY13" fmla="*/ 245703 h 286230"/>
                <a:gd name="connsiteX14" fmla="*/ 1735117 w 1990951"/>
                <a:gd name="connsiteY14" fmla="*/ 0 h 286230"/>
                <a:gd name="connsiteX15" fmla="*/ 1990952 w 1990951"/>
                <a:gd name="connsiteY15" fmla="*/ 255835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5835"/>
                  </a:lnTo>
                  <a:lnTo>
                    <a:pt x="255835" y="0"/>
                  </a:lnTo>
                  <a:lnTo>
                    <a:pt x="504071" y="245703"/>
                  </a:lnTo>
                  <a:lnTo>
                    <a:pt x="749773" y="0"/>
                  </a:lnTo>
                  <a:lnTo>
                    <a:pt x="995476" y="245703"/>
                  </a:lnTo>
                  <a:lnTo>
                    <a:pt x="1243712" y="0"/>
                  </a:lnTo>
                  <a:lnTo>
                    <a:pt x="1489414" y="245703"/>
                  </a:lnTo>
                  <a:lnTo>
                    <a:pt x="1735117" y="0"/>
                  </a:lnTo>
                  <a:lnTo>
                    <a:pt x="1990952" y="255835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C44DEF24-FB22-48A2-8257-B97AD7E1AA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99366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8368 h 286230"/>
                <a:gd name="connsiteX8" fmla="*/ 255835 w 1990951"/>
                <a:gd name="connsiteY8" fmla="*/ 0 h 286230"/>
                <a:gd name="connsiteX9" fmla="*/ 504071 w 1990951"/>
                <a:gd name="connsiteY9" fmla="*/ 248236 h 286230"/>
                <a:gd name="connsiteX10" fmla="*/ 749773 w 1990951"/>
                <a:gd name="connsiteY10" fmla="*/ 0 h 286230"/>
                <a:gd name="connsiteX11" fmla="*/ 995476 w 1990951"/>
                <a:gd name="connsiteY11" fmla="*/ 248236 h 286230"/>
                <a:gd name="connsiteX12" fmla="*/ 1243712 w 1990951"/>
                <a:gd name="connsiteY12" fmla="*/ 0 h 286230"/>
                <a:gd name="connsiteX13" fmla="*/ 1489414 w 1990951"/>
                <a:gd name="connsiteY13" fmla="*/ 248236 h 286230"/>
                <a:gd name="connsiteX14" fmla="*/ 1735117 w 1990951"/>
                <a:gd name="connsiteY14" fmla="*/ 0 h 286230"/>
                <a:gd name="connsiteX15" fmla="*/ 1990952 w 1990951"/>
                <a:gd name="connsiteY15" fmla="*/ 258368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8368"/>
                  </a:lnTo>
                  <a:lnTo>
                    <a:pt x="255835" y="0"/>
                  </a:lnTo>
                  <a:lnTo>
                    <a:pt x="504071" y="248236"/>
                  </a:lnTo>
                  <a:lnTo>
                    <a:pt x="749773" y="0"/>
                  </a:lnTo>
                  <a:lnTo>
                    <a:pt x="995476" y="248236"/>
                  </a:lnTo>
                  <a:lnTo>
                    <a:pt x="1243712" y="0"/>
                  </a:lnTo>
                  <a:lnTo>
                    <a:pt x="1489414" y="248236"/>
                  </a:lnTo>
                  <a:lnTo>
                    <a:pt x="1735117" y="0"/>
                  </a:lnTo>
                  <a:lnTo>
                    <a:pt x="1990952" y="258368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20" name="Graphic 212">
            <a:extLst>
              <a:ext uri="{FF2B5EF4-FFF2-40B4-BE49-F238E27FC236}">
                <a16:creationId xmlns:a16="http://schemas.microsoft.com/office/drawing/2014/main" id="{7CE98B01-ED41-482F-AFA1-19C7FA7C04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02502" y="629793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2" name="Graphic 212">
            <a:extLst>
              <a:ext uri="{FF2B5EF4-FFF2-40B4-BE49-F238E27FC236}">
                <a16:creationId xmlns:a16="http://schemas.microsoft.com/office/drawing/2014/main" id="{B9CABDD0-8DF6-4974-A224-9A2A817780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02502" y="629793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grpSp>
        <p:nvGrpSpPr>
          <p:cNvPr id="24" name="Graphic 4">
            <a:extLst>
              <a:ext uri="{FF2B5EF4-FFF2-40B4-BE49-F238E27FC236}">
                <a16:creationId xmlns:a16="http://schemas.microsoft.com/office/drawing/2014/main" id="{D6E8B984-55B9-4A62-A043-997D00F0AE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532680" y="5188771"/>
            <a:ext cx="1076787" cy="1076789"/>
            <a:chOff x="5829300" y="3162300"/>
            <a:chExt cx="532256" cy="532257"/>
          </a:xfrm>
          <a:solidFill>
            <a:schemeClr val="bg1"/>
          </a:solidFill>
        </p:grpSpPr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D4FAF4A8-82EB-4F6F-B601-43EBF0BD12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26F2473F-E069-4558-9B41-E285BBE030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FC9A4A76-2C9F-486C-9663-6A30A022DE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88431DC7-D4CB-479A-AFA4-5B0C597A2E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30755DA1-6F28-4612-A4A7-B915468C6D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4616ED79-5475-49E6-A5FE-8D9DB12FB0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21DCEB47-7140-4682-8DBF-7667BE28FC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EA931BD3-5A56-42F2-B6B5-647B28D1CF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820E4C8E-4190-498D-9556-6DA668A81F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54B2F30F-0B57-4D60-A087-CD6A471F68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FC5E8C73-ED41-4214-AEE6-3C5F493846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B1F94534-FE3E-476C-870B-E714E4A668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8DE6C1B0-4D58-4937-B2B7-B1207CA18F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FCA7237-3CC9-C0D7-A261-4687FA856B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391619"/>
            <a:ext cx="4905401" cy="4042196"/>
          </a:xfrm>
        </p:spPr>
        <p:txBody>
          <a:bodyPr>
            <a:normAutofit/>
          </a:bodyPr>
          <a:lstStyle/>
          <a:p>
            <a:pPr algn="ctr"/>
            <a:r>
              <a:rPr lang="en-GB" b="1" i="1" u="sng">
                <a:solidFill>
                  <a:schemeClr val="bg1"/>
                </a:solidFill>
              </a:rPr>
              <a:t>Power of advancement continued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D29FDC-8910-46C4-7BC9-A5EA603393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77270" y="1130846"/>
            <a:ext cx="4974771" cy="4351338"/>
          </a:xfrm>
        </p:spPr>
        <p:txBody>
          <a:bodyPr>
            <a:normAutofit/>
          </a:bodyPr>
          <a:lstStyle/>
          <a:p>
            <a:r>
              <a:rPr lang="en-GB" sz="2000">
                <a:solidFill>
                  <a:schemeClr val="bg1"/>
                </a:solidFill>
              </a:rPr>
              <a:t>In relation to power of advancement – some conditions need to be met. </a:t>
            </a:r>
          </a:p>
          <a:p>
            <a:r>
              <a:rPr lang="en-GB" sz="2000">
                <a:solidFill>
                  <a:schemeClr val="bg1"/>
                </a:solidFill>
              </a:rPr>
              <a:t>1. S.32 of the Trustees Act 1925 – Advance the whole of the capital of the beneficiary's prospective share. </a:t>
            </a:r>
          </a:p>
          <a:p>
            <a:r>
              <a:rPr lang="en-GB" sz="2000">
                <a:solidFill>
                  <a:schemeClr val="bg1"/>
                </a:solidFill>
              </a:rPr>
              <a:t>2. The advancement must be brought into account as part of the beneficiaries share in the trust property. </a:t>
            </a:r>
          </a:p>
          <a:p>
            <a:r>
              <a:rPr lang="en-GB" sz="2000">
                <a:solidFill>
                  <a:schemeClr val="bg1"/>
                </a:solidFill>
              </a:rPr>
              <a:t>3. Advancement must not prejudice any beneficiary entitled to any prior interest – unless that beneficiary consents in writing. </a:t>
            </a:r>
          </a:p>
          <a:p>
            <a:r>
              <a:rPr lang="en-GB" sz="2000">
                <a:solidFill>
                  <a:schemeClr val="bg1"/>
                </a:solidFill>
              </a:rPr>
              <a:t>4. Settled land Act 1925 – the above does not apply. </a:t>
            </a:r>
          </a:p>
          <a:p>
            <a:endParaRPr lang="en-GB" sz="200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2821694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AEBFCD5-5356-4326-8D39-8235A46CD7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0809" y="1187311"/>
            <a:ext cx="5089552" cy="4483379"/>
          </a:xfrm>
          <a:prstGeom prst="rect">
            <a:avLst/>
          </a:pr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6814848-248A-47DD-88E0-95099D951E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5301" y="1178924"/>
            <a:ext cx="5089552" cy="4483379"/>
          </a:xfrm>
          <a:prstGeom prst="rect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18BDA89-0D2C-4C4E-99F6-D7A220FE48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3787" y="1130846"/>
            <a:ext cx="5039475" cy="4439266"/>
          </a:xfrm>
          <a:prstGeom prst="rect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6" name="Graphic 38">
            <a:extLst>
              <a:ext uri="{FF2B5EF4-FFF2-40B4-BE49-F238E27FC236}">
                <a16:creationId xmlns:a16="http://schemas.microsoft.com/office/drawing/2014/main" id="{6B67BE95-96EF-433C-9F29-B0732AA6B6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3040" y="1424181"/>
            <a:ext cx="1355538" cy="503582"/>
            <a:chOff x="2267504" y="2540250"/>
            <a:chExt cx="1990951" cy="739640"/>
          </a:xfrm>
          <a:solidFill>
            <a:schemeClr val="bg1"/>
          </a:solidFill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AD324976-1596-4B76-A61C-5626816B24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54025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5835 h 286230"/>
                <a:gd name="connsiteX8" fmla="*/ 255835 w 1990951"/>
                <a:gd name="connsiteY8" fmla="*/ 0 h 286230"/>
                <a:gd name="connsiteX9" fmla="*/ 504071 w 1990951"/>
                <a:gd name="connsiteY9" fmla="*/ 245703 h 286230"/>
                <a:gd name="connsiteX10" fmla="*/ 749773 w 1990951"/>
                <a:gd name="connsiteY10" fmla="*/ 0 h 286230"/>
                <a:gd name="connsiteX11" fmla="*/ 995476 w 1990951"/>
                <a:gd name="connsiteY11" fmla="*/ 245703 h 286230"/>
                <a:gd name="connsiteX12" fmla="*/ 1243712 w 1990951"/>
                <a:gd name="connsiteY12" fmla="*/ 0 h 286230"/>
                <a:gd name="connsiteX13" fmla="*/ 1489414 w 1990951"/>
                <a:gd name="connsiteY13" fmla="*/ 245703 h 286230"/>
                <a:gd name="connsiteX14" fmla="*/ 1735117 w 1990951"/>
                <a:gd name="connsiteY14" fmla="*/ 0 h 286230"/>
                <a:gd name="connsiteX15" fmla="*/ 1990952 w 1990951"/>
                <a:gd name="connsiteY15" fmla="*/ 255835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5835"/>
                  </a:lnTo>
                  <a:lnTo>
                    <a:pt x="255835" y="0"/>
                  </a:lnTo>
                  <a:lnTo>
                    <a:pt x="504071" y="245703"/>
                  </a:lnTo>
                  <a:lnTo>
                    <a:pt x="749773" y="0"/>
                  </a:lnTo>
                  <a:lnTo>
                    <a:pt x="995476" y="245703"/>
                  </a:lnTo>
                  <a:lnTo>
                    <a:pt x="1243712" y="0"/>
                  </a:lnTo>
                  <a:lnTo>
                    <a:pt x="1489414" y="245703"/>
                  </a:lnTo>
                  <a:lnTo>
                    <a:pt x="1735117" y="0"/>
                  </a:lnTo>
                  <a:lnTo>
                    <a:pt x="1990952" y="255835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C44DEF24-FB22-48A2-8257-B97AD7E1AA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99366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8368 h 286230"/>
                <a:gd name="connsiteX8" fmla="*/ 255835 w 1990951"/>
                <a:gd name="connsiteY8" fmla="*/ 0 h 286230"/>
                <a:gd name="connsiteX9" fmla="*/ 504071 w 1990951"/>
                <a:gd name="connsiteY9" fmla="*/ 248236 h 286230"/>
                <a:gd name="connsiteX10" fmla="*/ 749773 w 1990951"/>
                <a:gd name="connsiteY10" fmla="*/ 0 h 286230"/>
                <a:gd name="connsiteX11" fmla="*/ 995476 w 1990951"/>
                <a:gd name="connsiteY11" fmla="*/ 248236 h 286230"/>
                <a:gd name="connsiteX12" fmla="*/ 1243712 w 1990951"/>
                <a:gd name="connsiteY12" fmla="*/ 0 h 286230"/>
                <a:gd name="connsiteX13" fmla="*/ 1489414 w 1990951"/>
                <a:gd name="connsiteY13" fmla="*/ 248236 h 286230"/>
                <a:gd name="connsiteX14" fmla="*/ 1735117 w 1990951"/>
                <a:gd name="connsiteY14" fmla="*/ 0 h 286230"/>
                <a:gd name="connsiteX15" fmla="*/ 1990952 w 1990951"/>
                <a:gd name="connsiteY15" fmla="*/ 258368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8368"/>
                  </a:lnTo>
                  <a:lnTo>
                    <a:pt x="255835" y="0"/>
                  </a:lnTo>
                  <a:lnTo>
                    <a:pt x="504071" y="248236"/>
                  </a:lnTo>
                  <a:lnTo>
                    <a:pt x="749773" y="0"/>
                  </a:lnTo>
                  <a:lnTo>
                    <a:pt x="995476" y="248236"/>
                  </a:lnTo>
                  <a:lnTo>
                    <a:pt x="1243712" y="0"/>
                  </a:lnTo>
                  <a:lnTo>
                    <a:pt x="1489414" y="248236"/>
                  </a:lnTo>
                  <a:lnTo>
                    <a:pt x="1735117" y="0"/>
                  </a:lnTo>
                  <a:lnTo>
                    <a:pt x="1990952" y="258368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20" name="Graphic 212">
            <a:extLst>
              <a:ext uri="{FF2B5EF4-FFF2-40B4-BE49-F238E27FC236}">
                <a16:creationId xmlns:a16="http://schemas.microsoft.com/office/drawing/2014/main" id="{7CE98B01-ED41-482F-AFA1-19C7FA7C04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02502" y="629793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2" name="Graphic 212">
            <a:extLst>
              <a:ext uri="{FF2B5EF4-FFF2-40B4-BE49-F238E27FC236}">
                <a16:creationId xmlns:a16="http://schemas.microsoft.com/office/drawing/2014/main" id="{B9CABDD0-8DF6-4974-A224-9A2A817780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02502" y="629793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grpSp>
        <p:nvGrpSpPr>
          <p:cNvPr id="24" name="Graphic 4">
            <a:extLst>
              <a:ext uri="{FF2B5EF4-FFF2-40B4-BE49-F238E27FC236}">
                <a16:creationId xmlns:a16="http://schemas.microsoft.com/office/drawing/2014/main" id="{D6E8B984-55B9-4A62-A043-997D00F0AE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532680" y="5188771"/>
            <a:ext cx="1076787" cy="1076789"/>
            <a:chOff x="5829300" y="3162300"/>
            <a:chExt cx="532256" cy="532257"/>
          </a:xfrm>
          <a:solidFill>
            <a:schemeClr val="bg1"/>
          </a:solidFill>
        </p:grpSpPr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D4FAF4A8-82EB-4F6F-B601-43EBF0BD12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26F2473F-E069-4558-9B41-E285BBE030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FC9A4A76-2C9F-486C-9663-6A30A022DE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88431DC7-D4CB-479A-AFA4-5B0C597A2E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30755DA1-6F28-4612-A4A7-B915468C6D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4616ED79-5475-49E6-A5FE-8D9DB12FB0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21DCEB47-7140-4682-8DBF-7667BE28FC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EA931BD3-5A56-42F2-B6B5-647B28D1CF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820E4C8E-4190-498D-9556-6DA668A81F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54B2F30F-0B57-4D60-A087-CD6A471F68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FC5E8C73-ED41-4214-AEE6-3C5F493846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B1F94534-FE3E-476C-870B-E714E4A668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8DE6C1B0-4D58-4937-B2B7-B1207CA18F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A99004F-6233-D9D8-4181-7CB414C6F4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391619"/>
            <a:ext cx="4905401" cy="4042196"/>
          </a:xfrm>
        </p:spPr>
        <p:txBody>
          <a:bodyPr>
            <a:normAutofit/>
          </a:bodyPr>
          <a:lstStyle/>
          <a:p>
            <a:pPr algn="ctr"/>
            <a:r>
              <a:rPr lang="en-GB" b="1" i="1" u="sng">
                <a:solidFill>
                  <a:schemeClr val="bg1"/>
                </a:solidFill>
              </a:rPr>
              <a:t>Continued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F70C4D-03D2-B20E-8D3A-EEF7D9B416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77270" y="1130846"/>
            <a:ext cx="4974771" cy="4351338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Contingent interest fails after advancement – no return of funds. </a:t>
            </a:r>
          </a:p>
          <a:p>
            <a:endParaRPr lang="en-GB">
              <a:solidFill>
                <a:schemeClr val="bg1"/>
              </a:solidFill>
            </a:endParaRPr>
          </a:p>
          <a:p>
            <a:r>
              <a:rPr lang="en-GB">
                <a:solidFill>
                  <a:schemeClr val="bg1"/>
                </a:solidFill>
              </a:rPr>
              <a:t>Research the case of Pilkington v IRC [1964]. </a:t>
            </a:r>
          </a:p>
          <a:p>
            <a:endParaRPr lang="en-GB">
              <a:solidFill>
                <a:schemeClr val="bg1"/>
              </a:solidFill>
            </a:endParaRPr>
          </a:p>
          <a:p>
            <a:r>
              <a:rPr lang="en-GB">
                <a:solidFill>
                  <a:schemeClr val="bg1"/>
                </a:solidFill>
              </a:rPr>
              <a:t>Define the purpose of advancement. </a:t>
            </a:r>
          </a:p>
        </p:txBody>
      </p:sp>
    </p:spTree>
    <p:extLst>
      <p:ext uri="{BB962C8B-B14F-4D97-AF65-F5344CB8AC3E}">
        <p14:creationId xmlns:p14="http://schemas.microsoft.com/office/powerpoint/2010/main" val="425196645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EDB2C6-0D24-3424-D4FC-18F42BD3B0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 b="1" i="1" u="sng" dirty="0"/>
              <a:t>Continued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6F50CDC-F823-83D6-44B2-C6D6DC44AFB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02358906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66629078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AEBFCD5-5356-4326-8D39-8235A46CD7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0809" y="1187311"/>
            <a:ext cx="5089552" cy="4483379"/>
          </a:xfrm>
          <a:prstGeom prst="rect">
            <a:avLst/>
          </a:pr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6814848-248A-47DD-88E0-95099D951E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5301" y="1178924"/>
            <a:ext cx="5089552" cy="4483379"/>
          </a:xfrm>
          <a:prstGeom prst="rect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18BDA89-0D2C-4C4E-99F6-D7A220FE48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3787" y="1130846"/>
            <a:ext cx="5039475" cy="4439266"/>
          </a:xfrm>
          <a:prstGeom prst="rect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6" name="Graphic 38">
            <a:extLst>
              <a:ext uri="{FF2B5EF4-FFF2-40B4-BE49-F238E27FC236}">
                <a16:creationId xmlns:a16="http://schemas.microsoft.com/office/drawing/2014/main" id="{6B67BE95-96EF-433C-9F29-B0732AA6B6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3040" y="1424181"/>
            <a:ext cx="1355538" cy="503582"/>
            <a:chOff x="2267504" y="2540250"/>
            <a:chExt cx="1990951" cy="739640"/>
          </a:xfrm>
          <a:solidFill>
            <a:schemeClr val="bg1"/>
          </a:solidFill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AD324976-1596-4B76-A61C-5626816B24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54025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5835 h 286230"/>
                <a:gd name="connsiteX8" fmla="*/ 255835 w 1990951"/>
                <a:gd name="connsiteY8" fmla="*/ 0 h 286230"/>
                <a:gd name="connsiteX9" fmla="*/ 504071 w 1990951"/>
                <a:gd name="connsiteY9" fmla="*/ 245703 h 286230"/>
                <a:gd name="connsiteX10" fmla="*/ 749773 w 1990951"/>
                <a:gd name="connsiteY10" fmla="*/ 0 h 286230"/>
                <a:gd name="connsiteX11" fmla="*/ 995476 w 1990951"/>
                <a:gd name="connsiteY11" fmla="*/ 245703 h 286230"/>
                <a:gd name="connsiteX12" fmla="*/ 1243712 w 1990951"/>
                <a:gd name="connsiteY12" fmla="*/ 0 h 286230"/>
                <a:gd name="connsiteX13" fmla="*/ 1489414 w 1990951"/>
                <a:gd name="connsiteY13" fmla="*/ 245703 h 286230"/>
                <a:gd name="connsiteX14" fmla="*/ 1735117 w 1990951"/>
                <a:gd name="connsiteY14" fmla="*/ 0 h 286230"/>
                <a:gd name="connsiteX15" fmla="*/ 1990952 w 1990951"/>
                <a:gd name="connsiteY15" fmla="*/ 255835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5835"/>
                  </a:lnTo>
                  <a:lnTo>
                    <a:pt x="255835" y="0"/>
                  </a:lnTo>
                  <a:lnTo>
                    <a:pt x="504071" y="245703"/>
                  </a:lnTo>
                  <a:lnTo>
                    <a:pt x="749773" y="0"/>
                  </a:lnTo>
                  <a:lnTo>
                    <a:pt x="995476" y="245703"/>
                  </a:lnTo>
                  <a:lnTo>
                    <a:pt x="1243712" y="0"/>
                  </a:lnTo>
                  <a:lnTo>
                    <a:pt x="1489414" y="245703"/>
                  </a:lnTo>
                  <a:lnTo>
                    <a:pt x="1735117" y="0"/>
                  </a:lnTo>
                  <a:lnTo>
                    <a:pt x="1990952" y="255835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C44DEF24-FB22-48A2-8257-B97AD7E1AA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99366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8368 h 286230"/>
                <a:gd name="connsiteX8" fmla="*/ 255835 w 1990951"/>
                <a:gd name="connsiteY8" fmla="*/ 0 h 286230"/>
                <a:gd name="connsiteX9" fmla="*/ 504071 w 1990951"/>
                <a:gd name="connsiteY9" fmla="*/ 248236 h 286230"/>
                <a:gd name="connsiteX10" fmla="*/ 749773 w 1990951"/>
                <a:gd name="connsiteY10" fmla="*/ 0 h 286230"/>
                <a:gd name="connsiteX11" fmla="*/ 995476 w 1990951"/>
                <a:gd name="connsiteY11" fmla="*/ 248236 h 286230"/>
                <a:gd name="connsiteX12" fmla="*/ 1243712 w 1990951"/>
                <a:gd name="connsiteY12" fmla="*/ 0 h 286230"/>
                <a:gd name="connsiteX13" fmla="*/ 1489414 w 1990951"/>
                <a:gd name="connsiteY13" fmla="*/ 248236 h 286230"/>
                <a:gd name="connsiteX14" fmla="*/ 1735117 w 1990951"/>
                <a:gd name="connsiteY14" fmla="*/ 0 h 286230"/>
                <a:gd name="connsiteX15" fmla="*/ 1990952 w 1990951"/>
                <a:gd name="connsiteY15" fmla="*/ 258368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8368"/>
                  </a:lnTo>
                  <a:lnTo>
                    <a:pt x="255835" y="0"/>
                  </a:lnTo>
                  <a:lnTo>
                    <a:pt x="504071" y="248236"/>
                  </a:lnTo>
                  <a:lnTo>
                    <a:pt x="749773" y="0"/>
                  </a:lnTo>
                  <a:lnTo>
                    <a:pt x="995476" y="248236"/>
                  </a:lnTo>
                  <a:lnTo>
                    <a:pt x="1243712" y="0"/>
                  </a:lnTo>
                  <a:lnTo>
                    <a:pt x="1489414" y="248236"/>
                  </a:lnTo>
                  <a:lnTo>
                    <a:pt x="1735117" y="0"/>
                  </a:lnTo>
                  <a:lnTo>
                    <a:pt x="1990952" y="258368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20" name="Graphic 212">
            <a:extLst>
              <a:ext uri="{FF2B5EF4-FFF2-40B4-BE49-F238E27FC236}">
                <a16:creationId xmlns:a16="http://schemas.microsoft.com/office/drawing/2014/main" id="{7CE98B01-ED41-482F-AFA1-19C7FA7C04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02502" y="629793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2" name="Graphic 212">
            <a:extLst>
              <a:ext uri="{FF2B5EF4-FFF2-40B4-BE49-F238E27FC236}">
                <a16:creationId xmlns:a16="http://schemas.microsoft.com/office/drawing/2014/main" id="{B9CABDD0-8DF6-4974-A224-9A2A817780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02502" y="629793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grpSp>
        <p:nvGrpSpPr>
          <p:cNvPr id="24" name="Graphic 4">
            <a:extLst>
              <a:ext uri="{FF2B5EF4-FFF2-40B4-BE49-F238E27FC236}">
                <a16:creationId xmlns:a16="http://schemas.microsoft.com/office/drawing/2014/main" id="{D6E8B984-55B9-4A62-A043-997D00F0AE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532680" y="5188771"/>
            <a:ext cx="1076787" cy="1076789"/>
            <a:chOff x="5829300" y="3162300"/>
            <a:chExt cx="532256" cy="532257"/>
          </a:xfrm>
          <a:solidFill>
            <a:schemeClr val="bg1"/>
          </a:solidFill>
        </p:grpSpPr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D4FAF4A8-82EB-4F6F-B601-43EBF0BD12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26F2473F-E069-4558-9B41-E285BBE030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FC9A4A76-2C9F-486C-9663-6A30A022DE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88431DC7-D4CB-479A-AFA4-5B0C597A2E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30755DA1-6F28-4612-A4A7-B915468C6D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4616ED79-5475-49E6-A5FE-8D9DB12FB0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21DCEB47-7140-4682-8DBF-7667BE28FC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EA931BD3-5A56-42F2-B6B5-647B28D1CF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820E4C8E-4190-498D-9556-6DA668A81F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54B2F30F-0B57-4D60-A087-CD6A471F68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FC5E8C73-ED41-4214-AEE6-3C5F493846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B1F94534-FE3E-476C-870B-E714E4A668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8DE6C1B0-4D58-4937-B2B7-B1207CA18F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790D47A-45BC-3954-322B-5AF6957FF1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391619"/>
            <a:ext cx="4905401" cy="4042196"/>
          </a:xfrm>
        </p:spPr>
        <p:txBody>
          <a:bodyPr>
            <a:normAutofit/>
          </a:bodyPr>
          <a:lstStyle/>
          <a:p>
            <a:pPr algn="ctr"/>
            <a:r>
              <a:rPr lang="en-GB" b="1" i="1" u="sng">
                <a:solidFill>
                  <a:schemeClr val="bg1"/>
                </a:solidFill>
              </a:rPr>
              <a:t>Continued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E6644C-703B-4B32-D20F-0546533FCF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77270" y="1130846"/>
            <a:ext cx="4974771" cy="4351338"/>
          </a:xfrm>
        </p:spPr>
        <p:txBody>
          <a:bodyPr>
            <a:normAutofit/>
          </a:bodyPr>
          <a:lstStyle/>
          <a:p>
            <a:r>
              <a:rPr lang="en-GB" sz="2200">
                <a:solidFill>
                  <a:schemeClr val="bg1"/>
                </a:solidFill>
              </a:rPr>
              <a:t>Because parties to litigation. </a:t>
            </a:r>
          </a:p>
          <a:p>
            <a:endParaRPr lang="en-GB" sz="2200">
              <a:solidFill>
                <a:schemeClr val="bg1"/>
              </a:solidFill>
            </a:endParaRPr>
          </a:p>
          <a:p>
            <a:r>
              <a:rPr lang="en-GB" sz="2200">
                <a:solidFill>
                  <a:schemeClr val="bg1"/>
                </a:solidFill>
              </a:rPr>
              <a:t>Entitled to money back for out-of-pocket expenses – S. 32(1) Trustees Act 1925. </a:t>
            </a:r>
          </a:p>
          <a:p>
            <a:endParaRPr lang="en-GB" sz="2200">
              <a:solidFill>
                <a:schemeClr val="bg1"/>
              </a:solidFill>
            </a:endParaRPr>
          </a:p>
          <a:p>
            <a:r>
              <a:rPr lang="en-GB" sz="2200">
                <a:solidFill>
                  <a:schemeClr val="bg1"/>
                </a:solidFill>
              </a:rPr>
              <a:t>CPR Part 64 – apply to the courts for direction as to what to do. </a:t>
            </a:r>
          </a:p>
          <a:p>
            <a:endParaRPr lang="en-GB" sz="2200">
              <a:solidFill>
                <a:schemeClr val="bg1"/>
              </a:solidFill>
            </a:endParaRPr>
          </a:p>
          <a:p>
            <a:r>
              <a:rPr lang="en-GB" sz="2200">
                <a:solidFill>
                  <a:schemeClr val="bg1"/>
                </a:solidFill>
              </a:rPr>
              <a:t>Falls from the case of Re Beddoe [1893] </a:t>
            </a:r>
          </a:p>
        </p:txBody>
      </p:sp>
    </p:spTree>
    <p:extLst>
      <p:ext uri="{BB962C8B-B14F-4D97-AF65-F5344CB8AC3E}">
        <p14:creationId xmlns:p14="http://schemas.microsoft.com/office/powerpoint/2010/main" val="2967454026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7" name="Graphic 6" descr="Bank">
            <a:extLst>
              <a:ext uri="{FF2B5EF4-FFF2-40B4-BE49-F238E27FC236}">
                <a16:creationId xmlns:a16="http://schemas.microsoft.com/office/drawing/2014/main" id="{9D585D90-A019-145E-D770-16A487A1A03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720383" y="3104705"/>
            <a:ext cx="3217333" cy="3217333"/>
          </a:xfrm>
          <a:prstGeom prst="rect">
            <a:avLst/>
          </a:prstGeom>
        </p:spPr>
      </p:pic>
      <p:grpSp>
        <p:nvGrpSpPr>
          <p:cNvPr id="12" name="Group 11">
            <a:extLst>
              <a:ext uri="{FF2B5EF4-FFF2-40B4-BE49-F238E27FC236}">
                <a16:creationId xmlns:a16="http://schemas.microsoft.com/office/drawing/2014/main" id="{134CC3FF-7AA4-46F4-8B24-2F9383D86D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85511" y="805742"/>
            <a:ext cx="3647770" cy="3193211"/>
            <a:chOff x="1674895" y="1345036"/>
            <a:chExt cx="5428610" cy="4210939"/>
          </a:xfrm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275E42E8-8B96-4FF0-9DCC-7E2084C0FD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74895" y="1345036"/>
              <a:ext cx="5428610" cy="4210939"/>
            </a:xfrm>
            <a:prstGeom prst="rect">
              <a:avLst/>
            </a:prstGeom>
            <a:solidFill>
              <a:srgbClr val="FFFFFF"/>
            </a:solidFill>
            <a:ln w="28575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78FEA8A4-ED0E-429C-884B-1599153B8F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74895" y="1345036"/>
              <a:ext cx="5428610" cy="4210939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 w="285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CAEBFCD5-5356-4326-8D39-8235A46CD7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95315" y="685805"/>
            <a:ext cx="3624947" cy="3193211"/>
          </a:xfrm>
          <a:prstGeom prst="rect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59F494-DB10-01CD-A7DD-9F0D108839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0584" y="859808"/>
            <a:ext cx="3543197" cy="2878986"/>
          </a:xfrm>
        </p:spPr>
        <p:txBody>
          <a:bodyPr>
            <a:normAutofit/>
          </a:bodyPr>
          <a:lstStyle/>
          <a:p>
            <a:pPr algn="ctr"/>
            <a:r>
              <a:rPr lang="en-GB" b="1" i="1" u="sng" dirty="0">
                <a:solidFill>
                  <a:schemeClr val="bg1"/>
                </a:solidFill>
              </a:rPr>
              <a:t>Power of maintence</a:t>
            </a:r>
          </a:p>
        </p:txBody>
      </p:sp>
      <p:grpSp>
        <p:nvGrpSpPr>
          <p:cNvPr id="18" name="Graphic 4">
            <a:extLst>
              <a:ext uri="{FF2B5EF4-FFF2-40B4-BE49-F238E27FC236}">
                <a16:creationId xmlns:a16="http://schemas.microsoft.com/office/drawing/2014/main" id="{5F2AA49C-5AC0-41C7-BFAF-74B8D8293C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89048" y="2335801"/>
            <a:ext cx="849365" cy="849366"/>
            <a:chOff x="5829300" y="3162300"/>
            <a:chExt cx="532256" cy="532257"/>
          </a:xfrm>
          <a:solidFill>
            <a:srgbClr val="FFFFFF"/>
          </a:solidFill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88A750A0-64B5-41B2-B525-A914EB40B3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F8216C77-85C1-4BDC-87A8-7E75933205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471AED48-754E-41AC-9ECC-DB25976447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48005417-D297-404F-82A5-8C4393E85F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17F942D6-2D0C-4894-81F0-6F81714BA4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4FAD802E-9670-4B80-876B-3FF64D29A1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838AF437-0BFB-40E4-ADA0-5749919AAC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F8BC9C3D-CBBE-4D29-9DAC-98B3CAF397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A7016629-22ED-494E-9205-594895DA95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BFF3CC1E-0ED4-4599-9B4E-F057769B96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065A4B3A-F9A7-4FA6-A7F3-EA08E0BA15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783B6A14-A56D-4B95-8395-89CF53A09B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49F0868B-B193-43B6-BB1E-1FF72993EA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grpSp>
        <p:nvGrpSpPr>
          <p:cNvPr id="33" name="Graphic 4">
            <a:extLst>
              <a:ext uri="{FF2B5EF4-FFF2-40B4-BE49-F238E27FC236}">
                <a16:creationId xmlns:a16="http://schemas.microsoft.com/office/drawing/2014/main" id="{BB32367D-C4F2-49D5-A586-298C7CA821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89048" y="2335801"/>
            <a:ext cx="849365" cy="849366"/>
            <a:chOff x="5829300" y="3162300"/>
            <a:chExt cx="532256" cy="532257"/>
          </a:xfrm>
          <a:solidFill>
            <a:schemeClr val="bg1"/>
          </a:solidFill>
        </p:grpSpPr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E1FF7EE7-ACA2-4BFF-BA75-7FAE93FBB6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8647462E-B5E8-4F02-A1E4-BD0380A224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412CE109-6153-414A-B2D6-C4F9C6FA2E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DAF530F5-D68D-4BC8-8984-F1A8B5DEB6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2EB69747-F9DD-4B80-B488-D5565D0BC6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73AFB787-B8A4-4269-9DA9-FF4A660303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6E682D93-25A6-4D91-9A81-3F247BBEE3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9D5F48B5-53B4-4DA8-B929-6AFF506589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8CA195A3-2A74-4D13-A1B8-24765E26BF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B98F1918-C39D-4713-AB21-685A944355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33592273-DEE6-42E1-B824-11D5443323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12D6F82B-B619-4D8B-85AE-0E57103BA0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6246C574-90D4-412B-9444-203F7C83CD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CA6246-CBA8-74CF-58D6-C60D4408B1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77270" y="685805"/>
            <a:ext cx="4974771" cy="5534019"/>
          </a:xfrm>
        </p:spPr>
        <p:txBody>
          <a:bodyPr>
            <a:normAutofit lnSpcReduction="10000"/>
          </a:bodyPr>
          <a:lstStyle/>
          <a:p>
            <a:r>
              <a:rPr lang="en-GB" sz="2600" dirty="0">
                <a:solidFill>
                  <a:schemeClr val="bg1"/>
                </a:solidFill>
              </a:rPr>
              <a:t>Discretionary power of; Maintance , education, benefit to minor beneficiaries. </a:t>
            </a:r>
          </a:p>
          <a:p>
            <a:r>
              <a:rPr lang="en-GB" sz="2600" dirty="0">
                <a:solidFill>
                  <a:schemeClr val="bg1"/>
                </a:solidFill>
              </a:rPr>
              <a:t>Laid down in the trust instrument. </a:t>
            </a:r>
          </a:p>
          <a:p>
            <a:r>
              <a:rPr lang="en-GB" sz="2600" dirty="0">
                <a:solidFill>
                  <a:schemeClr val="bg1"/>
                </a:solidFill>
              </a:rPr>
              <a:t>Provision found under S.31 of the Trustee Act 1925. </a:t>
            </a:r>
          </a:p>
          <a:p>
            <a:r>
              <a:rPr lang="en-GB" sz="2600" dirty="0">
                <a:solidFill>
                  <a:schemeClr val="bg1"/>
                </a:solidFill>
              </a:rPr>
              <a:t>S.31 – whole or part for benefit. </a:t>
            </a:r>
          </a:p>
          <a:p>
            <a:r>
              <a:rPr lang="en-GB" sz="2600" dirty="0">
                <a:solidFill>
                  <a:schemeClr val="bg1"/>
                </a:solidFill>
              </a:rPr>
              <a:t>Can be paid to beneficiary or parent. </a:t>
            </a:r>
          </a:p>
          <a:p>
            <a:r>
              <a:rPr lang="en-GB" sz="2600" dirty="0">
                <a:solidFill>
                  <a:schemeClr val="bg1"/>
                </a:solidFill>
              </a:rPr>
              <a:t>No applied to maintence- accumulated for later years.</a:t>
            </a:r>
          </a:p>
          <a:p>
            <a:r>
              <a:rPr lang="en-GB" sz="2600" dirty="0">
                <a:solidFill>
                  <a:schemeClr val="bg1"/>
                </a:solidFill>
              </a:rPr>
              <a:t>Only if income is available – if gift carries intermediate income. </a:t>
            </a:r>
          </a:p>
        </p:txBody>
      </p:sp>
    </p:spTree>
    <p:extLst>
      <p:ext uri="{BB962C8B-B14F-4D97-AF65-F5344CB8AC3E}">
        <p14:creationId xmlns:p14="http://schemas.microsoft.com/office/powerpoint/2010/main" val="3809344159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61" name="Oval 360">
            <a:extLst>
              <a:ext uri="{FF2B5EF4-FFF2-40B4-BE49-F238E27FC236}">
                <a16:creationId xmlns:a16="http://schemas.microsoft.com/office/drawing/2014/main" id="{A99050EE-26AF-4253-BD50-F0FCD965A8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0284" y="575361"/>
            <a:ext cx="5707277" cy="5707277"/>
          </a:xfrm>
          <a:prstGeom prst="ellipse">
            <a:avLst/>
          </a:prstGeom>
          <a:noFill/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00DEA05-917A-BF4A-1BED-E02631B279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748452"/>
            <a:ext cx="4974771" cy="3587786"/>
          </a:xfrm>
        </p:spPr>
        <p:txBody>
          <a:bodyPr>
            <a:normAutofit/>
          </a:bodyPr>
          <a:lstStyle/>
          <a:p>
            <a:pPr algn="ctr"/>
            <a:r>
              <a:rPr lang="en-GB" b="1" i="1" u="sng">
                <a:solidFill>
                  <a:schemeClr val="bg1"/>
                </a:solidFill>
              </a:rPr>
              <a:t>Continued</a:t>
            </a:r>
          </a:p>
        </p:txBody>
      </p:sp>
      <p:grpSp>
        <p:nvGrpSpPr>
          <p:cNvPr id="362" name="Graphic 190">
            <a:extLst>
              <a:ext uri="{FF2B5EF4-FFF2-40B4-BE49-F238E27FC236}">
                <a16:creationId xmlns:a16="http://schemas.microsoft.com/office/drawing/2014/main" id="{00E015F5-1A99-4E40-BC3D-7707802996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93117" y="1193254"/>
            <a:ext cx="1291642" cy="429215"/>
            <a:chOff x="2504802" y="1755501"/>
            <a:chExt cx="1598829" cy="531293"/>
          </a:xfrm>
          <a:solidFill>
            <a:schemeClr val="bg1"/>
          </a:solidFill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FE6F571-2BB7-46DA-A3D9-B32ADDC16A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2113855"/>
              <a:ext cx="1598614" cy="172939"/>
            </a:xfrm>
            <a:custGeom>
              <a:avLst/>
              <a:gdLst>
                <a:gd name="connsiteX0" fmla="*/ 1248648 w 1598614"/>
                <a:gd name="connsiteY0" fmla="*/ 172939 h 172939"/>
                <a:gd name="connsiteX1" fmla="*/ 1123031 w 1598614"/>
                <a:gd name="connsiteY1" fmla="*/ 92708 h 172939"/>
                <a:gd name="connsiteX2" fmla="*/ 1024085 w 1598614"/>
                <a:gd name="connsiteY2" fmla="*/ 29469 h 172939"/>
                <a:gd name="connsiteX3" fmla="*/ 925140 w 1598614"/>
                <a:gd name="connsiteY3" fmla="*/ 92708 h 172939"/>
                <a:gd name="connsiteX4" fmla="*/ 799522 w 1598614"/>
                <a:gd name="connsiteY4" fmla="*/ 172939 h 172939"/>
                <a:gd name="connsiteX5" fmla="*/ 799522 w 1598614"/>
                <a:gd name="connsiteY5" fmla="*/ 172939 h 172939"/>
                <a:gd name="connsiteX6" fmla="*/ 673905 w 1598614"/>
                <a:gd name="connsiteY6" fmla="*/ 92708 h 172939"/>
                <a:gd name="connsiteX7" fmla="*/ 574959 w 1598614"/>
                <a:gd name="connsiteY7" fmla="*/ 29469 h 172939"/>
                <a:gd name="connsiteX8" fmla="*/ 476014 w 1598614"/>
                <a:gd name="connsiteY8" fmla="*/ 92708 h 172939"/>
                <a:gd name="connsiteX9" fmla="*/ 350396 w 1598614"/>
                <a:gd name="connsiteY9" fmla="*/ 172939 h 172939"/>
                <a:gd name="connsiteX10" fmla="*/ 224778 w 1598614"/>
                <a:gd name="connsiteY10" fmla="*/ 92708 h 172939"/>
                <a:gd name="connsiteX11" fmla="*/ 125833 w 1598614"/>
                <a:gd name="connsiteY11" fmla="*/ 29469 h 172939"/>
                <a:gd name="connsiteX12" fmla="*/ 26887 w 1598614"/>
                <a:gd name="connsiteY12" fmla="*/ 92708 h 172939"/>
                <a:gd name="connsiteX13" fmla="*/ 0 w 1598614"/>
                <a:gd name="connsiteY13" fmla="*/ 80232 h 172939"/>
                <a:gd name="connsiteX14" fmla="*/ 125618 w 1598614"/>
                <a:gd name="connsiteY14" fmla="*/ 0 h 172939"/>
                <a:gd name="connsiteX15" fmla="*/ 251235 w 1598614"/>
                <a:gd name="connsiteY15" fmla="*/ 80232 h 172939"/>
                <a:gd name="connsiteX16" fmla="*/ 350181 w 1598614"/>
                <a:gd name="connsiteY16" fmla="*/ 143471 h 172939"/>
                <a:gd name="connsiteX17" fmla="*/ 449126 w 1598614"/>
                <a:gd name="connsiteY17" fmla="*/ 80232 h 172939"/>
                <a:gd name="connsiteX18" fmla="*/ 574744 w 1598614"/>
                <a:gd name="connsiteY18" fmla="*/ 0 h 172939"/>
                <a:gd name="connsiteX19" fmla="*/ 700362 w 1598614"/>
                <a:gd name="connsiteY19" fmla="*/ 80232 h 172939"/>
                <a:gd name="connsiteX20" fmla="*/ 799307 w 1598614"/>
                <a:gd name="connsiteY20" fmla="*/ 143471 h 172939"/>
                <a:gd name="connsiteX21" fmla="*/ 799307 w 1598614"/>
                <a:gd name="connsiteY21" fmla="*/ 143471 h 172939"/>
                <a:gd name="connsiteX22" fmla="*/ 898253 w 1598614"/>
                <a:gd name="connsiteY22" fmla="*/ 80232 h 172939"/>
                <a:gd name="connsiteX23" fmla="*/ 1023870 w 1598614"/>
                <a:gd name="connsiteY23" fmla="*/ 0 h 172939"/>
                <a:gd name="connsiteX24" fmla="*/ 1149488 w 1598614"/>
                <a:gd name="connsiteY24" fmla="*/ 80232 h 172939"/>
                <a:gd name="connsiteX25" fmla="*/ 1248433 w 1598614"/>
                <a:gd name="connsiteY25" fmla="*/ 143471 h 172939"/>
                <a:gd name="connsiteX26" fmla="*/ 1347379 w 1598614"/>
                <a:gd name="connsiteY26" fmla="*/ 80232 h 172939"/>
                <a:gd name="connsiteX27" fmla="*/ 1472997 w 1598614"/>
                <a:gd name="connsiteY27" fmla="*/ 0 h 172939"/>
                <a:gd name="connsiteX28" fmla="*/ 1598614 w 1598614"/>
                <a:gd name="connsiteY28" fmla="*/ 80232 h 172939"/>
                <a:gd name="connsiteX29" fmla="*/ 1571942 w 1598614"/>
                <a:gd name="connsiteY29" fmla="*/ 92708 h 172939"/>
                <a:gd name="connsiteX30" fmla="*/ 1472997 w 1598614"/>
                <a:gd name="connsiteY30" fmla="*/ 29469 h 172939"/>
                <a:gd name="connsiteX31" fmla="*/ 1374051 w 1598614"/>
                <a:gd name="connsiteY31" fmla="*/ 92708 h 172939"/>
                <a:gd name="connsiteX32" fmla="*/ 1248648 w 1598614"/>
                <a:gd name="connsiteY32" fmla="*/ 172939 h 1729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614" h="172939">
                  <a:moveTo>
                    <a:pt x="1248648" y="172939"/>
                  </a:moveTo>
                  <a:cubicBezTo>
                    <a:pt x="1194229" y="172939"/>
                    <a:pt x="1146046" y="142180"/>
                    <a:pt x="1123031" y="92708"/>
                  </a:cubicBezTo>
                  <a:cubicBezTo>
                    <a:pt x="1104962" y="53775"/>
                    <a:pt x="1067105" y="29469"/>
                    <a:pt x="1024085" y="29469"/>
                  </a:cubicBezTo>
                  <a:cubicBezTo>
                    <a:pt x="981066" y="29469"/>
                    <a:pt x="943208" y="53775"/>
                    <a:pt x="925140" y="92708"/>
                  </a:cubicBezTo>
                  <a:cubicBezTo>
                    <a:pt x="902124" y="142180"/>
                    <a:pt x="853942" y="172939"/>
                    <a:pt x="799522" y="172939"/>
                  </a:cubicBezTo>
                  <a:cubicBezTo>
                    <a:pt x="799522" y="172939"/>
                    <a:pt x="799522" y="172939"/>
                    <a:pt x="799522" y="172939"/>
                  </a:cubicBezTo>
                  <a:cubicBezTo>
                    <a:pt x="744887" y="172939"/>
                    <a:pt x="696920" y="142180"/>
                    <a:pt x="673905" y="92708"/>
                  </a:cubicBezTo>
                  <a:cubicBezTo>
                    <a:pt x="655836" y="53775"/>
                    <a:pt x="617979" y="29469"/>
                    <a:pt x="574959" y="29469"/>
                  </a:cubicBezTo>
                  <a:cubicBezTo>
                    <a:pt x="531939" y="29469"/>
                    <a:pt x="494082" y="53775"/>
                    <a:pt x="476014" y="92708"/>
                  </a:cubicBezTo>
                  <a:cubicBezTo>
                    <a:pt x="452998" y="142180"/>
                    <a:pt x="405031" y="172939"/>
                    <a:pt x="350396" y="172939"/>
                  </a:cubicBezTo>
                  <a:cubicBezTo>
                    <a:pt x="295976" y="172939"/>
                    <a:pt x="247794" y="142180"/>
                    <a:pt x="224778" y="92708"/>
                  </a:cubicBezTo>
                  <a:cubicBezTo>
                    <a:pt x="206710" y="53775"/>
                    <a:pt x="168853" y="29469"/>
                    <a:pt x="125833" y="29469"/>
                  </a:cubicBezTo>
                  <a:cubicBezTo>
                    <a:pt x="82813" y="29469"/>
                    <a:pt x="44956" y="53775"/>
                    <a:pt x="26887" y="92708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268" y="30759"/>
                    <a:pt x="969235" y="0"/>
                    <a:pt x="1023870" y="0"/>
                  </a:cubicBezTo>
                  <a:cubicBezTo>
                    <a:pt x="1078505" y="0"/>
                    <a:pt x="1126472" y="30759"/>
                    <a:pt x="1149488" y="80232"/>
                  </a:cubicBezTo>
                  <a:cubicBezTo>
                    <a:pt x="1167556" y="119165"/>
                    <a:pt x="1205414" y="143471"/>
                    <a:pt x="1248433" y="143471"/>
                  </a:cubicBezTo>
                  <a:cubicBezTo>
                    <a:pt x="1291453" y="143471"/>
                    <a:pt x="1329311" y="119165"/>
                    <a:pt x="1347379" y="80232"/>
                  </a:cubicBezTo>
                  <a:cubicBezTo>
                    <a:pt x="1370394" y="30759"/>
                    <a:pt x="1418361" y="0"/>
                    <a:pt x="1472997" y="0"/>
                  </a:cubicBezTo>
                  <a:cubicBezTo>
                    <a:pt x="1527632" y="0"/>
                    <a:pt x="1575814" y="30759"/>
                    <a:pt x="1598614" y="80232"/>
                  </a:cubicBezTo>
                  <a:lnTo>
                    <a:pt x="1571942" y="92708"/>
                  </a:lnTo>
                  <a:cubicBezTo>
                    <a:pt x="1553874" y="53775"/>
                    <a:pt x="1515801" y="29469"/>
                    <a:pt x="1472997" y="29469"/>
                  </a:cubicBezTo>
                  <a:cubicBezTo>
                    <a:pt x="1429977" y="29469"/>
                    <a:pt x="1392119" y="53775"/>
                    <a:pt x="1374051" y="92708"/>
                  </a:cubicBezTo>
                  <a:cubicBezTo>
                    <a:pt x="1351251" y="142180"/>
                    <a:pt x="1303069" y="172939"/>
                    <a:pt x="1248648" y="172939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3" name="Freeform: Shape 362">
              <a:extLst>
                <a:ext uri="{FF2B5EF4-FFF2-40B4-BE49-F238E27FC236}">
                  <a16:creationId xmlns:a16="http://schemas.microsoft.com/office/drawing/2014/main" id="{A905CC16-753C-4B9F-B3E2-C456795AED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1755501"/>
              <a:ext cx="1598829" cy="172724"/>
            </a:xfrm>
            <a:custGeom>
              <a:avLst/>
              <a:gdLst>
                <a:gd name="connsiteX0" fmla="*/ 1248648 w 1598829"/>
                <a:gd name="connsiteY0" fmla="*/ 172724 h 172724"/>
                <a:gd name="connsiteX1" fmla="*/ 1123031 w 1598829"/>
                <a:gd name="connsiteY1" fmla="*/ 92492 h 172724"/>
                <a:gd name="connsiteX2" fmla="*/ 1024085 w 1598829"/>
                <a:gd name="connsiteY2" fmla="*/ 29253 h 172724"/>
                <a:gd name="connsiteX3" fmla="*/ 925140 w 1598829"/>
                <a:gd name="connsiteY3" fmla="*/ 92492 h 172724"/>
                <a:gd name="connsiteX4" fmla="*/ 799522 w 1598829"/>
                <a:gd name="connsiteY4" fmla="*/ 172724 h 172724"/>
                <a:gd name="connsiteX5" fmla="*/ 799522 w 1598829"/>
                <a:gd name="connsiteY5" fmla="*/ 172724 h 172724"/>
                <a:gd name="connsiteX6" fmla="*/ 673905 w 1598829"/>
                <a:gd name="connsiteY6" fmla="*/ 92492 h 172724"/>
                <a:gd name="connsiteX7" fmla="*/ 574959 w 1598829"/>
                <a:gd name="connsiteY7" fmla="*/ 29253 h 172724"/>
                <a:gd name="connsiteX8" fmla="*/ 476014 w 1598829"/>
                <a:gd name="connsiteY8" fmla="*/ 92492 h 172724"/>
                <a:gd name="connsiteX9" fmla="*/ 350396 w 1598829"/>
                <a:gd name="connsiteY9" fmla="*/ 172724 h 172724"/>
                <a:gd name="connsiteX10" fmla="*/ 224778 w 1598829"/>
                <a:gd name="connsiteY10" fmla="*/ 92492 h 172724"/>
                <a:gd name="connsiteX11" fmla="*/ 125833 w 1598829"/>
                <a:gd name="connsiteY11" fmla="*/ 29253 h 172724"/>
                <a:gd name="connsiteX12" fmla="*/ 26887 w 1598829"/>
                <a:gd name="connsiteY12" fmla="*/ 92492 h 172724"/>
                <a:gd name="connsiteX13" fmla="*/ 0 w 1598829"/>
                <a:gd name="connsiteY13" fmla="*/ 80232 h 172724"/>
                <a:gd name="connsiteX14" fmla="*/ 125618 w 1598829"/>
                <a:gd name="connsiteY14" fmla="*/ 0 h 172724"/>
                <a:gd name="connsiteX15" fmla="*/ 251235 w 1598829"/>
                <a:gd name="connsiteY15" fmla="*/ 80232 h 172724"/>
                <a:gd name="connsiteX16" fmla="*/ 350181 w 1598829"/>
                <a:gd name="connsiteY16" fmla="*/ 143471 h 172724"/>
                <a:gd name="connsiteX17" fmla="*/ 449126 w 1598829"/>
                <a:gd name="connsiteY17" fmla="*/ 80232 h 172724"/>
                <a:gd name="connsiteX18" fmla="*/ 574744 w 1598829"/>
                <a:gd name="connsiteY18" fmla="*/ 0 h 172724"/>
                <a:gd name="connsiteX19" fmla="*/ 700362 w 1598829"/>
                <a:gd name="connsiteY19" fmla="*/ 80232 h 172724"/>
                <a:gd name="connsiteX20" fmla="*/ 799307 w 1598829"/>
                <a:gd name="connsiteY20" fmla="*/ 143471 h 172724"/>
                <a:gd name="connsiteX21" fmla="*/ 799307 w 1598829"/>
                <a:gd name="connsiteY21" fmla="*/ 143471 h 172724"/>
                <a:gd name="connsiteX22" fmla="*/ 898253 w 1598829"/>
                <a:gd name="connsiteY22" fmla="*/ 80232 h 172724"/>
                <a:gd name="connsiteX23" fmla="*/ 1024085 w 1598829"/>
                <a:gd name="connsiteY23" fmla="*/ 0 h 172724"/>
                <a:gd name="connsiteX24" fmla="*/ 1149703 w 1598829"/>
                <a:gd name="connsiteY24" fmla="*/ 80232 h 172724"/>
                <a:gd name="connsiteX25" fmla="*/ 1248648 w 1598829"/>
                <a:gd name="connsiteY25" fmla="*/ 143471 h 172724"/>
                <a:gd name="connsiteX26" fmla="*/ 1347594 w 1598829"/>
                <a:gd name="connsiteY26" fmla="*/ 80232 h 172724"/>
                <a:gd name="connsiteX27" fmla="*/ 1473212 w 1598829"/>
                <a:gd name="connsiteY27" fmla="*/ 0 h 172724"/>
                <a:gd name="connsiteX28" fmla="*/ 1598829 w 1598829"/>
                <a:gd name="connsiteY28" fmla="*/ 80232 h 172724"/>
                <a:gd name="connsiteX29" fmla="*/ 1572157 w 1598829"/>
                <a:gd name="connsiteY29" fmla="*/ 92492 h 172724"/>
                <a:gd name="connsiteX30" fmla="*/ 1473212 w 1598829"/>
                <a:gd name="connsiteY30" fmla="*/ 29253 h 172724"/>
                <a:gd name="connsiteX31" fmla="*/ 1374266 w 1598829"/>
                <a:gd name="connsiteY31" fmla="*/ 92492 h 172724"/>
                <a:gd name="connsiteX32" fmla="*/ 1248648 w 1598829"/>
                <a:gd name="connsiteY32" fmla="*/ 172724 h 172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829" h="172724">
                  <a:moveTo>
                    <a:pt x="1248648" y="172724"/>
                  </a:moveTo>
                  <a:cubicBezTo>
                    <a:pt x="1194229" y="172724"/>
                    <a:pt x="1146046" y="141965"/>
                    <a:pt x="1123031" y="92492"/>
                  </a:cubicBezTo>
                  <a:cubicBezTo>
                    <a:pt x="1104962" y="53560"/>
                    <a:pt x="1067105" y="29253"/>
                    <a:pt x="1024085" y="29253"/>
                  </a:cubicBezTo>
                  <a:cubicBezTo>
                    <a:pt x="981066" y="29253"/>
                    <a:pt x="943208" y="53560"/>
                    <a:pt x="925140" y="92492"/>
                  </a:cubicBezTo>
                  <a:cubicBezTo>
                    <a:pt x="902124" y="141965"/>
                    <a:pt x="853942" y="172724"/>
                    <a:pt x="799522" y="172724"/>
                  </a:cubicBezTo>
                  <a:cubicBezTo>
                    <a:pt x="799522" y="172724"/>
                    <a:pt x="799522" y="172724"/>
                    <a:pt x="799522" y="172724"/>
                  </a:cubicBezTo>
                  <a:cubicBezTo>
                    <a:pt x="744887" y="172724"/>
                    <a:pt x="696920" y="141965"/>
                    <a:pt x="673905" y="92492"/>
                  </a:cubicBezTo>
                  <a:cubicBezTo>
                    <a:pt x="655836" y="53560"/>
                    <a:pt x="617979" y="29253"/>
                    <a:pt x="574959" y="29253"/>
                  </a:cubicBezTo>
                  <a:cubicBezTo>
                    <a:pt x="531939" y="29253"/>
                    <a:pt x="494082" y="53560"/>
                    <a:pt x="476014" y="92492"/>
                  </a:cubicBezTo>
                  <a:cubicBezTo>
                    <a:pt x="452998" y="141965"/>
                    <a:pt x="405031" y="172724"/>
                    <a:pt x="350396" y="172724"/>
                  </a:cubicBezTo>
                  <a:cubicBezTo>
                    <a:pt x="295976" y="172724"/>
                    <a:pt x="247794" y="141965"/>
                    <a:pt x="224778" y="92492"/>
                  </a:cubicBezTo>
                  <a:cubicBezTo>
                    <a:pt x="206710" y="53560"/>
                    <a:pt x="168853" y="29253"/>
                    <a:pt x="125833" y="29253"/>
                  </a:cubicBezTo>
                  <a:cubicBezTo>
                    <a:pt x="82813" y="29253"/>
                    <a:pt x="44956" y="53560"/>
                    <a:pt x="26887" y="92492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483" y="30759"/>
                    <a:pt x="969450" y="0"/>
                    <a:pt x="1024085" y="0"/>
                  </a:cubicBezTo>
                  <a:cubicBezTo>
                    <a:pt x="1078720" y="0"/>
                    <a:pt x="1126688" y="30759"/>
                    <a:pt x="1149703" y="80232"/>
                  </a:cubicBezTo>
                  <a:cubicBezTo>
                    <a:pt x="1167771" y="119165"/>
                    <a:pt x="1205629" y="143471"/>
                    <a:pt x="1248648" y="143471"/>
                  </a:cubicBezTo>
                  <a:cubicBezTo>
                    <a:pt x="1291668" y="143471"/>
                    <a:pt x="1329526" y="119165"/>
                    <a:pt x="1347594" y="80232"/>
                  </a:cubicBezTo>
                  <a:cubicBezTo>
                    <a:pt x="1370610" y="30759"/>
                    <a:pt x="1418792" y="0"/>
                    <a:pt x="1473212" y="0"/>
                  </a:cubicBezTo>
                  <a:cubicBezTo>
                    <a:pt x="1527847" y="0"/>
                    <a:pt x="1576029" y="30759"/>
                    <a:pt x="1598829" y="80232"/>
                  </a:cubicBezTo>
                  <a:lnTo>
                    <a:pt x="1572157" y="92492"/>
                  </a:lnTo>
                  <a:cubicBezTo>
                    <a:pt x="1554089" y="53560"/>
                    <a:pt x="1516016" y="29253"/>
                    <a:pt x="1473212" y="29253"/>
                  </a:cubicBezTo>
                  <a:cubicBezTo>
                    <a:pt x="1430192" y="29253"/>
                    <a:pt x="1392335" y="53560"/>
                    <a:pt x="1374266" y="92492"/>
                  </a:cubicBezTo>
                  <a:cubicBezTo>
                    <a:pt x="1351251" y="141965"/>
                    <a:pt x="1303069" y="172724"/>
                    <a:pt x="1248648" y="172724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364" name="Graphic 212">
            <a:extLst>
              <a:ext uri="{FF2B5EF4-FFF2-40B4-BE49-F238E27FC236}">
                <a16:creationId xmlns:a16="http://schemas.microsoft.com/office/drawing/2014/main" id="{D0C78466-EB6E-45A0-99A6-A00789ACD9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97727" y="421588"/>
            <a:ext cx="1291468" cy="1291468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365" name="Graphic 212">
            <a:extLst>
              <a:ext uri="{FF2B5EF4-FFF2-40B4-BE49-F238E27FC236}">
                <a16:creationId xmlns:a16="http://schemas.microsoft.com/office/drawing/2014/main" id="{E99F76E4-5DFD-4DBE-B042-66FBCD1182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97727" y="421588"/>
            <a:ext cx="1291468" cy="1291468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grpSp>
        <p:nvGrpSpPr>
          <p:cNvPr id="366" name="Graphic 4">
            <a:extLst>
              <a:ext uri="{FF2B5EF4-FFF2-40B4-BE49-F238E27FC236}">
                <a16:creationId xmlns:a16="http://schemas.microsoft.com/office/drawing/2014/main" id="{5468B3A9-705E-43C3-A742-0619B0D8F2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80915" y="4748271"/>
            <a:ext cx="1330536" cy="1330521"/>
            <a:chOff x="5734037" y="3067039"/>
            <a:chExt cx="724483" cy="724489"/>
          </a:xfrm>
          <a:solidFill>
            <a:schemeClr val="bg1"/>
          </a:solidFill>
        </p:grpSpPr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29D439AD-5D67-497C-B831-D17FC3E592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067039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7" name="Freeform: Shape 366">
              <a:extLst>
                <a:ext uri="{FF2B5EF4-FFF2-40B4-BE49-F238E27FC236}">
                  <a16:creationId xmlns:a16="http://schemas.microsoft.com/office/drawing/2014/main" id="{23F54BF2-C71C-45C5-9408-3B5E011B0F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2BBABE17-DB56-44AB-934B-63C07C79F0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8" name="Freeform: Shape 367">
              <a:extLst>
                <a:ext uri="{FF2B5EF4-FFF2-40B4-BE49-F238E27FC236}">
                  <a16:creationId xmlns:a16="http://schemas.microsoft.com/office/drawing/2014/main" id="{CB483D20-A128-4076-AF54-88646172B8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E5EFA818-FDDA-49E9-B11F-E9DC1854A9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9" name="Freeform: Shape 368">
              <a:extLst>
                <a:ext uri="{FF2B5EF4-FFF2-40B4-BE49-F238E27FC236}">
                  <a16:creationId xmlns:a16="http://schemas.microsoft.com/office/drawing/2014/main" id="{EA1F8728-F8F7-4828-A718-A15E7663EA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8DA1F73F-AA1D-41D7-BAAB-292FD94A3E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0" name="Freeform: Shape 369">
              <a:extLst>
                <a:ext uri="{FF2B5EF4-FFF2-40B4-BE49-F238E27FC236}">
                  <a16:creationId xmlns:a16="http://schemas.microsoft.com/office/drawing/2014/main" id="{D9441DEA-C85E-4B9C-A48D-8437854C4C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26284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1" name="Freeform: Shape 370">
              <a:extLst>
                <a:ext uri="{FF2B5EF4-FFF2-40B4-BE49-F238E27FC236}">
                  <a16:creationId xmlns:a16="http://schemas.microsoft.com/office/drawing/2014/main" id="{15EBAA20-1368-4495-8D7C-820FAD8ECF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2628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2" name="Freeform: Shape 371">
              <a:extLst>
                <a:ext uri="{FF2B5EF4-FFF2-40B4-BE49-F238E27FC236}">
                  <a16:creationId xmlns:a16="http://schemas.microsoft.com/office/drawing/2014/main" id="{0FB92591-626C-4D2B-A3E6-EC8742D67B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3" name="Freeform: Shape 372">
              <a:extLst>
                <a:ext uri="{FF2B5EF4-FFF2-40B4-BE49-F238E27FC236}">
                  <a16:creationId xmlns:a16="http://schemas.microsoft.com/office/drawing/2014/main" id="{D392448D-513F-4528-9D8D-A151982041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4" name="Freeform: Shape 373">
              <a:extLst>
                <a:ext uri="{FF2B5EF4-FFF2-40B4-BE49-F238E27FC236}">
                  <a16:creationId xmlns:a16="http://schemas.microsoft.com/office/drawing/2014/main" id="{61946BAE-1546-4EA4-A108-A799BF5D2C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5" name="Freeform: Shape 374">
              <a:extLst>
                <a:ext uri="{FF2B5EF4-FFF2-40B4-BE49-F238E27FC236}">
                  <a16:creationId xmlns:a16="http://schemas.microsoft.com/office/drawing/2014/main" id="{42A8EC93-6A35-4D37-A8CB-59362BF875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12628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8 w 14097"/>
                <a:gd name="connsiteY1" fmla="*/ 14097 h 14097"/>
                <a:gd name="connsiteX2" fmla="*/ 0 w 14097"/>
                <a:gd name="connsiteY2" fmla="*/ 7049 h 14097"/>
                <a:gd name="connsiteX3" fmla="*/ 7048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AFC3ECA2-E914-4D83-ABF9-B9FFD96E92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712B1108-9AAC-4F10-A64F-0D6963E518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8543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284CDA0C-B2AB-4791-83B1-C053C061D6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F857BF6B-E0CA-49C0-8827-B44CE8B928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6D7B06A7-ADDF-4F27-B11F-08422FC180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E8B0DA6C-71D7-4FCB-AE4C-035E0ADB50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EB078173-ADFB-480D-91A4-4D71C01098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AAA4027A-C97B-4C9A-B04C-EBE2112200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C06DA92D-C6D0-4C7D-98CF-D9576912E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24467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D6601653-3941-4C9B-BD39-62EECE23AE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244677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2BC4A394-4FFE-4BFE-9A59-2B624E0711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EB4EABA5-FDCF-4F6F-8FF1-6FDFF50580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10F3C940-2320-488A-B24C-AB0A4FB539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F525BA82-37D8-47ED-AFF6-AE57124A4E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24467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C2D78955-C80F-4DA3-83AA-D28A5A6FAD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BC23DAAC-7C06-4012-8CBB-8E3126B68B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0382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60D19F80-DC80-49EC-8EDD-7889092C18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11F50BB3-EA39-4693-BAE1-1101EF0A41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00EFD45B-69A8-47F6-A5BF-779F7EB49F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9E53C464-7272-4EBC-830B-CB29A96988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B6BF10CE-C2AD-487A-9402-8D5C746ECF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1064C7FE-F8EB-47EF-97FA-348A520599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A991C553-06A1-4F26-BBBC-80F7E11E7A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63074"/>
              <a:ext cx="14192" cy="14097"/>
            </a:xfrm>
            <a:custGeom>
              <a:avLst/>
              <a:gdLst>
                <a:gd name="connsiteX0" fmla="*/ 14192 w 14192"/>
                <a:gd name="connsiteY0" fmla="*/ 7048 h 14097"/>
                <a:gd name="connsiteX1" fmla="*/ 7144 w 14192"/>
                <a:gd name="connsiteY1" fmla="*/ 14097 h 14097"/>
                <a:gd name="connsiteX2" fmla="*/ 0 w 14192"/>
                <a:gd name="connsiteY2" fmla="*/ 7048 h 14097"/>
                <a:gd name="connsiteX3" fmla="*/ 7049 w 14192"/>
                <a:gd name="connsiteY3" fmla="*/ 0 h 14097"/>
                <a:gd name="connsiteX4" fmla="*/ 14192 w 14192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BCE9C081-2191-4C84-956E-F106BB015C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292F6F03-BC34-40C6-8F17-7A169CD72F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A5101B80-7351-4F0F-AB7D-3E40B4D266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0570EE1D-95AC-4660-8E96-7C8A36FEB6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385D9A56-2D15-4E0A-B981-E168F09064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63074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8 w 14097"/>
                <a:gd name="connsiteY1" fmla="*/ 14097 h 14097"/>
                <a:gd name="connsiteX2" fmla="*/ 0 w 14097"/>
                <a:gd name="connsiteY2" fmla="*/ 7048 h 14097"/>
                <a:gd name="connsiteX3" fmla="*/ 7048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28D0BA2F-9273-4EAA-AD17-C4EFE11403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512CC54E-7976-4DC9-984C-45C2A23A72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2222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C8A3FC72-9FF9-41F6-97E0-45A0FEE946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48918C16-C9B6-40D5-93A0-DB547B644A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A05612C6-4858-4854-A3D3-90CF1E1C75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A8E88D77-C726-4008-849C-DA7361F885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8" name="Freeform: Shape 67">
              <a:extLst>
                <a:ext uri="{FF2B5EF4-FFF2-40B4-BE49-F238E27FC236}">
                  <a16:creationId xmlns:a16="http://schemas.microsoft.com/office/drawing/2014/main" id="{24CFE7CA-C955-4365-90C3-6272CB9A3C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id="{38B43FC8-B81C-490A-A346-4C6235DA8A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214D0221-0C97-4C71-B535-7506956EF8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6953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ED0C44EA-BD25-49A3-9EB8-9D8DED7C19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2" name="Freeform: Shape 71">
              <a:extLst>
                <a:ext uri="{FF2B5EF4-FFF2-40B4-BE49-F238E27FC236}">
                  <a16:creationId xmlns:a16="http://schemas.microsoft.com/office/drawing/2014/main" id="{A3C9CCF2-15CC-4F7D-87F5-7FFEBAC9C2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9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8AA321D8-1D2C-472C-A2DB-EBB74498DD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724680C1-4BB5-45DB-A558-82514418CF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C94F4CEF-82DD-4CFB-8EE3-4AB115F6A0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4F186C9C-C620-4426-A674-E40F808F66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26281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8929942C-BA3F-40EF-94DD-4A5C22C5B7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D234974B-3555-465B-95A7-1C63CE7386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0E38F9FD-48AC-4C3E-9E75-D1C0B555E0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3AA72E26-5C3D-4231-9042-E00AE43E80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6684433D-3C9E-4C19-A801-D51CF3064F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2628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DADB0C3D-A021-4F40-93B3-76B61334FD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85433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id="{41781C18-F408-401D-8A86-99FFBB9895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9D958D9F-E4B0-48B1-ADA4-3053AFB5D9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43EFCD46-F0FB-499C-81B9-3508FE5C8C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2B6A130F-CB85-4BDA-8DDF-8DAAB2F7D0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9359DA40-CA94-4B1F-9BE6-C800BEEC77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85432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73304FCD-8DAD-4BC8-A16E-84DDCA07FF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244676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BCB4864C-8F67-4BE7-89CC-664EA25EC5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845F543D-67FC-4640-A2A1-69DA6D0528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DBDB2A9C-60E5-4F7E-BA2B-4DD1595FB9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2" name="Freeform: Shape 91">
              <a:extLst>
                <a:ext uri="{FF2B5EF4-FFF2-40B4-BE49-F238E27FC236}">
                  <a16:creationId xmlns:a16="http://schemas.microsoft.com/office/drawing/2014/main" id="{72B10DA2-D88E-4952-BDB5-102E61B4B2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id="{AC5F5BED-3698-4F52-9977-D8CA2DC031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24467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E19CCEBC-AD20-45B2-A751-42B40BB31C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5" name="Freeform: Shape 94">
              <a:extLst>
                <a:ext uri="{FF2B5EF4-FFF2-40B4-BE49-F238E27FC236}">
                  <a16:creationId xmlns:a16="http://schemas.microsoft.com/office/drawing/2014/main" id="{3A978AD9-9A35-4B89-B3BC-61E54AD9EB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6" name="Freeform: Shape 95">
              <a:extLst>
                <a:ext uri="{FF2B5EF4-FFF2-40B4-BE49-F238E27FC236}">
                  <a16:creationId xmlns:a16="http://schemas.microsoft.com/office/drawing/2014/main" id="{77D8C808-AFC9-42DD-B253-0048903791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7" name="Freeform: Shape 96">
              <a:extLst>
                <a:ext uri="{FF2B5EF4-FFF2-40B4-BE49-F238E27FC236}">
                  <a16:creationId xmlns:a16="http://schemas.microsoft.com/office/drawing/2014/main" id="{EECD0BF1-7C64-407E-8306-4C447B1D32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8" name="Freeform: Shape 97">
              <a:extLst>
                <a:ext uri="{FF2B5EF4-FFF2-40B4-BE49-F238E27FC236}">
                  <a16:creationId xmlns:a16="http://schemas.microsoft.com/office/drawing/2014/main" id="{953B0F94-AC35-4CB2-878D-1DC7D68BE9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9" name="Freeform: Shape 98">
              <a:extLst>
                <a:ext uri="{FF2B5EF4-FFF2-40B4-BE49-F238E27FC236}">
                  <a16:creationId xmlns:a16="http://schemas.microsoft.com/office/drawing/2014/main" id="{08EA50C2-BB5F-4368-AA91-67B207C1AB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0" name="Freeform: Shape 99">
              <a:extLst>
                <a:ext uri="{FF2B5EF4-FFF2-40B4-BE49-F238E27FC236}">
                  <a16:creationId xmlns:a16="http://schemas.microsoft.com/office/drawing/2014/main" id="{DE45A7FE-0A45-45F6-8417-EBDA5A12D8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1" name="Freeform: Shape 100">
              <a:extLst>
                <a:ext uri="{FF2B5EF4-FFF2-40B4-BE49-F238E27FC236}">
                  <a16:creationId xmlns:a16="http://schemas.microsoft.com/office/drawing/2014/main" id="{DA8B8DC8-F88C-432E-A8C2-8D13FE874F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2" name="Freeform: Shape 101">
              <a:extLst>
                <a:ext uri="{FF2B5EF4-FFF2-40B4-BE49-F238E27FC236}">
                  <a16:creationId xmlns:a16="http://schemas.microsoft.com/office/drawing/2014/main" id="{D02C5430-233D-49F7-B852-181D2B2F61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3" name="Freeform: Shape 102">
              <a:extLst>
                <a:ext uri="{FF2B5EF4-FFF2-40B4-BE49-F238E27FC236}">
                  <a16:creationId xmlns:a16="http://schemas.microsoft.com/office/drawing/2014/main" id="{76DB286F-9E15-441C-8697-57007B76C1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4" name="Freeform: Shape 103">
              <a:extLst>
                <a:ext uri="{FF2B5EF4-FFF2-40B4-BE49-F238E27FC236}">
                  <a16:creationId xmlns:a16="http://schemas.microsoft.com/office/drawing/2014/main" id="{534DC0EE-15B7-44AE-A7DC-8B5E22688A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5" name="Freeform: Shape 104">
              <a:extLst>
                <a:ext uri="{FF2B5EF4-FFF2-40B4-BE49-F238E27FC236}">
                  <a16:creationId xmlns:a16="http://schemas.microsoft.com/office/drawing/2014/main" id="{4FBE9900-F640-4248-9C4C-EDBE5E00AF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63074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6" name="Freeform: Shape 105">
              <a:extLst>
                <a:ext uri="{FF2B5EF4-FFF2-40B4-BE49-F238E27FC236}">
                  <a16:creationId xmlns:a16="http://schemas.microsoft.com/office/drawing/2014/main" id="{37FF04AF-F86B-49F8-AAB5-DA696591A1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7" name="Freeform: Shape 106">
              <a:extLst>
                <a:ext uri="{FF2B5EF4-FFF2-40B4-BE49-F238E27FC236}">
                  <a16:creationId xmlns:a16="http://schemas.microsoft.com/office/drawing/2014/main" id="{710DCFEA-4572-47A3-A6BE-7B21F5758C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8" name="Freeform: Shape 107">
              <a:extLst>
                <a:ext uri="{FF2B5EF4-FFF2-40B4-BE49-F238E27FC236}">
                  <a16:creationId xmlns:a16="http://schemas.microsoft.com/office/drawing/2014/main" id="{BA42ED8E-CCC8-478F-9EF4-625B633071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9" name="Freeform: Shape 108">
              <a:extLst>
                <a:ext uri="{FF2B5EF4-FFF2-40B4-BE49-F238E27FC236}">
                  <a16:creationId xmlns:a16="http://schemas.microsoft.com/office/drawing/2014/main" id="{146DF8F4-DF09-4E6C-887F-C9269E56A5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0" name="Freeform: Shape 109">
              <a:extLst>
                <a:ext uri="{FF2B5EF4-FFF2-40B4-BE49-F238E27FC236}">
                  <a16:creationId xmlns:a16="http://schemas.microsoft.com/office/drawing/2014/main" id="{7FF3916E-5C82-4956-A88B-81BFAC91B8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1" name="Freeform: Shape 110">
              <a:extLst>
                <a:ext uri="{FF2B5EF4-FFF2-40B4-BE49-F238E27FC236}">
                  <a16:creationId xmlns:a16="http://schemas.microsoft.com/office/drawing/2014/main" id="{7E5CF7AE-ED45-4AB5-9AEB-56FC964BFA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4222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2" name="Freeform: Shape 111">
              <a:extLst>
                <a:ext uri="{FF2B5EF4-FFF2-40B4-BE49-F238E27FC236}">
                  <a16:creationId xmlns:a16="http://schemas.microsoft.com/office/drawing/2014/main" id="{7CFB132C-BEB1-4897-B1A4-97422811F6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81374"/>
              <a:ext cx="14192" cy="14096"/>
            </a:xfrm>
            <a:custGeom>
              <a:avLst/>
              <a:gdLst>
                <a:gd name="connsiteX0" fmla="*/ 14192 w 14192"/>
                <a:gd name="connsiteY0" fmla="*/ 7049 h 14096"/>
                <a:gd name="connsiteX1" fmla="*/ 7144 w 14192"/>
                <a:gd name="connsiteY1" fmla="*/ 14097 h 14096"/>
                <a:gd name="connsiteX2" fmla="*/ 0 w 14192"/>
                <a:gd name="connsiteY2" fmla="*/ 7049 h 14096"/>
                <a:gd name="connsiteX3" fmla="*/ 7049 w 14192"/>
                <a:gd name="connsiteY3" fmla="*/ 0 h 14096"/>
                <a:gd name="connsiteX4" fmla="*/ 14192 w 14192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1049"/>
                    <a:pt x="0" y="7049"/>
                  </a:cubicBezTo>
                  <a:cubicBezTo>
                    <a:pt x="0" y="3048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3" name="Freeform: Shape 112">
              <a:extLst>
                <a:ext uri="{FF2B5EF4-FFF2-40B4-BE49-F238E27FC236}">
                  <a16:creationId xmlns:a16="http://schemas.microsoft.com/office/drawing/2014/main" id="{4EE49F21-E336-41BC-8256-85A9AB597F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4" name="Freeform: Shape 113">
              <a:extLst>
                <a:ext uri="{FF2B5EF4-FFF2-40B4-BE49-F238E27FC236}">
                  <a16:creationId xmlns:a16="http://schemas.microsoft.com/office/drawing/2014/main" id="{C62510EE-BDCD-4393-9AD7-2D0C9A722D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5" name="Freeform: Shape 114">
              <a:extLst>
                <a:ext uri="{FF2B5EF4-FFF2-40B4-BE49-F238E27FC236}">
                  <a16:creationId xmlns:a16="http://schemas.microsoft.com/office/drawing/2014/main" id="{2420F94B-4F00-4C6C-97E3-BA5B5E6871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6" name="Freeform: Shape 115">
              <a:extLst>
                <a:ext uri="{FF2B5EF4-FFF2-40B4-BE49-F238E27FC236}">
                  <a16:creationId xmlns:a16="http://schemas.microsoft.com/office/drawing/2014/main" id="{E712560A-A110-4132-85D5-21BBBFA8C8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7" name="Freeform: Shape 116">
              <a:extLst>
                <a:ext uri="{FF2B5EF4-FFF2-40B4-BE49-F238E27FC236}">
                  <a16:creationId xmlns:a16="http://schemas.microsoft.com/office/drawing/2014/main" id="{D1E3102B-23D5-43AE-A67D-583AAA52BA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8" name="Freeform: Shape 117">
              <a:extLst>
                <a:ext uri="{FF2B5EF4-FFF2-40B4-BE49-F238E27FC236}">
                  <a16:creationId xmlns:a16="http://schemas.microsoft.com/office/drawing/2014/main" id="{9D5ABE4E-EB80-423C-BBCE-9C1B77D9B0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9" name="Freeform: Shape 118">
              <a:extLst>
                <a:ext uri="{FF2B5EF4-FFF2-40B4-BE49-F238E27FC236}">
                  <a16:creationId xmlns:a16="http://schemas.microsoft.com/office/drawing/2014/main" id="{BEB8CCC5-38F5-4892-A00B-14B645BBDF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4062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0" name="Freeform: Shape 119">
              <a:extLst>
                <a:ext uri="{FF2B5EF4-FFF2-40B4-BE49-F238E27FC236}">
                  <a16:creationId xmlns:a16="http://schemas.microsoft.com/office/drawing/2014/main" id="{8860175F-F7D5-4464-AD61-5B435528FE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1" name="Freeform: Shape 120">
              <a:extLst>
                <a:ext uri="{FF2B5EF4-FFF2-40B4-BE49-F238E27FC236}">
                  <a16:creationId xmlns:a16="http://schemas.microsoft.com/office/drawing/2014/main" id="{E28C20B0-98AA-4A5B-8CE1-236A3F6CAA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2" name="Freeform: Shape 121">
              <a:extLst>
                <a:ext uri="{FF2B5EF4-FFF2-40B4-BE49-F238E27FC236}">
                  <a16:creationId xmlns:a16="http://schemas.microsoft.com/office/drawing/2014/main" id="{8A56719F-13F0-4B75-8C04-DAACD8FD86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3" name="Freeform: Shape 122">
              <a:extLst>
                <a:ext uri="{FF2B5EF4-FFF2-40B4-BE49-F238E27FC236}">
                  <a16:creationId xmlns:a16="http://schemas.microsoft.com/office/drawing/2014/main" id="{B30555DA-285C-4859-83DE-B16FF6DB13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4" name="Freeform: Shape 123">
              <a:extLst>
                <a:ext uri="{FF2B5EF4-FFF2-40B4-BE49-F238E27FC236}">
                  <a16:creationId xmlns:a16="http://schemas.microsoft.com/office/drawing/2014/main" id="{67AF00E9-C8D6-41C4-9703-5468F51639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5" name="Freeform: Shape 124">
              <a:extLst>
                <a:ext uri="{FF2B5EF4-FFF2-40B4-BE49-F238E27FC236}">
                  <a16:creationId xmlns:a16="http://schemas.microsoft.com/office/drawing/2014/main" id="{D07F88BD-A2E8-4F25-BB43-9372C6C9F3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6" name="Freeform: Shape 125">
              <a:extLst>
                <a:ext uri="{FF2B5EF4-FFF2-40B4-BE49-F238E27FC236}">
                  <a16:creationId xmlns:a16="http://schemas.microsoft.com/office/drawing/2014/main" id="{DFAE35DA-8283-4F4B-8C00-FF8EFE39B3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9977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7" name="Freeform: Shape 126">
              <a:extLst>
                <a:ext uri="{FF2B5EF4-FFF2-40B4-BE49-F238E27FC236}">
                  <a16:creationId xmlns:a16="http://schemas.microsoft.com/office/drawing/2014/main" id="{4340DEBE-A255-48E2-B7B2-AE881651CE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8" name="Freeform: Shape 127">
              <a:extLst>
                <a:ext uri="{FF2B5EF4-FFF2-40B4-BE49-F238E27FC236}">
                  <a16:creationId xmlns:a16="http://schemas.microsoft.com/office/drawing/2014/main" id="{FE968FB9-507A-4F2E-B346-15995081B1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9" name="Freeform: Shape 128">
              <a:extLst>
                <a:ext uri="{FF2B5EF4-FFF2-40B4-BE49-F238E27FC236}">
                  <a16:creationId xmlns:a16="http://schemas.microsoft.com/office/drawing/2014/main" id="{4DA99BD8-9C2B-46BF-AA27-ED405540D1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0" name="Freeform: Shape 129">
              <a:extLst>
                <a:ext uri="{FF2B5EF4-FFF2-40B4-BE49-F238E27FC236}">
                  <a16:creationId xmlns:a16="http://schemas.microsoft.com/office/drawing/2014/main" id="{50C84F67-D2C2-48DF-8537-DF99C60240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1" name="Freeform: Shape 130">
              <a:extLst>
                <a:ext uri="{FF2B5EF4-FFF2-40B4-BE49-F238E27FC236}">
                  <a16:creationId xmlns:a16="http://schemas.microsoft.com/office/drawing/2014/main" id="{F5CAEB9A-26A6-4FBF-916B-19FC9B0BFC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2" name="Freeform: Shape 131">
              <a:extLst>
                <a:ext uri="{FF2B5EF4-FFF2-40B4-BE49-F238E27FC236}">
                  <a16:creationId xmlns:a16="http://schemas.microsoft.com/office/drawing/2014/main" id="{E4DEDE1B-4819-4E4B-849E-330D7DF56C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3" name="Freeform: Shape 132">
              <a:extLst>
                <a:ext uri="{FF2B5EF4-FFF2-40B4-BE49-F238E27FC236}">
                  <a16:creationId xmlns:a16="http://schemas.microsoft.com/office/drawing/2014/main" id="{C441B73E-F19C-4313-8F46-F600603B36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7" y="365901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4" name="Freeform: Shape 133">
              <a:extLst>
                <a:ext uri="{FF2B5EF4-FFF2-40B4-BE49-F238E27FC236}">
                  <a16:creationId xmlns:a16="http://schemas.microsoft.com/office/drawing/2014/main" id="{014FE805-EF51-4859-A6DF-CF75F9A0F5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2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5" name="Freeform: Shape 134">
              <a:extLst>
                <a:ext uri="{FF2B5EF4-FFF2-40B4-BE49-F238E27FC236}">
                  <a16:creationId xmlns:a16="http://schemas.microsoft.com/office/drawing/2014/main" id="{624CF2A5-BD9E-4570-8560-063BC70F26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2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6" name="Freeform: Shape 135">
              <a:extLst>
                <a:ext uri="{FF2B5EF4-FFF2-40B4-BE49-F238E27FC236}">
                  <a16:creationId xmlns:a16="http://schemas.microsoft.com/office/drawing/2014/main" id="{6BEC415C-7946-43B2-9AC8-348B6B5CD0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7" name="Freeform: Shape 136">
              <a:extLst>
                <a:ext uri="{FF2B5EF4-FFF2-40B4-BE49-F238E27FC236}">
                  <a16:creationId xmlns:a16="http://schemas.microsoft.com/office/drawing/2014/main" id="{1B615AD5-3365-43D4-8E16-377A2A2F97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8" name="Freeform: Shape 137">
              <a:extLst>
                <a:ext uri="{FF2B5EF4-FFF2-40B4-BE49-F238E27FC236}">
                  <a16:creationId xmlns:a16="http://schemas.microsoft.com/office/drawing/2014/main" id="{9D184DFD-DD33-491E-90FF-6E4ECA2668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9" name="Freeform: Shape 138">
              <a:extLst>
                <a:ext uri="{FF2B5EF4-FFF2-40B4-BE49-F238E27FC236}">
                  <a16:creationId xmlns:a16="http://schemas.microsoft.com/office/drawing/2014/main" id="{31B62FE1-0262-4B09-ABEA-8AA010137D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0" name="Freeform: Shape 139">
              <a:extLst>
                <a:ext uri="{FF2B5EF4-FFF2-40B4-BE49-F238E27FC236}">
                  <a16:creationId xmlns:a16="http://schemas.microsoft.com/office/drawing/2014/main" id="{20C539C6-FAA9-4EBE-93D9-1F946E1449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9" y="371816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1" name="Freeform: Shape 140">
              <a:extLst>
                <a:ext uri="{FF2B5EF4-FFF2-40B4-BE49-F238E27FC236}">
                  <a16:creationId xmlns:a16="http://schemas.microsoft.com/office/drawing/2014/main" id="{8C6EF3FF-09E5-4099-A49B-CA364A6E8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2" name="Freeform: Shape 141">
              <a:extLst>
                <a:ext uri="{FF2B5EF4-FFF2-40B4-BE49-F238E27FC236}">
                  <a16:creationId xmlns:a16="http://schemas.microsoft.com/office/drawing/2014/main" id="{B3C5E06F-8F1E-4771-AAE4-B34B1D6A3D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4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3" name="Freeform: Shape 142">
              <a:extLst>
                <a:ext uri="{FF2B5EF4-FFF2-40B4-BE49-F238E27FC236}">
                  <a16:creationId xmlns:a16="http://schemas.microsoft.com/office/drawing/2014/main" id="{538D5AE9-76CC-4AE4-B026-656EDCB01B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4" name="Freeform: Shape 143">
              <a:extLst>
                <a:ext uri="{FF2B5EF4-FFF2-40B4-BE49-F238E27FC236}">
                  <a16:creationId xmlns:a16="http://schemas.microsoft.com/office/drawing/2014/main" id="{30F1A9B9-52AB-4527-BD4A-1802F7C960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5" name="Freeform: Shape 144">
              <a:extLst>
                <a:ext uri="{FF2B5EF4-FFF2-40B4-BE49-F238E27FC236}">
                  <a16:creationId xmlns:a16="http://schemas.microsoft.com/office/drawing/2014/main" id="{46A57D78-C020-4EEF-971D-0C8802889A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6" name="Freeform: Shape 145">
              <a:extLst>
                <a:ext uri="{FF2B5EF4-FFF2-40B4-BE49-F238E27FC236}">
                  <a16:creationId xmlns:a16="http://schemas.microsoft.com/office/drawing/2014/main" id="{7666D7A3-5ABF-4EDE-A0C5-F2099B2D86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5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7" name="Freeform: Shape 146">
              <a:extLst>
                <a:ext uri="{FF2B5EF4-FFF2-40B4-BE49-F238E27FC236}">
                  <a16:creationId xmlns:a16="http://schemas.microsoft.com/office/drawing/2014/main" id="{13BC460A-E0FF-4658-A2FD-A3AF4D51DF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40" y="377741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8" name="Freeform: Shape 147">
              <a:extLst>
                <a:ext uri="{FF2B5EF4-FFF2-40B4-BE49-F238E27FC236}">
                  <a16:creationId xmlns:a16="http://schemas.microsoft.com/office/drawing/2014/main" id="{26467CC2-3AB3-4D37-8323-385B7399F7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5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9" name="Freeform: Shape 148">
              <a:extLst>
                <a:ext uri="{FF2B5EF4-FFF2-40B4-BE49-F238E27FC236}">
                  <a16:creationId xmlns:a16="http://schemas.microsoft.com/office/drawing/2014/main" id="{563A1F58-33CE-4EDF-B902-3F43F69DA2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6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0" name="Freeform: Shape 149">
              <a:extLst>
                <a:ext uri="{FF2B5EF4-FFF2-40B4-BE49-F238E27FC236}">
                  <a16:creationId xmlns:a16="http://schemas.microsoft.com/office/drawing/2014/main" id="{DDCFAB2F-7E88-4A57-999A-2506A1FE71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83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1" name="Freeform: Shape 150">
              <a:extLst>
                <a:ext uri="{FF2B5EF4-FFF2-40B4-BE49-F238E27FC236}">
                  <a16:creationId xmlns:a16="http://schemas.microsoft.com/office/drawing/2014/main" id="{571BEB66-3787-441F-BB54-80C05C6F13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35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2" name="Freeform: Shape 151">
              <a:extLst>
                <a:ext uri="{FF2B5EF4-FFF2-40B4-BE49-F238E27FC236}">
                  <a16:creationId xmlns:a16="http://schemas.microsoft.com/office/drawing/2014/main" id="{641DC095-611E-4979-8664-6C0EB878FC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82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3" name="Freeform: Shape 152">
              <a:extLst>
                <a:ext uri="{FF2B5EF4-FFF2-40B4-BE49-F238E27FC236}">
                  <a16:creationId xmlns:a16="http://schemas.microsoft.com/office/drawing/2014/main" id="{210B9ECF-D859-4919-A9D6-3208548F00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31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4" name="Freeform: Shape 153">
              <a:extLst>
                <a:ext uri="{FF2B5EF4-FFF2-40B4-BE49-F238E27FC236}">
                  <a16:creationId xmlns:a16="http://schemas.microsoft.com/office/drawing/2014/main" id="{4FBC31D4-7E98-452C-8A87-822DE0432C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481374"/>
              <a:ext cx="14097" cy="14096"/>
            </a:xfrm>
            <a:custGeom>
              <a:avLst/>
              <a:gdLst>
                <a:gd name="connsiteX0" fmla="*/ 14097 w 14097"/>
                <a:gd name="connsiteY0" fmla="*/ 7049 h 14096"/>
                <a:gd name="connsiteX1" fmla="*/ 7049 w 14097"/>
                <a:gd name="connsiteY1" fmla="*/ 14097 h 14096"/>
                <a:gd name="connsiteX2" fmla="*/ 0 w 14097"/>
                <a:gd name="connsiteY2" fmla="*/ 7049 h 14096"/>
                <a:gd name="connsiteX3" fmla="*/ 7049 w 14097"/>
                <a:gd name="connsiteY3" fmla="*/ 0 h 14096"/>
                <a:gd name="connsiteX4" fmla="*/ 14097 w 14097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5" name="Freeform: Shape 154">
              <a:extLst>
                <a:ext uri="{FF2B5EF4-FFF2-40B4-BE49-F238E27FC236}">
                  <a16:creationId xmlns:a16="http://schemas.microsoft.com/office/drawing/2014/main" id="{E302346C-F328-435B-87ED-447C6F8542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6" name="Freeform: Shape 155">
              <a:extLst>
                <a:ext uri="{FF2B5EF4-FFF2-40B4-BE49-F238E27FC236}">
                  <a16:creationId xmlns:a16="http://schemas.microsoft.com/office/drawing/2014/main" id="{B94F507E-9E94-432E-AE8A-A6CB2C5D05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9 w 14096"/>
                <a:gd name="connsiteY1" fmla="*/ 14097 h 14096"/>
                <a:gd name="connsiteX2" fmla="*/ 0 w 14096"/>
                <a:gd name="connsiteY2" fmla="*/ 7049 h 14096"/>
                <a:gd name="connsiteX3" fmla="*/ 7049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7" name="Freeform: Shape 156">
              <a:extLst>
                <a:ext uri="{FF2B5EF4-FFF2-40B4-BE49-F238E27FC236}">
                  <a16:creationId xmlns:a16="http://schemas.microsoft.com/office/drawing/2014/main" id="{1FFAC4F0-FD7F-4943-B60E-E276F8B23F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8" name="Freeform: Shape 157">
              <a:extLst>
                <a:ext uri="{FF2B5EF4-FFF2-40B4-BE49-F238E27FC236}">
                  <a16:creationId xmlns:a16="http://schemas.microsoft.com/office/drawing/2014/main" id="{A8A5D871-92FD-43C3-BF94-0B524FA7D3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9" name="Freeform: Shape 158">
              <a:extLst>
                <a:ext uri="{FF2B5EF4-FFF2-40B4-BE49-F238E27FC236}">
                  <a16:creationId xmlns:a16="http://schemas.microsoft.com/office/drawing/2014/main" id="{6A79A241-1665-453E-ADD4-18892D4F85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48137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0" name="Freeform: Shape 159">
              <a:extLst>
                <a:ext uri="{FF2B5EF4-FFF2-40B4-BE49-F238E27FC236}">
                  <a16:creationId xmlns:a16="http://schemas.microsoft.com/office/drawing/2014/main" id="{81EABE18-4189-4E07-93C9-9B76673E3E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40622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1" name="Freeform: Shape 160">
              <a:extLst>
                <a:ext uri="{FF2B5EF4-FFF2-40B4-BE49-F238E27FC236}">
                  <a16:creationId xmlns:a16="http://schemas.microsoft.com/office/drawing/2014/main" id="{B658A0EE-6F09-4EF7-B5E7-F23A556BDA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4062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2" name="Freeform: Shape 161">
              <a:extLst>
                <a:ext uri="{FF2B5EF4-FFF2-40B4-BE49-F238E27FC236}">
                  <a16:creationId xmlns:a16="http://schemas.microsoft.com/office/drawing/2014/main" id="{15EB019C-C95B-4DE3-BD17-DC20F8007A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406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3" name="Freeform: Shape 162">
              <a:extLst>
                <a:ext uri="{FF2B5EF4-FFF2-40B4-BE49-F238E27FC236}">
                  <a16:creationId xmlns:a16="http://schemas.microsoft.com/office/drawing/2014/main" id="{2948B3ED-79C1-47C8-B712-0BFB5536C3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4062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4" name="Freeform: Shape 163">
              <a:extLst>
                <a:ext uri="{FF2B5EF4-FFF2-40B4-BE49-F238E27FC236}">
                  <a16:creationId xmlns:a16="http://schemas.microsoft.com/office/drawing/2014/main" id="{13387DB9-900B-422D-90F7-C5C7EB5D59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4063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5" name="Freeform: Shape 164">
              <a:extLst>
                <a:ext uri="{FF2B5EF4-FFF2-40B4-BE49-F238E27FC236}">
                  <a16:creationId xmlns:a16="http://schemas.microsoft.com/office/drawing/2014/main" id="{48FDCCF3-E6D6-4CD0-9D47-02FE785C7A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40631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6" name="Freeform: Shape 165">
              <a:extLst>
                <a:ext uri="{FF2B5EF4-FFF2-40B4-BE49-F238E27FC236}">
                  <a16:creationId xmlns:a16="http://schemas.microsoft.com/office/drawing/2014/main" id="{BC14E8F6-33F6-47CE-9A24-EA71D71496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99781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7" name="Freeform: Shape 166">
              <a:extLst>
                <a:ext uri="{FF2B5EF4-FFF2-40B4-BE49-F238E27FC236}">
                  <a16:creationId xmlns:a16="http://schemas.microsoft.com/office/drawing/2014/main" id="{F78CC38F-63FC-4552-B17B-8D79D3C8F8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8" name="Freeform: Shape 167">
              <a:extLst>
                <a:ext uri="{FF2B5EF4-FFF2-40B4-BE49-F238E27FC236}">
                  <a16:creationId xmlns:a16="http://schemas.microsoft.com/office/drawing/2014/main" id="{89042823-A002-49CE-B03D-ED1291DC13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9" name="Freeform: Shape 168">
              <a:extLst>
                <a:ext uri="{FF2B5EF4-FFF2-40B4-BE49-F238E27FC236}">
                  <a16:creationId xmlns:a16="http://schemas.microsoft.com/office/drawing/2014/main" id="{96EFC6CE-198B-489B-B1EE-72CE842628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0" name="Freeform: Shape 169">
              <a:extLst>
                <a:ext uri="{FF2B5EF4-FFF2-40B4-BE49-F238E27FC236}">
                  <a16:creationId xmlns:a16="http://schemas.microsoft.com/office/drawing/2014/main" id="{49FEA23D-54D9-45D7-9325-1E2F638C9C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9978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1" name="Freeform: Shape 170">
              <a:extLst>
                <a:ext uri="{FF2B5EF4-FFF2-40B4-BE49-F238E27FC236}">
                  <a16:creationId xmlns:a16="http://schemas.microsoft.com/office/drawing/2014/main" id="{2DB04EE3-370F-49CE-BCFE-C2999C3CF2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9978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2" name="Freeform: Shape 171">
              <a:extLst>
                <a:ext uri="{FF2B5EF4-FFF2-40B4-BE49-F238E27FC236}">
                  <a16:creationId xmlns:a16="http://schemas.microsoft.com/office/drawing/2014/main" id="{8BCBCC34-797D-41A8-8AD1-7E03E1BBFF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659026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3" name="Freeform: Shape 172">
              <a:extLst>
                <a:ext uri="{FF2B5EF4-FFF2-40B4-BE49-F238E27FC236}">
                  <a16:creationId xmlns:a16="http://schemas.microsoft.com/office/drawing/2014/main" id="{AFF5C1F8-0EDE-4835-89E6-1FCB2EA395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4" name="Freeform: Shape 173">
              <a:extLst>
                <a:ext uri="{FF2B5EF4-FFF2-40B4-BE49-F238E27FC236}">
                  <a16:creationId xmlns:a16="http://schemas.microsoft.com/office/drawing/2014/main" id="{6171D504-6300-457C-AFCC-064DBB3FCC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5" name="Freeform: Shape 174">
              <a:extLst>
                <a:ext uri="{FF2B5EF4-FFF2-40B4-BE49-F238E27FC236}">
                  <a16:creationId xmlns:a16="http://schemas.microsoft.com/office/drawing/2014/main" id="{62ACE739-C8C4-4495-B04C-C3AFC44811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6" name="Freeform: Shape 175">
              <a:extLst>
                <a:ext uri="{FF2B5EF4-FFF2-40B4-BE49-F238E27FC236}">
                  <a16:creationId xmlns:a16="http://schemas.microsoft.com/office/drawing/2014/main" id="{3F4771CD-CDCA-4FFE-8EF5-E42D1781E7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7" name="Freeform: Shape 176">
              <a:extLst>
                <a:ext uri="{FF2B5EF4-FFF2-40B4-BE49-F238E27FC236}">
                  <a16:creationId xmlns:a16="http://schemas.microsoft.com/office/drawing/2014/main" id="{A10C0BFE-A8F9-4E21-9DFD-37A4D26C62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8" name="Freeform: Shape 177">
              <a:extLst>
                <a:ext uri="{FF2B5EF4-FFF2-40B4-BE49-F238E27FC236}">
                  <a16:creationId xmlns:a16="http://schemas.microsoft.com/office/drawing/2014/main" id="{4D8D4EF9-4EF7-4538-A4AE-439F9335EA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718177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9" name="Freeform: Shape 178">
              <a:extLst>
                <a:ext uri="{FF2B5EF4-FFF2-40B4-BE49-F238E27FC236}">
                  <a16:creationId xmlns:a16="http://schemas.microsoft.com/office/drawing/2014/main" id="{7E0500AB-5662-43B9-95C2-2EC80CC54F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0" name="Freeform: Shape 179">
              <a:extLst>
                <a:ext uri="{FF2B5EF4-FFF2-40B4-BE49-F238E27FC236}">
                  <a16:creationId xmlns:a16="http://schemas.microsoft.com/office/drawing/2014/main" id="{984021AD-A6A2-4CDA-A953-72FBA7598B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1" name="Freeform: Shape 180">
              <a:extLst>
                <a:ext uri="{FF2B5EF4-FFF2-40B4-BE49-F238E27FC236}">
                  <a16:creationId xmlns:a16="http://schemas.microsoft.com/office/drawing/2014/main" id="{FD1FBF47-CAC8-4385-9DC7-C9BB6167EA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2" name="Freeform: Shape 181">
              <a:extLst>
                <a:ext uri="{FF2B5EF4-FFF2-40B4-BE49-F238E27FC236}">
                  <a16:creationId xmlns:a16="http://schemas.microsoft.com/office/drawing/2014/main" id="{FBAEE482-005F-4288-8D66-09EA246C45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71817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3" name="Freeform: Shape 182">
              <a:extLst>
                <a:ext uri="{FF2B5EF4-FFF2-40B4-BE49-F238E27FC236}">
                  <a16:creationId xmlns:a16="http://schemas.microsoft.com/office/drawing/2014/main" id="{2C5DCF49-33DE-4AFF-818E-42F59F280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71817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4" name="Freeform: Shape 183">
              <a:extLst>
                <a:ext uri="{FF2B5EF4-FFF2-40B4-BE49-F238E27FC236}">
                  <a16:creationId xmlns:a16="http://schemas.microsoft.com/office/drawing/2014/main" id="{866903F3-208B-46D5-925B-254DC74291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2" y="3777419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5" name="Freeform: Shape 184">
              <a:extLst>
                <a:ext uri="{FF2B5EF4-FFF2-40B4-BE49-F238E27FC236}">
                  <a16:creationId xmlns:a16="http://schemas.microsoft.com/office/drawing/2014/main" id="{2550D219-E342-4A38-BB89-575C1EE7A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2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6" name="Freeform: Shape 185">
              <a:extLst>
                <a:ext uri="{FF2B5EF4-FFF2-40B4-BE49-F238E27FC236}">
                  <a16:creationId xmlns:a16="http://schemas.microsoft.com/office/drawing/2014/main" id="{5B5485FC-95D0-4660-9594-2C9BD3B776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8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7" name="Freeform: Shape 186">
              <a:extLst>
                <a:ext uri="{FF2B5EF4-FFF2-40B4-BE49-F238E27FC236}">
                  <a16:creationId xmlns:a16="http://schemas.microsoft.com/office/drawing/2014/main" id="{2EA358DA-C7E8-4DF8-B7D6-CC58295655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4" y="3777383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8" name="Freeform: Shape 187">
              <a:extLst>
                <a:ext uri="{FF2B5EF4-FFF2-40B4-BE49-F238E27FC236}">
                  <a16:creationId xmlns:a16="http://schemas.microsoft.com/office/drawing/2014/main" id="{7990E8BB-4369-4845-8436-A6F3FE1D1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87" y="377742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9" name="Freeform: Shape 188">
              <a:extLst>
                <a:ext uri="{FF2B5EF4-FFF2-40B4-BE49-F238E27FC236}">
                  <a16:creationId xmlns:a16="http://schemas.microsoft.com/office/drawing/2014/main" id="{D6C050C5-1951-434B-A7FE-D271E73F82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4" y="37774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pSp>
        <p:nvGrpSpPr>
          <p:cNvPr id="191" name="Graphic 4">
            <a:extLst>
              <a:ext uri="{FF2B5EF4-FFF2-40B4-BE49-F238E27FC236}">
                <a16:creationId xmlns:a16="http://schemas.microsoft.com/office/drawing/2014/main" id="{773717CC-ECEE-4ABF-BA61-C59F468017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80915" y="4748271"/>
            <a:ext cx="1330536" cy="1330521"/>
            <a:chOff x="5734037" y="3067039"/>
            <a:chExt cx="724483" cy="724489"/>
          </a:xfrm>
          <a:solidFill>
            <a:schemeClr val="bg1">
              <a:alpha val="60000"/>
            </a:schemeClr>
          </a:solidFill>
        </p:grpSpPr>
        <p:sp>
          <p:nvSpPr>
            <p:cNvPr id="192" name="Freeform: Shape 191">
              <a:extLst>
                <a:ext uri="{FF2B5EF4-FFF2-40B4-BE49-F238E27FC236}">
                  <a16:creationId xmlns:a16="http://schemas.microsoft.com/office/drawing/2014/main" id="{9A4FAE41-62DF-4B8E-BD66-8EC206E0E3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067039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3" name="Freeform: Shape 192">
              <a:extLst>
                <a:ext uri="{FF2B5EF4-FFF2-40B4-BE49-F238E27FC236}">
                  <a16:creationId xmlns:a16="http://schemas.microsoft.com/office/drawing/2014/main" id="{564C7F1F-5546-40DC-A16B-C9A3E45777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4" name="Freeform: Shape 193">
              <a:extLst>
                <a:ext uri="{FF2B5EF4-FFF2-40B4-BE49-F238E27FC236}">
                  <a16:creationId xmlns:a16="http://schemas.microsoft.com/office/drawing/2014/main" id="{45583216-FC24-4B75-9703-DBEC401FF8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5" name="Freeform: Shape 194">
              <a:extLst>
                <a:ext uri="{FF2B5EF4-FFF2-40B4-BE49-F238E27FC236}">
                  <a16:creationId xmlns:a16="http://schemas.microsoft.com/office/drawing/2014/main" id="{2FD0A70D-2E7E-4048-8145-0F45EDBBCE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6" name="Freeform: Shape 195">
              <a:extLst>
                <a:ext uri="{FF2B5EF4-FFF2-40B4-BE49-F238E27FC236}">
                  <a16:creationId xmlns:a16="http://schemas.microsoft.com/office/drawing/2014/main" id="{B703C78E-D176-4455-B7B5-2DB4F418DB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7" name="Freeform: Shape 196">
              <a:extLst>
                <a:ext uri="{FF2B5EF4-FFF2-40B4-BE49-F238E27FC236}">
                  <a16:creationId xmlns:a16="http://schemas.microsoft.com/office/drawing/2014/main" id="{AD23B98E-D1FB-4BD9-BA4A-060BC8266E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8" name="Freeform: Shape 197">
              <a:extLst>
                <a:ext uri="{FF2B5EF4-FFF2-40B4-BE49-F238E27FC236}">
                  <a16:creationId xmlns:a16="http://schemas.microsoft.com/office/drawing/2014/main" id="{C1541992-EEDB-4D6B-BDA9-B66E58A170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9" name="Freeform: Shape 198">
              <a:extLst>
                <a:ext uri="{FF2B5EF4-FFF2-40B4-BE49-F238E27FC236}">
                  <a16:creationId xmlns:a16="http://schemas.microsoft.com/office/drawing/2014/main" id="{08072B3B-B852-4186-ACFE-F614251324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26284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0" name="Freeform: Shape 199">
              <a:extLst>
                <a:ext uri="{FF2B5EF4-FFF2-40B4-BE49-F238E27FC236}">
                  <a16:creationId xmlns:a16="http://schemas.microsoft.com/office/drawing/2014/main" id="{7B5DD2CA-BCBA-4F3E-B472-840067686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2628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1" name="Freeform: Shape 200">
              <a:extLst>
                <a:ext uri="{FF2B5EF4-FFF2-40B4-BE49-F238E27FC236}">
                  <a16:creationId xmlns:a16="http://schemas.microsoft.com/office/drawing/2014/main" id="{C7335DFE-05E4-4D45-B035-1D85E7648E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2" name="Freeform: Shape 201">
              <a:extLst>
                <a:ext uri="{FF2B5EF4-FFF2-40B4-BE49-F238E27FC236}">
                  <a16:creationId xmlns:a16="http://schemas.microsoft.com/office/drawing/2014/main" id="{ADCF9375-A092-491A-960D-A4DBB376C3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3" name="Freeform: Shape 202">
              <a:extLst>
                <a:ext uri="{FF2B5EF4-FFF2-40B4-BE49-F238E27FC236}">
                  <a16:creationId xmlns:a16="http://schemas.microsoft.com/office/drawing/2014/main" id="{95341599-7E99-490F-9AF8-07EAE5C8DB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4" name="Freeform: Shape 203">
              <a:extLst>
                <a:ext uri="{FF2B5EF4-FFF2-40B4-BE49-F238E27FC236}">
                  <a16:creationId xmlns:a16="http://schemas.microsoft.com/office/drawing/2014/main" id="{E1C55EB0-818A-46E6-8D53-5503100290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12628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8 w 14097"/>
                <a:gd name="connsiteY1" fmla="*/ 14097 h 14097"/>
                <a:gd name="connsiteX2" fmla="*/ 0 w 14097"/>
                <a:gd name="connsiteY2" fmla="*/ 7049 h 14097"/>
                <a:gd name="connsiteX3" fmla="*/ 7048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5" name="Freeform: Shape 204">
              <a:extLst>
                <a:ext uri="{FF2B5EF4-FFF2-40B4-BE49-F238E27FC236}">
                  <a16:creationId xmlns:a16="http://schemas.microsoft.com/office/drawing/2014/main" id="{319B036C-5BD8-4F3B-8935-96D50F410D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6" name="Freeform: Shape 205">
              <a:extLst>
                <a:ext uri="{FF2B5EF4-FFF2-40B4-BE49-F238E27FC236}">
                  <a16:creationId xmlns:a16="http://schemas.microsoft.com/office/drawing/2014/main" id="{A8445880-106C-4DC8-A250-D132F0D6F3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8543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7" name="Freeform: Shape 206">
              <a:extLst>
                <a:ext uri="{FF2B5EF4-FFF2-40B4-BE49-F238E27FC236}">
                  <a16:creationId xmlns:a16="http://schemas.microsoft.com/office/drawing/2014/main" id="{952AA1DD-5DBE-43CD-9B85-63C7626929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8" name="Freeform: Shape 207">
              <a:extLst>
                <a:ext uri="{FF2B5EF4-FFF2-40B4-BE49-F238E27FC236}">
                  <a16:creationId xmlns:a16="http://schemas.microsoft.com/office/drawing/2014/main" id="{2A412466-ED73-4944-83CE-224B1769C2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9" name="Freeform: Shape 208">
              <a:extLst>
                <a:ext uri="{FF2B5EF4-FFF2-40B4-BE49-F238E27FC236}">
                  <a16:creationId xmlns:a16="http://schemas.microsoft.com/office/drawing/2014/main" id="{807E195A-10DB-494C-A547-E1D0C6F616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0" name="Freeform: Shape 209">
              <a:extLst>
                <a:ext uri="{FF2B5EF4-FFF2-40B4-BE49-F238E27FC236}">
                  <a16:creationId xmlns:a16="http://schemas.microsoft.com/office/drawing/2014/main" id="{4CD4AECE-734D-4B90-984F-B2ABFA2B6F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1" name="Freeform: Shape 210">
              <a:extLst>
                <a:ext uri="{FF2B5EF4-FFF2-40B4-BE49-F238E27FC236}">
                  <a16:creationId xmlns:a16="http://schemas.microsoft.com/office/drawing/2014/main" id="{2927072E-8001-4AD1-A4C4-2EDBA3BF87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2" name="Freeform: Shape 211">
              <a:extLst>
                <a:ext uri="{FF2B5EF4-FFF2-40B4-BE49-F238E27FC236}">
                  <a16:creationId xmlns:a16="http://schemas.microsoft.com/office/drawing/2014/main" id="{499D6F50-E593-46A3-81D8-73389276B2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3" name="Freeform: Shape 212">
              <a:extLst>
                <a:ext uri="{FF2B5EF4-FFF2-40B4-BE49-F238E27FC236}">
                  <a16:creationId xmlns:a16="http://schemas.microsoft.com/office/drawing/2014/main" id="{7A96E600-84B4-452B-AE40-295FC5807E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24467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4" name="Freeform: Shape 213">
              <a:extLst>
                <a:ext uri="{FF2B5EF4-FFF2-40B4-BE49-F238E27FC236}">
                  <a16:creationId xmlns:a16="http://schemas.microsoft.com/office/drawing/2014/main" id="{CBBA17AC-C1AB-4BFC-A051-457275D1D6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244677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5" name="Freeform: Shape 214">
              <a:extLst>
                <a:ext uri="{FF2B5EF4-FFF2-40B4-BE49-F238E27FC236}">
                  <a16:creationId xmlns:a16="http://schemas.microsoft.com/office/drawing/2014/main" id="{488E850C-90D5-4D0F-A57D-7809327EF3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6" name="Freeform: Shape 215">
              <a:extLst>
                <a:ext uri="{FF2B5EF4-FFF2-40B4-BE49-F238E27FC236}">
                  <a16:creationId xmlns:a16="http://schemas.microsoft.com/office/drawing/2014/main" id="{9F98D808-AB13-4D8D-B4C5-9D32153462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7" name="Freeform: Shape 216">
              <a:extLst>
                <a:ext uri="{FF2B5EF4-FFF2-40B4-BE49-F238E27FC236}">
                  <a16:creationId xmlns:a16="http://schemas.microsoft.com/office/drawing/2014/main" id="{95AFFBC0-FF37-4117-86FA-21ABDA17AB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8" name="Freeform: Shape 217">
              <a:extLst>
                <a:ext uri="{FF2B5EF4-FFF2-40B4-BE49-F238E27FC236}">
                  <a16:creationId xmlns:a16="http://schemas.microsoft.com/office/drawing/2014/main" id="{ED0AC42A-17B0-4154-968C-CAE2A04C28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24467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9" name="Freeform: Shape 218">
              <a:extLst>
                <a:ext uri="{FF2B5EF4-FFF2-40B4-BE49-F238E27FC236}">
                  <a16:creationId xmlns:a16="http://schemas.microsoft.com/office/drawing/2014/main" id="{4A7A31A0-8490-4B9D-B9CC-7FF28053EB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0" name="Freeform: Shape 219">
              <a:extLst>
                <a:ext uri="{FF2B5EF4-FFF2-40B4-BE49-F238E27FC236}">
                  <a16:creationId xmlns:a16="http://schemas.microsoft.com/office/drawing/2014/main" id="{8188899C-6A74-43D8-B36C-F86B278C89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0382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1" name="Freeform: Shape 220">
              <a:extLst>
                <a:ext uri="{FF2B5EF4-FFF2-40B4-BE49-F238E27FC236}">
                  <a16:creationId xmlns:a16="http://schemas.microsoft.com/office/drawing/2014/main" id="{1537EAA6-95B6-4674-A7B9-40F9AB7F59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2" name="Freeform: Shape 221">
              <a:extLst>
                <a:ext uri="{FF2B5EF4-FFF2-40B4-BE49-F238E27FC236}">
                  <a16:creationId xmlns:a16="http://schemas.microsoft.com/office/drawing/2014/main" id="{F4B29507-C08F-4764-B703-0EB33A0FAC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3" name="Freeform: Shape 222">
              <a:extLst>
                <a:ext uri="{FF2B5EF4-FFF2-40B4-BE49-F238E27FC236}">
                  <a16:creationId xmlns:a16="http://schemas.microsoft.com/office/drawing/2014/main" id="{4200E500-6A99-47FC-A30F-FA4C85DA8C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4" name="Freeform: Shape 223">
              <a:extLst>
                <a:ext uri="{FF2B5EF4-FFF2-40B4-BE49-F238E27FC236}">
                  <a16:creationId xmlns:a16="http://schemas.microsoft.com/office/drawing/2014/main" id="{9558677C-76AD-451F-AEEE-C5FEE4179C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5" name="Freeform: Shape 224">
              <a:extLst>
                <a:ext uri="{FF2B5EF4-FFF2-40B4-BE49-F238E27FC236}">
                  <a16:creationId xmlns:a16="http://schemas.microsoft.com/office/drawing/2014/main" id="{79E472E5-A81A-44E7-AEBA-C3A593497B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6" name="Freeform: Shape 225">
              <a:extLst>
                <a:ext uri="{FF2B5EF4-FFF2-40B4-BE49-F238E27FC236}">
                  <a16:creationId xmlns:a16="http://schemas.microsoft.com/office/drawing/2014/main" id="{5CD54F54-9E41-4635-A533-6CC6515E13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7" name="Freeform: Shape 226">
              <a:extLst>
                <a:ext uri="{FF2B5EF4-FFF2-40B4-BE49-F238E27FC236}">
                  <a16:creationId xmlns:a16="http://schemas.microsoft.com/office/drawing/2014/main" id="{B22D6F46-74C0-49D9-8CD8-BC125E973D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63074"/>
              <a:ext cx="14192" cy="14097"/>
            </a:xfrm>
            <a:custGeom>
              <a:avLst/>
              <a:gdLst>
                <a:gd name="connsiteX0" fmla="*/ 14192 w 14192"/>
                <a:gd name="connsiteY0" fmla="*/ 7048 h 14097"/>
                <a:gd name="connsiteX1" fmla="*/ 7144 w 14192"/>
                <a:gd name="connsiteY1" fmla="*/ 14097 h 14097"/>
                <a:gd name="connsiteX2" fmla="*/ 0 w 14192"/>
                <a:gd name="connsiteY2" fmla="*/ 7048 h 14097"/>
                <a:gd name="connsiteX3" fmla="*/ 7049 w 14192"/>
                <a:gd name="connsiteY3" fmla="*/ 0 h 14097"/>
                <a:gd name="connsiteX4" fmla="*/ 14192 w 14192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8" name="Freeform: Shape 227">
              <a:extLst>
                <a:ext uri="{FF2B5EF4-FFF2-40B4-BE49-F238E27FC236}">
                  <a16:creationId xmlns:a16="http://schemas.microsoft.com/office/drawing/2014/main" id="{C6FAA6EC-EDF6-4522-ACD8-8D4F7FF872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9" name="Freeform: Shape 228">
              <a:extLst>
                <a:ext uri="{FF2B5EF4-FFF2-40B4-BE49-F238E27FC236}">
                  <a16:creationId xmlns:a16="http://schemas.microsoft.com/office/drawing/2014/main" id="{5F8364DC-ED1A-482D-A418-7941B199CB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0" name="Freeform: Shape 229">
              <a:extLst>
                <a:ext uri="{FF2B5EF4-FFF2-40B4-BE49-F238E27FC236}">
                  <a16:creationId xmlns:a16="http://schemas.microsoft.com/office/drawing/2014/main" id="{1896D361-70A8-4528-940B-F306550F88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1" name="Freeform: Shape 230">
              <a:extLst>
                <a:ext uri="{FF2B5EF4-FFF2-40B4-BE49-F238E27FC236}">
                  <a16:creationId xmlns:a16="http://schemas.microsoft.com/office/drawing/2014/main" id="{4D1CB00A-0CE1-4E25-ADCE-9562845F54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2" name="Freeform: Shape 231">
              <a:extLst>
                <a:ext uri="{FF2B5EF4-FFF2-40B4-BE49-F238E27FC236}">
                  <a16:creationId xmlns:a16="http://schemas.microsoft.com/office/drawing/2014/main" id="{E1B6761E-B7C6-4218-B95F-F6DEC0066D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63074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8 w 14097"/>
                <a:gd name="connsiteY1" fmla="*/ 14097 h 14097"/>
                <a:gd name="connsiteX2" fmla="*/ 0 w 14097"/>
                <a:gd name="connsiteY2" fmla="*/ 7048 h 14097"/>
                <a:gd name="connsiteX3" fmla="*/ 7048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3" name="Freeform: Shape 232">
              <a:extLst>
                <a:ext uri="{FF2B5EF4-FFF2-40B4-BE49-F238E27FC236}">
                  <a16:creationId xmlns:a16="http://schemas.microsoft.com/office/drawing/2014/main" id="{CA081177-DAC3-4667-91A1-4CC885D4A1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4" name="Freeform: Shape 233">
              <a:extLst>
                <a:ext uri="{FF2B5EF4-FFF2-40B4-BE49-F238E27FC236}">
                  <a16:creationId xmlns:a16="http://schemas.microsoft.com/office/drawing/2014/main" id="{435007DC-BB8D-43BA-9598-AE79AA262E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2222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5" name="Freeform: Shape 234">
              <a:extLst>
                <a:ext uri="{FF2B5EF4-FFF2-40B4-BE49-F238E27FC236}">
                  <a16:creationId xmlns:a16="http://schemas.microsoft.com/office/drawing/2014/main" id="{46628B8A-02EC-44EF-B52C-5EBAFBCF9C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6" name="Freeform: Shape 235">
              <a:extLst>
                <a:ext uri="{FF2B5EF4-FFF2-40B4-BE49-F238E27FC236}">
                  <a16:creationId xmlns:a16="http://schemas.microsoft.com/office/drawing/2014/main" id="{2DACEC99-8F4C-495C-8EAA-670A3A02ED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7" name="Freeform: Shape 236">
              <a:extLst>
                <a:ext uri="{FF2B5EF4-FFF2-40B4-BE49-F238E27FC236}">
                  <a16:creationId xmlns:a16="http://schemas.microsoft.com/office/drawing/2014/main" id="{C8EFEAD4-1425-4357-9D8A-F326DABC6E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8" name="Freeform: Shape 237">
              <a:extLst>
                <a:ext uri="{FF2B5EF4-FFF2-40B4-BE49-F238E27FC236}">
                  <a16:creationId xmlns:a16="http://schemas.microsoft.com/office/drawing/2014/main" id="{FDA70E94-A082-47D4-B4F8-142AEF1DC3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9" name="Freeform: Shape 238">
              <a:extLst>
                <a:ext uri="{FF2B5EF4-FFF2-40B4-BE49-F238E27FC236}">
                  <a16:creationId xmlns:a16="http://schemas.microsoft.com/office/drawing/2014/main" id="{10E96E8A-1EEA-4F1D-8CFE-12DC9B9E7A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0" name="Freeform: Shape 239">
              <a:extLst>
                <a:ext uri="{FF2B5EF4-FFF2-40B4-BE49-F238E27FC236}">
                  <a16:creationId xmlns:a16="http://schemas.microsoft.com/office/drawing/2014/main" id="{B12D7CC4-A548-4FF7-A6B2-9151CFA9E3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1" name="Freeform: Shape 240">
              <a:extLst>
                <a:ext uri="{FF2B5EF4-FFF2-40B4-BE49-F238E27FC236}">
                  <a16:creationId xmlns:a16="http://schemas.microsoft.com/office/drawing/2014/main" id="{CB3F1C68-B597-4669-87F8-C80124ABE0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6953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2" name="Freeform: Shape 241">
              <a:extLst>
                <a:ext uri="{FF2B5EF4-FFF2-40B4-BE49-F238E27FC236}">
                  <a16:creationId xmlns:a16="http://schemas.microsoft.com/office/drawing/2014/main" id="{A57037D2-0958-4F34-815F-C8CA7F86AE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3" name="Freeform: Shape 242">
              <a:extLst>
                <a:ext uri="{FF2B5EF4-FFF2-40B4-BE49-F238E27FC236}">
                  <a16:creationId xmlns:a16="http://schemas.microsoft.com/office/drawing/2014/main" id="{30AF3969-3F11-4157-B4B9-33B1314623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9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4" name="Freeform: Shape 243">
              <a:extLst>
                <a:ext uri="{FF2B5EF4-FFF2-40B4-BE49-F238E27FC236}">
                  <a16:creationId xmlns:a16="http://schemas.microsoft.com/office/drawing/2014/main" id="{51D613E3-18F5-4426-ADEB-DEC123E16B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5" name="Freeform: Shape 244">
              <a:extLst>
                <a:ext uri="{FF2B5EF4-FFF2-40B4-BE49-F238E27FC236}">
                  <a16:creationId xmlns:a16="http://schemas.microsoft.com/office/drawing/2014/main" id="{1DC25548-A3A9-4018-A29B-6972D353F9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6" name="Freeform: Shape 245">
              <a:extLst>
                <a:ext uri="{FF2B5EF4-FFF2-40B4-BE49-F238E27FC236}">
                  <a16:creationId xmlns:a16="http://schemas.microsoft.com/office/drawing/2014/main" id="{7EDE6372-94D2-435D-BD43-A20072D807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7" name="Freeform: Shape 246">
              <a:extLst>
                <a:ext uri="{FF2B5EF4-FFF2-40B4-BE49-F238E27FC236}">
                  <a16:creationId xmlns:a16="http://schemas.microsoft.com/office/drawing/2014/main" id="{729575A6-77E2-4199-8F0A-27C89330A0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26281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8" name="Freeform: Shape 247">
              <a:extLst>
                <a:ext uri="{FF2B5EF4-FFF2-40B4-BE49-F238E27FC236}">
                  <a16:creationId xmlns:a16="http://schemas.microsoft.com/office/drawing/2014/main" id="{12EB506D-59AD-4011-80F8-36A2BDB954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9" name="Freeform: Shape 248">
              <a:extLst>
                <a:ext uri="{FF2B5EF4-FFF2-40B4-BE49-F238E27FC236}">
                  <a16:creationId xmlns:a16="http://schemas.microsoft.com/office/drawing/2014/main" id="{92FD46FA-14EB-46A2-B4A3-ECD1F49BAC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0" name="Freeform: Shape 249">
              <a:extLst>
                <a:ext uri="{FF2B5EF4-FFF2-40B4-BE49-F238E27FC236}">
                  <a16:creationId xmlns:a16="http://schemas.microsoft.com/office/drawing/2014/main" id="{1CD84E07-49A9-40E3-B34C-91C156C9C6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1" name="Freeform: Shape 250">
              <a:extLst>
                <a:ext uri="{FF2B5EF4-FFF2-40B4-BE49-F238E27FC236}">
                  <a16:creationId xmlns:a16="http://schemas.microsoft.com/office/drawing/2014/main" id="{F3090306-C384-44A0-8C38-77397133BA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2" name="Freeform: Shape 251">
              <a:extLst>
                <a:ext uri="{FF2B5EF4-FFF2-40B4-BE49-F238E27FC236}">
                  <a16:creationId xmlns:a16="http://schemas.microsoft.com/office/drawing/2014/main" id="{3515E97E-31A4-4273-AB55-8EAD74CB9E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2628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3" name="Freeform: Shape 252">
              <a:extLst>
                <a:ext uri="{FF2B5EF4-FFF2-40B4-BE49-F238E27FC236}">
                  <a16:creationId xmlns:a16="http://schemas.microsoft.com/office/drawing/2014/main" id="{792F63CA-0494-43E2-A0AA-37C35C8326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85433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4" name="Freeform: Shape 253">
              <a:extLst>
                <a:ext uri="{FF2B5EF4-FFF2-40B4-BE49-F238E27FC236}">
                  <a16:creationId xmlns:a16="http://schemas.microsoft.com/office/drawing/2014/main" id="{5389A040-E4CC-4CE7-8B9F-40ECA9ACE1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5" name="Freeform: Shape 254">
              <a:extLst>
                <a:ext uri="{FF2B5EF4-FFF2-40B4-BE49-F238E27FC236}">
                  <a16:creationId xmlns:a16="http://schemas.microsoft.com/office/drawing/2014/main" id="{1BA51B23-705C-49BE-B606-8A9B623E0A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6" name="Freeform: Shape 255">
              <a:extLst>
                <a:ext uri="{FF2B5EF4-FFF2-40B4-BE49-F238E27FC236}">
                  <a16:creationId xmlns:a16="http://schemas.microsoft.com/office/drawing/2014/main" id="{B16EF17A-F451-4B5B-9052-33A9116E9D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7" name="Freeform: Shape 256">
              <a:extLst>
                <a:ext uri="{FF2B5EF4-FFF2-40B4-BE49-F238E27FC236}">
                  <a16:creationId xmlns:a16="http://schemas.microsoft.com/office/drawing/2014/main" id="{1B20B7D1-27D7-4E1A-A317-E9E7A105A9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8" name="Freeform: Shape 257">
              <a:extLst>
                <a:ext uri="{FF2B5EF4-FFF2-40B4-BE49-F238E27FC236}">
                  <a16:creationId xmlns:a16="http://schemas.microsoft.com/office/drawing/2014/main" id="{1E3FADAF-FD1D-45B2-A40D-EBDD536E75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85432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9" name="Freeform: Shape 258">
              <a:extLst>
                <a:ext uri="{FF2B5EF4-FFF2-40B4-BE49-F238E27FC236}">
                  <a16:creationId xmlns:a16="http://schemas.microsoft.com/office/drawing/2014/main" id="{301257BA-BCE2-4479-A04F-A9DBFAF928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244676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0" name="Freeform: Shape 259">
              <a:extLst>
                <a:ext uri="{FF2B5EF4-FFF2-40B4-BE49-F238E27FC236}">
                  <a16:creationId xmlns:a16="http://schemas.microsoft.com/office/drawing/2014/main" id="{619D0ABC-04D9-405A-A52F-5EEC01762A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1" name="Freeform: Shape 260">
              <a:extLst>
                <a:ext uri="{FF2B5EF4-FFF2-40B4-BE49-F238E27FC236}">
                  <a16:creationId xmlns:a16="http://schemas.microsoft.com/office/drawing/2014/main" id="{123AE5C7-608A-47A7-B7A1-55662B70BF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2" name="Freeform: Shape 261">
              <a:extLst>
                <a:ext uri="{FF2B5EF4-FFF2-40B4-BE49-F238E27FC236}">
                  <a16:creationId xmlns:a16="http://schemas.microsoft.com/office/drawing/2014/main" id="{957BDA1A-3081-45EB-A31E-3F98EC6DC3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3" name="Freeform: Shape 262">
              <a:extLst>
                <a:ext uri="{FF2B5EF4-FFF2-40B4-BE49-F238E27FC236}">
                  <a16:creationId xmlns:a16="http://schemas.microsoft.com/office/drawing/2014/main" id="{683DDA50-C794-4DC5-8297-CFDEB8DCB4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4" name="Freeform: Shape 263">
              <a:extLst>
                <a:ext uri="{FF2B5EF4-FFF2-40B4-BE49-F238E27FC236}">
                  <a16:creationId xmlns:a16="http://schemas.microsoft.com/office/drawing/2014/main" id="{FA42024A-A832-4635-9CE6-B968232CE8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24467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5" name="Freeform: Shape 264">
              <a:extLst>
                <a:ext uri="{FF2B5EF4-FFF2-40B4-BE49-F238E27FC236}">
                  <a16:creationId xmlns:a16="http://schemas.microsoft.com/office/drawing/2014/main" id="{564D00AA-3E68-4F56-80A0-08D5DFFB61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6" name="Freeform: Shape 265">
              <a:extLst>
                <a:ext uri="{FF2B5EF4-FFF2-40B4-BE49-F238E27FC236}">
                  <a16:creationId xmlns:a16="http://schemas.microsoft.com/office/drawing/2014/main" id="{D988A711-E3E8-4172-AFE1-60E93FF10A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7" name="Freeform: Shape 266">
              <a:extLst>
                <a:ext uri="{FF2B5EF4-FFF2-40B4-BE49-F238E27FC236}">
                  <a16:creationId xmlns:a16="http://schemas.microsoft.com/office/drawing/2014/main" id="{7A89FF34-EE34-461C-A3EF-73AC3801B9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8" name="Freeform: Shape 267">
              <a:extLst>
                <a:ext uri="{FF2B5EF4-FFF2-40B4-BE49-F238E27FC236}">
                  <a16:creationId xmlns:a16="http://schemas.microsoft.com/office/drawing/2014/main" id="{80D55E43-BE59-444D-B32B-9C0306A126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9" name="Freeform: Shape 268">
              <a:extLst>
                <a:ext uri="{FF2B5EF4-FFF2-40B4-BE49-F238E27FC236}">
                  <a16:creationId xmlns:a16="http://schemas.microsoft.com/office/drawing/2014/main" id="{639C823F-B16B-4DF7-BA6E-0D832AAB27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0" name="Freeform: Shape 269">
              <a:extLst>
                <a:ext uri="{FF2B5EF4-FFF2-40B4-BE49-F238E27FC236}">
                  <a16:creationId xmlns:a16="http://schemas.microsoft.com/office/drawing/2014/main" id="{2E623C08-172F-41EA-90CB-59ED0D583B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1" name="Freeform: Shape 270">
              <a:extLst>
                <a:ext uri="{FF2B5EF4-FFF2-40B4-BE49-F238E27FC236}">
                  <a16:creationId xmlns:a16="http://schemas.microsoft.com/office/drawing/2014/main" id="{94C0577F-0FF9-47D5-8C6D-FC7B4CC318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2" name="Freeform: Shape 271">
              <a:extLst>
                <a:ext uri="{FF2B5EF4-FFF2-40B4-BE49-F238E27FC236}">
                  <a16:creationId xmlns:a16="http://schemas.microsoft.com/office/drawing/2014/main" id="{30C80E9D-7909-4C52-ACAD-80FF874F99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3" name="Freeform: Shape 272">
              <a:extLst>
                <a:ext uri="{FF2B5EF4-FFF2-40B4-BE49-F238E27FC236}">
                  <a16:creationId xmlns:a16="http://schemas.microsoft.com/office/drawing/2014/main" id="{2B9598CE-4E74-4A54-BAB8-59379D2114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4" name="Freeform: Shape 273">
              <a:extLst>
                <a:ext uri="{FF2B5EF4-FFF2-40B4-BE49-F238E27FC236}">
                  <a16:creationId xmlns:a16="http://schemas.microsoft.com/office/drawing/2014/main" id="{E7188EAA-47E1-4B73-8682-C74A0421BE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5" name="Freeform: Shape 274">
              <a:extLst>
                <a:ext uri="{FF2B5EF4-FFF2-40B4-BE49-F238E27FC236}">
                  <a16:creationId xmlns:a16="http://schemas.microsoft.com/office/drawing/2014/main" id="{36900E8B-61F2-411F-B29F-A9CDC6E811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6" name="Freeform: Shape 275">
              <a:extLst>
                <a:ext uri="{FF2B5EF4-FFF2-40B4-BE49-F238E27FC236}">
                  <a16:creationId xmlns:a16="http://schemas.microsoft.com/office/drawing/2014/main" id="{0A25598A-334A-487D-9604-4753EAE81E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63074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7" name="Freeform: Shape 276">
              <a:extLst>
                <a:ext uri="{FF2B5EF4-FFF2-40B4-BE49-F238E27FC236}">
                  <a16:creationId xmlns:a16="http://schemas.microsoft.com/office/drawing/2014/main" id="{C8DBE472-045A-491C-AB7C-4153EE2B00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8" name="Freeform: Shape 277">
              <a:extLst>
                <a:ext uri="{FF2B5EF4-FFF2-40B4-BE49-F238E27FC236}">
                  <a16:creationId xmlns:a16="http://schemas.microsoft.com/office/drawing/2014/main" id="{2F6DD374-5D5F-48BB-8135-8F37EE2C23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9" name="Freeform: Shape 278">
              <a:extLst>
                <a:ext uri="{FF2B5EF4-FFF2-40B4-BE49-F238E27FC236}">
                  <a16:creationId xmlns:a16="http://schemas.microsoft.com/office/drawing/2014/main" id="{386B8A5A-00D0-4291-937B-931B3F19CD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0" name="Freeform: Shape 279">
              <a:extLst>
                <a:ext uri="{FF2B5EF4-FFF2-40B4-BE49-F238E27FC236}">
                  <a16:creationId xmlns:a16="http://schemas.microsoft.com/office/drawing/2014/main" id="{89C10BFA-8067-495D-810E-1F4085F7B4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1" name="Freeform: Shape 280">
              <a:extLst>
                <a:ext uri="{FF2B5EF4-FFF2-40B4-BE49-F238E27FC236}">
                  <a16:creationId xmlns:a16="http://schemas.microsoft.com/office/drawing/2014/main" id="{51F94E69-8294-4AB3-A457-3BD4ACF085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2" name="Freeform: Shape 281">
              <a:extLst>
                <a:ext uri="{FF2B5EF4-FFF2-40B4-BE49-F238E27FC236}">
                  <a16:creationId xmlns:a16="http://schemas.microsoft.com/office/drawing/2014/main" id="{AD2859C5-45C5-4EE2-8272-0FA7A02353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4222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3" name="Freeform: Shape 282">
              <a:extLst>
                <a:ext uri="{FF2B5EF4-FFF2-40B4-BE49-F238E27FC236}">
                  <a16:creationId xmlns:a16="http://schemas.microsoft.com/office/drawing/2014/main" id="{14AFB321-1B9D-41AF-9686-8C689A3F4B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81374"/>
              <a:ext cx="14192" cy="14096"/>
            </a:xfrm>
            <a:custGeom>
              <a:avLst/>
              <a:gdLst>
                <a:gd name="connsiteX0" fmla="*/ 14192 w 14192"/>
                <a:gd name="connsiteY0" fmla="*/ 7049 h 14096"/>
                <a:gd name="connsiteX1" fmla="*/ 7144 w 14192"/>
                <a:gd name="connsiteY1" fmla="*/ 14097 h 14096"/>
                <a:gd name="connsiteX2" fmla="*/ 0 w 14192"/>
                <a:gd name="connsiteY2" fmla="*/ 7049 h 14096"/>
                <a:gd name="connsiteX3" fmla="*/ 7049 w 14192"/>
                <a:gd name="connsiteY3" fmla="*/ 0 h 14096"/>
                <a:gd name="connsiteX4" fmla="*/ 14192 w 14192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1049"/>
                    <a:pt x="0" y="7049"/>
                  </a:cubicBezTo>
                  <a:cubicBezTo>
                    <a:pt x="0" y="3048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4" name="Freeform: Shape 283">
              <a:extLst>
                <a:ext uri="{FF2B5EF4-FFF2-40B4-BE49-F238E27FC236}">
                  <a16:creationId xmlns:a16="http://schemas.microsoft.com/office/drawing/2014/main" id="{5C4403F4-D893-4E4C-8DFE-E79AE6A62A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5" name="Freeform: Shape 284">
              <a:extLst>
                <a:ext uri="{FF2B5EF4-FFF2-40B4-BE49-F238E27FC236}">
                  <a16:creationId xmlns:a16="http://schemas.microsoft.com/office/drawing/2014/main" id="{BA894316-677B-4B51-AF19-0D3FAF96A7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6" name="Freeform: Shape 285">
              <a:extLst>
                <a:ext uri="{FF2B5EF4-FFF2-40B4-BE49-F238E27FC236}">
                  <a16:creationId xmlns:a16="http://schemas.microsoft.com/office/drawing/2014/main" id="{07FDE9AD-8F5A-44B0-AC7E-30148150D0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7" name="Freeform: Shape 286">
              <a:extLst>
                <a:ext uri="{FF2B5EF4-FFF2-40B4-BE49-F238E27FC236}">
                  <a16:creationId xmlns:a16="http://schemas.microsoft.com/office/drawing/2014/main" id="{A4D0E6BA-489D-4EA4-994E-225F7D078B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8" name="Freeform: Shape 287">
              <a:extLst>
                <a:ext uri="{FF2B5EF4-FFF2-40B4-BE49-F238E27FC236}">
                  <a16:creationId xmlns:a16="http://schemas.microsoft.com/office/drawing/2014/main" id="{7EDFBCCB-EC92-4860-BBDB-2EC6355FEE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9" name="Freeform: Shape 288">
              <a:extLst>
                <a:ext uri="{FF2B5EF4-FFF2-40B4-BE49-F238E27FC236}">
                  <a16:creationId xmlns:a16="http://schemas.microsoft.com/office/drawing/2014/main" id="{459DBA8E-2EB0-4C51-A161-2C595B89D4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0" name="Freeform: Shape 289">
              <a:extLst>
                <a:ext uri="{FF2B5EF4-FFF2-40B4-BE49-F238E27FC236}">
                  <a16:creationId xmlns:a16="http://schemas.microsoft.com/office/drawing/2014/main" id="{FB1BA285-9A95-49B7-A098-F38400D92B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4062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1" name="Freeform: Shape 290">
              <a:extLst>
                <a:ext uri="{FF2B5EF4-FFF2-40B4-BE49-F238E27FC236}">
                  <a16:creationId xmlns:a16="http://schemas.microsoft.com/office/drawing/2014/main" id="{D29C405E-90F5-4AB5-8B5F-3CA2F1815A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2" name="Freeform: Shape 291">
              <a:extLst>
                <a:ext uri="{FF2B5EF4-FFF2-40B4-BE49-F238E27FC236}">
                  <a16:creationId xmlns:a16="http://schemas.microsoft.com/office/drawing/2014/main" id="{F7214FFD-3321-412F-9CA5-4BC6E874F9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3" name="Freeform: Shape 292">
              <a:extLst>
                <a:ext uri="{FF2B5EF4-FFF2-40B4-BE49-F238E27FC236}">
                  <a16:creationId xmlns:a16="http://schemas.microsoft.com/office/drawing/2014/main" id="{5F16C3D8-64A1-443D-92A7-EA97518A63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4" name="Freeform: Shape 293">
              <a:extLst>
                <a:ext uri="{FF2B5EF4-FFF2-40B4-BE49-F238E27FC236}">
                  <a16:creationId xmlns:a16="http://schemas.microsoft.com/office/drawing/2014/main" id="{7E4EFAB9-436A-4B6B-A16B-8DA3F614A8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5" name="Freeform: Shape 294">
              <a:extLst>
                <a:ext uri="{FF2B5EF4-FFF2-40B4-BE49-F238E27FC236}">
                  <a16:creationId xmlns:a16="http://schemas.microsoft.com/office/drawing/2014/main" id="{037DDFC3-D7A5-443D-8417-D723296DA7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6" name="Freeform: Shape 295">
              <a:extLst>
                <a:ext uri="{FF2B5EF4-FFF2-40B4-BE49-F238E27FC236}">
                  <a16:creationId xmlns:a16="http://schemas.microsoft.com/office/drawing/2014/main" id="{253AC142-F4B4-47E8-BBEE-F7D0F8547F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7" name="Freeform: Shape 296">
              <a:extLst>
                <a:ext uri="{FF2B5EF4-FFF2-40B4-BE49-F238E27FC236}">
                  <a16:creationId xmlns:a16="http://schemas.microsoft.com/office/drawing/2014/main" id="{890AAA82-94E2-41D0-AE92-9C87195CCB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9977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8" name="Freeform: Shape 297">
              <a:extLst>
                <a:ext uri="{FF2B5EF4-FFF2-40B4-BE49-F238E27FC236}">
                  <a16:creationId xmlns:a16="http://schemas.microsoft.com/office/drawing/2014/main" id="{FD33B856-EF4E-40FC-BDA0-9E26203D03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9" name="Freeform: Shape 298">
              <a:extLst>
                <a:ext uri="{FF2B5EF4-FFF2-40B4-BE49-F238E27FC236}">
                  <a16:creationId xmlns:a16="http://schemas.microsoft.com/office/drawing/2014/main" id="{24AEBF58-C8A2-4D00-9AFB-B5012AEA36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0" name="Freeform: Shape 299">
              <a:extLst>
                <a:ext uri="{FF2B5EF4-FFF2-40B4-BE49-F238E27FC236}">
                  <a16:creationId xmlns:a16="http://schemas.microsoft.com/office/drawing/2014/main" id="{21270E55-4211-4529-BDC3-29B80BDF50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1" name="Freeform: Shape 300">
              <a:extLst>
                <a:ext uri="{FF2B5EF4-FFF2-40B4-BE49-F238E27FC236}">
                  <a16:creationId xmlns:a16="http://schemas.microsoft.com/office/drawing/2014/main" id="{16DD7E91-EFBB-4DD7-B30F-4A13C20BED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2" name="Freeform: Shape 301">
              <a:extLst>
                <a:ext uri="{FF2B5EF4-FFF2-40B4-BE49-F238E27FC236}">
                  <a16:creationId xmlns:a16="http://schemas.microsoft.com/office/drawing/2014/main" id="{96260F31-66FB-4E2C-801E-701C2B859A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3" name="Freeform: Shape 302">
              <a:extLst>
                <a:ext uri="{FF2B5EF4-FFF2-40B4-BE49-F238E27FC236}">
                  <a16:creationId xmlns:a16="http://schemas.microsoft.com/office/drawing/2014/main" id="{B5FEE1C9-3961-4400-AD3E-B5AD93A474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4" name="Freeform: Shape 303">
              <a:extLst>
                <a:ext uri="{FF2B5EF4-FFF2-40B4-BE49-F238E27FC236}">
                  <a16:creationId xmlns:a16="http://schemas.microsoft.com/office/drawing/2014/main" id="{34E1BE05-269F-4A13-99FE-2A973A0E77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7" y="365901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5" name="Freeform: Shape 304">
              <a:extLst>
                <a:ext uri="{FF2B5EF4-FFF2-40B4-BE49-F238E27FC236}">
                  <a16:creationId xmlns:a16="http://schemas.microsoft.com/office/drawing/2014/main" id="{2D591FBD-65C6-46C4-AF19-875D652DCF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2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6" name="Freeform: Shape 305">
              <a:extLst>
                <a:ext uri="{FF2B5EF4-FFF2-40B4-BE49-F238E27FC236}">
                  <a16:creationId xmlns:a16="http://schemas.microsoft.com/office/drawing/2014/main" id="{85F7E635-CB45-4346-BBFB-10FF0576AF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2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7" name="Freeform: Shape 306">
              <a:extLst>
                <a:ext uri="{FF2B5EF4-FFF2-40B4-BE49-F238E27FC236}">
                  <a16:creationId xmlns:a16="http://schemas.microsoft.com/office/drawing/2014/main" id="{3BDAC885-F0B3-4D66-8587-4384652983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8" name="Freeform: Shape 307">
              <a:extLst>
                <a:ext uri="{FF2B5EF4-FFF2-40B4-BE49-F238E27FC236}">
                  <a16:creationId xmlns:a16="http://schemas.microsoft.com/office/drawing/2014/main" id="{3427A7E1-71C9-42CC-9CAF-53642DC4D0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9" name="Freeform: Shape 308">
              <a:extLst>
                <a:ext uri="{FF2B5EF4-FFF2-40B4-BE49-F238E27FC236}">
                  <a16:creationId xmlns:a16="http://schemas.microsoft.com/office/drawing/2014/main" id="{20BF60C4-2E5D-473E-96B6-D22BB8536F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0" name="Freeform: Shape 309">
              <a:extLst>
                <a:ext uri="{FF2B5EF4-FFF2-40B4-BE49-F238E27FC236}">
                  <a16:creationId xmlns:a16="http://schemas.microsoft.com/office/drawing/2014/main" id="{C4703732-1088-4448-ACC0-D8BD901B2C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1" name="Freeform: Shape 310">
              <a:extLst>
                <a:ext uri="{FF2B5EF4-FFF2-40B4-BE49-F238E27FC236}">
                  <a16:creationId xmlns:a16="http://schemas.microsoft.com/office/drawing/2014/main" id="{6777D706-23BF-4962-98D3-D5AE7DF4EC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9" y="371816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2" name="Freeform: Shape 311">
              <a:extLst>
                <a:ext uri="{FF2B5EF4-FFF2-40B4-BE49-F238E27FC236}">
                  <a16:creationId xmlns:a16="http://schemas.microsoft.com/office/drawing/2014/main" id="{783FF777-4C59-44D0-9441-2B40E0A70E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3" name="Freeform: Shape 312">
              <a:extLst>
                <a:ext uri="{FF2B5EF4-FFF2-40B4-BE49-F238E27FC236}">
                  <a16:creationId xmlns:a16="http://schemas.microsoft.com/office/drawing/2014/main" id="{2037F33C-65F4-44B6-9CB2-D32D1552C6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4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4" name="Freeform: Shape 313">
              <a:extLst>
                <a:ext uri="{FF2B5EF4-FFF2-40B4-BE49-F238E27FC236}">
                  <a16:creationId xmlns:a16="http://schemas.microsoft.com/office/drawing/2014/main" id="{E73BA403-F3FD-4D76-A516-5698375D64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5" name="Freeform: Shape 314">
              <a:extLst>
                <a:ext uri="{FF2B5EF4-FFF2-40B4-BE49-F238E27FC236}">
                  <a16:creationId xmlns:a16="http://schemas.microsoft.com/office/drawing/2014/main" id="{0AF0D29B-415A-4327-A4B4-B5DC8F0AC0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6" name="Freeform: Shape 315">
              <a:extLst>
                <a:ext uri="{FF2B5EF4-FFF2-40B4-BE49-F238E27FC236}">
                  <a16:creationId xmlns:a16="http://schemas.microsoft.com/office/drawing/2014/main" id="{374A9388-F55E-4F94-817D-5BFF0B59E7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7" name="Freeform: Shape 316">
              <a:extLst>
                <a:ext uri="{FF2B5EF4-FFF2-40B4-BE49-F238E27FC236}">
                  <a16:creationId xmlns:a16="http://schemas.microsoft.com/office/drawing/2014/main" id="{30C52183-F223-4E0A-B713-C91589CEB8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5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8" name="Freeform: Shape 317">
              <a:extLst>
                <a:ext uri="{FF2B5EF4-FFF2-40B4-BE49-F238E27FC236}">
                  <a16:creationId xmlns:a16="http://schemas.microsoft.com/office/drawing/2014/main" id="{A6BEE030-DC6B-4CB1-A01B-95CC825525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40" y="377741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9" name="Freeform: Shape 318">
              <a:extLst>
                <a:ext uri="{FF2B5EF4-FFF2-40B4-BE49-F238E27FC236}">
                  <a16:creationId xmlns:a16="http://schemas.microsoft.com/office/drawing/2014/main" id="{2D41CF67-37BB-443C-85CF-2A05174FD4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5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0" name="Freeform: Shape 319">
              <a:extLst>
                <a:ext uri="{FF2B5EF4-FFF2-40B4-BE49-F238E27FC236}">
                  <a16:creationId xmlns:a16="http://schemas.microsoft.com/office/drawing/2014/main" id="{65A449CF-396F-45B8-B268-6824A4E89B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6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1" name="Freeform: Shape 320">
              <a:extLst>
                <a:ext uri="{FF2B5EF4-FFF2-40B4-BE49-F238E27FC236}">
                  <a16:creationId xmlns:a16="http://schemas.microsoft.com/office/drawing/2014/main" id="{9C20A7EF-7013-4D6C-ADD8-868A931DF2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83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2" name="Freeform: Shape 321">
              <a:extLst>
                <a:ext uri="{FF2B5EF4-FFF2-40B4-BE49-F238E27FC236}">
                  <a16:creationId xmlns:a16="http://schemas.microsoft.com/office/drawing/2014/main" id="{F787692C-3BA9-4D4D-82F8-E497797AAE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35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3" name="Freeform: Shape 322">
              <a:extLst>
                <a:ext uri="{FF2B5EF4-FFF2-40B4-BE49-F238E27FC236}">
                  <a16:creationId xmlns:a16="http://schemas.microsoft.com/office/drawing/2014/main" id="{A6D539D6-A55E-40F5-83AC-A773405241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82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4" name="Freeform: Shape 323">
              <a:extLst>
                <a:ext uri="{FF2B5EF4-FFF2-40B4-BE49-F238E27FC236}">
                  <a16:creationId xmlns:a16="http://schemas.microsoft.com/office/drawing/2014/main" id="{D4D7922F-CA55-4202-B99F-ED303E7044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31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5" name="Freeform: Shape 324">
              <a:extLst>
                <a:ext uri="{FF2B5EF4-FFF2-40B4-BE49-F238E27FC236}">
                  <a16:creationId xmlns:a16="http://schemas.microsoft.com/office/drawing/2014/main" id="{4120C846-A602-4B6C-9C07-11D2B0F8A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481374"/>
              <a:ext cx="14097" cy="14096"/>
            </a:xfrm>
            <a:custGeom>
              <a:avLst/>
              <a:gdLst>
                <a:gd name="connsiteX0" fmla="*/ 14097 w 14097"/>
                <a:gd name="connsiteY0" fmla="*/ 7049 h 14096"/>
                <a:gd name="connsiteX1" fmla="*/ 7049 w 14097"/>
                <a:gd name="connsiteY1" fmla="*/ 14097 h 14096"/>
                <a:gd name="connsiteX2" fmla="*/ 0 w 14097"/>
                <a:gd name="connsiteY2" fmla="*/ 7049 h 14096"/>
                <a:gd name="connsiteX3" fmla="*/ 7049 w 14097"/>
                <a:gd name="connsiteY3" fmla="*/ 0 h 14096"/>
                <a:gd name="connsiteX4" fmla="*/ 14097 w 14097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6" name="Freeform: Shape 325">
              <a:extLst>
                <a:ext uri="{FF2B5EF4-FFF2-40B4-BE49-F238E27FC236}">
                  <a16:creationId xmlns:a16="http://schemas.microsoft.com/office/drawing/2014/main" id="{84B5D527-4684-45F5-84CE-73642492DB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7" name="Freeform: Shape 326">
              <a:extLst>
                <a:ext uri="{FF2B5EF4-FFF2-40B4-BE49-F238E27FC236}">
                  <a16:creationId xmlns:a16="http://schemas.microsoft.com/office/drawing/2014/main" id="{FF31CF21-8169-4D45-A115-9CF8D37189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9 w 14096"/>
                <a:gd name="connsiteY1" fmla="*/ 14097 h 14096"/>
                <a:gd name="connsiteX2" fmla="*/ 0 w 14096"/>
                <a:gd name="connsiteY2" fmla="*/ 7049 h 14096"/>
                <a:gd name="connsiteX3" fmla="*/ 7049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8" name="Freeform: Shape 327">
              <a:extLst>
                <a:ext uri="{FF2B5EF4-FFF2-40B4-BE49-F238E27FC236}">
                  <a16:creationId xmlns:a16="http://schemas.microsoft.com/office/drawing/2014/main" id="{DA8762B9-9CD8-4676-93F5-6C9358A940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9" name="Freeform: Shape 328">
              <a:extLst>
                <a:ext uri="{FF2B5EF4-FFF2-40B4-BE49-F238E27FC236}">
                  <a16:creationId xmlns:a16="http://schemas.microsoft.com/office/drawing/2014/main" id="{A183E80A-70D1-4F52-A92D-D396648CCB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0" name="Freeform: Shape 329">
              <a:extLst>
                <a:ext uri="{FF2B5EF4-FFF2-40B4-BE49-F238E27FC236}">
                  <a16:creationId xmlns:a16="http://schemas.microsoft.com/office/drawing/2014/main" id="{83FBB0F7-E17E-4890-9B66-3625BA1468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48137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1" name="Freeform: Shape 330">
              <a:extLst>
                <a:ext uri="{FF2B5EF4-FFF2-40B4-BE49-F238E27FC236}">
                  <a16:creationId xmlns:a16="http://schemas.microsoft.com/office/drawing/2014/main" id="{708E7BF1-2D4D-44AB-A5CC-0ED91B8462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40622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2" name="Freeform: Shape 331">
              <a:extLst>
                <a:ext uri="{FF2B5EF4-FFF2-40B4-BE49-F238E27FC236}">
                  <a16:creationId xmlns:a16="http://schemas.microsoft.com/office/drawing/2014/main" id="{4B468C4E-6F63-4172-AE1F-8965744DBC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4062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3" name="Freeform: Shape 332">
              <a:extLst>
                <a:ext uri="{FF2B5EF4-FFF2-40B4-BE49-F238E27FC236}">
                  <a16:creationId xmlns:a16="http://schemas.microsoft.com/office/drawing/2014/main" id="{974C7149-F567-4D55-8F48-511DCF3A81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406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4" name="Freeform: Shape 333">
              <a:extLst>
                <a:ext uri="{FF2B5EF4-FFF2-40B4-BE49-F238E27FC236}">
                  <a16:creationId xmlns:a16="http://schemas.microsoft.com/office/drawing/2014/main" id="{54A551FA-7E10-4D28-9A10-B9A06C0780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4062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5" name="Freeform: Shape 334">
              <a:extLst>
                <a:ext uri="{FF2B5EF4-FFF2-40B4-BE49-F238E27FC236}">
                  <a16:creationId xmlns:a16="http://schemas.microsoft.com/office/drawing/2014/main" id="{1D04F3C0-CE2C-4B8D-A5BD-0E994FD8D9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4063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6" name="Freeform: Shape 335">
              <a:extLst>
                <a:ext uri="{FF2B5EF4-FFF2-40B4-BE49-F238E27FC236}">
                  <a16:creationId xmlns:a16="http://schemas.microsoft.com/office/drawing/2014/main" id="{D2EA9230-DD52-48A9-B268-56744EA506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40631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7" name="Freeform: Shape 336">
              <a:extLst>
                <a:ext uri="{FF2B5EF4-FFF2-40B4-BE49-F238E27FC236}">
                  <a16:creationId xmlns:a16="http://schemas.microsoft.com/office/drawing/2014/main" id="{043A05F5-A8CF-4D01-AF12-95D1ECAE46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99781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8" name="Freeform: Shape 337">
              <a:extLst>
                <a:ext uri="{FF2B5EF4-FFF2-40B4-BE49-F238E27FC236}">
                  <a16:creationId xmlns:a16="http://schemas.microsoft.com/office/drawing/2014/main" id="{1F47C6BC-BD1A-4291-B018-05E5A72E4B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9" name="Freeform: Shape 338">
              <a:extLst>
                <a:ext uri="{FF2B5EF4-FFF2-40B4-BE49-F238E27FC236}">
                  <a16:creationId xmlns:a16="http://schemas.microsoft.com/office/drawing/2014/main" id="{E5B89844-FD17-4048-A3F5-35E390C6EF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0" name="Freeform: Shape 339">
              <a:extLst>
                <a:ext uri="{FF2B5EF4-FFF2-40B4-BE49-F238E27FC236}">
                  <a16:creationId xmlns:a16="http://schemas.microsoft.com/office/drawing/2014/main" id="{B5593F34-8B0E-4D34-9781-B594E2F5D7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1" name="Freeform: Shape 340">
              <a:extLst>
                <a:ext uri="{FF2B5EF4-FFF2-40B4-BE49-F238E27FC236}">
                  <a16:creationId xmlns:a16="http://schemas.microsoft.com/office/drawing/2014/main" id="{4428E4BB-2263-4D19-8254-C9B54B8565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9978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2" name="Freeform: Shape 341">
              <a:extLst>
                <a:ext uri="{FF2B5EF4-FFF2-40B4-BE49-F238E27FC236}">
                  <a16:creationId xmlns:a16="http://schemas.microsoft.com/office/drawing/2014/main" id="{2366216E-6EA2-4872-8370-C5EC22520F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9978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3" name="Freeform: Shape 342">
              <a:extLst>
                <a:ext uri="{FF2B5EF4-FFF2-40B4-BE49-F238E27FC236}">
                  <a16:creationId xmlns:a16="http://schemas.microsoft.com/office/drawing/2014/main" id="{D66F8E3F-BF33-4F99-A1F0-EB5885BF2C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659026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4" name="Freeform: Shape 343">
              <a:extLst>
                <a:ext uri="{FF2B5EF4-FFF2-40B4-BE49-F238E27FC236}">
                  <a16:creationId xmlns:a16="http://schemas.microsoft.com/office/drawing/2014/main" id="{EB506747-ED9D-43EA-BD67-DF7971849E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5" name="Freeform: Shape 344">
              <a:extLst>
                <a:ext uri="{FF2B5EF4-FFF2-40B4-BE49-F238E27FC236}">
                  <a16:creationId xmlns:a16="http://schemas.microsoft.com/office/drawing/2014/main" id="{AC803CE8-FFF7-40EA-AF62-102724C324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6" name="Freeform: Shape 345">
              <a:extLst>
                <a:ext uri="{FF2B5EF4-FFF2-40B4-BE49-F238E27FC236}">
                  <a16:creationId xmlns:a16="http://schemas.microsoft.com/office/drawing/2014/main" id="{7EF6FFCA-06CC-4395-AEB0-425719A42D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7" name="Freeform: Shape 346">
              <a:extLst>
                <a:ext uri="{FF2B5EF4-FFF2-40B4-BE49-F238E27FC236}">
                  <a16:creationId xmlns:a16="http://schemas.microsoft.com/office/drawing/2014/main" id="{0D95F285-AAC0-4F32-8665-2677878BD3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8" name="Freeform: Shape 347">
              <a:extLst>
                <a:ext uri="{FF2B5EF4-FFF2-40B4-BE49-F238E27FC236}">
                  <a16:creationId xmlns:a16="http://schemas.microsoft.com/office/drawing/2014/main" id="{8DFCCA2E-BF12-4D26-A5A4-A03387546A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9" name="Freeform: Shape 348">
              <a:extLst>
                <a:ext uri="{FF2B5EF4-FFF2-40B4-BE49-F238E27FC236}">
                  <a16:creationId xmlns:a16="http://schemas.microsoft.com/office/drawing/2014/main" id="{2ABEAC60-6AC3-4D6A-95F9-2E79F6BE00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718177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0" name="Freeform: Shape 349">
              <a:extLst>
                <a:ext uri="{FF2B5EF4-FFF2-40B4-BE49-F238E27FC236}">
                  <a16:creationId xmlns:a16="http://schemas.microsoft.com/office/drawing/2014/main" id="{FA6015B7-49FE-4729-B2F4-585F0F305F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1" name="Freeform: Shape 350">
              <a:extLst>
                <a:ext uri="{FF2B5EF4-FFF2-40B4-BE49-F238E27FC236}">
                  <a16:creationId xmlns:a16="http://schemas.microsoft.com/office/drawing/2014/main" id="{D611DEB1-76FE-4625-9449-88E52D15F4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2" name="Freeform: Shape 351">
              <a:extLst>
                <a:ext uri="{FF2B5EF4-FFF2-40B4-BE49-F238E27FC236}">
                  <a16:creationId xmlns:a16="http://schemas.microsoft.com/office/drawing/2014/main" id="{97F031C1-1AA7-4CA7-ADD3-E0577626E1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3" name="Freeform: Shape 352">
              <a:extLst>
                <a:ext uri="{FF2B5EF4-FFF2-40B4-BE49-F238E27FC236}">
                  <a16:creationId xmlns:a16="http://schemas.microsoft.com/office/drawing/2014/main" id="{96F5D0CB-22E6-4536-8403-F42527F31F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71817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4" name="Freeform: Shape 353">
              <a:extLst>
                <a:ext uri="{FF2B5EF4-FFF2-40B4-BE49-F238E27FC236}">
                  <a16:creationId xmlns:a16="http://schemas.microsoft.com/office/drawing/2014/main" id="{A32718AB-7401-4F66-9C77-E06C3CF7CD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71817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5" name="Freeform: Shape 354">
              <a:extLst>
                <a:ext uri="{FF2B5EF4-FFF2-40B4-BE49-F238E27FC236}">
                  <a16:creationId xmlns:a16="http://schemas.microsoft.com/office/drawing/2014/main" id="{85B6B5F1-D1E4-45A3-8117-348D02D2A3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2" y="3777419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6" name="Freeform: Shape 355">
              <a:extLst>
                <a:ext uri="{FF2B5EF4-FFF2-40B4-BE49-F238E27FC236}">
                  <a16:creationId xmlns:a16="http://schemas.microsoft.com/office/drawing/2014/main" id="{534869FD-184C-42DB-B9DA-293DB67E5E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2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7" name="Freeform: Shape 356">
              <a:extLst>
                <a:ext uri="{FF2B5EF4-FFF2-40B4-BE49-F238E27FC236}">
                  <a16:creationId xmlns:a16="http://schemas.microsoft.com/office/drawing/2014/main" id="{A781504F-CAFD-4201-B288-8B4A809B43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8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8" name="Freeform: Shape 357">
              <a:extLst>
                <a:ext uri="{FF2B5EF4-FFF2-40B4-BE49-F238E27FC236}">
                  <a16:creationId xmlns:a16="http://schemas.microsoft.com/office/drawing/2014/main" id="{D9FC8348-2BA6-4631-8AA7-D63CD898C5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4" y="3777383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9" name="Freeform: Shape 358">
              <a:extLst>
                <a:ext uri="{FF2B5EF4-FFF2-40B4-BE49-F238E27FC236}">
                  <a16:creationId xmlns:a16="http://schemas.microsoft.com/office/drawing/2014/main" id="{C1AF95A2-64EA-45E2-A43B-1EBD569109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87" y="377742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0" name="Freeform: Shape 359">
              <a:extLst>
                <a:ext uri="{FF2B5EF4-FFF2-40B4-BE49-F238E27FC236}">
                  <a16:creationId xmlns:a16="http://schemas.microsoft.com/office/drawing/2014/main" id="{CFC80050-240D-434A-BFCB-DE4DA4FAFB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4" y="37774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167A6A-315D-7E9D-485A-3753C912EA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77270" y="1130846"/>
            <a:ext cx="4974771" cy="4351338"/>
          </a:xfrm>
        </p:spPr>
        <p:txBody>
          <a:bodyPr>
            <a:normAutofit/>
          </a:bodyPr>
          <a:lstStyle/>
          <a:p>
            <a:r>
              <a:rPr lang="en-GB" sz="1500">
                <a:solidFill>
                  <a:schemeClr val="bg1"/>
                </a:solidFill>
              </a:rPr>
              <a:t>S.31 applies in several elements including; </a:t>
            </a:r>
          </a:p>
          <a:p>
            <a:endParaRPr lang="en-GB" sz="1500">
              <a:solidFill>
                <a:schemeClr val="bg1"/>
              </a:solidFill>
            </a:endParaRPr>
          </a:p>
          <a:p>
            <a:r>
              <a:rPr lang="en-GB" sz="1500">
                <a:solidFill>
                  <a:schemeClr val="bg1"/>
                </a:solidFill>
              </a:rPr>
              <a:t>1. Vesting gifts – unless trust instrument says otherwise. </a:t>
            </a:r>
          </a:p>
          <a:p>
            <a:r>
              <a:rPr lang="en-GB" sz="1500">
                <a:solidFill>
                  <a:schemeClr val="bg1"/>
                </a:solidFill>
              </a:rPr>
              <a:t>2(1). Contingent gift; - unless stated that the money should be paid to someone else. </a:t>
            </a:r>
          </a:p>
          <a:p>
            <a:r>
              <a:rPr lang="en-GB" sz="1500">
                <a:solidFill>
                  <a:schemeClr val="bg1"/>
                </a:solidFill>
              </a:rPr>
              <a:t>2(2) If the trust instrument express accumulation.</a:t>
            </a:r>
          </a:p>
          <a:p>
            <a:r>
              <a:rPr lang="en-GB" sz="1500">
                <a:solidFill>
                  <a:schemeClr val="bg1"/>
                </a:solidFill>
              </a:rPr>
              <a:t>2(3) Gift is contingent pecuniary legacy – not carry intermediate income with the exception; </a:t>
            </a:r>
          </a:p>
          <a:p>
            <a:r>
              <a:rPr lang="en-GB" sz="1500">
                <a:solidFill>
                  <a:schemeClr val="bg1"/>
                </a:solidFill>
              </a:rPr>
              <a:t>2(3I) testator set aside legacy. </a:t>
            </a:r>
          </a:p>
          <a:p>
            <a:r>
              <a:rPr lang="en-GB" sz="1500">
                <a:solidFill>
                  <a:schemeClr val="bg1"/>
                </a:solidFill>
              </a:rPr>
              <a:t>2(3ii) intention to maintain shown. </a:t>
            </a:r>
          </a:p>
          <a:p>
            <a:r>
              <a:rPr lang="en-GB" sz="1500">
                <a:solidFill>
                  <a:schemeClr val="bg1"/>
                </a:solidFill>
              </a:rPr>
              <a:t>2(3iii) the testator was the legatee's father or stood in loco parentis to him and the contingency was the reaching of an age not greater than 18 or making a marriage. </a:t>
            </a:r>
          </a:p>
        </p:txBody>
      </p:sp>
    </p:spTree>
    <p:extLst>
      <p:ext uri="{BB962C8B-B14F-4D97-AF65-F5344CB8AC3E}">
        <p14:creationId xmlns:p14="http://schemas.microsoft.com/office/powerpoint/2010/main" val="3090965210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F98F79A4-A6C7-4101-B1E9-27E05CB7CF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3871489" cy="4096327"/>
          </a:xfrm>
          <a:custGeom>
            <a:avLst/>
            <a:gdLst>
              <a:gd name="connsiteX0" fmla="*/ 2292284 w 3871489"/>
              <a:gd name="connsiteY0" fmla="*/ 0 h 4096327"/>
              <a:gd name="connsiteX1" fmla="*/ 3500914 w 3871489"/>
              <a:gd name="connsiteY1" fmla="*/ 0 h 4096327"/>
              <a:gd name="connsiteX2" fmla="*/ 3542229 w 3871489"/>
              <a:gd name="connsiteY2" fmla="*/ 68006 h 4096327"/>
              <a:gd name="connsiteX3" fmla="*/ 3871489 w 3871489"/>
              <a:gd name="connsiteY3" fmla="*/ 1368323 h 4096327"/>
              <a:gd name="connsiteX4" fmla="*/ 1143485 w 3871489"/>
              <a:gd name="connsiteY4" fmla="*/ 4096327 h 4096327"/>
              <a:gd name="connsiteX5" fmla="*/ 81633 w 3871489"/>
              <a:gd name="connsiteY5" fmla="*/ 3881944 h 4096327"/>
              <a:gd name="connsiteX6" fmla="*/ 0 w 3871489"/>
              <a:gd name="connsiteY6" fmla="*/ 3842618 h 4096327"/>
              <a:gd name="connsiteX7" fmla="*/ 0 w 3871489"/>
              <a:gd name="connsiteY7" fmla="*/ 2741475 h 4096327"/>
              <a:gd name="connsiteX8" fmla="*/ 6615 w 3871489"/>
              <a:gd name="connsiteY8" fmla="*/ 2747487 h 4096327"/>
              <a:gd name="connsiteX9" fmla="*/ 1143485 w 3871489"/>
              <a:gd name="connsiteY9" fmla="*/ 3155655 h 4096327"/>
              <a:gd name="connsiteX10" fmla="*/ 2930817 w 3871489"/>
              <a:gd name="connsiteY10" fmla="*/ 1368323 h 4096327"/>
              <a:gd name="connsiteX11" fmla="*/ 2407287 w 3871489"/>
              <a:gd name="connsiteY11" fmla="*/ 104524 h 40963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871489" h="4096327">
                <a:moveTo>
                  <a:pt x="2292284" y="0"/>
                </a:moveTo>
                <a:lnTo>
                  <a:pt x="3500914" y="0"/>
                </a:lnTo>
                <a:lnTo>
                  <a:pt x="3542229" y="68006"/>
                </a:lnTo>
                <a:cubicBezTo>
                  <a:pt x="3752213" y="454545"/>
                  <a:pt x="3871489" y="897507"/>
                  <a:pt x="3871489" y="1368323"/>
                </a:cubicBezTo>
                <a:cubicBezTo>
                  <a:pt x="3871489" y="2874936"/>
                  <a:pt x="2650098" y="4096327"/>
                  <a:pt x="1143485" y="4096327"/>
                </a:cubicBezTo>
                <a:cubicBezTo>
                  <a:pt x="766832" y="4096327"/>
                  <a:pt x="408006" y="4019990"/>
                  <a:pt x="81633" y="3881944"/>
                </a:cubicBezTo>
                <a:lnTo>
                  <a:pt x="0" y="3842618"/>
                </a:lnTo>
                <a:lnTo>
                  <a:pt x="0" y="2741475"/>
                </a:lnTo>
                <a:lnTo>
                  <a:pt x="6615" y="2747487"/>
                </a:lnTo>
                <a:cubicBezTo>
                  <a:pt x="315579" y="3002472"/>
                  <a:pt x="711663" y="3155655"/>
                  <a:pt x="1143485" y="3155655"/>
                </a:cubicBezTo>
                <a:cubicBezTo>
                  <a:pt x="2130515" y="3155655"/>
                  <a:pt x="2930817" y="2355353"/>
                  <a:pt x="2930817" y="1368323"/>
                </a:cubicBezTo>
                <a:cubicBezTo>
                  <a:pt x="2930817" y="874812"/>
                  <a:pt x="2730741" y="427979"/>
                  <a:pt x="2407287" y="104524"/>
                </a:cubicBezTo>
                <a:close/>
              </a:path>
            </a:pathLst>
          </a:cu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accent1"/>
              </a:solidFill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31CE7A08-2184-4B99-ABC0-B40CD1D3F2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871489" cy="4096327"/>
          </a:xfrm>
          <a:custGeom>
            <a:avLst/>
            <a:gdLst>
              <a:gd name="connsiteX0" fmla="*/ 2292284 w 3871489"/>
              <a:gd name="connsiteY0" fmla="*/ 0 h 4096327"/>
              <a:gd name="connsiteX1" fmla="*/ 3500914 w 3871489"/>
              <a:gd name="connsiteY1" fmla="*/ 0 h 4096327"/>
              <a:gd name="connsiteX2" fmla="*/ 3542229 w 3871489"/>
              <a:gd name="connsiteY2" fmla="*/ 68006 h 4096327"/>
              <a:gd name="connsiteX3" fmla="*/ 3871489 w 3871489"/>
              <a:gd name="connsiteY3" fmla="*/ 1368323 h 4096327"/>
              <a:gd name="connsiteX4" fmla="*/ 1143485 w 3871489"/>
              <a:gd name="connsiteY4" fmla="*/ 4096327 h 4096327"/>
              <a:gd name="connsiteX5" fmla="*/ 81633 w 3871489"/>
              <a:gd name="connsiteY5" fmla="*/ 3881944 h 4096327"/>
              <a:gd name="connsiteX6" fmla="*/ 0 w 3871489"/>
              <a:gd name="connsiteY6" fmla="*/ 3842618 h 4096327"/>
              <a:gd name="connsiteX7" fmla="*/ 0 w 3871489"/>
              <a:gd name="connsiteY7" fmla="*/ 2741475 h 4096327"/>
              <a:gd name="connsiteX8" fmla="*/ 6615 w 3871489"/>
              <a:gd name="connsiteY8" fmla="*/ 2747487 h 4096327"/>
              <a:gd name="connsiteX9" fmla="*/ 1143485 w 3871489"/>
              <a:gd name="connsiteY9" fmla="*/ 3155655 h 4096327"/>
              <a:gd name="connsiteX10" fmla="*/ 2930817 w 3871489"/>
              <a:gd name="connsiteY10" fmla="*/ 1368323 h 4096327"/>
              <a:gd name="connsiteX11" fmla="*/ 2407287 w 3871489"/>
              <a:gd name="connsiteY11" fmla="*/ 104524 h 40963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871489" h="4096327">
                <a:moveTo>
                  <a:pt x="2292284" y="0"/>
                </a:moveTo>
                <a:lnTo>
                  <a:pt x="3500914" y="0"/>
                </a:lnTo>
                <a:lnTo>
                  <a:pt x="3542229" y="68006"/>
                </a:lnTo>
                <a:cubicBezTo>
                  <a:pt x="3752213" y="454545"/>
                  <a:pt x="3871489" y="897507"/>
                  <a:pt x="3871489" y="1368323"/>
                </a:cubicBezTo>
                <a:cubicBezTo>
                  <a:pt x="3871489" y="2874936"/>
                  <a:pt x="2650098" y="4096327"/>
                  <a:pt x="1143485" y="4096327"/>
                </a:cubicBezTo>
                <a:cubicBezTo>
                  <a:pt x="766832" y="4096327"/>
                  <a:pt x="408006" y="4019990"/>
                  <a:pt x="81633" y="3881944"/>
                </a:cubicBezTo>
                <a:lnTo>
                  <a:pt x="0" y="3842618"/>
                </a:lnTo>
                <a:lnTo>
                  <a:pt x="0" y="2741475"/>
                </a:lnTo>
                <a:lnTo>
                  <a:pt x="6615" y="2747487"/>
                </a:lnTo>
                <a:cubicBezTo>
                  <a:pt x="315579" y="3002472"/>
                  <a:pt x="711663" y="3155655"/>
                  <a:pt x="1143485" y="3155655"/>
                </a:cubicBezTo>
                <a:cubicBezTo>
                  <a:pt x="2130515" y="3155655"/>
                  <a:pt x="2930817" y="2355353"/>
                  <a:pt x="2930817" y="1368323"/>
                </a:cubicBezTo>
                <a:cubicBezTo>
                  <a:pt x="2930817" y="874812"/>
                  <a:pt x="2730741" y="427979"/>
                  <a:pt x="2407287" y="104524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accent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E0B0C38-9E66-9633-656A-D4E0A88808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2368" y="3306515"/>
            <a:ext cx="3826286" cy="3215373"/>
          </a:xfrm>
        </p:spPr>
        <p:txBody>
          <a:bodyPr>
            <a:normAutofit/>
          </a:bodyPr>
          <a:lstStyle/>
          <a:p>
            <a:pPr algn="ctr"/>
            <a:r>
              <a:rPr lang="en-GB" b="1" i="1" u="sng">
                <a:solidFill>
                  <a:schemeClr val="bg1"/>
                </a:solidFill>
              </a:rPr>
              <a:t>Continued</a:t>
            </a: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79AFCB35-9C04-4524-A0B1-57FF6865D0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479558"/>
            <a:ext cx="1861854" cy="277779"/>
          </a:xfrm>
          <a:custGeom>
            <a:avLst/>
            <a:gdLst>
              <a:gd name="connsiteX0" fmla="*/ 180458 w 1861854"/>
              <a:gd name="connsiteY0" fmla="*/ 0 h 277779"/>
              <a:gd name="connsiteX1" fmla="*/ 419222 w 1861854"/>
              <a:gd name="connsiteY1" fmla="*/ 238761 h 277779"/>
              <a:gd name="connsiteX2" fmla="*/ 657984 w 1861854"/>
              <a:gd name="connsiteY2" fmla="*/ 0 h 277779"/>
              <a:gd name="connsiteX3" fmla="*/ 896745 w 1861854"/>
              <a:gd name="connsiteY3" fmla="*/ 238761 h 277779"/>
              <a:gd name="connsiteX4" fmla="*/ 1135754 w 1861854"/>
              <a:gd name="connsiteY4" fmla="*/ 0 h 277779"/>
              <a:gd name="connsiteX5" fmla="*/ 1374516 w 1861854"/>
              <a:gd name="connsiteY5" fmla="*/ 238761 h 277779"/>
              <a:gd name="connsiteX6" fmla="*/ 1613277 w 1861854"/>
              <a:gd name="connsiteY6" fmla="*/ 0 h 277779"/>
              <a:gd name="connsiteX7" fmla="*/ 1861854 w 1861854"/>
              <a:gd name="connsiteY7" fmla="*/ 248577 h 277779"/>
              <a:gd name="connsiteX8" fmla="*/ 1842470 w 1861854"/>
              <a:gd name="connsiteY8" fmla="*/ 267963 h 277779"/>
              <a:gd name="connsiteX9" fmla="*/ 1613277 w 1861854"/>
              <a:gd name="connsiteY9" fmla="*/ 39017 h 277779"/>
              <a:gd name="connsiteX10" fmla="*/ 1374516 w 1861854"/>
              <a:gd name="connsiteY10" fmla="*/ 277779 h 277779"/>
              <a:gd name="connsiteX11" fmla="*/ 1135754 w 1861854"/>
              <a:gd name="connsiteY11" fmla="*/ 39017 h 277779"/>
              <a:gd name="connsiteX12" fmla="*/ 896745 w 1861854"/>
              <a:gd name="connsiteY12" fmla="*/ 277779 h 277779"/>
              <a:gd name="connsiteX13" fmla="*/ 657984 w 1861854"/>
              <a:gd name="connsiteY13" fmla="*/ 39017 h 277779"/>
              <a:gd name="connsiteX14" fmla="*/ 419222 w 1861854"/>
              <a:gd name="connsiteY14" fmla="*/ 277779 h 277779"/>
              <a:gd name="connsiteX15" fmla="*/ 180458 w 1861854"/>
              <a:gd name="connsiteY15" fmla="*/ 39017 h 277779"/>
              <a:gd name="connsiteX16" fmla="*/ 0 w 1861854"/>
              <a:gd name="connsiteY16" fmla="*/ 219283 h 277779"/>
              <a:gd name="connsiteX17" fmla="*/ 0 w 1861854"/>
              <a:gd name="connsiteY17" fmla="*/ 180458 h 2777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861854" h="277779">
                <a:moveTo>
                  <a:pt x="180458" y="0"/>
                </a:moveTo>
                <a:lnTo>
                  <a:pt x="419222" y="238761"/>
                </a:lnTo>
                <a:lnTo>
                  <a:pt x="657984" y="0"/>
                </a:lnTo>
                <a:lnTo>
                  <a:pt x="896745" y="238761"/>
                </a:lnTo>
                <a:lnTo>
                  <a:pt x="1135754" y="0"/>
                </a:lnTo>
                <a:lnTo>
                  <a:pt x="1374516" y="238761"/>
                </a:lnTo>
                <a:lnTo>
                  <a:pt x="1613277" y="0"/>
                </a:lnTo>
                <a:lnTo>
                  <a:pt x="1861854" y="248577"/>
                </a:lnTo>
                <a:lnTo>
                  <a:pt x="1842470" y="267963"/>
                </a:lnTo>
                <a:lnTo>
                  <a:pt x="1613277" y="39017"/>
                </a:lnTo>
                <a:lnTo>
                  <a:pt x="1374516" y="277779"/>
                </a:lnTo>
                <a:lnTo>
                  <a:pt x="1135754" y="39017"/>
                </a:lnTo>
                <a:lnTo>
                  <a:pt x="896745" y="277779"/>
                </a:lnTo>
                <a:lnTo>
                  <a:pt x="657984" y="39017"/>
                </a:lnTo>
                <a:lnTo>
                  <a:pt x="419222" y="277779"/>
                </a:lnTo>
                <a:lnTo>
                  <a:pt x="180458" y="39017"/>
                </a:lnTo>
                <a:lnTo>
                  <a:pt x="0" y="219283"/>
                </a:lnTo>
                <a:lnTo>
                  <a:pt x="0" y="180458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D11AD2AD-0BA0-4DD3-8EEA-84686A0E71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919293"/>
            <a:ext cx="1861854" cy="277779"/>
          </a:xfrm>
          <a:custGeom>
            <a:avLst/>
            <a:gdLst>
              <a:gd name="connsiteX0" fmla="*/ 180458 w 1861854"/>
              <a:gd name="connsiteY0" fmla="*/ 0 h 277779"/>
              <a:gd name="connsiteX1" fmla="*/ 419222 w 1861854"/>
              <a:gd name="connsiteY1" fmla="*/ 238761 h 277779"/>
              <a:gd name="connsiteX2" fmla="*/ 657984 w 1861854"/>
              <a:gd name="connsiteY2" fmla="*/ 0 h 277779"/>
              <a:gd name="connsiteX3" fmla="*/ 896745 w 1861854"/>
              <a:gd name="connsiteY3" fmla="*/ 238761 h 277779"/>
              <a:gd name="connsiteX4" fmla="*/ 1135754 w 1861854"/>
              <a:gd name="connsiteY4" fmla="*/ 0 h 277779"/>
              <a:gd name="connsiteX5" fmla="*/ 1374516 w 1861854"/>
              <a:gd name="connsiteY5" fmla="*/ 238761 h 277779"/>
              <a:gd name="connsiteX6" fmla="*/ 1613277 w 1861854"/>
              <a:gd name="connsiteY6" fmla="*/ 0 h 277779"/>
              <a:gd name="connsiteX7" fmla="*/ 1861854 w 1861854"/>
              <a:gd name="connsiteY7" fmla="*/ 248577 h 277779"/>
              <a:gd name="connsiteX8" fmla="*/ 1842470 w 1861854"/>
              <a:gd name="connsiteY8" fmla="*/ 268208 h 277779"/>
              <a:gd name="connsiteX9" fmla="*/ 1613277 w 1861854"/>
              <a:gd name="connsiteY9" fmla="*/ 39017 h 277779"/>
              <a:gd name="connsiteX10" fmla="*/ 1374516 w 1861854"/>
              <a:gd name="connsiteY10" fmla="*/ 277779 h 277779"/>
              <a:gd name="connsiteX11" fmla="*/ 1135754 w 1861854"/>
              <a:gd name="connsiteY11" fmla="*/ 39017 h 277779"/>
              <a:gd name="connsiteX12" fmla="*/ 896745 w 1861854"/>
              <a:gd name="connsiteY12" fmla="*/ 277779 h 277779"/>
              <a:gd name="connsiteX13" fmla="*/ 657984 w 1861854"/>
              <a:gd name="connsiteY13" fmla="*/ 39017 h 277779"/>
              <a:gd name="connsiteX14" fmla="*/ 419222 w 1861854"/>
              <a:gd name="connsiteY14" fmla="*/ 277779 h 277779"/>
              <a:gd name="connsiteX15" fmla="*/ 180458 w 1861854"/>
              <a:gd name="connsiteY15" fmla="*/ 39017 h 277779"/>
              <a:gd name="connsiteX16" fmla="*/ 0 w 1861854"/>
              <a:gd name="connsiteY16" fmla="*/ 219475 h 277779"/>
              <a:gd name="connsiteX17" fmla="*/ 0 w 1861854"/>
              <a:gd name="connsiteY17" fmla="*/ 180458 h 2777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861854" h="277779">
                <a:moveTo>
                  <a:pt x="180458" y="0"/>
                </a:moveTo>
                <a:lnTo>
                  <a:pt x="419222" y="238761"/>
                </a:lnTo>
                <a:lnTo>
                  <a:pt x="657984" y="0"/>
                </a:lnTo>
                <a:lnTo>
                  <a:pt x="896745" y="238761"/>
                </a:lnTo>
                <a:lnTo>
                  <a:pt x="1135754" y="0"/>
                </a:lnTo>
                <a:lnTo>
                  <a:pt x="1374516" y="238761"/>
                </a:lnTo>
                <a:lnTo>
                  <a:pt x="1613277" y="0"/>
                </a:lnTo>
                <a:lnTo>
                  <a:pt x="1861854" y="248577"/>
                </a:lnTo>
                <a:lnTo>
                  <a:pt x="1842470" y="268208"/>
                </a:lnTo>
                <a:lnTo>
                  <a:pt x="1613277" y="39017"/>
                </a:lnTo>
                <a:lnTo>
                  <a:pt x="1374516" y="277779"/>
                </a:lnTo>
                <a:lnTo>
                  <a:pt x="1135754" y="39017"/>
                </a:lnTo>
                <a:lnTo>
                  <a:pt x="896745" y="277779"/>
                </a:lnTo>
                <a:lnTo>
                  <a:pt x="657984" y="39017"/>
                </a:lnTo>
                <a:lnTo>
                  <a:pt x="419222" y="277779"/>
                </a:lnTo>
                <a:lnTo>
                  <a:pt x="180458" y="39017"/>
                </a:lnTo>
                <a:lnTo>
                  <a:pt x="0" y="219475"/>
                </a:lnTo>
                <a:lnTo>
                  <a:pt x="0" y="180458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9E5C5460-229E-46C8-A712-CC31798542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500654" y="4275786"/>
            <a:ext cx="2691346" cy="2582214"/>
          </a:xfrm>
          <a:custGeom>
            <a:avLst/>
            <a:gdLst>
              <a:gd name="connsiteX0" fmla="*/ 2473947 w 3432581"/>
              <a:gd name="connsiteY0" fmla="*/ 0 h 3293393"/>
              <a:gd name="connsiteX1" fmla="*/ 3209623 w 3432581"/>
              <a:gd name="connsiteY1" fmla="*/ 111224 h 3293393"/>
              <a:gd name="connsiteX2" fmla="*/ 3432581 w 3432581"/>
              <a:gd name="connsiteY2" fmla="*/ 192828 h 3293393"/>
              <a:gd name="connsiteX3" fmla="*/ 3432581 w 3432581"/>
              <a:gd name="connsiteY3" fmla="*/ 3293393 h 3293393"/>
              <a:gd name="connsiteX4" fmla="*/ 141884 w 3432581"/>
              <a:gd name="connsiteY4" fmla="*/ 3293393 h 3293393"/>
              <a:gd name="connsiteX5" fmla="*/ 111224 w 3432581"/>
              <a:gd name="connsiteY5" fmla="*/ 3209623 h 3293393"/>
              <a:gd name="connsiteX6" fmla="*/ 0 w 3432581"/>
              <a:gd name="connsiteY6" fmla="*/ 2473947 h 3293393"/>
              <a:gd name="connsiteX7" fmla="*/ 2473947 w 3432581"/>
              <a:gd name="connsiteY7" fmla="*/ 0 h 32933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32581" h="3293393">
                <a:moveTo>
                  <a:pt x="2473947" y="0"/>
                </a:moveTo>
                <a:cubicBezTo>
                  <a:pt x="2730133" y="0"/>
                  <a:pt x="2977223" y="38940"/>
                  <a:pt x="3209623" y="111224"/>
                </a:cubicBezTo>
                <a:lnTo>
                  <a:pt x="3432581" y="192828"/>
                </a:lnTo>
                <a:lnTo>
                  <a:pt x="3432581" y="3293393"/>
                </a:lnTo>
                <a:lnTo>
                  <a:pt x="141884" y="3293393"/>
                </a:lnTo>
                <a:lnTo>
                  <a:pt x="111224" y="3209623"/>
                </a:lnTo>
                <a:cubicBezTo>
                  <a:pt x="38940" y="2977224"/>
                  <a:pt x="0" y="2730133"/>
                  <a:pt x="0" y="2473947"/>
                </a:cubicBezTo>
                <a:cubicBezTo>
                  <a:pt x="0" y="1107624"/>
                  <a:pt x="1107624" y="0"/>
                  <a:pt x="2473947" y="0"/>
                </a:cubicBezTo>
                <a:close/>
              </a:path>
            </a:pathLst>
          </a:cu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2552FC29-9118-466F-940E-80C84EFDF0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500654" y="4275786"/>
            <a:ext cx="2691346" cy="2582214"/>
          </a:xfrm>
          <a:custGeom>
            <a:avLst/>
            <a:gdLst>
              <a:gd name="connsiteX0" fmla="*/ 2473947 w 3432581"/>
              <a:gd name="connsiteY0" fmla="*/ 0 h 3293393"/>
              <a:gd name="connsiteX1" fmla="*/ 3209623 w 3432581"/>
              <a:gd name="connsiteY1" fmla="*/ 111224 h 3293393"/>
              <a:gd name="connsiteX2" fmla="*/ 3432581 w 3432581"/>
              <a:gd name="connsiteY2" fmla="*/ 192828 h 3293393"/>
              <a:gd name="connsiteX3" fmla="*/ 3432581 w 3432581"/>
              <a:gd name="connsiteY3" fmla="*/ 3293393 h 3293393"/>
              <a:gd name="connsiteX4" fmla="*/ 141884 w 3432581"/>
              <a:gd name="connsiteY4" fmla="*/ 3293393 h 3293393"/>
              <a:gd name="connsiteX5" fmla="*/ 111224 w 3432581"/>
              <a:gd name="connsiteY5" fmla="*/ 3209623 h 3293393"/>
              <a:gd name="connsiteX6" fmla="*/ 0 w 3432581"/>
              <a:gd name="connsiteY6" fmla="*/ 2473947 h 3293393"/>
              <a:gd name="connsiteX7" fmla="*/ 2473947 w 3432581"/>
              <a:gd name="connsiteY7" fmla="*/ 0 h 32933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32581" h="3293393">
                <a:moveTo>
                  <a:pt x="2473947" y="0"/>
                </a:moveTo>
                <a:cubicBezTo>
                  <a:pt x="2730133" y="0"/>
                  <a:pt x="2977223" y="38940"/>
                  <a:pt x="3209623" y="111224"/>
                </a:cubicBezTo>
                <a:lnTo>
                  <a:pt x="3432581" y="192828"/>
                </a:lnTo>
                <a:lnTo>
                  <a:pt x="3432581" y="3293393"/>
                </a:lnTo>
                <a:lnTo>
                  <a:pt x="141884" y="3293393"/>
                </a:lnTo>
                <a:lnTo>
                  <a:pt x="111224" y="3209623"/>
                </a:lnTo>
                <a:cubicBezTo>
                  <a:pt x="38940" y="2977224"/>
                  <a:pt x="0" y="2730133"/>
                  <a:pt x="0" y="2473947"/>
                </a:cubicBezTo>
                <a:cubicBezTo>
                  <a:pt x="0" y="1107624"/>
                  <a:pt x="1107624" y="0"/>
                  <a:pt x="2473947" y="0"/>
                </a:cubicBezTo>
                <a:close/>
              </a:path>
            </a:pathLst>
          </a:custGeom>
          <a:solidFill>
            <a:schemeClr val="accent6">
              <a:alpha val="30000"/>
            </a:schemeClr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BE3483-D88F-505E-8168-85B5400F37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11448" y="706508"/>
            <a:ext cx="5217173" cy="4351338"/>
          </a:xfrm>
        </p:spPr>
        <p:txBody>
          <a:bodyPr>
            <a:normAutofit/>
          </a:bodyPr>
          <a:lstStyle/>
          <a:p>
            <a:r>
              <a:rPr lang="en-GB" sz="2400">
                <a:solidFill>
                  <a:schemeClr val="bg1"/>
                </a:solidFill>
              </a:rPr>
              <a:t>Can use discretion to maintain a child. </a:t>
            </a:r>
          </a:p>
          <a:p>
            <a:r>
              <a:rPr lang="en-GB" sz="2400">
                <a:solidFill>
                  <a:schemeClr val="bg1"/>
                </a:solidFill>
              </a:rPr>
              <a:t>They need to take into account what would be beneficial for the child. </a:t>
            </a:r>
          </a:p>
          <a:p>
            <a:r>
              <a:rPr lang="en-GB" sz="2400">
                <a:solidFill>
                  <a:schemeClr val="bg1"/>
                </a:solidFill>
              </a:rPr>
              <a:t>The courts will not interfere if the Trustee has acted correctly. </a:t>
            </a:r>
          </a:p>
          <a:p>
            <a:r>
              <a:rPr lang="en-GB" sz="2400">
                <a:solidFill>
                  <a:schemeClr val="bg1"/>
                </a:solidFill>
              </a:rPr>
              <a:t>No discretion as to maintence after the age of 18. </a:t>
            </a:r>
          </a:p>
          <a:p>
            <a:r>
              <a:rPr lang="en-GB" sz="2400">
                <a:solidFill>
                  <a:schemeClr val="bg1"/>
                </a:solidFill>
              </a:rPr>
              <a:t>S.31 relates to maintence from income. </a:t>
            </a:r>
          </a:p>
          <a:p>
            <a:r>
              <a:rPr lang="en-GB" sz="2400">
                <a:solidFill>
                  <a:schemeClr val="bg1"/>
                </a:solidFill>
              </a:rPr>
              <a:t>S.53 relates to maintance from accumulated income.</a:t>
            </a:r>
          </a:p>
        </p:txBody>
      </p:sp>
      <p:grpSp>
        <p:nvGrpSpPr>
          <p:cNvPr id="22" name="Graphic 185">
            <a:extLst>
              <a:ext uri="{FF2B5EF4-FFF2-40B4-BE49-F238E27FC236}">
                <a16:creationId xmlns:a16="http://schemas.microsoft.com/office/drawing/2014/main" id="{0C156BF8-7FF7-440F-BE2B-417DFFE8BF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428634" y="5987064"/>
            <a:ext cx="1054466" cy="469689"/>
            <a:chOff x="9841624" y="4115729"/>
            <a:chExt cx="602169" cy="268223"/>
          </a:xfrm>
          <a:solidFill>
            <a:schemeClr val="bg1"/>
          </a:solidFill>
        </p:grpSpPr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B7067280-C3E7-4DF6-A345-B9FEF6EF8D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A78365A8-666B-4417-9D3C-554E6E6B2C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E71CAAFA-0A31-4308-AB9F-B1C84ABDF9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96AB1D25-144D-4BB4-A45C-60B8A094F4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069F0FB4-779A-48FC-AC33-784F177C92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177500225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D4EC9C-BA65-7F3C-DDCE-09AB2FE892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 b="1" i="1" u="sng"/>
              <a:t>Revision</a:t>
            </a:r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39B131-B089-F561-DC3C-3C06A1CB11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r>
              <a:rPr lang="en-GB" sz="2200" dirty="0"/>
              <a:t>Let’s look at some scenario’s relevant to the exam. </a:t>
            </a:r>
          </a:p>
          <a:p>
            <a:endParaRPr lang="en-GB" sz="2200" dirty="0"/>
          </a:p>
          <a:p>
            <a:r>
              <a:rPr lang="en-GB" sz="2200" dirty="0"/>
              <a:t>One on three certainties. </a:t>
            </a:r>
          </a:p>
          <a:p>
            <a:endParaRPr lang="en-GB" sz="2200" dirty="0"/>
          </a:p>
          <a:p>
            <a:r>
              <a:rPr lang="en-GB" sz="2200" dirty="0"/>
              <a:t>One on types of trusts. </a:t>
            </a:r>
          </a:p>
          <a:p>
            <a:endParaRPr lang="en-GB" sz="2200" dirty="0"/>
          </a:p>
          <a:p>
            <a:r>
              <a:rPr lang="en-GB" sz="2200" dirty="0"/>
              <a:t>Some quick fire questions.</a:t>
            </a:r>
          </a:p>
          <a:p>
            <a:endParaRPr lang="en-GB" sz="2200" dirty="0"/>
          </a:p>
        </p:txBody>
      </p:sp>
      <p:pic>
        <p:nvPicPr>
          <p:cNvPr id="5" name="Picture 4" descr="Glasses on top of a book">
            <a:extLst>
              <a:ext uri="{FF2B5EF4-FFF2-40B4-BE49-F238E27FC236}">
                <a16:creationId xmlns:a16="http://schemas.microsoft.com/office/drawing/2014/main" id="{AEE35678-2254-717C-C68E-558DAEFE4CE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108" r="29440" b="-1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107367035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AE2B703B-46F9-481A-A605-82E2A828C4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6DF1888-9B8D-27E6-DB06-D6F1817499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59863"/>
            <a:ext cx="10515600" cy="1004594"/>
          </a:xfrm>
        </p:spPr>
        <p:txBody>
          <a:bodyPr>
            <a:normAutofit/>
          </a:bodyPr>
          <a:lstStyle/>
          <a:p>
            <a:pPr algn="ctr"/>
            <a:r>
              <a:rPr lang="en-GB" b="1" i="1" u="sng">
                <a:solidFill>
                  <a:srgbClr val="FFFFFF"/>
                </a:solidFill>
              </a:rPr>
              <a:t>Next week; 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F13BE4D7-0C3D-4906-B230-A1C5B4665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496" y="1587970"/>
            <a:ext cx="11033008" cy="4768380"/>
          </a:xfrm>
          <a:prstGeom prst="roundRect">
            <a:avLst>
              <a:gd name="adj" fmla="val 3174"/>
            </a:avLst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981D62B-700F-F7C2-4172-168EE8D7731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84112635"/>
              </p:ext>
            </p:extLst>
          </p:nvPr>
        </p:nvGraphicFramePr>
        <p:xfrm>
          <a:off x="838200" y="1800911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3653437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Video 6" descr="Floating Numbers And Letters On Top Of A Book">
            <a:extLst>
              <a:ext uri="{FF2B5EF4-FFF2-40B4-BE49-F238E27FC236}">
                <a16:creationId xmlns:a16="http://schemas.microsoft.com/office/drawing/2014/main" id="{E390D388-6984-CED9-35FF-A4D4D38F0C08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 r="1" b="285"/>
          <a:stretch/>
        </p:blipFill>
        <p:spPr>
          <a:xfrm>
            <a:off x="1" y="0"/>
            <a:ext cx="12191999" cy="685799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6EBAE500-24E9-92AB-1BE8-8C5EF34A0C0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25767" y="947057"/>
            <a:ext cx="3517583" cy="35747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GB" sz="5200" b="1" i="1" u="sng" dirty="0">
                <a:solidFill>
                  <a:srgbClr val="FFFFFF"/>
                </a:solidFill>
              </a:rPr>
              <a:t>Good luck in your exam!</a:t>
            </a:r>
          </a:p>
        </p:txBody>
      </p:sp>
    </p:spTree>
    <p:extLst>
      <p:ext uri="{BB962C8B-B14F-4D97-AF65-F5344CB8AC3E}">
        <p14:creationId xmlns:p14="http://schemas.microsoft.com/office/powerpoint/2010/main" val="4931867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000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</p:childTnLst>
        </p:cTn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DA926E4-AC53-8477-979E-0015802E68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</a:rPr>
              <a:t>Summary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54191B-EE32-0F3D-728F-3ACF55E6A6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dirty="0"/>
              <a:t>Duty of trustee. </a:t>
            </a:r>
          </a:p>
          <a:p>
            <a:endParaRPr lang="en-GB" dirty="0"/>
          </a:p>
          <a:p>
            <a:r>
              <a:rPr lang="en-GB" dirty="0"/>
              <a:t>Delegation. </a:t>
            </a:r>
          </a:p>
          <a:p>
            <a:endParaRPr lang="en-GB" dirty="0"/>
          </a:p>
          <a:p>
            <a:r>
              <a:rPr lang="en-GB" dirty="0"/>
              <a:t>Beneficiaries. 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47738783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5A59F003-E00A-43F9-91DC-CC54E3B874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35D8F8D-39C5-71FC-C14A-120E80FFCFE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8907"/>
          <a:stretch/>
        </p:blipFill>
        <p:spPr>
          <a:xfrm>
            <a:off x="20" y="10"/>
            <a:ext cx="12191981" cy="685799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D74A4382-E3AD-430A-9A1F-DFA3E0E77A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3799865" y="-1524511"/>
            <a:ext cx="4592270" cy="12192001"/>
          </a:xfrm>
          <a:prstGeom prst="rect">
            <a:avLst/>
          </a:prstGeom>
          <a:gradFill>
            <a:gsLst>
              <a:gs pos="35000">
                <a:schemeClr val="tx1">
                  <a:alpha val="46000"/>
                </a:schemeClr>
              </a:gs>
              <a:gs pos="21000">
                <a:schemeClr val="tx1">
                  <a:alpha val="30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>
                  <a:alpha val="90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F90AA2CF-E52D-1CE5-4C7A-4957369EDAF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04553" y="3091928"/>
            <a:ext cx="9078562" cy="2387600"/>
          </a:xfrm>
        </p:spPr>
        <p:txBody>
          <a:bodyPr>
            <a:normAutofit/>
          </a:bodyPr>
          <a:lstStyle/>
          <a:p>
            <a:pPr algn="l"/>
            <a:r>
              <a:rPr lang="en-GB" sz="6600" b="1" i="1" u="sng">
                <a:solidFill>
                  <a:schemeClr val="bg1"/>
                </a:solidFill>
              </a:rPr>
              <a:t>Thank you!</a:t>
            </a:r>
          </a:p>
        </p:txBody>
      </p:sp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79F40191-0F44-4FD1-82CC-ACB507C14B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575039"/>
            <a:ext cx="9785897" cy="685800"/>
          </a:xfrm>
          <a:prstGeom prst="roundRect">
            <a:avLst>
              <a:gd name="adj" fmla="val 0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29E63B40-EC44-19DA-5045-89D7C410A9D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04553" y="5624945"/>
            <a:ext cx="9078562" cy="592975"/>
          </a:xfrm>
        </p:spPr>
        <p:txBody>
          <a:bodyPr anchor="ctr">
            <a:normAutofit/>
          </a:bodyPr>
          <a:lstStyle/>
          <a:p>
            <a:pPr algn="l"/>
            <a:r>
              <a:rPr lang="en-GB" dirty="0">
                <a:solidFill>
                  <a:schemeClr val="bg1"/>
                </a:solidFill>
              </a:rPr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1632527464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Video 6" descr="Floating Numbers And Letters On Top Of A Book">
            <a:extLst>
              <a:ext uri="{FF2B5EF4-FFF2-40B4-BE49-F238E27FC236}">
                <a16:creationId xmlns:a16="http://schemas.microsoft.com/office/drawing/2014/main" id="{DB8245BC-04CB-B4CA-36E2-396E261F0B20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 r="1" b="285"/>
          <a:stretch/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CE9428F6-B31E-26C6-D11E-20C57C94D62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97280" y="325550"/>
            <a:ext cx="10058400" cy="35747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GB" sz="5200" b="1" i="1" u="sng">
                <a:solidFill>
                  <a:srgbClr val="FFFFFF"/>
                </a:solidFill>
              </a:rPr>
              <a:t>Resulting trusts answers from the lecture</a:t>
            </a:r>
          </a:p>
        </p:txBody>
      </p:sp>
    </p:spTree>
    <p:extLst>
      <p:ext uri="{BB962C8B-B14F-4D97-AF65-F5344CB8AC3E}">
        <p14:creationId xmlns:p14="http://schemas.microsoft.com/office/powerpoint/2010/main" val="37112934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000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</p:childTnLst>
        </p:cTn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7248F5-854F-BD67-869D-79C630CC93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b="1" i="1" u="sng" dirty="0"/>
              <a:t>Resulting trust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A01DD6E-2356-E686-7628-8B766982E26D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94166666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A99050EE-26AF-4253-BD50-F0FCD965A8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0284" y="575361"/>
            <a:ext cx="5707277" cy="5707277"/>
          </a:xfrm>
          <a:prstGeom prst="ellipse">
            <a:avLst/>
          </a:prstGeom>
          <a:noFill/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BA13130-5014-187A-36EA-B689138111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748452"/>
            <a:ext cx="4974771" cy="3587786"/>
          </a:xfrm>
        </p:spPr>
        <p:txBody>
          <a:bodyPr>
            <a:normAutofit/>
          </a:bodyPr>
          <a:lstStyle/>
          <a:p>
            <a:pPr algn="ctr"/>
            <a:r>
              <a:rPr lang="en-GB" b="1" i="1" u="sng">
                <a:solidFill>
                  <a:schemeClr val="bg1"/>
                </a:solidFill>
              </a:rPr>
              <a:t>McGrath v Wallis [1995] </a:t>
            </a:r>
            <a:br>
              <a:rPr lang="en-GB">
                <a:solidFill>
                  <a:schemeClr val="bg1"/>
                </a:solidFill>
              </a:rPr>
            </a:br>
            <a:endParaRPr lang="en-GB">
              <a:solidFill>
                <a:schemeClr val="bg1"/>
              </a:solidFill>
            </a:endParaRPr>
          </a:p>
        </p:txBody>
      </p:sp>
      <p:grpSp>
        <p:nvGrpSpPr>
          <p:cNvPr id="12" name="Graphic 190">
            <a:extLst>
              <a:ext uri="{FF2B5EF4-FFF2-40B4-BE49-F238E27FC236}">
                <a16:creationId xmlns:a16="http://schemas.microsoft.com/office/drawing/2014/main" id="{00E015F5-1A99-4E40-BC3D-7707802996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93117" y="1193254"/>
            <a:ext cx="1291642" cy="429215"/>
            <a:chOff x="2504802" y="1755501"/>
            <a:chExt cx="1598829" cy="531293"/>
          </a:xfrm>
          <a:solidFill>
            <a:schemeClr val="bg1"/>
          </a:solidFill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FE6F571-2BB7-46DA-A3D9-B32ADDC16A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2113855"/>
              <a:ext cx="1598614" cy="172939"/>
            </a:xfrm>
            <a:custGeom>
              <a:avLst/>
              <a:gdLst>
                <a:gd name="connsiteX0" fmla="*/ 1248648 w 1598614"/>
                <a:gd name="connsiteY0" fmla="*/ 172939 h 172939"/>
                <a:gd name="connsiteX1" fmla="*/ 1123031 w 1598614"/>
                <a:gd name="connsiteY1" fmla="*/ 92708 h 172939"/>
                <a:gd name="connsiteX2" fmla="*/ 1024085 w 1598614"/>
                <a:gd name="connsiteY2" fmla="*/ 29469 h 172939"/>
                <a:gd name="connsiteX3" fmla="*/ 925140 w 1598614"/>
                <a:gd name="connsiteY3" fmla="*/ 92708 h 172939"/>
                <a:gd name="connsiteX4" fmla="*/ 799522 w 1598614"/>
                <a:gd name="connsiteY4" fmla="*/ 172939 h 172939"/>
                <a:gd name="connsiteX5" fmla="*/ 799522 w 1598614"/>
                <a:gd name="connsiteY5" fmla="*/ 172939 h 172939"/>
                <a:gd name="connsiteX6" fmla="*/ 673905 w 1598614"/>
                <a:gd name="connsiteY6" fmla="*/ 92708 h 172939"/>
                <a:gd name="connsiteX7" fmla="*/ 574959 w 1598614"/>
                <a:gd name="connsiteY7" fmla="*/ 29469 h 172939"/>
                <a:gd name="connsiteX8" fmla="*/ 476014 w 1598614"/>
                <a:gd name="connsiteY8" fmla="*/ 92708 h 172939"/>
                <a:gd name="connsiteX9" fmla="*/ 350396 w 1598614"/>
                <a:gd name="connsiteY9" fmla="*/ 172939 h 172939"/>
                <a:gd name="connsiteX10" fmla="*/ 224778 w 1598614"/>
                <a:gd name="connsiteY10" fmla="*/ 92708 h 172939"/>
                <a:gd name="connsiteX11" fmla="*/ 125833 w 1598614"/>
                <a:gd name="connsiteY11" fmla="*/ 29469 h 172939"/>
                <a:gd name="connsiteX12" fmla="*/ 26887 w 1598614"/>
                <a:gd name="connsiteY12" fmla="*/ 92708 h 172939"/>
                <a:gd name="connsiteX13" fmla="*/ 0 w 1598614"/>
                <a:gd name="connsiteY13" fmla="*/ 80232 h 172939"/>
                <a:gd name="connsiteX14" fmla="*/ 125618 w 1598614"/>
                <a:gd name="connsiteY14" fmla="*/ 0 h 172939"/>
                <a:gd name="connsiteX15" fmla="*/ 251235 w 1598614"/>
                <a:gd name="connsiteY15" fmla="*/ 80232 h 172939"/>
                <a:gd name="connsiteX16" fmla="*/ 350181 w 1598614"/>
                <a:gd name="connsiteY16" fmla="*/ 143471 h 172939"/>
                <a:gd name="connsiteX17" fmla="*/ 449126 w 1598614"/>
                <a:gd name="connsiteY17" fmla="*/ 80232 h 172939"/>
                <a:gd name="connsiteX18" fmla="*/ 574744 w 1598614"/>
                <a:gd name="connsiteY18" fmla="*/ 0 h 172939"/>
                <a:gd name="connsiteX19" fmla="*/ 700362 w 1598614"/>
                <a:gd name="connsiteY19" fmla="*/ 80232 h 172939"/>
                <a:gd name="connsiteX20" fmla="*/ 799307 w 1598614"/>
                <a:gd name="connsiteY20" fmla="*/ 143471 h 172939"/>
                <a:gd name="connsiteX21" fmla="*/ 799307 w 1598614"/>
                <a:gd name="connsiteY21" fmla="*/ 143471 h 172939"/>
                <a:gd name="connsiteX22" fmla="*/ 898253 w 1598614"/>
                <a:gd name="connsiteY22" fmla="*/ 80232 h 172939"/>
                <a:gd name="connsiteX23" fmla="*/ 1023870 w 1598614"/>
                <a:gd name="connsiteY23" fmla="*/ 0 h 172939"/>
                <a:gd name="connsiteX24" fmla="*/ 1149488 w 1598614"/>
                <a:gd name="connsiteY24" fmla="*/ 80232 h 172939"/>
                <a:gd name="connsiteX25" fmla="*/ 1248433 w 1598614"/>
                <a:gd name="connsiteY25" fmla="*/ 143471 h 172939"/>
                <a:gd name="connsiteX26" fmla="*/ 1347379 w 1598614"/>
                <a:gd name="connsiteY26" fmla="*/ 80232 h 172939"/>
                <a:gd name="connsiteX27" fmla="*/ 1472997 w 1598614"/>
                <a:gd name="connsiteY27" fmla="*/ 0 h 172939"/>
                <a:gd name="connsiteX28" fmla="*/ 1598614 w 1598614"/>
                <a:gd name="connsiteY28" fmla="*/ 80232 h 172939"/>
                <a:gd name="connsiteX29" fmla="*/ 1571942 w 1598614"/>
                <a:gd name="connsiteY29" fmla="*/ 92708 h 172939"/>
                <a:gd name="connsiteX30" fmla="*/ 1472997 w 1598614"/>
                <a:gd name="connsiteY30" fmla="*/ 29469 h 172939"/>
                <a:gd name="connsiteX31" fmla="*/ 1374051 w 1598614"/>
                <a:gd name="connsiteY31" fmla="*/ 92708 h 172939"/>
                <a:gd name="connsiteX32" fmla="*/ 1248648 w 1598614"/>
                <a:gd name="connsiteY32" fmla="*/ 172939 h 1729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614" h="172939">
                  <a:moveTo>
                    <a:pt x="1248648" y="172939"/>
                  </a:moveTo>
                  <a:cubicBezTo>
                    <a:pt x="1194229" y="172939"/>
                    <a:pt x="1146046" y="142180"/>
                    <a:pt x="1123031" y="92708"/>
                  </a:cubicBezTo>
                  <a:cubicBezTo>
                    <a:pt x="1104962" y="53775"/>
                    <a:pt x="1067105" y="29469"/>
                    <a:pt x="1024085" y="29469"/>
                  </a:cubicBezTo>
                  <a:cubicBezTo>
                    <a:pt x="981066" y="29469"/>
                    <a:pt x="943208" y="53775"/>
                    <a:pt x="925140" y="92708"/>
                  </a:cubicBezTo>
                  <a:cubicBezTo>
                    <a:pt x="902124" y="142180"/>
                    <a:pt x="853942" y="172939"/>
                    <a:pt x="799522" y="172939"/>
                  </a:cubicBezTo>
                  <a:cubicBezTo>
                    <a:pt x="799522" y="172939"/>
                    <a:pt x="799522" y="172939"/>
                    <a:pt x="799522" y="172939"/>
                  </a:cubicBezTo>
                  <a:cubicBezTo>
                    <a:pt x="744887" y="172939"/>
                    <a:pt x="696920" y="142180"/>
                    <a:pt x="673905" y="92708"/>
                  </a:cubicBezTo>
                  <a:cubicBezTo>
                    <a:pt x="655836" y="53775"/>
                    <a:pt x="617979" y="29469"/>
                    <a:pt x="574959" y="29469"/>
                  </a:cubicBezTo>
                  <a:cubicBezTo>
                    <a:pt x="531939" y="29469"/>
                    <a:pt x="494082" y="53775"/>
                    <a:pt x="476014" y="92708"/>
                  </a:cubicBezTo>
                  <a:cubicBezTo>
                    <a:pt x="452998" y="142180"/>
                    <a:pt x="405031" y="172939"/>
                    <a:pt x="350396" y="172939"/>
                  </a:cubicBezTo>
                  <a:cubicBezTo>
                    <a:pt x="295976" y="172939"/>
                    <a:pt x="247794" y="142180"/>
                    <a:pt x="224778" y="92708"/>
                  </a:cubicBezTo>
                  <a:cubicBezTo>
                    <a:pt x="206710" y="53775"/>
                    <a:pt x="168853" y="29469"/>
                    <a:pt x="125833" y="29469"/>
                  </a:cubicBezTo>
                  <a:cubicBezTo>
                    <a:pt x="82813" y="29469"/>
                    <a:pt x="44956" y="53775"/>
                    <a:pt x="26887" y="92708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268" y="30759"/>
                    <a:pt x="969235" y="0"/>
                    <a:pt x="1023870" y="0"/>
                  </a:cubicBezTo>
                  <a:cubicBezTo>
                    <a:pt x="1078505" y="0"/>
                    <a:pt x="1126472" y="30759"/>
                    <a:pt x="1149488" y="80232"/>
                  </a:cubicBezTo>
                  <a:cubicBezTo>
                    <a:pt x="1167556" y="119165"/>
                    <a:pt x="1205414" y="143471"/>
                    <a:pt x="1248433" y="143471"/>
                  </a:cubicBezTo>
                  <a:cubicBezTo>
                    <a:pt x="1291453" y="143471"/>
                    <a:pt x="1329311" y="119165"/>
                    <a:pt x="1347379" y="80232"/>
                  </a:cubicBezTo>
                  <a:cubicBezTo>
                    <a:pt x="1370394" y="30759"/>
                    <a:pt x="1418361" y="0"/>
                    <a:pt x="1472997" y="0"/>
                  </a:cubicBezTo>
                  <a:cubicBezTo>
                    <a:pt x="1527632" y="0"/>
                    <a:pt x="1575814" y="30759"/>
                    <a:pt x="1598614" y="80232"/>
                  </a:cubicBezTo>
                  <a:lnTo>
                    <a:pt x="1571942" y="92708"/>
                  </a:lnTo>
                  <a:cubicBezTo>
                    <a:pt x="1553874" y="53775"/>
                    <a:pt x="1515801" y="29469"/>
                    <a:pt x="1472997" y="29469"/>
                  </a:cubicBezTo>
                  <a:cubicBezTo>
                    <a:pt x="1429977" y="29469"/>
                    <a:pt x="1392119" y="53775"/>
                    <a:pt x="1374051" y="92708"/>
                  </a:cubicBezTo>
                  <a:cubicBezTo>
                    <a:pt x="1351251" y="142180"/>
                    <a:pt x="1303069" y="172939"/>
                    <a:pt x="1248648" y="172939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A905CC16-753C-4B9F-B3E2-C456795AED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1755501"/>
              <a:ext cx="1598829" cy="172724"/>
            </a:xfrm>
            <a:custGeom>
              <a:avLst/>
              <a:gdLst>
                <a:gd name="connsiteX0" fmla="*/ 1248648 w 1598829"/>
                <a:gd name="connsiteY0" fmla="*/ 172724 h 172724"/>
                <a:gd name="connsiteX1" fmla="*/ 1123031 w 1598829"/>
                <a:gd name="connsiteY1" fmla="*/ 92492 h 172724"/>
                <a:gd name="connsiteX2" fmla="*/ 1024085 w 1598829"/>
                <a:gd name="connsiteY2" fmla="*/ 29253 h 172724"/>
                <a:gd name="connsiteX3" fmla="*/ 925140 w 1598829"/>
                <a:gd name="connsiteY3" fmla="*/ 92492 h 172724"/>
                <a:gd name="connsiteX4" fmla="*/ 799522 w 1598829"/>
                <a:gd name="connsiteY4" fmla="*/ 172724 h 172724"/>
                <a:gd name="connsiteX5" fmla="*/ 799522 w 1598829"/>
                <a:gd name="connsiteY5" fmla="*/ 172724 h 172724"/>
                <a:gd name="connsiteX6" fmla="*/ 673905 w 1598829"/>
                <a:gd name="connsiteY6" fmla="*/ 92492 h 172724"/>
                <a:gd name="connsiteX7" fmla="*/ 574959 w 1598829"/>
                <a:gd name="connsiteY7" fmla="*/ 29253 h 172724"/>
                <a:gd name="connsiteX8" fmla="*/ 476014 w 1598829"/>
                <a:gd name="connsiteY8" fmla="*/ 92492 h 172724"/>
                <a:gd name="connsiteX9" fmla="*/ 350396 w 1598829"/>
                <a:gd name="connsiteY9" fmla="*/ 172724 h 172724"/>
                <a:gd name="connsiteX10" fmla="*/ 224778 w 1598829"/>
                <a:gd name="connsiteY10" fmla="*/ 92492 h 172724"/>
                <a:gd name="connsiteX11" fmla="*/ 125833 w 1598829"/>
                <a:gd name="connsiteY11" fmla="*/ 29253 h 172724"/>
                <a:gd name="connsiteX12" fmla="*/ 26887 w 1598829"/>
                <a:gd name="connsiteY12" fmla="*/ 92492 h 172724"/>
                <a:gd name="connsiteX13" fmla="*/ 0 w 1598829"/>
                <a:gd name="connsiteY13" fmla="*/ 80232 h 172724"/>
                <a:gd name="connsiteX14" fmla="*/ 125618 w 1598829"/>
                <a:gd name="connsiteY14" fmla="*/ 0 h 172724"/>
                <a:gd name="connsiteX15" fmla="*/ 251235 w 1598829"/>
                <a:gd name="connsiteY15" fmla="*/ 80232 h 172724"/>
                <a:gd name="connsiteX16" fmla="*/ 350181 w 1598829"/>
                <a:gd name="connsiteY16" fmla="*/ 143471 h 172724"/>
                <a:gd name="connsiteX17" fmla="*/ 449126 w 1598829"/>
                <a:gd name="connsiteY17" fmla="*/ 80232 h 172724"/>
                <a:gd name="connsiteX18" fmla="*/ 574744 w 1598829"/>
                <a:gd name="connsiteY18" fmla="*/ 0 h 172724"/>
                <a:gd name="connsiteX19" fmla="*/ 700362 w 1598829"/>
                <a:gd name="connsiteY19" fmla="*/ 80232 h 172724"/>
                <a:gd name="connsiteX20" fmla="*/ 799307 w 1598829"/>
                <a:gd name="connsiteY20" fmla="*/ 143471 h 172724"/>
                <a:gd name="connsiteX21" fmla="*/ 799307 w 1598829"/>
                <a:gd name="connsiteY21" fmla="*/ 143471 h 172724"/>
                <a:gd name="connsiteX22" fmla="*/ 898253 w 1598829"/>
                <a:gd name="connsiteY22" fmla="*/ 80232 h 172724"/>
                <a:gd name="connsiteX23" fmla="*/ 1024085 w 1598829"/>
                <a:gd name="connsiteY23" fmla="*/ 0 h 172724"/>
                <a:gd name="connsiteX24" fmla="*/ 1149703 w 1598829"/>
                <a:gd name="connsiteY24" fmla="*/ 80232 h 172724"/>
                <a:gd name="connsiteX25" fmla="*/ 1248648 w 1598829"/>
                <a:gd name="connsiteY25" fmla="*/ 143471 h 172724"/>
                <a:gd name="connsiteX26" fmla="*/ 1347594 w 1598829"/>
                <a:gd name="connsiteY26" fmla="*/ 80232 h 172724"/>
                <a:gd name="connsiteX27" fmla="*/ 1473212 w 1598829"/>
                <a:gd name="connsiteY27" fmla="*/ 0 h 172724"/>
                <a:gd name="connsiteX28" fmla="*/ 1598829 w 1598829"/>
                <a:gd name="connsiteY28" fmla="*/ 80232 h 172724"/>
                <a:gd name="connsiteX29" fmla="*/ 1572157 w 1598829"/>
                <a:gd name="connsiteY29" fmla="*/ 92492 h 172724"/>
                <a:gd name="connsiteX30" fmla="*/ 1473212 w 1598829"/>
                <a:gd name="connsiteY30" fmla="*/ 29253 h 172724"/>
                <a:gd name="connsiteX31" fmla="*/ 1374266 w 1598829"/>
                <a:gd name="connsiteY31" fmla="*/ 92492 h 172724"/>
                <a:gd name="connsiteX32" fmla="*/ 1248648 w 1598829"/>
                <a:gd name="connsiteY32" fmla="*/ 172724 h 172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829" h="172724">
                  <a:moveTo>
                    <a:pt x="1248648" y="172724"/>
                  </a:moveTo>
                  <a:cubicBezTo>
                    <a:pt x="1194229" y="172724"/>
                    <a:pt x="1146046" y="141965"/>
                    <a:pt x="1123031" y="92492"/>
                  </a:cubicBezTo>
                  <a:cubicBezTo>
                    <a:pt x="1104962" y="53560"/>
                    <a:pt x="1067105" y="29253"/>
                    <a:pt x="1024085" y="29253"/>
                  </a:cubicBezTo>
                  <a:cubicBezTo>
                    <a:pt x="981066" y="29253"/>
                    <a:pt x="943208" y="53560"/>
                    <a:pt x="925140" y="92492"/>
                  </a:cubicBezTo>
                  <a:cubicBezTo>
                    <a:pt x="902124" y="141965"/>
                    <a:pt x="853942" y="172724"/>
                    <a:pt x="799522" y="172724"/>
                  </a:cubicBezTo>
                  <a:cubicBezTo>
                    <a:pt x="799522" y="172724"/>
                    <a:pt x="799522" y="172724"/>
                    <a:pt x="799522" y="172724"/>
                  </a:cubicBezTo>
                  <a:cubicBezTo>
                    <a:pt x="744887" y="172724"/>
                    <a:pt x="696920" y="141965"/>
                    <a:pt x="673905" y="92492"/>
                  </a:cubicBezTo>
                  <a:cubicBezTo>
                    <a:pt x="655836" y="53560"/>
                    <a:pt x="617979" y="29253"/>
                    <a:pt x="574959" y="29253"/>
                  </a:cubicBezTo>
                  <a:cubicBezTo>
                    <a:pt x="531939" y="29253"/>
                    <a:pt x="494082" y="53560"/>
                    <a:pt x="476014" y="92492"/>
                  </a:cubicBezTo>
                  <a:cubicBezTo>
                    <a:pt x="452998" y="141965"/>
                    <a:pt x="405031" y="172724"/>
                    <a:pt x="350396" y="172724"/>
                  </a:cubicBezTo>
                  <a:cubicBezTo>
                    <a:pt x="295976" y="172724"/>
                    <a:pt x="247794" y="141965"/>
                    <a:pt x="224778" y="92492"/>
                  </a:cubicBezTo>
                  <a:cubicBezTo>
                    <a:pt x="206710" y="53560"/>
                    <a:pt x="168853" y="29253"/>
                    <a:pt x="125833" y="29253"/>
                  </a:cubicBezTo>
                  <a:cubicBezTo>
                    <a:pt x="82813" y="29253"/>
                    <a:pt x="44956" y="53560"/>
                    <a:pt x="26887" y="92492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483" y="30759"/>
                    <a:pt x="969450" y="0"/>
                    <a:pt x="1024085" y="0"/>
                  </a:cubicBezTo>
                  <a:cubicBezTo>
                    <a:pt x="1078720" y="0"/>
                    <a:pt x="1126688" y="30759"/>
                    <a:pt x="1149703" y="80232"/>
                  </a:cubicBezTo>
                  <a:cubicBezTo>
                    <a:pt x="1167771" y="119165"/>
                    <a:pt x="1205629" y="143471"/>
                    <a:pt x="1248648" y="143471"/>
                  </a:cubicBezTo>
                  <a:cubicBezTo>
                    <a:pt x="1291668" y="143471"/>
                    <a:pt x="1329526" y="119165"/>
                    <a:pt x="1347594" y="80232"/>
                  </a:cubicBezTo>
                  <a:cubicBezTo>
                    <a:pt x="1370610" y="30759"/>
                    <a:pt x="1418792" y="0"/>
                    <a:pt x="1473212" y="0"/>
                  </a:cubicBezTo>
                  <a:cubicBezTo>
                    <a:pt x="1527847" y="0"/>
                    <a:pt x="1576029" y="30759"/>
                    <a:pt x="1598829" y="80232"/>
                  </a:cubicBezTo>
                  <a:lnTo>
                    <a:pt x="1572157" y="92492"/>
                  </a:lnTo>
                  <a:cubicBezTo>
                    <a:pt x="1554089" y="53560"/>
                    <a:pt x="1516016" y="29253"/>
                    <a:pt x="1473212" y="29253"/>
                  </a:cubicBezTo>
                  <a:cubicBezTo>
                    <a:pt x="1430192" y="29253"/>
                    <a:pt x="1392335" y="53560"/>
                    <a:pt x="1374266" y="92492"/>
                  </a:cubicBezTo>
                  <a:cubicBezTo>
                    <a:pt x="1351251" y="141965"/>
                    <a:pt x="1303069" y="172724"/>
                    <a:pt x="1248648" y="172724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16" name="Graphic 212">
            <a:extLst>
              <a:ext uri="{FF2B5EF4-FFF2-40B4-BE49-F238E27FC236}">
                <a16:creationId xmlns:a16="http://schemas.microsoft.com/office/drawing/2014/main" id="{D0C78466-EB6E-45A0-99A6-A00789ACD9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97727" y="421588"/>
            <a:ext cx="1291468" cy="1291468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18" name="Graphic 212">
            <a:extLst>
              <a:ext uri="{FF2B5EF4-FFF2-40B4-BE49-F238E27FC236}">
                <a16:creationId xmlns:a16="http://schemas.microsoft.com/office/drawing/2014/main" id="{E99F76E4-5DFD-4DBE-B042-66FBCD1182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97727" y="421588"/>
            <a:ext cx="1291468" cy="1291468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grpSp>
        <p:nvGrpSpPr>
          <p:cNvPr id="20" name="Graphic 4">
            <a:extLst>
              <a:ext uri="{FF2B5EF4-FFF2-40B4-BE49-F238E27FC236}">
                <a16:creationId xmlns:a16="http://schemas.microsoft.com/office/drawing/2014/main" id="{5468B3A9-705E-43C3-A742-0619B0D8F2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80915" y="4748271"/>
            <a:ext cx="1330536" cy="1330521"/>
            <a:chOff x="5734037" y="3067039"/>
            <a:chExt cx="724483" cy="724489"/>
          </a:xfrm>
          <a:solidFill>
            <a:schemeClr val="bg1"/>
          </a:solidFill>
        </p:grpSpPr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29D439AD-5D67-497C-B831-D17FC3E592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067039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23F54BF2-C71C-45C5-9408-3B5E011B0F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2BBABE17-DB56-44AB-934B-63C07C79F0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CB483D20-A128-4076-AF54-88646172B8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E5EFA818-FDDA-49E9-B11F-E9DC1854A9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EA1F8728-F8F7-4828-A718-A15E7663EA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8DA1F73F-AA1D-41D7-BAAB-292FD94A3E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D9441DEA-C85E-4B9C-A48D-8437854C4C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26284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15EBAA20-1368-4495-8D7C-820FAD8ECF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2628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0FB92591-626C-4D2B-A3E6-EC8742D67B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D392448D-513F-4528-9D8D-A151982041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61946BAE-1546-4EA4-A108-A799BF5D2C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42A8EC93-6A35-4D37-A8CB-59362BF875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12628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8 w 14097"/>
                <a:gd name="connsiteY1" fmla="*/ 14097 h 14097"/>
                <a:gd name="connsiteX2" fmla="*/ 0 w 14097"/>
                <a:gd name="connsiteY2" fmla="*/ 7049 h 14097"/>
                <a:gd name="connsiteX3" fmla="*/ 7048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AFC3ECA2-E914-4D83-ABF9-B9FFD96E92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712B1108-9AAC-4F10-A64F-0D6963E518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8543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284CDA0C-B2AB-4791-83B1-C053C061D6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F857BF6B-E0CA-49C0-8827-B44CE8B928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6D7B06A7-ADDF-4F27-B11F-08422FC180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E8B0DA6C-71D7-4FCB-AE4C-035E0ADB50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EB078173-ADFB-480D-91A4-4D71C01098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AAA4027A-C97B-4C9A-B04C-EBE2112200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C06DA92D-C6D0-4C7D-98CF-D9576912E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24467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D6601653-3941-4C9B-BD39-62EECE23AE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244677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2BC4A394-4FFE-4BFE-9A59-2B624E0711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EB4EABA5-FDCF-4F6F-8FF1-6FDFF50580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10F3C940-2320-488A-B24C-AB0A4FB539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F525BA82-37D8-47ED-AFF6-AE57124A4E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24467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C2D78955-C80F-4DA3-83AA-D28A5A6FAD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BC23DAAC-7C06-4012-8CBB-8E3126B68B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0382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60D19F80-DC80-49EC-8EDD-7889092C18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11F50BB3-EA39-4693-BAE1-1101EF0A41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00EFD45B-69A8-47F6-A5BF-779F7EB49F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9E53C464-7272-4EBC-830B-CB29A96988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B6BF10CE-C2AD-487A-9402-8D5C746ECF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1064C7FE-F8EB-47EF-97FA-348A520599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A991C553-06A1-4F26-BBBC-80F7E11E7A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63074"/>
              <a:ext cx="14192" cy="14097"/>
            </a:xfrm>
            <a:custGeom>
              <a:avLst/>
              <a:gdLst>
                <a:gd name="connsiteX0" fmla="*/ 14192 w 14192"/>
                <a:gd name="connsiteY0" fmla="*/ 7048 h 14097"/>
                <a:gd name="connsiteX1" fmla="*/ 7144 w 14192"/>
                <a:gd name="connsiteY1" fmla="*/ 14097 h 14097"/>
                <a:gd name="connsiteX2" fmla="*/ 0 w 14192"/>
                <a:gd name="connsiteY2" fmla="*/ 7048 h 14097"/>
                <a:gd name="connsiteX3" fmla="*/ 7049 w 14192"/>
                <a:gd name="connsiteY3" fmla="*/ 0 h 14097"/>
                <a:gd name="connsiteX4" fmla="*/ 14192 w 14192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BCE9C081-2191-4C84-956E-F106BB015C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292F6F03-BC34-40C6-8F17-7A169CD72F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A5101B80-7351-4F0F-AB7D-3E40B4D266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0570EE1D-95AC-4660-8E96-7C8A36FEB6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385D9A56-2D15-4E0A-B981-E168F09064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63074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8 w 14097"/>
                <a:gd name="connsiteY1" fmla="*/ 14097 h 14097"/>
                <a:gd name="connsiteX2" fmla="*/ 0 w 14097"/>
                <a:gd name="connsiteY2" fmla="*/ 7048 h 14097"/>
                <a:gd name="connsiteX3" fmla="*/ 7048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28D0BA2F-9273-4EAA-AD17-C4EFE11403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512CC54E-7976-4DC9-984C-45C2A23A72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2222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C8A3FC72-9FF9-41F6-97E0-45A0FEE946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48918C16-C9B6-40D5-93A0-DB547B644A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A05612C6-4858-4854-A3D3-90CF1E1C75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A8E88D77-C726-4008-849C-DA7361F885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8" name="Freeform: Shape 67">
              <a:extLst>
                <a:ext uri="{FF2B5EF4-FFF2-40B4-BE49-F238E27FC236}">
                  <a16:creationId xmlns:a16="http://schemas.microsoft.com/office/drawing/2014/main" id="{24CFE7CA-C955-4365-90C3-6272CB9A3C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id="{38B43FC8-B81C-490A-A346-4C6235DA8A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214D0221-0C97-4C71-B535-7506956EF8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6953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ED0C44EA-BD25-49A3-9EB8-9D8DED7C19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2" name="Freeform: Shape 71">
              <a:extLst>
                <a:ext uri="{FF2B5EF4-FFF2-40B4-BE49-F238E27FC236}">
                  <a16:creationId xmlns:a16="http://schemas.microsoft.com/office/drawing/2014/main" id="{A3C9CCF2-15CC-4F7D-87F5-7FFEBAC9C2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9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8AA321D8-1D2C-472C-A2DB-EBB74498DD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724680C1-4BB5-45DB-A558-82514418CF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C94F4CEF-82DD-4CFB-8EE3-4AB115F6A0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4F186C9C-C620-4426-A674-E40F808F66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26281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8929942C-BA3F-40EF-94DD-4A5C22C5B7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D234974B-3555-465B-95A7-1C63CE7386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0E38F9FD-48AC-4C3E-9E75-D1C0B555E0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3AA72E26-5C3D-4231-9042-E00AE43E80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6684433D-3C9E-4C19-A801-D51CF3064F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2628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DADB0C3D-A021-4F40-93B3-76B61334FD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85433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id="{41781C18-F408-401D-8A86-99FFBB9895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9D958D9F-E4B0-48B1-ADA4-3053AFB5D9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43EFCD46-F0FB-499C-81B9-3508FE5C8C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2B6A130F-CB85-4BDA-8DDF-8DAAB2F7D0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9359DA40-CA94-4B1F-9BE6-C800BEEC77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85432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73304FCD-8DAD-4BC8-A16E-84DDCA07FF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244676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BCB4864C-8F67-4BE7-89CC-664EA25EC5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845F543D-67FC-4640-A2A1-69DA6D0528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DBDB2A9C-60E5-4F7E-BA2B-4DD1595FB9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2" name="Freeform: Shape 91">
              <a:extLst>
                <a:ext uri="{FF2B5EF4-FFF2-40B4-BE49-F238E27FC236}">
                  <a16:creationId xmlns:a16="http://schemas.microsoft.com/office/drawing/2014/main" id="{72B10DA2-D88E-4952-BDB5-102E61B4B2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id="{AC5F5BED-3698-4F52-9977-D8CA2DC031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24467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E19CCEBC-AD20-45B2-A751-42B40BB31C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5" name="Freeform: Shape 94">
              <a:extLst>
                <a:ext uri="{FF2B5EF4-FFF2-40B4-BE49-F238E27FC236}">
                  <a16:creationId xmlns:a16="http://schemas.microsoft.com/office/drawing/2014/main" id="{3A978AD9-9A35-4B89-B3BC-61E54AD9EB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6" name="Freeform: Shape 95">
              <a:extLst>
                <a:ext uri="{FF2B5EF4-FFF2-40B4-BE49-F238E27FC236}">
                  <a16:creationId xmlns:a16="http://schemas.microsoft.com/office/drawing/2014/main" id="{77D8C808-AFC9-42DD-B253-0048903791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7" name="Freeform: Shape 96">
              <a:extLst>
                <a:ext uri="{FF2B5EF4-FFF2-40B4-BE49-F238E27FC236}">
                  <a16:creationId xmlns:a16="http://schemas.microsoft.com/office/drawing/2014/main" id="{EECD0BF1-7C64-407E-8306-4C447B1D32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8" name="Freeform: Shape 97">
              <a:extLst>
                <a:ext uri="{FF2B5EF4-FFF2-40B4-BE49-F238E27FC236}">
                  <a16:creationId xmlns:a16="http://schemas.microsoft.com/office/drawing/2014/main" id="{953B0F94-AC35-4CB2-878D-1DC7D68BE9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9" name="Freeform: Shape 98">
              <a:extLst>
                <a:ext uri="{FF2B5EF4-FFF2-40B4-BE49-F238E27FC236}">
                  <a16:creationId xmlns:a16="http://schemas.microsoft.com/office/drawing/2014/main" id="{08EA50C2-BB5F-4368-AA91-67B207C1AB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0" name="Freeform: Shape 99">
              <a:extLst>
                <a:ext uri="{FF2B5EF4-FFF2-40B4-BE49-F238E27FC236}">
                  <a16:creationId xmlns:a16="http://schemas.microsoft.com/office/drawing/2014/main" id="{DE45A7FE-0A45-45F6-8417-EBDA5A12D8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1" name="Freeform: Shape 100">
              <a:extLst>
                <a:ext uri="{FF2B5EF4-FFF2-40B4-BE49-F238E27FC236}">
                  <a16:creationId xmlns:a16="http://schemas.microsoft.com/office/drawing/2014/main" id="{DA8B8DC8-F88C-432E-A8C2-8D13FE874F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2" name="Freeform: Shape 101">
              <a:extLst>
                <a:ext uri="{FF2B5EF4-FFF2-40B4-BE49-F238E27FC236}">
                  <a16:creationId xmlns:a16="http://schemas.microsoft.com/office/drawing/2014/main" id="{D02C5430-233D-49F7-B852-181D2B2F61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3" name="Freeform: Shape 102">
              <a:extLst>
                <a:ext uri="{FF2B5EF4-FFF2-40B4-BE49-F238E27FC236}">
                  <a16:creationId xmlns:a16="http://schemas.microsoft.com/office/drawing/2014/main" id="{76DB286F-9E15-441C-8697-57007B76C1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4" name="Freeform: Shape 103">
              <a:extLst>
                <a:ext uri="{FF2B5EF4-FFF2-40B4-BE49-F238E27FC236}">
                  <a16:creationId xmlns:a16="http://schemas.microsoft.com/office/drawing/2014/main" id="{534DC0EE-15B7-44AE-A7DC-8B5E22688A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5" name="Freeform: Shape 104">
              <a:extLst>
                <a:ext uri="{FF2B5EF4-FFF2-40B4-BE49-F238E27FC236}">
                  <a16:creationId xmlns:a16="http://schemas.microsoft.com/office/drawing/2014/main" id="{4FBE9900-F640-4248-9C4C-EDBE5E00AF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63074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6" name="Freeform: Shape 105">
              <a:extLst>
                <a:ext uri="{FF2B5EF4-FFF2-40B4-BE49-F238E27FC236}">
                  <a16:creationId xmlns:a16="http://schemas.microsoft.com/office/drawing/2014/main" id="{37FF04AF-F86B-49F8-AAB5-DA696591A1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7" name="Freeform: Shape 106">
              <a:extLst>
                <a:ext uri="{FF2B5EF4-FFF2-40B4-BE49-F238E27FC236}">
                  <a16:creationId xmlns:a16="http://schemas.microsoft.com/office/drawing/2014/main" id="{710DCFEA-4572-47A3-A6BE-7B21F5758C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8" name="Freeform: Shape 107">
              <a:extLst>
                <a:ext uri="{FF2B5EF4-FFF2-40B4-BE49-F238E27FC236}">
                  <a16:creationId xmlns:a16="http://schemas.microsoft.com/office/drawing/2014/main" id="{BA42ED8E-CCC8-478F-9EF4-625B633071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9" name="Freeform: Shape 108">
              <a:extLst>
                <a:ext uri="{FF2B5EF4-FFF2-40B4-BE49-F238E27FC236}">
                  <a16:creationId xmlns:a16="http://schemas.microsoft.com/office/drawing/2014/main" id="{146DF8F4-DF09-4E6C-887F-C9269E56A5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0" name="Freeform: Shape 109">
              <a:extLst>
                <a:ext uri="{FF2B5EF4-FFF2-40B4-BE49-F238E27FC236}">
                  <a16:creationId xmlns:a16="http://schemas.microsoft.com/office/drawing/2014/main" id="{7FF3916E-5C82-4956-A88B-81BFAC91B8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1" name="Freeform: Shape 110">
              <a:extLst>
                <a:ext uri="{FF2B5EF4-FFF2-40B4-BE49-F238E27FC236}">
                  <a16:creationId xmlns:a16="http://schemas.microsoft.com/office/drawing/2014/main" id="{7E5CF7AE-ED45-4AB5-9AEB-56FC964BFA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4222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2" name="Freeform: Shape 111">
              <a:extLst>
                <a:ext uri="{FF2B5EF4-FFF2-40B4-BE49-F238E27FC236}">
                  <a16:creationId xmlns:a16="http://schemas.microsoft.com/office/drawing/2014/main" id="{7CFB132C-BEB1-4897-B1A4-97422811F6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81374"/>
              <a:ext cx="14192" cy="14096"/>
            </a:xfrm>
            <a:custGeom>
              <a:avLst/>
              <a:gdLst>
                <a:gd name="connsiteX0" fmla="*/ 14192 w 14192"/>
                <a:gd name="connsiteY0" fmla="*/ 7049 h 14096"/>
                <a:gd name="connsiteX1" fmla="*/ 7144 w 14192"/>
                <a:gd name="connsiteY1" fmla="*/ 14097 h 14096"/>
                <a:gd name="connsiteX2" fmla="*/ 0 w 14192"/>
                <a:gd name="connsiteY2" fmla="*/ 7049 h 14096"/>
                <a:gd name="connsiteX3" fmla="*/ 7049 w 14192"/>
                <a:gd name="connsiteY3" fmla="*/ 0 h 14096"/>
                <a:gd name="connsiteX4" fmla="*/ 14192 w 14192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1049"/>
                    <a:pt x="0" y="7049"/>
                  </a:cubicBezTo>
                  <a:cubicBezTo>
                    <a:pt x="0" y="3048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3" name="Freeform: Shape 112">
              <a:extLst>
                <a:ext uri="{FF2B5EF4-FFF2-40B4-BE49-F238E27FC236}">
                  <a16:creationId xmlns:a16="http://schemas.microsoft.com/office/drawing/2014/main" id="{4EE49F21-E336-41BC-8256-85A9AB597F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4" name="Freeform: Shape 113">
              <a:extLst>
                <a:ext uri="{FF2B5EF4-FFF2-40B4-BE49-F238E27FC236}">
                  <a16:creationId xmlns:a16="http://schemas.microsoft.com/office/drawing/2014/main" id="{C62510EE-BDCD-4393-9AD7-2D0C9A722D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5" name="Freeform: Shape 114">
              <a:extLst>
                <a:ext uri="{FF2B5EF4-FFF2-40B4-BE49-F238E27FC236}">
                  <a16:creationId xmlns:a16="http://schemas.microsoft.com/office/drawing/2014/main" id="{2420F94B-4F00-4C6C-97E3-BA5B5E6871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6" name="Freeform: Shape 115">
              <a:extLst>
                <a:ext uri="{FF2B5EF4-FFF2-40B4-BE49-F238E27FC236}">
                  <a16:creationId xmlns:a16="http://schemas.microsoft.com/office/drawing/2014/main" id="{E712560A-A110-4132-85D5-21BBBFA8C8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7" name="Freeform: Shape 116">
              <a:extLst>
                <a:ext uri="{FF2B5EF4-FFF2-40B4-BE49-F238E27FC236}">
                  <a16:creationId xmlns:a16="http://schemas.microsoft.com/office/drawing/2014/main" id="{D1E3102B-23D5-43AE-A67D-583AAA52BA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8" name="Freeform: Shape 117">
              <a:extLst>
                <a:ext uri="{FF2B5EF4-FFF2-40B4-BE49-F238E27FC236}">
                  <a16:creationId xmlns:a16="http://schemas.microsoft.com/office/drawing/2014/main" id="{9D5ABE4E-EB80-423C-BBCE-9C1B77D9B0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9" name="Freeform: Shape 118">
              <a:extLst>
                <a:ext uri="{FF2B5EF4-FFF2-40B4-BE49-F238E27FC236}">
                  <a16:creationId xmlns:a16="http://schemas.microsoft.com/office/drawing/2014/main" id="{BEB8CCC5-38F5-4892-A00B-14B645BBDF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4062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0" name="Freeform: Shape 119">
              <a:extLst>
                <a:ext uri="{FF2B5EF4-FFF2-40B4-BE49-F238E27FC236}">
                  <a16:creationId xmlns:a16="http://schemas.microsoft.com/office/drawing/2014/main" id="{8860175F-F7D5-4464-AD61-5B435528FE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1" name="Freeform: Shape 120">
              <a:extLst>
                <a:ext uri="{FF2B5EF4-FFF2-40B4-BE49-F238E27FC236}">
                  <a16:creationId xmlns:a16="http://schemas.microsoft.com/office/drawing/2014/main" id="{E28C20B0-98AA-4A5B-8CE1-236A3F6CAA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2" name="Freeform: Shape 121">
              <a:extLst>
                <a:ext uri="{FF2B5EF4-FFF2-40B4-BE49-F238E27FC236}">
                  <a16:creationId xmlns:a16="http://schemas.microsoft.com/office/drawing/2014/main" id="{8A56719F-13F0-4B75-8C04-DAACD8FD86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3" name="Freeform: Shape 122">
              <a:extLst>
                <a:ext uri="{FF2B5EF4-FFF2-40B4-BE49-F238E27FC236}">
                  <a16:creationId xmlns:a16="http://schemas.microsoft.com/office/drawing/2014/main" id="{B30555DA-285C-4859-83DE-B16FF6DB13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4" name="Freeform: Shape 123">
              <a:extLst>
                <a:ext uri="{FF2B5EF4-FFF2-40B4-BE49-F238E27FC236}">
                  <a16:creationId xmlns:a16="http://schemas.microsoft.com/office/drawing/2014/main" id="{67AF00E9-C8D6-41C4-9703-5468F51639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5" name="Freeform: Shape 124">
              <a:extLst>
                <a:ext uri="{FF2B5EF4-FFF2-40B4-BE49-F238E27FC236}">
                  <a16:creationId xmlns:a16="http://schemas.microsoft.com/office/drawing/2014/main" id="{D07F88BD-A2E8-4F25-BB43-9372C6C9F3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6" name="Freeform: Shape 125">
              <a:extLst>
                <a:ext uri="{FF2B5EF4-FFF2-40B4-BE49-F238E27FC236}">
                  <a16:creationId xmlns:a16="http://schemas.microsoft.com/office/drawing/2014/main" id="{DFAE35DA-8283-4F4B-8C00-FF8EFE39B3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9977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7" name="Freeform: Shape 126">
              <a:extLst>
                <a:ext uri="{FF2B5EF4-FFF2-40B4-BE49-F238E27FC236}">
                  <a16:creationId xmlns:a16="http://schemas.microsoft.com/office/drawing/2014/main" id="{4340DEBE-A255-48E2-B7B2-AE881651CE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8" name="Freeform: Shape 127">
              <a:extLst>
                <a:ext uri="{FF2B5EF4-FFF2-40B4-BE49-F238E27FC236}">
                  <a16:creationId xmlns:a16="http://schemas.microsoft.com/office/drawing/2014/main" id="{FE968FB9-507A-4F2E-B346-15995081B1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9" name="Freeform: Shape 128">
              <a:extLst>
                <a:ext uri="{FF2B5EF4-FFF2-40B4-BE49-F238E27FC236}">
                  <a16:creationId xmlns:a16="http://schemas.microsoft.com/office/drawing/2014/main" id="{4DA99BD8-9C2B-46BF-AA27-ED405540D1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0" name="Freeform: Shape 129">
              <a:extLst>
                <a:ext uri="{FF2B5EF4-FFF2-40B4-BE49-F238E27FC236}">
                  <a16:creationId xmlns:a16="http://schemas.microsoft.com/office/drawing/2014/main" id="{50C84F67-D2C2-48DF-8537-DF99C60240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1" name="Freeform: Shape 130">
              <a:extLst>
                <a:ext uri="{FF2B5EF4-FFF2-40B4-BE49-F238E27FC236}">
                  <a16:creationId xmlns:a16="http://schemas.microsoft.com/office/drawing/2014/main" id="{F5CAEB9A-26A6-4FBF-916B-19FC9B0BFC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2" name="Freeform: Shape 131">
              <a:extLst>
                <a:ext uri="{FF2B5EF4-FFF2-40B4-BE49-F238E27FC236}">
                  <a16:creationId xmlns:a16="http://schemas.microsoft.com/office/drawing/2014/main" id="{E4DEDE1B-4819-4E4B-849E-330D7DF56C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3" name="Freeform: Shape 132">
              <a:extLst>
                <a:ext uri="{FF2B5EF4-FFF2-40B4-BE49-F238E27FC236}">
                  <a16:creationId xmlns:a16="http://schemas.microsoft.com/office/drawing/2014/main" id="{C441B73E-F19C-4313-8F46-F600603B36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7" y="365901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4" name="Freeform: Shape 133">
              <a:extLst>
                <a:ext uri="{FF2B5EF4-FFF2-40B4-BE49-F238E27FC236}">
                  <a16:creationId xmlns:a16="http://schemas.microsoft.com/office/drawing/2014/main" id="{014FE805-EF51-4859-A6DF-CF75F9A0F5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2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5" name="Freeform: Shape 134">
              <a:extLst>
                <a:ext uri="{FF2B5EF4-FFF2-40B4-BE49-F238E27FC236}">
                  <a16:creationId xmlns:a16="http://schemas.microsoft.com/office/drawing/2014/main" id="{624CF2A5-BD9E-4570-8560-063BC70F26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2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6" name="Freeform: Shape 135">
              <a:extLst>
                <a:ext uri="{FF2B5EF4-FFF2-40B4-BE49-F238E27FC236}">
                  <a16:creationId xmlns:a16="http://schemas.microsoft.com/office/drawing/2014/main" id="{6BEC415C-7946-43B2-9AC8-348B6B5CD0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7" name="Freeform: Shape 136">
              <a:extLst>
                <a:ext uri="{FF2B5EF4-FFF2-40B4-BE49-F238E27FC236}">
                  <a16:creationId xmlns:a16="http://schemas.microsoft.com/office/drawing/2014/main" id="{1B615AD5-3365-43D4-8E16-377A2A2F97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8" name="Freeform: Shape 137">
              <a:extLst>
                <a:ext uri="{FF2B5EF4-FFF2-40B4-BE49-F238E27FC236}">
                  <a16:creationId xmlns:a16="http://schemas.microsoft.com/office/drawing/2014/main" id="{9D184DFD-DD33-491E-90FF-6E4ECA2668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9" name="Freeform: Shape 138">
              <a:extLst>
                <a:ext uri="{FF2B5EF4-FFF2-40B4-BE49-F238E27FC236}">
                  <a16:creationId xmlns:a16="http://schemas.microsoft.com/office/drawing/2014/main" id="{31B62FE1-0262-4B09-ABEA-8AA010137D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0" name="Freeform: Shape 139">
              <a:extLst>
                <a:ext uri="{FF2B5EF4-FFF2-40B4-BE49-F238E27FC236}">
                  <a16:creationId xmlns:a16="http://schemas.microsoft.com/office/drawing/2014/main" id="{20C539C6-FAA9-4EBE-93D9-1F946E1449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9" y="371816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1" name="Freeform: Shape 140">
              <a:extLst>
                <a:ext uri="{FF2B5EF4-FFF2-40B4-BE49-F238E27FC236}">
                  <a16:creationId xmlns:a16="http://schemas.microsoft.com/office/drawing/2014/main" id="{8C6EF3FF-09E5-4099-A49B-CA364A6E8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2" name="Freeform: Shape 141">
              <a:extLst>
                <a:ext uri="{FF2B5EF4-FFF2-40B4-BE49-F238E27FC236}">
                  <a16:creationId xmlns:a16="http://schemas.microsoft.com/office/drawing/2014/main" id="{B3C5E06F-8F1E-4771-AAE4-B34B1D6A3D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4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3" name="Freeform: Shape 142">
              <a:extLst>
                <a:ext uri="{FF2B5EF4-FFF2-40B4-BE49-F238E27FC236}">
                  <a16:creationId xmlns:a16="http://schemas.microsoft.com/office/drawing/2014/main" id="{538D5AE9-76CC-4AE4-B026-656EDCB01B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4" name="Freeform: Shape 143">
              <a:extLst>
                <a:ext uri="{FF2B5EF4-FFF2-40B4-BE49-F238E27FC236}">
                  <a16:creationId xmlns:a16="http://schemas.microsoft.com/office/drawing/2014/main" id="{30F1A9B9-52AB-4527-BD4A-1802F7C960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5" name="Freeform: Shape 144">
              <a:extLst>
                <a:ext uri="{FF2B5EF4-FFF2-40B4-BE49-F238E27FC236}">
                  <a16:creationId xmlns:a16="http://schemas.microsoft.com/office/drawing/2014/main" id="{46A57D78-C020-4EEF-971D-0C8802889A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6" name="Freeform: Shape 145">
              <a:extLst>
                <a:ext uri="{FF2B5EF4-FFF2-40B4-BE49-F238E27FC236}">
                  <a16:creationId xmlns:a16="http://schemas.microsoft.com/office/drawing/2014/main" id="{7666D7A3-5ABF-4EDE-A0C5-F2099B2D86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5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7" name="Freeform: Shape 146">
              <a:extLst>
                <a:ext uri="{FF2B5EF4-FFF2-40B4-BE49-F238E27FC236}">
                  <a16:creationId xmlns:a16="http://schemas.microsoft.com/office/drawing/2014/main" id="{13BC460A-E0FF-4658-A2FD-A3AF4D51DF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40" y="377741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8" name="Freeform: Shape 147">
              <a:extLst>
                <a:ext uri="{FF2B5EF4-FFF2-40B4-BE49-F238E27FC236}">
                  <a16:creationId xmlns:a16="http://schemas.microsoft.com/office/drawing/2014/main" id="{26467CC2-3AB3-4D37-8323-385B7399F7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5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9" name="Freeform: Shape 148">
              <a:extLst>
                <a:ext uri="{FF2B5EF4-FFF2-40B4-BE49-F238E27FC236}">
                  <a16:creationId xmlns:a16="http://schemas.microsoft.com/office/drawing/2014/main" id="{563A1F58-33CE-4EDF-B902-3F43F69DA2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6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0" name="Freeform: Shape 149">
              <a:extLst>
                <a:ext uri="{FF2B5EF4-FFF2-40B4-BE49-F238E27FC236}">
                  <a16:creationId xmlns:a16="http://schemas.microsoft.com/office/drawing/2014/main" id="{DDCFAB2F-7E88-4A57-999A-2506A1FE71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83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1" name="Freeform: Shape 150">
              <a:extLst>
                <a:ext uri="{FF2B5EF4-FFF2-40B4-BE49-F238E27FC236}">
                  <a16:creationId xmlns:a16="http://schemas.microsoft.com/office/drawing/2014/main" id="{571BEB66-3787-441F-BB54-80C05C6F13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35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2" name="Freeform: Shape 151">
              <a:extLst>
                <a:ext uri="{FF2B5EF4-FFF2-40B4-BE49-F238E27FC236}">
                  <a16:creationId xmlns:a16="http://schemas.microsoft.com/office/drawing/2014/main" id="{641DC095-611E-4979-8664-6C0EB878FC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82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3" name="Freeform: Shape 152">
              <a:extLst>
                <a:ext uri="{FF2B5EF4-FFF2-40B4-BE49-F238E27FC236}">
                  <a16:creationId xmlns:a16="http://schemas.microsoft.com/office/drawing/2014/main" id="{210B9ECF-D859-4919-A9D6-3208548F00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31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4" name="Freeform: Shape 153">
              <a:extLst>
                <a:ext uri="{FF2B5EF4-FFF2-40B4-BE49-F238E27FC236}">
                  <a16:creationId xmlns:a16="http://schemas.microsoft.com/office/drawing/2014/main" id="{4FBC31D4-7E98-452C-8A87-822DE0432C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481374"/>
              <a:ext cx="14097" cy="14096"/>
            </a:xfrm>
            <a:custGeom>
              <a:avLst/>
              <a:gdLst>
                <a:gd name="connsiteX0" fmla="*/ 14097 w 14097"/>
                <a:gd name="connsiteY0" fmla="*/ 7049 h 14096"/>
                <a:gd name="connsiteX1" fmla="*/ 7049 w 14097"/>
                <a:gd name="connsiteY1" fmla="*/ 14097 h 14096"/>
                <a:gd name="connsiteX2" fmla="*/ 0 w 14097"/>
                <a:gd name="connsiteY2" fmla="*/ 7049 h 14096"/>
                <a:gd name="connsiteX3" fmla="*/ 7049 w 14097"/>
                <a:gd name="connsiteY3" fmla="*/ 0 h 14096"/>
                <a:gd name="connsiteX4" fmla="*/ 14097 w 14097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5" name="Freeform: Shape 154">
              <a:extLst>
                <a:ext uri="{FF2B5EF4-FFF2-40B4-BE49-F238E27FC236}">
                  <a16:creationId xmlns:a16="http://schemas.microsoft.com/office/drawing/2014/main" id="{E302346C-F328-435B-87ED-447C6F8542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6" name="Freeform: Shape 155">
              <a:extLst>
                <a:ext uri="{FF2B5EF4-FFF2-40B4-BE49-F238E27FC236}">
                  <a16:creationId xmlns:a16="http://schemas.microsoft.com/office/drawing/2014/main" id="{B94F507E-9E94-432E-AE8A-A6CB2C5D05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9 w 14096"/>
                <a:gd name="connsiteY1" fmla="*/ 14097 h 14096"/>
                <a:gd name="connsiteX2" fmla="*/ 0 w 14096"/>
                <a:gd name="connsiteY2" fmla="*/ 7049 h 14096"/>
                <a:gd name="connsiteX3" fmla="*/ 7049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7" name="Freeform: Shape 156">
              <a:extLst>
                <a:ext uri="{FF2B5EF4-FFF2-40B4-BE49-F238E27FC236}">
                  <a16:creationId xmlns:a16="http://schemas.microsoft.com/office/drawing/2014/main" id="{1FFAC4F0-FD7F-4943-B60E-E276F8B23F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8" name="Freeform: Shape 157">
              <a:extLst>
                <a:ext uri="{FF2B5EF4-FFF2-40B4-BE49-F238E27FC236}">
                  <a16:creationId xmlns:a16="http://schemas.microsoft.com/office/drawing/2014/main" id="{A8A5D871-92FD-43C3-BF94-0B524FA7D3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9" name="Freeform: Shape 158">
              <a:extLst>
                <a:ext uri="{FF2B5EF4-FFF2-40B4-BE49-F238E27FC236}">
                  <a16:creationId xmlns:a16="http://schemas.microsoft.com/office/drawing/2014/main" id="{6A79A241-1665-453E-ADD4-18892D4F85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48137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0" name="Freeform: Shape 159">
              <a:extLst>
                <a:ext uri="{FF2B5EF4-FFF2-40B4-BE49-F238E27FC236}">
                  <a16:creationId xmlns:a16="http://schemas.microsoft.com/office/drawing/2014/main" id="{81EABE18-4189-4E07-93C9-9B76673E3E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40622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1" name="Freeform: Shape 160">
              <a:extLst>
                <a:ext uri="{FF2B5EF4-FFF2-40B4-BE49-F238E27FC236}">
                  <a16:creationId xmlns:a16="http://schemas.microsoft.com/office/drawing/2014/main" id="{B658A0EE-6F09-4EF7-B5E7-F23A556BDA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4062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2" name="Freeform: Shape 161">
              <a:extLst>
                <a:ext uri="{FF2B5EF4-FFF2-40B4-BE49-F238E27FC236}">
                  <a16:creationId xmlns:a16="http://schemas.microsoft.com/office/drawing/2014/main" id="{15EB019C-C95B-4DE3-BD17-DC20F8007A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406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3" name="Freeform: Shape 162">
              <a:extLst>
                <a:ext uri="{FF2B5EF4-FFF2-40B4-BE49-F238E27FC236}">
                  <a16:creationId xmlns:a16="http://schemas.microsoft.com/office/drawing/2014/main" id="{2948B3ED-79C1-47C8-B712-0BFB5536C3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4062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4" name="Freeform: Shape 163">
              <a:extLst>
                <a:ext uri="{FF2B5EF4-FFF2-40B4-BE49-F238E27FC236}">
                  <a16:creationId xmlns:a16="http://schemas.microsoft.com/office/drawing/2014/main" id="{13387DB9-900B-422D-90F7-C5C7EB5D59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4063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5" name="Freeform: Shape 164">
              <a:extLst>
                <a:ext uri="{FF2B5EF4-FFF2-40B4-BE49-F238E27FC236}">
                  <a16:creationId xmlns:a16="http://schemas.microsoft.com/office/drawing/2014/main" id="{48FDCCF3-E6D6-4CD0-9D47-02FE785C7A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40631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6" name="Freeform: Shape 165">
              <a:extLst>
                <a:ext uri="{FF2B5EF4-FFF2-40B4-BE49-F238E27FC236}">
                  <a16:creationId xmlns:a16="http://schemas.microsoft.com/office/drawing/2014/main" id="{BC14E8F6-33F6-47CE-9A24-EA71D71496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99781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7" name="Freeform: Shape 166">
              <a:extLst>
                <a:ext uri="{FF2B5EF4-FFF2-40B4-BE49-F238E27FC236}">
                  <a16:creationId xmlns:a16="http://schemas.microsoft.com/office/drawing/2014/main" id="{F78CC38F-63FC-4552-B17B-8D79D3C8F8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8" name="Freeform: Shape 167">
              <a:extLst>
                <a:ext uri="{FF2B5EF4-FFF2-40B4-BE49-F238E27FC236}">
                  <a16:creationId xmlns:a16="http://schemas.microsoft.com/office/drawing/2014/main" id="{89042823-A002-49CE-B03D-ED1291DC13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9" name="Freeform: Shape 168">
              <a:extLst>
                <a:ext uri="{FF2B5EF4-FFF2-40B4-BE49-F238E27FC236}">
                  <a16:creationId xmlns:a16="http://schemas.microsoft.com/office/drawing/2014/main" id="{96EFC6CE-198B-489B-B1EE-72CE842628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0" name="Freeform: Shape 169">
              <a:extLst>
                <a:ext uri="{FF2B5EF4-FFF2-40B4-BE49-F238E27FC236}">
                  <a16:creationId xmlns:a16="http://schemas.microsoft.com/office/drawing/2014/main" id="{49FEA23D-54D9-45D7-9325-1E2F638C9C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9978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1" name="Freeform: Shape 170">
              <a:extLst>
                <a:ext uri="{FF2B5EF4-FFF2-40B4-BE49-F238E27FC236}">
                  <a16:creationId xmlns:a16="http://schemas.microsoft.com/office/drawing/2014/main" id="{2DB04EE3-370F-49CE-BCFE-C2999C3CF2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9978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2" name="Freeform: Shape 171">
              <a:extLst>
                <a:ext uri="{FF2B5EF4-FFF2-40B4-BE49-F238E27FC236}">
                  <a16:creationId xmlns:a16="http://schemas.microsoft.com/office/drawing/2014/main" id="{8BCBCC34-797D-41A8-8AD1-7E03E1BBFF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659026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3" name="Freeform: Shape 172">
              <a:extLst>
                <a:ext uri="{FF2B5EF4-FFF2-40B4-BE49-F238E27FC236}">
                  <a16:creationId xmlns:a16="http://schemas.microsoft.com/office/drawing/2014/main" id="{AFF5C1F8-0EDE-4835-89E6-1FCB2EA395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4" name="Freeform: Shape 173">
              <a:extLst>
                <a:ext uri="{FF2B5EF4-FFF2-40B4-BE49-F238E27FC236}">
                  <a16:creationId xmlns:a16="http://schemas.microsoft.com/office/drawing/2014/main" id="{6171D504-6300-457C-AFCC-064DBB3FCC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5" name="Freeform: Shape 174">
              <a:extLst>
                <a:ext uri="{FF2B5EF4-FFF2-40B4-BE49-F238E27FC236}">
                  <a16:creationId xmlns:a16="http://schemas.microsoft.com/office/drawing/2014/main" id="{62ACE739-C8C4-4495-B04C-C3AFC44811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6" name="Freeform: Shape 175">
              <a:extLst>
                <a:ext uri="{FF2B5EF4-FFF2-40B4-BE49-F238E27FC236}">
                  <a16:creationId xmlns:a16="http://schemas.microsoft.com/office/drawing/2014/main" id="{3F4771CD-CDCA-4FFE-8EF5-E42D1781E7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7" name="Freeform: Shape 176">
              <a:extLst>
                <a:ext uri="{FF2B5EF4-FFF2-40B4-BE49-F238E27FC236}">
                  <a16:creationId xmlns:a16="http://schemas.microsoft.com/office/drawing/2014/main" id="{A10C0BFE-A8F9-4E21-9DFD-37A4D26C62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8" name="Freeform: Shape 177">
              <a:extLst>
                <a:ext uri="{FF2B5EF4-FFF2-40B4-BE49-F238E27FC236}">
                  <a16:creationId xmlns:a16="http://schemas.microsoft.com/office/drawing/2014/main" id="{4D8D4EF9-4EF7-4538-A4AE-439F9335EA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718177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9" name="Freeform: Shape 178">
              <a:extLst>
                <a:ext uri="{FF2B5EF4-FFF2-40B4-BE49-F238E27FC236}">
                  <a16:creationId xmlns:a16="http://schemas.microsoft.com/office/drawing/2014/main" id="{7E0500AB-5662-43B9-95C2-2EC80CC54F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0" name="Freeform: Shape 179">
              <a:extLst>
                <a:ext uri="{FF2B5EF4-FFF2-40B4-BE49-F238E27FC236}">
                  <a16:creationId xmlns:a16="http://schemas.microsoft.com/office/drawing/2014/main" id="{984021AD-A6A2-4CDA-A953-72FBA7598B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1" name="Freeform: Shape 180">
              <a:extLst>
                <a:ext uri="{FF2B5EF4-FFF2-40B4-BE49-F238E27FC236}">
                  <a16:creationId xmlns:a16="http://schemas.microsoft.com/office/drawing/2014/main" id="{FD1FBF47-CAC8-4385-9DC7-C9BB6167EA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2" name="Freeform: Shape 181">
              <a:extLst>
                <a:ext uri="{FF2B5EF4-FFF2-40B4-BE49-F238E27FC236}">
                  <a16:creationId xmlns:a16="http://schemas.microsoft.com/office/drawing/2014/main" id="{FBAEE482-005F-4288-8D66-09EA246C45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71817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3" name="Freeform: Shape 182">
              <a:extLst>
                <a:ext uri="{FF2B5EF4-FFF2-40B4-BE49-F238E27FC236}">
                  <a16:creationId xmlns:a16="http://schemas.microsoft.com/office/drawing/2014/main" id="{2C5DCF49-33DE-4AFF-818E-42F59F280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71817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4" name="Freeform: Shape 183">
              <a:extLst>
                <a:ext uri="{FF2B5EF4-FFF2-40B4-BE49-F238E27FC236}">
                  <a16:creationId xmlns:a16="http://schemas.microsoft.com/office/drawing/2014/main" id="{866903F3-208B-46D5-925B-254DC74291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2" y="3777419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5" name="Freeform: Shape 184">
              <a:extLst>
                <a:ext uri="{FF2B5EF4-FFF2-40B4-BE49-F238E27FC236}">
                  <a16:creationId xmlns:a16="http://schemas.microsoft.com/office/drawing/2014/main" id="{2550D219-E342-4A38-BB89-575C1EE7A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2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6" name="Freeform: Shape 185">
              <a:extLst>
                <a:ext uri="{FF2B5EF4-FFF2-40B4-BE49-F238E27FC236}">
                  <a16:creationId xmlns:a16="http://schemas.microsoft.com/office/drawing/2014/main" id="{5B5485FC-95D0-4660-9594-2C9BD3B776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8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7" name="Freeform: Shape 186">
              <a:extLst>
                <a:ext uri="{FF2B5EF4-FFF2-40B4-BE49-F238E27FC236}">
                  <a16:creationId xmlns:a16="http://schemas.microsoft.com/office/drawing/2014/main" id="{2EA358DA-C7E8-4DF8-B7D6-CC58295655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4" y="3777383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8" name="Freeform: Shape 187">
              <a:extLst>
                <a:ext uri="{FF2B5EF4-FFF2-40B4-BE49-F238E27FC236}">
                  <a16:creationId xmlns:a16="http://schemas.microsoft.com/office/drawing/2014/main" id="{7990E8BB-4369-4845-8436-A6F3FE1D1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87" y="377742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9" name="Freeform: Shape 188">
              <a:extLst>
                <a:ext uri="{FF2B5EF4-FFF2-40B4-BE49-F238E27FC236}">
                  <a16:creationId xmlns:a16="http://schemas.microsoft.com/office/drawing/2014/main" id="{D6C050C5-1951-434B-A7FE-D271E73F82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4" y="37774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pSp>
        <p:nvGrpSpPr>
          <p:cNvPr id="191" name="Graphic 4">
            <a:extLst>
              <a:ext uri="{FF2B5EF4-FFF2-40B4-BE49-F238E27FC236}">
                <a16:creationId xmlns:a16="http://schemas.microsoft.com/office/drawing/2014/main" id="{773717CC-ECEE-4ABF-BA61-C59F468017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80915" y="4748271"/>
            <a:ext cx="1330536" cy="1330521"/>
            <a:chOff x="5734037" y="3067039"/>
            <a:chExt cx="724483" cy="724489"/>
          </a:xfrm>
          <a:solidFill>
            <a:schemeClr val="bg1">
              <a:alpha val="60000"/>
            </a:schemeClr>
          </a:solidFill>
        </p:grpSpPr>
        <p:sp>
          <p:nvSpPr>
            <p:cNvPr id="192" name="Freeform: Shape 191">
              <a:extLst>
                <a:ext uri="{FF2B5EF4-FFF2-40B4-BE49-F238E27FC236}">
                  <a16:creationId xmlns:a16="http://schemas.microsoft.com/office/drawing/2014/main" id="{9A4FAE41-62DF-4B8E-BD66-8EC206E0E3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067039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3" name="Freeform: Shape 192">
              <a:extLst>
                <a:ext uri="{FF2B5EF4-FFF2-40B4-BE49-F238E27FC236}">
                  <a16:creationId xmlns:a16="http://schemas.microsoft.com/office/drawing/2014/main" id="{564C7F1F-5546-40DC-A16B-C9A3E45777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4" name="Freeform: Shape 193">
              <a:extLst>
                <a:ext uri="{FF2B5EF4-FFF2-40B4-BE49-F238E27FC236}">
                  <a16:creationId xmlns:a16="http://schemas.microsoft.com/office/drawing/2014/main" id="{45583216-FC24-4B75-9703-DBEC401FF8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5" name="Freeform: Shape 194">
              <a:extLst>
                <a:ext uri="{FF2B5EF4-FFF2-40B4-BE49-F238E27FC236}">
                  <a16:creationId xmlns:a16="http://schemas.microsoft.com/office/drawing/2014/main" id="{2FD0A70D-2E7E-4048-8145-0F45EDBBCE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6" name="Freeform: Shape 195">
              <a:extLst>
                <a:ext uri="{FF2B5EF4-FFF2-40B4-BE49-F238E27FC236}">
                  <a16:creationId xmlns:a16="http://schemas.microsoft.com/office/drawing/2014/main" id="{B703C78E-D176-4455-B7B5-2DB4F418DB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7" name="Freeform: Shape 196">
              <a:extLst>
                <a:ext uri="{FF2B5EF4-FFF2-40B4-BE49-F238E27FC236}">
                  <a16:creationId xmlns:a16="http://schemas.microsoft.com/office/drawing/2014/main" id="{AD23B98E-D1FB-4BD9-BA4A-060BC8266E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8" name="Freeform: Shape 197">
              <a:extLst>
                <a:ext uri="{FF2B5EF4-FFF2-40B4-BE49-F238E27FC236}">
                  <a16:creationId xmlns:a16="http://schemas.microsoft.com/office/drawing/2014/main" id="{C1541992-EEDB-4D6B-BDA9-B66E58A170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9" name="Freeform: Shape 198">
              <a:extLst>
                <a:ext uri="{FF2B5EF4-FFF2-40B4-BE49-F238E27FC236}">
                  <a16:creationId xmlns:a16="http://schemas.microsoft.com/office/drawing/2014/main" id="{08072B3B-B852-4186-ACFE-F614251324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26284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0" name="Freeform: Shape 199">
              <a:extLst>
                <a:ext uri="{FF2B5EF4-FFF2-40B4-BE49-F238E27FC236}">
                  <a16:creationId xmlns:a16="http://schemas.microsoft.com/office/drawing/2014/main" id="{7B5DD2CA-BCBA-4F3E-B472-840067686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2628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1" name="Freeform: Shape 200">
              <a:extLst>
                <a:ext uri="{FF2B5EF4-FFF2-40B4-BE49-F238E27FC236}">
                  <a16:creationId xmlns:a16="http://schemas.microsoft.com/office/drawing/2014/main" id="{C7335DFE-05E4-4D45-B035-1D85E7648E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2" name="Freeform: Shape 201">
              <a:extLst>
                <a:ext uri="{FF2B5EF4-FFF2-40B4-BE49-F238E27FC236}">
                  <a16:creationId xmlns:a16="http://schemas.microsoft.com/office/drawing/2014/main" id="{ADCF9375-A092-491A-960D-A4DBB376C3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3" name="Freeform: Shape 202">
              <a:extLst>
                <a:ext uri="{FF2B5EF4-FFF2-40B4-BE49-F238E27FC236}">
                  <a16:creationId xmlns:a16="http://schemas.microsoft.com/office/drawing/2014/main" id="{95341599-7E99-490F-9AF8-07EAE5C8DB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4" name="Freeform: Shape 203">
              <a:extLst>
                <a:ext uri="{FF2B5EF4-FFF2-40B4-BE49-F238E27FC236}">
                  <a16:creationId xmlns:a16="http://schemas.microsoft.com/office/drawing/2014/main" id="{E1C55EB0-818A-46E6-8D53-5503100290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12628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8 w 14097"/>
                <a:gd name="connsiteY1" fmla="*/ 14097 h 14097"/>
                <a:gd name="connsiteX2" fmla="*/ 0 w 14097"/>
                <a:gd name="connsiteY2" fmla="*/ 7049 h 14097"/>
                <a:gd name="connsiteX3" fmla="*/ 7048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5" name="Freeform: Shape 204">
              <a:extLst>
                <a:ext uri="{FF2B5EF4-FFF2-40B4-BE49-F238E27FC236}">
                  <a16:creationId xmlns:a16="http://schemas.microsoft.com/office/drawing/2014/main" id="{319B036C-5BD8-4F3B-8935-96D50F410D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6" name="Freeform: Shape 205">
              <a:extLst>
                <a:ext uri="{FF2B5EF4-FFF2-40B4-BE49-F238E27FC236}">
                  <a16:creationId xmlns:a16="http://schemas.microsoft.com/office/drawing/2014/main" id="{A8445880-106C-4DC8-A250-D132F0D6F3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8543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7" name="Freeform: Shape 206">
              <a:extLst>
                <a:ext uri="{FF2B5EF4-FFF2-40B4-BE49-F238E27FC236}">
                  <a16:creationId xmlns:a16="http://schemas.microsoft.com/office/drawing/2014/main" id="{952AA1DD-5DBE-43CD-9B85-63C7626929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8" name="Freeform: Shape 207">
              <a:extLst>
                <a:ext uri="{FF2B5EF4-FFF2-40B4-BE49-F238E27FC236}">
                  <a16:creationId xmlns:a16="http://schemas.microsoft.com/office/drawing/2014/main" id="{2A412466-ED73-4944-83CE-224B1769C2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9" name="Freeform: Shape 208">
              <a:extLst>
                <a:ext uri="{FF2B5EF4-FFF2-40B4-BE49-F238E27FC236}">
                  <a16:creationId xmlns:a16="http://schemas.microsoft.com/office/drawing/2014/main" id="{807E195A-10DB-494C-A547-E1D0C6F616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0" name="Freeform: Shape 209">
              <a:extLst>
                <a:ext uri="{FF2B5EF4-FFF2-40B4-BE49-F238E27FC236}">
                  <a16:creationId xmlns:a16="http://schemas.microsoft.com/office/drawing/2014/main" id="{4CD4AECE-734D-4B90-984F-B2ABFA2B6F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1" name="Freeform: Shape 210">
              <a:extLst>
                <a:ext uri="{FF2B5EF4-FFF2-40B4-BE49-F238E27FC236}">
                  <a16:creationId xmlns:a16="http://schemas.microsoft.com/office/drawing/2014/main" id="{2927072E-8001-4AD1-A4C4-2EDBA3BF87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2" name="Freeform: Shape 211">
              <a:extLst>
                <a:ext uri="{FF2B5EF4-FFF2-40B4-BE49-F238E27FC236}">
                  <a16:creationId xmlns:a16="http://schemas.microsoft.com/office/drawing/2014/main" id="{499D6F50-E593-46A3-81D8-73389276B2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3" name="Freeform: Shape 212">
              <a:extLst>
                <a:ext uri="{FF2B5EF4-FFF2-40B4-BE49-F238E27FC236}">
                  <a16:creationId xmlns:a16="http://schemas.microsoft.com/office/drawing/2014/main" id="{7A96E600-84B4-452B-AE40-295FC5807E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24467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4" name="Freeform: Shape 213">
              <a:extLst>
                <a:ext uri="{FF2B5EF4-FFF2-40B4-BE49-F238E27FC236}">
                  <a16:creationId xmlns:a16="http://schemas.microsoft.com/office/drawing/2014/main" id="{CBBA17AC-C1AB-4BFC-A051-457275D1D6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244677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5" name="Freeform: Shape 214">
              <a:extLst>
                <a:ext uri="{FF2B5EF4-FFF2-40B4-BE49-F238E27FC236}">
                  <a16:creationId xmlns:a16="http://schemas.microsoft.com/office/drawing/2014/main" id="{488E850C-90D5-4D0F-A57D-7809327EF3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6" name="Freeform: Shape 215">
              <a:extLst>
                <a:ext uri="{FF2B5EF4-FFF2-40B4-BE49-F238E27FC236}">
                  <a16:creationId xmlns:a16="http://schemas.microsoft.com/office/drawing/2014/main" id="{9F98D808-AB13-4D8D-B4C5-9D32153462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7" name="Freeform: Shape 216">
              <a:extLst>
                <a:ext uri="{FF2B5EF4-FFF2-40B4-BE49-F238E27FC236}">
                  <a16:creationId xmlns:a16="http://schemas.microsoft.com/office/drawing/2014/main" id="{95AFFBC0-FF37-4117-86FA-21ABDA17AB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8" name="Freeform: Shape 217">
              <a:extLst>
                <a:ext uri="{FF2B5EF4-FFF2-40B4-BE49-F238E27FC236}">
                  <a16:creationId xmlns:a16="http://schemas.microsoft.com/office/drawing/2014/main" id="{ED0AC42A-17B0-4154-968C-CAE2A04C28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24467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9" name="Freeform: Shape 218">
              <a:extLst>
                <a:ext uri="{FF2B5EF4-FFF2-40B4-BE49-F238E27FC236}">
                  <a16:creationId xmlns:a16="http://schemas.microsoft.com/office/drawing/2014/main" id="{4A7A31A0-8490-4B9D-B9CC-7FF28053EB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0" name="Freeform: Shape 219">
              <a:extLst>
                <a:ext uri="{FF2B5EF4-FFF2-40B4-BE49-F238E27FC236}">
                  <a16:creationId xmlns:a16="http://schemas.microsoft.com/office/drawing/2014/main" id="{8188899C-6A74-43D8-B36C-F86B278C89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0382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1" name="Freeform: Shape 220">
              <a:extLst>
                <a:ext uri="{FF2B5EF4-FFF2-40B4-BE49-F238E27FC236}">
                  <a16:creationId xmlns:a16="http://schemas.microsoft.com/office/drawing/2014/main" id="{1537EAA6-95B6-4674-A7B9-40F9AB7F59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2" name="Freeform: Shape 221">
              <a:extLst>
                <a:ext uri="{FF2B5EF4-FFF2-40B4-BE49-F238E27FC236}">
                  <a16:creationId xmlns:a16="http://schemas.microsoft.com/office/drawing/2014/main" id="{F4B29507-C08F-4764-B703-0EB33A0FAC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3" name="Freeform: Shape 222">
              <a:extLst>
                <a:ext uri="{FF2B5EF4-FFF2-40B4-BE49-F238E27FC236}">
                  <a16:creationId xmlns:a16="http://schemas.microsoft.com/office/drawing/2014/main" id="{4200E500-6A99-47FC-A30F-FA4C85DA8C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4" name="Freeform: Shape 223">
              <a:extLst>
                <a:ext uri="{FF2B5EF4-FFF2-40B4-BE49-F238E27FC236}">
                  <a16:creationId xmlns:a16="http://schemas.microsoft.com/office/drawing/2014/main" id="{9558677C-76AD-451F-AEEE-C5FEE4179C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5" name="Freeform: Shape 224">
              <a:extLst>
                <a:ext uri="{FF2B5EF4-FFF2-40B4-BE49-F238E27FC236}">
                  <a16:creationId xmlns:a16="http://schemas.microsoft.com/office/drawing/2014/main" id="{79E472E5-A81A-44E7-AEBA-C3A593497B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6" name="Freeform: Shape 225">
              <a:extLst>
                <a:ext uri="{FF2B5EF4-FFF2-40B4-BE49-F238E27FC236}">
                  <a16:creationId xmlns:a16="http://schemas.microsoft.com/office/drawing/2014/main" id="{5CD54F54-9E41-4635-A533-6CC6515E13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7" name="Freeform: Shape 226">
              <a:extLst>
                <a:ext uri="{FF2B5EF4-FFF2-40B4-BE49-F238E27FC236}">
                  <a16:creationId xmlns:a16="http://schemas.microsoft.com/office/drawing/2014/main" id="{B22D6F46-74C0-49D9-8CD8-BC125E973D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63074"/>
              <a:ext cx="14192" cy="14097"/>
            </a:xfrm>
            <a:custGeom>
              <a:avLst/>
              <a:gdLst>
                <a:gd name="connsiteX0" fmla="*/ 14192 w 14192"/>
                <a:gd name="connsiteY0" fmla="*/ 7048 h 14097"/>
                <a:gd name="connsiteX1" fmla="*/ 7144 w 14192"/>
                <a:gd name="connsiteY1" fmla="*/ 14097 h 14097"/>
                <a:gd name="connsiteX2" fmla="*/ 0 w 14192"/>
                <a:gd name="connsiteY2" fmla="*/ 7048 h 14097"/>
                <a:gd name="connsiteX3" fmla="*/ 7049 w 14192"/>
                <a:gd name="connsiteY3" fmla="*/ 0 h 14097"/>
                <a:gd name="connsiteX4" fmla="*/ 14192 w 14192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8" name="Freeform: Shape 227">
              <a:extLst>
                <a:ext uri="{FF2B5EF4-FFF2-40B4-BE49-F238E27FC236}">
                  <a16:creationId xmlns:a16="http://schemas.microsoft.com/office/drawing/2014/main" id="{C6FAA6EC-EDF6-4522-ACD8-8D4F7FF872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9" name="Freeform: Shape 228">
              <a:extLst>
                <a:ext uri="{FF2B5EF4-FFF2-40B4-BE49-F238E27FC236}">
                  <a16:creationId xmlns:a16="http://schemas.microsoft.com/office/drawing/2014/main" id="{5F8364DC-ED1A-482D-A418-7941B199CB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0" name="Freeform: Shape 229">
              <a:extLst>
                <a:ext uri="{FF2B5EF4-FFF2-40B4-BE49-F238E27FC236}">
                  <a16:creationId xmlns:a16="http://schemas.microsoft.com/office/drawing/2014/main" id="{1896D361-70A8-4528-940B-F306550F88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1" name="Freeform: Shape 230">
              <a:extLst>
                <a:ext uri="{FF2B5EF4-FFF2-40B4-BE49-F238E27FC236}">
                  <a16:creationId xmlns:a16="http://schemas.microsoft.com/office/drawing/2014/main" id="{4D1CB00A-0CE1-4E25-ADCE-9562845F54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2" name="Freeform: Shape 231">
              <a:extLst>
                <a:ext uri="{FF2B5EF4-FFF2-40B4-BE49-F238E27FC236}">
                  <a16:creationId xmlns:a16="http://schemas.microsoft.com/office/drawing/2014/main" id="{E1B6761E-B7C6-4218-B95F-F6DEC0066D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63074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8 w 14097"/>
                <a:gd name="connsiteY1" fmla="*/ 14097 h 14097"/>
                <a:gd name="connsiteX2" fmla="*/ 0 w 14097"/>
                <a:gd name="connsiteY2" fmla="*/ 7048 h 14097"/>
                <a:gd name="connsiteX3" fmla="*/ 7048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3" name="Freeform: Shape 232">
              <a:extLst>
                <a:ext uri="{FF2B5EF4-FFF2-40B4-BE49-F238E27FC236}">
                  <a16:creationId xmlns:a16="http://schemas.microsoft.com/office/drawing/2014/main" id="{CA081177-DAC3-4667-91A1-4CC885D4A1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4" name="Freeform: Shape 233">
              <a:extLst>
                <a:ext uri="{FF2B5EF4-FFF2-40B4-BE49-F238E27FC236}">
                  <a16:creationId xmlns:a16="http://schemas.microsoft.com/office/drawing/2014/main" id="{435007DC-BB8D-43BA-9598-AE79AA262E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2222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5" name="Freeform: Shape 234">
              <a:extLst>
                <a:ext uri="{FF2B5EF4-FFF2-40B4-BE49-F238E27FC236}">
                  <a16:creationId xmlns:a16="http://schemas.microsoft.com/office/drawing/2014/main" id="{46628B8A-02EC-44EF-B52C-5EBAFBCF9C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6" name="Freeform: Shape 235">
              <a:extLst>
                <a:ext uri="{FF2B5EF4-FFF2-40B4-BE49-F238E27FC236}">
                  <a16:creationId xmlns:a16="http://schemas.microsoft.com/office/drawing/2014/main" id="{2DACEC99-8F4C-495C-8EAA-670A3A02ED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7" name="Freeform: Shape 236">
              <a:extLst>
                <a:ext uri="{FF2B5EF4-FFF2-40B4-BE49-F238E27FC236}">
                  <a16:creationId xmlns:a16="http://schemas.microsoft.com/office/drawing/2014/main" id="{C8EFEAD4-1425-4357-9D8A-F326DABC6E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8" name="Freeform: Shape 237">
              <a:extLst>
                <a:ext uri="{FF2B5EF4-FFF2-40B4-BE49-F238E27FC236}">
                  <a16:creationId xmlns:a16="http://schemas.microsoft.com/office/drawing/2014/main" id="{FDA70E94-A082-47D4-B4F8-142AEF1DC3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9" name="Freeform: Shape 238">
              <a:extLst>
                <a:ext uri="{FF2B5EF4-FFF2-40B4-BE49-F238E27FC236}">
                  <a16:creationId xmlns:a16="http://schemas.microsoft.com/office/drawing/2014/main" id="{10E96E8A-1EEA-4F1D-8CFE-12DC9B9E7A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0" name="Freeform: Shape 239">
              <a:extLst>
                <a:ext uri="{FF2B5EF4-FFF2-40B4-BE49-F238E27FC236}">
                  <a16:creationId xmlns:a16="http://schemas.microsoft.com/office/drawing/2014/main" id="{B12D7CC4-A548-4FF7-A6B2-9151CFA9E3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1" name="Freeform: Shape 240">
              <a:extLst>
                <a:ext uri="{FF2B5EF4-FFF2-40B4-BE49-F238E27FC236}">
                  <a16:creationId xmlns:a16="http://schemas.microsoft.com/office/drawing/2014/main" id="{CB3F1C68-B597-4669-87F8-C80124ABE0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6953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2" name="Freeform: Shape 241">
              <a:extLst>
                <a:ext uri="{FF2B5EF4-FFF2-40B4-BE49-F238E27FC236}">
                  <a16:creationId xmlns:a16="http://schemas.microsoft.com/office/drawing/2014/main" id="{A57037D2-0958-4F34-815F-C8CA7F86AE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3" name="Freeform: Shape 242">
              <a:extLst>
                <a:ext uri="{FF2B5EF4-FFF2-40B4-BE49-F238E27FC236}">
                  <a16:creationId xmlns:a16="http://schemas.microsoft.com/office/drawing/2014/main" id="{30AF3969-3F11-4157-B4B9-33B1314623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9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4" name="Freeform: Shape 243">
              <a:extLst>
                <a:ext uri="{FF2B5EF4-FFF2-40B4-BE49-F238E27FC236}">
                  <a16:creationId xmlns:a16="http://schemas.microsoft.com/office/drawing/2014/main" id="{51D613E3-18F5-4426-ADEB-DEC123E16B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5" name="Freeform: Shape 244">
              <a:extLst>
                <a:ext uri="{FF2B5EF4-FFF2-40B4-BE49-F238E27FC236}">
                  <a16:creationId xmlns:a16="http://schemas.microsoft.com/office/drawing/2014/main" id="{1DC25548-A3A9-4018-A29B-6972D353F9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6" name="Freeform: Shape 245">
              <a:extLst>
                <a:ext uri="{FF2B5EF4-FFF2-40B4-BE49-F238E27FC236}">
                  <a16:creationId xmlns:a16="http://schemas.microsoft.com/office/drawing/2014/main" id="{7EDE6372-94D2-435D-BD43-A20072D807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7" name="Freeform: Shape 246">
              <a:extLst>
                <a:ext uri="{FF2B5EF4-FFF2-40B4-BE49-F238E27FC236}">
                  <a16:creationId xmlns:a16="http://schemas.microsoft.com/office/drawing/2014/main" id="{729575A6-77E2-4199-8F0A-27C89330A0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26281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8" name="Freeform: Shape 247">
              <a:extLst>
                <a:ext uri="{FF2B5EF4-FFF2-40B4-BE49-F238E27FC236}">
                  <a16:creationId xmlns:a16="http://schemas.microsoft.com/office/drawing/2014/main" id="{12EB506D-59AD-4011-80F8-36A2BDB954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9" name="Freeform: Shape 248">
              <a:extLst>
                <a:ext uri="{FF2B5EF4-FFF2-40B4-BE49-F238E27FC236}">
                  <a16:creationId xmlns:a16="http://schemas.microsoft.com/office/drawing/2014/main" id="{92FD46FA-14EB-46A2-B4A3-ECD1F49BAC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0" name="Freeform: Shape 249">
              <a:extLst>
                <a:ext uri="{FF2B5EF4-FFF2-40B4-BE49-F238E27FC236}">
                  <a16:creationId xmlns:a16="http://schemas.microsoft.com/office/drawing/2014/main" id="{1CD84E07-49A9-40E3-B34C-91C156C9C6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1" name="Freeform: Shape 250">
              <a:extLst>
                <a:ext uri="{FF2B5EF4-FFF2-40B4-BE49-F238E27FC236}">
                  <a16:creationId xmlns:a16="http://schemas.microsoft.com/office/drawing/2014/main" id="{F3090306-C384-44A0-8C38-77397133BA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2" name="Freeform: Shape 251">
              <a:extLst>
                <a:ext uri="{FF2B5EF4-FFF2-40B4-BE49-F238E27FC236}">
                  <a16:creationId xmlns:a16="http://schemas.microsoft.com/office/drawing/2014/main" id="{3515E97E-31A4-4273-AB55-8EAD74CB9E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2628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3" name="Freeform: Shape 252">
              <a:extLst>
                <a:ext uri="{FF2B5EF4-FFF2-40B4-BE49-F238E27FC236}">
                  <a16:creationId xmlns:a16="http://schemas.microsoft.com/office/drawing/2014/main" id="{792F63CA-0494-43E2-A0AA-37C35C8326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85433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4" name="Freeform: Shape 253">
              <a:extLst>
                <a:ext uri="{FF2B5EF4-FFF2-40B4-BE49-F238E27FC236}">
                  <a16:creationId xmlns:a16="http://schemas.microsoft.com/office/drawing/2014/main" id="{5389A040-E4CC-4CE7-8B9F-40ECA9ACE1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5" name="Freeform: Shape 254">
              <a:extLst>
                <a:ext uri="{FF2B5EF4-FFF2-40B4-BE49-F238E27FC236}">
                  <a16:creationId xmlns:a16="http://schemas.microsoft.com/office/drawing/2014/main" id="{1BA51B23-705C-49BE-B606-8A9B623E0A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6" name="Freeform: Shape 255">
              <a:extLst>
                <a:ext uri="{FF2B5EF4-FFF2-40B4-BE49-F238E27FC236}">
                  <a16:creationId xmlns:a16="http://schemas.microsoft.com/office/drawing/2014/main" id="{B16EF17A-F451-4B5B-9052-33A9116E9D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7" name="Freeform: Shape 256">
              <a:extLst>
                <a:ext uri="{FF2B5EF4-FFF2-40B4-BE49-F238E27FC236}">
                  <a16:creationId xmlns:a16="http://schemas.microsoft.com/office/drawing/2014/main" id="{1B20B7D1-27D7-4E1A-A317-E9E7A105A9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8" name="Freeform: Shape 257">
              <a:extLst>
                <a:ext uri="{FF2B5EF4-FFF2-40B4-BE49-F238E27FC236}">
                  <a16:creationId xmlns:a16="http://schemas.microsoft.com/office/drawing/2014/main" id="{1E3FADAF-FD1D-45B2-A40D-EBDD536E75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85432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9" name="Freeform: Shape 258">
              <a:extLst>
                <a:ext uri="{FF2B5EF4-FFF2-40B4-BE49-F238E27FC236}">
                  <a16:creationId xmlns:a16="http://schemas.microsoft.com/office/drawing/2014/main" id="{301257BA-BCE2-4479-A04F-A9DBFAF928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244676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0" name="Freeform: Shape 259">
              <a:extLst>
                <a:ext uri="{FF2B5EF4-FFF2-40B4-BE49-F238E27FC236}">
                  <a16:creationId xmlns:a16="http://schemas.microsoft.com/office/drawing/2014/main" id="{619D0ABC-04D9-405A-A52F-5EEC01762A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1" name="Freeform: Shape 260">
              <a:extLst>
                <a:ext uri="{FF2B5EF4-FFF2-40B4-BE49-F238E27FC236}">
                  <a16:creationId xmlns:a16="http://schemas.microsoft.com/office/drawing/2014/main" id="{123AE5C7-608A-47A7-B7A1-55662B70BF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2" name="Freeform: Shape 261">
              <a:extLst>
                <a:ext uri="{FF2B5EF4-FFF2-40B4-BE49-F238E27FC236}">
                  <a16:creationId xmlns:a16="http://schemas.microsoft.com/office/drawing/2014/main" id="{957BDA1A-3081-45EB-A31E-3F98EC6DC3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3" name="Freeform: Shape 262">
              <a:extLst>
                <a:ext uri="{FF2B5EF4-FFF2-40B4-BE49-F238E27FC236}">
                  <a16:creationId xmlns:a16="http://schemas.microsoft.com/office/drawing/2014/main" id="{683DDA50-C794-4DC5-8297-CFDEB8DCB4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4" name="Freeform: Shape 263">
              <a:extLst>
                <a:ext uri="{FF2B5EF4-FFF2-40B4-BE49-F238E27FC236}">
                  <a16:creationId xmlns:a16="http://schemas.microsoft.com/office/drawing/2014/main" id="{FA42024A-A832-4635-9CE6-B968232CE8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24467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5" name="Freeform: Shape 264">
              <a:extLst>
                <a:ext uri="{FF2B5EF4-FFF2-40B4-BE49-F238E27FC236}">
                  <a16:creationId xmlns:a16="http://schemas.microsoft.com/office/drawing/2014/main" id="{564D00AA-3E68-4F56-80A0-08D5DFFB61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6" name="Freeform: Shape 265">
              <a:extLst>
                <a:ext uri="{FF2B5EF4-FFF2-40B4-BE49-F238E27FC236}">
                  <a16:creationId xmlns:a16="http://schemas.microsoft.com/office/drawing/2014/main" id="{D988A711-E3E8-4172-AFE1-60E93FF10A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7" name="Freeform: Shape 266">
              <a:extLst>
                <a:ext uri="{FF2B5EF4-FFF2-40B4-BE49-F238E27FC236}">
                  <a16:creationId xmlns:a16="http://schemas.microsoft.com/office/drawing/2014/main" id="{7A89FF34-EE34-461C-A3EF-73AC3801B9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8" name="Freeform: Shape 267">
              <a:extLst>
                <a:ext uri="{FF2B5EF4-FFF2-40B4-BE49-F238E27FC236}">
                  <a16:creationId xmlns:a16="http://schemas.microsoft.com/office/drawing/2014/main" id="{80D55E43-BE59-444D-B32B-9C0306A126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9" name="Freeform: Shape 268">
              <a:extLst>
                <a:ext uri="{FF2B5EF4-FFF2-40B4-BE49-F238E27FC236}">
                  <a16:creationId xmlns:a16="http://schemas.microsoft.com/office/drawing/2014/main" id="{639C823F-B16B-4DF7-BA6E-0D832AAB27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0" name="Freeform: Shape 269">
              <a:extLst>
                <a:ext uri="{FF2B5EF4-FFF2-40B4-BE49-F238E27FC236}">
                  <a16:creationId xmlns:a16="http://schemas.microsoft.com/office/drawing/2014/main" id="{2E623C08-172F-41EA-90CB-59ED0D583B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1" name="Freeform: Shape 270">
              <a:extLst>
                <a:ext uri="{FF2B5EF4-FFF2-40B4-BE49-F238E27FC236}">
                  <a16:creationId xmlns:a16="http://schemas.microsoft.com/office/drawing/2014/main" id="{94C0577F-0FF9-47D5-8C6D-FC7B4CC318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2" name="Freeform: Shape 271">
              <a:extLst>
                <a:ext uri="{FF2B5EF4-FFF2-40B4-BE49-F238E27FC236}">
                  <a16:creationId xmlns:a16="http://schemas.microsoft.com/office/drawing/2014/main" id="{30C80E9D-7909-4C52-ACAD-80FF874F99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3" name="Freeform: Shape 272">
              <a:extLst>
                <a:ext uri="{FF2B5EF4-FFF2-40B4-BE49-F238E27FC236}">
                  <a16:creationId xmlns:a16="http://schemas.microsoft.com/office/drawing/2014/main" id="{2B9598CE-4E74-4A54-BAB8-59379D2114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4" name="Freeform: Shape 273">
              <a:extLst>
                <a:ext uri="{FF2B5EF4-FFF2-40B4-BE49-F238E27FC236}">
                  <a16:creationId xmlns:a16="http://schemas.microsoft.com/office/drawing/2014/main" id="{E7188EAA-47E1-4B73-8682-C74A0421BE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5" name="Freeform: Shape 274">
              <a:extLst>
                <a:ext uri="{FF2B5EF4-FFF2-40B4-BE49-F238E27FC236}">
                  <a16:creationId xmlns:a16="http://schemas.microsoft.com/office/drawing/2014/main" id="{36900E8B-61F2-411F-B29F-A9CDC6E811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6" name="Freeform: Shape 275">
              <a:extLst>
                <a:ext uri="{FF2B5EF4-FFF2-40B4-BE49-F238E27FC236}">
                  <a16:creationId xmlns:a16="http://schemas.microsoft.com/office/drawing/2014/main" id="{0A25598A-334A-487D-9604-4753EAE81E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63074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7" name="Freeform: Shape 276">
              <a:extLst>
                <a:ext uri="{FF2B5EF4-FFF2-40B4-BE49-F238E27FC236}">
                  <a16:creationId xmlns:a16="http://schemas.microsoft.com/office/drawing/2014/main" id="{C8DBE472-045A-491C-AB7C-4153EE2B00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8" name="Freeform: Shape 277">
              <a:extLst>
                <a:ext uri="{FF2B5EF4-FFF2-40B4-BE49-F238E27FC236}">
                  <a16:creationId xmlns:a16="http://schemas.microsoft.com/office/drawing/2014/main" id="{2F6DD374-5D5F-48BB-8135-8F37EE2C23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9" name="Freeform: Shape 278">
              <a:extLst>
                <a:ext uri="{FF2B5EF4-FFF2-40B4-BE49-F238E27FC236}">
                  <a16:creationId xmlns:a16="http://schemas.microsoft.com/office/drawing/2014/main" id="{386B8A5A-00D0-4291-937B-931B3F19CD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0" name="Freeform: Shape 279">
              <a:extLst>
                <a:ext uri="{FF2B5EF4-FFF2-40B4-BE49-F238E27FC236}">
                  <a16:creationId xmlns:a16="http://schemas.microsoft.com/office/drawing/2014/main" id="{89C10BFA-8067-495D-810E-1F4085F7B4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1" name="Freeform: Shape 280">
              <a:extLst>
                <a:ext uri="{FF2B5EF4-FFF2-40B4-BE49-F238E27FC236}">
                  <a16:creationId xmlns:a16="http://schemas.microsoft.com/office/drawing/2014/main" id="{51F94E69-8294-4AB3-A457-3BD4ACF085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2" name="Freeform: Shape 281">
              <a:extLst>
                <a:ext uri="{FF2B5EF4-FFF2-40B4-BE49-F238E27FC236}">
                  <a16:creationId xmlns:a16="http://schemas.microsoft.com/office/drawing/2014/main" id="{AD2859C5-45C5-4EE2-8272-0FA7A02353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4222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3" name="Freeform: Shape 282">
              <a:extLst>
                <a:ext uri="{FF2B5EF4-FFF2-40B4-BE49-F238E27FC236}">
                  <a16:creationId xmlns:a16="http://schemas.microsoft.com/office/drawing/2014/main" id="{14AFB321-1B9D-41AF-9686-8C689A3F4B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81374"/>
              <a:ext cx="14192" cy="14096"/>
            </a:xfrm>
            <a:custGeom>
              <a:avLst/>
              <a:gdLst>
                <a:gd name="connsiteX0" fmla="*/ 14192 w 14192"/>
                <a:gd name="connsiteY0" fmla="*/ 7049 h 14096"/>
                <a:gd name="connsiteX1" fmla="*/ 7144 w 14192"/>
                <a:gd name="connsiteY1" fmla="*/ 14097 h 14096"/>
                <a:gd name="connsiteX2" fmla="*/ 0 w 14192"/>
                <a:gd name="connsiteY2" fmla="*/ 7049 h 14096"/>
                <a:gd name="connsiteX3" fmla="*/ 7049 w 14192"/>
                <a:gd name="connsiteY3" fmla="*/ 0 h 14096"/>
                <a:gd name="connsiteX4" fmla="*/ 14192 w 14192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1049"/>
                    <a:pt x="0" y="7049"/>
                  </a:cubicBezTo>
                  <a:cubicBezTo>
                    <a:pt x="0" y="3048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4" name="Freeform: Shape 283">
              <a:extLst>
                <a:ext uri="{FF2B5EF4-FFF2-40B4-BE49-F238E27FC236}">
                  <a16:creationId xmlns:a16="http://schemas.microsoft.com/office/drawing/2014/main" id="{5C4403F4-D893-4E4C-8DFE-E79AE6A62A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5" name="Freeform: Shape 284">
              <a:extLst>
                <a:ext uri="{FF2B5EF4-FFF2-40B4-BE49-F238E27FC236}">
                  <a16:creationId xmlns:a16="http://schemas.microsoft.com/office/drawing/2014/main" id="{BA894316-677B-4B51-AF19-0D3FAF96A7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6" name="Freeform: Shape 285">
              <a:extLst>
                <a:ext uri="{FF2B5EF4-FFF2-40B4-BE49-F238E27FC236}">
                  <a16:creationId xmlns:a16="http://schemas.microsoft.com/office/drawing/2014/main" id="{07FDE9AD-8F5A-44B0-AC7E-30148150D0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7" name="Freeform: Shape 286">
              <a:extLst>
                <a:ext uri="{FF2B5EF4-FFF2-40B4-BE49-F238E27FC236}">
                  <a16:creationId xmlns:a16="http://schemas.microsoft.com/office/drawing/2014/main" id="{A4D0E6BA-489D-4EA4-994E-225F7D078B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8" name="Freeform: Shape 287">
              <a:extLst>
                <a:ext uri="{FF2B5EF4-FFF2-40B4-BE49-F238E27FC236}">
                  <a16:creationId xmlns:a16="http://schemas.microsoft.com/office/drawing/2014/main" id="{7EDFBCCB-EC92-4860-BBDB-2EC6355FEE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9" name="Freeform: Shape 288">
              <a:extLst>
                <a:ext uri="{FF2B5EF4-FFF2-40B4-BE49-F238E27FC236}">
                  <a16:creationId xmlns:a16="http://schemas.microsoft.com/office/drawing/2014/main" id="{459DBA8E-2EB0-4C51-A161-2C595B89D4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0" name="Freeform: Shape 289">
              <a:extLst>
                <a:ext uri="{FF2B5EF4-FFF2-40B4-BE49-F238E27FC236}">
                  <a16:creationId xmlns:a16="http://schemas.microsoft.com/office/drawing/2014/main" id="{FB1BA285-9A95-49B7-A098-F38400D92B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4062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1" name="Freeform: Shape 290">
              <a:extLst>
                <a:ext uri="{FF2B5EF4-FFF2-40B4-BE49-F238E27FC236}">
                  <a16:creationId xmlns:a16="http://schemas.microsoft.com/office/drawing/2014/main" id="{D29C405E-90F5-4AB5-8B5F-3CA2F1815A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2" name="Freeform: Shape 291">
              <a:extLst>
                <a:ext uri="{FF2B5EF4-FFF2-40B4-BE49-F238E27FC236}">
                  <a16:creationId xmlns:a16="http://schemas.microsoft.com/office/drawing/2014/main" id="{F7214FFD-3321-412F-9CA5-4BC6E874F9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3" name="Freeform: Shape 292">
              <a:extLst>
                <a:ext uri="{FF2B5EF4-FFF2-40B4-BE49-F238E27FC236}">
                  <a16:creationId xmlns:a16="http://schemas.microsoft.com/office/drawing/2014/main" id="{5F16C3D8-64A1-443D-92A7-EA97518A63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4" name="Freeform: Shape 293">
              <a:extLst>
                <a:ext uri="{FF2B5EF4-FFF2-40B4-BE49-F238E27FC236}">
                  <a16:creationId xmlns:a16="http://schemas.microsoft.com/office/drawing/2014/main" id="{7E4EFAB9-436A-4B6B-A16B-8DA3F614A8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5" name="Freeform: Shape 294">
              <a:extLst>
                <a:ext uri="{FF2B5EF4-FFF2-40B4-BE49-F238E27FC236}">
                  <a16:creationId xmlns:a16="http://schemas.microsoft.com/office/drawing/2014/main" id="{037DDFC3-D7A5-443D-8417-D723296DA7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6" name="Freeform: Shape 295">
              <a:extLst>
                <a:ext uri="{FF2B5EF4-FFF2-40B4-BE49-F238E27FC236}">
                  <a16:creationId xmlns:a16="http://schemas.microsoft.com/office/drawing/2014/main" id="{253AC142-F4B4-47E8-BBEE-F7D0F8547F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7" name="Freeform: Shape 296">
              <a:extLst>
                <a:ext uri="{FF2B5EF4-FFF2-40B4-BE49-F238E27FC236}">
                  <a16:creationId xmlns:a16="http://schemas.microsoft.com/office/drawing/2014/main" id="{890AAA82-94E2-41D0-AE92-9C87195CCB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9977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8" name="Freeform: Shape 297">
              <a:extLst>
                <a:ext uri="{FF2B5EF4-FFF2-40B4-BE49-F238E27FC236}">
                  <a16:creationId xmlns:a16="http://schemas.microsoft.com/office/drawing/2014/main" id="{FD33B856-EF4E-40FC-BDA0-9E26203D03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9" name="Freeform: Shape 298">
              <a:extLst>
                <a:ext uri="{FF2B5EF4-FFF2-40B4-BE49-F238E27FC236}">
                  <a16:creationId xmlns:a16="http://schemas.microsoft.com/office/drawing/2014/main" id="{24AEBF58-C8A2-4D00-9AFB-B5012AEA36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0" name="Freeform: Shape 299">
              <a:extLst>
                <a:ext uri="{FF2B5EF4-FFF2-40B4-BE49-F238E27FC236}">
                  <a16:creationId xmlns:a16="http://schemas.microsoft.com/office/drawing/2014/main" id="{21270E55-4211-4529-BDC3-29B80BDF50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1" name="Freeform: Shape 300">
              <a:extLst>
                <a:ext uri="{FF2B5EF4-FFF2-40B4-BE49-F238E27FC236}">
                  <a16:creationId xmlns:a16="http://schemas.microsoft.com/office/drawing/2014/main" id="{16DD7E91-EFBB-4DD7-B30F-4A13C20BED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2" name="Freeform: Shape 301">
              <a:extLst>
                <a:ext uri="{FF2B5EF4-FFF2-40B4-BE49-F238E27FC236}">
                  <a16:creationId xmlns:a16="http://schemas.microsoft.com/office/drawing/2014/main" id="{96260F31-66FB-4E2C-801E-701C2B859A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3" name="Freeform: Shape 302">
              <a:extLst>
                <a:ext uri="{FF2B5EF4-FFF2-40B4-BE49-F238E27FC236}">
                  <a16:creationId xmlns:a16="http://schemas.microsoft.com/office/drawing/2014/main" id="{B5FEE1C9-3961-4400-AD3E-B5AD93A474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4" name="Freeform: Shape 303">
              <a:extLst>
                <a:ext uri="{FF2B5EF4-FFF2-40B4-BE49-F238E27FC236}">
                  <a16:creationId xmlns:a16="http://schemas.microsoft.com/office/drawing/2014/main" id="{34E1BE05-269F-4A13-99FE-2A973A0E77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7" y="365901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5" name="Freeform: Shape 304">
              <a:extLst>
                <a:ext uri="{FF2B5EF4-FFF2-40B4-BE49-F238E27FC236}">
                  <a16:creationId xmlns:a16="http://schemas.microsoft.com/office/drawing/2014/main" id="{2D591FBD-65C6-46C4-AF19-875D652DCF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2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6" name="Freeform: Shape 305">
              <a:extLst>
                <a:ext uri="{FF2B5EF4-FFF2-40B4-BE49-F238E27FC236}">
                  <a16:creationId xmlns:a16="http://schemas.microsoft.com/office/drawing/2014/main" id="{85F7E635-CB45-4346-BBFB-10FF0576AF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2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7" name="Freeform: Shape 306">
              <a:extLst>
                <a:ext uri="{FF2B5EF4-FFF2-40B4-BE49-F238E27FC236}">
                  <a16:creationId xmlns:a16="http://schemas.microsoft.com/office/drawing/2014/main" id="{3BDAC885-F0B3-4D66-8587-4384652983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8" name="Freeform: Shape 307">
              <a:extLst>
                <a:ext uri="{FF2B5EF4-FFF2-40B4-BE49-F238E27FC236}">
                  <a16:creationId xmlns:a16="http://schemas.microsoft.com/office/drawing/2014/main" id="{3427A7E1-71C9-42CC-9CAF-53642DC4D0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9" name="Freeform: Shape 308">
              <a:extLst>
                <a:ext uri="{FF2B5EF4-FFF2-40B4-BE49-F238E27FC236}">
                  <a16:creationId xmlns:a16="http://schemas.microsoft.com/office/drawing/2014/main" id="{20BF60C4-2E5D-473E-96B6-D22BB8536F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0" name="Freeform: Shape 309">
              <a:extLst>
                <a:ext uri="{FF2B5EF4-FFF2-40B4-BE49-F238E27FC236}">
                  <a16:creationId xmlns:a16="http://schemas.microsoft.com/office/drawing/2014/main" id="{C4703732-1088-4448-ACC0-D8BD901B2C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1" name="Freeform: Shape 310">
              <a:extLst>
                <a:ext uri="{FF2B5EF4-FFF2-40B4-BE49-F238E27FC236}">
                  <a16:creationId xmlns:a16="http://schemas.microsoft.com/office/drawing/2014/main" id="{6777D706-23BF-4962-98D3-D5AE7DF4EC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9" y="371816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2" name="Freeform: Shape 311">
              <a:extLst>
                <a:ext uri="{FF2B5EF4-FFF2-40B4-BE49-F238E27FC236}">
                  <a16:creationId xmlns:a16="http://schemas.microsoft.com/office/drawing/2014/main" id="{783FF777-4C59-44D0-9441-2B40E0A70E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3" name="Freeform: Shape 312">
              <a:extLst>
                <a:ext uri="{FF2B5EF4-FFF2-40B4-BE49-F238E27FC236}">
                  <a16:creationId xmlns:a16="http://schemas.microsoft.com/office/drawing/2014/main" id="{2037F33C-65F4-44B6-9CB2-D32D1552C6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4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4" name="Freeform: Shape 313">
              <a:extLst>
                <a:ext uri="{FF2B5EF4-FFF2-40B4-BE49-F238E27FC236}">
                  <a16:creationId xmlns:a16="http://schemas.microsoft.com/office/drawing/2014/main" id="{E73BA403-F3FD-4D76-A516-5698375D64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5" name="Freeform: Shape 314">
              <a:extLst>
                <a:ext uri="{FF2B5EF4-FFF2-40B4-BE49-F238E27FC236}">
                  <a16:creationId xmlns:a16="http://schemas.microsoft.com/office/drawing/2014/main" id="{0AF0D29B-415A-4327-A4B4-B5DC8F0AC0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6" name="Freeform: Shape 315">
              <a:extLst>
                <a:ext uri="{FF2B5EF4-FFF2-40B4-BE49-F238E27FC236}">
                  <a16:creationId xmlns:a16="http://schemas.microsoft.com/office/drawing/2014/main" id="{374A9388-F55E-4F94-817D-5BFF0B59E7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7" name="Freeform: Shape 316">
              <a:extLst>
                <a:ext uri="{FF2B5EF4-FFF2-40B4-BE49-F238E27FC236}">
                  <a16:creationId xmlns:a16="http://schemas.microsoft.com/office/drawing/2014/main" id="{30C52183-F223-4E0A-B713-C91589CEB8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5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8" name="Freeform: Shape 317">
              <a:extLst>
                <a:ext uri="{FF2B5EF4-FFF2-40B4-BE49-F238E27FC236}">
                  <a16:creationId xmlns:a16="http://schemas.microsoft.com/office/drawing/2014/main" id="{A6BEE030-DC6B-4CB1-A01B-95CC825525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40" y="377741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9" name="Freeform: Shape 318">
              <a:extLst>
                <a:ext uri="{FF2B5EF4-FFF2-40B4-BE49-F238E27FC236}">
                  <a16:creationId xmlns:a16="http://schemas.microsoft.com/office/drawing/2014/main" id="{2D41CF67-37BB-443C-85CF-2A05174FD4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5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0" name="Freeform: Shape 319">
              <a:extLst>
                <a:ext uri="{FF2B5EF4-FFF2-40B4-BE49-F238E27FC236}">
                  <a16:creationId xmlns:a16="http://schemas.microsoft.com/office/drawing/2014/main" id="{65A449CF-396F-45B8-B268-6824A4E89B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6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1" name="Freeform: Shape 320">
              <a:extLst>
                <a:ext uri="{FF2B5EF4-FFF2-40B4-BE49-F238E27FC236}">
                  <a16:creationId xmlns:a16="http://schemas.microsoft.com/office/drawing/2014/main" id="{9C20A7EF-7013-4D6C-ADD8-868A931DF2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83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2" name="Freeform: Shape 321">
              <a:extLst>
                <a:ext uri="{FF2B5EF4-FFF2-40B4-BE49-F238E27FC236}">
                  <a16:creationId xmlns:a16="http://schemas.microsoft.com/office/drawing/2014/main" id="{F787692C-3BA9-4D4D-82F8-E497797AAE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35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3" name="Freeform: Shape 322">
              <a:extLst>
                <a:ext uri="{FF2B5EF4-FFF2-40B4-BE49-F238E27FC236}">
                  <a16:creationId xmlns:a16="http://schemas.microsoft.com/office/drawing/2014/main" id="{A6D539D6-A55E-40F5-83AC-A773405241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82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4" name="Freeform: Shape 323">
              <a:extLst>
                <a:ext uri="{FF2B5EF4-FFF2-40B4-BE49-F238E27FC236}">
                  <a16:creationId xmlns:a16="http://schemas.microsoft.com/office/drawing/2014/main" id="{D4D7922F-CA55-4202-B99F-ED303E7044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31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5" name="Freeform: Shape 324">
              <a:extLst>
                <a:ext uri="{FF2B5EF4-FFF2-40B4-BE49-F238E27FC236}">
                  <a16:creationId xmlns:a16="http://schemas.microsoft.com/office/drawing/2014/main" id="{4120C846-A602-4B6C-9C07-11D2B0F8A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481374"/>
              <a:ext cx="14097" cy="14096"/>
            </a:xfrm>
            <a:custGeom>
              <a:avLst/>
              <a:gdLst>
                <a:gd name="connsiteX0" fmla="*/ 14097 w 14097"/>
                <a:gd name="connsiteY0" fmla="*/ 7049 h 14096"/>
                <a:gd name="connsiteX1" fmla="*/ 7049 w 14097"/>
                <a:gd name="connsiteY1" fmla="*/ 14097 h 14096"/>
                <a:gd name="connsiteX2" fmla="*/ 0 w 14097"/>
                <a:gd name="connsiteY2" fmla="*/ 7049 h 14096"/>
                <a:gd name="connsiteX3" fmla="*/ 7049 w 14097"/>
                <a:gd name="connsiteY3" fmla="*/ 0 h 14096"/>
                <a:gd name="connsiteX4" fmla="*/ 14097 w 14097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6" name="Freeform: Shape 325">
              <a:extLst>
                <a:ext uri="{FF2B5EF4-FFF2-40B4-BE49-F238E27FC236}">
                  <a16:creationId xmlns:a16="http://schemas.microsoft.com/office/drawing/2014/main" id="{84B5D527-4684-45F5-84CE-73642492DB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7" name="Freeform: Shape 326">
              <a:extLst>
                <a:ext uri="{FF2B5EF4-FFF2-40B4-BE49-F238E27FC236}">
                  <a16:creationId xmlns:a16="http://schemas.microsoft.com/office/drawing/2014/main" id="{FF31CF21-8169-4D45-A115-9CF8D37189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9 w 14096"/>
                <a:gd name="connsiteY1" fmla="*/ 14097 h 14096"/>
                <a:gd name="connsiteX2" fmla="*/ 0 w 14096"/>
                <a:gd name="connsiteY2" fmla="*/ 7049 h 14096"/>
                <a:gd name="connsiteX3" fmla="*/ 7049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8" name="Freeform: Shape 327">
              <a:extLst>
                <a:ext uri="{FF2B5EF4-FFF2-40B4-BE49-F238E27FC236}">
                  <a16:creationId xmlns:a16="http://schemas.microsoft.com/office/drawing/2014/main" id="{DA8762B9-9CD8-4676-93F5-6C9358A940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9" name="Freeform: Shape 328">
              <a:extLst>
                <a:ext uri="{FF2B5EF4-FFF2-40B4-BE49-F238E27FC236}">
                  <a16:creationId xmlns:a16="http://schemas.microsoft.com/office/drawing/2014/main" id="{A183E80A-70D1-4F52-A92D-D396648CCB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0" name="Freeform: Shape 329">
              <a:extLst>
                <a:ext uri="{FF2B5EF4-FFF2-40B4-BE49-F238E27FC236}">
                  <a16:creationId xmlns:a16="http://schemas.microsoft.com/office/drawing/2014/main" id="{83FBB0F7-E17E-4890-9B66-3625BA1468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48137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1" name="Freeform: Shape 330">
              <a:extLst>
                <a:ext uri="{FF2B5EF4-FFF2-40B4-BE49-F238E27FC236}">
                  <a16:creationId xmlns:a16="http://schemas.microsoft.com/office/drawing/2014/main" id="{708E7BF1-2D4D-44AB-A5CC-0ED91B8462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40622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2" name="Freeform: Shape 331">
              <a:extLst>
                <a:ext uri="{FF2B5EF4-FFF2-40B4-BE49-F238E27FC236}">
                  <a16:creationId xmlns:a16="http://schemas.microsoft.com/office/drawing/2014/main" id="{4B468C4E-6F63-4172-AE1F-8965744DBC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4062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3" name="Freeform: Shape 332">
              <a:extLst>
                <a:ext uri="{FF2B5EF4-FFF2-40B4-BE49-F238E27FC236}">
                  <a16:creationId xmlns:a16="http://schemas.microsoft.com/office/drawing/2014/main" id="{974C7149-F567-4D55-8F48-511DCF3A81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406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4" name="Freeform: Shape 333">
              <a:extLst>
                <a:ext uri="{FF2B5EF4-FFF2-40B4-BE49-F238E27FC236}">
                  <a16:creationId xmlns:a16="http://schemas.microsoft.com/office/drawing/2014/main" id="{54A551FA-7E10-4D28-9A10-B9A06C0780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4062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5" name="Freeform: Shape 334">
              <a:extLst>
                <a:ext uri="{FF2B5EF4-FFF2-40B4-BE49-F238E27FC236}">
                  <a16:creationId xmlns:a16="http://schemas.microsoft.com/office/drawing/2014/main" id="{1D04F3C0-CE2C-4B8D-A5BD-0E994FD8D9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4063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6" name="Freeform: Shape 335">
              <a:extLst>
                <a:ext uri="{FF2B5EF4-FFF2-40B4-BE49-F238E27FC236}">
                  <a16:creationId xmlns:a16="http://schemas.microsoft.com/office/drawing/2014/main" id="{D2EA9230-DD52-48A9-B268-56744EA506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40631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7" name="Freeform: Shape 336">
              <a:extLst>
                <a:ext uri="{FF2B5EF4-FFF2-40B4-BE49-F238E27FC236}">
                  <a16:creationId xmlns:a16="http://schemas.microsoft.com/office/drawing/2014/main" id="{043A05F5-A8CF-4D01-AF12-95D1ECAE46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99781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8" name="Freeform: Shape 337">
              <a:extLst>
                <a:ext uri="{FF2B5EF4-FFF2-40B4-BE49-F238E27FC236}">
                  <a16:creationId xmlns:a16="http://schemas.microsoft.com/office/drawing/2014/main" id="{1F47C6BC-BD1A-4291-B018-05E5A72E4B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9" name="Freeform: Shape 338">
              <a:extLst>
                <a:ext uri="{FF2B5EF4-FFF2-40B4-BE49-F238E27FC236}">
                  <a16:creationId xmlns:a16="http://schemas.microsoft.com/office/drawing/2014/main" id="{E5B89844-FD17-4048-A3F5-35E390C6EF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0" name="Freeform: Shape 339">
              <a:extLst>
                <a:ext uri="{FF2B5EF4-FFF2-40B4-BE49-F238E27FC236}">
                  <a16:creationId xmlns:a16="http://schemas.microsoft.com/office/drawing/2014/main" id="{B5593F34-8B0E-4D34-9781-B594E2F5D7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1" name="Freeform: Shape 340">
              <a:extLst>
                <a:ext uri="{FF2B5EF4-FFF2-40B4-BE49-F238E27FC236}">
                  <a16:creationId xmlns:a16="http://schemas.microsoft.com/office/drawing/2014/main" id="{4428E4BB-2263-4D19-8254-C9B54B8565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9978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2" name="Freeform: Shape 341">
              <a:extLst>
                <a:ext uri="{FF2B5EF4-FFF2-40B4-BE49-F238E27FC236}">
                  <a16:creationId xmlns:a16="http://schemas.microsoft.com/office/drawing/2014/main" id="{2366216E-6EA2-4872-8370-C5EC22520F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9978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3" name="Freeform: Shape 342">
              <a:extLst>
                <a:ext uri="{FF2B5EF4-FFF2-40B4-BE49-F238E27FC236}">
                  <a16:creationId xmlns:a16="http://schemas.microsoft.com/office/drawing/2014/main" id="{D66F8E3F-BF33-4F99-A1F0-EB5885BF2C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659026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4" name="Freeform: Shape 343">
              <a:extLst>
                <a:ext uri="{FF2B5EF4-FFF2-40B4-BE49-F238E27FC236}">
                  <a16:creationId xmlns:a16="http://schemas.microsoft.com/office/drawing/2014/main" id="{EB506747-ED9D-43EA-BD67-DF7971849E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5" name="Freeform: Shape 344">
              <a:extLst>
                <a:ext uri="{FF2B5EF4-FFF2-40B4-BE49-F238E27FC236}">
                  <a16:creationId xmlns:a16="http://schemas.microsoft.com/office/drawing/2014/main" id="{AC803CE8-FFF7-40EA-AF62-102724C324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6" name="Freeform: Shape 345">
              <a:extLst>
                <a:ext uri="{FF2B5EF4-FFF2-40B4-BE49-F238E27FC236}">
                  <a16:creationId xmlns:a16="http://schemas.microsoft.com/office/drawing/2014/main" id="{7EF6FFCA-06CC-4395-AEB0-425719A42D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7" name="Freeform: Shape 346">
              <a:extLst>
                <a:ext uri="{FF2B5EF4-FFF2-40B4-BE49-F238E27FC236}">
                  <a16:creationId xmlns:a16="http://schemas.microsoft.com/office/drawing/2014/main" id="{0D95F285-AAC0-4F32-8665-2677878BD3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8" name="Freeform: Shape 347">
              <a:extLst>
                <a:ext uri="{FF2B5EF4-FFF2-40B4-BE49-F238E27FC236}">
                  <a16:creationId xmlns:a16="http://schemas.microsoft.com/office/drawing/2014/main" id="{8DFCCA2E-BF12-4D26-A5A4-A03387546A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9" name="Freeform: Shape 348">
              <a:extLst>
                <a:ext uri="{FF2B5EF4-FFF2-40B4-BE49-F238E27FC236}">
                  <a16:creationId xmlns:a16="http://schemas.microsoft.com/office/drawing/2014/main" id="{2ABEAC60-6AC3-4D6A-95F9-2E79F6BE00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718177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0" name="Freeform: Shape 349">
              <a:extLst>
                <a:ext uri="{FF2B5EF4-FFF2-40B4-BE49-F238E27FC236}">
                  <a16:creationId xmlns:a16="http://schemas.microsoft.com/office/drawing/2014/main" id="{FA6015B7-49FE-4729-B2F4-585F0F305F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1" name="Freeform: Shape 350">
              <a:extLst>
                <a:ext uri="{FF2B5EF4-FFF2-40B4-BE49-F238E27FC236}">
                  <a16:creationId xmlns:a16="http://schemas.microsoft.com/office/drawing/2014/main" id="{D611DEB1-76FE-4625-9449-88E52D15F4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2" name="Freeform: Shape 351">
              <a:extLst>
                <a:ext uri="{FF2B5EF4-FFF2-40B4-BE49-F238E27FC236}">
                  <a16:creationId xmlns:a16="http://schemas.microsoft.com/office/drawing/2014/main" id="{97F031C1-1AA7-4CA7-ADD3-E0577626E1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3" name="Freeform: Shape 352">
              <a:extLst>
                <a:ext uri="{FF2B5EF4-FFF2-40B4-BE49-F238E27FC236}">
                  <a16:creationId xmlns:a16="http://schemas.microsoft.com/office/drawing/2014/main" id="{96F5D0CB-22E6-4536-8403-F42527F31F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71817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4" name="Freeform: Shape 353">
              <a:extLst>
                <a:ext uri="{FF2B5EF4-FFF2-40B4-BE49-F238E27FC236}">
                  <a16:creationId xmlns:a16="http://schemas.microsoft.com/office/drawing/2014/main" id="{A32718AB-7401-4F66-9C77-E06C3CF7CD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71817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5" name="Freeform: Shape 354">
              <a:extLst>
                <a:ext uri="{FF2B5EF4-FFF2-40B4-BE49-F238E27FC236}">
                  <a16:creationId xmlns:a16="http://schemas.microsoft.com/office/drawing/2014/main" id="{85B6B5F1-D1E4-45A3-8117-348D02D2A3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2" y="3777419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6" name="Freeform: Shape 355">
              <a:extLst>
                <a:ext uri="{FF2B5EF4-FFF2-40B4-BE49-F238E27FC236}">
                  <a16:creationId xmlns:a16="http://schemas.microsoft.com/office/drawing/2014/main" id="{534869FD-184C-42DB-B9DA-293DB67E5E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2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7" name="Freeform: Shape 356">
              <a:extLst>
                <a:ext uri="{FF2B5EF4-FFF2-40B4-BE49-F238E27FC236}">
                  <a16:creationId xmlns:a16="http://schemas.microsoft.com/office/drawing/2014/main" id="{A781504F-CAFD-4201-B288-8B4A809B43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8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8" name="Freeform: Shape 357">
              <a:extLst>
                <a:ext uri="{FF2B5EF4-FFF2-40B4-BE49-F238E27FC236}">
                  <a16:creationId xmlns:a16="http://schemas.microsoft.com/office/drawing/2014/main" id="{D9FC8348-2BA6-4631-8AA7-D63CD898C5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4" y="3777383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9" name="Freeform: Shape 358">
              <a:extLst>
                <a:ext uri="{FF2B5EF4-FFF2-40B4-BE49-F238E27FC236}">
                  <a16:creationId xmlns:a16="http://schemas.microsoft.com/office/drawing/2014/main" id="{C1AF95A2-64EA-45E2-A43B-1EBD569109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87" y="377742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0" name="Freeform: Shape 359">
              <a:extLst>
                <a:ext uri="{FF2B5EF4-FFF2-40B4-BE49-F238E27FC236}">
                  <a16:creationId xmlns:a16="http://schemas.microsoft.com/office/drawing/2014/main" id="{CFC80050-240D-434A-BFCB-DE4DA4FAFB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4" y="37774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E9EE65-B065-B02B-A171-E37C6A0CC3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77270" y="1130846"/>
            <a:ext cx="4974771" cy="4351338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Facts of the case; Dad/ widow and son. Father no mortgage. Claim by daughter/ deed of 80 to dad and 20 to son.  </a:t>
            </a:r>
          </a:p>
          <a:p>
            <a:endParaRPr lang="en-GB">
              <a:solidFill>
                <a:schemeClr val="bg1"/>
              </a:solidFill>
            </a:endParaRPr>
          </a:p>
          <a:p>
            <a:endParaRPr lang="en-GB">
              <a:solidFill>
                <a:schemeClr val="bg1"/>
              </a:solidFill>
            </a:endParaRPr>
          </a:p>
          <a:p>
            <a:r>
              <a:rPr lang="en-GB">
                <a:solidFill>
                  <a:schemeClr val="bg1"/>
                </a:solidFill>
              </a:rPr>
              <a:t>Outcome of the case; Presumption rebutted. </a:t>
            </a:r>
          </a:p>
        </p:txBody>
      </p:sp>
    </p:spTree>
    <p:extLst>
      <p:ext uri="{BB962C8B-B14F-4D97-AF65-F5344CB8AC3E}">
        <p14:creationId xmlns:p14="http://schemas.microsoft.com/office/powerpoint/2010/main" val="410225654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677BAFB-3BD3-41BB-9107-FAE224AE21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E6823A9B-C188-42D4-847C-3AD928DB14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42784" y="253140"/>
            <a:ext cx="6184555" cy="6184555"/>
          </a:xfrm>
          <a:prstGeom prst="ellipse">
            <a:avLst/>
          </a:pr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34B557F3-1A0C-4749-A6DB-EAC082DF3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24848" y="253140"/>
            <a:ext cx="6184555" cy="6184555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accent3"/>
              </a:solidFill>
            </a:endParaRPr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55D55AA6-3751-494F-868A-DCEDC5CE82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03723" y="136525"/>
            <a:ext cx="6184555" cy="6184555"/>
          </a:xfrm>
          <a:prstGeom prst="ellipse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AE0B2C5D-A641-EA7F-F6A4-6D39B4DADD4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581400" y="965580"/>
            <a:ext cx="5204489" cy="3160593"/>
          </a:xfrm>
        </p:spPr>
        <p:txBody>
          <a:bodyPr>
            <a:normAutofit/>
          </a:bodyPr>
          <a:lstStyle/>
          <a:p>
            <a:r>
              <a:rPr lang="en-GB" sz="5400" b="1" i="1" u="sng" dirty="0">
                <a:solidFill>
                  <a:schemeClr val="bg1"/>
                </a:solidFill>
              </a:rPr>
              <a:t>Constructive trust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FF6088A4-6B80-62CD-546E-CC47AAD1DC5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820817" y="4409960"/>
            <a:ext cx="4508641" cy="1116414"/>
          </a:xfrm>
        </p:spPr>
        <p:txBody>
          <a:bodyPr>
            <a:normAutofit/>
          </a:bodyPr>
          <a:lstStyle/>
          <a:p>
            <a:r>
              <a:rPr lang="en-GB" sz="2000" dirty="0">
                <a:solidFill>
                  <a:schemeClr val="bg1"/>
                </a:solidFill>
              </a:rPr>
              <a:t>Lecture answers!</a:t>
            </a:r>
          </a:p>
        </p:txBody>
      </p:sp>
      <p:sp>
        <p:nvSpPr>
          <p:cNvPr id="18" name="Graphic 212">
            <a:extLst>
              <a:ext uri="{FF2B5EF4-FFF2-40B4-BE49-F238E27FC236}">
                <a16:creationId xmlns:a16="http://schemas.microsoft.com/office/drawing/2014/main" id="{4D4C00DC-4DC6-4CD2-9E31-F17E6CEBC5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56275" y="975977"/>
            <a:ext cx="413564" cy="413564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>
              <a:solidFill>
                <a:schemeClr val="lt1"/>
              </a:solidFill>
            </a:endParaRPr>
          </a:p>
        </p:txBody>
      </p:sp>
      <p:sp>
        <p:nvSpPr>
          <p:cNvPr id="20" name="Graphic 212">
            <a:extLst>
              <a:ext uri="{FF2B5EF4-FFF2-40B4-BE49-F238E27FC236}">
                <a16:creationId xmlns:a16="http://schemas.microsoft.com/office/drawing/2014/main" id="{D82AB1B2-7970-42CF-8BF5-567C69E9FF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56275" y="975977"/>
            <a:ext cx="413564" cy="413564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>
              <a:solidFill>
                <a:schemeClr val="lt1"/>
              </a:solidFill>
            </a:endParaRPr>
          </a:p>
        </p:txBody>
      </p:sp>
      <p:grpSp>
        <p:nvGrpSpPr>
          <p:cNvPr id="22" name="Graphic 190">
            <a:extLst>
              <a:ext uri="{FF2B5EF4-FFF2-40B4-BE49-F238E27FC236}">
                <a16:creationId xmlns:a16="http://schemas.microsoft.com/office/drawing/2014/main" id="{66FB5A75-BDE2-4F12-A95B-C48788A76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080947" y="1755501"/>
            <a:ext cx="1598829" cy="531293"/>
            <a:chOff x="2504802" y="1755501"/>
            <a:chExt cx="1598829" cy="531293"/>
          </a:xfrm>
          <a:solidFill>
            <a:schemeClr val="bg1"/>
          </a:solidFill>
        </p:grpSpPr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DC86CBC8-A814-4C0C-A287-7C549693D2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2113855"/>
              <a:ext cx="1598614" cy="172939"/>
            </a:xfrm>
            <a:custGeom>
              <a:avLst/>
              <a:gdLst>
                <a:gd name="connsiteX0" fmla="*/ 1248648 w 1598614"/>
                <a:gd name="connsiteY0" fmla="*/ 172939 h 172939"/>
                <a:gd name="connsiteX1" fmla="*/ 1123031 w 1598614"/>
                <a:gd name="connsiteY1" fmla="*/ 92708 h 172939"/>
                <a:gd name="connsiteX2" fmla="*/ 1024085 w 1598614"/>
                <a:gd name="connsiteY2" fmla="*/ 29469 h 172939"/>
                <a:gd name="connsiteX3" fmla="*/ 925140 w 1598614"/>
                <a:gd name="connsiteY3" fmla="*/ 92708 h 172939"/>
                <a:gd name="connsiteX4" fmla="*/ 799522 w 1598614"/>
                <a:gd name="connsiteY4" fmla="*/ 172939 h 172939"/>
                <a:gd name="connsiteX5" fmla="*/ 799522 w 1598614"/>
                <a:gd name="connsiteY5" fmla="*/ 172939 h 172939"/>
                <a:gd name="connsiteX6" fmla="*/ 673905 w 1598614"/>
                <a:gd name="connsiteY6" fmla="*/ 92708 h 172939"/>
                <a:gd name="connsiteX7" fmla="*/ 574959 w 1598614"/>
                <a:gd name="connsiteY7" fmla="*/ 29469 h 172939"/>
                <a:gd name="connsiteX8" fmla="*/ 476014 w 1598614"/>
                <a:gd name="connsiteY8" fmla="*/ 92708 h 172939"/>
                <a:gd name="connsiteX9" fmla="*/ 350396 w 1598614"/>
                <a:gd name="connsiteY9" fmla="*/ 172939 h 172939"/>
                <a:gd name="connsiteX10" fmla="*/ 224778 w 1598614"/>
                <a:gd name="connsiteY10" fmla="*/ 92708 h 172939"/>
                <a:gd name="connsiteX11" fmla="*/ 125833 w 1598614"/>
                <a:gd name="connsiteY11" fmla="*/ 29469 h 172939"/>
                <a:gd name="connsiteX12" fmla="*/ 26887 w 1598614"/>
                <a:gd name="connsiteY12" fmla="*/ 92708 h 172939"/>
                <a:gd name="connsiteX13" fmla="*/ 0 w 1598614"/>
                <a:gd name="connsiteY13" fmla="*/ 80232 h 172939"/>
                <a:gd name="connsiteX14" fmla="*/ 125618 w 1598614"/>
                <a:gd name="connsiteY14" fmla="*/ 0 h 172939"/>
                <a:gd name="connsiteX15" fmla="*/ 251235 w 1598614"/>
                <a:gd name="connsiteY15" fmla="*/ 80232 h 172939"/>
                <a:gd name="connsiteX16" fmla="*/ 350181 w 1598614"/>
                <a:gd name="connsiteY16" fmla="*/ 143471 h 172939"/>
                <a:gd name="connsiteX17" fmla="*/ 449126 w 1598614"/>
                <a:gd name="connsiteY17" fmla="*/ 80232 h 172939"/>
                <a:gd name="connsiteX18" fmla="*/ 574744 w 1598614"/>
                <a:gd name="connsiteY18" fmla="*/ 0 h 172939"/>
                <a:gd name="connsiteX19" fmla="*/ 700362 w 1598614"/>
                <a:gd name="connsiteY19" fmla="*/ 80232 h 172939"/>
                <a:gd name="connsiteX20" fmla="*/ 799307 w 1598614"/>
                <a:gd name="connsiteY20" fmla="*/ 143471 h 172939"/>
                <a:gd name="connsiteX21" fmla="*/ 799307 w 1598614"/>
                <a:gd name="connsiteY21" fmla="*/ 143471 h 172939"/>
                <a:gd name="connsiteX22" fmla="*/ 898253 w 1598614"/>
                <a:gd name="connsiteY22" fmla="*/ 80232 h 172939"/>
                <a:gd name="connsiteX23" fmla="*/ 1023870 w 1598614"/>
                <a:gd name="connsiteY23" fmla="*/ 0 h 172939"/>
                <a:gd name="connsiteX24" fmla="*/ 1149488 w 1598614"/>
                <a:gd name="connsiteY24" fmla="*/ 80232 h 172939"/>
                <a:gd name="connsiteX25" fmla="*/ 1248433 w 1598614"/>
                <a:gd name="connsiteY25" fmla="*/ 143471 h 172939"/>
                <a:gd name="connsiteX26" fmla="*/ 1347379 w 1598614"/>
                <a:gd name="connsiteY26" fmla="*/ 80232 h 172939"/>
                <a:gd name="connsiteX27" fmla="*/ 1472997 w 1598614"/>
                <a:gd name="connsiteY27" fmla="*/ 0 h 172939"/>
                <a:gd name="connsiteX28" fmla="*/ 1598614 w 1598614"/>
                <a:gd name="connsiteY28" fmla="*/ 80232 h 172939"/>
                <a:gd name="connsiteX29" fmla="*/ 1571942 w 1598614"/>
                <a:gd name="connsiteY29" fmla="*/ 92708 h 172939"/>
                <a:gd name="connsiteX30" fmla="*/ 1472997 w 1598614"/>
                <a:gd name="connsiteY30" fmla="*/ 29469 h 172939"/>
                <a:gd name="connsiteX31" fmla="*/ 1374051 w 1598614"/>
                <a:gd name="connsiteY31" fmla="*/ 92708 h 172939"/>
                <a:gd name="connsiteX32" fmla="*/ 1248648 w 1598614"/>
                <a:gd name="connsiteY32" fmla="*/ 172939 h 1729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614" h="172939">
                  <a:moveTo>
                    <a:pt x="1248648" y="172939"/>
                  </a:moveTo>
                  <a:cubicBezTo>
                    <a:pt x="1194229" y="172939"/>
                    <a:pt x="1146046" y="142180"/>
                    <a:pt x="1123031" y="92708"/>
                  </a:cubicBezTo>
                  <a:cubicBezTo>
                    <a:pt x="1104962" y="53775"/>
                    <a:pt x="1067105" y="29469"/>
                    <a:pt x="1024085" y="29469"/>
                  </a:cubicBezTo>
                  <a:cubicBezTo>
                    <a:pt x="981066" y="29469"/>
                    <a:pt x="943208" y="53775"/>
                    <a:pt x="925140" y="92708"/>
                  </a:cubicBezTo>
                  <a:cubicBezTo>
                    <a:pt x="902124" y="142180"/>
                    <a:pt x="853942" y="172939"/>
                    <a:pt x="799522" y="172939"/>
                  </a:cubicBezTo>
                  <a:cubicBezTo>
                    <a:pt x="799522" y="172939"/>
                    <a:pt x="799522" y="172939"/>
                    <a:pt x="799522" y="172939"/>
                  </a:cubicBezTo>
                  <a:cubicBezTo>
                    <a:pt x="744887" y="172939"/>
                    <a:pt x="696920" y="142180"/>
                    <a:pt x="673905" y="92708"/>
                  </a:cubicBezTo>
                  <a:cubicBezTo>
                    <a:pt x="655836" y="53775"/>
                    <a:pt x="617979" y="29469"/>
                    <a:pt x="574959" y="29469"/>
                  </a:cubicBezTo>
                  <a:cubicBezTo>
                    <a:pt x="531939" y="29469"/>
                    <a:pt x="494082" y="53775"/>
                    <a:pt x="476014" y="92708"/>
                  </a:cubicBezTo>
                  <a:cubicBezTo>
                    <a:pt x="452998" y="142180"/>
                    <a:pt x="405031" y="172939"/>
                    <a:pt x="350396" y="172939"/>
                  </a:cubicBezTo>
                  <a:cubicBezTo>
                    <a:pt x="295976" y="172939"/>
                    <a:pt x="247794" y="142180"/>
                    <a:pt x="224778" y="92708"/>
                  </a:cubicBezTo>
                  <a:cubicBezTo>
                    <a:pt x="206710" y="53775"/>
                    <a:pt x="168853" y="29469"/>
                    <a:pt x="125833" y="29469"/>
                  </a:cubicBezTo>
                  <a:cubicBezTo>
                    <a:pt x="82813" y="29469"/>
                    <a:pt x="44956" y="53775"/>
                    <a:pt x="26887" y="92708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268" y="30759"/>
                    <a:pt x="969235" y="0"/>
                    <a:pt x="1023870" y="0"/>
                  </a:cubicBezTo>
                  <a:cubicBezTo>
                    <a:pt x="1078505" y="0"/>
                    <a:pt x="1126472" y="30759"/>
                    <a:pt x="1149488" y="80232"/>
                  </a:cubicBezTo>
                  <a:cubicBezTo>
                    <a:pt x="1167556" y="119165"/>
                    <a:pt x="1205414" y="143471"/>
                    <a:pt x="1248433" y="143471"/>
                  </a:cubicBezTo>
                  <a:cubicBezTo>
                    <a:pt x="1291453" y="143471"/>
                    <a:pt x="1329311" y="119165"/>
                    <a:pt x="1347379" y="80232"/>
                  </a:cubicBezTo>
                  <a:cubicBezTo>
                    <a:pt x="1370394" y="30759"/>
                    <a:pt x="1418361" y="0"/>
                    <a:pt x="1472997" y="0"/>
                  </a:cubicBezTo>
                  <a:cubicBezTo>
                    <a:pt x="1527632" y="0"/>
                    <a:pt x="1575814" y="30759"/>
                    <a:pt x="1598614" y="80232"/>
                  </a:cubicBezTo>
                  <a:lnTo>
                    <a:pt x="1571942" y="92708"/>
                  </a:lnTo>
                  <a:cubicBezTo>
                    <a:pt x="1553874" y="53775"/>
                    <a:pt x="1515801" y="29469"/>
                    <a:pt x="1472997" y="29469"/>
                  </a:cubicBezTo>
                  <a:cubicBezTo>
                    <a:pt x="1429977" y="29469"/>
                    <a:pt x="1392119" y="53775"/>
                    <a:pt x="1374051" y="92708"/>
                  </a:cubicBezTo>
                  <a:cubicBezTo>
                    <a:pt x="1351251" y="142180"/>
                    <a:pt x="1303069" y="172939"/>
                    <a:pt x="1248648" y="172939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6AA52F4F-14E6-402F-A196-668B9CA9BC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1755501"/>
              <a:ext cx="1598829" cy="172724"/>
            </a:xfrm>
            <a:custGeom>
              <a:avLst/>
              <a:gdLst>
                <a:gd name="connsiteX0" fmla="*/ 1248648 w 1598829"/>
                <a:gd name="connsiteY0" fmla="*/ 172724 h 172724"/>
                <a:gd name="connsiteX1" fmla="*/ 1123031 w 1598829"/>
                <a:gd name="connsiteY1" fmla="*/ 92492 h 172724"/>
                <a:gd name="connsiteX2" fmla="*/ 1024085 w 1598829"/>
                <a:gd name="connsiteY2" fmla="*/ 29253 h 172724"/>
                <a:gd name="connsiteX3" fmla="*/ 925140 w 1598829"/>
                <a:gd name="connsiteY3" fmla="*/ 92492 h 172724"/>
                <a:gd name="connsiteX4" fmla="*/ 799522 w 1598829"/>
                <a:gd name="connsiteY4" fmla="*/ 172724 h 172724"/>
                <a:gd name="connsiteX5" fmla="*/ 799522 w 1598829"/>
                <a:gd name="connsiteY5" fmla="*/ 172724 h 172724"/>
                <a:gd name="connsiteX6" fmla="*/ 673905 w 1598829"/>
                <a:gd name="connsiteY6" fmla="*/ 92492 h 172724"/>
                <a:gd name="connsiteX7" fmla="*/ 574959 w 1598829"/>
                <a:gd name="connsiteY7" fmla="*/ 29253 h 172724"/>
                <a:gd name="connsiteX8" fmla="*/ 476014 w 1598829"/>
                <a:gd name="connsiteY8" fmla="*/ 92492 h 172724"/>
                <a:gd name="connsiteX9" fmla="*/ 350396 w 1598829"/>
                <a:gd name="connsiteY9" fmla="*/ 172724 h 172724"/>
                <a:gd name="connsiteX10" fmla="*/ 224778 w 1598829"/>
                <a:gd name="connsiteY10" fmla="*/ 92492 h 172724"/>
                <a:gd name="connsiteX11" fmla="*/ 125833 w 1598829"/>
                <a:gd name="connsiteY11" fmla="*/ 29253 h 172724"/>
                <a:gd name="connsiteX12" fmla="*/ 26887 w 1598829"/>
                <a:gd name="connsiteY12" fmla="*/ 92492 h 172724"/>
                <a:gd name="connsiteX13" fmla="*/ 0 w 1598829"/>
                <a:gd name="connsiteY13" fmla="*/ 80232 h 172724"/>
                <a:gd name="connsiteX14" fmla="*/ 125618 w 1598829"/>
                <a:gd name="connsiteY14" fmla="*/ 0 h 172724"/>
                <a:gd name="connsiteX15" fmla="*/ 251235 w 1598829"/>
                <a:gd name="connsiteY15" fmla="*/ 80232 h 172724"/>
                <a:gd name="connsiteX16" fmla="*/ 350181 w 1598829"/>
                <a:gd name="connsiteY16" fmla="*/ 143471 h 172724"/>
                <a:gd name="connsiteX17" fmla="*/ 449126 w 1598829"/>
                <a:gd name="connsiteY17" fmla="*/ 80232 h 172724"/>
                <a:gd name="connsiteX18" fmla="*/ 574744 w 1598829"/>
                <a:gd name="connsiteY18" fmla="*/ 0 h 172724"/>
                <a:gd name="connsiteX19" fmla="*/ 700362 w 1598829"/>
                <a:gd name="connsiteY19" fmla="*/ 80232 h 172724"/>
                <a:gd name="connsiteX20" fmla="*/ 799307 w 1598829"/>
                <a:gd name="connsiteY20" fmla="*/ 143471 h 172724"/>
                <a:gd name="connsiteX21" fmla="*/ 799307 w 1598829"/>
                <a:gd name="connsiteY21" fmla="*/ 143471 h 172724"/>
                <a:gd name="connsiteX22" fmla="*/ 898253 w 1598829"/>
                <a:gd name="connsiteY22" fmla="*/ 80232 h 172724"/>
                <a:gd name="connsiteX23" fmla="*/ 1024085 w 1598829"/>
                <a:gd name="connsiteY23" fmla="*/ 0 h 172724"/>
                <a:gd name="connsiteX24" fmla="*/ 1149703 w 1598829"/>
                <a:gd name="connsiteY24" fmla="*/ 80232 h 172724"/>
                <a:gd name="connsiteX25" fmla="*/ 1248648 w 1598829"/>
                <a:gd name="connsiteY25" fmla="*/ 143471 h 172724"/>
                <a:gd name="connsiteX26" fmla="*/ 1347594 w 1598829"/>
                <a:gd name="connsiteY26" fmla="*/ 80232 h 172724"/>
                <a:gd name="connsiteX27" fmla="*/ 1473212 w 1598829"/>
                <a:gd name="connsiteY27" fmla="*/ 0 h 172724"/>
                <a:gd name="connsiteX28" fmla="*/ 1598829 w 1598829"/>
                <a:gd name="connsiteY28" fmla="*/ 80232 h 172724"/>
                <a:gd name="connsiteX29" fmla="*/ 1572157 w 1598829"/>
                <a:gd name="connsiteY29" fmla="*/ 92492 h 172724"/>
                <a:gd name="connsiteX30" fmla="*/ 1473212 w 1598829"/>
                <a:gd name="connsiteY30" fmla="*/ 29253 h 172724"/>
                <a:gd name="connsiteX31" fmla="*/ 1374266 w 1598829"/>
                <a:gd name="connsiteY31" fmla="*/ 92492 h 172724"/>
                <a:gd name="connsiteX32" fmla="*/ 1248648 w 1598829"/>
                <a:gd name="connsiteY32" fmla="*/ 172724 h 172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829" h="172724">
                  <a:moveTo>
                    <a:pt x="1248648" y="172724"/>
                  </a:moveTo>
                  <a:cubicBezTo>
                    <a:pt x="1194229" y="172724"/>
                    <a:pt x="1146046" y="141965"/>
                    <a:pt x="1123031" y="92492"/>
                  </a:cubicBezTo>
                  <a:cubicBezTo>
                    <a:pt x="1104962" y="53560"/>
                    <a:pt x="1067105" y="29253"/>
                    <a:pt x="1024085" y="29253"/>
                  </a:cubicBezTo>
                  <a:cubicBezTo>
                    <a:pt x="981066" y="29253"/>
                    <a:pt x="943208" y="53560"/>
                    <a:pt x="925140" y="92492"/>
                  </a:cubicBezTo>
                  <a:cubicBezTo>
                    <a:pt x="902124" y="141965"/>
                    <a:pt x="853942" y="172724"/>
                    <a:pt x="799522" y="172724"/>
                  </a:cubicBezTo>
                  <a:cubicBezTo>
                    <a:pt x="799522" y="172724"/>
                    <a:pt x="799522" y="172724"/>
                    <a:pt x="799522" y="172724"/>
                  </a:cubicBezTo>
                  <a:cubicBezTo>
                    <a:pt x="744887" y="172724"/>
                    <a:pt x="696920" y="141965"/>
                    <a:pt x="673905" y="92492"/>
                  </a:cubicBezTo>
                  <a:cubicBezTo>
                    <a:pt x="655836" y="53560"/>
                    <a:pt x="617979" y="29253"/>
                    <a:pt x="574959" y="29253"/>
                  </a:cubicBezTo>
                  <a:cubicBezTo>
                    <a:pt x="531939" y="29253"/>
                    <a:pt x="494082" y="53560"/>
                    <a:pt x="476014" y="92492"/>
                  </a:cubicBezTo>
                  <a:cubicBezTo>
                    <a:pt x="452998" y="141965"/>
                    <a:pt x="405031" y="172724"/>
                    <a:pt x="350396" y="172724"/>
                  </a:cubicBezTo>
                  <a:cubicBezTo>
                    <a:pt x="295976" y="172724"/>
                    <a:pt x="247794" y="141965"/>
                    <a:pt x="224778" y="92492"/>
                  </a:cubicBezTo>
                  <a:cubicBezTo>
                    <a:pt x="206710" y="53560"/>
                    <a:pt x="168853" y="29253"/>
                    <a:pt x="125833" y="29253"/>
                  </a:cubicBezTo>
                  <a:cubicBezTo>
                    <a:pt x="82813" y="29253"/>
                    <a:pt x="44956" y="53560"/>
                    <a:pt x="26887" y="92492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483" y="30759"/>
                    <a:pt x="969450" y="0"/>
                    <a:pt x="1024085" y="0"/>
                  </a:cubicBezTo>
                  <a:cubicBezTo>
                    <a:pt x="1078720" y="0"/>
                    <a:pt x="1126688" y="30759"/>
                    <a:pt x="1149703" y="80232"/>
                  </a:cubicBezTo>
                  <a:cubicBezTo>
                    <a:pt x="1167771" y="119165"/>
                    <a:pt x="1205629" y="143471"/>
                    <a:pt x="1248648" y="143471"/>
                  </a:cubicBezTo>
                  <a:cubicBezTo>
                    <a:pt x="1291668" y="143471"/>
                    <a:pt x="1329526" y="119165"/>
                    <a:pt x="1347594" y="80232"/>
                  </a:cubicBezTo>
                  <a:cubicBezTo>
                    <a:pt x="1370610" y="30759"/>
                    <a:pt x="1418792" y="0"/>
                    <a:pt x="1473212" y="0"/>
                  </a:cubicBezTo>
                  <a:cubicBezTo>
                    <a:pt x="1527847" y="0"/>
                    <a:pt x="1576029" y="30759"/>
                    <a:pt x="1598829" y="80232"/>
                  </a:cubicBezTo>
                  <a:lnTo>
                    <a:pt x="1572157" y="92492"/>
                  </a:lnTo>
                  <a:cubicBezTo>
                    <a:pt x="1554089" y="53560"/>
                    <a:pt x="1516016" y="29253"/>
                    <a:pt x="1473212" y="29253"/>
                  </a:cubicBezTo>
                  <a:cubicBezTo>
                    <a:pt x="1430192" y="29253"/>
                    <a:pt x="1392335" y="53560"/>
                    <a:pt x="1374266" y="92492"/>
                  </a:cubicBezTo>
                  <a:cubicBezTo>
                    <a:pt x="1351251" y="141965"/>
                    <a:pt x="1303069" y="172724"/>
                    <a:pt x="1248648" y="172724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26" name="Oval 25">
            <a:extLst>
              <a:ext uri="{FF2B5EF4-FFF2-40B4-BE49-F238E27FC236}">
                <a16:creationId xmlns:a16="http://schemas.microsoft.com/office/drawing/2014/main" id="{C10FB9CA-E7FA-462C-B537-F1224ED1AC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19820" y="4236107"/>
            <a:ext cx="510988" cy="510988"/>
          </a:xfrm>
          <a:prstGeom prst="ellipse">
            <a:avLst/>
          </a:pr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8" name="Oval 27">
            <a:extLst>
              <a:ext uri="{FF2B5EF4-FFF2-40B4-BE49-F238E27FC236}">
                <a16:creationId xmlns:a16="http://schemas.microsoft.com/office/drawing/2014/main" id="{D8469AE7-A75B-4F37-850B-EF5974ABED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19820" y="4236107"/>
            <a:ext cx="510988" cy="510988"/>
          </a:xfrm>
          <a:prstGeom prst="ellipse">
            <a:avLst/>
          </a:pr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grpSp>
        <p:nvGrpSpPr>
          <p:cNvPr id="30" name="Graphic 4">
            <a:extLst>
              <a:ext uri="{FF2B5EF4-FFF2-40B4-BE49-F238E27FC236}">
                <a16:creationId xmlns:a16="http://schemas.microsoft.com/office/drawing/2014/main" id="{63301095-70B2-49AA-8DA9-A35629AD62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597506" y="4175798"/>
            <a:ext cx="1861486" cy="1861665"/>
            <a:chOff x="5734053" y="3067000"/>
            <a:chExt cx="724484" cy="724549"/>
          </a:xfrm>
          <a:solidFill>
            <a:schemeClr val="bg1"/>
          </a:solidFill>
        </p:grpSpPr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D218E08C-0BEA-45C2-8C09-4141DDDA00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55" y="3067000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232F6090-14E0-44C6-B9FC-C91047BCDC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300" y="3067000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FDB9402B-335C-4892-9E7C-C400E95BE0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50" y="3067000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E7A4371D-4448-409A-93F3-0C92E3EBDC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95" y="3067000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780149CB-4B8F-4FD1-AC5E-25670C9EA0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46" y="3067000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92D49A1A-35B0-4620-9D1E-A782A0E978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92" y="3067000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AFF46F08-B1E4-44C1-BD4A-4191D6EAD9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42" y="3067000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8DB16610-3D81-4E5C-850D-5D1245C0DC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55" y="3126244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E05501B2-83AC-4299-BE5A-8CA16B4089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300" y="312624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07CF1B90-3B3A-403E-A94F-8B82945D07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50" y="312624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56A1CBA9-4AC1-4C42-9429-3FF31DF282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95" y="312624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21318D9B-FD39-402A-ADFA-0E6CC789A7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46" y="312624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333FB08F-B346-47C0-A7CD-1DE53E6C0D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91" y="312624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8 w 14097"/>
                <a:gd name="connsiteY1" fmla="*/ 14097 h 14097"/>
                <a:gd name="connsiteX2" fmla="*/ 0 w 14097"/>
                <a:gd name="connsiteY2" fmla="*/ 7049 h 14097"/>
                <a:gd name="connsiteX3" fmla="*/ 7048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893AD6F2-6408-4A8E-9749-CB7388EF3D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42" y="312624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715D9D2F-1568-4BE3-A54A-69F52492B0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55" y="3185393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9AB547A7-0D80-491F-98B4-C6B7CC4FC4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300" y="3185393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7E2693CD-DAF5-4B26-9A2F-17673BF318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50" y="318539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A96EEE12-952A-4693-B161-D7071D6010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95" y="318539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F4228DCC-1611-4BDC-90AA-231F67EB11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46" y="318539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DA163C3C-D3DF-461F-B6A8-90C7C227D1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92" y="3185393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4D021D29-2980-41C3-AB83-DA93C105BC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42" y="318539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AC09C1FA-1A9D-49A7-9D73-8B777140A3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55" y="3244637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0B8D8CD4-7B9B-48A5-BC59-0CB859354F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300" y="3244635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224D0A27-A8B0-4020-9399-24127726E6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50" y="3244635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168E8EBA-9F8C-4650-B9BE-38A0A56BCF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95" y="3244635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6A460BB3-2605-4AA2-AE1D-B9FB61EBF2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46" y="3244635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1E2E38EE-DBBE-4CC1-9498-E7193E1B28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91" y="3244637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BF191D5C-7D2A-4408-A8F2-389D2360F9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42" y="3244635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08F7193B-B379-4921-9F17-1841D50611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55" y="3303786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B4C5E53C-6003-4F74-B1CA-C7EA1E4993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300" y="3303786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CB97B2B1-1CF5-46A5-940D-AB8F57F590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50" y="330378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0783F4F1-D8CE-4453-B79B-AD976E272C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95" y="330378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06A7A4C9-F24F-4F00-A2FA-29E788A091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46" y="330378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EB694A32-59D6-46E3-8CE4-E4C485C2CB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91" y="3303786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983EBB4C-28FF-41C6-90D6-5F30FC0868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42" y="330378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0707659D-8AE9-49B5-AB29-ECC099F495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55" y="3363031"/>
              <a:ext cx="14192" cy="14097"/>
            </a:xfrm>
            <a:custGeom>
              <a:avLst/>
              <a:gdLst>
                <a:gd name="connsiteX0" fmla="*/ 14192 w 14192"/>
                <a:gd name="connsiteY0" fmla="*/ 7048 h 14097"/>
                <a:gd name="connsiteX1" fmla="*/ 7144 w 14192"/>
                <a:gd name="connsiteY1" fmla="*/ 14097 h 14097"/>
                <a:gd name="connsiteX2" fmla="*/ 0 w 14192"/>
                <a:gd name="connsiteY2" fmla="*/ 7048 h 14097"/>
                <a:gd name="connsiteX3" fmla="*/ 7049 w 14192"/>
                <a:gd name="connsiteY3" fmla="*/ 0 h 14097"/>
                <a:gd name="connsiteX4" fmla="*/ 14192 w 14192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5C987ECC-9573-46EA-9C4A-7C3CAE3938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300" y="3363029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8" name="Freeform: Shape 67">
              <a:extLst>
                <a:ext uri="{FF2B5EF4-FFF2-40B4-BE49-F238E27FC236}">
                  <a16:creationId xmlns:a16="http://schemas.microsoft.com/office/drawing/2014/main" id="{4DAF6708-18C2-4082-B024-6CEA32AE01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50" y="336302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id="{72CBB5AE-39E2-4D9B-A834-64D31B0032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95" y="336302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4592DE98-77BF-4E8E-AEB4-1934207BAE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46" y="336302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5AF5D9A0-BA94-4D2B-8479-26C55355B6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91" y="3363031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8 w 14097"/>
                <a:gd name="connsiteY1" fmla="*/ 14097 h 14097"/>
                <a:gd name="connsiteX2" fmla="*/ 0 w 14097"/>
                <a:gd name="connsiteY2" fmla="*/ 7048 h 14097"/>
                <a:gd name="connsiteX3" fmla="*/ 7048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2" name="Freeform: Shape 71">
              <a:extLst>
                <a:ext uri="{FF2B5EF4-FFF2-40B4-BE49-F238E27FC236}">
                  <a16:creationId xmlns:a16="http://schemas.microsoft.com/office/drawing/2014/main" id="{2CAA6A8E-7ACF-4EF7-AAD6-734A009DCF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42" y="336302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D3DD3695-F212-4BAD-BBB3-EC1F624740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55" y="3422181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AB1B3ECB-7594-4C5C-B62B-E686C0A89E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300" y="3422181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5EE54C3C-D9E5-4782-B8F6-058EB2D63E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50" y="34221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EAE78EEE-DC43-44E1-AB47-ACB80F94B1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95" y="34221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847D67EF-1141-4582-866E-FE02FB2360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46" y="34221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99ECC931-60A1-4628-A34B-4B68DA3CC2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91" y="3422181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A587D2BE-3417-44AE-BEEF-57F88CECB4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42" y="34221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FCEB2ED3-A08D-4286-B75D-893289F3F3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87" y="3067000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6953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7C7DB7BB-8173-4377-85B0-032B7BDAB6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38" y="3067000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93EF69B4-3F48-4509-8BF8-926E23BC1D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83" y="3067000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9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id="{C1A86650-1EF5-46E3-885D-96985105A8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33" y="3067000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47EBBDE2-BD90-481F-A671-34E2186FB0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79" y="3067000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87DAF1CB-838D-4C5C-8FB7-76BF677FEB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9" y="3067000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64573DA8-D2F3-4644-AC79-83843615C4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87" y="3126241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41AB53B8-0D5C-44BD-A2A9-ABBF659E1F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38" y="312624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29B7FA60-B453-4877-8D47-CA1209DF91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83" y="312624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7A6D2414-BCCC-40E8-B990-47642EFE96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33" y="312624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B0F37C2B-B7E6-420D-AD39-3AE4A2FBE9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79" y="3126240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F6417E45-D7FC-40B8-AD49-941B28D18C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9" y="3126242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92" name="Freeform: Shape 91">
              <a:extLst>
                <a:ext uri="{FF2B5EF4-FFF2-40B4-BE49-F238E27FC236}">
                  <a16:creationId xmlns:a16="http://schemas.microsoft.com/office/drawing/2014/main" id="{2A8D1963-0C59-476C-AAFA-A7AF4FF508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87" y="3185391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id="{6BE777A9-EC29-46FC-AD21-AC7FD89B13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38" y="318539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C63BA1CE-93FB-42C7-8381-765E500232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83" y="318539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95" name="Freeform: Shape 94">
              <a:extLst>
                <a:ext uri="{FF2B5EF4-FFF2-40B4-BE49-F238E27FC236}">
                  <a16:creationId xmlns:a16="http://schemas.microsoft.com/office/drawing/2014/main" id="{7F30F275-ADC8-4FD1-8B4B-673B37517B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33" y="318539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96" name="Freeform: Shape 95">
              <a:extLst>
                <a:ext uri="{FF2B5EF4-FFF2-40B4-BE49-F238E27FC236}">
                  <a16:creationId xmlns:a16="http://schemas.microsoft.com/office/drawing/2014/main" id="{DB20529C-F2DD-4607-8DEE-19A9329686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79" y="318539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97" name="Freeform: Shape 96">
              <a:extLst>
                <a:ext uri="{FF2B5EF4-FFF2-40B4-BE49-F238E27FC236}">
                  <a16:creationId xmlns:a16="http://schemas.microsoft.com/office/drawing/2014/main" id="{B8029A9A-DFF9-49CE-8CEE-95A6695F39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9" y="3185391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98" name="Freeform: Shape 97">
              <a:extLst>
                <a:ext uri="{FF2B5EF4-FFF2-40B4-BE49-F238E27FC236}">
                  <a16:creationId xmlns:a16="http://schemas.microsoft.com/office/drawing/2014/main" id="{6822C2EC-B05D-4CE6-9D59-164769D0ED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87" y="3244634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99" name="Freeform: Shape 98">
              <a:extLst>
                <a:ext uri="{FF2B5EF4-FFF2-40B4-BE49-F238E27FC236}">
                  <a16:creationId xmlns:a16="http://schemas.microsoft.com/office/drawing/2014/main" id="{53A0760F-F576-4A97-94AF-8BBE590844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38" y="3244634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00" name="Freeform: Shape 99">
              <a:extLst>
                <a:ext uri="{FF2B5EF4-FFF2-40B4-BE49-F238E27FC236}">
                  <a16:creationId xmlns:a16="http://schemas.microsoft.com/office/drawing/2014/main" id="{CA76721C-646A-4910-AD1A-BE6B67767C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83" y="3244634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01" name="Freeform: Shape 100">
              <a:extLst>
                <a:ext uri="{FF2B5EF4-FFF2-40B4-BE49-F238E27FC236}">
                  <a16:creationId xmlns:a16="http://schemas.microsoft.com/office/drawing/2014/main" id="{065D4766-CAEC-4074-A9E2-6110A12389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33" y="3244634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02" name="Freeform: Shape 101">
              <a:extLst>
                <a:ext uri="{FF2B5EF4-FFF2-40B4-BE49-F238E27FC236}">
                  <a16:creationId xmlns:a16="http://schemas.microsoft.com/office/drawing/2014/main" id="{4F1A0AC6-319D-49D8-A4FB-17A70E8E89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79" y="3244634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03" name="Freeform: Shape 102">
              <a:extLst>
                <a:ext uri="{FF2B5EF4-FFF2-40B4-BE49-F238E27FC236}">
                  <a16:creationId xmlns:a16="http://schemas.microsoft.com/office/drawing/2014/main" id="{79502B48-2B92-45BF-B9AC-1102B38078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9" y="324463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04" name="Freeform: Shape 103">
              <a:extLst>
                <a:ext uri="{FF2B5EF4-FFF2-40B4-BE49-F238E27FC236}">
                  <a16:creationId xmlns:a16="http://schemas.microsoft.com/office/drawing/2014/main" id="{6363AFA7-321F-431C-B2FD-ADCB4D24BD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87" y="3303786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05" name="Freeform: Shape 104">
              <a:extLst>
                <a:ext uri="{FF2B5EF4-FFF2-40B4-BE49-F238E27FC236}">
                  <a16:creationId xmlns:a16="http://schemas.microsoft.com/office/drawing/2014/main" id="{33EDDE1B-7379-4973-8CFD-F3C737104D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38" y="330378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06" name="Freeform: Shape 105">
              <a:extLst>
                <a:ext uri="{FF2B5EF4-FFF2-40B4-BE49-F238E27FC236}">
                  <a16:creationId xmlns:a16="http://schemas.microsoft.com/office/drawing/2014/main" id="{1F20B58A-2DB8-46B2-9E93-9C8C817DCD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83" y="330378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07" name="Freeform: Shape 106">
              <a:extLst>
                <a:ext uri="{FF2B5EF4-FFF2-40B4-BE49-F238E27FC236}">
                  <a16:creationId xmlns:a16="http://schemas.microsoft.com/office/drawing/2014/main" id="{A5A3EF12-3DA1-4505-A44B-1B96348873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33" y="330378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08" name="Freeform: Shape 107">
              <a:extLst>
                <a:ext uri="{FF2B5EF4-FFF2-40B4-BE49-F238E27FC236}">
                  <a16:creationId xmlns:a16="http://schemas.microsoft.com/office/drawing/2014/main" id="{5B08812B-9264-47E7-8EC8-1233869F6B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79" y="330378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09" name="Freeform: Shape 108">
              <a:extLst>
                <a:ext uri="{FF2B5EF4-FFF2-40B4-BE49-F238E27FC236}">
                  <a16:creationId xmlns:a16="http://schemas.microsoft.com/office/drawing/2014/main" id="{2A29F226-A243-410B-BEE4-EBA9DD76F8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9" y="330378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10" name="Freeform: Shape 109">
              <a:extLst>
                <a:ext uri="{FF2B5EF4-FFF2-40B4-BE49-F238E27FC236}">
                  <a16:creationId xmlns:a16="http://schemas.microsoft.com/office/drawing/2014/main" id="{9DF57348-F837-475C-A7AA-3C7210041E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87" y="3363028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11" name="Freeform: Shape 110">
              <a:extLst>
                <a:ext uri="{FF2B5EF4-FFF2-40B4-BE49-F238E27FC236}">
                  <a16:creationId xmlns:a16="http://schemas.microsoft.com/office/drawing/2014/main" id="{1E41B89A-9A45-4947-ADB0-9400400498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38" y="336302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12" name="Freeform: Shape 111">
              <a:extLst>
                <a:ext uri="{FF2B5EF4-FFF2-40B4-BE49-F238E27FC236}">
                  <a16:creationId xmlns:a16="http://schemas.microsoft.com/office/drawing/2014/main" id="{6C1F1525-32BC-46E1-84E6-C2BB88730B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83" y="336302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13" name="Freeform: Shape 112">
              <a:extLst>
                <a:ext uri="{FF2B5EF4-FFF2-40B4-BE49-F238E27FC236}">
                  <a16:creationId xmlns:a16="http://schemas.microsoft.com/office/drawing/2014/main" id="{C73A8972-BA44-40C6-B045-83E78C4D4A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33" y="336302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14" name="Freeform: Shape 113">
              <a:extLst>
                <a:ext uri="{FF2B5EF4-FFF2-40B4-BE49-F238E27FC236}">
                  <a16:creationId xmlns:a16="http://schemas.microsoft.com/office/drawing/2014/main" id="{C196E956-03D1-4F79-826A-A2F5E3DEF1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79" y="336302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15" name="Freeform: Shape 114">
              <a:extLst>
                <a:ext uri="{FF2B5EF4-FFF2-40B4-BE49-F238E27FC236}">
                  <a16:creationId xmlns:a16="http://schemas.microsoft.com/office/drawing/2014/main" id="{ADA7B07B-EAC8-4FA5-B14F-3ABF8BA7A2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9" y="3363029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16" name="Freeform: Shape 115">
              <a:extLst>
                <a:ext uri="{FF2B5EF4-FFF2-40B4-BE49-F238E27FC236}">
                  <a16:creationId xmlns:a16="http://schemas.microsoft.com/office/drawing/2014/main" id="{93C28672-FF9E-4FE0-AC47-2FDD26CD75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87" y="342217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17" name="Freeform: Shape 116">
              <a:extLst>
                <a:ext uri="{FF2B5EF4-FFF2-40B4-BE49-F238E27FC236}">
                  <a16:creationId xmlns:a16="http://schemas.microsoft.com/office/drawing/2014/main" id="{E347BAB3-EA9C-4ADD-AE5E-28F2E3C538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38" y="342217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18" name="Freeform: Shape 117">
              <a:extLst>
                <a:ext uri="{FF2B5EF4-FFF2-40B4-BE49-F238E27FC236}">
                  <a16:creationId xmlns:a16="http://schemas.microsoft.com/office/drawing/2014/main" id="{321920C4-EE31-4F03-A0D5-A280D3F4B1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83" y="342217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19" name="Freeform: Shape 118">
              <a:extLst>
                <a:ext uri="{FF2B5EF4-FFF2-40B4-BE49-F238E27FC236}">
                  <a16:creationId xmlns:a16="http://schemas.microsoft.com/office/drawing/2014/main" id="{6EBB3D05-4C78-4F10-8D03-8909DBCFB3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33" y="3422178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20" name="Freeform: Shape 119">
              <a:extLst>
                <a:ext uri="{FF2B5EF4-FFF2-40B4-BE49-F238E27FC236}">
                  <a16:creationId xmlns:a16="http://schemas.microsoft.com/office/drawing/2014/main" id="{FC65F531-84E4-463F-8791-EB6EDFA639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79" y="342218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21" name="Freeform: Shape 120">
              <a:extLst>
                <a:ext uri="{FF2B5EF4-FFF2-40B4-BE49-F238E27FC236}">
                  <a16:creationId xmlns:a16="http://schemas.microsoft.com/office/drawing/2014/main" id="{A63BB6A3-D482-43F2-9F5F-20E163CC44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9" y="34221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22" name="Freeform: Shape 121">
              <a:extLst>
                <a:ext uri="{FF2B5EF4-FFF2-40B4-BE49-F238E27FC236}">
                  <a16:creationId xmlns:a16="http://schemas.microsoft.com/office/drawing/2014/main" id="{ABDCCD34-EB5D-4194-8A28-1424E98AE4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55" y="3481330"/>
              <a:ext cx="14192" cy="14096"/>
            </a:xfrm>
            <a:custGeom>
              <a:avLst/>
              <a:gdLst>
                <a:gd name="connsiteX0" fmla="*/ 14192 w 14192"/>
                <a:gd name="connsiteY0" fmla="*/ 7049 h 14096"/>
                <a:gd name="connsiteX1" fmla="*/ 7144 w 14192"/>
                <a:gd name="connsiteY1" fmla="*/ 14097 h 14096"/>
                <a:gd name="connsiteX2" fmla="*/ 0 w 14192"/>
                <a:gd name="connsiteY2" fmla="*/ 7049 h 14096"/>
                <a:gd name="connsiteX3" fmla="*/ 7049 w 14192"/>
                <a:gd name="connsiteY3" fmla="*/ 0 h 14096"/>
                <a:gd name="connsiteX4" fmla="*/ 14192 w 14192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1049"/>
                    <a:pt x="0" y="7049"/>
                  </a:cubicBezTo>
                  <a:cubicBezTo>
                    <a:pt x="0" y="3048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23" name="Freeform: Shape 122">
              <a:extLst>
                <a:ext uri="{FF2B5EF4-FFF2-40B4-BE49-F238E27FC236}">
                  <a16:creationId xmlns:a16="http://schemas.microsoft.com/office/drawing/2014/main" id="{F058544E-163D-4FFF-9A69-0B3A3F2D66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300" y="3481330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24" name="Freeform: Shape 123">
              <a:extLst>
                <a:ext uri="{FF2B5EF4-FFF2-40B4-BE49-F238E27FC236}">
                  <a16:creationId xmlns:a16="http://schemas.microsoft.com/office/drawing/2014/main" id="{11041486-0577-4F0E-8DD5-5E20E26729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50" y="3481330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25" name="Freeform: Shape 124">
              <a:extLst>
                <a:ext uri="{FF2B5EF4-FFF2-40B4-BE49-F238E27FC236}">
                  <a16:creationId xmlns:a16="http://schemas.microsoft.com/office/drawing/2014/main" id="{71D11099-C84E-43AC-9F20-92460E1708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95" y="3481330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26" name="Freeform: Shape 125">
              <a:extLst>
                <a:ext uri="{FF2B5EF4-FFF2-40B4-BE49-F238E27FC236}">
                  <a16:creationId xmlns:a16="http://schemas.microsoft.com/office/drawing/2014/main" id="{E598FB87-8AFF-4C56-9E2C-776F4641E9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46" y="3481330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27" name="Freeform: Shape 126">
              <a:extLst>
                <a:ext uri="{FF2B5EF4-FFF2-40B4-BE49-F238E27FC236}">
                  <a16:creationId xmlns:a16="http://schemas.microsoft.com/office/drawing/2014/main" id="{7701E761-16DE-4350-9718-DD81B37FB9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92" y="3481330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28" name="Freeform: Shape 127">
              <a:extLst>
                <a:ext uri="{FF2B5EF4-FFF2-40B4-BE49-F238E27FC236}">
                  <a16:creationId xmlns:a16="http://schemas.microsoft.com/office/drawing/2014/main" id="{552E747F-E415-4348-A11A-4CABCB64B5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42" y="3481330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29" name="Freeform: Shape 128">
              <a:extLst>
                <a:ext uri="{FF2B5EF4-FFF2-40B4-BE49-F238E27FC236}">
                  <a16:creationId xmlns:a16="http://schemas.microsoft.com/office/drawing/2014/main" id="{C6472F13-E6DE-4469-9563-F478261B6E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55" y="354057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30" name="Freeform: Shape 129">
              <a:extLst>
                <a:ext uri="{FF2B5EF4-FFF2-40B4-BE49-F238E27FC236}">
                  <a16:creationId xmlns:a16="http://schemas.microsoft.com/office/drawing/2014/main" id="{5C72FE15-910B-4622-A14C-AFA2DFCC02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300" y="3540575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31" name="Freeform: Shape 130">
              <a:extLst>
                <a:ext uri="{FF2B5EF4-FFF2-40B4-BE49-F238E27FC236}">
                  <a16:creationId xmlns:a16="http://schemas.microsoft.com/office/drawing/2014/main" id="{BAB8F759-DEFA-4D35-B76E-6D3034FB77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50" y="354057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32" name="Freeform: Shape 131">
              <a:extLst>
                <a:ext uri="{FF2B5EF4-FFF2-40B4-BE49-F238E27FC236}">
                  <a16:creationId xmlns:a16="http://schemas.microsoft.com/office/drawing/2014/main" id="{A1BBCEBD-DCE2-4354-B878-49ABEC3679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95" y="354057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33" name="Freeform: Shape 132">
              <a:extLst>
                <a:ext uri="{FF2B5EF4-FFF2-40B4-BE49-F238E27FC236}">
                  <a16:creationId xmlns:a16="http://schemas.microsoft.com/office/drawing/2014/main" id="{2CBB3A18-0021-403F-8E24-8805829B42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46" y="354057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34" name="Freeform: Shape 133">
              <a:extLst>
                <a:ext uri="{FF2B5EF4-FFF2-40B4-BE49-F238E27FC236}">
                  <a16:creationId xmlns:a16="http://schemas.microsoft.com/office/drawing/2014/main" id="{8FDF7AAC-1EC6-4409-90AB-DBB984883D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92" y="3540575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35" name="Freeform: Shape 134">
              <a:extLst>
                <a:ext uri="{FF2B5EF4-FFF2-40B4-BE49-F238E27FC236}">
                  <a16:creationId xmlns:a16="http://schemas.microsoft.com/office/drawing/2014/main" id="{5B9999E8-7D25-4049-8328-685B556DC6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42" y="354057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36" name="Freeform: Shape 135">
              <a:extLst>
                <a:ext uri="{FF2B5EF4-FFF2-40B4-BE49-F238E27FC236}">
                  <a16:creationId xmlns:a16="http://schemas.microsoft.com/office/drawing/2014/main" id="{E77FC8A9-DEAE-424D-B460-12E0F3268D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55" y="359972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37" name="Freeform: Shape 136">
              <a:extLst>
                <a:ext uri="{FF2B5EF4-FFF2-40B4-BE49-F238E27FC236}">
                  <a16:creationId xmlns:a16="http://schemas.microsoft.com/office/drawing/2014/main" id="{54F9C69A-0DCF-444A-B970-32B4120483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300" y="35997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38" name="Freeform: Shape 137">
              <a:extLst>
                <a:ext uri="{FF2B5EF4-FFF2-40B4-BE49-F238E27FC236}">
                  <a16:creationId xmlns:a16="http://schemas.microsoft.com/office/drawing/2014/main" id="{8BD94DDA-54FF-48EE-9DAC-C0EA6F91D4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50" y="35997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39" name="Freeform: Shape 138">
              <a:extLst>
                <a:ext uri="{FF2B5EF4-FFF2-40B4-BE49-F238E27FC236}">
                  <a16:creationId xmlns:a16="http://schemas.microsoft.com/office/drawing/2014/main" id="{E18A6989-0132-4CB7-BB68-EEBC4E0806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95" y="35997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40" name="Freeform: Shape 139">
              <a:extLst>
                <a:ext uri="{FF2B5EF4-FFF2-40B4-BE49-F238E27FC236}">
                  <a16:creationId xmlns:a16="http://schemas.microsoft.com/office/drawing/2014/main" id="{A1357332-D19F-4C2B-B474-21D5539B90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46" y="35997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41" name="Freeform: Shape 140">
              <a:extLst>
                <a:ext uri="{FF2B5EF4-FFF2-40B4-BE49-F238E27FC236}">
                  <a16:creationId xmlns:a16="http://schemas.microsoft.com/office/drawing/2014/main" id="{295C7590-8B80-428C-95A9-638B265425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91" y="35997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42" name="Freeform: Shape 141">
              <a:extLst>
                <a:ext uri="{FF2B5EF4-FFF2-40B4-BE49-F238E27FC236}">
                  <a16:creationId xmlns:a16="http://schemas.microsoft.com/office/drawing/2014/main" id="{CA0E8A31-7520-4726-9D96-43BA87407E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42" y="35997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43" name="Freeform: Shape 142">
              <a:extLst>
                <a:ext uri="{FF2B5EF4-FFF2-40B4-BE49-F238E27FC236}">
                  <a16:creationId xmlns:a16="http://schemas.microsoft.com/office/drawing/2014/main" id="{9407EEE0-5D8E-4CCC-A91B-0CB523227C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53" y="3658968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44" name="Freeform: Shape 143">
              <a:extLst>
                <a:ext uri="{FF2B5EF4-FFF2-40B4-BE49-F238E27FC236}">
                  <a16:creationId xmlns:a16="http://schemas.microsoft.com/office/drawing/2014/main" id="{3799DFCC-868B-4257-B530-8E8D616CC5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99" y="3658968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45" name="Freeform: Shape 144">
              <a:extLst>
                <a:ext uri="{FF2B5EF4-FFF2-40B4-BE49-F238E27FC236}">
                  <a16:creationId xmlns:a16="http://schemas.microsoft.com/office/drawing/2014/main" id="{F7F5EEB5-FE82-45A8-97C4-88460ABAFB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49" y="3658968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46" name="Freeform: Shape 145">
              <a:extLst>
                <a:ext uri="{FF2B5EF4-FFF2-40B4-BE49-F238E27FC236}">
                  <a16:creationId xmlns:a16="http://schemas.microsoft.com/office/drawing/2014/main" id="{CD76E4C7-EB07-499D-9BC3-FF39C8B613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95" y="3658968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47" name="Freeform: Shape 146">
              <a:extLst>
                <a:ext uri="{FF2B5EF4-FFF2-40B4-BE49-F238E27FC236}">
                  <a16:creationId xmlns:a16="http://schemas.microsoft.com/office/drawing/2014/main" id="{86EFDF8D-E5F7-4EB8-B8DA-3CC7E21D88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45" y="3658968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48" name="Freeform: Shape 147">
              <a:extLst>
                <a:ext uri="{FF2B5EF4-FFF2-40B4-BE49-F238E27FC236}">
                  <a16:creationId xmlns:a16="http://schemas.microsoft.com/office/drawing/2014/main" id="{2CA6506B-EACA-4FB2-81AB-E028F44786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90" y="3658968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49" name="Freeform: Shape 148">
              <a:extLst>
                <a:ext uri="{FF2B5EF4-FFF2-40B4-BE49-F238E27FC236}">
                  <a16:creationId xmlns:a16="http://schemas.microsoft.com/office/drawing/2014/main" id="{193E4771-2787-4901-93D8-7E90F3F479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42" y="3658968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0" name="Freeform: Shape 149">
              <a:extLst>
                <a:ext uri="{FF2B5EF4-FFF2-40B4-BE49-F238E27FC236}">
                  <a16:creationId xmlns:a16="http://schemas.microsoft.com/office/drawing/2014/main" id="{0EA31773-15F1-4605-8787-6891ABB211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55" y="3718118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1" name="Freeform: Shape 150">
              <a:extLst>
                <a:ext uri="{FF2B5EF4-FFF2-40B4-BE49-F238E27FC236}">
                  <a16:creationId xmlns:a16="http://schemas.microsoft.com/office/drawing/2014/main" id="{1302C213-2CD5-4168-9534-111E6E81A8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300" y="3718118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2" name="Freeform: Shape 151">
              <a:extLst>
                <a:ext uri="{FF2B5EF4-FFF2-40B4-BE49-F238E27FC236}">
                  <a16:creationId xmlns:a16="http://schemas.microsoft.com/office/drawing/2014/main" id="{B9B36C24-2336-41FD-BAC4-6CD69DFD55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50" y="3718118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3" name="Freeform: Shape 152">
              <a:extLst>
                <a:ext uri="{FF2B5EF4-FFF2-40B4-BE49-F238E27FC236}">
                  <a16:creationId xmlns:a16="http://schemas.microsoft.com/office/drawing/2014/main" id="{CA3AFAFE-D376-4A7B-928B-833531472D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96" y="3718118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4" name="Freeform: Shape 153">
              <a:extLst>
                <a:ext uri="{FF2B5EF4-FFF2-40B4-BE49-F238E27FC236}">
                  <a16:creationId xmlns:a16="http://schemas.microsoft.com/office/drawing/2014/main" id="{7C685A00-A4F7-4250-BAAA-70978DADE4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46" y="3718118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5" name="Freeform: Shape 154">
              <a:extLst>
                <a:ext uri="{FF2B5EF4-FFF2-40B4-BE49-F238E27FC236}">
                  <a16:creationId xmlns:a16="http://schemas.microsoft.com/office/drawing/2014/main" id="{E52682F3-EDD5-4BDC-BB19-A4540873A8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91" y="3718118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6" name="Freeform: Shape 155">
              <a:extLst>
                <a:ext uri="{FF2B5EF4-FFF2-40B4-BE49-F238E27FC236}">
                  <a16:creationId xmlns:a16="http://schemas.microsoft.com/office/drawing/2014/main" id="{2C5E1880-CFBA-4547-9C23-6D2C433048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42" y="3718118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7" name="Freeform: Shape 156">
              <a:extLst>
                <a:ext uri="{FF2B5EF4-FFF2-40B4-BE49-F238E27FC236}">
                  <a16:creationId xmlns:a16="http://schemas.microsoft.com/office/drawing/2014/main" id="{439AAF4F-2AAD-4A02-A7FA-FE28D52869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57" y="3777362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8" name="Freeform: Shape 157">
              <a:extLst>
                <a:ext uri="{FF2B5EF4-FFF2-40B4-BE49-F238E27FC236}">
                  <a16:creationId xmlns:a16="http://schemas.microsoft.com/office/drawing/2014/main" id="{05614144-9309-41ED-8E05-839A6EEFF8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301" y="3777362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9" name="Freeform: Shape 158">
              <a:extLst>
                <a:ext uri="{FF2B5EF4-FFF2-40B4-BE49-F238E27FC236}">
                  <a16:creationId xmlns:a16="http://schemas.microsoft.com/office/drawing/2014/main" id="{24324D6F-A81D-45F2-BA36-C53F1AB0C6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53" y="3777360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60" name="Freeform: Shape 159">
              <a:extLst>
                <a:ext uri="{FF2B5EF4-FFF2-40B4-BE49-F238E27FC236}">
                  <a16:creationId xmlns:a16="http://schemas.microsoft.com/office/drawing/2014/main" id="{6B00668D-07BC-47CF-9D1E-F94EC7C56F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701" y="3777360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61" name="Freeform: Shape 160">
              <a:extLst>
                <a:ext uri="{FF2B5EF4-FFF2-40B4-BE49-F238E27FC236}">
                  <a16:creationId xmlns:a16="http://schemas.microsoft.com/office/drawing/2014/main" id="{BCF78A89-29F2-4973-8463-DF3C57EFB4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54" y="3777360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62" name="Freeform: Shape 161">
              <a:extLst>
                <a:ext uri="{FF2B5EF4-FFF2-40B4-BE49-F238E27FC236}">
                  <a16:creationId xmlns:a16="http://schemas.microsoft.com/office/drawing/2014/main" id="{F5BCB645-FB02-40FC-99A4-06CA3F1B28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102" y="3777362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63" name="Freeform: Shape 162">
              <a:extLst>
                <a:ext uri="{FF2B5EF4-FFF2-40B4-BE49-F238E27FC236}">
                  <a16:creationId xmlns:a16="http://schemas.microsoft.com/office/drawing/2014/main" id="{F6115A3A-2FBE-4633-A426-37D05BC071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50" y="3777360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64" name="Freeform: Shape 163">
              <a:extLst>
                <a:ext uri="{FF2B5EF4-FFF2-40B4-BE49-F238E27FC236}">
                  <a16:creationId xmlns:a16="http://schemas.microsoft.com/office/drawing/2014/main" id="{AEFD8D2F-B95A-4C0A-AE85-53171B29F5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95" y="3481330"/>
              <a:ext cx="14097" cy="14096"/>
            </a:xfrm>
            <a:custGeom>
              <a:avLst/>
              <a:gdLst>
                <a:gd name="connsiteX0" fmla="*/ 14097 w 14097"/>
                <a:gd name="connsiteY0" fmla="*/ 7049 h 14096"/>
                <a:gd name="connsiteX1" fmla="*/ 7049 w 14097"/>
                <a:gd name="connsiteY1" fmla="*/ 14097 h 14096"/>
                <a:gd name="connsiteX2" fmla="*/ 0 w 14097"/>
                <a:gd name="connsiteY2" fmla="*/ 7049 h 14096"/>
                <a:gd name="connsiteX3" fmla="*/ 7049 w 14097"/>
                <a:gd name="connsiteY3" fmla="*/ 0 h 14096"/>
                <a:gd name="connsiteX4" fmla="*/ 14097 w 14097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65" name="Freeform: Shape 164">
              <a:extLst>
                <a:ext uri="{FF2B5EF4-FFF2-40B4-BE49-F238E27FC236}">
                  <a16:creationId xmlns:a16="http://schemas.microsoft.com/office/drawing/2014/main" id="{4DD4F397-1F35-4E06-8EC1-8F58C51912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46" y="3481330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66" name="Freeform: Shape 165">
              <a:extLst>
                <a:ext uri="{FF2B5EF4-FFF2-40B4-BE49-F238E27FC236}">
                  <a16:creationId xmlns:a16="http://schemas.microsoft.com/office/drawing/2014/main" id="{B031E5E0-C77D-49F7-ADF2-258D23052D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91" y="3481330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9 w 14096"/>
                <a:gd name="connsiteY1" fmla="*/ 14097 h 14096"/>
                <a:gd name="connsiteX2" fmla="*/ 0 w 14096"/>
                <a:gd name="connsiteY2" fmla="*/ 7049 h 14096"/>
                <a:gd name="connsiteX3" fmla="*/ 7049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67" name="Freeform: Shape 166">
              <a:extLst>
                <a:ext uri="{FF2B5EF4-FFF2-40B4-BE49-F238E27FC236}">
                  <a16:creationId xmlns:a16="http://schemas.microsoft.com/office/drawing/2014/main" id="{3F044DE9-FE64-4C30-8191-7E1547880C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42" y="3481330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68" name="Freeform: Shape 167">
              <a:extLst>
                <a:ext uri="{FF2B5EF4-FFF2-40B4-BE49-F238E27FC236}">
                  <a16:creationId xmlns:a16="http://schemas.microsoft.com/office/drawing/2014/main" id="{9B18BCEB-85ED-4077-ACB7-FEB2F64432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88" y="3481330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69" name="Freeform: Shape 168">
              <a:extLst>
                <a:ext uri="{FF2B5EF4-FFF2-40B4-BE49-F238E27FC236}">
                  <a16:creationId xmlns:a16="http://schemas.microsoft.com/office/drawing/2014/main" id="{00C0927E-2CCF-4F8E-8A54-22B8A93C97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37" y="348132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70" name="Freeform: Shape 169">
              <a:extLst>
                <a:ext uri="{FF2B5EF4-FFF2-40B4-BE49-F238E27FC236}">
                  <a16:creationId xmlns:a16="http://schemas.microsoft.com/office/drawing/2014/main" id="{D0C3350E-04F5-4FED-9991-4DD964E099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95" y="3540578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71" name="Freeform: Shape 170">
              <a:extLst>
                <a:ext uri="{FF2B5EF4-FFF2-40B4-BE49-F238E27FC236}">
                  <a16:creationId xmlns:a16="http://schemas.microsoft.com/office/drawing/2014/main" id="{F43D0338-A6C9-4866-8D0C-072664518E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46" y="35405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72" name="Freeform: Shape 171">
              <a:extLst>
                <a:ext uri="{FF2B5EF4-FFF2-40B4-BE49-F238E27FC236}">
                  <a16:creationId xmlns:a16="http://schemas.microsoft.com/office/drawing/2014/main" id="{40EA171B-27E2-4100-9D5F-123CF6E7F9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91" y="354058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73" name="Freeform: Shape 172">
              <a:extLst>
                <a:ext uri="{FF2B5EF4-FFF2-40B4-BE49-F238E27FC236}">
                  <a16:creationId xmlns:a16="http://schemas.microsoft.com/office/drawing/2014/main" id="{22FD540C-F3DF-40F5-B2BE-BBD113EF43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42" y="354058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74" name="Freeform: Shape 173">
              <a:extLst>
                <a:ext uri="{FF2B5EF4-FFF2-40B4-BE49-F238E27FC236}">
                  <a16:creationId xmlns:a16="http://schemas.microsoft.com/office/drawing/2014/main" id="{57768D93-FAD4-4236-969B-B8EE8E88F3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88" y="354058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75" name="Freeform: Shape 174">
              <a:extLst>
                <a:ext uri="{FF2B5EF4-FFF2-40B4-BE49-F238E27FC236}">
                  <a16:creationId xmlns:a16="http://schemas.microsoft.com/office/drawing/2014/main" id="{0F5E0490-21C2-4EF6-950D-38814F32C2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37" y="3540588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76" name="Freeform: Shape 175">
              <a:extLst>
                <a:ext uri="{FF2B5EF4-FFF2-40B4-BE49-F238E27FC236}">
                  <a16:creationId xmlns:a16="http://schemas.microsoft.com/office/drawing/2014/main" id="{8E981C9B-710F-4034-AE82-28B1B07245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95" y="3599737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77" name="Freeform: Shape 176">
              <a:extLst>
                <a:ext uri="{FF2B5EF4-FFF2-40B4-BE49-F238E27FC236}">
                  <a16:creationId xmlns:a16="http://schemas.microsoft.com/office/drawing/2014/main" id="{CC62C2CC-DBAE-4877-8F55-02FE00AE81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46" y="359973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78" name="Freeform: Shape 177">
              <a:extLst>
                <a:ext uri="{FF2B5EF4-FFF2-40B4-BE49-F238E27FC236}">
                  <a16:creationId xmlns:a16="http://schemas.microsoft.com/office/drawing/2014/main" id="{D8F57D8B-1988-441F-9DAE-A525DA5E9D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91" y="359973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79" name="Freeform: Shape 178">
              <a:extLst>
                <a:ext uri="{FF2B5EF4-FFF2-40B4-BE49-F238E27FC236}">
                  <a16:creationId xmlns:a16="http://schemas.microsoft.com/office/drawing/2014/main" id="{6715F028-3A13-4D5F-86C4-74C0AD81D6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42" y="359973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80" name="Freeform: Shape 179">
              <a:extLst>
                <a:ext uri="{FF2B5EF4-FFF2-40B4-BE49-F238E27FC236}">
                  <a16:creationId xmlns:a16="http://schemas.microsoft.com/office/drawing/2014/main" id="{DC6C9B50-47B3-44E7-B897-43D010A189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88" y="359973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81" name="Freeform: Shape 180">
              <a:extLst>
                <a:ext uri="{FF2B5EF4-FFF2-40B4-BE49-F238E27FC236}">
                  <a16:creationId xmlns:a16="http://schemas.microsoft.com/office/drawing/2014/main" id="{F3F602F0-702E-4D5F-A4FC-0E602C02B9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37" y="359973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82" name="Freeform: Shape 181">
              <a:extLst>
                <a:ext uri="{FF2B5EF4-FFF2-40B4-BE49-F238E27FC236}">
                  <a16:creationId xmlns:a16="http://schemas.microsoft.com/office/drawing/2014/main" id="{9F379870-B34C-4DFC-9F0A-BDAB8C89FE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95" y="3658981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83" name="Freeform: Shape 182">
              <a:extLst>
                <a:ext uri="{FF2B5EF4-FFF2-40B4-BE49-F238E27FC236}">
                  <a16:creationId xmlns:a16="http://schemas.microsoft.com/office/drawing/2014/main" id="{641092AC-FED1-4D1D-B57C-0AC883CA95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46" y="36589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84" name="Freeform: Shape 183">
              <a:extLst>
                <a:ext uri="{FF2B5EF4-FFF2-40B4-BE49-F238E27FC236}">
                  <a16:creationId xmlns:a16="http://schemas.microsoft.com/office/drawing/2014/main" id="{EA8A0B5E-5BB1-46AF-AC31-7D3756F354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91" y="36589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85" name="Freeform: Shape 184">
              <a:extLst>
                <a:ext uri="{FF2B5EF4-FFF2-40B4-BE49-F238E27FC236}">
                  <a16:creationId xmlns:a16="http://schemas.microsoft.com/office/drawing/2014/main" id="{1C519384-2192-432B-B768-64B4BC2DA9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42" y="36589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86" name="Freeform: Shape 185">
              <a:extLst>
                <a:ext uri="{FF2B5EF4-FFF2-40B4-BE49-F238E27FC236}">
                  <a16:creationId xmlns:a16="http://schemas.microsoft.com/office/drawing/2014/main" id="{13C77A9D-44F0-4289-A611-D8AF813570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88" y="36589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87" name="Freeform: Shape 186">
              <a:extLst>
                <a:ext uri="{FF2B5EF4-FFF2-40B4-BE49-F238E27FC236}">
                  <a16:creationId xmlns:a16="http://schemas.microsoft.com/office/drawing/2014/main" id="{0A54AEDC-E418-4E02-A713-6CE30C0CDD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41" y="365897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88" name="Freeform: Shape 187">
              <a:extLst>
                <a:ext uri="{FF2B5EF4-FFF2-40B4-BE49-F238E27FC236}">
                  <a16:creationId xmlns:a16="http://schemas.microsoft.com/office/drawing/2014/main" id="{24FECFE3-9F31-47B0-B17F-CF2A1CEE85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99" y="371813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89" name="Freeform: Shape 188">
              <a:extLst>
                <a:ext uri="{FF2B5EF4-FFF2-40B4-BE49-F238E27FC236}">
                  <a16:creationId xmlns:a16="http://schemas.microsoft.com/office/drawing/2014/main" id="{68167DF4-8B16-419B-B7BA-2FD5FF6CC8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50" y="371813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90" name="Freeform: Shape 189">
              <a:extLst>
                <a:ext uri="{FF2B5EF4-FFF2-40B4-BE49-F238E27FC236}">
                  <a16:creationId xmlns:a16="http://schemas.microsoft.com/office/drawing/2014/main" id="{A543D24F-44C0-4DDF-A30E-8C8407548F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95" y="371813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91" name="Freeform: Shape 190">
              <a:extLst>
                <a:ext uri="{FF2B5EF4-FFF2-40B4-BE49-F238E27FC236}">
                  <a16:creationId xmlns:a16="http://schemas.microsoft.com/office/drawing/2014/main" id="{63DEAE3C-3931-41EE-B4A1-F9385602BE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45" y="371813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92" name="Freeform: Shape 191">
              <a:extLst>
                <a:ext uri="{FF2B5EF4-FFF2-40B4-BE49-F238E27FC236}">
                  <a16:creationId xmlns:a16="http://schemas.microsoft.com/office/drawing/2014/main" id="{B11945CD-32F6-4C09-82AF-5510512312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92" y="3718128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93" name="Freeform: Shape 192">
              <a:extLst>
                <a:ext uri="{FF2B5EF4-FFF2-40B4-BE49-F238E27FC236}">
                  <a16:creationId xmlns:a16="http://schemas.microsoft.com/office/drawing/2014/main" id="{9109F44F-512F-4792-AED2-ECA80DDE16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40" y="37181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94" name="Freeform: Shape 193">
              <a:extLst>
                <a:ext uri="{FF2B5EF4-FFF2-40B4-BE49-F238E27FC236}">
                  <a16:creationId xmlns:a16="http://schemas.microsoft.com/office/drawing/2014/main" id="{29B9E19B-BC56-46F2-BFFF-1688CEA55A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95" y="3777375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95" name="Freeform: Shape 194">
              <a:extLst>
                <a:ext uri="{FF2B5EF4-FFF2-40B4-BE49-F238E27FC236}">
                  <a16:creationId xmlns:a16="http://schemas.microsoft.com/office/drawing/2014/main" id="{F573BDDE-4AED-43FB-B8D1-B5F3708931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50" y="3777375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96" name="Freeform: Shape 195">
              <a:extLst>
                <a:ext uri="{FF2B5EF4-FFF2-40B4-BE49-F238E27FC236}">
                  <a16:creationId xmlns:a16="http://schemas.microsoft.com/office/drawing/2014/main" id="{EFFDA684-6DFF-4629-830E-6F2ACAB8C3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96" y="3777375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97" name="Freeform: Shape 196">
              <a:extLst>
                <a:ext uri="{FF2B5EF4-FFF2-40B4-BE49-F238E27FC236}">
                  <a16:creationId xmlns:a16="http://schemas.microsoft.com/office/drawing/2014/main" id="{92E23250-6349-4726-AF61-08A57B3A2E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55" y="3777354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98" name="Freeform: Shape 197">
              <a:extLst>
                <a:ext uri="{FF2B5EF4-FFF2-40B4-BE49-F238E27FC236}">
                  <a16:creationId xmlns:a16="http://schemas.microsoft.com/office/drawing/2014/main" id="{8536AAE6-5497-4B0A-9C9F-4EAA1BB322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314" y="3777450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99" name="Freeform: Shape 198">
              <a:extLst>
                <a:ext uri="{FF2B5EF4-FFF2-40B4-BE49-F238E27FC236}">
                  <a16:creationId xmlns:a16="http://schemas.microsoft.com/office/drawing/2014/main" id="{52B72898-B9DE-4574-BB20-0C317954D4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4" y="37774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24365009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C21BAE-6866-4C7A-A7EC-C1B2E572D5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Long exposure of a rocket launch">
            <a:extLst>
              <a:ext uri="{FF2B5EF4-FFF2-40B4-BE49-F238E27FC236}">
                <a16:creationId xmlns:a16="http://schemas.microsoft.com/office/drawing/2014/main" id="{84479FF9-2CEA-0FD6-EA46-E5C060163C4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1329"/>
          <a:stretch/>
        </p:blipFill>
        <p:spPr>
          <a:xfrm>
            <a:off x="1" y="1"/>
            <a:ext cx="12192000" cy="6857999"/>
          </a:xfrm>
          <a:prstGeom prst="rect">
            <a:avLst/>
          </a:prstGeom>
        </p:spPr>
      </p:pic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7E7D0C94-08B4-48AE-8813-CC4D60294F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3899" y="609600"/>
            <a:ext cx="5372101" cy="5513767"/>
          </a:xfrm>
          <a:custGeom>
            <a:avLst/>
            <a:gdLst>
              <a:gd name="connsiteX0" fmla="*/ 0 w 5372101"/>
              <a:gd name="connsiteY0" fmla="*/ 0 h 5513767"/>
              <a:gd name="connsiteX1" fmla="*/ 5372101 w 5372101"/>
              <a:gd name="connsiteY1" fmla="*/ 0 h 5513767"/>
              <a:gd name="connsiteX2" fmla="*/ 5372101 w 5372101"/>
              <a:gd name="connsiteY2" fmla="*/ 5513767 h 5513767"/>
              <a:gd name="connsiteX3" fmla="*/ 5363126 w 5372101"/>
              <a:gd name="connsiteY3" fmla="*/ 5512835 h 5513767"/>
              <a:gd name="connsiteX4" fmla="*/ 5316714 w 5372101"/>
              <a:gd name="connsiteY4" fmla="*/ 5491247 h 5513767"/>
              <a:gd name="connsiteX5" fmla="*/ 5198331 w 5372101"/>
              <a:gd name="connsiteY5" fmla="*/ 5470092 h 5513767"/>
              <a:gd name="connsiteX6" fmla="*/ 5150428 w 5372101"/>
              <a:gd name="connsiteY6" fmla="*/ 5472506 h 5513767"/>
              <a:gd name="connsiteX7" fmla="*/ 5085506 w 5372101"/>
              <a:gd name="connsiteY7" fmla="*/ 5468851 h 5513767"/>
              <a:gd name="connsiteX8" fmla="*/ 4968663 w 5372101"/>
              <a:gd name="connsiteY8" fmla="*/ 5470487 h 5513767"/>
              <a:gd name="connsiteX9" fmla="*/ 4815623 w 5372101"/>
              <a:gd name="connsiteY9" fmla="*/ 5458622 h 5513767"/>
              <a:gd name="connsiteX10" fmla="*/ 4716679 w 5372101"/>
              <a:gd name="connsiteY10" fmla="*/ 5405365 h 5513767"/>
              <a:gd name="connsiteX11" fmla="*/ 4704891 w 5372101"/>
              <a:gd name="connsiteY11" fmla="*/ 5411529 h 5513767"/>
              <a:gd name="connsiteX12" fmla="*/ 4630496 w 5372101"/>
              <a:gd name="connsiteY12" fmla="*/ 5396532 h 5513767"/>
              <a:gd name="connsiteX13" fmla="*/ 4506964 w 5372101"/>
              <a:gd name="connsiteY13" fmla="*/ 5396685 h 5513767"/>
              <a:gd name="connsiteX14" fmla="*/ 4427135 w 5372101"/>
              <a:gd name="connsiteY14" fmla="*/ 5358585 h 5513767"/>
              <a:gd name="connsiteX15" fmla="*/ 4028338 w 5372101"/>
              <a:gd name="connsiteY15" fmla="*/ 5313494 h 5513767"/>
              <a:gd name="connsiteX16" fmla="*/ 4015367 w 5372101"/>
              <a:gd name="connsiteY16" fmla="*/ 5320766 h 5513767"/>
              <a:gd name="connsiteX17" fmla="*/ 4002837 w 5372101"/>
              <a:gd name="connsiteY17" fmla="*/ 5322294 h 5513767"/>
              <a:gd name="connsiteX18" fmla="*/ 3997650 w 5372101"/>
              <a:gd name="connsiteY18" fmla="*/ 5329513 h 5513767"/>
              <a:gd name="connsiteX19" fmla="*/ 3991991 w 5372101"/>
              <a:gd name="connsiteY19" fmla="*/ 5331908 h 5513767"/>
              <a:gd name="connsiteX20" fmla="*/ 3925210 w 5372101"/>
              <a:gd name="connsiteY20" fmla="*/ 5319395 h 5513767"/>
              <a:gd name="connsiteX21" fmla="*/ 3837014 w 5372101"/>
              <a:gd name="connsiteY21" fmla="*/ 5289023 h 5513767"/>
              <a:gd name="connsiteX22" fmla="*/ 3798765 w 5372101"/>
              <a:gd name="connsiteY22" fmla="*/ 5299431 h 5513767"/>
              <a:gd name="connsiteX23" fmla="*/ 3792144 w 5372101"/>
              <a:gd name="connsiteY23" fmla="*/ 5301616 h 5513767"/>
              <a:gd name="connsiteX24" fmla="*/ 3766249 w 5372101"/>
              <a:gd name="connsiteY24" fmla="*/ 5301869 h 5513767"/>
              <a:gd name="connsiteX25" fmla="*/ 3718651 w 5372101"/>
              <a:gd name="connsiteY25" fmla="*/ 5320541 h 5513767"/>
              <a:gd name="connsiteX26" fmla="*/ 3671207 w 5372101"/>
              <a:gd name="connsiteY26" fmla="*/ 5318046 h 5513767"/>
              <a:gd name="connsiteX27" fmla="*/ 3446863 w 5372101"/>
              <a:gd name="connsiteY27" fmla="*/ 5294348 h 5513767"/>
              <a:gd name="connsiteX28" fmla="*/ 3312000 w 5372101"/>
              <a:gd name="connsiteY28" fmla="*/ 5286923 h 5513767"/>
              <a:gd name="connsiteX29" fmla="*/ 3259756 w 5372101"/>
              <a:gd name="connsiteY29" fmla="*/ 5294712 h 5513767"/>
              <a:gd name="connsiteX30" fmla="*/ 3187481 w 5372101"/>
              <a:gd name="connsiteY30" fmla="*/ 5298457 h 5513767"/>
              <a:gd name="connsiteX31" fmla="*/ 3124115 w 5372101"/>
              <a:gd name="connsiteY31" fmla="*/ 5294626 h 5513767"/>
              <a:gd name="connsiteX32" fmla="*/ 3099907 w 5372101"/>
              <a:gd name="connsiteY32" fmla="*/ 5302443 h 5513767"/>
              <a:gd name="connsiteX33" fmla="*/ 3017494 w 5372101"/>
              <a:gd name="connsiteY33" fmla="*/ 5301439 h 5513767"/>
              <a:gd name="connsiteX34" fmla="*/ 3010848 w 5372101"/>
              <a:gd name="connsiteY34" fmla="*/ 5307225 h 5513767"/>
              <a:gd name="connsiteX35" fmla="*/ 2994286 w 5372101"/>
              <a:gd name="connsiteY35" fmla="*/ 5309060 h 5513767"/>
              <a:gd name="connsiteX36" fmla="*/ 2988160 w 5372101"/>
              <a:gd name="connsiteY36" fmla="*/ 5310041 h 5513767"/>
              <a:gd name="connsiteX37" fmla="*/ 2984260 w 5372101"/>
              <a:gd name="connsiteY37" fmla="*/ 5307528 h 5513767"/>
              <a:gd name="connsiteX38" fmla="*/ 2979127 w 5372101"/>
              <a:gd name="connsiteY38" fmla="*/ 5308389 h 5513767"/>
              <a:gd name="connsiteX39" fmla="*/ 2978660 w 5372101"/>
              <a:gd name="connsiteY39" fmla="*/ 5311563 h 5513767"/>
              <a:gd name="connsiteX40" fmla="*/ 2946326 w 5372101"/>
              <a:gd name="connsiteY40" fmla="*/ 5316745 h 5513767"/>
              <a:gd name="connsiteX41" fmla="*/ 2713134 w 5372101"/>
              <a:gd name="connsiteY41" fmla="*/ 5331381 h 5513767"/>
              <a:gd name="connsiteX42" fmla="*/ 2352072 w 5372101"/>
              <a:gd name="connsiteY42" fmla="*/ 5342761 h 5513767"/>
              <a:gd name="connsiteX43" fmla="*/ 2260922 w 5372101"/>
              <a:gd name="connsiteY43" fmla="*/ 5328122 h 5513767"/>
              <a:gd name="connsiteX44" fmla="*/ 2178497 w 5372101"/>
              <a:gd name="connsiteY44" fmla="*/ 5351065 h 5513767"/>
              <a:gd name="connsiteX45" fmla="*/ 2034408 w 5372101"/>
              <a:gd name="connsiteY45" fmla="*/ 5307958 h 5513767"/>
              <a:gd name="connsiteX46" fmla="*/ 1831505 w 5372101"/>
              <a:gd name="connsiteY46" fmla="*/ 5312691 h 5513767"/>
              <a:gd name="connsiteX47" fmla="*/ 1710387 w 5372101"/>
              <a:gd name="connsiteY47" fmla="*/ 5308705 h 5513767"/>
              <a:gd name="connsiteX48" fmla="*/ 1664816 w 5372101"/>
              <a:gd name="connsiteY48" fmla="*/ 5296479 h 5513767"/>
              <a:gd name="connsiteX49" fmla="*/ 1600883 w 5372101"/>
              <a:gd name="connsiteY49" fmla="*/ 5286607 h 5513767"/>
              <a:gd name="connsiteX50" fmla="*/ 1488397 w 5372101"/>
              <a:gd name="connsiteY50" fmla="*/ 5260898 h 5513767"/>
              <a:gd name="connsiteX51" fmla="*/ 1336670 w 5372101"/>
              <a:gd name="connsiteY51" fmla="*/ 5240770 h 5513767"/>
              <a:gd name="connsiteX52" fmla="*/ 1224297 w 5372101"/>
              <a:gd name="connsiteY52" fmla="*/ 5271845 h 5513767"/>
              <a:gd name="connsiteX53" fmla="*/ 1214830 w 5372101"/>
              <a:gd name="connsiteY53" fmla="*/ 5263450 h 5513767"/>
              <a:gd name="connsiteX54" fmla="*/ 1138181 w 5372101"/>
              <a:gd name="connsiteY54" fmla="*/ 5262590 h 5513767"/>
              <a:gd name="connsiteX55" fmla="*/ 943575 w 5372101"/>
              <a:gd name="connsiteY55" fmla="*/ 5290808 h 5513767"/>
              <a:gd name="connsiteX56" fmla="*/ 529813 w 5372101"/>
              <a:gd name="connsiteY56" fmla="*/ 5218555 h 5513767"/>
              <a:gd name="connsiteX57" fmla="*/ 519546 w 5372101"/>
              <a:gd name="connsiteY57" fmla="*/ 5208845 h 5513767"/>
              <a:gd name="connsiteX58" fmla="*/ 507906 w 5372101"/>
              <a:gd name="connsiteY58" fmla="*/ 5204779 h 5513767"/>
              <a:gd name="connsiteX59" fmla="*/ 505153 w 5372101"/>
              <a:gd name="connsiteY59" fmla="*/ 5196726 h 5513767"/>
              <a:gd name="connsiteX60" fmla="*/ 500429 w 5372101"/>
              <a:gd name="connsiteY60" fmla="*/ 5193241 h 5513767"/>
              <a:gd name="connsiteX61" fmla="*/ 431923 w 5372101"/>
              <a:gd name="connsiteY61" fmla="*/ 5191553 h 5513767"/>
              <a:gd name="connsiteX62" fmla="*/ 337115 w 5372101"/>
              <a:gd name="connsiteY62" fmla="*/ 5202714 h 5513767"/>
              <a:gd name="connsiteX63" fmla="*/ 303383 w 5372101"/>
              <a:gd name="connsiteY63" fmla="*/ 5184750 h 5513767"/>
              <a:gd name="connsiteX64" fmla="*/ 297664 w 5372101"/>
              <a:gd name="connsiteY64" fmla="*/ 5181269 h 5513767"/>
              <a:gd name="connsiteX65" fmla="*/ 272701 w 5372101"/>
              <a:gd name="connsiteY65" fmla="*/ 5175678 h 5513767"/>
              <a:gd name="connsiteX66" fmla="*/ 268242 w 5372101"/>
              <a:gd name="connsiteY66" fmla="*/ 5163678 h 5513767"/>
              <a:gd name="connsiteX67" fmla="*/ 232517 w 5372101"/>
              <a:gd name="connsiteY67" fmla="*/ 5147792 h 5513767"/>
              <a:gd name="connsiteX68" fmla="*/ 185851 w 5372101"/>
              <a:gd name="connsiteY68" fmla="*/ 5140408 h 5513767"/>
              <a:gd name="connsiteX69" fmla="*/ 20337 w 5372101"/>
              <a:gd name="connsiteY69" fmla="*/ 5113040 h 5513767"/>
              <a:gd name="connsiteX70" fmla="*/ 0 w 5372101"/>
              <a:gd name="connsiteY70" fmla="*/ 5112243 h 55137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</a:cxnLst>
            <a:rect l="l" t="t" r="r" b="b"/>
            <a:pathLst>
              <a:path w="5372101" h="5513767">
                <a:moveTo>
                  <a:pt x="0" y="0"/>
                </a:moveTo>
                <a:lnTo>
                  <a:pt x="5372101" y="0"/>
                </a:lnTo>
                <a:lnTo>
                  <a:pt x="5372101" y="5513767"/>
                </a:lnTo>
                <a:lnTo>
                  <a:pt x="5363126" y="5512835"/>
                </a:lnTo>
                <a:cubicBezTo>
                  <a:pt x="5345779" y="5509071"/>
                  <a:pt x="5329767" y="5502649"/>
                  <a:pt x="5316714" y="5491247"/>
                </a:cubicBezTo>
                <a:cubicBezTo>
                  <a:pt x="5295689" y="5478131"/>
                  <a:pt x="5219502" y="5459909"/>
                  <a:pt x="5198331" y="5470092"/>
                </a:cubicBezTo>
                <a:cubicBezTo>
                  <a:pt x="5181052" y="5469102"/>
                  <a:pt x="5165047" y="5459569"/>
                  <a:pt x="5150428" y="5472506"/>
                </a:cubicBezTo>
                <a:cubicBezTo>
                  <a:pt x="5129562" y="5487248"/>
                  <a:pt x="5088050" y="5445894"/>
                  <a:pt x="5085506" y="5468851"/>
                </a:cubicBezTo>
                <a:cubicBezTo>
                  <a:pt x="5055692" y="5440170"/>
                  <a:pt x="5006122" y="5469577"/>
                  <a:pt x="4968663" y="5470487"/>
                </a:cubicBezTo>
                <a:cubicBezTo>
                  <a:pt x="4947085" y="5444049"/>
                  <a:pt x="4889767" y="5472037"/>
                  <a:pt x="4815623" y="5458622"/>
                </a:cubicBezTo>
                <a:cubicBezTo>
                  <a:pt x="4792418" y="5428488"/>
                  <a:pt x="4765548" y="5449887"/>
                  <a:pt x="4716679" y="5405365"/>
                </a:cubicBezTo>
                <a:cubicBezTo>
                  <a:pt x="4713235" y="5407807"/>
                  <a:pt x="4709266" y="5409883"/>
                  <a:pt x="4704891" y="5411529"/>
                </a:cubicBezTo>
                <a:cubicBezTo>
                  <a:pt x="4679473" y="5421092"/>
                  <a:pt x="4646164" y="5414379"/>
                  <a:pt x="4630496" y="5396532"/>
                </a:cubicBezTo>
                <a:cubicBezTo>
                  <a:pt x="4590205" y="5365061"/>
                  <a:pt x="4548419" y="5412094"/>
                  <a:pt x="4506964" y="5396685"/>
                </a:cubicBezTo>
                <a:lnTo>
                  <a:pt x="4427135" y="5358585"/>
                </a:lnTo>
                <a:cubicBezTo>
                  <a:pt x="4319267" y="5308575"/>
                  <a:pt x="4152341" y="5340956"/>
                  <a:pt x="4028338" y="5313494"/>
                </a:cubicBezTo>
                <a:lnTo>
                  <a:pt x="4015367" y="5320766"/>
                </a:lnTo>
                <a:lnTo>
                  <a:pt x="4002837" y="5322294"/>
                </a:lnTo>
                <a:lnTo>
                  <a:pt x="3997650" y="5329513"/>
                </a:lnTo>
                <a:lnTo>
                  <a:pt x="3991991" y="5331908"/>
                </a:lnTo>
                <a:cubicBezTo>
                  <a:pt x="3969659" y="5338581"/>
                  <a:pt x="3978880" y="5316131"/>
                  <a:pt x="3925210" y="5319395"/>
                </a:cubicBezTo>
                <a:cubicBezTo>
                  <a:pt x="3947765" y="5277139"/>
                  <a:pt x="3837331" y="5338342"/>
                  <a:pt x="3837014" y="5289023"/>
                </a:cubicBezTo>
                <a:cubicBezTo>
                  <a:pt x="3824001" y="5291376"/>
                  <a:pt x="3811407" y="5295212"/>
                  <a:pt x="3798765" y="5299431"/>
                </a:cubicBezTo>
                <a:lnTo>
                  <a:pt x="3792144" y="5301616"/>
                </a:lnTo>
                <a:lnTo>
                  <a:pt x="3766249" y="5301869"/>
                </a:lnTo>
                <a:lnTo>
                  <a:pt x="3718651" y="5320541"/>
                </a:lnTo>
                <a:cubicBezTo>
                  <a:pt x="3703968" y="5321892"/>
                  <a:pt x="3688308" y="5321427"/>
                  <a:pt x="3671207" y="5318046"/>
                </a:cubicBezTo>
                <a:cubicBezTo>
                  <a:pt x="3616458" y="5288532"/>
                  <a:pt x="3514048" y="5333307"/>
                  <a:pt x="3446863" y="5294348"/>
                </a:cubicBezTo>
                <a:cubicBezTo>
                  <a:pt x="3420930" y="5283822"/>
                  <a:pt x="3333157" y="5274511"/>
                  <a:pt x="3312000" y="5286923"/>
                </a:cubicBezTo>
                <a:cubicBezTo>
                  <a:pt x="3292759" y="5287903"/>
                  <a:pt x="3273112" y="5280334"/>
                  <a:pt x="3259756" y="5294712"/>
                </a:cubicBezTo>
                <a:cubicBezTo>
                  <a:pt x="3239905" y="5311572"/>
                  <a:pt x="3185410" y="5275588"/>
                  <a:pt x="3187481" y="5298457"/>
                </a:cubicBezTo>
                <a:cubicBezTo>
                  <a:pt x="3168018" y="5286036"/>
                  <a:pt x="3146200" y="5288458"/>
                  <a:pt x="3124115" y="5294626"/>
                </a:cubicBezTo>
                <a:lnTo>
                  <a:pt x="3099907" y="5302443"/>
                </a:lnTo>
                <a:lnTo>
                  <a:pt x="3017494" y="5301439"/>
                </a:lnTo>
                <a:lnTo>
                  <a:pt x="3010848" y="5307225"/>
                </a:lnTo>
                <a:lnTo>
                  <a:pt x="2994286" y="5309060"/>
                </a:lnTo>
                <a:lnTo>
                  <a:pt x="2988160" y="5310041"/>
                </a:lnTo>
                <a:lnTo>
                  <a:pt x="2984260" y="5307528"/>
                </a:lnTo>
                <a:cubicBezTo>
                  <a:pt x="2981957" y="5306419"/>
                  <a:pt x="2980273" y="5306402"/>
                  <a:pt x="2979127" y="5308389"/>
                </a:cubicBezTo>
                <a:cubicBezTo>
                  <a:pt x="2978971" y="5309447"/>
                  <a:pt x="2978816" y="5310505"/>
                  <a:pt x="2978660" y="5311563"/>
                </a:cubicBezTo>
                <a:lnTo>
                  <a:pt x="2946326" y="5316745"/>
                </a:lnTo>
                <a:lnTo>
                  <a:pt x="2713134" y="5331381"/>
                </a:lnTo>
                <a:cubicBezTo>
                  <a:pt x="2610698" y="5372328"/>
                  <a:pt x="2466037" y="5325762"/>
                  <a:pt x="2352072" y="5342761"/>
                </a:cubicBezTo>
                <a:cubicBezTo>
                  <a:pt x="2293501" y="5293708"/>
                  <a:pt x="2324138" y="5338538"/>
                  <a:pt x="2260922" y="5328122"/>
                </a:cubicBezTo>
                <a:cubicBezTo>
                  <a:pt x="2275681" y="5372347"/>
                  <a:pt x="2185007" y="5301703"/>
                  <a:pt x="2178497" y="5351065"/>
                </a:cubicBezTo>
                <a:cubicBezTo>
                  <a:pt x="2133294" y="5337229"/>
                  <a:pt x="2097074" y="5300208"/>
                  <a:pt x="2034408" y="5307958"/>
                </a:cubicBezTo>
                <a:cubicBezTo>
                  <a:pt x="1981894" y="5332879"/>
                  <a:pt x="1896288" y="5279365"/>
                  <a:pt x="1831505" y="5312691"/>
                </a:cubicBezTo>
                <a:cubicBezTo>
                  <a:pt x="1807063" y="5321035"/>
                  <a:pt x="1727674" y="5322925"/>
                  <a:pt x="1710387" y="5308705"/>
                </a:cubicBezTo>
                <a:cubicBezTo>
                  <a:pt x="1693367" y="5306094"/>
                  <a:pt x="1674901" y="5312009"/>
                  <a:pt x="1664816" y="5296479"/>
                </a:cubicBezTo>
                <a:cubicBezTo>
                  <a:pt x="1649255" y="5277912"/>
                  <a:pt x="1596152" y="5309335"/>
                  <a:pt x="1600883" y="5286607"/>
                </a:cubicBezTo>
                <a:cubicBezTo>
                  <a:pt x="1563066" y="5308189"/>
                  <a:pt x="1524339" y="5269513"/>
                  <a:pt x="1488397" y="5260898"/>
                </a:cubicBezTo>
                <a:cubicBezTo>
                  <a:pt x="1459246" y="5282011"/>
                  <a:pt x="1412580" y="5243108"/>
                  <a:pt x="1336670" y="5240770"/>
                </a:cubicBezTo>
                <a:cubicBezTo>
                  <a:pt x="1304792" y="5265122"/>
                  <a:pt x="1285508" y="5238878"/>
                  <a:pt x="1224297" y="5271845"/>
                </a:cubicBezTo>
                <a:cubicBezTo>
                  <a:pt x="1221731" y="5268771"/>
                  <a:pt x="1218543" y="5265944"/>
                  <a:pt x="1214830" y="5263450"/>
                </a:cubicBezTo>
                <a:cubicBezTo>
                  <a:pt x="1193241" y="5248952"/>
                  <a:pt x="1158925" y="5248567"/>
                  <a:pt x="1138181" y="5262590"/>
                </a:cubicBezTo>
                <a:lnTo>
                  <a:pt x="943575" y="5290808"/>
                </a:lnTo>
                <a:cubicBezTo>
                  <a:pt x="823587" y="5316899"/>
                  <a:pt x="658340" y="5217603"/>
                  <a:pt x="529813" y="5218555"/>
                </a:cubicBezTo>
                <a:lnTo>
                  <a:pt x="519546" y="5208845"/>
                </a:lnTo>
                <a:lnTo>
                  <a:pt x="507906" y="5204779"/>
                </a:lnTo>
                <a:lnTo>
                  <a:pt x="505153" y="5196726"/>
                </a:lnTo>
                <a:lnTo>
                  <a:pt x="500429" y="5193241"/>
                </a:lnTo>
                <a:cubicBezTo>
                  <a:pt x="480923" y="5182176"/>
                  <a:pt x="482807" y="5205793"/>
                  <a:pt x="431923" y="5191553"/>
                </a:cubicBezTo>
                <a:cubicBezTo>
                  <a:pt x="440499" y="5237077"/>
                  <a:pt x="352872" y="5155083"/>
                  <a:pt x="337115" y="5202714"/>
                </a:cubicBezTo>
                <a:cubicBezTo>
                  <a:pt x="325265" y="5197752"/>
                  <a:pt x="314288" y="5191441"/>
                  <a:pt x="303383" y="5184750"/>
                </a:cubicBezTo>
                <a:lnTo>
                  <a:pt x="297664" y="5181269"/>
                </a:lnTo>
                <a:lnTo>
                  <a:pt x="272701" y="5175678"/>
                </a:lnTo>
                <a:lnTo>
                  <a:pt x="268242" y="5163678"/>
                </a:lnTo>
                <a:lnTo>
                  <a:pt x="232517" y="5147792"/>
                </a:lnTo>
                <a:cubicBezTo>
                  <a:pt x="218741" y="5143453"/>
                  <a:pt x="203450" y="5140668"/>
                  <a:pt x="185851" y="5140408"/>
                </a:cubicBezTo>
                <a:cubicBezTo>
                  <a:pt x="139207" y="5153337"/>
                  <a:pt x="79723" y="5120316"/>
                  <a:pt x="20337" y="5113040"/>
                </a:cubicBezTo>
                <a:lnTo>
                  <a:pt x="0" y="5112243"/>
                </a:lnTo>
                <a:close/>
              </a:path>
            </a:pathLst>
          </a:custGeom>
          <a:ln>
            <a:noFill/>
          </a:ln>
          <a:effectLst>
            <a:outerShdw blurRad="25400" dist="12700" dir="3000000" algn="tl" rotWithShape="0">
              <a:prstClr val="black">
                <a:alpha val="27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494F1CC-0339-D461-CE68-EF2A6DE51A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7809" y="1071350"/>
            <a:ext cx="4775162" cy="1339382"/>
          </a:xfrm>
        </p:spPr>
        <p:txBody>
          <a:bodyPr>
            <a:normAutofit/>
          </a:bodyPr>
          <a:lstStyle/>
          <a:p>
            <a:pPr algn="ctr"/>
            <a:r>
              <a:rPr lang="en-GB" sz="3300" b="1" i="1" u="sng" dirty="0"/>
              <a:t>Boardman v Phipps [1996] </a:t>
            </a:r>
            <a:br>
              <a:rPr lang="en-GB" sz="3300" dirty="0"/>
            </a:br>
            <a:endParaRPr lang="en-GB" sz="3300" dirty="0"/>
          </a:p>
        </p:txBody>
      </p:sp>
      <p:sp>
        <p:nvSpPr>
          <p:cNvPr id="13" name="Rectangle 6">
            <a:extLst>
              <a:ext uri="{FF2B5EF4-FFF2-40B4-BE49-F238E27FC236}">
                <a16:creationId xmlns:a16="http://schemas.microsoft.com/office/drawing/2014/main" id="{F0C518C2-0AA4-470C-87B9-9CBF428FBA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564666" y="399531"/>
            <a:ext cx="1707751" cy="428984"/>
          </a:xfrm>
          <a:custGeom>
            <a:avLst/>
            <a:gdLst>
              <a:gd name="connsiteX0" fmla="*/ 0 w 2142503"/>
              <a:gd name="connsiteY0" fmla="*/ 0 h 571500"/>
              <a:gd name="connsiteX1" fmla="*/ 2142503 w 2142503"/>
              <a:gd name="connsiteY1" fmla="*/ 0 h 571500"/>
              <a:gd name="connsiteX2" fmla="*/ 2142503 w 2142503"/>
              <a:gd name="connsiteY2" fmla="*/ 571500 h 571500"/>
              <a:gd name="connsiteX3" fmla="*/ 0 w 2142503"/>
              <a:gd name="connsiteY3" fmla="*/ 571500 h 571500"/>
              <a:gd name="connsiteX4" fmla="*/ 0 w 2142503"/>
              <a:gd name="connsiteY4" fmla="*/ 0 h 571500"/>
              <a:gd name="connsiteX0" fmla="*/ 0 w 2142503"/>
              <a:gd name="connsiteY0" fmla="*/ 0 h 582145"/>
              <a:gd name="connsiteX1" fmla="*/ 2142503 w 2142503"/>
              <a:gd name="connsiteY1" fmla="*/ 0 h 582145"/>
              <a:gd name="connsiteX2" fmla="*/ 2142503 w 2142503"/>
              <a:gd name="connsiteY2" fmla="*/ 571500 h 582145"/>
              <a:gd name="connsiteX3" fmla="*/ 2050917 w 2142503"/>
              <a:gd name="connsiteY3" fmla="*/ 582088 h 582145"/>
              <a:gd name="connsiteX4" fmla="*/ 0 w 2142503"/>
              <a:gd name="connsiteY4" fmla="*/ 571500 h 582145"/>
              <a:gd name="connsiteX5" fmla="*/ 0 w 2142503"/>
              <a:gd name="connsiteY5" fmla="*/ 0 h 582145"/>
              <a:gd name="connsiteX0" fmla="*/ 0 w 2159832"/>
              <a:gd name="connsiteY0" fmla="*/ 0 h 582145"/>
              <a:gd name="connsiteX1" fmla="*/ 2142503 w 2159832"/>
              <a:gd name="connsiteY1" fmla="*/ 0 h 582145"/>
              <a:gd name="connsiteX2" fmla="*/ 2159829 w 2159832"/>
              <a:gd name="connsiteY2" fmla="*/ 96526 h 582145"/>
              <a:gd name="connsiteX3" fmla="*/ 2142503 w 2159832"/>
              <a:gd name="connsiteY3" fmla="*/ 571500 h 582145"/>
              <a:gd name="connsiteX4" fmla="*/ 2050917 w 2159832"/>
              <a:gd name="connsiteY4" fmla="*/ 582088 h 582145"/>
              <a:gd name="connsiteX5" fmla="*/ 0 w 2159832"/>
              <a:gd name="connsiteY5" fmla="*/ 571500 h 582145"/>
              <a:gd name="connsiteX6" fmla="*/ 0 w 2159832"/>
              <a:gd name="connsiteY6" fmla="*/ 0 h 582145"/>
              <a:gd name="connsiteX0" fmla="*/ 0 w 2159832"/>
              <a:gd name="connsiteY0" fmla="*/ 12386 h 594531"/>
              <a:gd name="connsiteX1" fmla="*/ 67826 w 2159832"/>
              <a:gd name="connsiteY1" fmla="*/ 0 h 594531"/>
              <a:gd name="connsiteX2" fmla="*/ 2142503 w 2159832"/>
              <a:gd name="connsiteY2" fmla="*/ 12386 h 594531"/>
              <a:gd name="connsiteX3" fmla="*/ 2159829 w 2159832"/>
              <a:gd name="connsiteY3" fmla="*/ 108912 h 594531"/>
              <a:gd name="connsiteX4" fmla="*/ 2142503 w 2159832"/>
              <a:gd name="connsiteY4" fmla="*/ 583886 h 594531"/>
              <a:gd name="connsiteX5" fmla="*/ 2050917 w 2159832"/>
              <a:gd name="connsiteY5" fmla="*/ 594474 h 594531"/>
              <a:gd name="connsiteX6" fmla="*/ 0 w 2159832"/>
              <a:gd name="connsiteY6" fmla="*/ 583886 h 594531"/>
              <a:gd name="connsiteX7" fmla="*/ 0 w 2159832"/>
              <a:gd name="connsiteY7" fmla="*/ 12386 h 594531"/>
              <a:gd name="connsiteX0" fmla="*/ 0 w 2168908"/>
              <a:gd name="connsiteY0" fmla="*/ 26000 h 594531"/>
              <a:gd name="connsiteX1" fmla="*/ 76902 w 2168908"/>
              <a:gd name="connsiteY1" fmla="*/ 0 h 594531"/>
              <a:gd name="connsiteX2" fmla="*/ 2151579 w 2168908"/>
              <a:gd name="connsiteY2" fmla="*/ 12386 h 594531"/>
              <a:gd name="connsiteX3" fmla="*/ 2168905 w 2168908"/>
              <a:gd name="connsiteY3" fmla="*/ 108912 h 594531"/>
              <a:gd name="connsiteX4" fmla="*/ 2151579 w 2168908"/>
              <a:gd name="connsiteY4" fmla="*/ 583886 h 594531"/>
              <a:gd name="connsiteX5" fmla="*/ 2059993 w 2168908"/>
              <a:gd name="connsiteY5" fmla="*/ 594474 h 594531"/>
              <a:gd name="connsiteX6" fmla="*/ 9076 w 2168908"/>
              <a:gd name="connsiteY6" fmla="*/ 583886 h 594531"/>
              <a:gd name="connsiteX7" fmla="*/ 0 w 2168908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147197 w 2316105"/>
              <a:gd name="connsiteY0" fmla="*/ 26000 h 594531"/>
              <a:gd name="connsiteX1" fmla="*/ 224099 w 2316105"/>
              <a:gd name="connsiteY1" fmla="*/ 0 h 594531"/>
              <a:gd name="connsiteX2" fmla="*/ 2298776 w 2316105"/>
              <a:gd name="connsiteY2" fmla="*/ 12386 h 594531"/>
              <a:gd name="connsiteX3" fmla="*/ 2316102 w 2316105"/>
              <a:gd name="connsiteY3" fmla="*/ 108912 h 594531"/>
              <a:gd name="connsiteX4" fmla="*/ 2298776 w 2316105"/>
              <a:gd name="connsiteY4" fmla="*/ 583886 h 594531"/>
              <a:gd name="connsiteX5" fmla="*/ 2207190 w 2316105"/>
              <a:gd name="connsiteY5" fmla="*/ 594474 h 594531"/>
              <a:gd name="connsiteX6" fmla="*/ 156273 w 2316105"/>
              <a:gd name="connsiteY6" fmla="*/ 583886 h 594531"/>
              <a:gd name="connsiteX7" fmla="*/ 142416 w 2316105"/>
              <a:gd name="connsiteY7" fmla="*/ 235975 h 594531"/>
              <a:gd name="connsiteX8" fmla="*/ 147197 w 2316105"/>
              <a:gd name="connsiteY8" fmla="*/ 26000 h 594531"/>
              <a:gd name="connsiteX0" fmla="*/ 154684 w 2323592"/>
              <a:gd name="connsiteY0" fmla="*/ 26000 h 594531"/>
              <a:gd name="connsiteX1" fmla="*/ 231586 w 2323592"/>
              <a:gd name="connsiteY1" fmla="*/ 0 h 594531"/>
              <a:gd name="connsiteX2" fmla="*/ 2306263 w 2323592"/>
              <a:gd name="connsiteY2" fmla="*/ 12386 h 594531"/>
              <a:gd name="connsiteX3" fmla="*/ 2323589 w 2323592"/>
              <a:gd name="connsiteY3" fmla="*/ 108912 h 594531"/>
              <a:gd name="connsiteX4" fmla="*/ 2306263 w 2323592"/>
              <a:gd name="connsiteY4" fmla="*/ 583886 h 594531"/>
              <a:gd name="connsiteX5" fmla="*/ 2214677 w 2323592"/>
              <a:gd name="connsiteY5" fmla="*/ 594474 h 594531"/>
              <a:gd name="connsiteX6" fmla="*/ 163760 w 2323592"/>
              <a:gd name="connsiteY6" fmla="*/ 583886 h 594531"/>
              <a:gd name="connsiteX7" fmla="*/ 158979 w 2323592"/>
              <a:gd name="connsiteY7" fmla="*/ 403879 h 594531"/>
              <a:gd name="connsiteX8" fmla="*/ 149903 w 2323592"/>
              <a:gd name="connsiteY8" fmla="*/ 235975 h 594531"/>
              <a:gd name="connsiteX9" fmla="*/ 154684 w 2323592"/>
              <a:gd name="connsiteY9" fmla="*/ 26000 h 594531"/>
              <a:gd name="connsiteX0" fmla="*/ 13665 w 2182573"/>
              <a:gd name="connsiteY0" fmla="*/ 26000 h 594531"/>
              <a:gd name="connsiteX1" fmla="*/ 90567 w 2182573"/>
              <a:gd name="connsiteY1" fmla="*/ 0 h 594531"/>
              <a:gd name="connsiteX2" fmla="*/ 2165244 w 2182573"/>
              <a:gd name="connsiteY2" fmla="*/ 12386 h 594531"/>
              <a:gd name="connsiteX3" fmla="*/ 2182570 w 2182573"/>
              <a:gd name="connsiteY3" fmla="*/ 108912 h 594531"/>
              <a:gd name="connsiteX4" fmla="*/ 2165244 w 2182573"/>
              <a:gd name="connsiteY4" fmla="*/ 583886 h 594531"/>
              <a:gd name="connsiteX5" fmla="*/ 2073658 w 2182573"/>
              <a:gd name="connsiteY5" fmla="*/ 594474 h 594531"/>
              <a:gd name="connsiteX6" fmla="*/ 22741 w 2182573"/>
              <a:gd name="connsiteY6" fmla="*/ 583886 h 594531"/>
              <a:gd name="connsiteX7" fmla="*/ 17960 w 2182573"/>
              <a:gd name="connsiteY7" fmla="*/ 403879 h 594531"/>
              <a:gd name="connsiteX8" fmla="*/ 8884 w 2182573"/>
              <a:gd name="connsiteY8" fmla="*/ 235975 h 594531"/>
              <a:gd name="connsiteX9" fmla="*/ 13665 w 2182573"/>
              <a:gd name="connsiteY9" fmla="*/ 26000 h 594531"/>
              <a:gd name="connsiteX0" fmla="*/ 13665 w 2202120"/>
              <a:gd name="connsiteY0" fmla="*/ 26000 h 594531"/>
              <a:gd name="connsiteX1" fmla="*/ 90567 w 2202120"/>
              <a:gd name="connsiteY1" fmla="*/ 0 h 594531"/>
              <a:gd name="connsiteX2" fmla="*/ 2165244 w 2202120"/>
              <a:gd name="connsiteY2" fmla="*/ 12386 h 594531"/>
              <a:gd name="connsiteX3" fmla="*/ 2182570 w 2202120"/>
              <a:gd name="connsiteY3" fmla="*/ 108912 h 594531"/>
              <a:gd name="connsiteX4" fmla="*/ 2192471 w 2202120"/>
              <a:gd name="connsiteY4" fmla="*/ 583886 h 594531"/>
              <a:gd name="connsiteX5" fmla="*/ 2073658 w 2202120"/>
              <a:gd name="connsiteY5" fmla="*/ 594474 h 594531"/>
              <a:gd name="connsiteX6" fmla="*/ 22741 w 2202120"/>
              <a:gd name="connsiteY6" fmla="*/ 583886 h 594531"/>
              <a:gd name="connsiteX7" fmla="*/ 17960 w 2202120"/>
              <a:gd name="connsiteY7" fmla="*/ 403879 h 594531"/>
              <a:gd name="connsiteX8" fmla="*/ 8884 w 2202120"/>
              <a:gd name="connsiteY8" fmla="*/ 235975 h 594531"/>
              <a:gd name="connsiteX9" fmla="*/ 13665 w 2202120"/>
              <a:gd name="connsiteY9" fmla="*/ 26000 h 594531"/>
              <a:gd name="connsiteX0" fmla="*/ 13665 w 2202036"/>
              <a:gd name="connsiteY0" fmla="*/ 26000 h 594531"/>
              <a:gd name="connsiteX1" fmla="*/ 90567 w 2202036"/>
              <a:gd name="connsiteY1" fmla="*/ 0 h 594531"/>
              <a:gd name="connsiteX2" fmla="*/ 2165244 w 2202036"/>
              <a:gd name="connsiteY2" fmla="*/ 12386 h 594531"/>
              <a:gd name="connsiteX3" fmla="*/ 2182570 w 2202036"/>
              <a:gd name="connsiteY3" fmla="*/ 108912 h 594531"/>
              <a:gd name="connsiteX4" fmla="*/ 2191645 w 2202036"/>
              <a:gd name="connsiteY4" fmla="*/ 422031 h 594531"/>
              <a:gd name="connsiteX5" fmla="*/ 2192471 w 2202036"/>
              <a:gd name="connsiteY5" fmla="*/ 583886 h 594531"/>
              <a:gd name="connsiteX6" fmla="*/ 2073658 w 2202036"/>
              <a:gd name="connsiteY6" fmla="*/ 594474 h 594531"/>
              <a:gd name="connsiteX7" fmla="*/ 22741 w 2202036"/>
              <a:gd name="connsiteY7" fmla="*/ 583886 h 594531"/>
              <a:gd name="connsiteX8" fmla="*/ 17960 w 2202036"/>
              <a:gd name="connsiteY8" fmla="*/ 403879 h 594531"/>
              <a:gd name="connsiteX9" fmla="*/ 8884 w 2202036"/>
              <a:gd name="connsiteY9" fmla="*/ 235975 h 594531"/>
              <a:gd name="connsiteX10" fmla="*/ 13665 w 2202036"/>
              <a:gd name="connsiteY10" fmla="*/ 26000 h 594531"/>
              <a:gd name="connsiteX0" fmla="*/ 142254 w 2330625"/>
              <a:gd name="connsiteY0" fmla="*/ 26000 h 594531"/>
              <a:gd name="connsiteX1" fmla="*/ 219156 w 2330625"/>
              <a:gd name="connsiteY1" fmla="*/ 0 h 594531"/>
              <a:gd name="connsiteX2" fmla="*/ 2293833 w 2330625"/>
              <a:gd name="connsiteY2" fmla="*/ 12386 h 594531"/>
              <a:gd name="connsiteX3" fmla="*/ 2311159 w 2330625"/>
              <a:gd name="connsiteY3" fmla="*/ 108912 h 594531"/>
              <a:gd name="connsiteX4" fmla="*/ 2320234 w 2330625"/>
              <a:gd name="connsiteY4" fmla="*/ 422031 h 594531"/>
              <a:gd name="connsiteX5" fmla="*/ 2321060 w 2330625"/>
              <a:gd name="connsiteY5" fmla="*/ 583886 h 594531"/>
              <a:gd name="connsiteX6" fmla="*/ 2202247 w 2330625"/>
              <a:gd name="connsiteY6" fmla="*/ 594474 h 594531"/>
              <a:gd name="connsiteX7" fmla="*/ 151330 w 2330625"/>
              <a:gd name="connsiteY7" fmla="*/ 583886 h 594531"/>
              <a:gd name="connsiteX8" fmla="*/ 155624 w 2330625"/>
              <a:gd name="connsiteY8" fmla="*/ 512790 h 594531"/>
              <a:gd name="connsiteX9" fmla="*/ 146549 w 2330625"/>
              <a:gd name="connsiteY9" fmla="*/ 403879 h 594531"/>
              <a:gd name="connsiteX10" fmla="*/ 137473 w 2330625"/>
              <a:gd name="connsiteY10" fmla="*/ 235975 h 594531"/>
              <a:gd name="connsiteX11" fmla="*/ 142254 w 2330625"/>
              <a:gd name="connsiteY11" fmla="*/ 26000 h 594531"/>
              <a:gd name="connsiteX0" fmla="*/ 13413 w 2201784"/>
              <a:gd name="connsiteY0" fmla="*/ 26000 h 594531"/>
              <a:gd name="connsiteX1" fmla="*/ 90315 w 2201784"/>
              <a:gd name="connsiteY1" fmla="*/ 0 h 594531"/>
              <a:gd name="connsiteX2" fmla="*/ 2164992 w 2201784"/>
              <a:gd name="connsiteY2" fmla="*/ 12386 h 594531"/>
              <a:gd name="connsiteX3" fmla="*/ 2182318 w 2201784"/>
              <a:gd name="connsiteY3" fmla="*/ 108912 h 594531"/>
              <a:gd name="connsiteX4" fmla="*/ 2191393 w 2201784"/>
              <a:gd name="connsiteY4" fmla="*/ 422031 h 594531"/>
              <a:gd name="connsiteX5" fmla="*/ 2192219 w 2201784"/>
              <a:gd name="connsiteY5" fmla="*/ 583886 h 594531"/>
              <a:gd name="connsiteX6" fmla="*/ 2073406 w 2201784"/>
              <a:gd name="connsiteY6" fmla="*/ 594474 h 594531"/>
              <a:gd name="connsiteX7" fmla="*/ 22489 w 2201784"/>
              <a:gd name="connsiteY7" fmla="*/ 583886 h 594531"/>
              <a:gd name="connsiteX8" fmla="*/ 26783 w 2201784"/>
              <a:gd name="connsiteY8" fmla="*/ 512790 h 594531"/>
              <a:gd name="connsiteX9" fmla="*/ 17708 w 2201784"/>
              <a:gd name="connsiteY9" fmla="*/ 403879 h 594531"/>
              <a:gd name="connsiteX10" fmla="*/ 8632 w 2201784"/>
              <a:gd name="connsiteY10" fmla="*/ 235975 h 594531"/>
              <a:gd name="connsiteX11" fmla="*/ 13413 w 2201784"/>
              <a:gd name="connsiteY11" fmla="*/ 26000 h 5945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201784" h="594531">
                <a:moveTo>
                  <a:pt x="13413" y="26000"/>
                </a:moveTo>
                <a:cubicBezTo>
                  <a:pt x="37534" y="24897"/>
                  <a:pt x="66194" y="1103"/>
                  <a:pt x="90315" y="0"/>
                </a:cubicBezTo>
                <a:lnTo>
                  <a:pt x="2164992" y="12386"/>
                </a:lnTo>
                <a:cubicBezTo>
                  <a:pt x="2164717" y="43049"/>
                  <a:pt x="2182593" y="78249"/>
                  <a:pt x="2182318" y="108912"/>
                </a:cubicBezTo>
                <a:cubicBezTo>
                  <a:pt x="2188231" y="177186"/>
                  <a:pt x="2189743" y="342869"/>
                  <a:pt x="2191393" y="422031"/>
                </a:cubicBezTo>
                <a:cubicBezTo>
                  <a:pt x="2193043" y="501193"/>
                  <a:pt x="2213396" y="555146"/>
                  <a:pt x="2192219" y="583886"/>
                </a:cubicBezTo>
                <a:cubicBezTo>
                  <a:pt x="2172279" y="582877"/>
                  <a:pt x="2093346" y="595483"/>
                  <a:pt x="2073406" y="594474"/>
                </a:cubicBezTo>
                <a:lnTo>
                  <a:pt x="22489" y="583886"/>
                </a:lnTo>
                <a:cubicBezTo>
                  <a:pt x="5849" y="592962"/>
                  <a:pt x="27580" y="542791"/>
                  <a:pt x="26783" y="512790"/>
                </a:cubicBezTo>
                <a:cubicBezTo>
                  <a:pt x="25986" y="482789"/>
                  <a:pt x="18464" y="450015"/>
                  <a:pt x="17708" y="403879"/>
                </a:cubicBezTo>
                <a:cubicBezTo>
                  <a:pt x="16952" y="357743"/>
                  <a:pt x="-14855" y="308787"/>
                  <a:pt x="8632" y="235975"/>
                </a:cubicBezTo>
                <a:cubicBezTo>
                  <a:pt x="7119" y="142994"/>
                  <a:pt x="-201" y="65329"/>
                  <a:pt x="13413" y="26000"/>
                </a:cubicBezTo>
                <a:close/>
              </a:path>
            </a:pathLst>
          </a:custGeom>
          <a:solidFill>
            <a:srgbClr val="D9D4D0">
              <a:alpha val="60000"/>
            </a:srgbClr>
          </a:solidFill>
          <a:ln>
            <a:noFill/>
          </a:ln>
          <a:effectLst>
            <a:softEdge rad="63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965173-A2CE-E138-422C-4B9218B7A7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80726" y="1973099"/>
            <a:ext cx="4458446" cy="3109740"/>
          </a:xfrm>
        </p:spPr>
        <p:txBody>
          <a:bodyPr anchor="ctr">
            <a:normAutofit/>
          </a:bodyPr>
          <a:lstStyle/>
          <a:p>
            <a:r>
              <a:rPr lang="en-GB" sz="2000" dirty="0"/>
              <a:t>Appeal dismissed. </a:t>
            </a:r>
          </a:p>
          <a:p>
            <a:endParaRPr lang="en-GB" sz="2000" dirty="0"/>
          </a:p>
          <a:p>
            <a:r>
              <a:rPr lang="en-GB" sz="2000" dirty="0"/>
              <a:t>Liable for shares and profit. </a:t>
            </a:r>
          </a:p>
        </p:txBody>
      </p:sp>
    </p:spTree>
    <p:extLst>
      <p:ext uri="{BB962C8B-B14F-4D97-AF65-F5344CB8AC3E}">
        <p14:creationId xmlns:p14="http://schemas.microsoft.com/office/powerpoint/2010/main" val="2089343620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4E0A5C5C-2A95-428E-9F6A-0D29EBD57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8395" y="1040837"/>
            <a:ext cx="4754948" cy="4754948"/>
          </a:xfrm>
          <a:prstGeom prst="ellipse">
            <a:avLst/>
          </a:pr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1056F38F-7C4E-461D-8709-7D0024AE1F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9411" y="1029607"/>
            <a:ext cx="4754948" cy="4754948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C7278469-3C3C-49CE-AEEE-E176A4900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9960" y="934855"/>
            <a:ext cx="4754948" cy="4754948"/>
          </a:xfrm>
          <a:prstGeom prst="ellipse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111CC8F-88C6-4D8F-CA08-0DFFE4A711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2368" y="1877492"/>
            <a:ext cx="4030132" cy="3215373"/>
          </a:xfrm>
        </p:spPr>
        <p:txBody>
          <a:bodyPr>
            <a:normAutofit/>
          </a:bodyPr>
          <a:lstStyle/>
          <a:p>
            <a:pPr algn="ctr"/>
            <a:r>
              <a:rPr lang="en-GB" b="1" i="1" u="sng">
                <a:solidFill>
                  <a:schemeClr val="bg1"/>
                </a:solidFill>
              </a:rPr>
              <a:t>Bannister v Bannister – Fraud </a:t>
            </a: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93DC754C-7E09-422D-A8BB-AF632E90DF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77893"/>
            <a:ext cx="1861854" cy="717514"/>
            <a:chOff x="0" y="377893"/>
            <a:chExt cx="1861854" cy="717514"/>
          </a:xfrm>
          <a:solidFill>
            <a:schemeClr val="bg1"/>
          </a:solidFill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C5A741B9-65EC-4C5B-9FE0-4A18575771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377893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7963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283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7963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283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C0BB4301-41FA-4453-956F-A11CC664B6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17628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8208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475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8208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475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 dirty="0"/>
            </a:p>
          </p:txBody>
        </p:sp>
      </p:grpSp>
      <p:sp>
        <p:nvSpPr>
          <p:cNvPr id="20" name="Graphic 212">
            <a:extLst>
              <a:ext uri="{FF2B5EF4-FFF2-40B4-BE49-F238E27FC236}">
                <a16:creationId xmlns:a16="http://schemas.microsoft.com/office/drawing/2014/main" id="{4C6598AB-1C17-4D54-951C-A082D94ACB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8524" y="457812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2" name="Graphic 212">
            <a:extLst>
              <a:ext uri="{FF2B5EF4-FFF2-40B4-BE49-F238E27FC236}">
                <a16:creationId xmlns:a16="http://schemas.microsoft.com/office/drawing/2014/main" id="{C83B66D7-137D-4AC1-B172-53D60F08BE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8524" y="457812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F6B92503-6984-4D15-8B98-8718709B78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2976" y="4946663"/>
            <a:ext cx="319941" cy="319941"/>
          </a:xfrm>
          <a:prstGeom prst="ellipse">
            <a:avLst/>
          </a:pr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08DDF938-524E-4C18-A47D-C006278323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2976" y="4946663"/>
            <a:ext cx="319941" cy="319941"/>
          </a:xfrm>
          <a:prstGeom prst="ellipse">
            <a:avLst/>
          </a:pr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9E9E36-8A00-CFDD-694B-FB08729F29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34868" y="1130846"/>
            <a:ext cx="5217173" cy="4351338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‘’ The fraud which brings the principle into play arises as soon as the absolute character of the conveyance is set up for the purpose of defeating the beneficial interest’’. </a:t>
            </a:r>
          </a:p>
          <a:p>
            <a:endParaRPr lang="en-GB">
              <a:solidFill>
                <a:schemeClr val="bg1"/>
              </a:solidFill>
            </a:endParaRPr>
          </a:p>
          <a:p>
            <a:r>
              <a:rPr lang="en-GB">
                <a:solidFill>
                  <a:schemeClr val="bg1"/>
                </a:solidFill>
              </a:rPr>
              <a:t>If includes express stipulation. </a:t>
            </a:r>
          </a:p>
        </p:txBody>
      </p:sp>
      <p:grpSp>
        <p:nvGrpSpPr>
          <p:cNvPr id="28" name="Graphic 185">
            <a:extLst>
              <a:ext uri="{FF2B5EF4-FFF2-40B4-BE49-F238E27FC236}">
                <a16:creationId xmlns:a16="http://schemas.microsoft.com/office/drawing/2014/main" id="{3773FAF5-C452-4455-9411-D6AF5EBD4C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812239" y="6139464"/>
            <a:ext cx="1054466" cy="469689"/>
            <a:chOff x="9841624" y="4115729"/>
            <a:chExt cx="602169" cy="268223"/>
          </a:xfrm>
          <a:solidFill>
            <a:schemeClr val="bg1"/>
          </a:solidFill>
        </p:grpSpPr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1ECA0D96-F63C-4F7B-BE16-0F3FE76D7D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74F83A81-0546-400A-918A-90C9C48B81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9741F692-A5B6-4215-86D9-B1FD4FF26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CC0876CB-9C60-4580-8FED-CD64EC7664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A879B3B7-48DB-4D3A-BB33-02766EAD3D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200698521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2BBFC8E-5B5F-5CB8-1729-60BA95013F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65125"/>
            <a:ext cx="5251316" cy="1807305"/>
          </a:xfrm>
        </p:spPr>
        <p:txBody>
          <a:bodyPr>
            <a:normAutofit/>
          </a:bodyPr>
          <a:lstStyle/>
          <a:p>
            <a:r>
              <a:rPr lang="en-GB" b="1" i="1" u="sng"/>
              <a:t>Personal Rights not the case today!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5FFBE5-43B8-EF13-3EF6-D7CA3D932E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333297"/>
            <a:ext cx="4619621" cy="3843666"/>
          </a:xfrm>
        </p:spPr>
        <p:txBody>
          <a:bodyPr>
            <a:normAutofit/>
          </a:bodyPr>
          <a:lstStyle/>
          <a:p>
            <a:r>
              <a:rPr lang="en-GB" sz="2000" dirty="0"/>
              <a:t>Restriction in relation to licences – Key case Ashburn </a:t>
            </a:r>
            <a:r>
              <a:rPr lang="en-GB" sz="2000" dirty="0" err="1"/>
              <a:t>Ansault</a:t>
            </a:r>
            <a:r>
              <a:rPr lang="en-GB" sz="2000" dirty="0"/>
              <a:t> v </a:t>
            </a:r>
            <a:r>
              <a:rPr lang="en-GB" sz="2000" dirty="0" err="1"/>
              <a:t>Anrold</a:t>
            </a:r>
            <a:r>
              <a:rPr lang="en-GB" sz="2000" dirty="0"/>
              <a:t> [1988] – constructive trust only available where the conscience of the estate owner is affected. </a:t>
            </a:r>
          </a:p>
          <a:p>
            <a:endParaRPr lang="en-GB" sz="2000" dirty="0"/>
          </a:p>
          <a:p>
            <a:r>
              <a:rPr lang="en-GB" sz="2000" dirty="0"/>
              <a:t>Still applicable to </a:t>
            </a:r>
            <a:r>
              <a:rPr lang="en-GB" sz="2000" dirty="0" err="1"/>
              <a:t>Binions</a:t>
            </a:r>
            <a:r>
              <a:rPr lang="en-GB" sz="2000" dirty="0"/>
              <a:t> v Evan’s [1972]. </a:t>
            </a:r>
          </a:p>
        </p:txBody>
      </p:sp>
      <p:pic>
        <p:nvPicPr>
          <p:cNvPr id="5" name="Picture 4" descr="Person handing over keys">
            <a:extLst>
              <a:ext uri="{FF2B5EF4-FFF2-40B4-BE49-F238E27FC236}">
                <a16:creationId xmlns:a16="http://schemas.microsoft.com/office/drawing/2014/main" id="{E8FAF320-A728-4561-B9DA-087AF13C5FE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4820" r="27142" b="-1"/>
          <a:stretch/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781047169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C21BAE-6866-4C7A-A7EC-C1B2E572D5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Houses in a subdivision">
            <a:extLst>
              <a:ext uri="{FF2B5EF4-FFF2-40B4-BE49-F238E27FC236}">
                <a16:creationId xmlns:a16="http://schemas.microsoft.com/office/drawing/2014/main" id="{24A455DB-4E2D-931F-AFE9-CC152F7AF73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8103" b="7627"/>
          <a:stretch/>
        </p:blipFill>
        <p:spPr>
          <a:xfrm>
            <a:off x="1" y="1"/>
            <a:ext cx="12192000" cy="6857999"/>
          </a:xfrm>
          <a:prstGeom prst="rect">
            <a:avLst/>
          </a:prstGeom>
        </p:spPr>
      </p:pic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7E7D0C94-08B4-48AE-8813-CC4D60294F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3899" y="609600"/>
            <a:ext cx="5372101" cy="5513767"/>
          </a:xfrm>
          <a:custGeom>
            <a:avLst/>
            <a:gdLst>
              <a:gd name="connsiteX0" fmla="*/ 0 w 5372101"/>
              <a:gd name="connsiteY0" fmla="*/ 0 h 5513767"/>
              <a:gd name="connsiteX1" fmla="*/ 5372101 w 5372101"/>
              <a:gd name="connsiteY1" fmla="*/ 0 h 5513767"/>
              <a:gd name="connsiteX2" fmla="*/ 5372101 w 5372101"/>
              <a:gd name="connsiteY2" fmla="*/ 5513767 h 5513767"/>
              <a:gd name="connsiteX3" fmla="*/ 5363126 w 5372101"/>
              <a:gd name="connsiteY3" fmla="*/ 5512835 h 5513767"/>
              <a:gd name="connsiteX4" fmla="*/ 5316714 w 5372101"/>
              <a:gd name="connsiteY4" fmla="*/ 5491247 h 5513767"/>
              <a:gd name="connsiteX5" fmla="*/ 5198331 w 5372101"/>
              <a:gd name="connsiteY5" fmla="*/ 5470092 h 5513767"/>
              <a:gd name="connsiteX6" fmla="*/ 5150428 w 5372101"/>
              <a:gd name="connsiteY6" fmla="*/ 5472506 h 5513767"/>
              <a:gd name="connsiteX7" fmla="*/ 5085506 w 5372101"/>
              <a:gd name="connsiteY7" fmla="*/ 5468851 h 5513767"/>
              <a:gd name="connsiteX8" fmla="*/ 4968663 w 5372101"/>
              <a:gd name="connsiteY8" fmla="*/ 5470487 h 5513767"/>
              <a:gd name="connsiteX9" fmla="*/ 4815623 w 5372101"/>
              <a:gd name="connsiteY9" fmla="*/ 5458622 h 5513767"/>
              <a:gd name="connsiteX10" fmla="*/ 4716679 w 5372101"/>
              <a:gd name="connsiteY10" fmla="*/ 5405365 h 5513767"/>
              <a:gd name="connsiteX11" fmla="*/ 4704891 w 5372101"/>
              <a:gd name="connsiteY11" fmla="*/ 5411529 h 5513767"/>
              <a:gd name="connsiteX12" fmla="*/ 4630496 w 5372101"/>
              <a:gd name="connsiteY12" fmla="*/ 5396532 h 5513767"/>
              <a:gd name="connsiteX13" fmla="*/ 4506964 w 5372101"/>
              <a:gd name="connsiteY13" fmla="*/ 5396685 h 5513767"/>
              <a:gd name="connsiteX14" fmla="*/ 4427135 w 5372101"/>
              <a:gd name="connsiteY14" fmla="*/ 5358585 h 5513767"/>
              <a:gd name="connsiteX15" fmla="*/ 4028338 w 5372101"/>
              <a:gd name="connsiteY15" fmla="*/ 5313494 h 5513767"/>
              <a:gd name="connsiteX16" fmla="*/ 4015367 w 5372101"/>
              <a:gd name="connsiteY16" fmla="*/ 5320766 h 5513767"/>
              <a:gd name="connsiteX17" fmla="*/ 4002837 w 5372101"/>
              <a:gd name="connsiteY17" fmla="*/ 5322294 h 5513767"/>
              <a:gd name="connsiteX18" fmla="*/ 3997650 w 5372101"/>
              <a:gd name="connsiteY18" fmla="*/ 5329513 h 5513767"/>
              <a:gd name="connsiteX19" fmla="*/ 3991991 w 5372101"/>
              <a:gd name="connsiteY19" fmla="*/ 5331908 h 5513767"/>
              <a:gd name="connsiteX20" fmla="*/ 3925210 w 5372101"/>
              <a:gd name="connsiteY20" fmla="*/ 5319395 h 5513767"/>
              <a:gd name="connsiteX21" fmla="*/ 3837014 w 5372101"/>
              <a:gd name="connsiteY21" fmla="*/ 5289023 h 5513767"/>
              <a:gd name="connsiteX22" fmla="*/ 3798765 w 5372101"/>
              <a:gd name="connsiteY22" fmla="*/ 5299431 h 5513767"/>
              <a:gd name="connsiteX23" fmla="*/ 3792144 w 5372101"/>
              <a:gd name="connsiteY23" fmla="*/ 5301616 h 5513767"/>
              <a:gd name="connsiteX24" fmla="*/ 3766249 w 5372101"/>
              <a:gd name="connsiteY24" fmla="*/ 5301869 h 5513767"/>
              <a:gd name="connsiteX25" fmla="*/ 3718651 w 5372101"/>
              <a:gd name="connsiteY25" fmla="*/ 5320541 h 5513767"/>
              <a:gd name="connsiteX26" fmla="*/ 3671207 w 5372101"/>
              <a:gd name="connsiteY26" fmla="*/ 5318046 h 5513767"/>
              <a:gd name="connsiteX27" fmla="*/ 3446863 w 5372101"/>
              <a:gd name="connsiteY27" fmla="*/ 5294348 h 5513767"/>
              <a:gd name="connsiteX28" fmla="*/ 3312000 w 5372101"/>
              <a:gd name="connsiteY28" fmla="*/ 5286923 h 5513767"/>
              <a:gd name="connsiteX29" fmla="*/ 3259756 w 5372101"/>
              <a:gd name="connsiteY29" fmla="*/ 5294712 h 5513767"/>
              <a:gd name="connsiteX30" fmla="*/ 3187481 w 5372101"/>
              <a:gd name="connsiteY30" fmla="*/ 5298457 h 5513767"/>
              <a:gd name="connsiteX31" fmla="*/ 3124115 w 5372101"/>
              <a:gd name="connsiteY31" fmla="*/ 5294626 h 5513767"/>
              <a:gd name="connsiteX32" fmla="*/ 3099907 w 5372101"/>
              <a:gd name="connsiteY32" fmla="*/ 5302443 h 5513767"/>
              <a:gd name="connsiteX33" fmla="*/ 3017494 w 5372101"/>
              <a:gd name="connsiteY33" fmla="*/ 5301439 h 5513767"/>
              <a:gd name="connsiteX34" fmla="*/ 3010848 w 5372101"/>
              <a:gd name="connsiteY34" fmla="*/ 5307225 h 5513767"/>
              <a:gd name="connsiteX35" fmla="*/ 2994286 w 5372101"/>
              <a:gd name="connsiteY35" fmla="*/ 5309060 h 5513767"/>
              <a:gd name="connsiteX36" fmla="*/ 2988160 w 5372101"/>
              <a:gd name="connsiteY36" fmla="*/ 5310041 h 5513767"/>
              <a:gd name="connsiteX37" fmla="*/ 2984260 w 5372101"/>
              <a:gd name="connsiteY37" fmla="*/ 5307528 h 5513767"/>
              <a:gd name="connsiteX38" fmla="*/ 2979127 w 5372101"/>
              <a:gd name="connsiteY38" fmla="*/ 5308389 h 5513767"/>
              <a:gd name="connsiteX39" fmla="*/ 2978660 w 5372101"/>
              <a:gd name="connsiteY39" fmla="*/ 5311563 h 5513767"/>
              <a:gd name="connsiteX40" fmla="*/ 2946326 w 5372101"/>
              <a:gd name="connsiteY40" fmla="*/ 5316745 h 5513767"/>
              <a:gd name="connsiteX41" fmla="*/ 2713134 w 5372101"/>
              <a:gd name="connsiteY41" fmla="*/ 5331381 h 5513767"/>
              <a:gd name="connsiteX42" fmla="*/ 2352072 w 5372101"/>
              <a:gd name="connsiteY42" fmla="*/ 5342761 h 5513767"/>
              <a:gd name="connsiteX43" fmla="*/ 2260922 w 5372101"/>
              <a:gd name="connsiteY43" fmla="*/ 5328122 h 5513767"/>
              <a:gd name="connsiteX44" fmla="*/ 2178497 w 5372101"/>
              <a:gd name="connsiteY44" fmla="*/ 5351065 h 5513767"/>
              <a:gd name="connsiteX45" fmla="*/ 2034408 w 5372101"/>
              <a:gd name="connsiteY45" fmla="*/ 5307958 h 5513767"/>
              <a:gd name="connsiteX46" fmla="*/ 1831505 w 5372101"/>
              <a:gd name="connsiteY46" fmla="*/ 5312691 h 5513767"/>
              <a:gd name="connsiteX47" fmla="*/ 1710387 w 5372101"/>
              <a:gd name="connsiteY47" fmla="*/ 5308705 h 5513767"/>
              <a:gd name="connsiteX48" fmla="*/ 1664816 w 5372101"/>
              <a:gd name="connsiteY48" fmla="*/ 5296479 h 5513767"/>
              <a:gd name="connsiteX49" fmla="*/ 1600883 w 5372101"/>
              <a:gd name="connsiteY49" fmla="*/ 5286607 h 5513767"/>
              <a:gd name="connsiteX50" fmla="*/ 1488397 w 5372101"/>
              <a:gd name="connsiteY50" fmla="*/ 5260898 h 5513767"/>
              <a:gd name="connsiteX51" fmla="*/ 1336670 w 5372101"/>
              <a:gd name="connsiteY51" fmla="*/ 5240770 h 5513767"/>
              <a:gd name="connsiteX52" fmla="*/ 1224297 w 5372101"/>
              <a:gd name="connsiteY52" fmla="*/ 5271845 h 5513767"/>
              <a:gd name="connsiteX53" fmla="*/ 1214830 w 5372101"/>
              <a:gd name="connsiteY53" fmla="*/ 5263450 h 5513767"/>
              <a:gd name="connsiteX54" fmla="*/ 1138181 w 5372101"/>
              <a:gd name="connsiteY54" fmla="*/ 5262590 h 5513767"/>
              <a:gd name="connsiteX55" fmla="*/ 943575 w 5372101"/>
              <a:gd name="connsiteY55" fmla="*/ 5290808 h 5513767"/>
              <a:gd name="connsiteX56" fmla="*/ 529813 w 5372101"/>
              <a:gd name="connsiteY56" fmla="*/ 5218555 h 5513767"/>
              <a:gd name="connsiteX57" fmla="*/ 519546 w 5372101"/>
              <a:gd name="connsiteY57" fmla="*/ 5208845 h 5513767"/>
              <a:gd name="connsiteX58" fmla="*/ 507906 w 5372101"/>
              <a:gd name="connsiteY58" fmla="*/ 5204779 h 5513767"/>
              <a:gd name="connsiteX59" fmla="*/ 505153 w 5372101"/>
              <a:gd name="connsiteY59" fmla="*/ 5196726 h 5513767"/>
              <a:gd name="connsiteX60" fmla="*/ 500429 w 5372101"/>
              <a:gd name="connsiteY60" fmla="*/ 5193241 h 5513767"/>
              <a:gd name="connsiteX61" fmla="*/ 431923 w 5372101"/>
              <a:gd name="connsiteY61" fmla="*/ 5191553 h 5513767"/>
              <a:gd name="connsiteX62" fmla="*/ 337115 w 5372101"/>
              <a:gd name="connsiteY62" fmla="*/ 5202714 h 5513767"/>
              <a:gd name="connsiteX63" fmla="*/ 303383 w 5372101"/>
              <a:gd name="connsiteY63" fmla="*/ 5184750 h 5513767"/>
              <a:gd name="connsiteX64" fmla="*/ 297664 w 5372101"/>
              <a:gd name="connsiteY64" fmla="*/ 5181269 h 5513767"/>
              <a:gd name="connsiteX65" fmla="*/ 272701 w 5372101"/>
              <a:gd name="connsiteY65" fmla="*/ 5175678 h 5513767"/>
              <a:gd name="connsiteX66" fmla="*/ 268242 w 5372101"/>
              <a:gd name="connsiteY66" fmla="*/ 5163678 h 5513767"/>
              <a:gd name="connsiteX67" fmla="*/ 232517 w 5372101"/>
              <a:gd name="connsiteY67" fmla="*/ 5147792 h 5513767"/>
              <a:gd name="connsiteX68" fmla="*/ 185851 w 5372101"/>
              <a:gd name="connsiteY68" fmla="*/ 5140408 h 5513767"/>
              <a:gd name="connsiteX69" fmla="*/ 20337 w 5372101"/>
              <a:gd name="connsiteY69" fmla="*/ 5113040 h 5513767"/>
              <a:gd name="connsiteX70" fmla="*/ 0 w 5372101"/>
              <a:gd name="connsiteY70" fmla="*/ 5112243 h 55137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</a:cxnLst>
            <a:rect l="l" t="t" r="r" b="b"/>
            <a:pathLst>
              <a:path w="5372101" h="5513767">
                <a:moveTo>
                  <a:pt x="0" y="0"/>
                </a:moveTo>
                <a:lnTo>
                  <a:pt x="5372101" y="0"/>
                </a:lnTo>
                <a:lnTo>
                  <a:pt x="5372101" y="5513767"/>
                </a:lnTo>
                <a:lnTo>
                  <a:pt x="5363126" y="5512835"/>
                </a:lnTo>
                <a:cubicBezTo>
                  <a:pt x="5345779" y="5509071"/>
                  <a:pt x="5329767" y="5502649"/>
                  <a:pt x="5316714" y="5491247"/>
                </a:cubicBezTo>
                <a:cubicBezTo>
                  <a:pt x="5295689" y="5478131"/>
                  <a:pt x="5219502" y="5459909"/>
                  <a:pt x="5198331" y="5470092"/>
                </a:cubicBezTo>
                <a:cubicBezTo>
                  <a:pt x="5181052" y="5469102"/>
                  <a:pt x="5165047" y="5459569"/>
                  <a:pt x="5150428" y="5472506"/>
                </a:cubicBezTo>
                <a:cubicBezTo>
                  <a:pt x="5129562" y="5487248"/>
                  <a:pt x="5088050" y="5445894"/>
                  <a:pt x="5085506" y="5468851"/>
                </a:cubicBezTo>
                <a:cubicBezTo>
                  <a:pt x="5055692" y="5440170"/>
                  <a:pt x="5006122" y="5469577"/>
                  <a:pt x="4968663" y="5470487"/>
                </a:cubicBezTo>
                <a:cubicBezTo>
                  <a:pt x="4947085" y="5444049"/>
                  <a:pt x="4889767" y="5472037"/>
                  <a:pt x="4815623" y="5458622"/>
                </a:cubicBezTo>
                <a:cubicBezTo>
                  <a:pt x="4792418" y="5428488"/>
                  <a:pt x="4765548" y="5449887"/>
                  <a:pt x="4716679" y="5405365"/>
                </a:cubicBezTo>
                <a:cubicBezTo>
                  <a:pt x="4713235" y="5407807"/>
                  <a:pt x="4709266" y="5409883"/>
                  <a:pt x="4704891" y="5411529"/>
                </a:cubicBezTo>
                <a:cubicBezTo>
                  <a:pt x="4679473" y="5421092"/>
                  <a:pt x="4646164" y="5414379"/>
                  <a:pt x="4630496" y="5396532"/>
                </a:cubicBezTo>
                <a:cubicBezTo>
                  <a:pt x="4590205" y="5365061"/>
                  <a:pt x="4548419" y="5412094"/>
                  <a:pt x="4506964" y="5396685"/>
                </a:cubicBezTo>
                <a:lnTo>
                  <a:pt x="4427135" y="5358585"/>
                </a:lnTo>
                <a:cubicBezTo>
                  <a:pt x="4319267" y="5308575"/>
                  <a:pt x="4152341" y="5340956"/>
                  <a:pt x="4028338" y="5313494"/>
                </a:cubicBezTo>
                <a:lnTo>
                  <a:pt x="4015367" y="5320766"/>
                </a:lnTo>
                <a:lnTo>
                  <a:pt x="4002837" y="5322294"/>
                </a:lnTo>
                <a:lnTo>
                  <a:pt x="3997650" y="5329513"/>
                </a:lnTo>
                <a:lnTo>
                  <a:pt x="3991991" y="5331908"/>
                </a:lnTo>
                <a:cubicBezTo>
                  <a:pt x="3969659" y="5338581"/>
                  <a:pt x="3978880" y="5316131"/>
                  <a:pt x="3925210" y="5319395"/>
                </a:cubicBezTo>
                <a:cubicBezTo>
                  <a:pt x="3947765" y="5277139"/>
                  <a:pt x="3837331" y="5338342"/>
                  <a:pt x="3837014" y="5289023"/>
                </a:cubicBezTo>
                <a:cubicBezTo>
                  <a:pt x="3824001" y="5291376"/>
                  <a:pt x="3811407" y="5295212"/>
                  <a:pt x="3798765" y="5299431"/>
                </a:cubicBezTo>
                <a:lnTo>
                  <a:pt x="3792144" y="5301616"/>
                </a:lnTo>
                <a:lnTo>
                  <a:pt x="3766249" y="5301869"/>
                </a:lnTo>
                <a:lnTo>
                  <a:pt x="3718651" y="5320541"/>
                </a:lnTo>
                <a:cubicBezTo>
                  <a:pt x="3703968" y="5321892"/>
                  <a:pt x="3688308" y="5321427"/>
                  <a:pt x="3671207" y="5318046"/>
                </a:cubicBezTo>
                <a:cubicBezTo>
                  <a:pt x="3616458" y="5288532"/>
                  <a:pt x="3514048" y="5333307"/>
                  <a:pt x="3446863" y="5294348"/>
                </a:cubicBezTo>
                <a:cubicBezTo>
                  <a:pt x="3420930" y="5283822"/>
                  <a:pt x="3333157" y="5274511"/>
                  <a:pt x="3312000" y="5286923"/>
                </a:cubicBezTo>
                <a:cubicBezTo>
                  <a:pt x="3292759" y="5287903"/>
                  <a:pt x="3273112" y="5280334"/>
                  <a:pt x="3259756" y="5294712"/>
                </a:cubicBezTo>
                <a:cubicBezTo>
                  <a:pt x="3239905" y="5311572"/>
                  <a:pt x="3185410" y="5275588"/>
                  <a:pt x="3187481" y="5298457"/>
                </a:cubicBezTo>
                <a:cubicBezTo>
                  <a:pt x="3168018" y="5286036"/>
                  <a:pt x="3146200" y="5288458"/>
                  <a:pt x="3124115" y="5294626"/>
                </a:cubicBezTo>
                <a:lnTo>
                  <a:pt x="3099907" y="5302443"/>
                </a:lnTo>
                <a:lnTo>
                  <a:pt x="3017494" y="5301439"/>
                </a:lnTo>
                <a:lnTo>
                  <a:pt x="3010848" y="5307225"/>
                </a:lnTo>
                <a:lnTo>
                  <a:pt x="2994286" y="5309060"/>
                </a:lnTo>
                <a:lnTo>
                  <a:pt x="2988160" y="5310041"/>
                </a:lnTo>
                <a:lnTo>
                  <a:pt x="2984260" y="5307528"/>
                </a:lnTo>
                <a:cubicBezTo>
                  <a:pt x="2981957" y="5306419"/>
                  <a:pt x="2980273" y="5306402"/>
                  <a:pt x="2979127" y="5308389"/>
                </a:cubicBezTo>
                <a:cubicBezTo>
                  <a:pt x="2978971" y="5309447"/>
                  <a:pt x="2978816" y="5310505"/>
                  <a:pt x="2978660" y="5311563"/>
                </a:cubicBezTo>
                <a:lnTo>
                  <a:pt x="2946326" y="5316745"/>
                </a:lnTo>
                <a:lnTo>
                  <a:pt x="2713134" y="5331381"/>
                </a:lnTo>
                <a:cubicBezTo>
                  <a:pt x="2610698" y="5372328"/>
                  <a:pt x="2466037" y="5325762"/>
                  <a:pt x="2352072" y="5342761"/>
                </a:cubicBezTo>
                <a:cubicBezTo>
                  <a:pt x="2293501" y="5293708"/>
                  <a:pt x="2324138" y="5338538"/>
                  <a:pt x="2260922" y="5328122"/>
                </a:cubicBezTo>
                <a:cubicBezTo>
                  <a:pt x="2275681" y="5372347"/>
                  <a:pt x="2185007" y="5301703"/>
                  <a:pt x="2178497" y="5351065"/>
                </a:cubicBezTo>
                <a:cubicBezTo>
                  <a:pt x="2133294" y="5337229"/>
                  <a:pt x="2097074" y="5300208"/>
                  <a:pt x="2034408" y="5307958"/>
                </a:cubicBezTo>
                <a:cubicBezTo>
                  <a:pt x="1981894" y="5332879"/>
                  <a:pt x="1896288" y="5279365"/>
                  <a:pt x="1831505" y="5312691"/>
                </a:cubicBezTo>
                <a:cubicBezTo>
                  <a:pt x="1807063" y="5321035"/>
                  <a:pt x="1727674" y="5322925"/>
                  <a:pt x="1710387" y="5308705"/>
                </a:cubicBezTo>
                <a:cubicBezTo>
                  <a:pt x="1693367" y="5306094"/>
                  <a:pt x="1674901" y="5312009"/>
                  <a:pt x="1664816" y="5296479"/>
                </a:cubicBezTo>
                <a:cubicBezTo>
                  <a:pt x="1649255" y="5277912"/>
                  <a:pt x="1596152" y="5309335"/>
                  <a:pt x="1600883" y="5286607"/>
                </a:cubicBezTo>
                <a:cubicBezTo>
                  <a:pt x="1563066" y="5308189"/>
                  <a:pt x="1524339" y="5269513"/>
                  <a:pt x="1488397" y="5260898"/>
                </a:cubicBezTo>
                <a:cubicBezTo>
                  <a:pt x="1459246" y="5282011"/>
                  <a:pt x="1412580" y="5243108"/>
                  <a:pt x="1336670" y="5240770"/>
                </a:cubicBezTo>
                <a:cubicBezTo>
                  <a:pt x="1304792" y="5265122"/>
                  <a:pt x="1285508" y="5238878"/>
                  <a:pt x="1224297" y="5271845"/>
                </a:cubicBezTo>
                <a:cubicBezTo>
                  <a:pt x="1221731" y="5268771"/>
                  <a:pt x="1218543" y="5265944"/>
                  <a:pt x="1214830" y="5263450"/>
                </a:cubicBezTo>
                <a:cubicBezTo>
                  <a:pt x="1193241" y="5248952"/>
                  <a:pt x="1158925" y="5248567"/>
                  <a:pt x="1138181" y="5262590"/>
                </a:cubicBezTo>
                <a:lnTo>
                  <a:pt x="943575" y="5290808"/>
                </a:lnTo>
                <a:cubicBezTo>
                  <a:pt x="823587" y="5316899"/>
                  <a:pt x="658340" y="5217603"/>
                  <a:pt x="529813" y="5218555"/>
                </a:cubicBezTo>
                <a:lnTo>
                  <a:pt x="519546" y="5208845"/>
                </a:lnTo>
                <a:lnTo>
                  <a:pt x="507906" y="5204779"/>
                </a:lnTo>
                <a:lnTo>
                  <a:pt x="505153" y="5196726"/>
                </a:lnTo>
                <a:lnTo>
                  <a:pt x="500429" y="5193241"/>
                </a:lnTo>
                <a:cubicBezTo>
                  <a:pt x="480923" y="5182176"/>
                  <a:pt x="482807" y="5205793"/>
                  <a:pt x="431923" y="5191553"/>
                </a:cubicBezTo>
                <a:cubicBezTo>
                  <a:pt x="440499" y="5237077"/>
                  <a:pt x="352872" y="5155083"/>
                  <a:pt x="337115" y="5202714"/>
                </a:cubicBezTo>
                <a:cubicBezTo>
                  <a:pt x="325265" y="5197752"/>
                  <a:pt x="314288" y="5191441"/>
                  <a:pt x="303383" y="5184750"/>
                </a:cubicBezTo>
                <a:lnTo>
                  <a:pt x="297664" y="5181269"/>
                </a:lnTo>
                <a:lnTo>
                  <a:pt x="272701" y="5175678"/>
                </a:lnTo>
                <a:lnTo>
                  <a:pt x="268242" y="5163678"/>
                </a:lnTo>
                <a:lnTo>
                  <a:pt x="232517" y="5147792"/>
                </a:lnTo>
                <a:cubicBezTo>
                  <a:pt x="218741" y="5143453"/>
                  <a:pt x="203450" y="5140668"/>
                  <a:pt x="185851" y="5140408"/>
                </a:cubicBezTo>
                <a:cubicBezTo>
                  <a:pt x="139207" y="5153337"/>
                  <a:pt x="79723" y="5120316"/>
                  <a:pt x="20337" y="5113040"/>
                </a:cubicBezTo>
                <a:lnTo>
                  <a:pt x="0" y="5112243"/>
                </a:lnTo>
                <a:close/>
              </a:path>
            </a:pathLst>
          </a:custGeom>
          <a:ln>
            <a:noFill/>
          </a:ln>
          <a:effectLst>
            <a:outerShdw blurRad="25400" dist="12700" dir="3000000" algn="tl" rotWithShape="0">
              <a:prstClr val="black">
                <a:alpha val="27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F99D141-44E6-998B-7D4E-C604420F9B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7809" y="1071350"/>
            <a:ext cx="4775162" cy="1339382"/>
          </a:xfrm>
        </p:spPr>
        <p:txBody>
          <a:bodyPr>
            <a:normAutofit/>
          </a:bodyPr>
          <a:lstStyle/>
          <a:p>
            <a:pPr algn="ctr"/>
            <a:r>
              <a:rPr lang="en-GB" sz="2800" b="1" i="1" u="sng"/>
              <a:t>Banner Homes Group PLC v Luff Developments LTD [2000] </a:t>
            </a:r>
            <a:br>
              <a:rPr lang="en-GB" sz="2800"/>
            </a:br>
            <a:endParaRPr lang="en-GB" sz="2800"/>
          </a:p>
        </p:txBody>
      </p:sp>
      <p:sp>
        <p:nvSpPr>
          <p:cNvPr id="13" name="Rectangle 6">
            <a:extLst>
              <a:ext uri="{FF2B5EF4-FFF2-40B4-BE49-F238E27FC236}">
                <a16:creationId xmlns:a16="http://schemas.microsoft.com/office/drawing/2014/main" id="{F0C518C2-0AA4-470C-87B9-9CBF428FBA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564666" y="399531"/>
            <a:ext cx="1707751" cy="428984"/>
          </a:xfrm>
          <a:custGeom>
            <a:avLst/>
            <a:gdLst>
              <a:gd name="connsiteX0" fmla="*/ 0 w 2142503"/>
              <a:gd name="connsiteY0" fmla="*/ 0 h 571500"/>
              <a:gd name="connsiteX1" fmla="*/ 2142503 w 2142503"/>
              <a:gd name="connsiteY1" fmla="*/ 0 h 571500"/>
              <a:gd name="connsiteX2" fmla="*/ 2142503 w 2142503"/>
              <a:gd name="connsiteY2" fmla="*/ 571500 h 571500"/>
              <a:gd name="connsiteX3" fmla="*/ 0 w 2142503"/>
              <a:gd name="connsiteY3" fmla="*/ 571500 h 571500"/>
              <a:gd name="connsiteX4" fmla="*/ 0 w 2142503"/>
              <a:gd name="connsiteY4" fmla="*/ 0 h 571500"/>
              <a:gd name="connsiteX0" fmla="*/ 0 w 2142503"/>
              <a:gd name="connsiteY0" fmla="*/ 0 h 582145"/>
              <a:gd name="connsiteX1" fmla="*/ 2142503 w 2142503"/>
              <a:gd name="connsiteY1" fmla="*/ 0 h 582145"/>
              <a:gd name="connsiteX2" fmla="*/ 2142503 w 2142503"/>
              <a:gd name="connsiteY2" fmla="*/ 571500 h 582145"/>
              <a:gd name="connsiteX3" fmla="*/ 2050917 w 2142503"/>
              <a:gd name="connsiteY3" fmla="*/ 582088 h 582145"/>
              <a:gd name="connsiteX4" fmla="*/ 0 w 2142503"/>
              <a:gd name="connsiteY4" fmla="*/ 571500 h 582145"/>
              <a:gd name="connsiteX5" fmla="*/ 0 w 2142503"/>
              <a:gd name="connsiteY5" fmla="*/ 0 h 582145"/>
              <a:gd name="connsiteX0" fmla="*/ 0 w 2159832"/>
              <a:gd name="connsiteY0" fmla="*/ 0 h 582145"/>
              <a:gd name="connsiteX1" fmla="*/ 2142503 w 2159832"/>
              <a:gd name="connsiteY1" fmla="*/ 0 h 582145"/>
              <a:gd name="connsiteX2" fmla="*/ 2159829 w 2159832"/>
              <a:gd name="connsiteY2" fmla="*/ 96526 h 582145"/>
              <a:gd name="connsiteX3" fmla="*/ 2142503 w 2159832"/>
              <a:gd name="connsiteY3" fmla="*/ 571500 h 582145"/>
              <a:gd name="connsiteX4" fmla="*/ 2050917 w 2159832"/>
              <a:gd name="connsiteY4" fmla="*/ 582088 h 582145"/>
              <a:gd name="connsiteX5" fmla="*/ 0 w 2159832"/>
              <a:gd name="connsiteY5" fmla="*/ 571500 h 582145"/>
              <a:gd name="connsiteX6" fmla="*/ 0 w 2159832"/>
              <a:gd name="connsiteY6" fmla="*/ 0 h 582145"/>
              <a:gd name="connsiteX0" fmla="*/ 0 w 2159832"/>
              <a:gd name="connsiteY0" fmla="*/ 12386 h 594531"/>
              <a:gd name="connsiteX1" fmla="*/ 67826 w 2159832"/>
              <a:gd name="connsiteY1" fmla="*/ 0 h 594531"/>
              <a:gd name="connsiteX2" fmla="*/ 2142503 w 2159832"/>
              <a:gd name="connsiteY2" fmla="*/ 12386 h 594531"/>
              <a:gd name="connsiteX3" fmla="*/ 2159829 w 2159832"/>
              <a:gd name="connsiteY3" fmla="*/ 108912 h 594531"/>
              <a:gd name="connsiteX4" fmla="*/ 2142503 w 2159832"/>
              <a:gd name="connsiteY4" fmla="*/ 583886 h 594531"/>
              <a:gd name="connsiteX5" fmla="*/ 2050917 w 2159832"/>
              <a:gd name="connsiteY5" fmla="*/ 594474 h 594531"/>
              <a:gd name="connsiteX6" fmla="*/ 0 w 2159832"/>
              <a:gd name="connsiteY6" fmla="*/ 583886 h 594531"/>
              <a:gd name="connsiteX7" fmla="*/ 0 w 2159832"/>
              <a:gd name="connsiteY7" fmla="*/ 12386 h 594531"/>
              <a:gd name="connsiteX0" fmla="*/ 0 w 2168908"/>
              <a:gd name="connsiteY0" fmla="*/ 26000 h 594531"/>
              <a:gd name="connsiteX1" fmla="*/ 76902 w 2168908"/>
              <a:gd name="connsiteY1" fmla="*/ 0 h 594531"/>
              <a:gd name="connsiteX2" fmla="*/ 2151579 w 2168908"/>
              <a:gd name="connsiteY2" fmla="*/ 12386 h 594531"/>
              <a:gd name="connsiteX3" fmla="*/ 2168905 w 2168908"/>
              <a:gd name="connsiteY3" fmla="*/ 108912 h 594531"/>
              <a:gd name="connsiteX4" fmla="*/ 2151579 w 2168908"/>
              <a:gd name="connsiteY4" fmla="*/ 583886 h 594531"/>
              <a:gd name="connsiteX5" fmla="*/ 2059993 w 2168908"/>
              <a:gd name="connsiteY5" fmla="*/ 594474 h 594531"/>
              <a:gd name="connsiteX6" fmla="*/ 9076 w 2168908"/>
              <a:gd name="connsiteY6" fmla="*/ 583886 h 594531"/>
              <a:gd name="connsiteX7" fmla="*/ 0 w 2168908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147197 w 2316105"/>
              <a:gd name="connsiteY0" fmla="*/ 26000 h 594531"/>
              <a:gd name="connsiteX1" fmla="*/ 224099 w 2316105"/>
              <a:gd name="connsiteY1" fmla="*/ 0 h 594531"/>
              <a:gd name="connsiteX2" fmla="*/ 2298776 w 2316105"/>
              <a:gd name="connsiteY2" fmla="*/ 12386 h 594531"/>
              <a:gd name="connsiteX3" fmla="*/ 2316102 w 2316105"/>
              <a:gd name="connsiteY3" fmla="*/ 108912 h 594531"/>
              <a:gd name="connsiteX4" fmla="*/ 2298776 w 2316105"/>
              <a:gd name="connsiteY4" fmla="*/ 583886 h 594531"/>
              <a:gd name="connsiteX5" fmla="*/ 2207190 w 2316105"/>
              <a:gd name="connsiteY5" fmla="*/ 594474 h 594531"/>
              <a:gd name="connsiteX6" fmla="*/ 156273 w 2316105"/>
              <a:gd name="connsiteY6" fmla="*/ 583886 h 594531"/>
              <a:gd name="connsiteX7" fmla="*/ 142416 w 2316105"/>
              <a:gd name="connsiteY7" fmla="*/ 235975 h 594531"/>
              <a:gd name="connsiteX8" fmla="*/ 147197 w 2316105"/>
              <a:gd name="connsiteY8" fmla="*/ 26000 h 594531"/>
              <a:gd name="connsiteX0" fmla="*/ 154684 w 2323592"/>
              <a:gd name="connsiteY0" fmla="*/ 26000 h 594531"/>
              <a:gd name="connsiteX1" fmla="*/ 231586 w 2323592"/>
              <a:gd name="connsiteY1" fmla="*/ 0 h 594531"/>
              <a:gd name="connsiteX2" fmla="*/ 2306263 w 2323592"/>
              <a:gd name="connsiteY2" fmla="*/ 12386 h 594531"/>
              <a:gd name="connsiteX3" fmla="*/ 2323589 w 2323592"/>
              <a:gd name="connsiteY3" fmla="*/ 108912 h 594531"/>
              <a:gd name="connsiteX4" fmla="*/ 2306263 w 2323592"/>
              <a:gd name="connsiteY4" fmla="*/ 583886 h 594531"/>
              <a:gd name="connsiteX5" fmla="*/ 2214677 w 2323592"/>
              <a:gd name="connsiteY5" fmla="*/ 594474 h 594531"/>
              <a:gd name="connsiteX6" fmla="*/ 163760 w 2323592"/>
              <a:gd name="connsiteY6" fmla="*/ 583886 h 594531"/>
              <a:gd name="connsiteX7" fmla="*/ 158979 w 2323592"/>
              <a:gd name="connsiteY7" fmla="*/ 403879 h 594531"/>
              <a:gd name="connsiteX8" fmla="*/ 149903 w 2323592"/>
              <a:gd name="connsiteY8" fmla="*/ 235975 h 594531"/>
              <a:gd name="connsiteX9" fmla="*/ 154684 w 2323592"/>
              <a:gd name="connsiteY9" fmla="*/ 26000 h 594531"/>
              <a:gd name="connsiteX0" fmla="*/ 13665 w 2182573"/>
              <a:gd name="connsiteY0" fmla="*/ 26000 h 594531"/>
              <a:gd name="connsiteX1" fmla="*/ 90567 w 2182573"/>
              <a:gd name="connsiteY1" fmla="*/ 0 h 594531"/>
              <a:gd name="connsiteX2" fmla="*/ 2165244 w 2182573"/>
              <a:gd name="connsiteY2" fmla="*/ 12386 h 594531"/>
              <a:gd name="connsiteX3" fmla="*/ 2182570 w 2182573"/>
              <a:gd name="connsiteY3" fmla="*/ 108912 h 594531"/>
              <a:gd name="connsiteX4" fmla="*/ 2165244 w 2182573"/>
              <a:gd name="connsiteY4" fmla="*/ 583886 h 594531"/>
              <a:gd name="connsiteX5" fmla="*/ 2073658 w 2182573"/>
              <a:gd name="connsiteY5" fmla="*/ 594474 h 594531"/>
              <a:gd name="connsiteX6" fmla="*/ 22741 w 2182573"/>
              <a:gd name="connsiteY6" fmla="*/ 583886 h 594531"/>
              <a:gd name="connsiteX7" fmla="*/ 17960 w 2182573"/>
              <a:gd name="connsiteY7" fmla="*/ 403879 h 594531"/>
              <a:gd name="connsiteX8" fmla="*/ 8884 w 2182573"/>
              <a:gd name="connsiteY8" fmla="*/ 235975 h 594531"/>
              <a:gd name="connsiteX9" fmla="*/ 13665 w 2182573"/>
              <a:gd name="connsiteY9" fmla="*/ 26000 h 594531"/>
              <a:gd name="connsiteX0" fmla="*/ 13665 w 2202120"/>
              <a:gd name="connsiteY0" fmla="*/ 26000 h 594531"/>
              <a:gd name="connsiteX1" fmla="*/ 90567 w 2202120"/>
              <a:gd name="connsiteY1" fmla="*/ 0 h 594531"/>
              <a:gd name="connsiteX2" fmla="*/ 2165244 w 2202120"/>
              <a:gd name="connsiteY2" fmla="*/ 12386 h 594531"/>
              <a:gd name="connsiteX3" fmla="*/ 2182570 w 2202120"/>
              <a:gd name="connsiteY3" fmla="*/ 108912 h 594531"/>
              <a:gd name="connsiteX4" fmla="*/ 2192471 w 2202120"/>
              <a:gd name="connsiteY4" fmla="*/ 583886 h 594531"/>
              <a:gd name="connsiteX5" fmla="*/ 2073658 w 2202120"/>
              <a:gd name="connsiteY5" fmla="*/ 594474 h 594531"/>
              <a:gd name="connsiteX6" fmla="*/ 22741 w 2202120"/>
              <a:gd name="connsiteY6" fmla="*/ 583886 h 594531"/>
              <a:gd name="connsiteX7" fmla="*/ 17960 w 2202120"/>
              <a:gd name="connsiteY7" fmla="*/ 403879 h 594531"/>
              <a:gd name="connsiteX8" fmla="*/ 8884 w 2202120"/>
              <a:gd name="connsiteY8" fmla="*/ 235975 h 594531"/>
              <a:gd name="connsiteX9" fmla="*/ 13665 w 2202120"/>
              <a:gd name="connsiteY9" fmla="*/ 26000 h 594531"/>
              <a:gd name="connsiteX0" fmla="*/ 13665 w 2202036"/>
              <a:gd name="connsiteY0" fmla="*/ 26000 h 594531"/>
              <a:gd name="connsiteX1" fmla="*/ 90567 w 2202036"/>
              <a:gd name="connsiteY1" fmla="*/ 0 h 594531"/>
              <a:gd name="connsiteX2" fmla="*/ 2165244 w 2202036"/>
              <a:gd name="connsiteY2" fmla="*/ 12386 h 594531"/>
              <a:gd name="connsiteX3" fmla="*/ 2182570 w 2202036"/>
              <a:gd name="connsiteY3" fmla="*/ 108912 h 594531"/>
              <a:gd name="connsiteX4" fmla="*/ 2191645 w 2202036"/>
              <a:gd name="connsiteY4" fmla="*/ 422031 h 594531"/>
              <a:gd name="connsiteX5" fmla="*/ 2192471 w 2202036"/>
              <a:gd name="connsiteY5" fmla="*/ 583886 h 594531"/>
              <a:gd name="connsiteX6" fmla="*/ 2073658 w 2202036"/>
              <a:gd name="connsiteY6" fmla="*/ 594474 h 594531"/>
              <a:gd name="connsiteX7" fmla="*/ 22741 w 2202036"/>
              <a:gd name="connsiteY7" fmla="*/ 583886 h 594531"/>
              <a:gd name="connsiteX8" fmla="*/ 17960 w 2202036"/>
              <a:gd name="connsiteY8" fmla="*/ 403879 h 594531"/>
              <a:gd name="connsiteX9" fmla="*/ 8884 w 2202036"/>
              <a:gd name="connsiteY9" fmla="*/ 235975 h 594531"/>
              <a:gd name="connsiteX10" fmla="*/ 13665 w 2202036"/>
              <a:gd name="connsiteY10" fmla="*/ 26000 h 594531"/>
              <a:gd name="connsiteX0" fmla="*/ 142254 w 2330625"/>
              <a:gd name="connsiteY0" fmla="*/ 26000 h 594531"/>
              <a:gd name="connsiteX1" fmla="*/ 219156 w 2330625"/>
              <a:gd name="connsiteY1" fmla="*/ 0 h 594531"/>
              <a:gd name="connsiteX2" fmla="*/ 2293833 w 2330625"/>
              <a:gd name="connsiteY2" fmla="*/ 12386 h 594531"/>
              <a:gd name="connsiteX3" fmla="*/ 2311159 w 2330625"/>
              <a:gd name="connsiteY3" fmla="*/ 108912 h 594531"/>
              <a:gd name="connsiteX4" fmla="*/ 2320234 w 2330625"/>
              <a:gd name="connsiteY4" fmla="*/ 422031 h 594531"/>
              <a:gd name="connsiteX5" fmla="*/ 2321060 w 2330625"/>
              <a:gd name="connsiteY5" fmla="*/ 583886 h 594531"/>
              <a:gd name="connsiteX6" fmla="*/ 2202247 w 2330625"/>
              <a:gd name="connsiteY6" fmla="*/ 594474 h 594531"/>
              <a:gd name="connsiteX7" fmla="*/ 151330 w 2330625"/>
              <a:gd name="connsiteY7" fmla="*/ 583886 h 594531"/>
              <a:gd name="connsiteX8" fmla="*/ 155624 w 2330625"/>
              <a:gd name="connsiteY8" fmla="*/ 512790 h 594531"/>
              <a:gd name="connsiteX9" fmla="*/ 146549 w 2330625"/>
              <a:gd name="connsiteY9" fmla="*/ 403879 h 594531"/>
              <a:gd name="connsiteX10" fmla="*/ 137473 w 2330625"/>
              <a:gd name="connsiteY10" fmla="*/ 235975 h 594531"/>
              <a:gd name="connsiteX11" fmla="*/ 142254 w 2330625"/>
              <a:gd name="connsiteY11" fmla="*/ 26000 h 594531"/>
              <a:gd name="connsiteX0" fmla="*/ 13413 w 2201784"/>
              <a:gd name="connsiteY0" fmla="*/ 26000 h 594531"/>
              <a:gd name="connsiteX1" fmla="*/ 90315 w 2201784"/>
              <a:gd name="connsiteY1" fmla="*/ 0 h 594531"/>
              <a:gd name="connsiteX2" fmla="*/ 2164992 w 2201784"/>
              <a:gd name="connsiteY2" fmla="*/ 12386 h 594531"/>
              <a:gd name="connsiteX3" fmla="*/ 2182318 w 2201784"/>
              <a:gd name="connsiteY3" fmla="*/ 108912 h 594531"/>
              <a:gd name="connsiteX4" fmla="*/ 2191393 w 2201784"/>
              <a:gd name="connsiteY4" fmla="*/ 422031 h 594531"/>
              <a:gd name="connsiteX5" fmla="*/ 2192219 w 2201784"/>
              <a:gd name="connsiteY5" fmla="*/ 583886 h 594531"/>
              <a:gd name="connsiteX6" fmla="*/ 2073406 w 2201784"/>
              <a:gd name="connsiteY6" fmla="*/ 594474 h 594531"/>
              <a:gd name="connsiteX7" fmla="*/ 22489 w 2201784"/>
              <a:gd name="connsiteY7" fmla="*/ 583886 h 594531"/>
              <a:gd name="connsiteX8" fmla="*/ 26783 w 2201784"/>
              <a:gd name="connsiteY8" fmla="*/ 512790 h 594531"/>
              <a:gd name="connsiteX9" fmla="*/ 17708 w 2201784"/>
              <a:gd name="connsiteY9" fmla="*/ 403879 h 594531"/>
              <a:gd name="connsiteX10" fmla="*/ 8632 w 2201784"/>
              <a:gd name="connsiteY10" fmla="*/ 235975 h 594531"/>
              <a:gd name="connsiteX11" fmla="*/ 13413 w 2201784"/>
              <a:gd name="connsiteY11" fmla="*/ 26000 h 5945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201784" h="594531">
                <a:moveTo>
                  <a:pt x="13413" y="26000"/>
                </a:moveTo>
                <a:cubicBezTo>
                  <a:pt x="37534" y="24897"/>
                  <a:pt x="66194" y="1103"/>
                  <a:pt x="90315" y="0"/>
                </a:cubicBezTo>
                <a:lnTo>
                  <a:pt x="2164992" y="12386"/>
                </a:lnTo>
                <a:cubicBezTo>
                  <a:pt x="2164717" y="43049"/>
                  <a:pt x="2182593" y="78249"/>
                  <a:pt x="2182318" y="108912"/>
                </a:cubicBezTo>
                <a:cubicBezTo>
                  <a:pt x="2188231" y="177186"/>
                  <a:pt x="2189743" y="342869"/>
                  <a:pt x="2191393" y="422031"/>
                </a:cubicBezTo>
                <a:cubicBezTo>
                  <a:pt x="2193043" y="501193"/>
                  <a:pt x="2213396" y="555146"/>
                  <a:pt x="2192219" y="583886"/>
                </a:cubicBezTo>
                <a:cubicBezTo>
                  <a:pt x="2172279" y="582877"/>
                  <a:pt x="2093346" y="595483"/>
                  <a:pt x="2073406" y="594474"/>
                </a:cubicBezTo>
                <a:lnTo>
                  <a:pt x="22489" y="583886"/>
                </a:lnTo>
                <a:cubicBezTo>
                  <a:pt x="5849" y="592962"/>
                  <a:pt x="27580" y="542791"/>
                  <a:pt x="26783" y="512790"/>
                </a:cubicBezTo>
                <a:cubicBezTo>
                  <a:pt x="25986" y="482789"/>
                  <a:pt x="18464" y="450015"/>
                  <a:pt x="17708" y="403879"/>
                </a:cubicBezTo>
                <a:cubicBezTo>
                  <a:pt x="16952" y="357743"/>
                  <a:pt x="-14855" y="308787"/>
                  <a:pt x="8632" y="235975"/>
                </a:cubicBezTo>
                <a:cubicBezTo>
                  <a:pt x="7119" y="142994"/>
                  <a:pt x="-201" y="65329"/>
                  <a:pt x="13413" y="26000"/>
                </a:cubicBezTo>
                <a:close/>
              </a:path>
            </a:pathLst>
          </a:custGeom>
          <a:solidFill>
            <a:srgbClr val="D9D4D0">
              <a:alpha val="60000"/>
            </a:srgbClr>
          </a:solidFill>
          <a:ln>
            <a:noFill/>
          </a:ln>
          <a:effectLst>
            <a:softEdge rad="63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B0C65B-406C-89B9-46E2-836E665BD6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89319" y="2547257"/>
            <a:ext cx="4458446" cy="3109740"/>
          </a:xfrm>
        </p:spPr>
        <p:txBody>
          <a:bodyPr anchor="ctr">
            <a:normAutofit/>
          </a:bodyPr>
          <a:lstStyle/>
          <a:p>
            <a:r>
              <a:rPr lang="en-GB" sz="2000" u="sng" dirty="0"/>
              <a:t>Principles laid down</a:t>
            </a:r>
            <a:r>
              <a:rPr lang="en-GB" sz="2000" dirty="0"/>
              <a:t>; </a:t>
            </a:r>
          </a:p>
          <a:p>
            <a:endParaRPr lang="en-GB" sz="2000" dirty="0"/>
          </a:p>
          <a:p>
            <a:r>
              <a:rPr lang="en-GB" sz="2000" dirty="0"/>
              <a:t>Agreement that acquiring party will acquire the property and the </a:t>
            </a:r>
            <a:r>
              <a:rPr lang="en-GB" sz="2000" dirty="0" err="1"/>
              <a:t>nonacquiring</a:t>
            </a:r>
            <a:r>
              <a:rPr lang="en-GB" sz="2000" dirty="0"/>
              <a:t> party will have an interest in it. </a:t>
            </a:r>
          </a:p>
          <a:p>
            <a:endParaRPr lang="en-GB" sz="2000" dirty="0"/>
          </a:p>
          <a:p>
            <a:r>
              <a:rPr lang="en-GB" sz="2000" dirty="0"/>
              <a:t>The non acquiring party must act to their detriment. </a:t>
            </a:r>
          </a:p>
        </p:txBody>
      </p:sp>
    </p:spTree>
    <p:extLst>
      <p:ext uri="{BB962C8B-B14F-4D97-AF65-F5344CB8AC3E}">
        <p14:creationId xmlns:p14="http://schemas.microsoft.com/office/powerpoint/2010/main" val="3994302847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677BAFB-3BD3-41BB-9107-FAE224AE21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E6823A9B-C188-42D4-847C-3AD928DB14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42784" y="253140"/>
            <a:ext cx="6184555" cy="6184555"/>
          </a:xfrm>
          <a:prstGeom prst="ellipse">
            <a:avLst/>
          </a:pr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34B557F3-1A0C-4749-A6DB-EAC082DF3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24848" y="253140"/>
            <a:ext cx="6184555" cy="6184555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accent3"/>
              </a:solidFill>
            </a:endParaRPr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55D55AA6-3751-494F-868A-DCEDC5CE82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03723" y="136525"/>
            <a:ext cx="6184555" cy="6184555"/>
          </a:xfrm>
          <a:prstGeom prst="ellipse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8B3771BC-7AB4-F4A1-47D1-F454E1AABA9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581400" y="965580"/>
            <a:ext cx="5204489" cy="3160593"/>
          </a:xfrm>
        </p:spPr>
        <p:txBody>
          <a:bodyPr>
            <a:normAutofit/>
          </a:bodyPr>
          <a:lstStyle/>
          <a:p>
            <a:r>
              <a:rPr lang="en-GB" sz="8800" b="1" i="1" u="sng" dirty="0">
                <a:solidFill>
                  <a:schemeClr val="bg1"/>
                </a:solidFill>
              </a:rPr>
              <a:t>The end </a:t>
            </a:r>
          </a:p>
        </p:txBody>
      </p:sp>
      <p:sp>
        <p:nvSpPr>
          <p:cNvPr id="18" name="Graphic 212">
            <a:extLst>
              <a:ext uri="{FF2B5EF4-FFF2-40B4-BE49-F238E27FC236}">
                <a16:creationId xmlns:a16="http://schemas.microsoft.com/office/drawing/2014/main" id="{4D4C00DC-4DC6-4CD2-9E31-F17E6CEBC5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56275" y="975977"/>
            <a:ext cx="413564" cy="413564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>
              <a:solidFill>
                <a:schemeClr val="lt1"/>
              </a:solidFill>
            </a:endParaRPr>
          </a:p>
        </p:txBody>
      </p:sp>
      <p:sp>
        <p:nvSpPr>
          <p:cNvPr id="20" name="Graphic 212">
            <a:extLst>
              <a:ext uri="{FF2B5EF4-FFF2-40B4-BE49-F238E27FC236}">
                <a16:creationId xmlns:a16="http://schemas.microsoft.com/office/drawing/2014/main" id="{D82AB1B2-7970-42CF-8BF5-567C69E9FF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56275" y="975977"/>
            <a:ext cx="413564" cy="413564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>
              <a:solidFill>
                <a:schemeClr val="lt1"/>
              </a:solidFill>
            </a:endParaRPr>
          </a:p>
        </p:txBody>
      </p:sp>
      <p:grpSp>
        <p:nvGrpSpPr>
          <p:cNvPr id="22" name="Graphic 190">
            <a:extLst>
              <a:ext uri="{FF2B5EF4-FFF2-40B4-BE49-F238E27FC236}">
                <a16:creationId xmlns:a16="http://schemas.microsoft.com/office/drawing/2014/main" id="{66FB5A75-BDE2-4F12-A95B-C48788A76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080947" y="1755501"/>
            <a:ext cx="1598829" cy="531293"/>
            <a:chOff x="2504802" y="1755501"/>
            <a:chExt cx="1598829" cy="531293"/>
          </a:xfrm>
          <a:solidFill>
            <a:schemeClr val="bg1"/>
          </a:solidFill>
        </p:grpSpPr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DC86CBC8-A814-4C0C-A287-7C549693D2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2113855"/>
              <a:ext cx="1598614" cy="172939"/>
            </a:xfrm>
            <a:custGeom>
              <a:avLst/>
              <a:gdLst>
                <a:gd name="connsiteX0" fmla="*/ 1248648 w 1598614"/>
                <a:gd name="connsiteY0" fmla="*/ 172939 h 172939"/>
                <a:gd name="connsiteX1" fmla="*/ 1123031 w 1598614"/>
                <a:gd name="connsiteY1" fmla="*/ 92708 h 172939"/>
                <a:gd name="connsiteX2" fmla="*/ 1024085 w 1598614"/>
                <a:gd name="connsiteY2" fmla="*/ 29469 h 172939"/>
                <a:gd name="connsiteX3" fmla="*/ 925140 w 1598614"/>
                <a:gd name="connsiteY3" fmla="*/ 92708 h 172939"/>
                <a:gd name="connsiteX4" fmla="*/ 799522 w 1598614"/>
                <a:gd name="connsiteY4" fmla="*/ 172939 h 172939"/>
                <a:gd name="connsiteX5" fmla="*/ 799522 w 1598614"/>
                <a:gd name="connsiteY5" fmla="*/ 172939 h 172939"/>
                <a:gd name="connsiteX6" fmla="*/ 673905 w 1598614"/>
                <a:gd name="connsiteY6" fmla="*/ 92708 h 172939"/>
                <a:gd name="connsiteX7" fmla="*/ 574959 w 1598614"/>
                <a:gd name="connsiteY7" fmla="*/ 29469 h 172939"/>
                <a:gd name="connsiteX8" fmla="*/ 476014 w 1598614"/>
                <a:gd name="connsiteY8" fmla="*/ 92708 h 172939"/>
                <a:gd name="connsiteX9" fmla="*/ 350396 w 1598614"/>
                <a:gd name="connsiteY9" fmla="*/ 172939 h 172939"/>
                <a:gd name="connsiteX10" fmla="*/ 224778 w 1598614"/>
                <a:gd name="connsiteY10" fmla="*/ 92708 h 172939"/>
                <a:gd name="connsiteX11" fmla="*/ 125833 w 1598614"/>
                <a:gd name="connsiteY11" fmla="*/ 29469 h 172939"/>
                <a:gd name="connsiteX12" fmla="*/ 26887 w 1598614"/>
                <a:gd name="connsiteY12" fmla="*/ 92708 h 172939"/>
                <a:gd name="connsiteX13" fmla="*/ 0 w 1598614"/>
                <a:gd name="connsiteY13" fmla="*/ 80232 h 172939"/>
                <a:gd name="connsiteX14" fmla="*/ 125618 w 1598614"/>
                <a:gd name="connsiteY14" fmla="*/ 0 h 172939"/>
                <a:gd name="connsiteX15" fmla="*/ 251235 w 1598614"/>
                <a:gd name="connsiteY15" fmla="*/ 80232 h 172939"/>
                <a:gd name="connsiteX16" fmla="*/ 350181 w 1598614"/>
                <a:gd name="connsiteY16" fmla="*/ 143471 h 172939"/>
                <a:gd name="connsiteX17" fmla="*/ 449126 w 1598614"/>
                <a:gd name="connsiteY17" fmla="*/ 80232 h 172939"/>
                <a:gd name="connsiteX18" fmla="*/ 574744 w 1598614"/>
                <a:gd name="connsiteY18" fmla="*/ 0 h 172939"/>
                <a:gd name="connsiteX19" fmla="*/ 700362 w 1598614"/>
                <a:gd name="connsiteY19" fmla="*/ 80232 h 172939"/>
                <a:gd name="connsiteX20" fmla="*/ 799307 w 1598614"/>
                <a:gd name="connsiteY20" fmla="*/ 143471 h 172939"/>
                <a:gd name="connsiteX21" fmla="*/ 799307 w 1598614"/>
                <a:gd name="connsiteY21" fmla="*/ 143471 h 172939"/>
                <a:gd name="connsiteX22" fmla="*/ 898253 w 1598614"/>
                <a:gd name="connsiteY22" fmla="*/ 80232 h 172939"/>
                <a:gd name="connsiteX23" fmla="*/ 1023870 w 1598614"/>
                <a:gd name="connsiteY23" fmla="*/ 0 h 172939"/>
                <a:gd name="connsiteX24" fmla="*/ 1149488 w 1598614"/>
                <a:gd name="connsiteY24" fmla="*/ 80232 h 172939"/>
                <a:gd name="connsiteX25" fmla="*/ 1248433 w 1598614"/>
                <a:gd name="connsiteY25" fmla="*/ 143471 h 172939"/>
                <a:gd name="connsiteX26" fmla="*/ 1347379 w 1598614"/>
                <a:gd name="connsiteY26" fmla="*/ 80232 h 172939"/>
                <a:gd name="connsiteX27" fmla="*/ 1472997 w 1598614"/>
                <a:gd name="connsiteY27" fmla="*/ 0 h 172939"/>
                <a:gd name="connsiteX28" fmla="*/ 1598614 w 1598614"/>
                <a:gd name="connsiteY28" fmla="*/ 80232 h 172939"/>
                <a:gd name="connsiteX29" fmla="*/ 1571942 w 1598614"/>
                <a:gd name="connsiteY29" fmla="*/ 92708 h 172939"/>
                <a:gd name="connsiteX30" fmla="*/ 1472997 w 1598614"/>
                <a:gd name="connsiteY30" fmla="*/ 29469 h 172939"/>
                <a:gd name="connsiteX31" fmla="*/ 1374051 w 1598614"/>
                <a:gd name="connsiteY31" fmla="*/ 92708 h 172939"/>
                <a:gd name="connsiteX32" fmla="*/ 1248648 w 1598614"/>
                <a:gd name="connsiteY32" fmla="*/ 172939 h 1729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614" h="172939">
                  <a:moveTo>
                    <a:pt x="1248648" y="172939"/>
                  </a:moveTo>
                  <a:cubicBezTo>
                    <a:pt x="1194229" y="172939"/>
                    <a:pt x="1146046" y="142180"/>
                    <a:pt x="1123031" y="92708"/>
                  </a:cubicBezTo>
                  <a:cubicBezTo>
                    <a:pt x="1104962" y="53775"/>
                    <a:pt x="1067105" y="29469"/>
                    <a:pt x="1024085" y="29469"/>
                  </a:cubicBezTo>
                  <a:cubicBezTo>
                    <a:pt x="981066" y="29469"/>
                    <a:pt x="943208" y="53775"/>
                    <a:pt x="925140" y="92708"/>
                  </a:cubicBezTo>
                  <a:cubicBezTo>
                    <a:pt x="902124" y="142180"/>
                    <a:pt x="853942" y="172939"/>
                    <a:pt x="799522" y="172939"/>
                  </a:cubicBezTo>
                  <a:cubicBezTo>
                    <a:pt x="799522" y="172939"/>
                    <a:pt x="799522" y="172939"/>
                    <a:pt x="799522" y="172939"/>
                  </a:cubicBezTo>
                  <a:cubicBezTo>
                    <a:pt x="744887" y="172939"/>
                    <a:pt x="696920" y="142180"/>
                    <a:pt x="673905" y="92708"/>
                  </a:cubicBezTo>
                  <a:cubicBezTo>
                    <a:pt x="655836" y="53775"/>
                    <a:pt x="617979" y="29469"/>
                    <a:pt x="574959" y="29469"/>
                  </a:cubicBezTo>
                  <a:cubicBezTo>
                    <a:pt x="531939" y="29469"/>
                    <a:pt x="494082" y="53775"/>
                    <a:pt x="476014" y="92708"/>
                  </a:cubicBezTo>
                  <a:cubicBezTo>
                    <a:pt x="452998" y="142180"/>
                    <a:pt x="405031" y="172939"/>
                    <a:pt x="350396" y="172939"/>
                  </a:cubicBezTo>
                  <a:cubicBezTo>
                    <a:pt x="295976" y="172939"/>
                    <a:pt x="247794" y="142180"/>
                    <a:pt x="224778" y="92708"/>
                  </a:cubicBezTo>
                  <a:cubicBezTo>
                    <a:pt x="206710" y="53775"/>
                    <a:pt x="168853" y="29469"/>
                    <a:pt x="125833" y="29469"/>
                  </a:cubicBezTo>
                  <a:cubicBezTo>
                    <a:pt x="82813" y="29469"/>
                    <a:pt x="44956" y="53775"/>
                    <a:pt x="26887" y="92708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268" y="30759"/>
                    <a:pt x="969235" y="0"/>
                    <a:pt x="1023870" y="0"/>
                  </a:cubicBezTo>
                  <a:cubicBezTo>
                    <a:pt x="1078505" y="0"/>
                    <a:pt x="1126472" y="30759"/>
                    <a:pt x="1149488" y="80232"/>
                  </a:cubicBezTo>
                  <a:cubicBezTo>
                    <a:pt x="1167556" y="119165"/>
                    <a:pt x="1205414" y="143471"/>
                    <a:pt x="1248433" y="143471"/>
                  </a:cubicBezTo>
                  <a:cubicBezTo>
                    <a:pt x="1291453" y="143471"/>
                    <a:pt x="1329311" y="119165"/>
                    <a:pt x="1347379" y="80232"/>
                  </a:cubicBezTo>
                  <a:cubicBezTo>
                    <a:pt x="1370394" y="30759"/>
                    <a:pt x="1418361" y="0"/>
                    <a:pt x="1472997" y="0"/>
                  </a:cubicBezTo>
                  <a:cubicBezTo>
                    <a:pt x="1527632" y="0"/>
                    <a:pt x="1575814" y="30759"/>
                    <a:pt x="1598614" y="80232"/>
                  </a:cubicBezTo>
                  <a:lnTo>
                    <a:pt x="1571942" y="92708"/>
                  </a:lnTo>
                  <a:cubicBezTo>
                    <a:pt x="1553874" y="53775"/>
                    <a:pt x="1515801" y="29469"/>
                    <a:pt x="1472997" y="29469"/>
                  </a:cubicBezTo>
                  <a:cubicBezTo>
                    <a:pt x="1429977" y="29469"/>
                    <a:pt x="1392119" y="53775"/>
                    <a:pt x="1374051" y="92708"/>
                  </a:cubicBezTo>
                  <a:cubicBezTo>
                    <a:pt x="1351251" y="142180"/>
                    <a:pt x="1303069" y="172939"/>
                    <a:pt x="1248648" y="172939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6AA52F4F-14E6-402F-A196-668B9CA9BC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1755501"/>
              <a:ext cx="1598829" cy="172724"/>
            </a:xfrm>
            <a:custGeom>
              <a:avLst/>
              <a:gdLst>
                <a:gd name="connsiteX0" fmla="*/ 1248648 w 1598829"/>
                <a:gd name="connsiteY0" fmla="*/ 172724 h 172724"/>
                <a:gd name="connsiteX1" fmla="*/ 1123031 w 1598829"/>
                <a:gd name="connsiteY1" fmla="*/ 92492 h 172724"/>
                <a:gd name="connsiteX2" fmla="*/ 1024085 w 1598829"/>
                <a:gd name="connsiteY2" fmla="*/ 29253 h 172724"/>
                <a:gd name="connsiteX3" fmla="*/ 925140 w 1598829"/>
                <a:gd name="connsiteY3" fmla="*/ 92492 h 172724"/>
                <a:gd name="connsiteX4" fmla="*/ 799522 w 1598829"/>
                <a:gd name="connsiteY4" fmla="*/ 172724 h 172724"/>
                <a:gd name="connsiteX5" fmla="*/ 799522 w 1598829"/>
                <a:gd name="connsiteY5" fmla="*/ 172724 h 172724"/>
                <a:gd name="connsiteX6" fmla="*/ 673905 w 1598829"/>
                <a:gd name="connsiteY6" fmla="*/ 92492 h 172724"/>
                <a:gd name="connsiteX7" fmla="*/ 574959 w 1598829"/>
                <a:gd name="connsiteY7" fmla="*/ 29253 h 172724"/>
                <a:gd name="connsiteX8" fmla="*/ 476014 w 1598829"/>
                <a:gd name="connsiteY8" fmla="*/ 92492 h 172724"/>
                <a:gd name="connsiteX9" fmla="*/ 350396 w 1598829"/>
                <a:gd name="connsiteY9" fmla="*/ 172724 h 172724"/>
                <a:gd name="connsiteX10" fmla="*/ 224778 w 1598829"/>
                <a:gd name="connsiteY10" fmla="*/ 92492 h 172724"/>
                <a:gd name="connsiteX11" fmla="*/ 125833 w 1598829"/>
                <a:gd name="connsiteY11" fmla="*/ 29253 h 172724"/>
                <a:gd name="connsiteX12" fmla="*/ 26887 w 1598829"/>
                <a:gd name="connsiteY12" fmla="*/ 92492 h 172724"/>
                <a:gd name="connsiteX13" fmla="*/ 0 w 1598829"/>
                <a:gd name="connsiteY13" fmla="*/ 80232 h 172724"/>
                <a:gd name="connsiteX14" fmla="*/ 125618 w 1598829"/>
                <a:gd name="connsiteY14" fmla="*/ 0 h 172724"/>
                <a:gd name="connsiteX15" fmla="*/ 251235 w 1598829"/>
                <a:gd name="connsiteY15" fmla="*/ 80232 h 172724"/>
                <a:gd name="connsiteX16" fmla="*/ 350181 w 1598829"/>
                <a:gd name="connsiteY16" fmla="*/ 143471 h 172724"/>
                <a:gd name="connsiteX17" fmla="*/ 449126 w 1598829"/>
                <a:gd name="connsiteY17" fmla="*/ 80232 h 172724"/>
                <a:gd name="connsiteX18" fmla="*/ 574744 w 1598829"/>
                <a:gd name="connsiteY18" fmla="*/ 0 h 172724"/>
                <a:gd name="connsiteX19" fmla="*/ 700362 w 1598829"/>
                <a:gd name="connsiteY19" fmla="*/ 80232 h 172724"/>
                <a:gd name="connsiteX20" fmla="*/ 799307 w 1598829"/>
                <a:gd name="connsiteY20" fmla="*/ 143471 h 172724"/>
                <a:gd name="connsiteX21" fmla="*/ 799307 w 1598829"/>
                <a:gd name="connsiteY21" fmla="*/ 143471 h 172724"/>
                <a:gd name="connsiteX22" fmla="*/ 898253 w 1598829"/>
                <a:gd name="connsiteY22" fmla="*/ 80232 h 172724"/>
                <a:gd name="connsiteX23" fmla="*/ 1024085 w 1598829"/>
                <a:gd name="connsiteY23" fmla="*/ 0 h 172724"/>
                <a:gd name="connsiteX24" fmla="*/ 1149703 w 1598829"/>
                <a:gd name="connsiteY24" fmla="*/ 80232 h 172724"/>
                <a:gd name="connsiteX25" fmla="*/ 1248648 w 1598829"/>
                <a:gd name="connsiteY25" fmla="*/ 143471 h 172724"/>
                <a:gd name="connsiteX26" fmla="*/ 1347594 w 1598829"/>
                <a:gd name="connsiteY26" fmla="*/ 80232 h 172724"/>
                <a:gd name="connsiteX27" fmla="*/ 1473212 w 1598829"/>
                <a:gd name="connsiteY27" fmla="*/ 0 h 172724"/>
                <a:gd name="connsiteX28" fmla="*/ 1598829 w 1598829"/>
                <a:gd name="connsiteY28" fmla="*/ 80232 h 172724"/>
                <a:gd name="connsiteX29" fmla="*/ 1572157 w 1598829"/>
                <a:gd name="connsiteY29" fmla="*/ 92492 h 172724"/>
                <a:gd name="connsiteX30" fmla="*/ 1473212 w 1598829"/>
                <a:gd name="connsiteY30" fmla="*/ 29253 h 172724"/>
                <a:gd name="connsiteX31" fmla="*/ 1374266 w 1598829"/>
                <a:gd name="connsiteY31" fmla="*/ 92492 h 172724"/>
                <a:gd name="connsiteX32" fmla="*/ 1248648 w 1598829"/>
                <a:gd name="connsiteY32" fmla="*/ 172724 h 172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829" h="172724">
                  <a:moveTo>
                    <a:pt x="1248648" y="172724"/>
                  </a:moveTo>
                  <a:cubicBezTo>
                    <a:pt x="1194229" y="172724"/>
                    <a:pt x="1146046" y="141965"/>
                    <a:pt x="1123031" y="92492"/>
                  </a:cubicBezTo>
                  <a:cubicBezTo>
                    <a:pt x="1104962" y="53560"/>
                    <a:pt x="1067105" y="29253"/>
                    <a:pt x="1024085" y="29253"/>
                  </a:cubicBezTo>
                  <a:cubicBezTo>
                    <a:pt x="981066" y="29253"/>
                    <a:pt x="943208" y="53560"/>
                    <a:pt x="925140" y="92492"/>
                  </a:cubicBezTo>
                  <a:cubicBezTo>
                    <a:pt x="902124" y="141965"/>
                    <a:pt x="853942" y="172724"/>
                    <a:pt x="799522" y="172724"/>
                  </a:cubicBezTo>
                  <a:cubicBezTo>
                    <a:pt x="799522" y="172724"/>
                    <a:pt x="799522" y="172724"/>
                    <a:pt x="799522" y="172724"/>
                  </a:cubicBezTo>
                  <a:cubicBezTo>
                    <a:pt x="744887" y="172724"/>
                    <a:pt x="696920" y="141965"/>
                    <a:pt x="673905" y="92492"/>
                  </a:cubicBezTo>
                  <a:cubicBezTo>
                    <a:pt x="655836" y="53560"/>
                    <a:pt x="617979" y="29253"/>
                    <a:pt x="574959" y="29253"/>
                  </a:cubicBezTo>
                  <a:cubicBezTo>
                    <a:pt x="531939" y="29253"/>
                    <a:pt x="494082" y="53560"/>
                    <a:pt x="476014" y="92492"/>
                  </a:cubicBezTo>
                  <a:cubicBezTo>
                    <a:pt x="452998" y="141965"/>
                    <a:pt x="405031" y="172724"/>
                    <a:pt x="350396" y="172724"/>
                  </a:cubicBezTo>
                  <a:cubicBezTo>
                    <a:pt x="295976" y="172724"/>
                    <a:pt x="247794" y="141965"/>
                    <a:pt x="224778" y="92492"/>
                  </a:cubicBezTo>
                  <a:cubicBezTo>
                    <a:pt x="206710" y="53560"/>
                    <a:pt x="168853" y="29253"/>
                    <a:pt x="125833" y="29253"/>
                  </a:cubicBezTo>
                  <a:cubicBezTo>
                    <a:pt x="82813" y="29253"/>
                    <a:pt x="44956" y="53560"/>
                    <a:pt x="26887" y="92492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483" y="30759"/>
                    <a:pt x="969450" y="0"/>
                    <a:pt x="1024085" y="0"/>
                  </a:cubicBezTo>
                  <a:cubicBezTo>
                    <a:pt x="1078720" y="0"/>
                    <a:pt x="1126688" y="30759"/>
                    <a:pt x="1149703" y="80232"/>
                  </a:cubicBezTo>
                  <a:cubicBezTo>
                    <a:pt x="1167771" y="119165"/>
                    <a:pt x="1205629" y="143471"/>
                    <a:pt x="1248648" y="143471"/>
                  </a:cubicBezTo>
                  <a:cubicBezTo>
                    <a:pt x="1291668" y="143471"/>
                    <a:pt x="1329526" y="119165"/>
                    <a:pt x="1347594" y="80232"/>
                  </a:cubicBezTo>
                  <a:cubicBezTo>
                    <a:pt x="1370610" y="30759"/>
                    <a:pt x="1418792" y="0"/>
                    <a:pt x="1473212" y="0"/>
                  </a:cubicBezTo>
                  <a:cubicBezTo>
                    <a:pt x="1527847" y="0"/>
                    <a:pt x="1576029" y="30759"/>
                    <a:pt x="1598829" y="80232"/>
                  </a:cubicBezTo>
                  <a:lnTo>
                    <a:pt x="1572157" y="92492"/>
                  </a:lnTo>
                  <a:cubicBezTo>
                    <a:pt x="1554089" y="53560"/>
                    <a:pt x="1516016" y="29253"/>
                    <a:pt x="1473212" y="29253"/>
                  </a:cubicBezTo>
                  <a:cubicBezTo>
                    <a:pt x="1430192" y="29253"/>
                    <a:pt x="1392335" y="53560"/>
                    <a:pt x="1374266" y="92492"/>
                  </a:cubicBezTo>
                  <a:cubicBezTo>
                    <a:pt x="1351251" y="141965"/>
                    <a:pt x="1303069" y="172724"/>
                    <a:pt x="1248648" y="172724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26" name="Oval 25">
            <a:extLst>
              <a:ext uri="{FF2B5EF4-FFF2-40B4-BE49-F238E27FC236}">
                <a16:creationId xmlns:a16="http://schemas.microsoft.com/office/drawing/2014/main" id="{C10FB9CA-E7FA-462C-B537-F1224ED1AC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19820" y="4236107"/>
            <a:ext cx="510988" cy="510988"/>
          </a:xfrm>
          <a:prstGeom prst="ellipse">
            <a:avLst/>
          </a:pr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8" name="Oval 27">
            <a:extLst>
              <a:ext uri="{FF2B5EF4-FFF2-40B4-BE49-F238E27FC236}">
                <a16:creationId xmlns:a16="http://schemas.microsoft.com/office/drawing/2014/main" id="{D8469AE7-A75B-4F37-850B-EF5974ABED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19820" y="4236107"/>
            <a:ext cx="510988" cy="510988"/>
          </a:xfrm>
          <a:prstGeom prst="ellipse">
            <a:avLst/>
          </a:pr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grpSp>
        <p:nvGrpSpPr>
          <p:cNvPr id="30" name="Graphic 4">
            <a:extLst>
              <a:ext uri="{FF2B5EF4-FFF2-40B4-BE49-F238E27FC236}">
                <a16:creationId xmlns:a16="http://schemas.microsoft.com/office/drawing/2014/main" id="{63301095-70B2-49AA-8DA9-A35629AD62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597506" y="4175798"/>
            <a:ext cx="1861486" cy="1861665"/>
            <a:chOff x="5734053" y="3067000"/>
            <a:chExt cx="724484" cy="724549"/>
          </a:xfrm>
          <a:solidFill>
            <a:schemeClr val="bg1"/>
          </a:solidFill>
        </p:grpSpPr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D218E08C-0BEA-45C2-8C09-4141DDDA00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55" y="3067000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232F6090-14E0-44C6-B9FC-C91047BCDC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300" y="3067000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FDB9402B-335C-4892-9E7C-C400E95BE0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50" y="3067000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E7A4371D-4448-409A-93F3-0C92E3EBDC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95" y="3067000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780149CB-4B8F-4FD1-AC5E-25670C9EA0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46" y="3067000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92D49A1A-35B0-4620-9D1E-A782A0E978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92" y="3067000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AFF46F08-B1E4-44C1-BD4A-4191D6EAD9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42" y="3067000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8DB16610-3D81-4E5C-850D-5D1245C0DC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55" y="3126244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E05501B2-83AC-4299-BE5A-8CA16B4089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300" y="312624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07CF1B90-3B3A-403E-A94F-8B82945D07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50" y="312624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56A1CBA9-4AC1-4C42-9429-3FF31DF282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95" y="312624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21318D9B-FD39-402A-ADFA-0E6CC789A7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46" y="312624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333FB08F-B346-47C0-A7CD-1DE53E6C0D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91" y="312624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8 w 14097"/>
                <a:gd name="connsiteY1" fmla="*/ 14097 h 14097"/>
                <a:gd name="connsiteX2" fmla="*/ 0 w 14097"/>
                <a:gd name="connsiteY2" fmla="*/ 7049 h 14097"/>
                <a:gd name="connsiteX3" fmla="*/ 7048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893AD6F2-6408-4A8E-9749-CB7388EF3D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42" y="312624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715D9D2F-1568-4BE3-A54A-69F52492B0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55" y="3185393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9AB547A7-0D80-491F-98B4-C6B7CC4FC4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300" y="3185393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7E2693CD-DAF5-4B26-9A2F-17673BF318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50" y="318539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A96EEE12-952A-4693-B161-D7071D6010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95" y="318539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F4228DCC-1611-4BDC-90AA-231F67EB11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46" y="318539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DA163C3C-D3DF-461F-B6A8-90C7C227D1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92" y="3185393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4D021D29-2980-41C3-AB83-DA93C105BC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42" y="318539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AC09C1FA-1A9D-49A7-9D73-8B777140A3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55" y="3244637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0B8D8CD4-7B9B-48A5-BC59-0CB859354F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300" y="3244635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224D0A27-A8B0-4020-9399-24127726E6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50" y="3244635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168E8EBA-9F8C-4650-B9BE-38A0A56BCF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95" y="3244635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6A460BB3-2605-4AA2-AE1D-B9FB61EBF2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46" y="3244635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1E2E38EE-DBBE-4CC1-9498-E7193E1B28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91" y="3244637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BF191D5C-7D2A-4408-A8F2-389D2360F9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42" y="3244635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08F7193B-B379-4921-9F17-1841D50611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55" y="3303786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B4C5E53C-6003-4F74-B1CA-C7EA1E4993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300" y="3303786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CB97B2B1-1CF5-46A5-940D-AB8F57F590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50" y="330378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0783F4F1-D8CE-4453-B79B-AD976E272C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95" y="330378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06A7A4C9-F24F-4F00-A2FA-29E788A091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46" y="330378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EB694A32-59D6-46E3-8CE4-E4C485C2CB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91" y="3303786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983EBB4C-28FF-41C6-90D6-5F30FC0868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42" y="330378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0707659D-8AE9-49B5-AB29-ECC099F495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55" y="3363031"/>
              <a:ext cx="14192" cy="14097"/>
            </a:xfrm>
            <a:custGeom>
              <a:avLst/>
              <a:gdLst>
                <a:gd name="connsiteX0" fmla="*/ 14192 w 14192"/>
                <a:gd name="connsiteY0" fmla="*/ 7048 h 14097"/>
                <a:gd name="connsiteX1" fmla="*/ 7144 w 14192"/>
                <a:gd name="connsiteY1" fmla="*/ 14097 h 14097"/>
                <a:gd name="connsiteX2" fmla="*/ 0 w 14192"/>
                <a:gd name="connsiteY2" fmla="*/ 7048 h 14097"/>
                <a:gd name="connsiteX3" fmla="*/ 7049 w 14192"/>
                <a:gd name="connsiteY3" fmla="*/ 0 h 14097"/>
                <a:gd name="connsiteX4" fmla="*/ 14192 w 14192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5C987ECC-9573-46EA-9C4A-7C3CAE3938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300" y="3363029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8" name="Freeform: Shape 67">
              <a:extLst>
                <a:ext uri="{FF2B5EF4-FFF2-40B4-BE49-F238E27FC236}">
                  <a16:creationId xmlns:a16="http://schemas.microsoft.com/office/drawing/2014/main" id="{4DAF6708-18C2-4082-B024-6CEA32AE01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50" y="336302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id="{72CBB5AE-39E2-4D9B-A834-64D31B0032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95" y="336302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4592DE98-77BF-4E8E-AEB4-1934207BAE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46" y="336302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5AF5D9A0-BA94-4D2B-8479-26C55355B6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91" y="3363031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8 w 14097"/>
                <a:gd name="connsiteY1" fmla="*/ 14097 h 14097"/>
                <a:gd name="connsiteX2" fmla="*/ 0 w 14097"/>
                <a:gd name="connsiteY2" fmla="*/ 7048 h 14097"/>
                <a:gd name="connsiteX3" fmla="*/ 7048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2" name="Freeform: Shape 71">
              <a:extLst>
                <a:ext uri="{FF2B5EF4-FFF2-40B4-BE49-F238E27FC236}">
                  <a16:creationId xmlns:a16="http://schemas.microsoft.com/office/drawing/2014/main" id="{2CAA6A8E-7ACF-4EF7-AAD6-734A009DCF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42" y="336302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D3DD3695-F212-4BAD-BBB3-EC1F624740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55" y="3422181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AB1B3ECB-7594-4C5C-B62B-E686C0A89E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300" y="3422181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5EE54C3C-D9E5-4782-B8F6-058EB2D63E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50" y="34221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EAE78EEE-DC43-44E1-AB47-ACB80F94B1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95" y="34221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847D67EF-1141-4582-866E-FE02FB2360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46" y="34221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99ECC931-60A1-4628-A34B-4B68DA3CC2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91" y="3422181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A587D2BE-3417-44AE-BEEF-57F88CECB4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42" y="34221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FCEB2ED3-A08D-4286-B75D-893289F3F3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87" y="3067000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6953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7C7DB7BB-8173-4377-85B0-032B7BDAB6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38" y="3067000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93EF69B4-3F48-4509-8BF8-926E23BC1D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83" y="3067000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9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id="{C1A86650-1EF5-46E3-885D-96985105A8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33" y="3067000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47EBBDE2-BD90-481F-A671-34E2186FB0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79" y="3067000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87DAF1CB-838D-4C5C-8FB7-76BF677FEB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9" y="3067000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64573DA8-D2F3-4644-AC79-83843615C4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87" y="3126241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41AB53B8-0D5C-44BD-A2A9-ABBF659E1F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38" y="312624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29B7FA60-B453-4877-8D47-CA1209DF91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83" y="312624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7A6D2414-BCCC-40E8-B990-47642EFE96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33" y="312624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B0F37C2B-B7E6-420D-AD39-3AE4A2FBE9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79" y="3126240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F6417E45-D7FC-40B8-AD49-941B28D18C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9" y="3126242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92" name="Freeform: Shape 91">
              <a:extLst>
                <a:ext uri="{FF2B5EF4-FFF2-40B4-BE49-F238E27FC236}">
                  <a16:creationId xmlns:a16="http://schemas.microsoft.com/office/drawing/2014/main" id="{2A8D1963-0C59-476C-AAFA-A7AF4FF508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87" y="3185391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id="{6BE777A9-EC29-46FC-AD21-AC7FD89B13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38" y="318539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C63BA1CE-93FB-42C7-8381-765E500232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83" y="318539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95" name="Freeform: Shape 94">
              <a:extLst>
                <a:ext uri="{FF2B5EF4-FFF2-40B4-BE49-F238E27FC236}">
                  <a16:creationId xmlns:a16="http://schemas.microsoft.com/office/drawing/2014/main" id="{7F30F275-ADC8-4FD1-8B4B-673B37517B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33" y="318539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96" name="Freeform: Shape 95">
              <a:extLst>
                <a:ext uri="{FF2B5EF4-FFF2-40B4-BE49-F238E27FC236}">
                  <a16:creationId xmlns:a16="http://schemas.microsoft.com/office/drawing/2014/main" id="{DB20529C-F2DD-4607-8DEE-19A9329686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79" y="318539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97" name="Freeform: Shape 96">
              <a:extLst>
                <a:ext uri="{FF2B5EF4-FFF2-40B4-BE49-F238E27FC236}">
                  <a16:creationId xmlns:a16="http://schemas.microsoft.com/office/drawing/2014/main" id="{B8029A9A-DFF9-49CE-8CEE-95A6695F39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9" y="3185391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98" name="Freeform: Shape 97">
              <a:extLst>
                <a:ext uri="{FF2B5EF4-FFF2-40B4-BE49-F238E27FC236}">
                  <a16:creationId xmlns:a16="http://schemas.microsoft.com/office/drawing/2014/main" id="{6822C2EC-B05D-4CE6-9D59-164769D0ED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87" y="3244634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99" name="Freeform: Shape 98">
              <a:extLst>
                <a:ext uri="{FF2B5EF4-FFF2-40B4-BE49-F238E27FC236}">
                  <a16:creationId xmlns:a16="http://schemas.microsoft.com/office/drawing/2014/main" id="{53A0760F-F576-4A97-94AF-8BBE590844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38" y="3244634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00" name="Freeform: Shape 99">
              <a:extLst>
                <a:ext uri="{FF2B5EF4-FFF2-40B4-BE49-F238E27FC236}">
                  <a16:creationId xmlns:a16="http://schemas.microsoft.com/office/drawing/2014/main" id="{CA76721C-646A-4910-AD1A-BE6B67767C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83" y="3244634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01" name="Freeform: Shape 100">
              <a:extLst>
                <a:ext uri="{FF2B5EF4-FFF2-40B4-BE49-F238E27FC236}">
                  <a16:creationId xmlns:a16="http://schemas.microsoft.com/office/drawing/2014/main" id="{065D4766-CAEC-4074-A9E2-6110A12389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33" y="3244634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02" name="Freeform: Shape 101">
              <a:extLst>
                <a:ext uri="{FF2B5EF4-FFF2-40B4-BE49-F238E27FC236}">
                  <a16:creationId xmlns:a16="http://schemas.microsoft.com/office/drawing/2014/main" id="{4F1A0AC6-319D-49D8-A4FB-17A70E8E89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79" y="3244634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03" name="Freeform: Shape 102">
              <a:extLst>
                <a:ext uri="{FF2B5EF4-FFF2-40B4-BE49-F238E27FC236}">
                  <a16:creationId xmlns:a16="http://schemas.microsoft.com/office/drawing/2014/main" id="{79502B48-2B92-45BF-B9AC-1102B38078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9" y="324463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04" name="Freeform: Shape 103">
              <a:extLst>
                <a:ext uri="{FF2B5EF4-FFF2-40B4-BE49-F238E27FC236}">
                  <a16:creationId xmlns:a16="http://schemas.microsoft.com/office/drawing/2014/main" id="{6363AFA7-321F-431C-B2FD-ADCB4D24BD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87" y="3303786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05" name="Freeform: Shape 104">
              <a:extLst>
                <a:ext uri="{FF2B5EF4-FFF2-40B4-BE49-F238E27FC236}">
                  <a16:creationId xmlns:a16="http://schemas.microsoft.com/office/drawing/2014/main" id="{33EDDE1B-7379-4973-8CFD-F3C737104D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38" y="330378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06" name="Freeform: Shape 105">
              <a:extLst>
                <a:ext uri="{FF2B5EF4-FFF2-40B4-BE49-F238E27FC236}">
                  <a16:creationId xmlns:a16="http://schemas.microsoft.com/office/drawing/2014/main" id="{1F20B58A-2DB8-46B2-9E93-9C8C817DCD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83" y="330378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07" name="Freeform: Shape 106">
              <a:extLst>
                <a:ext uri="{FF2B5EF4-FFF2-40B4-BE49-F238E27FC236}">
                  <a16:creationId xmlns:a16="http://schemas.microsoft.com/office/drawing/2014/main" id="{A5A3EF12-3DA1-4505-A44B-1B96348873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33" y="330378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08" name="Freeform: Shape 107">
              <a:extLst>
                <a:ext uri="{FF2B5EF4-FFF2-40B4-BE49-F238E27FC236}">
                  <a16:creationId xmlns:a16="http://schemas.microsoft.com/office/drawing/2014/main" id="{5B08812B-9264-47E7-8EC8-1233869F6B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79" y="330378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09" name="Freeform: Shape 108">
              <a:extLst>
                <a:ext uri="{FF2B5EF4-FFF2-40B4-BE49-F238E27FC236}">
                  <a16:creationId xmlns:a16="http://schemas.microsoft.com/office/drawing/2014/main" id="{2A29F226-A243-410B-BEE4-EBA9DD76F8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9" y="330378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10" name="Freeform: Shape 109">
              <a:extLst>
                <a:ext uri="{FF2B5EF4-FFF2-40B4-BE49-F238E27FC236}">
                  <a16:creationId xmlns:a16="http://schemas.microsoft.com/office/drawing/2014/main" id="{9DF57348-F837-475C-A7AA-3C7210041E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87" y="3363028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11" name="Freeform: Shape 110">
              <a:extLst>
                <a:ext uri="{FF2B5EF4-FFF2-40B4-BE49-F238E27FC236}">
                  <a16:creationId xmlns:a16="http://schemas.microsoft.com/office/drawing/2014/main" id="{1E41B89A-9A45-4947-ADB0-9400400498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38" y="336302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12" name="Freeform: Shape 111">
              <a:extLst>
                <a:ext uri="{FF2B5EF4-FFF2-40B4-BE49-F238E27FC236}">
                  <a16:creationId xmlns:a16="http://schemas.microsoft.com/office/drawing/2014/main" id="{6C1F1525-32BC-46E1-84E6-C2BB88730B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83" y="336302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13" name="Freeform: Shape 112">
              <a:extLst>
                <a:ext uri="{FF2B5EF4-FFF2-40B4-BE49-F238E27FC236}">
                  <a16:creationId xmlns:a16="http://schemas.microsoft.com/office/drawing/2014/main" id="{C73A8972-BA44-40C6-B045-83E78C4D4A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33" y="336302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14" name="Freeform: Shape 113">
              <a:extLst>
                <a:ext uri="{FF2B5EF4-FFF2-40B4-BE49-F238E27FC236}">
                  <a16:creationId xmlns:a16="http://schemas.microsoft.com/office/drawing/2014/main" id="{C196E956-03D1-4F79-826A-A2F5E3DEF1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79" y="336302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15" name="Freeform: Shape 114">
              <a:extLst>
                <a:ext uri="{FF2B5EF4-FFF2-40B4-BE49-F238E27FC236}">
                  <a16:creationId xmlns:a16="http://schemas.microsoft.com/office/drawing/2014/main" id="{ADA7B07B-EAC8-4FA5-B14F-3ABF8BA7A2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9" y="3363029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16" name="Freeform: Shape 115">
              <a:extLst>
                <a:ext uri="{FF2B5EF4-FFF2-40B4-BE49-F238E27FC236}">
                  <a16:creationId xmlns:a16="http://schemas.microsoft.com/office/drawing/2014/main" id="{93C28672-FF9E-4FE0-AC47-2FDD26CD75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87" y="342217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17" name="Freeform: Shape 116">
              <a:extLst>
                <a:ext uri="{FF2B5EF4-FFF2-40B4-BE49-F238E27FC236}">
                  <a16:creationId xmlns:a16="http://schemas.microsoft.com/office/drawing/2014/main" id="{E347BAB3-EA9C-4ADD-AE5E-28F2E3C538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38" y="342217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18" name="Freeform: Shape 117">
              <a:extLst>
                <a:ext uri="{FF2B5EF4-FFF2-40B4-BE49-F238E27FC236}">
                  <a16:creationId xmlns:a16="http://schemas.microsoft.com/office/drawing/2014/main" id="{321920C4-EE31-4F03-A0D5-A280D3F4B1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83" y="342217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19" name="Freeform: Shape 118">
              <a:extLst>
                <a:ext uri="{FF2B5EF4-FFF2-40B4-BE49-F238E27FC236}">
                  <a16:creationId xmlns:a16="http://schemas.microsoft.com/office/drawing/2014/main" id="{6EBB3D05-4C78-4F10-8D03-8909DBCFB3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33" y="3422178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20" name="Freeform: Shape 119">
              <a:extLst>
                <a:ext uri="{FF2B5EF4-FFF2-40B4-BE49-F238E27FC236}">
                  <a16:creationId xmlns:a16="http://schemas.microsoft.com/office/drawing/2014/main" id="{FC65F531-84E4-463F-8791-EB6EDFA639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79" y="342218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21" name="Freeform: Shape 120">
              <a:extLst>
                <a:ext uri="{FF2B5EF4-FFF2-40B4-BE49-F238E27FC236}">
                  <a16:creationId xmlns:a16="http://schemas.microsoft.com/office/drawing/2014/main" id="{A63BB6A3-D482-43F2-9F5F-20E163CC44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9" y="34221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22" name="Freeform: Shape 121">
              <a:extLst>
                <a:ext uri="{FF2B5EF4-FFF2-40B4-BE49-F238E27FC236}">
                  <a16:creationId xmlns:a16="http://schemas.microsoft.com/office/drawing/2014/main" id="{ABDCCD34-EB5D-4194-8A28-1424E98AE4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55" y="3481330"/>
              <a:ext cx="14192" cy="14096"/>
            </a:xfrm>
            <a:custGeom>
              <a:avLst/>
              <a:gdLst>
                <a:gd name="connsiteX0" fmla="*/ 14192 w 14192"/>
                <a:gd name="connsiteY0" fmla="*/ 7049 h 14096"/>
                <a:gd name="connsiteX1" fmla="*/ 7144 w 14192"/>
                <a:gd name="connsiteY1" fmla="*/ 14097 h 14096"/>
                <a:gd name="connsiteX2" fmla="*/ 0 w 14192"/>
                <a:gd name="connsiteY2" fmla="*/ 7049 h 14096"/>
                <a:gd name="connsiteX3" fmla="*/ 7049 w 14192"/>
                <a:gd name="connsiteY3" fmla="*/ 0 h 14096"/>
                <a:gd name="connsiteX4" fmla="*/ 14192 w 14192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1049"/>
                    <a:pt x="0" y="7049"/>
                  </a:cubicBezTo>
                  <a:cubicBezTo>
                    <a:pt x="0" y="3048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23" name="Freeform: Shape 122">
              <a:extLst>
                <a:ext uri="{FF2B5EF4-FFF2-40B4-BE49-F238E27FC236}">
                  <a16:creationId xmlns:a16="http://schemas.microsoft.com/office/drawing/2014/main" id="{F058544E-163D-4FFF-9A69-0B3A3F2D66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300" y="3481330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24" name="Freeform: Shape 123">
              <a:extLst>
                <a:ext uri="{FF2B5EF4-FFF2-40B4-BE49-F238E27FC236}">
                  <a16:creationId xmlns:a16="http://schemas.microsoft.com/office/drawing/2014/main" id="{11041486-0577-4F0E-8DD5-5E20E26729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50" y="3481330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25" name="Freeform: Shape 124">
              <a:extLst>
                <a:ext uri="{FF2B5EF4-FFF2-40B4-BE49-F238E27FC236}">
                  <a16:creationId xmlns:a16="http://schemas.microsoft.com/office/drawing/2014/main" id="{71D11099-C84E-43AC-9F20-92460E1708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95" y="3481330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26" name="Freeform: Shape 125">
              <a:extLst>
                <a:ext uri="{FF2B5EF4-FFF2-40B4-BE49-F238E27FC236}">
                  <a16:creationId xmlns:a16="http://schemas.microsoft.com/office/drawing/2014/main" id="{E598FB87-8AFF-4C56-9E2C-776F4641E9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46" y="3481330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27" name="Freeform: Shape 126">
              <a:extLst>
                <a:ext uri="{FF2B5EF4-FFF2-40B4-BE49-F238E27FC236}">
                  <a16:creationId xmlns:a16="http://schemas.microsoft.com/office/drawing/2014/main" id="{7701E761-16DE-4350-9718-DD81B37FB9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92" y="3481330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28" name="Freeform: Shape 127">
              <a:extLst>
                <a:ext uri="{FF2B5EF4-FFF2-40B4-BE49-F238E27FC236}">
                  <a16:creationId xmlns:a16="http://schemas.microsoft.com/office/drawing/2014/main" id="{552E747F-E415-4348-A11A-4CABCB64B5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42" y="3481330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29" name="Freeform: Shape 128">
              <a:extLst>
                <a:ext uri="{FF2B5EF4-FFF2-40B4-BE49-F238E27FC236}">
                  <a16:creationId xmlns:a16="http://schemas.microsoft.com/office/drawing/2014/main" id="{C6472F13-E6DE-4469-9563-F478261B6E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55" y="354057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30" name="Freeform: Shape 129">
              <a:extLst>
                <a:ext uri="{FF2B5EF4-FFF2-40B4-BE49-F238E27FC236}">
                  <a16:creationId xmlns:a16="http://schemas.microsoft.com/office/drawing/2014/main" id="{5C72FE15-910B-4622-A14C-AFA2DFCC02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300" y="3540575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31" name="Freeform: Shape 130">
              <a:extLst>
                <a:ext uri="{FF2B5EF4-FFF2-40B4-BE49-F238E27FC236}">
                  <a16:creationId xmlns:a16="http://schemas.microsoft.com/office/drawing/2014/main" id="{BAB8F759-DEFA-4D35-B76E-6D3034FB77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50" y="354057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32" name="Freeform: Shape 131">
              <a:extLst>
                <a:ext uri="{FF2B5EF4-FFF2-40B4-BE49-F238E27FC236}">
                  <a16:creationId xmlns:a16="http://schemas.microsoft.com/office/drawing/2014/main" id="{A1BBCEBD-DCE2-4354-B878-49ABEC3679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95" y="354057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33" name="Freeform: Shape 132">
              <a:extLst>
                <a:ext uri="{FF2B5EF4-FFF2-40B4-BE49-F238E27FC236}">
                  <a16:creationId xmlns:a16="http://schemas.microsoft.com/office/drawing/2014/main" id="{2CBB3A18-0021-403F-8E24-8805829B42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46" y="354057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34" name="Freeform: Shape 133">
              <a:extLst>
                <a:ext uri="{FF2B5EF4-FFF2-40B4-BE49-F238E27FC236}">
                  <a16:creationId xmlns:a16="http://schemas.microsoft.com/office/drawing/2014/main" id="{8FDF7AAC-1EC6-4409-90AB-DBB984883D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92" y="3540575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35" name="Freeform: Shape 134">
              <a:extLst>
                <a:ext uri="{FF2B5EF4-FFF2-40B4-BE49-F238E27FC236}">
                  <a16:creationId xmlns:a16="http://schemas.microsoft.com/office/drawing/2014/main" id="{5B9999E8-7D25-4049-8328-685B556DC6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42" y="354057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36" name="Freeform: Shape 135">
              <a:extLst>
                <a:ext uri="{FF2B5EF4-FFF2-40B4-BE49-F238E27FC236}">
                  <a16:creationId xmlns:a16="http://schemas.microsoft.com/office/drawing/2014/main" id="{E77FC8A9-DEAE-424D-B460-12E0F3268D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55" y="359972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37" name="Freeform: Shape 136">
              <a:extLst>
                <a:ext uri="{FF2B5EF4-FFF2-40B4-BE49-F238E27FC236}">
                  <a16:creationId xmlns:a16="http://schemas.microsoft.com/office/drawing/2014/main" id="{54F9C69A-0DCF-444A-B970-32B4120483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300" y="35997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38" name="Freeform: Shape 137">
              <a:extLst>
                <a:ext uri="{FF2B5EF4-FFF2-40B4-BE49-F238E27FC236}">
                  <a16:creationId xmlns:a16="http://schemas.microsoft.com/office/drawing/2014/main" id="{8BD94DDA-54FF-48EE-9DAC-C0EA6F91D4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50" y="35997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39" name="Freeform: Shape 138">
              <a:extLst>
                <a:ext uri="{FF2B5EF4-FFF2-40B4-BE49-F238E27FC236}">
                  <a16:creationId xmlns:a16="http://schemas.microsoft.com/office/drawing/2014/main" id="{E18A6989-0132-4CB7-BB68-EEBC4E0806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95" y="35997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40" name="Freeform: Shape 139">
              <a:extLst>
                <a:ext uri="{FF2B5EF4-FFF2-40B4-BE49-F238E27FC236}">
                  <a16:creationId xmlns:a16="http://schemas.microsoft.com/office/drawing/2014/main" id="{A1357332-D19F-4C2B-B474-21D5539B90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46" y="35997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41" name="Freeform: Shape 140">
              <a:extLst>
                <a:ext uri="{FF2B5EF4-FFF2-40B4-BE49-F238E27FC236}">
                  <a16:creationId xmlns:a16="http://schemas.microsoft.com/office/drawing/2014/main" id="{295C7590-8B80-428C-95A9-638B265425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91" y="35997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42" name="Freeform: Shape 141">
              <a:extLst>
                <a:ext uri="{FF2B5EF4-FFF2-40B4-BE49-F238E27FC236}">
                  <a16:creationId xmlns:a16="http://schemas.microsoft.com/office/drawing/2014/main" id="{CA0E8A31-7520-4726-9D96-43BA87407E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42" y="35997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43" name="Freeform: Shape 142">
              <a:extLst>
                <a:ext uri="{FF2B5EF4-FFF2-40B4-BE49-F238E27FC236}">
                  <a16:creationId xmlns:a16="http://schemas.microsoft.com/office/drawing/2014/main" id="{9407EEE0-5D8E-4CCC-A91B-0CB523227C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53" y="3658968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44" name="Freeform: Shape 143">
              <a:extLst>
                <a:ext uri="{FF2B5EF4-FFF2-40B4-BE49-F238E27FC236}">
                  <a16:creationId xmlns:a16="http://schemas.microsoft.com/office/drawing/2014/main" id="{3799DFCC-868B-4257-B530-8E8D616CC5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99" y="3658968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45" name="Freeform: Shape 144">
              <a:extLst>
                <a:ext uri="{FF2B5EF4-FFF2-40B4-BE49-F238E27FC236}">
                  <a16:creationId xmlns:a16="http://schemas.microsoft.com/office/drawing/2014/main" id="{F7F5EEB5-FE82-45A8-97C4-88460ABAFB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49" y="3658968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46" name="Freeform: Shape 145">
              <a:extLst>
                <a:ext uri="{FF2B5EF4-FFF2-40B4-BE49-F238E27FC236}">
                  <a16:creationId xmlns:a16="http://schemas.microsoft.com/office/drawing/2014/main" id="{CD76E4C7-EB07-499D-9BC3-FF39C8B613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95" y="3658968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47" name="Freeform: Shape 146">
              <a:extLst>
                <a:ext uri="{FF2B5EF4-FFF2-40B4-BE49-F238E27FC236}">
                  <a16:creationId xmlns:a16="http://schemas.microsoft.com/office/drawing/2014/main" id="{86EFDF8D-E5F7-4EB8-B8DA-3CC7E21D88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45" y="3658968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48" name="Freeform: Shape 147">
              <a:extLst>
                <a:ext uri="{FF2B5EF4-FFF2-40B4-BE49-F238E27FC236}">
                  <a16:creationId xmlns:a16="http://schemas.microsoft.com/office/drawing/2014/main" id="{2CA6506B-EACA-4FB2-81AB-E028F44786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90" y="3658968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49" name="Freeform: Shape 148">
              <a:extLst>
                <a:ext uri="{FF2B5EF4-FFF2-40B4-BE49-F238E27FC236}">
                  <a16:creationId xmlns:a16="http://schemas.microsoft.com/office/drawing/2014/main" id="{193E4771-2787-4901-93D8-7E90F3F479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42" y="3658968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0" name="Freeform: Shape 149">
              <a:extLst>
                <a:ext uri="{FF2B5EF4-FFF2-40B4-BE49-F238E27FC236}">
                  <a16:creationId xmlns:a16="http://schemas.microsoft.com/office/drawing/2014/main" id="{0EA31773-15F1-4605-8787-6891ABB211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55" y="3718118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1" name="Freeform: Shape 150">
              <a:extLst>
                <a:ext uri="{FF2B5EF4-FFF2-40B4-BE49-F238E27FC236}">
                  <a16:creationId xmlns:a16="http://schemas.microsoft.com/office/drawing/2014/main" id="{1302C213-2CD5-4168-9534-111E6E81A8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300" y="3718118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2" name="Freeform: Shape 151">
              <a:extLst>
                <a:ext uri="{FF2B5EF4-FFF2-40B4-BE49-F238E27FC236}">
                  <a16:creationId xmlns:a16="http://schemas.microsoft.com/office/drawing/2014/main" id="{B9B36C24-2336-41FD-BAC4-6CD69DFD55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50" y="3718118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3" name="Freeform: Shape 152">
              <a:extLst>
                <a:ext uri="{FF2B5EF4-FFF2-40B4-BE49-F238E27FC236}">
                  <a16:creationId xmlns:a16="http://schemas.microsoft.com/office/drawing/2014/main" id="{CA3AFAFE-D376-4A7B-928B-833531472D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96" y="3718118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4" name="Freeform: Shape 153">
              <a:extLst>
                <a:ext uri="{FF2B5EF4-FFF2-40B4-BE49-F238E27FC236}">
                  <a16:creationId xmlns:a16="http://schemas.microsoft.com/office/drawing/2014/main" id="{7C685A00-A4F7-4250-BAAA-70978DADE4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46" y="3718118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5" name="Freeform: Shape 154">
              <a:extLst>
                <a:ext uri="{FF2B5EF4-FFF2-40B4-BE49-F238E27FC236}">
                  <a16:creationId xmlns:a16="http://schemas.microsoft.com/office/drawing/2014/main" id="{E52682F3-EDD5-4BDC-BB19-A4540873A8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91" y="3718118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6" name="Freeform: Shape 155">
              <a:extLst>
                <a:ext uri="{FF2B5EF4-FFF2-40B4-BE49-F238E27FC236}">
                  <a16:creationId xmlns:a16="http://schemas.microsoft.com/office/drawing/2014/main" id="{2C5E1880-CFBA-4547-9C23-6D2C433048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42" y="3718118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7" name="Freeform: Shape 156">
              <a:extLst>
                <a:ext uri="{FF2B5EF4-FFF2-40B4-BE49-F238E27FC236}">
                  <a16:creationId xmlns:a16="http://schemas.microsoft.com/office/drawing/2014/main" id="{439AAF4F-2AAD-4A02-A7FA-FE28D52869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57" y="3777362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8" name="Freeform: Shape 157">
              <a:extLst>
                <a:ext uri="{FF2B5EF4-FFF2-40B4-BE49-F238E27FC236}">
                  <a16:creationId xmlns:a16="http://schemas.microsoft.com/office/drawing/2014/main" id="{05614144-9309-41ED-8E05-839A6EEFF8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301" y="3777362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9" name="Freeform: Shape 158">
              <a:extLst>
                <a:ext uri="{FF2B5EF4-FFF2-40B4-BE49-F238E27FC236}">
                  <a16:creationId xmlns:a16="http://schemas.microsoft.com/office/drawing/2014/main" id="{24324D6F-A81D-45F2-BA36-C53F1AB0C6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53" y="3777360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60" name="Freeform: Shape 159">
              <a:extLst>
                <a:ext uri="{FF2B5EF4-FFF2-40B4-BE49-F238E27FC236}">
                  <a16:creationId xmlns:a16="http://schemas.microsoft.com/office/drawing/2014/main" id="{6B00668D-07BC-47CF-9D1E-F94EC7C56F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701" y="3777360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61" name="Freeform: Shape 160">
              <a:extLst>
                <a:ext uri="{FF2B5EF4-FFF2-40B4-BE49-F238E27FC236}">
                  <a16:creationId xmlns:a16="http://schemas.microsoft.com/office/drawing/2014/main" id="{BCF78A89-29F2-4973-8463-DF3C57EFB4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54" y="3777360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62" name="Freeform: Shape 161">
              <a:extLst>
                <a:ext uri="{FF2B5EF4-FFF2-40B4-BE49-F238E27FC236}">
                  <a16:creationId xmlns:a16="http://schemas.microsoft.com/office/drawing/2014/main" id="{F5BCB645-FB02-40FC-99A4-06CA3F1B28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102" y="3777362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63" name="Freeform: Shape 162">
              <a:extLst>
                <a:ext uri="{FF2B5EF4-FFF2-40B4-BE49-F238E27FC236}">
                  <a16:creationId xmlns:a16="http://schemas.microsoft.com/office/drawing/2014/main" id="{F6115A3A-2FBE-4633-A426-37D05BC071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50" y="3777360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64" name="Freeform: Shape 163">
              <a:extLst>
                <a:ext uri="{FF2B5EF4-FFF2-40B4-BE49-F238E27FC236}">
                  <a16:creationId xmlns:a16="http://schemas.microsoft.com/office/drawing/2014/main" id="{AEFD8D2F-B95A-4C0A-AE85-53171B29F5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95" y="3481330"/>
              <a:ext cx="14097" cy="14096"/>
            </a:xfrm>
            <a:custGeom>
              <a:avLst/>
              <a:gdLst>
                <a:gd name="connsiteX0" fmla="*/ 14097 w 14097"/>
                <a:gd name="connsiteY0" fmla="*/ 7049 h 14096"/>
                <a:gd name="connsiteX1" fmla="*/ 7049 w 14097"/>
                <a:gd name="connsiteY1" fmla="*/ 14097 h 14096"/>
                <a:gd name="connsiteX2" fmla="*/ 0 w 14097"/>
                <a:gd name="connsiteY2" fmla="*/ 7049 h 14096"/>
                <a:gd name="connsiteX3" fmla="*/ 7049 w 14097"/>
                <a:gd name="connsiteY3" fmla="*/ 0 h 14096"/>
                <a:gd name="connsiteX4" fmla="*/ 14097 w 14097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65" name="Freeform: Shape 164">
              <a:extLst>
                <a:ext uri="{FF2B5EF4-FFF2-40B4-BE49-F238E27FC236}">
                  <a16:creationId xmlns:a16="http://schemas.microsoft.com/office/drawing/2014/main" id="{4DD4F397-1F35-4E06-8EC1-8F58C51912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46" y="3481330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66" name="Freeform: Shape 165">
              <a:extLst>
                <a:ext uri="{FF2B5EF4-FFF2-40B4-BE49-F238E27FC236}">
                  <a16:creationId xmlns:a16="http://schemas.microsoft.com/office/drawing/2014/main" id="{B031E5E0-C77D-49F7-ADF2-258D23052D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91" y="3481330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9 w 14096"/>
                <a:gd name="connsiteY1" fmla="*/ 14097 h 14096"/>
                <a:gd name="connsiteX2" fmla="*/ 0 w 14096"/>
                <a:gd name="connsiteY2" fmla="*/ 7049 h 14096"/>
                <a:gd name="connsiteX3" fmla="*/ 7049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67" name="Freeform: Shape 166">
              <a:extLst>
                <a:ext uri="{FF2B5EF4-FFF2-40B4-BE49-F238E27FC236}">
                  <a16:creationId xmlns:a16="http://schemas.microsoft.com/office/drawing/2014/main" id="{3F044DE9-FE64-4C30-8191-7E1547880C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42" y="3481330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68" name="Freeform: Shape 167">
              <a:extLst>
                <a:ext uri="{FF2B5EF4-FFF2-40B4-BE49-F238E27FC236}">
                  <a16:creationId xmlns:a16="http://schemas.microsoft.com/office/drawing/2014/main" id="{9B18BCEB-85ED-4077-ACB7-FEB2F64432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88" y="3481330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69" name="Freeform: Shape 168">
              <a:extLst>
                <a:ext uri="{FF2B5EF4-FFF2-40B4-BE49-F238E27FC236}">
                  <a16:creationId xmlns:a16="http://schemas.microsoft.com/office/drawing/2014/main" id="{00C0927E-2CCF-4F8E-8A54-22B8A93C97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37" y="348132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70" name="Freeform: Shape 169">
              <a:extLst>
                <a:ext uri="{FF2B5EF4-FFF2-40B4-BE49-F238E27FC236}">
                  <a16:creationId xmlns:a16="http://schemas.microsoft.com/office/drawing/2014/main" id="{D0C3350E-04F5-4FED-9991-4DD964E099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95" y="3540578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71" name="Freeform: Shape 170">
              <a:extLst>
                <a:ext uri="{FF2B5EF4-FFF2-40B4-BE49-F238E27FC236}">
                  <a16:creationId xmlns:a16="http://schemas.microsoft.com/office/drawing/2014/main" id="{F43D0338-A6C9-4866-8D0C-072664518E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46" y="35405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72" name="Freeform: Shape 171">
              <a:extLst>
                <a:ext uri="{FF2B5EF4-FFF2-40B4-BE49-F238E27FC236}">
                  <a16:creationId xmlns:a16="http://schemas.microsoft.com/office/drawing/2014/main" id="{40EA171B-27E2-4100-9D5F-123CF6E7F9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91" y="354058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73" name="Freeform: Shape 172">
              <a:extLst>
                <a:ext uri="{FF2B5EF4-FFF2-40B4-BE49-F238E27FC236}">
                  <a16:creationId xmlns:a16="http://schemas.microsoft.com/office/drawing/2014/main" id="{22FD540C-F3DF-40F5-B2BE-BBD113EF43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42" y="354058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74" name="Freeform: Shape 173">
              <a:extLst>
                <a:ext uri="{FF2B5EF4-FFF2-40B4-BE49-F238E27FC236}">
                  <a16:creationId xmlns:a16="http://schemas.microsoft.com/office/drawing/2014/main" id="{57768D93-FAD4-4236-969B-B8EE8E88F3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88" y="354058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75" name="Freeform: Shape 174">
              <a:extLst>
                <a:ext uri="{FF2B5EF4-FFF2-40B4-BE49-F238E27FC236}">
                  <a16:creationId xmlns:a16="http://schemas.microsoft.com/office/drawing/2014/main" id="{0F5E0490-21C2-4EF6-950D-38814F32C2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37" y="3540588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76" name="Freeform: Shape 175">
              <a:extLst>
                <a:ext uri="{FF2B5EF4-FFF2-40B4-BE49-F238E27FC236}">
                  <a16:creationId xmlns:a16="http://schemas.microsoft.com/office/drawing/2014/main" id="{8E981C9B-710F-4034-AE82-28B1B07245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95" y="3599737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77" name="Freeform: Shape 176">
              <a:extLst>
                <a:ext uri="{FF2B5EF4-FFF2-40B4-BE49-F238E27FC236}">
                  <a16:creationId xmlns:a16="http://schemas.microsoft.com/office/drawing/2014/main" id="{CC62C2CC-DBAE-4877-8F55-02FE00AE81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46" y="359973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78" name="Freeform: Shape 177">
              <a:extLst>
                <a:ext uri="{FF2B5EF4-FFF2-40B4-BE49-F238E27FC236}">
                  <a16:creationId xmlns:a16="http://schemas.microsoft.com/office/drawing/2014/main" id="{D8F57D8B-1988-441F-9DAE-A525DA5E9D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91" y="359973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79" name="Freeform: Shape 178">
              <a:extLst>
                <a:ext uri="{FF2B5EF4-FFF2-40B4-BE49-F238E27FC236}">
                  <a16:creationId xmlns:a16="http://schemas.microsoft.com/office/drawing/2014/main" id="{6715F028-3A13-4D5F-86C4-74C0AD81D6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42" y="359973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80" name="Freeform: Shape 179">
              <a:extLst>
                <a:ext uri="{FF2B5EF4-FFF2-40B4-BE49-F238E27FC236}">
                  <a16:creationId xmlns:a16="http://schemas.microsoft.com/office/drawing/2014/main" id="{DC6C9B50-47B3-44E7-B897-43D010A189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88" y="359973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81" name="Freeform: Shape 180">
              <a:extLst>
                <a:ext uri="{FF2B5EF4-FFF2-40B4-BE49-F238E27FC236}">
                  <a16:creationId xmlns:a16="http://schemas.microsoft.com/office/drawing/2014/main" id="{F3F602F0-702E-4D5F-A4FC-0E602C02B9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37" y="359973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82" name="Freeform: Shape 181">
              <a:extLst>
                <a:ext uri="{FF2B5EF4-FFF2-40B4-BE49-F238E27FC236}">
                  <a16:creationId xmlns:a16="http://schemas.microsoft.com/office/drawing/2014/main" id="{9F379870-B34C-4DFC-9F0A-BDAB8C89FE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95" y="3658981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83" name="Freeform: Shape 182">
              <a:extLst>
                <a:ext uri="{FF2B5EF4-FFF2-40B4-BE49-F238E27FC236}">
                  <a16:creationId xmlns:a16="http://schemas.microsoft.com/office/drawing/2014/main" id="{641092AC-FED1-4D1D-B57C-0AC883CA95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46" y="36589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84" name="Freeform: Shape 183">
              <a:extLst>
                <a:ext uri="{FF2B5EF4-FFF2-40B4-BE49-F238E27FC236}">
                  <a16:creationId xmlns:a16="http://schemas.microsoft.com/office/drawing/2014/main" id="{EA8A0B5E-5BB1-46AF-AC31-7D3756F354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91" y="36589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85" name="Freeform: Shape 184">
              <a:extLst>
                <a:ext uri="{FF2B5EF4-FFF2-40B4-BE49-F238E27FC236}">
                  <a16:creationId xmlns:a16="http://schemas.microsoft.com/office/drawing/2014/main" id="{1C519384-2192-432B-B768-64B4BC2DA9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42" y="36589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86" name="Freeform: Shape 185">
              <a:extLst>
                <a:ext uri="{FF2B5EF4-FFF2-40B4-BE49-F238E27FC236}">
                  <a16:creationId xmlns:a16="http://schemas.microsoft.com/office/drawing/2014/main" id="{13C77A9D-44F0-4289-A611-D8AF813570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88" y="36589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87" name="Freeform: Shape 186">
              <a:extLst>
                <a:ext uri="{FF2B5EF4-FFF2-40B4-BE49-F238E27FC236}">
                  <a16:creationId xmlns:a16="http://schemas.microsoft.com/office/drawing/2014/main" id="{0A54AEDC-E418-4E02-A713-6CE30C0CDD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41" y="365897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88" name="Freeform: Shape 187">
              <a:extLst>
                <a:ext uri="{FF2B5EF4-FFF2-40B4-BE49-F238E27FC236}">
                  <a16:creationId xmlns:a16="http://schemas.microsoft.com/office/drawing/2014/main" id="{24FECFE3-9F31-47B0-B17F-CF2A1CEE85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99" y="371813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89" name="Freeform: Shape 188">
              <a:extLst>
                <a:ext uri="{FF2B5EF4-FFF2-40B4-BE49-F238E27FC236}">
                  <a16:creationId xmlns:a16="http://schemas.microsoft.com/office/drawing/2014/main" id="{68167DF4-8B16-419B-B7BA-2FD5FF6CC8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50" y="371813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90" name="Freeform: Shape 189">
              <a:extLst>
                <a:ext uri="{FF2B5EF4-FFF2-40B4-BE49-F238E27FC236}">
                  <a16:creationId xmlns:a16="http://schemas.microsoft.com/office/drawing/2014/main" id="{A543D24F-44C0-4DDF-A30E-8C8407548F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95" y="371813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91" name="Freeform: Shape 190">
              <a:extLst>
                <a:ext uri="{FF2B5EF4-FFF2-40B4-BE49-F238E27FC236}">
                  <a16:creationId xmlns:a16="http://schemas.microsoft.com/office/drawing/2014/main" id="{63DEAE3C-3931-41EE-B4A1-F9385602BE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45" y="371813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92" name="Freeform: Shape 191">
              <a:extLst>
                <a:ext uri="{FF2B5EF4-FFF2-40B4-BE49-F238E27FC236}">
                  <a16:creationId xmlns:a16="http://schemas.microsoft.com/office/drawing/2014/main" id="{B11945CD-32F6-4C09-82AF-5510512312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92" y="3718128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93" name="Freeform: Shape 192">
              <a:extLst>
                <a:ext uri="{FF2B5EF4-FFF2-40B4-BE49-F238E27FC236}">
                  <a16:creationId xmlns:a16="http://schemas.microsoft.com/office/drawing/2014/main" id="{9109F44F-512F-4792-AED2-ECA80DDE16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40" y="37181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94" name="Freeform: Shape 193">
              <a:extLst>
                <a:ext uri="{FF2B5EF4-FFF2-40B4-BE49-F238E27FC236}">
                  <a16:creationId xmlns:a16="http://schemas.microsoft.com/office/drawing/2014/main" id="{29B9E19B-BC56-46F2-BFFF-1688CEA55A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95" y="3777375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95" name="Freeform: Shape 194">
              <a:extLst>
                <a:ext uri="{FF2B5EF4-FFF2-40B4-BE49-F238E27FC236}">
                  <a16:creationId xmlns:a16="http://schemas.microsoft.com/office/drawing/2014/main" id="{F573BDDE-4AED-43FB-B8D1-B5F3708931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50" y="3777375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96" name="Freeform: Shape 195">
              <a:extLst>
                <a:ext uri="{FF2B5EF4-FFF2-40B4-BE49-F238E27FC236}">
                  <a16:creationId xmlns:a16="http://schemas.microsoft.com/office/drawing/2014/main" id="{EFFDA684-6DFF-4629-830E-6F2ACAB8C3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96" y="3777375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97" name="Freeform: Shape 196">
              <a:extLst>
                <a:ext uri="{FF2B5EF4-FFF2-40B4-BE49-F238E27FC236}">
                  <a16:creationId xmlns:a16="http://schemas.microsoft.com/office/drawing/2014/main" id="{92E23250-6349-4726-AF61-08A57B3A2E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55" y="3777354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98" name="Freeform: Shape 197">
              <a:extLst>
                <a:ext uri="{FF2B5EF4-FFF2-40B4-BE49-F238E27FC236}">
                  <a16:creationId xmlns:a16="http://schemas.microsoft.com/office/drawing/2014/main" id="{8536AAE6-5497-4B0A-9C9F-4EAA1BB322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314" y="3777450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99" name="Freeform: Shape 198">
              <a:extLst>
                <a:ext uri="{FF2B5EF4-FFF2-40B4-BE49-F238E27FC236}">
                  <a16:creationId xmlns:a16="http://schemas.microsoft.com/office/drawing/2014/main" id="{52B72898-B9DE-4574-BB20-0C317954D4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4" y="37774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7716362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2204</Words>
  <Application>Microsoft Office PowerPoint</Application>
  <PresentationFormat>Widescreen</PresentationFormat>
  <Paragraphs>319</Paragraphs>
  <Slides>50</Slides>
  <Notes>2</Notes>
  <HiddenSlides>0</HiddenSlides>
  <MMClips>2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50</vt:i4>
      </vt:variant>
    </vt:vector>
  </HeadingPairs>
  <TitlesOfParts>
    <vt:vector size="55" baseType="lpstr">
      <vt:lpstr>Meiryo</vt:lpstr>
      <vt:lpstr>Arial</vt:lpstr>
      <vt:lpstr>Calibri</vt:lpstr>
      <vt:lpstr>Calibri Light</vt:lpstr>
      <vt:lpstr>Office Theme</vt:lpstr>
      <vt:lpstr>What is a trustee?</vt:lpstr>
      <vt:lpstr>Content </vt:lpstr>
      <vt:lpstr>Aims and learning objectives </vt:lpstr>
      <vt:lpstr>What does Re stand for?</vt:lpstr>
      <vt:lpstr>Who can be a trustee?</vt:lpstr>
      <vt:lpstr>Capacity?</vt:lpstr>
      <vt:lpstr>How are they appointed?</vt:lpstr>
      <vt:lpstr>Replacement</vt:lpstr>
      <vt:lpstr>How do we appoint?</vt:lpstr>
      <vt:lpstr>Continued</vt:lpstr>
      <vt:lpstr>Continued</vt:lpstr>
      <vt:lpstr>Retirement?</vt:lpstr>
      <vt:lpstr>Can be removed!</vt:lpstr>
      <vt:lpstr>What is their job?</vt:lpstr>
      <vt:lpstr>Duties of Trustee</vt:lpstr>
      <vt:lpstr>Continued</vt:lpstr>
      <vt:lpstr>Continued</vt:lpstr>
      <vt:lpstr>What are the duties towards beneficiaries?</vt:lpstr>
      <vt:lpstr>Continued</vt:lpstr>
      <vt:lpstr>What other powers does the trustee have?</vt:lpstr>
      <vt:lpstr>Continued</vt:lpstr>
      <vt:lpstr>Power to delegate continued</vt:lpstr>
      <vt:lpstr>Continued</vt:lpstr>
      <vt:lpstr>Continued</vt:lpstr>
      <vt:lpstr>Continued</vt:lpstr>
      <vt:lpstr>Continued</vt:lpstr>
      <vt:lpstr>Continued</vt:lpstr>
      <vt:lpstr>Trustees Delegation Act 1999</vt:lpstr>
      <vt:lpstr>Power of advancement </vt:lpstr>
      <vt:lpstr>Power of advancement continued</vt:lpstr>
      <vt:lpstr>Continued</vt:lpstr>
      <vt:lpstr>Continued</vt:lpstr>
      <vt:lpstr>Continued</vt:lpstr>
      <vt:lpstr>Power of maintence</vt:lpstr>
      <vt:lpstr>Continued</vt:lpstr>
      <vt:lpstr>Continued</vt:lpstr>
      <vt:lpstr>Revision</vt:lpstr>
      <vt:lpstr>Next week; </vt:lpstr>
      <vt:lpstr>Good luck in your exam!</vt:lpstr>
      <vt:lpstr>Summary</vt:lpstr>
      <vt:lpstr>Thank you!</vt:lpstr>
      <vt:lpstr>Resulting trusts answers from the lecture</vt:lpstr>
      <vt:lpstr>Resulting trust</vt:lpstr>
      <vt:lpstr>McGrath v Wallis [1995]  </vt:lpstr>
      <vt:lpstr>Constructive trust</vt:lpstr>
      <vt:lpstr>Boardman v Phipps [1996]  </vt:lpstr>
      <vt:lpstr>Bannister v Bannister – Fraud </vt:lpstr>
      <vt:lpstr>Personal Rights not the case today!</vt:lpstr>
      <vt:lpstr>Banner Homes Group PLC v Luff Developments LTD [2000]  </vt:lpstr>
      <vt:lpstr>The end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What is a trustee?</dc:title>
  <dc:creator>Zita Draper</dc:creator>
  <cp:lastModifiedBy>Zita Draper</cp:lastModifiedBy>
  <cp:revision>1</cp:revision>
  <dcterms:created xsi:type="dcterms:W3CDTF">2024-04-21T13:22:54Z</dcterms:created>
  <dcterms:modified xsi:type="dcterms:W3CDTF">2024-04-22T07:23:48Z</dcterms:modified>
</cp:coreProperties>
</file>