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062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26F0B1-D7F2-42A9-8236-A784AD551DE4}" type="datetimeFigureOut">
              <a:rPr lang="en-GB" smtClean="0"/>
              <a:t>30/04/2013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093470-287E-44C5-A6BD-FC6531A8AE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94442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26F0B1-D7F2-42A9-8236-A784AD551DE4}" type="datetimeFigureOut">
              <a:rPr lang="en-GB" smtClean="0"/>
              <a:t>30/04/2013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093470-287E-44C5-A6BD-FC6531A8AE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62251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26F0B1-D7F2-42A9-8236-A784AD551DE4}" type="datetimeFigureOut">
              <a:rPr lang="en-GB" smtClean="0"/>
              <a:t>30/04/2013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093470-287E-44C5-A6BD-FC6531A8AE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88180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26F0B1-D7F2-42A9-8236-A784AD551DE4}" type="datetimeFigureOut">
              <a:rPr lang="en-GB" smtClean="0"/>
              <a:t>30/04/2013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093470-287E-44C5-A6BD-FC6531A8AE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8013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26F0B1-D7F2-42A9-8236-A784AD551DE4}" type="datetimeFigureOut">
              <a:rPr lang="en-GB" smtClean="0"/>
              <a:t>30/04/2013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093470-287E-44C5-A6BD-FC6531A8AE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22156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26F0B1-D7F2-42A9-8236-A784AD551DE4}" type="datetimeFigureOut">
              <a:rPr lang="en-GB" smtClean="0"/>
              <a:t>30/04/2013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093470-287E-44C5-A6BD-FC6531A8AE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76577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26F0B1-D7F2-42A9-8236-A784AD551DE4}" type="datetimeFigureOut">
              <a:rPr lang="en-GB" smtClean="0"/>
              <a:t>30/04/2013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093470-287E-44C5-A6BD-FC6531A8AE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44647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26F0B1-D7F2-42A9-8236-A784AD551DE4}" type="datetimeFigureOut">
              <a:rPr lang="en-GB" smtClean="0"/>
              <a:t>30/04/2013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093470-287E-44C5-A6BD-FC6531A8AE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20280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26F0B1-D7F2-42A9-8236-A784AD551DE4}" type="datetimeFigureOut">
              <a:rPr lang="en-GB" smtClean="0"/>
              <a:t>30/04/2013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093470-287E-44C5-A6BD-FC6531A8AE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69164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26F0B1-D7F2-42A9-8236-A784AD551DE4}" type="datetimeFigureOut">
              <a:rPr lang="en-GB" smtClean="0"/>
              <a:t>30/04/2013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093470-287E-44C5-A6BD-FC6531A8AE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44578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26F0B1-D7F2-42A9-8236-A784AD551DE4}" type="datetimeFigureOut">
              <a:rPr lang="en-GB" smtClean="0"/>
              <a:t>30/04/2013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093470-287E-44C5-A6BD-FC6531A8AE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04407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626F0B1-D7F2-42A9-8236-A784AD551DE4}" type="datetimeFigureOut">
              <a:rPr lang="en-GB" smtClean="0"/>
              <a:t>30/04/2013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093470-287E-44C5-A6BD-FC6531A8AE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9032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TSD: MBA – Managing performance:</a:t>
            </a:r>
            <a:br>
              <a:rPr lang="en-GB" sz="3200" dirty="0" smtClean="0"/>
            </a:br>
            <a:r>
              <a:rPr lang="en-GB" sz="3200" dirty="0" smtClean="0"/>
              <a:t>The use of appraisals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Approaches to appraisals – Development tool of for PRP :  A review of the issues</a:t>
            </a:r>
          </a:p>
          <a:p>
            <a:r>
              <a:rPr lang="en-GB" sz="2800" dirty="0" smtClean="0"/>
              <a:t>The evidence and concerns </a:t>
            </a:r>
          </a:p>
          <a:p>
            <a:r>
              <a:rPr lang="en-GB" sz="2800" dirty="0" smtClean="0"/>
              <a:t>A structure for planning appraisals </a:t>
            </a:r>
          </a:p>
          <a:p>
            <a:r>
              <a:rPr lang="en-GB" sz="2800" dirty="0" smtClean="0"/>
              <a:t>The role of HRM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51252596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The concerns: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 smtClean="0">
                <a:solidFill>
                  <a:srgbClr val="FF0000"/>
                </a:solidFill>
              </a:rPr>
              <a:t>Lack of clarity over purpose</a:t>
            </a:r>
          </a:p>
          <a:p>
            <a:r>
              <a:rPr lang="en-GB" sz="2800" dirty="0" smtClean="0"/>
              <a:t>Attitudes of managers</a:t>
            </a:r>
          </a:p>
          <a:p>
            <a:r>
              <a:rPr lang="en-GB" sz="2800" dirty="0" smtClean="0"/>
              <a:t>Attitude / commitment of employees</a:t>
            </a:r>
          </a:p>
          <a:p>
            <a:r>
              <a:rPr lang="en-GB" sz="2800" dirty="0" smtClean="0"/>
              <a:t>Recommendations acted on ?</a:t>
            </a:r>
          </a:p>
          <a:p>
            <a:r>
              <a:rPr lang="en-GB" sz="2800" dirty="0" smtClean="0"/>
              <a:t>Cost /management time</a:t>
            </a:r>
          </a:p>
          <a:p>
            <a:r>
              <a:rPr lang="en-GB" sz="2800" dirty="0" smtClean="0"/>
              <a:t>Strategic benefits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9162463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The role of HRM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 smtClean="0"/>
              <a:t>Depends on organisational size / culture</a:t>
            </a:r>
          </a:p>
          <a:p>
            <a:r>
              <a:rPr lang="en-GB" sz="2800" dirty="0" smtClean="0">
                <a:solidFill>
                  <a:srgbClr val="FF0000"/>
                </a:solidFill>
              </a:rPr>
              <a:t>To communicate and obtain buying from senior management</a:t>
            </a:r>
          </a:p>
          <a:p>
            <a:r>
              <a:rPr lang="en-GB" sz="2800" dirty="0" smtClean="0"/>
              <a:t>To organise / coordinate the necessary training</a:t>
            </a:r>
          </a:p>
          <a:p>
            <a:r>
              <a:rPr lang="en-GB" sz="2800" dirty="0" smtClean="0"/>
              <a:t>To manage the ‘process’ and cycle ( deadlines </a:t>
            </a:r>
            <a:r>
              <a:rPr lang="en-GB" sz="2800" dirty="0" err="1" smtClean="0"/>
              <a:t>etc</a:t>
            </a:r>
            <a:r>
              <a:rPr lang="en-GB" sz="2800" dirty="0" smtClean="0"/>
              <a:t>)</a:t>
            </a:r>
          </a:p>
          <a:p>
            <a:r>
              <a:rPr lang="en-GB" sz="2800" dirty="0" smtClean="0"/>
              <a:t>To provide consistency</a:t>
            </a:r>
          </a:p>
          <a:p>
            <a:r>
              <a:rPr lang="en-GB" sz="2800" dirty="0" smtClean="0"/>
              <a:t>To resolve ‘grading’ issues</a:t>
            </a:r>
          </a:p>
          <a:p>
            <a:r>
              <a:rPr lang="en-GB" sz="2800" dirty="0" smtClean="0"/>
              <a:t>To ensure agreed plans met and monitored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7138010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Planning / Managing appraisals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Stage 1:   Planning / reviewing last appraisal ( </a:t>
            </a:r>
            <a:r>
              <a:rPr lang="en-GB" sz="2800" dirty="0" err="1" smtClean="0"/>
              <a:t>esp</a:t>
            </a:r>
            <a:r>
              <a:rPr lang="en-GB" sz="2800" dirty="0" smtClean="0"/>
              <a:t> targets )</a:t>
            </a:r>
          </a:p>
          <a:p>
            <a:endParaRPr lang="en-GB" sz="2800" dirty="0"/>
          </a:p>
          <a:p>
            <a:r>
              <a:rPr lang="en-GB" sz="2800" dirty="0" smtClean="0"/>
              <a:t>Stage 2:    Conducting the interview:  Focus on listening – identifying targets ( use GROW model )</a:t>
            </a:r>
          </a:p>
          <a:p>
            <a:endParaRPr lang="en-GB" sz="2800" dirty="0"/>
          </a:p>
          <a:p>
            <a:r>
              <a:rPr lang="en-GB" sz="2800" dirty="0" smtClean="0"/>
              <a:t>Stage 3:	Writing up – confirm </a:t>
            </a:r>
            <a:r>
              <a:rPr lang="en-GB" sz="2800" dirty="0" err="1" smtClean="0"/>
              <a:t>agreeements</a:t>
            </a:r>
            <a:r>
              <a:rPr lang="en-GB" sz="2800" dirty="0" smtClean="0"/>
              <a:t> 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4224196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</TotalTime>
  <Words>151</Words>
  <Application>Microsoft Office PowerPoint</Application>
  <PresentationFormat>On-screen Show (4:3)</PresentationFormat>
  <Paragraphs>26</Paragraphs>
  <Slides>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5" baseType="lpstr">
      <vt:lpstr>Office Theme</vt:lpstr>
      <vt:lpstr>TSD: MBA – Managing performance: The use of appraisals</vt:lpstr>
      <vt:lpstr>The concerns:</vt:lpstr>
      <vt:lpstr>The role of HRM</vt:lpstr>
      <vt:lpstr>Planning / Managing appraisals</vt:lpstr>
    </vt:vector>
  </TitlesOfParts>
  <Company>UWTSD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Andrew Caswell</dc:creator>
  <cp:lastModifiedBy>Andrew Caswell</cp:lastModifiedBy>
  <cp:revision>3</cp:revision>
  <dcterms:created xsi:type="dcterms:W3CDTF">2013-04-30T08:43:23Z</dcterms:created>
  <dcterms:modified xsi:type="dcterms:W3CDTF">2013-04-30T12:40:33Z</dcterms:modified>
</cp:coreProperties>
</file>