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4"/>
  </p:notesMasterIdLst>
  <p:sldIdLst>
    <p:sldId id="256" r:id="rId2"/>
    <p:sldId id="434" r:id="rId3"/>
    <p:sldId id="402" r:id="rId4"/>
    <p:sldId id="467" r:id="rId5"/>
    <p:sldId id="468" r:id="rId6"/>
    <p:sldId id="497" r:id="rId7"/>
    <p:sldId id="469" r:id="rId8"/>
    <p:sldId id="347" r:id="rId9"/>
    <p:sldId id="470" r:id="rId10"/>
    <p:sldId id="408" r:id="rId11"/>
    <p:sldId id="471" r:id="rId12"/>
    <p:sldId id="422" r:id="rId13"/>
    <p:sldId id="472" r:id="rId14"/>
    <p:sldId id="473" r:id="rId15"/>
    <p:sldId id="465" r:id="rId16"/>
    <p:sldId id="475" r:id="rId17"/>
    <p:sldId id="499" r:id="rId18"/>
    <p:sldId id="474" r:id="rId19"/>
    <p:sldId id="424" r:id="rId20"/>
    <p:sldId id="476" r:id="rId21"/>
    <p:sldId id="466" r:id="rId22"/>
    <p:sldId id="477" r:id="rId23"/>
    <p:sldId id="423" r:id="rId24"/>
    <p:sldId id="478" r:id="rId25"/>
    <p:sldId id="436" r:id="rId26"/>
    <p:sldId id="479" r:id="rId27"/>
    <p:sldId id="480" r:id="rId28"/>
    <p:sldId id="481" r:id="rId29"/>
    <p:sldId id="482" r:id="rId30"/>
    <p:sldId id="450" r:id="rId31"/>
    <p:sldId id="461" r:id="rId32"/>
    <p:sldId id="459" r:id="rId33"/>
    <p:sldId id="460" r:id="rId34"/>
    <p:sldId id="462" r:id="rId35"/>
    <p:sldId id="443" r:id="rId36"/>
    <p:sldId id="442" r:id="rId37"/>
    <p:sldId id="441" r:id="rId38"/>
    <p:sldId id="487" r:id="rId39"/>
    <p:sldId id="445" r:id="rId40"/>
    <p:sldId id="444" r:id="rId41"/>
    <p:sldId id="488" r:id="rId42"/>
    <p:sldId id="463" r:id="rId43"/>
    <p:sldId id="448" r:id="rId44"/>
    <p:sldId id="447" r:id="rId45"/>
    <p:sldId id="446" r:id="rId46"/>
    <p:sldId id="449" r:id="rId47"/>
    <p:sldId id="464" r:id="rId48"/>
    <p:sldId id="490" r:id="rId49"/>
    <p:sldId id="489" r:id="rId50"/>
    <p:sldId id="493" r:id="rId51"/>
    <p:sldId id="454" r:id="rId52"/>
    <p:sldId id="495" r:id="rId53"/>
    <p:sldId id="455" r:id="rId54"/>
    <p:sldId id="494" r:id="rId55"/>
    <p:sldId id="501" r:id="rId56"/>
    <p:sldId id="456" r:id="rId57"/>
    <p:sldId id="496" r:id="rId58"/>
    <p:sldId id="457" r:id="rId59"/>
    <p:sldId id="491" r:id="rId60"/>
    <p:sldId id="492" r:id="rId61"/>
    <p:sldId id="458" r:id="rId62"/>
    <p:sldId id="502" r:id="rId6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900" autoAdjust="0"/>
    <p:restoredTop sz="80079" autoAdjust="0"/>
  </p:normalViewPr>
  <p:slideViewPr>
    <p:cSldViewPr snapToGrid="0">
      <p:cViewPr varScale="1">
        <p:scale>
          <a:sx n="55" d="100"/>
          <a:sy n="55" d="100"/>
        </p:scale>
        <p:origin x="6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F7CCF0-6711-4448-BCE4-2E5D5033688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F3B7B28-F816-4233-A37C-CAE25C957BD1}">
      <dgm:prSet phldrT="[文字]" custT="1"/>
      <dgm:spPr/>
      <dgm:t>
        <a:bodyPr/>
        <a:lstStyle/>
        <a:p>
          <a:r>
            <a:rPr lang="zh-TW" altLang="en-US" sz="3200" dirty="0" smtClean="0"/>
            <a:t>北宮黝</a:t>
          </a:r>
          <a:endParaRPr lang="zh-TW" altLang="en-US" sz="3200" dirty="0"/>
        </a:p>
      </dgm:t>
    </dgm:pt>
    <dgm:pt modelId="{37B9A92A-7F4F-4F0D-B993-55D02E98D60D}" type="parTrans" cxnId="{DF76AEA9-C5A3-4ECF-A52D-6DDAED6E6382}">
      <dgm:prSet/>
      <dgm:spPr/>
      <dgm:t>
        <a:bodyPr/>
        <a:lstStyle/>
        <a:p>
          <a:endParaRPr lang="zh-TW" altLang="en-US"/>
        </a:p>
      </dgm:t>
    </dgm:pt>
    <dgm:pt modelId="{79F9F332-4CBE-4D63-80C0-63A764B3F4C1}" type="sibTrans" cxnId="{DF76AEA9-C5A3-4ECF-A52D-6DDAED6E6382}">
      <dgm:prSet/>
      <dgm:spPr/>
      <dgm:t>
        <a:bodyPr/>
        <a:lstStyle/>
        <a:p>
          <a:endParaRPr lang="zh-TW" altLang="en-US"/>
        </a:p>
      </dgm:t>
    </dgm:pt>
    <dgm:pt modelId="{AB58DFDD-52EC-468B-AD56-615FB6CCF59E}">
      <dgm:prSet phldrT="[文字]" custT="1"/>
      <dgm:spPr/>
      <dgm:t>
        <a:bodyPr/>
        <a:lstStyle/>
        <a:p>
          <a:r>
            <a:rPr lang="zh-TW" altLang="en-US" sz="3200" dirty="0" smtClean="0"/>
            <a:t>多方必勝</a:t>
          </a:r>
          <a:endParaRPr lang="zh-TW" altLang="en-US" sz="3200" dirty="0"/>
        </a:p>
      </dgm:t>
    </dgm:pt>
    <dgm:pt modelId="{E090B3D5-244F-4E12-B613-3799961DC1BE}" type="parTrans" cxnId="{8F506D3E-88DA-41C5-92C8-31327EB1DB7D}">
      <dgm:prSet/>
      <dgm:spPr/>
      <dgm:t>
        <a:bodyPr/>
        <a:lstStyle/>
        <a:p>
          <a:endParaRPr lang="zh-TW" altLang="en-US"/>
        </a:p>
      </dgm:t>
    </dgm:pt>
    <dgm:pt modelId="{5AFB2F80-0F85-4F38-A8E1-E09F5D6C4CF8}" type="sibTrans" cxnId="{8F506D3E-88DA-41C5-92C8-31327EB1DB7D}">
      <dgm:prSet/>
      <dgm:spPr/>
      <dgm:t>
        <a:bodyPr/>
        <a:lstStyle/>
        <a:p>
          <a:endParaRPr lang="zh-TW" altLang="en-US"/>
        </a:p>
      </dgm:t>
    </dgm:pt>
    <dgm:pt modelId="{A0F04C5A-4142-4593-B110-2B95DC7815C0}">
      <dgm:prSet phldrT="[文字]" custT="1"/>
      <dgm:spPr/>
      <dgm:t>
        <a:bodyPr/>
        <a:lstStyle/>
        <a:p>
          <a:r>
            <a:rPr lang="zh-TW" altLang="en-US" sz="3200" dirty="0" smtClean="0"/>
            <a:t>子夏</a:t>
          </a:r>
          <a:endParaRPr lang="zh-TW" altLang="en-US" sz="3200" dirty="0"/>
        </a:p>
      </dgm:t>
    </dgm:pt>
    <dgm:pt modelId="{FA5BF9C3-A470-4352-A478-50E35724996A}" type="parTrans" cxnId="{FB6E587F-01C5-4907-8900-4AA854BDC14F}">
      <dgm:prSet/>
      <dgm:spPr/>
      <dgm:t>
        <a:bodyPr/>
        <a:lstStyle/>
        <a:p>
          <a:endParaRPr lang="zh-TW" altLang="en-US"/>
        </a:p>
      </dgm:t>
    </dgm:pt>
    <dgm:pt modelId="{38550A60-C940-4507-8B89-7B12B3E5B764}" type="sibTrans" cxnId="{FB6E587F-01C5-4907-8900-4AA854BDC14F}">
      <dgm:prSet/>
      <dgm:spPr/>
      <dgm:t>
        <a:bodyPr/>
        <a:lstStyle/>
        <a:p>
          <a:endParaRPr lang="zh-TW" altLang="en-US"/>
        </a:p>
      </dgm:t>
    </dgm:pt>
    <dgm:pt modelId="{32AB7FAD-2255-413E-A93C-9C488A57F5D5}">
      <dgm:prSet phldrT="[文字]" custT="1"/>
      <dgm:spPr/>
      <dgm:t>
        <a:bodyPr/>
        <a:lstStyle/>
        <a:p>
          <a:r>
            <a:rPr lang="zh-TW" altLang="en-US" sz="3200" dirty="0" smtClean="0"/>
            <a:t>無為小人儒</a:t>
          </a:r>
          <a:endParaRPr lang="zh-TW" altLang="en-US" sz="3200" dirty="0"/>
        </a:p>
      </dgm:t>
    </dgm:pt>
    <dgm:pt modelId="{FB648876-6DDD-4AB1-9B47-DB8D6787D625}" type="parTrans" cxnId="{248C8B8B-67AB-41E7-9C6E-3C9BD76903A1}">
      <dgm:prSet/>
      <dgm:spPr/>
      <dgm:t>
        <a:bodyPr/>
        <a:lstStyle/>
        <a:p>
          <a:endParaRPr lang="zh-TW" altLang="en-US"/>
        </a:p>
      </dgm:t>
    </dgm:pt>
    <dgm:pt modelId="{A08FE30A-0147-4212-B1A8-5F20A0CDB2FB}" type="sibTrans" cxnId="{248C8B8B-67AB-41E7-9C6E-3C9BD76903A1}">
      <dgm:prSet/>
      <dgm:spPr/>
      <dgm:t>
        <a:bodyPr/>
        <a:lstStyle/>
        <a:p>
          <a:endParaRPr lang="zh-TW" altLang="en-US"/>
        </a:p>
      </dgm:t>
    </dgm:pt>
    <dgm:pt modelId="{D3015DED-D747-457A-A6CB-682ADFEC59E3}">
      <dgm:prSet phldrT="[文字]" custT="1"/>
      <dgm:spPr/>
      <dgm:t>
        <a:bodyPr/>
        <a:lstStyle/>
        <a:p>
          <a:r>
            <a:rPr lang="zh-TW" altLang="en-US" sz="3200" dirty="0" smtClean="0"/>
            <a:t>孟施舍</a:t>
          </a:r>
          <a:endParaRPr lang="zh-TW" altLang="en-US" sz="3200" dirty="0"/>
        </a:p>
      </dgm:t>
    </dgm:pt>
    <dgm:pt modelId="{F67112C5-C974-44E4-B7ED-03A1B7F2EC92}" type="parTrans" cxnId="{11AA6E1A-B97E-4F2A-8B17-DB32B689A9FA}">
      <dgm:prSet/>
      <dgm:spPr/>
      <dgm:t>
        <a:bodyPr/>
        <a:lstStyle/>
        <a:p>
          <a:endParaRPr lang="zh-TW" altLang="en-US"/>
        </a:p>
      </dgm:t>
    </dgm:pt>
    <dgm:pt modelId="{D1E92D81-150B-474F-B2D9-F0889F30C511}" type="sibTrans" cxnId="{11AA6E1A-B97E-4F2A-8B17-DB32B689A9FA}">
      <dgm:prSet/>
      <dgm:spPr/>
      <dgm:t>
        <a:bodyPr/>
        <a:lstStyle/>
        <a:p>
          <a:endParaRPr lang="zh-TW" altLang="en-US"/>
        </a:p>
      </dgm:t>
    </dgm:pt>
    <dgm:pt modelId="{05E8B31B-EFDB-4BF7-AEB7-857D932BBB97}">
      <dgm:prSet phldrT="[文字]" custT="1"/>
      <dgm:spPr/>
      <dgm:t>
        <a:bodyPr/>
        <a:lstStyle/>
        <a:p>
          <a:r>
            <a:rPr lang="zh-TW" altLang="en-US" sz="3200" dirty="0" smtClean="0"/>
            <a:t>守約無懼</a:t>
          </a:r>
          <a:endParaRPr lang="zh-TW" altLang="en-US" sz="3200" dirty="0"/>
        </a:p>
      </dgm:t>
    </dgm:pt>
    <dgm:pt modelId="{EC3DBBBC-F709-49B7-8466-4A0FC6355CEB}" type="parTrans" cxnId="{9054930F-E474-4101-9CF9-953425AD4A51}">
      <dgm:prSet/>
      <dgm:spPr/>
      <dgm:t>
        <a:bodyPr/>
        <a:lstStyle/>
        <a:p>
          <a:endParaRPr lang="zh-TW" altLang="en-US"/>
        </a:p>
      </dgm:t>
    </dgm:pt>
    <dgm:pt modelId="{DFF5C27F-12C3-4F2A-8EE5-2A2107883839}" type="sibTrans" cxnId="{9054930F-E474-4101-9CF9-953425AD4A51}">
      <dgm:prSet/>
      <dgm:spPr/>
      <dgm:t>
        <a:bodyPr/>
        <a:lstStyle/>
        <a:p>
          <a:endParaRPr lang="zh-TW" altLang="en-US"/>
        </a:p>
      </dgm:t>
    </dgm:pt>
    <dgm:pt modelId="{76F85864-A025-4114-83F3-754D6946BF3B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CCBB157C-AB4C-4F15-90F8-5A8A837470A6}" type="parTrans" cxnId="{1B016736-FC49-4019-9A7D-2CA5520187A7}">
      <dgm:prSet/>
      <dgm:spPr/>
      <dgm:t>
        <a:bodyPr/>
        <a:lstStyle/>
        <a:p>
          <a:endParaRPr lang="zh-TW" altLang="en-US"/>
        </a:p>
      </dgm:t>
    </dgm:pt>
    <dgm:pt modelId="{05F2AC2D-961D-4BBA-A7DC-6C47F8F04DA4}" type="sibTrans" cxnId="{1B016736-FC49-4019-9A7D-2CA5520187A7}">
      <dgm:prSet/>
      <dgm:spPr/>
      <dgm:t>
        <a:bodyPr/>
        <a:lstStyle/>
        <a:p>
          <a:endParaRPr lang="zh-TW" altLang="en-US"/>
        </a:p>
      </dgm:t>
    </dgm:pt>
    <dgm:pt modelId="{902D5D77-7E55-4F90-AA74-488DA1D9D6AD}">
      <dgm:prSet phldrT="[文字]" custT="1"/>
      <dgm:spPr/>
      <dgm:t>
        <a:bodyPr/>
        <a:lstStyle/>
        <a:p>
          <a:r>
            <a:rPr lang="zh-TW" altLang="en-US" sz="3200" dirty="0" smtClean="0"/>
            <a:t>吾道一以貫之</a:t>
          </a:r>
          <a:endParaRPr lang="zh-TW" altLang="en-US" sz="3200" dirty="0"/>
        </a:p>
      </dgm:t>
    </dgm:pt>
    <dgm:pt modelId="{33D8AAD9-ABBC-4768-811F-83F553692F32}" type="parTrans" cxnId="{5CB232B4-D519-4A11-8646-88B7B94CBE07}">
      <dgm:prSet/>
      <dgm:spPr/>
      <dgm:t>
        <a:bodyPr/>
        <a:lstStyle/>
        <a:p>
          <a:endParaRPr lang="zh-TW" altLang="en-US"/>
        </a:p>
      </dgm:t>
    </dgm:pt>
    <dgm:pt modelId="{C7D56111-7F49-4053-ACC7-BA83846EB67E}" type="sibTrans" cxnId="{5CB232B4-D519-4A11-8646-88B7B94CBE07}">
      <dgm:prSet/>
      <dgm:spPr/>
      <dgm:t>
        <a:bodyPr/>
        <a:lstStyle/>
        <a:p>
          <a:endParaRPr lang="zh-TW" altLang="en-US"/>
        </a:p>
      </dgm:t>
    </dgm:pt>
    <dgm:pt modelId="{30A5FA04-7C03-4AFB-9309-00D833E62C2D}" type="pres">
      <dgm:prSet presAssocID="{9CF7CCF0-6711-4448-BCE4-2E5D5033688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B98D4AF-7B76-4F8E-AC15-E9600149B340}" type="pres">
      <dgm:prSet presAssocID="{AF3B7B28-F816-4233-A37C-CAE25C957BD1}" presName="root1" presStyleCnt="0"/>
      <dgm:spPr/>
      <dgm:t>
        <a:bodyPr/>
        <a:lstStyle/>
        <a:p>
          <a:endParaRPr lang="zh-TW" altLang="en-US"/>
        </a:p>
      </dgm:t>
    </dgm:pt>
    <dgm:pt modelId="{7B2D1C7A-BB1E-4ED0-93F7-A264921467C5}" type="pres">
      <dgm:prSet presAssocID="{AF3B7B28-F816-4233-A37C-CAE25C957BD1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80E767-4A1F-4EDA-B3D0-90F60D42F6FF}" type="pres">
      <dgm:prSet presAssocID="{AF3B7B28-F816-4233-A37C-CAE25C957BD1}" presName="level2hierChild" presStyleCnt="0"/>
      <dgm:spPr/>
      <dgm:t>
        <a:bodyPr/>
        <a:lstStyle/>
        <a:p>
          <a:endParaRPr lang="zh-TW" altLang="en-US"/>
        </a:p>
      </dgm:t>
    </dgm:pt>
    <dgm:pt modelId="{91C8DDC4-1756-4756-B94F-B4BED8CA02AF}" type="pres">
      <dgm:prSet presAssocID="{E090B3D5-244F-4E12-B613-3799961DC1B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FA978472-B2DD-43A8-94BF-38510E9A9BAD}" type="pres">
      <dgm:prSet presAssocID="{E090B3D5-244F-4E12-B613-3799961DC1B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B98B3276-C194-43E7-A4E5-DE2D320A12DD}" type="pres">
      <dgm:prSet presAssocID="{AB58DFDD-52EC-468B-AD56-615FB6CCF59E}" presName="root2" presStyleCnt="0"/>
      <dgm:spPr/>
      <dgm:t>
        <a:bodyPr/>
        <a:lstStyle/>
        <a:p>
          <a:endParaRPr lang="zh-TW" altLang="en-US"/>
        </a:p>
      </dgm:t>
    </dgm:pt>
    <dgm:pt modelId="{A5606EDE-14FD-4E25-B85B-FC8D9D33E7D8}" type="pres">
      <dgm:prSet presAssocID="{AB58DFDD-52EC-468B-AD56-615FB6CCF59E}" presName="LevelTwoTextNode" presStyleLbl="node2" presStyleIdx="0" presStyleCnt="2" custScaleX="1226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FEB111-C261-4A1C-A4C5-B9870C37A02F}" type="pres">
      <dgm:prSet presAssocID="{AB58DFDD-52EC-468B-AD56-615FB6CCF59E}" presName="level3hierChild" presStyleCnt="0"/>
      <dgm:spPr/>
      <dgm:t>
        <a:bodyPr/>
        <a:lstStyle/>
        <a:p>
          <a:endParaRPr lang="zh-TW" altLang="en-US"/>
        </a:p>
      </dgm:t>
    </dgm:pt>
    <dgm:pt modelId="{38B28FA9-48D0-4349-A005-5CD64C2362E7}" type="pres">
      <dgm:prSet presAssocID="{FA5BF9C3-A470-4352-A478-50E35724996A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1390D403-F5A0-4C71-8455-901DF6974854}" type="pres">
      <dgm:prSet presAssocID="{FA5BF9C3-A470-4352-A478-50E35724996A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2071241E-B5A4-4E1E-82CC-87F894185B76}" type="pres">
      <dgm:prSet presAssocID="{A0F04C5A-4142-4593-B110-2B95DC7815C0}" presName="root2" presStyleCnt="0"/>
      <dgm:spPr/>
      <dgm:t>
        <a:bodyPr/>
        <a:lstStyle/>
        <a:p>
          <a:endParaRPr lang="zh-TW" altLang="en-US"/>
        </a:p>
      </dgm:t>
    </dgm:pt>
    <dgm:pt modelId="{37CE1116-B52F-46E8-80E3-63636DB63B1B}" type="pres">
      <dgm:prSet presAssocID="{A0F04C5A-4142-4593-B110-2B95DC7815C0}" presName="LevelTwoTextNode" presStyleLbl="node3" presStyleIdx="0" presStyleCnt="2" custScaleX="6867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039185F-633B-4A24-B732-DD64C65D8A05}" type="pres">
      <dgm:prSet presAssocID="{A0F04C5A-4142-4593-B110-2B95DC7815C0}" presName="level3hierChild" presStyleCnt="0"/>
      <dgm:spPr/>
      <dgm:t>
        <a:bodyPr/>
        <a:lstStyle/>
        <a:p>
          <a:endParaRPr lang="zh-TW" altLang="en-US"/>
        </a:p>
      </dgm:t>
    </dgm:pt>
    <dgm:pt modelId="{2E8BA54B-E723-4C30-B1F5-9EFF34204607}" type="pres">
      <dgm:prSet presAssocID="{FB648876-6DDD-4AB1-9B47-DB8D6787D62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995E2C45-21E3-4D31-A7A9-4F913BAA3051}" type="pres">
      <dgm:prSet presAssocID="{FB648876-6DDD-4AB1-9B47-DB8D6787D62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593AE1EA-E714-4260-8A05-DC5B6EDFE1DE}" type="pres">
      <dgm:prSet presAssocID="{32AB7FAD-2255-413E-A93C-9C488A57F5D5}" presName="root2" presStyleCnt="0"/>
      <dgm:spPr/>
      <dgm:t>
        <a:bodyPr/>
        <a:lstStyle/>
        <a:p>
          <a:endParaRPr lang="zh-TW" altLang="en-US"/>
        </a:p>
      </dgm:t>
    </dgm:pt>
    <dgm:pt modelId="{685257AC-DFE1-4119-84E1-F0D44925E979}" type="pres">
      <dgm:prSet presAssocID="{32AB7FAD-2255-413E-A93C-9C488A57F5D5}" presName="LevelTwoTextNode" presStyleLbl="node4" presStyleIdx="0" presStyleCnt="2" custScaleX="1623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C6A59E-6019-4E7F-9119-C5831B6CB89C}" type="pres">
      <dgm:prSet presAssocID="{32AB7FAD-2255-413E-A93C-9C488A57F5D5}" presName="level3hierChild" presStyleCnt="0"/>
      <dgm:spPr/>
      <dgm:t>
        <a:bodyPr/>
        <a:lstStyle/>
        <a:p>
          <a:endParaRPr lang="zh-TW" altLang="en-US"/>
        </a:p>
      </dgm:t>
    </dgm:pt>
    <dgm:pt modelId="{C9167006-88A3-4405-ACC0-0CE0A1310E14}" type="pres">
      <dgm:prSet presAssocID="{D3015DED-D747-457A-A6CB-682ADFEC59E3}" presName="root1" presStyleCnt="0"/>
      <dgm:spPr/>
      <dgm:t>
        <a:bodyPr/>
        <a:lstStyle/>
        <a:p>
          <a:endParaRPr lang="zh-TW" altLang="en-US"/>
        </a:p>
      </dgm:t>
    </dgm:pt>
    <dgm:pt modelId="{26AF5434-FCD1-47CF-985C-78705F3590A0}" type="pres">
      <dgm:prSet presAssocID="{D3015DED-D747-457A-A6CB-682ADFEC59E3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C767C3-130E-4BB8-A518-C378E7FFE4D4}" type="pres">
      <dgm:prSet presAssocID="{D3015DED-D747-457A-A6CB-682ADFEC59E3}" presName="level2hierChild" presStyleCnt="0"/>
      <dgm:spPr/>
      <dgm:t>
        <a:bodyPr/>
        <a:lstStyle/>
        <a:p>
          <a:endParaRPr lang="zh-TW" altLang="en-US"/>
        </a:p>
      </dgm:t>
    </dgm:pt>
    <dgm:pt modelId="{4892AFF4-DEB3-4C34-9675-0CA5114387FF}" type="pres">
      <dgm:prSet presAssocID="{EC3DBBBC-F709-49B7-8466-4A0FC6355CEB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FB5B0A19-2CD3-4E98-B740-631FC20F49CD}" type="pres">
      <dgm:prSet presAssocID="{EC3DBBBC-F709-49B7-8466-4A0FC6355CEB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18E8B08-BC4B-4A4A-8C67-024BD29C7C9C}" type="pres">
      <dgm:prSet presAssocID="{05E8B31B-EFDB-4BF7-AEB7-857D932BBB97}" presName="root2" presStyleCnt="0"/>
      <dgm:spPr/>
      <dgm:t>
        <a:bodyPr/>
        <a:lstStyle/>
        <a:p>
          <a:endParaRPr lang="zh-TW" altLang="en-US"/>
        </a:p>
      </dgm:t>
    </dgm:pt>
    <dgm:pt modelId="{830BFE3C-D231-4F9B-BD74-9666B16DA7B9}" type="pres">
      <dgm:prSet presAssocID="{05E8B31B-EFDB-4BF7-AEB7-857D932BBB97}" presName="LevelTwoTextNode" presStyleLbl="node2" presStyleIdx="1" presStyleCnt="2" custScaleX="1226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6EC3DF3-486A-42D2-B102-1215E58C2585}" type="pres">
      <dgm:prSet presAssocID="{05E8B31B-EFDB-4BF7-AEB7-857D932BBB97}" presName="level3hierChild" presStyleCnt="0"/>
      <dgm:spPr/>
      <dgm:t>
        <a:bodyPr/>
        <a:lstStyle/>
        <a:p>
          <a:endParaRPr lang="zh-TW" altLang="en-US"/>
        </a:p>
      </dgm:t>
    </dgm:pt>
    <dgm:pt modelId="{FCE2C7B3-AB09-4729-A02F-AB72F857D0D8}" type="pres">
      <dgm:prSet presAssocID="{CCBB157C-AB4C-4F15-90F8-5A8A837470A6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5581444-BEF1-4B9B-9933-9221F562B4FC}" type="pres">
      <dgm:prSet presAssocID="{CCBB157C-AB4C-4F15-90F8-5A8A837470A6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12AF3268-09EA-4A85-A112-9F5954F9AA71}" type="pres">
      <dgm:prSet presAssocID="{76F85864-A025-4114-83F3-754D6946BF3B}" presName="root2" presStyleCnt="0"/>
      <dgm:spPr/>
      <dgm:t>
        <a:bodyPr/>
        <a:lstStyle/>
        <a:p>
          <a:endParaRPr lang="zh-TW" altLang="en-US"/>
        </a:p>
      </dgm:t>
    </dgm:pt>
    <dgm:pt modelId="{B3E13D9B-C895-4062-A254-711764291F13}" type="pres">
      <dgm:prSet presAssocID="{76F85864-A025-4114-83F3-754D6946BF3B}" presName="LevelTwoTextNode" presStyleLbl="node3" presStyleIdx="1" presStyleCnt="2" custScaleX="6867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BDC522-552D-4538-BDA4-7C425A16B0C7}" type="pres">
      <dgm:prSet presAssocID="{76F85864-A025-4114-83F3-754D6946BF3B}" presName="level3hierChild" presStyleCnt="0"/>
      <dgm:spPr/>
      <dgm:t>
        <a:bodyPr/>
        <a:lstStyle/>
        <a:p>
          <a:endParaRPr lang="zh-TW" altLang="en-US"/>
        </a:p>
      </dgm:t>
    </dgm:pt>
    <dgm:pt modelId="{7C2F3D95-4648-44BE-BAF0-726ED163517A}" type="pres">
      <dgm:prSet presAssocID="{33D8AAD9-ABBC-4768-811F-83F553692F32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5C6211FE-E7A9-4593-995B-0E02D217F879}" type="pres">
      <dgm:prSet presAssocID="{33D8AAD9-ABBC-4768-811F-83F553692F32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718DAE0D-BBF2-44B2-A2D4-D3A1D1B9AD94}" type="pres">
      <dgm:prSet presAssocID="{902D5D77-7E55-4F90-AA74-488DA1D9D6AD}" presName="root2" presStyleCnt="0"/>
      <dgm:spPr/>
      <dgm:t>
        <a:bodyPr/>
        <a:lstStyle/>
        <a:p>
          <a:endParaRPr lang="zh-TW" altLang="en-US"/>
        </a:p>
      </dgm:t>
    </dgm:pt>
    <dgm:pt modelId="{27579098-B4B6-4222-8AC1-79582FFE617E}" type="pres">
      <dgm:prSet presAssocID="{902D5D77-7E55-4F90-AA74-488DA1D9D6AD}" presName="LevelTwoTextNode" presStyleLbl="node4" presStyleIdx="1" presStyleCnt="2" custScaleX="1623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A2F7D97-454A-40BE-B27B-1B65D9AC54A2}" type="pres">
      <dgm:prSet presAssocID="{902D5D77-7E55-4F90-AA74-488DA1D9D6AD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1AA6E1A-B97E-4F2A-8B17-DB32B689A9FA}" srcId="{9CF7CCF0-6711-4448-BCE4-2E5D5033688F}" destId="{D3015DED-D747-457A-A6CB-682ADFEC59E3}" srcOrd="1" destOrd="0" parTransId="{F67112C5-C974-44E4-B7ED-03A1B7F2EC92}" sibTransId="{D1E92D81-150B-474F-B2D9-F0889F30C511}"/>
    <dgm:cxn modelId="{8F506D3E-88DA-41C5-92C8-31327EB1DB7D}" srcId="{AF3B7B28-F816-4233-A37C-CAE25C957BD1}" destId="{AB58DFDD-52EC-468B-AD56-615FB6CCF59E}" srcOrd="0" destOrd="0" parTransId="{E090B3D5-244F-4E12-B613-3799961DC1BE}" sibTransId="{5AFB2F80-0F85-4F38-A8E1-E09F5D6C4CF8}"/>
    <dgm:cxn modelId="{1DB8AE2B-AA2E-4183-AE42-B41597F7E43F}" type="presOf" srcId="{76F85864-A025-4114-83F3-754D6946BF3B}" destId="{B3E13D9B-C895-4062-A254-711764291F13}" srcOrd="0" destOrd="0" presId="urn:microsoft.com/office/officeart/2005/8/layout/hierarchy2"/>
    <dgm:cxn modelId="{BEB76DED-C66E-4254-A01D-0BCB409593F8}" type="presOf" srcId="{CCBB157C-AB4C-4F15-90F8-5A8A837470A6}" destId="{25581444-BEF1-4B9B-9933-9221F562B4FC}" srcOrd="1" destOrd="0" presId="urn:microsoft.com/office/officeart/2005/8/layout/hierarchy2"/>
    <dgm:cxn modelId="{DCF4E14B-0738-4F2D-93B6-21AA9A2654A6}" type="presOf" srcId="{E090B3D5-244F-4E12-B613-3799961DC1BE}" destId="{FA978472-B2DD-43A8-94BF-38510E9A9BAD}" srcOrd="1" destOrd="0" presId="urn:microsoft.com/office/officeart/2005/8/layout/hierarchy2"/>
    <dgm:cxn modelId="{6D88F786-AD16-4AC4-9A95-ED3D89CD2309}" type="presOf" srcId="{FA5BF9C3-A470-4352-A478-50E35724996A}" destId="{1390D403-F5A0-4C71-8455-901DF6974854}" srcOrd="1" destOrd="0" presId="urn:microsoft.com/office/officeart/2005/8/layout/hierarchy2"/>
    <dgm:cxn modelId="{D8BD0CBA-AA09-4D30-9011-5431635DF64B}" type="presOf" srcId="{D3015DED-D747-457A-A6CB-682ADFEC59E3}" destId="{26AF5434-FCD1-47CF-985C-78705F3590A0}" srcOrd="0" destOrd="0" presId="urn:microsoft.com/office/officeart/2005/8/layout/hierarchy2"/>
    <dgm:cxn modelId="{3FC85835-71A4-4F07-9C8C-D9329B9413BA}" type="presOf" srcId="{33D8AAD9-ABBC-4768-811F-83F553692F32}" destId="{5C6211FE-E7A9-4593-995B-0E02D217F879}" srcOrd="1" destOrd="0" presId="urn:microsoft.com/office/officeart/2005/8/layout/hierarchy2"/>
    <dgm:cxn modelId="{105CE27D-AF43-46E9-A716-E49E406DF579}" type="presOf" srcId="{EC3DBBBC-F709-49B7-8466-4A0FC6355CEB}" destId="{4892AFF4-DEB3-4C34-9675-0CA5114387FF}" srcOrd="0" destOrd="0" presId="urn:microsoft.com/office/officeart/2005/8/layout/hierarchy2"/>
    <dgm:cxn modelId="{FE643C4F-3E9F-4E8D-BC2D-90018EC491D3}" type="presOf" srcId="{05E8B31B-EFDB-4BF7-AEB7-857D932BBB97}" destId="{830BFE3C-D231-4F9B-BD74-9666B16DA7B9}" srcOrd="0" destOrd="0" presId="urn:microsoft.com/office/officeart/2005/8/layout/hierarchy2"/>
    <dgm:cxn modelId="{F89BE43D-0039-43E2-82EB-978C1DFCB4BC}" type="presOf" srcId="{9CF7CCF0-6711-4448-BCE4-2E5D5033688F}" destId="{30A5FA04-7C03-4AFB-9309-00D833E62C2D}" srcOrd="0" destOrd="0" presId="urn:microsoft.com/office/officeart/2005/8/layout/hierarchy2"/>
    <dgm:cxn modelId="{FB6E587F-01C5-4907-8900-4AA854BDC14F}" srcId="{AB58DFDD-52EC-468B-AD56-615FB6CCF59E}" destId="{A0F04C5A-4142-4593-B110-2B95DC7815C0}" srcOrd="0" destOrd="0" parTransId="{FA5BF9C3-A470-4352-A478-50E35724996A}" sibTransId="{38550A60-C940-4507-8B89-7B12B3E5B764}"/>
    <dgm:cxn modelId="{1F2BF5AA-1951-4A4B-A190-28E0EFC51FCC}" type="presOf" srcId="{EC3DBBBC-F709-49B7-8466-4A0FC6355CEB}" destId="{FB5B0A19-2CD3-4E98-B740-631FC20F49CD}" srcOrd="1" destOrd="0" presId="urn:microsoft.com/office/officeart/2005/8/layout/hierarchy2"/>
    <dgm:cxn modelId="{CB29CB8F-7A59-4730-8E19-CC1774929AA4}" type="presOf" srcId="{A0F04C5A-4142-4593-B110-2B95DC7815C0}" destId="{37CE1116-B52F-46E8-80E3-63636DB63B1B}" srcOrd="0" destOrd="0" presId="urn:microsoft.com/office/officeart/2005/8/layout/hierarchy2"/>
    <dgm:cxn modelId="{B7D3214F-5E85-46D7-9FD9-F994297EC776}" type="presOf" srcId="{E090B3D5-244F-4E12-B613-3799961DC1BE}" destId="{91C8DDC4-1756-4756-B94F-B4BED8CA02AF}" srcOrd="0" destOrd="0" presId="urn:microsoft.com/office/officeart/2005/8/layout/hierarchy2"/>
    <dgm:cxn modelId="{C11F1C75-E1B4-4C98-B065-DDF7BF315BD0}" type="presOf" srcId="{33D8AAD9-ABBC-4768-811F-83F553692F32}" destId="{7C2F3D95-4648-44BE-BAF0-726ED163517A}" srcOrd="0" destOrd="0" presId="urn:microsoft.com/office/officeart/2005/8/layout/hierarchy2"/>
    <dgm:cxn modelId="{1B016736-FC49-4019-9A7D-2CA5520187A7}" srcId="{05E8B31B-EFDB-4BF7-AEB7-857D932BBB97}" destId="{76F85864-A025-4114-83F3-754D6946BF3B}" srcOrd="0" destOrd="0" parTransId="{CCBB157C-AB4C-4F15-90F8-5A8A837470A6}" sibTransId="{05F2AC2D-961D-4BBA-A7DC-6C47F8F04DA4}"/>
    <dgm:cxn modelId="{8C0CDFAD-722F-4ABB-B8E4-8F63EE118B76}" type="presOf" srcId="{32AB7FAD-2255-413E-A93C-9C488A57F5D5}" destId="{685257AC-DFE1-4119-84E1-F0D44925E979}" srcOrd="0" destOrd="0" presId="urn:microsoft.com/office/officeart/2005/8/layout/hierarchy2"/>
    <dgm:cxn modelId="{5CB232B4-D519-4A11-8646-88B7B94CBE07}" srcId="{76F85864-A025-4114-83F3-754D6946BF3B}" destId="{902D5D77-7E55-4F90-AA74-488DA1D9D6AD}" srcOrd="0" destOrd="0" parTransId="{33D8AAD9-ABBC-4768-811F-83F553692F32}" sibTransId="{C7D56111-7F49-4053-ACC7-BA83846EB67E}"/>
    <dgm:cxn modelId="{9289CA54-BC0C-47E5-A1DE-ACDA52AED8B1}" type="presOf" srcId="{FB648876-6DDD-4AB1-9B47-DB8D6787D625}" destId="{2E8BA54B-E723-4C30-B1F5-9EFF34204607}" srcOrd="0" destOrd="0" presId="urn:microsoft.com/office/officeart/2005/8/layout/hierarchy2"/>
    <dgm:cxn modelId="{248C8B8B-67AB-41E7-9C6E-3C9BD76903A1}" srcId="{A0F04C5A-4142-4593-B110-2B95DC7815C0}" destId="{32AB7FAD-2255-413E-A93C-9C488A57F5D5}" srcOrd="0" destOrd="0" parTransId="{FB648876-6DDD-4AB1-9B47-DB8D6787D625}" sibTransId="{A08FE30A-0147-4212-B1A8-5F20A0CDB2FB}"/>
    <dgm:cxn modelId="{5E2BE51F-2E2B-40B6-9642-9C93C8CB7693}" type="presOf" srcId="{AF3B7B28-F816-4233-A37C-CAE25C957BD1}" destId="{7B2D1C7A-BB1E-4ED0-93F7-A264921467C5}" srcOrd="0" destOrd="0" presId="urn:microsoft.com/office/officeart/2005/8/layout/hierarchy2"/>
    <dgm:cxn modelId="{A07C8B14-589D-44DB-8E8A-97C181BFDCC3}" type="presOf" srcId="{FB648876-6DDD-4AB1-9B47-DB8D6787D625}" destId="{995E2C45-21E3-4D31-A7A9-4F913BAA3051}" srcOrd="1" destOrd="0" presId="urn:microsoft.com/office/officeart/2005/8/layout/hierarchy2"/>
    <dgm:cxn modelId="{9054930F-E474-4101-9CF9-953425AD4A51}" srcId="{D3015DED-D747-457A-A6CB-682ADFEC59E3}" destId="{05E8B31B-EFDB-4BF7-AEB7-857D932BBB97}" srcOrd="0" destOrd="0" parTransId="{EC3DBBBC-F709-49B7-8466-4A0FC6355CEB}" sibTransId="{DFF5C27F-12C3-4F2A-8EE5-2A2107883839}"/>
    <dgm:cxn modelId="{72353DF6-134B-4F81-A979-5486EB698284}" type="presOf" srcId="{902D5D77-7E55-4F90-AA74-488DA1D9D6AD}" destId="{27579098-B4B6-4222-8AC1-79582FFE617E}" srcOrd="0" destOrd="0" presId="urn:microsoft.com/office/officeart/2005/8/layout/hierarchy2"/>
    <dgm:cxn modelId="{5C185C21-AA0A-471E-809E-117FC4E0B6E2}" type="presOf" srcId="{CCBB157C-AB4C-4F15-90F8-5A8A837470A6}" destId="{FCE2C7B3-AB09-4729-A02F-AB72F857D0D8}" srcOrd="0" destOrd="0" presId="urn:microsoft.com/office/officeart/2005/8/layout/hierarchy2"/>
    <dgm:cxn modelId="{DF76AEA9-C5A3-4ECF-A52D-6DDAED6E6382}" srcId="{9CF7CCF0-6711-4448-BCE4-2E5D5033688F}" destId="{AF3B7B28-F816-4233-A37C-CAE25C957BD1}" srcOrd="0" destOrd="0" parTransId="{37B9A92A-7F4F-4F0D-B993-55D02E98D60D}" sibTransId="{79F9F332-4CBE-4D63-80C0-63A764B3F4C1}"/>
    <dgm:cxn modelId="{5E51CB19-2523-4B7F-8EBA-EA1129FC5961}" type="presOf" srcId="{FA5BF9C3-A470-4352-A478-50E35724996A}" destId="{38B28FA9-48D0-4349-A005-5CD64C2362E7}" srcOrd="0" destOrd="0" presId="urn:microsoft.com/office/officeart/2005/8/layout/hierarchy2"/>
    <dgm:cxn modelId="{9C1BD6B3-0B18-4FF2-9189-257BD9C76257}" type="presOf" srcId="{AB58DFDD-52EC-468B-AD56-615FB6CCF59E}" destId="{A5606EDE-14FD-4E25-B85B-FC8D9D33E7D8}" srcOrd="0" destOrd="0" presId="urn:microsoft.com/office/officeart/2005/8/layout/hierarchy2"/>
    <dgm:cxn modelId="{1C719F7D-F9BE-4146-B4D5-2AEF4191F202}" type="presParOf" srcId="{30A5FA04-7C03-4AFB-9309-00D833E62C2D}" destId="{BB98D4AF-7B76-4F8E-AC15-E9600149B340}" srcOrd="0" destOrd="0" presId="urn:microsoft.com/office/officeart/2005/8/layout/hierarchy2"/>
    <dgm:cxn modelId="{F8C075CD-AFB9-4B06-869F-7A7449B8645A}" type="presParOf" srcId="{BB98D4AF-7B76-4F8E-AC15-E9600149B340}" destId="{7B2D1C7A-BB1E-4ED0-93F7-A264921467C5}" srcOrd="0" destOrd="0" presId="urn:microsoft.com/office/officeart/2005/8/layout/hierarchy2"/>
    <dgm:cxn modelId="{C887F28A-40CD-4288-895A-EE027F0BDF62}" type="presParOf" srcId="{BB98D4AF-7B76-4F8E-AC15-E9600149B340}" destId="{5880E767-4A1F-4EDA-B3D0-90F60D42F6FF}" srcOrd="1" destOrd="0" presId="urn:microsoft.com/office/officeart/2005/8/layout/hierarchy2"/>
    <dgm:cxn modelId="{56902835-11CA-4C47-A162-FC2F2AB71F28}" type="presParOf" srcId="{5880E767-4A1F-4EDA-B3D0-90F60D42F6FF}" destId="{91C8DDC4-1756-4756-B94F-B4BED8CA02AF}" srcOrd="0" destOrd="0" presId="urn:microsoft.com/office/officeart/2005/8/layout/hierarchy2"/>
    <dgm:cxn modelId="{A81D31ED-F681-4328-9B8B-1ECA0EBDA78D}" type="presParOf" srcId="{91C8DDC4-1756-4756-B94F-B4BED8CA02AF}" destId="{FA978472-B2DD-43A8-94BF-38510E9A9BAD}" srcOrd="0" destOrd="0" presId="urn:microsoft.com/office/officeart/2005/8/layout/hierarchy2"/>
    <dgm:cxn modelId="{9F20F1B5-8751-4D03-AB08-545DC29B0733}" type="presParOf" srcId="{5880E767-4A1F-4EDA-B3D0-90F60D42F6FF}" destId="{B98B3276-C194-43E7-A4E5-DE2D320A12DD}" srcOrd="1" destOrd="0" presId="urn:microsoft.com/office/officeart/2005/8/layout/hierarchy2"/>
    <dgm:cxn modelId="{88687428-4C1B-430A-B905-35C7CBFDA481}" type="presParOf" srcId="{B98B3276-C194-43E7-A4E5-DE2D320A12DD}" destId="{A5606EDE-14FD-4E25-B85B-FC8D9D33E7D8}" srcOrd="0" destOrd="0" presId="urn:microsoft.com/office/officeart/2005/8/layout/hierarchy2"/>
    <dgm:cxn modelId="{D1B84E3C-6CD5-42D5-84A1-B92389E52608}" type="presParOf" srcId="{B98B3276-C194-43E7-A4E5-DE2D320A12DD}" destId="{3FFEB111-C261-4A1C-A4C5-B9870C37A02F}" srcOrd="1" destOrd="0" presId="urn:microsoft.com/office/officeart/2005/8/layout/hierarchy2"/>
    <dgm:cxn modelId="{11576B23-2CC0-4CE5-B5C8-7C0AB28C782C}" type="presParOf" srcId="{3FFEB111-C261-4A1C-A4C5-B9870C37A02F}" destId="{38B28FA9-48D0-4349-A005-5CD64C2362E7}" srcOrd="0" destOrd="0" presId="urn:microsoft.com/office/officeart/2005/8/layout/hierarchy2"/>
    <dgm:cxn modelId="{129D5B93-6382-45DD-8E55-8773737EC614}" type="presParOf" srcId="{38B28FA9-48D0-4349-A005-5CD64C2362E7}" destId="{1390D403-F5A0-4C71-8455-901DF6974854}" srcOrd="0" destOrd="0" presId="urn:microsoft.com/office/officeart/2005/8/layout/hierarchy2"/>
    <dgm:cxn modelId="{4E04970F-95D5-44C3-8FF1-EADF3D552721}" type="presParOf" srcId="{3FFEB111-C261-4A1C-A4C5-B9870C37A02F}" destId="{2071241E-B5A4-4E1E-82CC-87F894185B76}" srcOrd="1" destOrd="0" presId="urn:microsoft.com/office/officeart/2005/8/layout/hierarchy2"/>
    <dgm:cxn modelId="{18774834-2586-4615-BEA3-C808A7DBA57B}" type="presParOf" srcId="{2071241E-B5A4-4E1E-82CC-87F894185B76}" destId="{37CE1116-B52F-46E8-80E3-63636DB63B1B}" srcOrd="0" destOrd="0" presId="urn:microsoft.com/office/officeart/2005/8/layout/hierarchy2"/>
    <dgm:cxn modelId="{E6129F27-E278-4F50-80D0-16A910C846FB}" type="presParOf" srcId="{2071241E-B5A4-4E1E-82CC-87F894185B76}" destId="{1039185F-633B-4A24-B732-DD64C65D8A05}" srcOrd="1" destOrd="0" presId="urn:microsoft.com/office/officeart/2005/8/layout/hierarchy2"/>
    <dgm:cxn modelId="{64790F1C-BEFA-48E8-A942-B3B7034D47F4}" type="presParOf" srcId="{1039185F-633B-4A24-B732-DD64C65D8A05}" destId="{2E8BA54B-E723-4C30-B1F5-9EFF34204607}" srcOrd="0" destOrd="0" presId="urn:microsoft.com/office/officeart/2005/8/layout/hierarchy2"/>
    <dgm:cxn modelId="{1B27A50A-6F15-4280-9FDF-4FBC8781BACA}" type="presParOf" srcId="{2E8BA54B-E723-4C30-B1F5-9EFF34204607}" destId="{995E2C45-21E3-4D31-A7A9-4F913BAA3051}" srcOrd="0" destOrd="0" presId="urn:microsoft.com/office/officeart/2005/8/layout/hierarchy2"/>
    <dgm:cxn modelId="{AA3D3B5D-E3AF-4127-BD35-47AD055A838E}" type="presParOf" srcId="{1039185F-633B-4A24-B732-DD64C65D8A05}" destId="{593AE1EA-E714-4260-8A05-DC5B6EDFE1DE}" srcOrd="1" destOrd="0" presId="urn:microsoft.com/office/officeart/2005/8/layout/hierarchy2"/>
    <dgm:cxn modelId="{808771E5-A3B3-4F6A-873B-46C275B027E7}" type="presParOf" srcId="{593AE1EA-E714-4260-8A05-DC5B6EDFE1DE}" destId="{685257AC-DFE1-4119-84E1-F0D44925E979}" srcOrd="0" destOrd="0" presId="urn:microsoft.com/office/officeart/2005/8/layout/hierarchy2"/>
    <dgm:cxn modelId="{8341519B-8E65-4E28-93E1-50783F1A5FBA}" type="presParOf" srcId="{593AE1EA-E714-4260-8A05-DC5B6EDFE1DE}" destId="{45C6A59E-6019-4E7F-9119-C5831B6CB89C}" srcOrd="1" destOrd="0" presId="urn:microsoft.com/office/officeart/2005/8/layout/hierarchy2"/>
    <dgm:cxn modelId="{CE2D0438-7EC9-43EA-B9A5-A5B2D7507B8E}" type="presParOf" srcId="{30A5FA04-7C03-4AFB-9309-00D833E62C2D}" destId="{C9167006-88A3-4405-ACC0-0CE0A1310E14}" srcOrd="1" destOrd="0" presId="urn:microsoft.com/office/officeart/2005/8/layout/hierarchy2"/>
    <dgm:cxn modelId="{DB65645E-1871-4A97-B9FB-8E0A7CAD07CF}" type="presParOf" srcId="{C9167006-88A3-4405-ACC0-0CE0A1310E14}" destId="{26AF5434-FCD1-47CF-985C-78705F3590A0}" srcOrd="0" destOrd="0" presId="urn:microsoft.com/office/officeart/2005/8/layout/hierarchy2"/>
    <dgm:cxn modelId="{B9CF0D32-C268-45F1-AA12-189937051A10}" type="presParOf" srcId="{C9167006-88A3-4405-ACC0-0CE0A1310E14}" destId="{78C767C3-130E-4BB8-A518-C378E7FFE4D4}" srcOrd="1" destOrd="0" presId="urn:microsoft.com/office/officeart/2005/8/layout/hierarchy2"/>
    <dgm:cxn modelId="{32DFA735-B848-4B45-A4B5-514AAD457BB2}" type="presParOf" srcId="{78C767C3-130E-4BB8-A518-C378E7FFE4D4}" destId="{4892AFF4-DEB3-4C34-9675-0CA5114387FF}" srcOrd="0" destOrd="0" presId="urn:microsoft.com/office/officeart/2005/8/layout/hierarchy2"/>
    <dgm:cxn modelId="{BD4D83E0-E4FC-4285-AA50-9D0C6833774D}" type="presParOf" srcId="{4892AFF4-DEB3-4C34-9675-0CA5114387FF}" destId="{FB5B0A19-2CD3-4E98-B740-631FC20F49CD}" srcOrd="0" destOrd="0" presId="urn:microsoft.com/office/officeart/2005/8/layout/hierarchy2"/>
    <dgm:cxn modelId="{C2F81C6B-D99C-4110-B3D6-E95AAB36EB9F}" type="presParOf" srcId="{78C767C3-130E-4BB8-A518-C378E7FFE4D4}" destId="{618E8B08-BC4B-4A4A-8C67-024BD29C7C9C}" srcOrd="1" destOrd="0" presId="urn:microsoft.com/office/officeart/2005/8/layout/hierarchy2"/>
    <dgm:cxn modelId="{31170B9A-4C8E-4185-83BE-202D8EDADAD7}" type="presParOf" srcId="{618E8B08-BC4B-4A4A-8C67-024BD29C7C9C}" destId="{830BFE3C-D231-4F9B-BD74-9666B16DA7B9}" srcOrd="0" destOrd="0" presId="urn:microsoft.com/office/officeart/2005/8/layout/hierarchy2"/>
    <dgm:cxn modelId="{52BECE20-78F2-420B-8905-A44DD4DF916F}" type="presParOf" srcId="{618E8B08-BC4B-4A4A-8C67-024BD29C7C9C}" destId="{56EC3DF3-486A-42D2-B102-1215E58C2585}" srcOrd="1" destOrd="0" presId="urn:microsoft.com/office/officeart/2005/8/layout/hierarchy2"/>
    <dgm:cxn modelId="{14A810EF-FB54-484B-928B-D68BE8BC9399}" type="presParOf" srcId="{56EC3DF3-486A-42D2-B102-1215E58C2585}" destId="{FCE2C7B3-AB09-4729-A02F-AB72F857D0D8}" srcOrd="0" destOrd="0" presId="urn:microsoft.com/office/officeart/2005/8/layout/hierarchy2"/>
    <dgm:cxn modelId="{9B64A318-F5B8-4FA5-933F-385FFCAD59FD}" type="presParOf" srcId="{FCE2C7B3-AB09-4729-A02F-AB72F857D0D8}" destId="{25581444-BEF1-4B9B-9933-9221F562B4FC}" srcOrd="0" destOrd="0" presId="urn:microsoft.com/office/officeart/2005/8/layout/hierarchy2"/>
    <dgm:cxn modelId="{CE419C87-187E-4B7E-B9EF-1F545C54068A}" type="presParOf" srcId="{56EC3DF3-486A-42D2-B102-1215E58C2585}" destId="{12AF3268-09EA-4A85-A112-9F5954F9AA71}" srcOrd="1" destOrd="0" presId="urn:microsoft.com/office/officeart/2005/8/layout/hierarchy2"/>
    <dgm:cxn modelId="{EDECCE67-2FF5-4713-9292-EB63AAD501CD}" type="presParOf" srcId="{12AF3268-09EA-4A85-A112-9F5954F9AA71}" destId="{B3E13D9B-C895-4062-A254-711764291F13}" srcOrd="0" destOrd="0" presId="urn:microsoft.com/office/officeart/2005/8/layout/hierarchy2"/>
    <dgm:cxn modelId="{19815F40-1607-4BC0-AD39-0D606B2613EF}" type="presParOf" srcId="{12AF3268-09EA-4A85-A112-9F5954F9AA71}" destId="{25BDC522-552D-4538-BDA4-7C425A16B0C7}" srcOrd="1" destOrd="0" presId="urn:microsoft.com/office/officeart/2005/8/layout/hierarchy2"/>
    <dgm:cxn modelId="{C2E48A5B-8509-4B7C-8ED9-68BC09B65602}" type="presParOf" srcId="{25BDC522-552D-4538-BDA4-7C425A16B0C7}" destId="{7C2F3D95-4648-44BE-BAF0-726ED163517A}" srcOrd="0" destOrd="0" presId="urn:microsoft.com/office/officeart/2005/8/layout/hierarchy2"/>
    <dgm:cxn modelId="{F24EBACC-DCBE-4857-B3DE-4830B3E67775}" type="presParOf" srcId="{7C2F3D95-4648-44BE-BAF0-726ED163517A}" destId="{5C6211FE-E7A9-4593-995B-0E02D217F879}" srcOrd="0" destOrd="0" presId="urn:microsoft.com/office/officeart/2005/8/layout/hierarchy2"/>
    <dgm:cxn modelId="{A34DE426-1778-42A8-AF3D-F77621721984}" type="presParOf" srcId="{25BDC522-552D-4538-BDA4-7C425A16B0C7}" destId="{718DAE0D-BBF2-44B2-A2D4-D3A1D1B9AD94}" srcOrd="1" destOrd="0" presId="urn:microsoft.com/office/officeart/2005/8/layout/hierarchy2"/>
    <dgm:cxn modelId="{5119BCE9-5AF2-48F4-AA10-652295ED6C2A}" type="presParOf" srcId="{718DAE0D-BBF2-44B2-A2D4-D3A1D1B9AD94}" destId="{27579098-B4B6-4222-8AC1-79582FFE617E}" srcOrd="0" destOrd="0" presId="urn:microsoft.com/office/officeart/2005/8/layout/hierarchy2"/>
    <dgm:cxn modelId="{D89F6372-8868-4BD3-BA4A-E0E9A8BDA20C}" type="presParOf" srcId="{718DAE0D-BBF2-44B2-A2D4-D3A1D1B9AD94}" destId="{0A2F7D97-454A-40BE-B27B-1B65D9AC54A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CF4DB6-814B-478B-9AC3-7EEAEB62A2D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FA953ADE-2B24-4D71-83E7-50C544320BEA}">
      <dgm:prSet phldrT="[文字]"/>
      <dgm:spPr/>
      <dgm:t>
        <a:bodyPr/>
        <a:lstStyle/>
        <a:p>
          <a:r>
            <a:rPr lang="zh-TW" altLang="en-US" dirty="0" smtClean="0"/>
            <a:t>北宮黝</a:t>
          </a:r>
          <a:endParaRPr lang="zh-TW" altLang="en-US" dirty="0"/>
        </a:p>
      </dgm:t>
    </dgm:pt>
    <dgm:pt modelId="{BF9411AE-B7CE-431E-B197-4A434438F111}" type="parTrans" cxnId="{27361F46-8F3F-4C86-8310-DF00CEB08052}">
      <dgm:prSet/>
      <dgm:spPr/>
      <dgm:t>
        <a:bodyPr/>
        <a:lstStyle/>
        <a:p>
          <a:endParaRPr lang="zh-TW" altLang="en-US"/>
        </a:p>
      </dgm:t>
    </dgm:pt>
    <dgm:pt modelId="{1C561E41-7C02-401E-A646-DDC1EBD330EB}" type="sibTrans" cxnId="{27361F46-8F3F-4C86-8310-DF00CEB08052}">
      <dgm:prSet/>
      <dgm:spPr/>
      <dgm:t>
        <a:bodyPr/>
        <a:lstStyle/>
        <a:p>
          <a:endParaRPr lang="zh-TW" altLang="en-US"/>
        </a:p>
      </dgm:t>
    </dgm:pt>
    <dgm:pt modelId="{4F3C79AA-5B78-40AD-9959-7CF65F7B1D9B}">
      <dgm:prSet phldrT="[文字]"/>
      <dgm:spPr/>
      <dgm:t>
        <a:bodyPr/>
        <a:lstStyle/>
        <a:p>
          <a:r>
            <a:rPr lang="zh-TW" altLang="en-US" dirty="0" smtClean="0"/>
            <a:t>多方</a:t>
          </a:r>
          <a:endParaRPr lang="zh-TW" altLang="en-US" dirty="0"/>
        </a:p>
      </dgm:t>
    </dgm:pt>
    <dgm:pt modelId="{6EDD3860-743B-445D-8655-59F0328E9447}" type="parTrans" cxnId="{E857D30C-BE02-4810-8652-B67D45305AB5}">
      <dgm:prSet/>
      <dgm:spPr/>
      <dgm:t>
        <a:bodyPr/>
        <a:lstStyle/>
        <a:p>
          <a:endParaRPr lang="zh-TW" altLang="en-US"/>
        </a:p>
      </dgm:t>
    </dgm:pt>
    <dgm:pt modelId="{ABFE8B29-29D5-4AAB-9A5F-3A2EB8060077}" type="sibTrans" cxnId="{E857D30C-BE02-4810-8652-B67D45305AB5}">
      <dgm:prSet/>
      <dgm:spPr/>
      <dgm:t>
        <a:bodyPr/>
        <a:lstStyle/>
        <a:p>
          <a:endParaRPr lang="zh-TW" altLang="en-US"/>
        </a:p>
      </dgm:t>
    </dgm:pt>
    <dgm:pt modelId="{11CF59ED-29B1-43BB-A2D9-689ECA24AF00}">
      <dgm:prSet phldrT="[文字]"/>
      <dgm:spPr/>
      <dgm:t>
        <a:bodyPr/>
        <a:lstStyle/>
        <a:p>
          <a:r>
            <a:rPr lang="zh-TW" altLang="en-US" dirty="0" smtClean="0"/>
            <a:t>瑣行</a:t>
          </a:r>
          <a:endParaRPr lang="zh-TW" altLang="en-US" dirty="0"/>
        </a:p>
      </dgm:t>
    </dgm:pt>
    <dgm:pt modelId="{9D1527E2-DF3B-42F5-8BD3-CA91CB955798}" type="parTrans" cxnId="{6D833C56-B3D7-4DD1-A805-1958C2AB163E}">
      <dgm:prSet/>
      <dgm:spPr/>
      <dgm:t>
        <a:bodyPr/>
        <a:lstStyle/>
        <a:p>
          <a:endParaRPr lang="zh-TW" altLang="en-US"/>
        </a:p>
      </dgm:t>
    </dgm:pt>
    <dgm:pt modelId="{90B01197-4B63-4893-9064-392666FB1A34}" type="sibTrans" cxnId="{6D833C56-B3D7-4DD1-A805-1958C2AB163E}">
      <dgm:prSet/>
      <dgm:spPr/>
      <dgm:t>
        <a:bodyPr/>
        <a:lstStyle/>
        <a:p>
          <a:endParaRPr lang="zh-TW" altLang="en-US"/>
        </a:p>
      </dgm:t>
    </dgm:pt>
    <dgm:pt modelId="{10F46F15-FBA7-4B50-A75E-7A4E890DFD3A}">
      <dgm:prSet phldrT="[文字]"/>
      <dgm:spPr/>
      <dgm:t>
        <a:bodyPr/>
        <a:lstStyle/>
        <a:p>
          <a:r>
            <a:rPr lang="zh-TW" altLang="en-US" dirty="0" smtClean="0"/>
            <a:t>孟施舍</a:t>
          </a:r>
          <a:endParaRPr lang="zh-TW" altLang="en-US" dirty="0"/>
        </a:p>
      </dgm:t>
    </dgm:pt>
    <dgm:pt modelId="{5B67CB05-E05C-4612-A08B-BE9E32242D4C}" type="parTrans" cxnId="{62C8266F-C922-49FE-8A50-BFD50F97A764}">
      <dgm:prSet/>
      <dgm:spPr/>
      <dgm:t>
        <a:bodyPr/>
        <a:lstStyle/>
        <a:p>
          <a:endParaRPr lang="zh-TW" altLang="en-US"/>
        </a:p>
      </dgm:t>
    </dgm:pt>
    <dgm:pt modelId="{28629801-F4C7-4091-84D5-1A5AEB599CD2}" type="sibTrans" cxnId="{62C8266F-C922-49FE-8A50-BFD50F97A764}">
      <dgm:prSet/>
      <dgm:spPr/>
      <dgm:t>
        <a:bodyPr/>
        <a:lstStyle/>
        <a:p>
          <a:endParaRPr lang="zh-TW" altLang="en-US"/>
        </a:p>
      </dgm:t>
    </dgm:pt>
    <dgm:pt modelId="{97590944-09F4-4A63-AB9E-BF47A61FAB44}">
      <dgm:prSet phldrT="[文字]"/>
      <dgm:spPr/>
      <dgm:t>
        <a:bodyPr/>
        <a:lstStyle/>
        <a:p>
          <a:r>
            <a:rPr lang="zh-TW" altLang="en-US" dirty="0" smtClean="0"/>
            <a:t>守約</a:t>
          </a:r>
          <a:endParaRPr lang="zh-TW" altLang="en-US" dirty="0"/>
        </a:p>
      </dgm:t>
    </dgm:pt>
    <dgm:pt modelId="{8CE3ADD8-8A7F-429F-BC63-8A00B16FA71A}" type="parTrans" cxnId="{AFA3AF72-EB99-40EA-AF69-76BCA25FECDC}">
      <dgm:prSet/>
      <dgm:spPr/>
      <dgm:t>
        <a:bodyPr/>
        <a:lstStyle/>
        <a:p>
          <a:endParaRPr lang="zh-TW" altLang="en-US"/>
        </a:p>
      </dgm:t>
    </dgm:pt>
    <dgm:pt modelId="{49EEB807-2D1E-4052-A825-EADA542AF319}" type="sibTrans" cxnId="{AFA3AF72-EB99-40EA-AF69-76BCA25FECDC}">
      <dgm:prSet/>
      <dgm:spPr/>
      <dgm:t>
        <a:bodyPr/>
        <a:lstStyle/>
        <a:p>
          <a:endParaRPr lang="zh-TW" altLang="en-US"/>
        </a:p>
      </dgm:t>
    </dgm:pt>
    <dgm:pt modelId="{0D1C8E7A-F58D-4BBC-AB83-92B7B454F178}">
      <dgm:prSet phldrT="[文字]"/>
      <dgm:spPr/>
      <dgm:t>
        <a:bodyPr/>
        <a:lstStyle/>
        <a:p>
          <a:r>
            <a:rPr lang="zh-TW" altLang="en-US" dirty="0" smtClean="0"/>
            <a:t>氣勇</a:t>
          </a:r>
          <a:endParaRPr lang="zh-TW" altLang="en-US" dirty="0"/>
        </a:p>
      </dgm:t>
    </dgm:pt>
    <dgm:pt modelId="{09B6D672-FE2A-492B-85E9-202ED6AB0963}" type="parTrans" cxnId="{1BD52F63-984E-46D7-9392-F96BF114C3C0}">
      <dgm:prSet/>
      <dgm:spPr/>
      <dgm:t>
        <a:bodyPr/>
        <a:lstStyle/>
        <a:p>
          <a:endParaRPr lang="zh-TW" altLang="en-US"/>
        </a:p>
      </dgm:t>
    </dgm:pt>
    <dgm:pt modelId="{A6BE23C7-EDCB-453C-B450-A090763C56C7}" type="sibTrans" cxnId="{1BD52F63-984E-46D7-9392-F96BF114C3C0}">
      <dgm:prSet/>
      <dgm:spPr/>
      <dgm:t>
        <a:bodyPr/>
        <a:lstStyle/>
        <a:p>
          <a:endParaRPr lang="zh-TW" altLang="en-US"/>
        </a:p>
      </dgm:t>
    </dgm:pt>
    <dgm:pt modelId="{2CCC0EAF-9A47-49F0-80F2-AD2CF8AB54A4}">
      <dgm:prSet phldrT="[文字]"/>
      <dgm:spPr/>
      <dgm:t>
        <a:bodyPr/>
        <a:lstStyle/>
        <a:p>
          <a:r>
            <a:rPr lang="zh-TW" altLang="en-US" dirty="0" smtClean="0"/>
            <a:t>曾子</a:t>
          </a:r>
          <a:endParaRPr lang="zh-TW" altLang="en-US" dirty="0"/>
        </a:p>
      </dgm:t>
    </dgm:pt>
    <dgm:pt modelId="{D7BBC268-4782-4664-B6A0-AAB960A14A12}" type="parTrans" cxnId="{AACC1F98-BAB4-47BB-965F-0EBAE42E7D41}">
      <dgm:prSet/>
      <dgm:spPr/>
      <dgm:t>
        <a:bodyPr/>
        <a:lstStyle/>
        <a:p>
          <a:endParaRPr lang="zh-TW" altLang="en-US"/>
        </a:p>
      </dgm:t>
    </dgm:pt>
    <dgm:pt modelId="{36944B7C-1CA7-4F70-BC46-7EFE77634A62}" type="sibTrans" cxnId="{AACC1F98-BAB4-47BB-965F-0EBAE42E7D41}">
      <dgm:prSet/>
      <dgm:spPr/>
      <dgm:t>
        <a:bodyPr/>
        <a:lstStyle/>
        <a:p>
          <a:endParaRPr lang="zh-TW" altLang="en-US"/>
        </a:p>
      </dgm:t>
    </dgm:pt>
    <dgm:pt modelId="{DEE4D296-908F-48B2-AC42-41BED796BE67}">
      <dgm:prSet phldrT="[文字]"/>
      <dgm:spPr/>
      <dgm:t>
        <a:bodyPr/>
        <a:lstStyle/>
        <a:p>
          <a:r>
            <a:rPr lang="zh-TW" altLang="en-US" dirty="0" smtClean="0"/>
            <a:t>守約</a:t>
          </a:r>
          <a:endParaRPr lang="zh-TW" altLang="en-US" dirty="0"/>
        </a:p>
      </dgm:t>
    </dgm:pt>
    <dgm:pt modelId="{9E6D92FB-8536-4BE7-AD56-2B4AE5DC575A}" type="parTrans" cxnId="{69140947-77D0-45B3-8B43-CBE9DB4AAD5A}">
      <dgm:prSet/>
      <dgm:spPr/>
      <dgm:t>
        <a:bodyPr/>
        <a:lstStyle/>
        <a:p>
          <a:endParaRPr lang="zh-TW" altLang="en-US"/>
        </a:p>
      </dgm:t>
    </dgm:pt>
    <dgm:pt modelId="{395F9904-5291-44E0-9007-EE344D6268E2}" type="sibTrans" cxnId="{69140947-77D0-45B3-8B43-CBE9DB4AAD5A}">
      <dgm:prSet/>
      <dgm:spPr/>
      <dgm:t>
        <a:bodyPr/>
        <a:lstStyle/>
        <a:p>
          <a:endParaRPr lang="zh-TW" altLang="en-US"/>
        </a:p>
      </dgm:t>
    </dgm:pt>
    <dgm:pt modelId="{FB8611C3-86A9-40E0-AA6B-D5423C1C410B}">
      <dgm:prSet phldrT="[文字]"/>
      <dgm:spPr/>
      <dgm:t>
        <a:bodyPr/>
        <a:lstStyle/>
        <a:p>
          <a:r>
            <a:rPr lang="zh-TW" altLang="en-US" dirty="0" smtClean="0"/>
            <a:t>義勇</a:t>
          </a:r>
          <a:endParaRPr lang="zh-TW" altLang="en-US" dirty="0"/>
        </a:p>
      </dgm:t>
    </dgm:pt>
    <dgm:pt modelId="{BDA4F492-5695-4FF7-B411-CA1E7173EBD6}" type="parTrans" cxnId="{0AFFDB93-2D63-4A6D-AC35-E89B5239F208}">
      <dgm:prSet/>
      <dgm:spPr/>
      <dgm:t>
        <a:bodyPr/>
        <a:lstStyle/>
        <a:p>
          <a:endParaRPr lang="zh-TW" altLang="en-US"/>
        </a:p>
      </dgm:t>
    </dgm:pt>
    <dgm:pt modelId="{A84F34B6-8C98-4241-B755-6521DDCC882A}" type="sibTrans" cxnId="{0AFFDB93-2D63-4A6D-AC35-E89B5239F208}">
      <dgm:prSet/>
      <dgm:spPr/>
      <dgm:t>
        <a:bodyPr/>
        <a:lstStyle/>
        <a:p>
          <a:endParaRPr lang="zh-TW" altLang="en-US"/>
        </a:p>
      </dgm:t>
    </dgm:pt>
    <dgm:pt modelId="{69AED692-0F20-4406-9157-D080C6BC0E66}" type="pres">
      <dgm:prSet presAssocID="{D8CF4DB6-814B-478B-9AC3-7EEAEB62A2D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6320E48B-0A19-41E6-8787-6FE9DE33365F}" type="pres">
      <dgm:prSet presAssocID="{FA953ADE-2B24-4D71-83E7-50C544320BEA}" presName="root" presStyleCnt="0"/>
      <dgm:spPr/>
      <dgm:t>
        <a:bodyPr/>
        <a:lstStyle/>
        <a:p>
          <a:endParaRPr lang="zh-TW" altLang="en-US"/>
        </a:p>
      </dgm:t>
    </dgm:pt>
    <dgm:pt modelId="{0CAA6D0F-6E1E-4A72-B074-8911FFF70F87}" type="pres">
      <dgm:prSet presAssocID="{FA953ADE-2B24-4D71-83E7-50C544320BEA}" presName="rootComposite" presStyleCnt="0"/>
      <dgm:spPr/>
      <dgm:t>
        <a:bodyPr/>
        <a:lstStyle/>
        <a:p>
          <a:endParaRPr lang="zh-TW" altLang="en-US"/>
        </a:p>
      </dgm:t>
    </dgm:pt>
    <dgm:pt modelId="{BA9152E0-3072-403A-9CD3-E628C8562B8C}" type="pres">
      <dgm:prSet presAssocID="{FA953ADE-2B24-4D71-83E7-50C544320BEA}" presName="rootText" presStyleLbl="node1" presStyleIdx="0" presStyleCnt="3"/>
      <dgm:spPr/>
      <dgm:t>
        <a:bodyPr/>
        <a:lstStyle/>
        <a:p>
          <a:endParaRPr lang="zh-TW" altLang="en-US"/>
        </a:p>
      </dgm:t>
    </dgm:pt>
    <dgm:pt modelId="{7F73BA68-DDDF-4F8D-BF76-C8F158542842}" type="pres">
      <dgm:prSet presAssocID="{FA953ADE-2B24-4D71-83E7-50C544320BEA}" presName="rootConnector" presStyleLbl="node1" presStyleIdx="0" presStyleCnt="3"/>
      <dgm:spPr/>
      <dgm:t>
        <a:bodyPr/>
        <a:lstStyle/>
        <a:p>
          <a:endParaRPr lang="zh-TW" altLang="en-US"/>
        </a:p>
      </dgm:t>
    </dgm:pt>
    <dgm:pt modelId="{1BF5EED8-FFEB-4657-91E4-96810728034A}" type="pres">
      <dgm:prSet presAssocID="{FA953ADE-2B24-4D71-83E7-50C544320BEA}" presName="childShape" presStyleCnt="0"/>
      <dgm:spPr/>
      <dgm:t>
        <a:bodyPr/>
        <a:lstStyle/>
        <a:p>
          <a:endParaRPr lang="zh-TW" altLang="en-US"/>
        </a:p>
      </dgm:t>
    </dgm:pt>
    <dgm:pt modelId="{676D9B03-048C-4CA8-AEE4-56A4E512536D}" type="pres">
      <dgm:prSet presAssocID="{6EDD3860-743B-445D-8655-59F0328E9447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5B28672F-5AC3-495F-A675-A4B841EB248E}" type="pres">
      <dgm:prSet presAssocID="{4F3C79AA-5B78-40AD-9959-7CF65F7B1D9B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E70655E-E2E6-4177-AF30-06627D7448B9}" type="pres">
      <dgm:prSet presAssocID="{9D1527E2-DF3B-42F5-8BD3-CA91CB955798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97090BE4-36E3-420A-9E6A-127DF0267A46}" type="pres">
      <dgm:prSet presAssocID="{11CF59ED-29B1-43BB-A2D9-689ECA24AF00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EF8F199-FCB7-4517-B981-CFDC8F2CBEB6}" type="pres">
      <dgm:prSet presAssocID="{10F46F15-FBA7-4B50-A75E-7A4E890DFD3A}" presName="root" presStyleCnt="0"/>
      <dgm:spPr/>
      <dgm:t>
        <a:bodyPr/>
        <a:lstStyle/>
        <a:p>
          <a:endParaRPr lang="zh-TW" altLang="en-US"/>
        </a:p>
      </dgm:t>
    </dgm:pt>
    <dgm:pt modelId="{C4BCC0B6-1F84-4E57-B218-3C33443D675B}" type="pres">
      <dgm:prSet presAssocID="{10F46F15-FBA7-4B50-A75E-7A4E890DFD3A}" presName="rootComposite" presStyleCnt="0"/>
      <dgm:spPr/>
      <dgm:t>
        <a:bodyPr/>
        <a:lstStyle/>
        <a:p>
          <a:endParaRPr lang="zh-TW" altLang="en-US"/>
        </a:p>
      </dgm:t>
    </dgm:pt>
    <dgm:pt modelId="{0F810417-C893-4F10-B183-BF8FE8FA7DB3}" type="pres">
      <dgm:prSet presAssocID="{10F46F15-FBA7-4B50-A75E-7A4E890DFD3A}" presName="rootText" presStyleLbl="node1" presStyleIdx="1" presStyleCnt="3"/>
      <dgm:spPr/>
      <dgm:t>
        <a:bodyPr/>
        <a:lstStyle/>
        <a:p>
          <a:endParaRPr lang="zh-TW" altLang="en-US"/>
        </a:p>
      </dgm:t>
    </dgm:pt>
    <dgm:pt modelId="{14E09741-4A7F-4F3B-B7B4-4A73E3C25C41}" type="pres">
      <dgm:prSet presAssocID="{10F46F15-FBA7-4B50-A75E-7A4E890DFD3A}" presName="rootConnector" presStyleLbl="node1" presStyleIdx="1" presStyleCnt="3"/>
      <dgm:spPr/>
      <dgm:t>
        <a:bodyPr/>
        <a:lstStyle/>
        <a:p>
          <a:endParaRPr lang="zh-TW" altLang="en-US"/>
        </a:p>
      </dgm:t>
    </dgm:pt>
    <dgm:pt modelId="{4BA38D52-516D-47B9-839D-74E2F2829A7A}" type="pres">
      <dgm:prSet presAssocID="{10F46F15-FBA7-4B50-A75E-7A4E890DFD3A}" presName="childShape" presStyleCnt="0"/>
      <dgm:spPr/>
      <dgm:t>
        <a:bodyPr/>
        <a:lstStyle/>
        <a:p>
          <a:endParaRPr lang="zh-TW" altLang="en-US"/>
        </a:p>
      </dgm:t>
    </dgm:pt>
    <dgm:pt modelId="{66A91DA1-07C3-495D-81BC-E6E6BF971952}" type="pres">
      <dgm:prSet presAssocID="{8CE3ADD8-8A7F-429F-BC63-8A00B16FA71A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E9258BE6-9AD2-43A8-8397-5411138702BF}" type="pres">
      <dgm:prSet presAssocID="{97590944-09F4-4A63-AB9E-BF47A61FAB44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DABDBA1-30F1-4E5F-B47D-1B9A7FA9D51F}" type="pres">
      <dgm:prSet presAssocID="{09B6D672-FE2A-492B-85E9-202ED6AB0963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C9A310E4-B9A0-42F0-AA2B-2AE901181FB6}" type="pres">
      <dgm:prSet presAssocID="{0D1C8E7A-F58D-4BBC-AB83-92B7B454F178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F70DA5D-A71E-4B96-BC09-88248C2D0F8A}" type="pres">
      <dgm:prSet presAssocID="{2CCC0EAF-9A47-49F0-80F2-AD2CF8AB54A4}" presName="root" presStyleCnt="0"/>
      <dgm:spPr/>
      <dgm:t>
        <a:bodyPr/>
        <a:lstStyle/>
        <a:p>
          <a:endParaRPr lang="zh-TW" altLang="en-US"/>
        </a:p>
      </dgm:t>
    </dgm:pt>
    <dgm:pt modelId="{E8CB4584-CF7B-48AD-AC86-28793FD4C8B5}" type="pres">
      <dgm:prSet presAssocID="{2CCC0EAF-9A47-49F0-80F2-AD2CF8AB54A4}" presName="rootComposite" presStyleCnt="0"/>
      <dgm:spPr/>
      <dgm:t>
        <a:bodyPr/>
        <a:lstStyle/>
        <a:p>
          <a:endParaRPr lang="zh-TW" altLang="en-US"/>
        </a:p>
      </dgm:t>
    </dgm:pt>
    <dgm:pt modelId="{27B115E2-407F-4374-A430-754B90F5B292}" type="pres">
      <dgm:prSet presAssocID="{2CCC0EAF-9A47-49F0-80F2-AD2CF8AB54A4}" presName="rootText" presStyleLbl="node1" presStyleIdx="2" presStyleCnt="3"/>
      <dgm:spPr/>
      <dgm:t>
        <a:bodyPr/>
        <a:lstStyle/>
        <a:p>
          <a:endParaRPr lang="zh-TW" altLang="en-US"/>
        </a:p>
      </dgm:t>
    </dgm:pt>
    <dgm:pt modelId="{EB1B4CDB-B832-4DC7-829F-1DE8D5D7B547}" type="pres">
      <dgm:prSet presAssocID="{2CCC0EAF-9A47-49F0-80F2-AD2CF8AB54A4}" presName="rootConnector" presStyleLbl="node1" presStyleIdx="2" presStyleCnt="3"/>
      <dgm:spPr/>
      <dgm:t>
        <a:bodyPr/>
        <a:lstStyle/>
        <a:p>
          <a:endParaRPr lang="zh-TW" altLang="en-US"/>
        </a:p>
      </dgm:t>
    </dgm:pt>
    <dgm:pt modelId="{5C3F136A-CF8E-459E-B1D8-FD6D6724F7E2}" type="pres">
      <dgm:prSet presAssocID="{2CCC0EAF-9A47-49F0-80F2-AD2CF8AB54A4}" presName="childShape" presStyleCnt="0"/>
      <dgm:spPr/>
      <dgm:t>
        <a:bodyPr/>
        <a:lstStyle/>
        <a:p>
          <a:endParaRPr lang="zh-TW" altLang="en-US"/>
        </a:p>
      </dgm:t>
    </dgm:pt>
    <dgm:pt modelId="{00463B1C-B946-4B53-A9A2-1F5510B3228F}" type="pres">
      <dgm:prSet presAssocID="{9E6D92FB-8536-4BE7-AD56-2B4AE5DC575A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C7ADF0E9-8335-4CC0-A9DB-D3E45F55ED2B}" type="pres">
      <dgm:prSet presAssocID="{DEE4D296-908F-48B2-AC42-41BED796BE67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BC813F2-BBD3-427B-B700-EC24031C5887}" type="pres">
      <dgm:prSet presAssocID="{BDA4F492-5695-4FF7-B411-CA1E7173EBD6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C5C9BD6A-8189-460F-BC03-5725B1E6916A}" type="pres">
      <dgm:prSet presAssocID="{FB8611C3-86A9-40E0-AA6B-D5423C1C410B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CE85344-29C6-48CA-B6B5-01A496E074D3}" type="presOf" srcId="{10F46F15-FBA7-4B50-A75E-7A4E890DFD3A}" destId="{0F810417-C893-4F10-B183-BF8FE8FA7DB3}" srcOrd="0" destOrd="0" presId="urn:microsoft.com/office/officeart/2005/8/layout/hierarchy3"/>
    <dgm:cxn modelId="{734DA3DF-FEAC-4899-98DE-FD5CE11B9142}" type="presOf" srcId="{2CCC0EAF-9A47-49F0-80F2-AD2CF8AB54A4}" destId="{EB1B4CDB-B832-4DC7-829F-1DE8D5D7B547}" srcOrd="1" destOrd="0" presId="urn:microsoft.com/office/officeart/2005/8/layout/hierarchy3"/>
    <dgm:cxn modelId="{28E4543F-319C-49CC-880D-A5C1A8897D42}" type="presOf" srcId="{09B6D672-FE2A-492B-85E9-202ED6AB0963}" destId="{BDABDBA1-30F1-4E5F-B47D-1B9A7FA9D51F}" srcOrd="0" destOrd="0" presId="urn:microsoft.com/office/officeart/2005/8/layout/hierarchy3"/>
    <dgm:cxn modelId="{69140947-77D0-45B3-8B43-CBE9DB4AAD5A}" srcId="{2CCC0EAF-9A47-49F0-80F2-AD2CF8AB54A4}" destId="{DEE4D296-908F-48B2-AC42-41BED796BE67}" srcOrd="0" destOrd="0" parTransId="{9E6D92FB-8536-4BE7-AD56-2B4AE5DC575A}" sibTransId="{395F9904-5291-44E0-9007-EE344D6268E2}"/>
    <dgm:cxn modelId="{62C8266F-C922-49FE-8A50-BFD50F97A764}" srcId="{D8CF4DB6-814B-478B-9AC3-7EEAEB62A2DB}" destId="{10F46F15-FBA7-4B50-A75E-7A4E890DFD3A}" srcOrd="1" destOrd="0" parTransId="{5B67CB05-E05C-4612-A08B-BE9E32242D4C}" sibTransId="{28629801-F4C7-4091-84D5-1A5AEB599CD2}"/>
    <dgm:cxn modelId="{27C9E9BD-BCE7-46FE-986A-2F418EFB0CF4}" type="presOf" srcId="{D8CF4DB6-814B-478B-9AC3-7EEAEB62A2DB}" destId="{69AED692-0F20-4406-9157-D080C6BC0E66}" srcOrd="0" destOrd="0" presId="urn:microsoft.com/office/officeart/2005/8/layout/hierarchy3"/>
    <dgm:cxn modelId="{6D833C56-B3D7-4DD1-A805-1958C2AB163E}" srcId="{FA953ADE-2B24-4D71-83E7-50C544320BEA}" destId="{11CF59ED-29B1-43BB-A2D9-689ECA24AF00}" srcOrd="1" destOrd="0" parTransId="{9D1527E2-DF3B-42F5-8BD3-CA91CB955798}" sibTransId="{90B01197-4B63-4893-9064-392666FB1A34}"/>
    <dgm:cxn modelId="{E857D30C-BE02-4810-8652-B67D45305AB5}" srcId="{FA953ADE-2B24-4D71-83E7-50C544320BEA}" destId="{4F3C79AA-5B78-40AD-9959-7CF65F7B1D9B}" srcOrd="0" destOrd="0" parTransId="{6EDD3860-743B-445D-8655-59F0328E9447}" sibTransId="{ABFE8B29-29D5-4AAB-9A5F-3A2EB8060077}"/>
    <dgm:cxn modelId="{4C8F2959-85D5-42E2-BB70-879E69FA5CC5}" type="presOf" srcId="{97590944-09F4-4A63-AB9E-BF47A61FAB44}" destId="{E9258BE6-9AD2-43A8-8397-5411138702BF}" srcOrd="0" destOrd="0" presId="urn:microsoft.com/office/officeart/2005/8/layout/hierarchy3"/>
    <dgm:cxn modelId="{18FF8826-3D50-4360-A113-0938DD490EF3}" type="presOf" srcId="{6EDD3860-743B-445D-8655-59F0328E9447}" destId="{676D9B03-048C-4CA8-AEE4-56A4E512536D}" srcOrd="0" destOrd="0" presId="urn:microsoft.com/office/officeart/2005/8/layout/hierarchy3"/>
    <dgm:cxn modelId="{5C41CDE6-8BA8-49F1-87C1-4019BFB0DB2D}" type="presOf" srcId="{0D1C8E7A-F58D-4BBC-AB83-92B7B454F178}" destId="{C9A310E4-B9A0-42F0-AA2B-2AE901181FB6}" srcOrd="0" destOrd="0" presId="urn:microsoft.com/office/officeart/2005/8/layout/hierarchy3"/>
    <dgm:cxn modelId="{DF2D84ED-B80B-4A12-8E74-BA59C5350BD6}" type="presOf" srcId="{10F46F15-FBA7-4B50-A75E-7A4E890DFD3A}" destId="{14E09741-4A7F-4F3B-B7B4-4A73E3C25C41}" srcOrd="1" destOrd="0" presId="urn:microsoft.com/office/officeart/2005/8/layout/hierarchy3"/>
    <dgm:cxn modelId="{B1D8F2DB-5257-4A39-8965-1EC92DB6CB7C}" type="presOf" srcId="{4F3C79AA-5B78-40AD-9959-7CF65F7B1D9B}" destId="{5B28672F-5AC3-495F-A675-A4B841EB248E}" srcOrd="0" destOrd="0" presId="urn:microsoft.com/office/officeart/2005/8/layout/hierarchy3"/>
    <dgm:cxn modelId="{3D2F1612-02B2-4285-8293-82A8309B2F5C}" type="presOf" srcId="{FB8611C3-86A9-40E0-AA6B-D5423C1C410B}" destId="{C5C9BD6A-8189-460F-BC03-5725B1E6916A}" srcOrd="0" destOrd="0" presId="urn:microsoft.com/office/officeart/2005/8/layout/hierarchy3"/>
    <dgm:cxn modelId="{AACC1F98-BAB4-47BB-965F-0EBAE42E7D41}" srcId="{D8CF4DB6-814B-478B-9AC3-7EEAEB62A2DB}" destId="{2CCC0EAF-9A47-49F0-80F2-AD2CF8AB54A4}" srcOrd="2" destOrd="0" parTransId="{D7BBC268-4782-4664-B6A0-AAB960A14A12}" sibTransId="{36944B7C-1CA7-4F70-BC46-7EFE77634A62}"/>
    <dgm:cxn modelId="{AFA3AF72-EB99-40EA-AF69-76BCA25FECDC}" srcId="{10F46F15-FBA7-4B50-A75E-7A4E890DFD3A}" destId="{97590944-09F4-4A63-AB9E-BF47A61FAB44}" srcOrd="0" destOrd="0" parTransId="{8CE3ADD8-8A7F-429F-BC63-8A00B16FA71A}" sibTransId="{49EEB807-2D1E-4052-A825-EADA542AF319}"/>
    <dgm:cxn modelId="{FC42DB99-E7EB-49C1-8392-4DD449EA944E}" type="presOf" srcId="{FA953ADE-2B24-4D71-83E7-50C544320BEA}" destId="{7F73BA68-DDDF-4F8D-BF76-C8F158542842}" srcOrd="1" destOrd="0" presId="urn:microsoft.com/office/officeart/2005/8/layout/hierarchy3"/>
    <dgm:cxn modelId="{F5E57156-432E-46E1-A350-2C839207DC3B}" type="presOf" srcId="{BDA4F492-5695-4FF7-B411-CA1E7173EBD6}" destId="{CBC813F2-BBD3-427B-B700-EC24031C5887}" srcOrd="0" destOrd="0" presId="urn:microsoft.com/office/officeart/2005/8/layout/hierarchy3"/>
    <dgm:cxn modelId="{D473495A-BC2C-49CF-8AF1-16BFC0F9D0CC}" type="presOf" srcId="{2CCC0EAF-9A47-49F0-80F2-AD2CF8AB54A4}" destId="{27B115E2-407F-4374-A430-754B90F5B292}" srcOrd="0" destOrd="0" presId="urn:microsoft.com/office/officeart/2005/8/layout/hierarchy3"/>
    <dgm:cxn modelId="{08D5BD70-4DF7-430C-A815-2422EF577C04}" type="presOf" srcId="{9E6D92FB-8536-4BE7-AD56-2B4AE5DC575A}" destId="{00463B1C-B946-4B53-A9A2-1F5510B3228F}" srcOrd="0" destOrd="0" presId="urn:microsoft.com/office/officeart/2005/8/layout/hierarchy3"/>
    <dgm:cxn modelId="{0AFFDB93-2D63-4A6D-AC35-E89B5239F208}" srcId="{2CCC0EAF-9A47-49F0-80F2-AD2CF8AB54A4}" destId="{FB8611C3-86A9-40E0-AA6B-D5423C1C410B}" srcOrd="1" destOrd="0" parTransId="{BDA4F492-5695-4FF7-B411-CA1E7173EBD6}" sibTransId="{A84F34B6-8C98-4241-B755-6521DDCC882A}"/>
    <dgm:cxn modelId="{103F3158-A3D3-4070-A807-9F075B13D0A2}" type="presOf" srcId="{11CF59ED-29B1-43BB-A2D9-689ECA24AF00}" destId="{97090BE4-36E3-420A-9E6A-127DF0267A46}" srcOrd="0" destOrd="0" presId="urn:microsoft.com/office/officeart/2005/8/layout/hierarchy3"/>
    <dgm:cxn modelId="{2C6244AA-86DF-4E77-986E-EC2D236B00DD}" type="presOf" srcId="{9D1527E2-DF3B-42F5-8BD3-CA91CB955798}" destId="{7E70655E-E2E6-4177-AF30-06627D7448B9}" srcOrd="0" destOrd="0" presId="urn:microsoft.com/office/officeart/2005/8/layout/hierarchy3"/>
    <dgm:cxn modelId="{DB08B5C9-EB27-440E-9246-317EC5D74F7F}" type="presOf" srcId="{FA953ADE-2B24-4D71-83E7-50C544320BEA}" destId="{BA9152E0-3072-403A-9CD3-E628C8562B8C}" srcOrd="0" destOrd="0" presId="urn:microsoft.com/office/officeart/2005/8/layout/hierarchy3"/>
    <dgm:cxn modelId="{5CF159BC-DAE9-4D14-8D28-5849DD33BCD9}" type="presOf" srcId="{DEE4D296-908F-48B2-AC42-41BED796BE67}" destId="{C7ADF0E9-8335-4CC0-A9DB-D3E45F55ED2B}" srcOrd="0" destOrd="0" presId="urn:microsoft.com/office/officeart/2005/8/layout/hierarchy3"/>
    <dgm:cxn modelId="{0F35DE8B-70DA-489F-8C65-D10953A04E54}" type="presOf" srcId="{8CE3ADD8-8A7F-429F-BC63-8A00B16FA71A}" destId="{66A91DA1-07C3-495D-81BC-E6E6BF971952}" srcOrd="0" destOrd="0" presId="urn:microsoft.com/office/officeart/2005/8/layout/hierarchy3"/>
    <dgm:cxn modelId="{27361F46-8F3F-4C86-8310-DF00CEB08052}" srcId="{D8CF4DB6-814B-478B-9AC3-7EEAEB62A2DB}" destId="{FA953ADE-2B24-4D71-83E7-50C544320BEA}" srcOrd="0" destOrd="0" parTransId="{BF9411AE-B7CE-431E-B197-4A434438F111}" sibTransId="{1C561E41-7C02-401E-A646-DDC1EBD330EB}"/>
    <dgm:cxn modelId="{1BD52F63-984E-46D7-9392-F96BF114C3C0}" srcId="{10F46F15-FBA7-4B50-A75E-7A4E890DFD3A}" destId="{0D1C8E7A-F58D-4BBC-AB83-92B7B454F178}" srcOrd="1" destOrd="0" parTransId="{09B6D672-FE2A-492B-85E9-202ED6AB0963}" sibTransId="{A6BE23C7-EDCB-453C-B450-A090763C56C7}"/>
    <dgm:cxn modelId="{6336E245-CA59-40BF-8ED6-8CA40527209E}" type="presParOf" srcId="{69AED692-0F20-4406-9157-D080C6BC0E66}" destId="{6320E48B-0A19-41E6-8787-6FE9DE33365F}" srcOrd="0" destOrd="0" presId="urn:microsoft.com/office/officeart/2005/8/layout/hierarchy3"/>
    <dgm:cxn modelId="{E6DF140D-045E-4168-A90C-30D1EF01CAF1}" type="presParOf" srcId="{6320E48B-0A19-41E6-8787-6FE9DE33365F}" destId="{0CAA6D0F-6E1E-4A72-B074-8911FFF70F87}" srcOrd="0" destOrd="0" presId="urn:microsoft.com/office/officeart/2005/8/layout/hierarchy3"/>
    <dgm:cxn modelId="{DF28330D-C336-4FF0-8A3B-7F2166933AFD}" type="presParOf" srcId="{0CAA6D0F-6E1E-4A72-B074-8911FFF70F87}" destId="{BA9152E0-3072-403A-9CD3-E628C8562B8C}" srcOrd="0" destOrd="0" presId="urn:microsoft.com/office/officeart/2005/8/layout/hierarchy3"/>
    <dgm:cxn modelId="{E4A261A1-5FFB-4C81-AC3B-66E0D666AE64}" type="presParOf" srcId="{0CAA6D0F-6E1E-4A72-B074-8911FFF70F87}" destId="{7F73BA68-DDDF-4F8D-BF76-C8F158542842}" srcOrd="1" destOrd="0" presId="urn:microsoft.com/office/officeart/2005/8/layout/hierarchy3"/>
    <dgm:cxn modelId="{5F4442B5-B4E5-4F0A-925E-00939E5D0C29}" type="presParOf" srcId="{6320E48B-0A19-41E6-8787-6FE9DE33365F}" destId="{1BF5EED8-FFEB-4657-91E4-96810728034A}" srcOrd="1" destOrd="0" presId="urn:microsoft.com/office/officeart/2005/8/layout/hierarchy3"/>
    <dgm:cxn modelId="{0448ABE7-9636-4DAD-B2AC-985BEBD11AA2}" type="presParOf" srcId="{1BF5EED8-FFEB-4657-91E4-96810728034A}" destId="{676D9B03-048C-4CA8-AEE4-56A4E512536D}" srcOrd="0" destOrd="0" presId="urn:microsoft.com/office/officeart/2005/8/layout/hierarchy3"/>
    <dgm:cxn modelId="{623262DB-E4B3-4EE3-AC70-F2ACFDA0F5E4}" type="presParOf" srcId="{1BF5EED8-FFEB-4657-91E4-96810728034A}" destId="{5B28672F-5AC3-495F-A675-A4B841EB248E}" srcOrd="1" destOrd="0" presId="urn:microsoft.com/office/officeart/2005/8/layout/hierarchy3"/>
    <dgm:cxn modelId="{5C385894-3A7E-40A3-9C18-C44539CD73D8}" type="presParOf" srcId="{1BF5EED8-FFEB-4657-91E4-96810728034A}" destId="{7E70655E-E2E6-4177-AF30-06627D7448B9}" srcOrd="2" destOrd="0" presId="urn:microsoft.com/office/officeart/2005/8/layout/hierarchy3"/>
    <dgm:cxn modelId="{CB529936-39C4-493A-B0A2-F9D26C16259B}" type="presParOf" srcId="{1BF5EED8-FFEB-4657-91E4-96810728034A}" destId="{97090BE4-36E3-420A-9E6A-127DF0267A46}" srcOrd="3" destOrd="0" presId="urn:microsoft.com/office/officeart/2005/8/layout/hierarchy3"/>
    <dgm:cxn modelId="{02074521-B593-455B-981A-C504BF5822B2}" type="presParOf" srcId="{69AED692-0F20-4406-9157-D080C6BC0E66}" destId="{AEF8F199-FCB7-4517-B981-CFDC8F2CBEB6}" srcOrd="1" destOrd="0" presId="urn:microsoft.com/office/officeart/2005/8/layout/hierarchy3"/>
    <dgm:cxn modelId="{2B381E3B-37FF-4ADE-AF4C-0A8CEEE26F13}" type="presParOf" srcId="{AEF8F199-FCB7-4517-B981-CFDC8F2CBEB6}" destId="{C4BCC0B6-1F84-4E57-B218-3C33443D675B}" srcOrd="0" destOrd="0" presId="urn:microsoft.com/office/officeart/2005/8/layout/hierarchy3"/>
    <dgm:cxn modelId="{A170D7F4-04BE-4394-9486-D8E4BC20160C}" type="presParOf" srcId="{C4BCC0B6-1F84-4E57-B218-3C33443D675B}" destId="{0F810417-C893-4F10-B183-BF8FE8FA7DB3}" srcOrd="0" destOrd="0" presId="urn:microsoft.com/office/officeart/2005/8/layout/hierarchy3"/>
    <dgm:cxn modelId="{ED2A4C71-46AE-43C7-87C7-65E9E91011E8}" type="presParOf" srcId="{C4BCC0B6-1F84-4E57-B218-3C33443D675B}" destId="{14E09741-4A7F-4F3B-B7B4-4A73E3C25C41}" srcOrd="1" destOrd="0" presId="urn:microsoft.com/office/officeart/2005/8/layout/hierarchy3"/>
    <dgm:cxn modelId="{3BF59CD7-4A8A-42A9-94EE-123217A656FB}" type="presParOf" srcId="{AEF8F199-FCB7-4517-B981-CFDC8F2CBEB6}" destId="{4BA38D52-516D-47B9-839D-74E2F2829A7A}" srcOrd="1" destOrd="0" presId="urn:microsoft.com/office/officeart/2005/8/layout/hierarchy3"/>
    <dgm:cxn modelId="{0917CF68-992D-4C20-8B84-739993839A75}" type="presParOf" srcId="{4BA38D52-516D-47B9-839D-74E2F2829A7A}" destId="{66A91DA1-07C3-495D-81BC-E6E6BF971952}" srcOrd="0" destOrd="0" presId="urn:microsoft.com/office/officeart/2005/8/layout/hierarchy3"/>
    <dgm:cxn modelId="{C7506102-355C-4C53-9540-C74958B19C72}" type="presParOf" srcId="{4BA38D52-516D-47B9-839D-74E2F2829A7A}" destId="{E9258BE6-9AD2-43A8-8397-5411138702BF}" srcOrd="1" destOrd="0" presId="urn:microsoft.com/office/officeart/2005/8/layout/hierarchy3"/>
    <dgm:cxn modelId="{929A165F-3F97-462A-AC2C-39B1C9600EE6}" type="presParOf" srcId="{4BA38D52-516D-47B9-839D-74E2F2829A7A}" destId="{BDABDBA1-30F1-4E5F-B47D-1B9A7FA9D51F}" srcOrd="2" destOrd="0" presId="urn:microsoft.com/office/officeart/2005/8/layout/hierarchy3"/>
    <dgm:cxn modelId="{628AAEDE-8273-47A1-BF6B-F84994F6B5D6}" type="presParOf" srcId="{4BA38D52-516D-47B9-839D-74E2F2829A7A}" destId="{C9A310E4-B9A0-42F0-AA2B-2AE901181FB6}" srcOrd="3" destOrd="0" presId="urn:microsoft.com/office/officeart/2005/8/layout/hierarchy3"/>
    <dgm:cxn modelId="{812AB913-212D-4ADB-9565-6B92525D7692}" type="presParOf" srcId="{69AED692-0F20-4406-9157-D080C6BC0E66}" destId="{8F70DA5D-A71E-4B96-BC09-88248C2D0F8A}" srcOrd="2" destOrd="0" presId="urn:microsoft.com/office/officeart/2005/8/layout/hierarchy3"/>
    <dgm:cxn modelId="{E6E35051-279A-4D71-8060-A4140F34B759}" type="presParOf" srcId="{8F70DA5D-A71E-4B96-BC09-88248C2D0F8A}" destId="{E8CB4584-CF7B-48AD-AC86-28793FD4C8B5}" srcOrd="0" destOrd="0" presId="urn:microsoft.com/office/officeart/2005/8/layout/hierarchy3"/>
    <dgm:cxn modelId="{18C5EBB7-F91F-4542-BAE6-3D33AB8343BB}" type="presParOf" srcId="{E8CB4584-CF7B-48AD-AC86-28793FD4C8B5}" destId="{27B115E2-407F-4374-A430-754B90F5B292}" srcOrd="0" destOrd="0" presId="urn:microsoft.com/office/officeart/2005/8/layout/hierarchy3"/>
    <dgm:cxn modelId="{94B9C0CD-6A86-4D37-98E3-C257C47FB65D}" type="presParOf" srcId="{E8CB4584-CF7B-48AD-AC86-28793FD4C8B5}" destId="{EB1B4CDB-B832-4DC7-829F-1DE8D5D7B547}" srcOrd="1" destOrd="0" presId="urn:microsoft.com/office/officeart/2005/8/layout/hierarchy3"/>
    <dgm:cxn modelId="{493B78A7-7E63-4990-AF96-521004F292D5}" type="presParOf" srcId="{8F70DA5D-A71E-4B96-BC09-88248C2D0F8A}" destId="{5C3F136A-CF8E-459E-B1D8-FD6D6724F7E2}" srcOrd="1" destOrd="0" presId="urn:microsoft.com/office/officeart/2005/8/layout/hierarchy3"/>
    <dgm:cxn modelId="{4EACAB09-42B4-4D1B-A470-270C30DC4B3D}" type="presParOf" srcId="{5C3F136A-CF8E-459E-B1D8-FD6D6724F7E2}" destId="{00463B1C-B946-4B53-A9A2-1F5510B3228F}" srcOrd="0" destOrd="0" presId="urn:microsoft.com/office/officeart/2005/8/layout/hierarchy3"/>
    <dgm:cxn modelId="{03316771-18C3-4336-8A79-8B1AC71A072A}" type="presParOf" srcId="{5C3F136A-CF8E-459E-B1D8-FD6D6724F7E2}" destId="{C7ADF0E9-8335-4CC0-A9DB-D3E45F55ED2B}" srcOrd="1" destOrd="0" presId="urn:microsoft.com/office/officeart/2005/8/layout/hierarchy3"/>
    <dgm:cxn modelId="{04AAABD8-21C0-446B-B0E0-A32A4A42AABA}" type="presParOf" srcId="{5C3F136A-CF8E-459E-B1D8-FD6D6724F7E2}" destId="{CBC813F2-BBD3-427B-B700-EC24031C5887}" srcOrd="2" destOrd="0" presId="urn:microsoft.com/office/officeart/2005/8/layout/hierarchy3"/>
    <dgm:cxn modelId="{92480FD7-28FF-4AFA-81A6-313D76E48A6E}" type="presParOf" srcId="{5C3F136A-CF8E-459E-B1D8-FD6D6724F7E2}" destId="{C5C9BD6A-8189-460F-BC03-5725B1E6916A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16FDFB-463F-4812-AA0F-DCFDC0882F4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3A503E5-47F7-4BB6-89C0-882A1CE59375}">
      <dgm:prSet phldrT="[文字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zh-TW" altLang="en-US" dirty="0" smtClean="0"/>
            <a:t>心必不善</a:t>
          </a:r>
          <a:endParaRPr lang="zh-TW" altLang="en-US" dirty="0"/>
        </a:p>
      </dgm:t>
    </dgm:pt>
    <dgm:pt modelId="{3F24D19B-0B57-407D-AC0A-7ED7F9C8B80D}" type="parTrans" cxnId="{C3ABBF20-E97B-452A-B6B6-29FEFB20A47E}">
      <dgm:prSet/>
      <dgm:spPr/>
      <dgm:t>
        <a:bodyPr/>
        <a:lstStyle/>
        <a:p>
          <a:endParaRPr lang="zh-TW" altLang="en-US"/>
        </a:p>
      </dgm:t>
    </dgm:pt>
    <dgm:pt modelId="{143297B7-813F-45D7-8F10-2F4A22A8B87A}" type="sibTrans" cxnId="{C3ABBF20-E97B-452A-B6B6-29FEFB20A47E}">
      <dgm:prSet/>
      <dgm:spPr/>
      <dgm:t>
        <a:bodyPr/>
        <a:lstStyle/>
        <a:p>
          <a:endParaRPr lang="zh-TW" altLang="en-US"/>
        </a:p>
      </dgm:t>
    </dgm:pt>
    <dgm:pt modelId="{A72ED580-3B12-4138-AFF5-FECDCA473264}">
      <dgm:prSet phldrT="[文字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dirty="0" smtClean="0"/>
            <a:t>不得於心</a:t>
          </a:r>
          <a:endParaRPr lang="zh-TW" altLang="en-US" dirty="0"/>
        </a:p>
      </dgm:t>
    </dgm:pt>
    <dgm:pt modelId="{9C4F44BB-44DD-4D45-9B94-1B8B12F37420}" type="parTrans" cxnId="{FEB0F53D-F225-4453-B8B7-AF833043AF43}">
      <dgm:prSet/>
      <dgm:spPr/>
      <dgm:t>
        <a:bodyPr/>
        <a:lstStyle/>
        <a:p>
          <a:endParaRPr lang="zh-TW" altLang="en-US"/>
        </a:p>
      </dgm:t>
    </dgm:pt>
    <dgm:pt modelId="{DC8BDF9B-D9F2-4968-82C4-29D35E165FBC}" type="sibTrans" cxnId="{FEB0F53D-F225-4453-B8B7-AF833043AF43}">
      <dgm:prSet/>
      <dgm:spPr/>
      <dgm:t>
        <a:bodyPr/>
        <a:lstStyle/>
        <a:p>
          <a:endParaRPr lang="zh-TW" altLang="en-US"/>
        </a:p>
      </dgm:t>
    </dgm:pt>
    <dgm:pt modelId="{9E25A78C-05D0-4D21-9902-D13BBE7AEC22}">
      <dgm:prSet phldrT="[文字]"/>
      <dgm:spPr/>
      <dgm:t>
        <a:bodyPr/>
        <a:lstStyle/>
        <a:p>
          <a:r>
            <a:rPr lang="zh-TW" altLang="en-US" dirty="0" smtClean="0"/>
            <a:t>可</a:t>
          </a:r>
          <a:endParaRPr lang="zh-TW" altLang="en-US" dirty="0"/>
        </a:p>
      </dgm:t>
    </dgm:pt>
    <dgm:pt modelId="{04D7850A-3C2B-4157-8F5B-312EC5DDA155}" type="parTrans" cxnId="{01481EBF-E8CC-4406-A519-014F6A391589}">
      <dgm:prSet/>
      <dgm:spPr/>
      <dgm:t>
        <a:bodyPr/>
        <a:lstStyle/>
        <a:p>
          <a:endParaRPr lang="zh-TW" altLang="en-US"/>
        </a:p>
      </dgm:t>
    </dgm:pt>
    <dgm:pt modelId="{7A4FAE06-72D9-46B2-9F87-D04BE1D2E771}" type="sibTrans" cxnId="{01481EBF-E8CC-4406-A519-014F6A391589}">
      <dgm:prSet/>
      <dgm:spPr/>
      <dgm:t>
        <a:bodyPr/>
        <a:lstStyle/>
        <a:p>
          <a:endParaRPr lang="zh-TW" altLang="en-US"/>
        </a:p>
      </dgm:t>
    </dgm:pt>
    <dgm:pt modelId="{2B072A0E-D87C-4A6C-89E9-E7DDACFAB1D1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zh-TW" altLang="en-US" dirty="0" smtClean="0"/>
            <a:t>不得於言</a:t>
          </a:r>
          <a:endParaRPr lang="zh-TW" altLang="en-US" dirty="0"/>
        </a:p>
      </dgm:t>
    </dgm:pt>
    <dgm:pt modelId="{B32E6E81-20C4-4269-925A-B0B885DEEC7D}" type="parTrans" cxnId="{35E13EE7-3A07-49B8-8837-171CDE907890}">
      <dgm:prSet/>
      <dgm:spPr/>
      <dgm:t>
        <a:bodyPr/>
        <a:lstStyle/>
        <a:p>
          <a:endParaRPr lang="zh-TW" altLang="en-US"/>
        </a:p>
      </dgm:t>
    </dgm:pt>
    <dgm:pt modelId="{9E24DE66-A3E1-471D-91E3-EC6CEA755C56}" type="sibTrans" cxnId="{35E13EE7-3A07-49B8-8837-171CDE907890}">
      <dgm:prSet/>
      <dgm:spPr/>
      <dgm:t>
        <a:bodyPr/>
        <a:lstStyle/>
        <a:p>
          <a:endParaRPr lang="zh-TW" altLang="en-US"/>
        </a:p>
      </dgm:t>
    </dgm:pt>
    <dgm:pt modelId="{DA6F7FAF-0810-4751-8286-C3747D27A73C}">
      <dgm:prSet/>
      <dgm:spPr>
        <a:solidFill>
          <a:schemeClr val="tx2"/>
        </a:solidFill>
      </dgm:spPr>
      <dgm:t>
        <a:bodyPr/>
        <a:lstStyle/>
        <a:p>
          <a:r>
            <a:rPr lang="zh-TW" altLang="en-US" dirty="0" smtClean="0"/>
            <a:t>辭氣不善</a:t>
          </a:r>
          <a:endParaRPr lang="zh-TW" altLang="en-US" dirty="0"/>
        </a:p>
      </dgm:t>
    </dgm:pt>
    <dgm:pt modelId="{3F7FDF92-4A10-496C-BDAE-18140C248BB5}" type="parTrans" cxnId="{03D21FE8-EF06-4F10-907C-2A1703607D61}">
      <dgm:prSet/>
      <dgm:spPr/>
      <dgm:t>
        <a:bodyPr/>
        <a:lstStyle/>
        <a:p>
          <a:endParaRPr lang="zh-TW" altLang="en-US"/>
        </a:p>
      </dgm:t>
    </dgm:pt>
    <dgm:pt modelId="{4C89F540-144E-4165-A935-9746A65B1C48}" type="sibTrans" cxnId="{03D21FE8-EF06-4F10-907C-2A1703607D61}">
      <dgm:prSet/>
      <dgm:spPr/>
      <dgm:t>
        <a:bodyPr/>
        <a:lstStyle/>
        <a:p>
          <a:endParaRPr lang="zh-TW" altLang="en-US"/>
        </a:p>
      </dgm:t>
    </dgm:pt>
    <dgm:pt modelId="{B3BFA0E8-59A7-45B5-9EFB-2015EF873D7A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zh-TW" altLang="en-US" dirty="0" smtClean="0"/>
            <a:t>勿求於心</a:t>
          </a:r>
          <a:endParaRPr lang="zh-TW" altLang="en-US" dirty="0"/>
        </a:p>
      </dgm:t>
    </dgm:pt>
    <dgm:pt modelId="{D9D82768-8278-496D-A071-F57766093ED3}" type="parTrans" cxnId="{D82E8DAB-4E7D-4C06-9C39-05B451B62BFD}">
      <dgm:prSet/>
      <dgm:spPr/>
      <dgm:t>
        <a:bodyPr/>
        <a:lstStyle/>
        <a:p>
          <a:endParaRPr lang="zh-TW" altLang="en-US"/>
        </a:p>
      </dgm:t>
    </dgm:pt>
    <dgm:pt modelId="{76831B35-C3CE-41EC-AC91-4458BDDDC68D}" type="sibTrans" cxnId="{D82E8DAB-4E7D-4C06-9C39-05B451B62BFD}">
      <dgm:prSet/>
      <dgm:spPr/>
      <dgm:t>
        <a:bodyPr/>
        <a:lstStyle/>
        <a:p>
          <a:endParaRPr lang="zh-TW" altLang="en-US"/>
        </a:p>
      </dgm:t>
    </dgm:pt>
    <dgm:pt modelId="{3005A0C1-2793-4F89-935B-1DE16C2814D6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zh-TW" altLang="en-US" dirty="0" smtClean="0"/>
            <a:t>不善之言</a:t>
          </a:r>
          <a:endParaRPr lang="zh-TW" altLang="en-US" dirty="0"/>
        </a:p>
      </dgm:t>
    </dgm:pt>
    <dgm:pt modelId="{7A7B4486-8C7E-4F9D-AEEA-9779465CC0E9}" type="parTrans" cxnId="{99165D76-C38D-48C4-90DA-FC10B1D09D44}">
      <dgm:prSet/>
      <dgm:spPr/>
      <dgm:t>
        <a:bodyPr/>
        <a:lstStyle/>
        <a:p>
          <a:endParaRPr lang="zh-TW" altLang="en-US"/>
        </a:p>
      </dgm:t>
    </dgm:pt>
    <dgm:pt modelId="{D7F013DF-F55B-4D20-966F-F036D4AD24F3}" type="sibTrans" cxnId="{99165D76-C38D-48C4-90DA-FC10B1D09D44}">
      <dgm:prSet/>
      <dgm:spPr/>
      <dgm:t>
        <a:bodyPr/>
        <a:lstStyle/>
        <a:p>
          <a:endParaRPr lang="zh-TW" altLang="en-US"/>
        </a:p>
      </dgm:t>
    </dgm:pt>
    <dgm:pt modelId="{67AB23AD-D88B-442A-A8B9-2F2F4A7AD932}">
      <dgm:prSet phldrT="[文字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dirty="0" smtClean="0"/>
            <a:t>勿求於氣</a:t>
          </a:r>
          <a:endParaRPr lang="zh-TW" altLang="en-US" dirty="0"/>
        </a:p>
      </dgm:t>
    </dgm:pt>
    <dgm:pt modelId="{ABA51C99-1697-4287-AC63-D32EB55C797F}" type="parTrans" cxnId="{9FCD7FDE-0D2F-4A7B-9A30-FA93CCCE4742}">
      <dgm:prSet/>
      <dgm:spPr/>
      <dgm:t>
        <a:bodyPr/>
        <a:lstStyle/>
        <a:p>
          <a:endParaRPr lang="zh-TW" altLang="en-US"/>
        </a:p>
      </dgm:t>
    </dgm:pt>
    <dgm:pt modelId="{ED7E2BE6-A6FE-469D-A7A8-CD008C7A7EAE}" type="sibTrans" cxnId="{9FCD7FDE-0D2F-4A7B-9A30-FA93CCCE4742}">
      <dgm:prSet/>
      <dgm:spPr/>
      <dgm:t>
        <a:bodyPr/>
        <a:lstStyle/>
        <a:p>
          <a:endParaRPr lang="zh-TW" altLang="en-US"/>
        </a:p>
      </dgm:t>
    </dgm:pt>
    <dgm:pt modelId="{25B43EB6-0E77-4641-A18D-5E1E9886BB22}">
      <dgm:prSet phldrT="[文字]"/>
      <dgm:spPr>
        <a:solidFill>
          <a:schemeClr val="tx2"/>
        </a:solidFill>
      </dgm:spPr>
      <dgm:t>
        <a:bodyPr/>
        <a:lstStyle/>
        <a:p>
          <a:r>
            <a:rPr lang="zh-TW" altLang="en-US" dirty="0" smtClean="0"/>
            <a:t>不善之心</a:t>
          </a:r>
          <a:endParaRPr lang="zh-TW" altLang="en-US" dirty="0"/>
        </a:p>
      </dgm:t>
    </dgm:pt>
    <dgm:pt modelId="{1A25956A-5020-48B3-AEE6-FEFDA7097D36}" type="parTrans" cxnId="{4B4333AF-8A69-4179-A1DC-F335AC7CCF95}">
      <dgm:prSet/>
      <dgm:spPr/>
      <dgm:t>
        <a:bodyPr/>
        <a:lstStyle/>
        <a:p>
          <a:endParaRPr lang="zh-TW" altLang="en-US"/>
        </a:p>
      </dgm:t>
    </dgm:pt>
    <dgm:pt modelId="{5B74CFEA-F36C-44FC-90EB-8A15E74050D7}" type="sibTrans" cxnId="{4B4333AF-8A69-4179-A1DC-F335AC7CCF95}">
      <dgm:prSet/>
      <dgm:spPr/>
      <dgm:t>
        <a:bodyPr/>
        <a:lstStyle/>
        <a:p>
          <a:endParaRPr lang="zh-TW" altLang="en-US"/>
        </a:p>
      </dgm:t>
    </dgm:pt>
    <dgm:pt modelId="{7913288D-C41A-4164-B83C-288BB7426302}">
      <dgm:prSet phldrT="[文字]"/>
      <dgm:spPr>
        <a:solidFill>
          <a:schemeClr val="accent2"/>
        </a:solidFill>
      </dgm:spPr>
      <dgm:t>
        <a:bodyPr/>
        <a:lstStyle/>
        <a:p>
          <a:r>
            <a:rPr lang="zh-TW" altLang="en-US" dirty="0" smtClean="0"/>
            <a:t>不可</a:t>
          </a:r>
          <a:endParaRPr lang="zh-TW" altLang="en-US" dirty="0"/>
        </a:p>
      </dgm:t>
    </dgm:pt>
    <dgm:pt modelId="{33F2E117-7623-4A8E-B653-840446952E46}" type="parTrans" cxnId="{75A63ADD-5391-4439-9241-AA7E27272976}">
      <dgm:prSet/>
      <dgm:spPr/>
      <dgm:t>
        <a:bodyPr/>
        <a:lstStyle/>
        <a:p>
          <a:endParaRPr lang="zh-TW" altLang="en-US"/>
        </a:p>
      </dgm:t>
    </dgm:pt>
    <dgm:pt modelId="{D97AAFC3-D9AC-4F0C-9FB5-E84BBFB044A8}" type="sibTrans" cxnId="{75A63ADD-5391-4439-9241-AA7E27272976}">
      <dgm:prSet/>
      <dgm:spPr/>
      <dgm:t>
        <a:bodyPr/>
        <a:lstStyle/>
        <a:p>
          <a:endParaRPr lang="zh-TW" altLang="en-US"/>
        </a:p>
      </dgm:t>
    </dgm:pt>
    <dgm:pt modelId="{D2CDF9CD-46DB-44F1-A887-B5E3E105399D}" type="pres">
      <dgm:prSet presAssocID="{9716FDFB-463F-4812-AA0F-DCFDC0882F4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4B1D4CE-CCEC-4404-A527-1C2A0C0CAD77}" type="pres">
      <dgm:prSet presAssocID="{2B072A0E-D87C-4A6C-89E9-E7DDACFAB1D1}" presName="root1" presStyleCnt="0"/>
      <dgm:spPr/>
      <dgm:t>
        <a:bodyPr/>
        <a:lstStyle/>
        <a:p>
          <a:endParaRPr lang="zh-TW" altLang="en-US"/>
        </a:p>
      </dgm:t>
    </dgm:pt>
    <dgm:pt modelId="{28A3503F-1416-44D6-BB9B-FFA749E25E99}" type="pres">
      <dgm:prSet presAssocID="{2B072A0E-D87C-4A6C-89E9-E7DDACFAB1D1}" presName="LevelOneTextNode" presStyleLbl="node0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09D7253-7E2B-4A97-93EB-E8609C16B3D9}" type="pres">
      <dgm:prSet presAssocID="{2B072A0E-D87C-4A6C-89E9-E7DDACFAB1D1}" presName="level2hierChild" presStyleCnt="0"/>
      <dgm:spPr/>
      <dgm:t>
        <a:bodyPr/>
        <a:lstStyle/>
        <a:p>
          <a:endParaRPr lang="zh-TW" altLang="en-US"/>
        </a:p>
      </dgm:t>
    </dgm:pt>
    <dgm:pt modelId="{8E0F19C0-D236-4444-9654-97F78D795673}" type="pres">
      <dgm:prSet presAssocID="{7A7B4486-8C7E-4F9D-AEEA-9779465CC0E9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DAE74DC2-5666-411E-BB12-FD5C3E8C0FBA}" type="pres">
      <dgm:prSet presAssocID="{7A7B4486-8C7E-4F9D-AEEA-9779465CC0E9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5DE3A069-94C4-45AE-8A25-9545822AEF46}" type="pres">
      <dgm:prSet presAssocID="{3005A0C1-2793-4F89-935B-1DE16C2814D6}" presName="root2" presStyleCnt="0"/>
      <dgm:spPr/>
      <dgm:t>
        <a:bodyPr/>
        <a:lstStyle/>
        <a:p>
          <a:endParaRPr lang="zh-TW" altLang="en-US"/>
        </a:p>
      </dgm:t>
    </dgm:pt>
    <dgm:pt modelId="{0EA76972-9B19-49A9-ABF9-3B037A6C17CB}" type="pres">
      <dgm:prSet presAssocID="{3005A0C1-2793-4F89-935B-1DE16C2814D6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793E63-3973-439C-B12B-D6F2CDCA6EF5}" type="pres">
      <dgm:prSet presAssocID="{3005A0C1-2793-4F89-935B-1DE16C2814D6}" presName="level3hierChild" presStyleCnt="0"/>
      <dgm:spPr/>
      <dgm:t>
        <a:bodyPr/>
        <a:lstStyle/>
        <a:p>
          <a:endParaRPr lang="zh-TW" altLang="en-US"/>
        </a:p>
      </dgm:t>
    </dgm:pt>
    <dgm:pt modelId="{C275A36A-63B0-4E30-B793-5DBF89CE82D4}" type="pres">
      <dgm:prSet presAssocID="{B3BFA0E8-59A7-45B5-9EFB-2015EF873D7A}" presName="root1" presStyleCnt="0"/>
      <dgm:spPr/>
      <dgm:t>
        <a:bodyPr/>
        <a:lstStyle/>
        <a:p>
          <a:endParaRPr lang="zh-TW" altLang="en-US"/>
        </a:p>
      </dgm:t>
    </dgm:pt>
    <dgm:pt modelId="{3F1725D8-BF4A-4060-847F-AC332B86EE72}" type="pres">
      <dgm:prSet presAssocID="{B3BFA0E8-59A7-45B5-9EFB-2015EF873D7A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5FB8C2-17BE-4575-A6AB-5FEFD6227F7A}" type="pres">
      <dgm:prSet presAssocID="{B3BFA0E8-59A7-45B5-9EFB-2015EF873D7A}" presName="level2hierChild" presStyleCnt="0"/>
      <dgm:spPr/>
      <dgm:t>
        <a:bodyPr/>
        <a:lstStyle/>
        <a:p>
          <a:endParaRPr lang="zh-TW" altLang="en-US"/>
        </a:p>
      </dgm:t>
    </dgm:pt>
    <dgm:pt modelId="{0B467831-2B8F-4F3B-BFC7-1032D5135CDD}" type="pres">
      <dgm:prSet presAssocID="{3F24D19B-0B57-407D-AC0A-7ED7F9C8B80D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269695A0-D236-42F4-9C83-ADC34B2E7AEF}" type="pres">
      <dgm:prSet presAssocID="{3F24D19B-0B57-407D-AC0A-7ED7F9C8B80D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9869B7C-B512-49BD-AC01-03F4ACAF38AE}" type="pres">
      <dgm:prSet presAssocID="{C3A503E5-47F7-4BB6-89C0-882A1CE59375}" presName="root2" presStyleCnt="0"/>
      <dgm:spPr/>
      <dgm:t>
        <a:bodyPr/>
        <a:lstStyle/>
        <a:p>
          <a:endParaRPr lang="zh-TW" altLang="en-US"/>
        </a:p>
      </dgm:t>
    </dgm:pt>
    <dgm:pt modelId="{85491A34-62E8-4095-B850-1E2F6CD0A237}" type="pres">
      <dgm:prSet presAssocID="{C3A503E5-47F7-4BB6-89C0-882A1CE59375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BC71F0-7946-41F1-998C-BD1FE1E06A3C}" type="pres">
      <dgm:prSet presAssocID="{C3A503E5-47F7-4BB6-89C0-882A1CE59375}" presName="level3hierChild" presStyleCnt="0"/>
      <dgm:spPr/>
      <dgm:t>
        <a:bodyPr/>
        <a:lstStyle/>
        <a:p>
          <a:endParaRPr lang="zh-TW" altLang="en-US"/>
        </a:p>
      </dgm:t>
    </dgm:pt>
    <dgm:pt modelId="{99A3033D-C12F-44FF-812D-9389BFA1C341}" type="pres">
      <dgm:prSet presAssocID="{33F2E117-7623-4A8E-B653-840446952E4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8E11116-39E6-492E-A61A-2D71DDBCE179}" type="pres">
      <dgm:prSet presAssocID="{33F2E117-7623-4A8E-B653-840446952E4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C1120789-6837-4F33-808C-157B8BDB0F22}" type="pres">
      <dgm:prSet presAssocID="{7913288D-C41A-4164-B83C-288BB7426302}" presName="root2" presStyleCnt="0"/>
      <dgm:spPr/>
      <dgm:t>
        <a:bodyPr/>
        <a:lstStyle/>
        <a:p>
          <a:endParaRPr lang="zh-TW" altLang="en-US"/>
        </a:p>
      </dgm:t>
    </dgm:pt>
    <dgm:pt modelId="{F2F8D3CF-2CAD-4D5E-86DA-E6020C11BEBA}" type="pres">
      <dgm:prSet presAssocID="{7913288D-C41A-4164-B83C-288BB7426302}" presName="LevelTwoTextNode" presStyleLbl="node3" presStyleIdx="0" presStyleCnt="2" custLinFactNeighborX="-1088" custLinFactNeighborY="-5659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E4EFFB3-D777-417A-A0D4-7FBC658B640F}" type="pres">
      <dgm:prSet presAssocID="{7913288D-C41A-4164-B83C-288BB7426302}" presName="level3hierChild" presStyleCnt="0"/>
      <dgm:spPr/>
      <dgm:t>
        <a:bodyPr/>
        <a:lstStyle/>
        <a:p>
          <a:endParaRPr lang="zh-TW" altLang="en-US"/>
        </a:p>
      </dgm:t>
    </dgm:pt>
    <dgm:pt modelId="{C04AA7CF-241C-441E-908F-E612953BA5E5}" type="pres">
      <dgm:prSet presAssocID="{A72ED580-3B12-4138-AFF5-FECDCA473264}" presName="root1" presStyleCnt="0"/>
      <dgm:spPr/>
      <dgm:t>
        <a:bodyPr/>
        <a:lstStyle/>
        <a:p>
          <a:endParaRPr lang="zh-TW" altLang="en-US"/>
        </a:p>
      </dgm:t>
    </dgm:pt>
    <dgm:pt modelId="{62DD62EE-B553-4956-9E2C-EE083ECC9978}" type="pres">
      <dgm:prSet presAssocID="{A72ED580-3B12-4138-AFF5-FECDCA473264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231F9D-BE5F-44B1-B7E4-A0FBED20CA66}" type="pres">
      <dgm:prSet presAssocID="{A72ED580-3B12-4138-AFF5-FECDCA473264}" presName="level2hierChild" presStyleCnt="0"/>
      <dgm:spPr/>
      <dgm:t>
        <a:bodyPr/>
        <a:lstStyle/>
        <a:p>
          <a:endParaRPr lang="zh-TW" altLang="en-US"/>
        </a:p>
      </dgm:t>
    </dgm:pt>
    <dgm:pt modelId="{B97706BB-7547-4897-9AAF-3EE571A551C6}" type="pres">
      <dgm:prSet presAssocID="{1A25956A-5020-48B3-AEE6-FEFDA7097D36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0FFC7B2-453B-4E11-BB02-07E4142FBDCF}" type="pres">
      <dgm:prSet presAssocID="{1A25956A-5020-48B3-AEE6-FEFDA7097D36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A47F0178-7FAD-41E2-961C-B0DA16376243}" type="pres">
      <dgm:prSet presAssocID="{25B43EB6-0E77-4641-A18D-5E1E9886BB22}" presName="root2" presStyleCnt="0"/>
      <dgm:spPr/>
      <dgm:t>
        <a:bodyPr/>
        <a:lstStyle/>
        <a:p>
          <a:endParaRPr lang="zh-TW" altLang="en-US"/>
        </a:p>
      </dgm:t>
    </dgm:pt>
    <dgm:pt modelId="{F2EBDACD-E3F8-4CD2-9FE0-803CBC14E6EF}" type="pres">
      <dgm:prSet presAssocID="{25B43EB6-0E77-4641-A18D-5E1E9886BB22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4E38AC-BDDE-4160-A753-237703A38BC5}" type="pres">
      <dgm:prSet presAssocID="{25B43EB6-0E77-4641-A18D-5E1E9886BB22}" presName="level3hierChild" presStyleCnt="0"/>
      <dgm:spPr/>
      <dgm:t>
        <a:bodyPr/>
        <a:lstStyle/>
        <a:p>
          <a:endParaRPr lang="zh-TW" altLang="en-US"/>
        </a:p>
      </dgm:t>
    </dgm:pt>
    <dgm:pt modelId="{34E115E1-0FB2-4EBA-AB2B-BF834BE173DE}" type="pres">
      <dgm:prSet presAssocID="{67AB23AD-D88B-442A-A8B9-2F2F4A7AD932}" presName="root1" presStyleCnt="0"/>
      <dgm:spPr/>
      <dgm:t>
        <a:bodyPr/>
        <a:lstStyle/>
        <a:p>
          <a:endParaRPr lang="zh-TW" altLang="en-US"/>
        </a:p>
      </dgm:t>
    </dgm:pt>
    <dgm:pt modelId="{43DCF98C-E03F-4760-8B83-6083863642EE}" type="pres">
      <dgm:prSet presAssocID="{67AB23AD-D88B-442A-A8B9-2F2F4A7AD932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84232B-6D0A-40F0-A2DB-A37D24394CEB}" type="pres">
      <dgm:prSet presAssocID="{67AB23AD-D88B-442A-A8B9-2F2F4A7AD932}" presName="level2hierChild" presStyleCnt="0"/>
      <dgm:spPr/>
      <dgm:t>
        <a:bodyPr/>
        <a:lstStyle/>
        <a:p>
          <a:endParaRPr lang="zh-TW" altLang="en-US"/>
        </a:p>
      </dgm:t>
    </dgm:pt>
    <dgm:pt modelId="{EB7FE74B-09E5-400D-A0B2-E154AC7F53D7}" type="pres">
      <dgm:prSet presAssocID="{3F7FDF92-4A10-496C-BDAE-18140C248BB5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434F0FE-E537-4C9F-A080-152360CE22F7}" type="pres">
      <dgm:prSet presAssocID="{3F7FDF92-4A10-496C-BDAE-18140C248BB5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83292A3F-0767-4B4A-ACFB-B7E4CD96C444}" type="pres">
      <dgm:prSet presAssocID="{DA6F7FAF-0810-4751-8286-C3747D27A73C}" presName="root2" presStyleCnt="0"/>
      <dgm:spPr/>
      <dgm:t>
        <a:bodyPr/>
        <a:lstStyle/>
        <a:p>
          <a:endParaRPr lang="zh-TW" altLang="en-US"/>
        </a:p>
      </dgm:t>
    </dgm:pt>
    <dgm:pt modelId="{C286189B-33AA-46D1-A362-5B73A65B5481}" type="pres">
      <dgm:prSet presAssocID="{DA6F7FAF-0810-4751-8286-C3747D27A73C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1F3525A-A04A-466F-9B18-BD6118B69FF9}" type="pres">
      <dgm:prSet presAssocID="{DA6F7FAF-0810-4751-8286-C3747D27A73C}" presName="level3hierChild" presStyleCnt="0"/>
      <dgm:spPr/>
      <dgm:t>
        <a:bodyPr/>
        <a:lstStyle/>
        <a:p>
          <a:endParaRPr lang="zh-TW" altLang="en-US"/>
        </a:p>
      </dgm:t>
    </dgm:pt>
    <dgm:pt modelId="{E69D3902-DCFD-44DE-A24B-A5321224D0C8}" type="pres">
      <dgm:prSet presAssocID="{04D7850A-3C2B-4157-8F5B-312EC5DDA155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6EDAB48-4C32-4F00-8FA5-F2B2235DF209}" type="pres">
      <dgm:prSet presAssocID="{04D7850A-3C2B-4157-8F5B-312EC5DDA155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41AA7CA9-BFAE-4A20-82FF-0163BEA5648F}" type="pres">
      <dgm:prSet presAssocID="{9E25A78C-05D0-4D21-9902-D13BBE7AEC22}" presName="root2" presStyleCnt="0"/>
      <dgm:spPr/>
      <dgm:t>
        <a:bodyPr/>
        <a:lstStyle/>
        <a:p>
          <a:endParaRPr lang="zh-TW" altLang="en-US"/>
        </a:p>
      </dgm:t>
    </dgm:pt>
    <dgm:pt modelId="{401728DD-321D-4ECA-8C03-9B3749D42938}" type="pres">
      <dgm:prSet presAssocID="{9E25A78C-05D0-4D21-9902-D13BBE7AEC22}" presName="LevelTwoTextNode" presStyleLbl="node3" presStyleIdx="1" presStyleCnt="2" custLinFactNeighborX="-1088" custLinFactNeighborY="-620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87EFF43-7E33-437D-B6C2-C49653D8E6DC}" type="pres">
      <dgm:prSet presAssocID="{9E25A78C-05D0-4D21-9902-D13BBE7AEC2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2D74F53-1317-4CF3-A559-7686380A7791}" type="presOf" srcId="{04D7850A-3C2B-4157-8F5B-312EC5DDA155}" destId="{16EDAB48-4C32-4F00-8FA5-F2B2235DF209}" srcOrd="1" destOrd="0" presId="urn:microsoft.com/office/officeart/2005/8/layout/hierarchy2"/>
    <dgm:cxn modelId="{4B4333AF-8A69-4179-A1DC-F335AC7CCF95}" srcId="{A72ED580-3B12-4138-AFF5-FECDCA473264}" destId="{25B43EB6-0E77-4641-A18D-5E1E9886BB22}" srcOrd="0" destOrd="0" parTransId="{1A25956A-5020-48B3-AEE6-FEFDA7097D36}" sibTransId="{5B74CFEA-F36C-44FC-90EB-8A15E74050D7}"/>
    <dgm:cxn modelId="{5EFA26D6-FD67-44ED-8F8D-68A4FF54684B}" type="presOf" srcId="{1A25956A-5020-48B3-AEE6-FEFDA7097D36}" destId="{50FFC7B2-453B-4E11-BB02-07E4142FBDCF}" srcOrd="1" destOrd="0" presId="urn:microsoft.com/office/officeart/2005/8/layout/hierarchy2"/>
    <dgm:cxn modelId="{D82E8DAB-4E7D-4C06-9C39-05B451B62BFD}" srcId="{9716FDFB-463F-4812-AA0F-DCFDC0882F4D}" destId="{B3BFA0E8-59A7-45B5-9EFB-2015EF873D7A}" srcOrd="1" destOrd="0" parTransId="{D9D82768-8278-496D-A071-F57766093ED3}" sibTransId="{76831B35-C3CE-41EC-AC91-4458BDDDC68D}"/>
    <dgm:cxn modelId="{52ECA34F-52AF-43C2-A0ED-420BCAAECE62}" type="presOf" srcId="{9E25A78C-05D0-4D21-9902-D13BBE7AEC22}" destId="{401728DD-321D-4ECA-8C03-9B3749D42938}" srcOrd="0" destOrd="0" presId="urn:microsoft.com/office/officeart/2005/8/layout/hierarchy2"/>
    <dgm:cxn modelId="{1933CEF4-7B5B-4508-A623-132A508FCBC4}" type="presOf" srcId="{3F24D19B-0B57-407D-AC0A-7ED7F9C8B80D}" destId="{0B467831-2B8F-4F3B-BFC7-1032D5135CDD}" srcOrd="0" destOrd="0" presId="urn:microsoft.com/office/officeart/2005/8/layout/hierarchy2"/>
    <dgm:cxn modelId="{99165D76-C38D-48C4-90DA-FC10B1D09D44}" srcId="{2B072A0E-D87C-4A6C-89E9-E7DDACFAB1D1}" destId="{3005A0C1-2793-4F89-935B-1DE16C2814D6}" srcOrd="0" destOrd="0" parTransId="{7A7B4486-8C7E-4F9D-AEEA-9779465CC0E9}" sibTransId="{D7F013DF-F55B-4D20-966F-F036D4AD24F3}"/>
    <dgm:cxn modelId="{DAE17454-03A4-48C1-8552-EFE16EBECF19}" type="presOf" srcId="{1A25956A-5020-48B3-AEE6-FEFDA7097D36}" destId="{B97706BB-7547-4897-9AAF-3EE571A551C6}" srcOrd="0" destOrd="0" presId="urn:microsoft.com/office/officeart/2005/8/layout/hierarchy2"/>
    <dgm:cxn modelId="{369E766B-7EC1-4FFC-9F5B-D866EBA59CA0}" type="presOf" srcId="{3F7FDF92-4A10-496C-BDAE-18140C248BB5}" destId="{6434F0FE-E537-4C9F-A080-152360CE22F7}" srcOrd="1" destOrd="0" presId="urn:microsoft.com/office/officeart/2005/8/layout/hierarchy2"/>
    <dgm:cxn modelId="{763EAC7B-4864-4777-868E-D1FC30588624}" type="presOf" srcId="{B3BFA0E8-59A7-45B5-9EFB-2015EF873D7A}" destId="{3F1725D8-BF4A-4060-847F-AC332B86EE72}" srcOrd="0" destOrd="0" presId="urn:microsoft.com/office/officeart/2005/8/layout/hierarchy2"/>
    <dgm:cxn modelId="{8FE7A8F9-DAD8-4CB4-943B-BD2A9CA26A76}" type="presOf" srcId="{3F7FDF92-4A10-496C-BDAE-18140C248BB5}" destId="{EB7FE74B-09E5-400D-A0B2-E154AC7F53D7}" srcOrd="0" destOrd="0" presId="urn:microsoft.com/office/officeart/2005/8/layout/hierarchy2"/>
    <dgm:cxn modelId="{27EE14BF-4624-4940-AB01-1CCAF0C77FDF}" type="presOf" srcId="{9716FDFB-463F-4812-AA0F-DCFDC0882F4D}" destId="{D2CDF9CD-46DB-44F1-A887-B5E3E105399D}" srcOrd="0" destOrd="0" presId="urn:microsoft.com/office/officeart/2005/8/layout/hierarchy2"/>
    <dgm:cxn modelId="{E310F0DA-87EB-4086-98AE-977A7E340DFA}" type="presOf" srcId="{3005A0C1-2793-4F89-935B-1DE16C2814D6}" destId="{0EA76972-9B19-49A9-ABF9-3B037A6C17CB}" srcOrd="0" destOrd="0" presId="urn:microsoft.com/office/officeart/2005/8/layout/hierarchy2"/>
    <dgm:cxn modelId="{5C6F8961-A21C-40B7-B07B-9ABA05C2F068}" type="presOf" srcId="{33F2E117-7623-4A8E-B653-840446952E46}" destId="{88E11116-39E6-492E-A61A-2D71DDBCE179}" srcOrd="1" destOrd="0" presId="urn:microsoft.com/office/officeart/2005/8/layout/hierarchy2"/>
    <dgm:cxn modelId="{BDC98E97-DCC4-47DC-822C-881DF3CE0763}" type="presOf" srcId="{DA6F7FAF-0810-4751-8286-C3747D27A73C}" destId="{C286189B-33AA-46D1-A362-5B73A65B5481}" srcOrd="0" destOrd="0" presId="urn:microsoft.com/office/officeart/2005/8/layout/hierarchy2"/>
    <dgm:cxn modelId="{C3ABBF20-E97B-452A-B6B6-29FEFB20A47E}" srcId="{B3BFA0E8-59A7-45B5-9EFB-2015EF873D7A}" destId="{C3A503E5-47F7-4BB6-89C0-882A1CE59375}" srcOrd="0" destOrd="0" parTransId="{3F24D19B-0B57-407D-AC0A-7ED7F9C8B80D}" sibTransId="{143297B7-813F-45D7-8F10-2F4A22A8B87A}"/>
    <dgm:cxn modelId="{BBEE8EF6-A500-4C17-BBF3-8AB14A93333A}" type="presOf" srcId="{2B072A0E-D87C-4A6C-89E9-E7DDACFAB1D1}" destId="{28A3503F-1416-44D6-BB9B-FFA749E25E99}" srcOrd="0" destOrd="0" presId="urn:microsoft.com/office/officeart/2005/8/layout/hierarchy2"/>
    <dgm:cxn modelId="{75A63ADD-5391-4439-9241-AA7E27272976}" srcId="{C3A503E5-47F7-4BB6-89C0-882A1CE59375}" destId="{7913288D-C41A-4164-B83C-288BB7426302}" srcOrd="0" destOrd="0" parTransId="{33F2E117-7623-4A8E-B653-840446952E46}" sibTransId="{D97AAFC3-D9AC-4F0C-9FB5-E84BBFB044A8}"/>
    <dgm:cxn modelId="{B79C101E-F6C2-44F6-BE62-30859C97C7B2}" type="presOf" srcId="{7A7B4486-8C7E-4F9D-AEEA-9779465CC0E9}" destId="{DAE74DC2-5666-411E-BB12-FD5C3E8C0FBA}" srcOrd="1" destOrd="0" presId="urn:microsoft.com/office/officeart/2005/8/layout/hierarchy2"/>
    <dgm:cxn modelId="{03D21FE8-EF06-4F10-907C-2A1703607D61}" srcId="{67AB23AD-D88B-442A-A8B9-2F2F4A7AD932}" destId="{DA6F7FAF-0810-4751-8286-C3747D27A73C}" srcOrd="0" destOrd="0" parTransId="{3F7FDF92-4A10-496C-BDAE-18140C248BB5}" sibTransId="{4C89F540-144E-4165-A935-9746A65B1C48}"/>
    <dgm:cxn modelId="{35E13EE7-3A07-49B8-8837-171CDE907890}" srcId="{9716FDFB-463F-4812-AA0F-DCFDC0882F4D}" destId="{2B072A0E-D87C-4A6C-89E9-E7DDACFAB1D1}" srcOrd="0" destOrd="0" parTransId="{B32E6E81-20C4-4269-925A-B0B885DEEC7D}" sibTransId="{9E24DE66-A3E1-471D-91E3-EC6CEA755C56}"/>
    <dgm:cxn modelId="{E7808303-A74A-4631-A057-3BE2E461176F}" type="presOf" srcId="{A72ED580-3B12-4138-AFF5-FECDCA473264}" destId="{62DD62EE-B553-4956-9E2C-EE083ECC9978}" srcOrd="0" destOrd="0" presId="urn:microsoft.com/office/officeart/2005/8/layout/hierarchy2"/>
    <dgm:cxn modelId="{A94FEE25-55DC-4737-9ADB-82B336BD331F}" type="presOf" srcId="{33F2E117-7623-4A8E-B653-840446952E46}" destId="{99A3033D-C12F-44FF-812D-9389BFA1C341}" srcOrd="0" destOrd="0" presId="urn:microsoft.com/office/officeart/2005/8/layout/hierarchy2"/>
    <dgm:cxn modelId="{D4B32567-9008-48FC-A598-0448545696A7}" type="presOf" srcId="{7913288D-C41A-4164-B83C-288BB7426302}" destId="{F2F8D3CF-2CAD-4D5E-86DA-E6020C11BEBA}" srcOrd="0" destOrd="0" presId="urn:microsoft.com/office/officeart/2005/8/layout/hierarchy2"/>
    <dgm:cxn modelId="{E846FF7D-943B-4A4C-8459-CED63DBD1E1B}" type="presOf" srcId="{7A7B4486-8C7E-4F9D-AEEA-9779465CC0E9}" destId="{8E0F19C0-D236-4444-9654-97F78D795673}" srcOrd="0" destOrd="0" presId="urn:microsoft.com/office/officeart/2005/8/layout/hierarchy2"/>
    <dgm:cxn modelId="{FEB0F53D-F225-4453-B8B7-AF833043AF43}" srcId="{9716FDFB-463F-4812-AA0F-DCFDC0882F4D}" destId="{A72ED580-3B12-4138-AFF5-FECDCA473264}" srcOrd="2" destOrd="0" parTransId="{9C4F44BB-44DD-4D45-9B94-1B8B12F37420}" sibTransId="{DC8BDF9B-D9F2-4968-82C4-29D35E165FBC}"/>
    <dgm:cxn modelId="{86E0FFB9-A3D8-422E-9FC8-F0306561F807}" type="presOf" srcId="{25B43EB6-0E77-4641-A18D-5E1E9886BB22}" destId="{F2EBDACD-E3F8-4CD2-9FE0-803CBC14E6EF}" srcOrd="0" destOrd="0" presId="urn:microsoft.com/office/officeart/2005/8/layout/hierarchy2"/>
    <dgm:cxn modelId="{30992A83-2E2C-4658-A1B3-32C50F9ADB42}" type="presOf" srcId="{C3A503E5-47F7-4BB6-89C0-882A1CE59375}" destId="{85491A34-62E8-4095-B850-1E2F6CD0A237}" srcOrd="0" destOrd="0" presId="urn:microsoft.com/office/officeart/2005/8/layout/hierarchy2"/>
    <dgm:cxn modelId="{F9B846AA-77AE-4ECD-8B51-03B9B33F4880}" type="presOf" srcId="{3F24D19B-0B57-407D-AC0A-7ED7F9C8B80D}" destId="{269695A0-D236-42F4-9C83-ADC34B2E7AEF}" srcOrd="1" destOrd="0" presId="urn:microsoft.com/office/officeart/2005/8/layout/hierarchy2"/>
    <dgm:cxn modelId="{9FCD7FDE-0D2F-4A7B-9A30-FA93CCCE4742}" srcId="{9716FDFB-463F-4812-AA0F-DCFDC0882F4D}" destId="{67AB23AD-D88B-442A-A8B9-2F2F4A7AD932}" srcOrd="3" destOrd="0" parTransId="{ABA51C99-1697-4287-AC63-D32EB55C797F}" sibTransId="{ED7E2BE6-A6FE-469D-A7A8-CD008C7A7EAE}"/>
    <dgm:cxn modelId="{0D35DC34-D0B5-4EF6-BEC8-48DE56F719BD}" type="presOf" srcId="{67AB23AD-D88B-442A-A8B9-2F2F4A7AD932}" destId="{43DCF98C-E03F-4760-8B83-6083863642EE}" srcOrd="0" destOrd="0" presId="urn:microsoft.com/office/officeart/2005/8/layout/hierarchy2"/>
    <dgm:cxn modelId="{01481EBF-E8CC-4406-A519-014F6A391589}" srcId="{DA6F7FAF-0810-4751-8286-C3747D27A73C}" destId="{9E25A78C-05D0-4D21-9902-D13BBE7AEC22}" srcOrd="0" destOrd="0" parTransId="{04D7850A-3C2B-4157-8F5B-312EC5DDA155}" sibTransId="{7A4FAE06-72D9-46B2-9F87-D04BE1D2E771}"/>
    <dgm:cxn modelId="{DA2D9066-D322-40F0-A3D7-3BF0DEBD9AE1}" type="presOf" srcId="{04D7850A-3C2B-4157-8F5B-312EC5DDA155}" destId="{E69D3902-DCFD-44DE-A24B-A5321224D0C8}" srcOrd="0" destOrd="0" presId="urn:microsoft.com/office/officeart/2005/8/layout/hierarchy2"/>
    <dgm:cxn modelId="{F0D9E22C-3631-4F5C-BAE3-B7DD99CB92E6}" type="presParOf" srcId="{D2CDF9CD-46DB-44F1-A887-B5E3E105399D}" destId="{44B1D4CE-CCEC-4404-A527-1C2A0C0CAD77}" srcOrd="0" destOrd="0" presId="urn:microsoft.com/office/officeart/2005/8/layout/hierarchy2"/>
    <dgm:cxn modelId="{5B14EB01-B508-44F5-BC5F-6B2B40A99D65}" type="presParOf" srcId="{44B1D4CE-CCEC-4404-A527-1C2A0C0CAD77}" destId="{28A3503F-1416-44D6-BB9B-FFA749E25E99}" srcOrd="0" destOrd="0" presId="urn:microsoft.com/office/officeart/2005/8/layout/hierarchy2"/>
    <dgm:cxn modelId="{15656AC9-1B29-4E6D-B17C-4906B55C364C}" type="presParOf" srcId="{44B1D4CE-CCEC-4404-A527-1C2A0C0CAD77}" destId="{209D7253-7E2B-4A97-93EB-E8609C16B3D9}" srcOrd="1" destOrd="0" presId="urn:microsoft.com/office/officeart/2005/8/layout/hierarchy2"/>
    <dgm:cxn modelId="{ACAF3EAA-0C53-4287-AB48-5133EF431AE0}" type="presParOf" srcId="{209D7253-7E2B-4A97-93EB-E8609C16B3D9}" destId="{8E0F19C0-D236-4444-9654-97F78D795673}" srcOrd="0" destOrd="0" presId="urn:microsoft.com/office/officeart/2005/8/layout/hierarchy2"/>
    <dgm:cxn modelId="{90ED6A76-27B6-4A1F-BBA2-5A76647C74B2}" type="presParOf" srcId="{8E0F19C0-D236-4444-9654-97F78D795673}" destId="{DAE74DC2-5666-411E-BB12-FD5C3E8C0FBA}" srcOrd="0" destOrd="0" presId="urn:microsoft.com/office/officeart/2005/8/layout/hierarchy2"/>
    <dgm:cxn modelId="{DD29D3DD-FBE9-4831-B393-E4E959514FDF}" type="presParOf" srcId="{209D7253-7E2B-4A97-93EB-E8609C16B3D9}" destId="{5DE3A069-94C4-45AE-8A25-9545822AEF46}" srcOrd="1" destOrd="0" presId="urn:microsoft.com/office/officeart/2005/8/layout/hierarchy2"/>
    <dgm:cxn modelId="{F3339E4B-E797-445A-9381-7E0A5283D24F}" type="presParOf" srcId="{5DE3A069-94C4-45AE-8A25-9545822AEF46}" destId="{0EA76972-9B19-49A9-ABF9-3B037A6C17CB}" srcOrd="0" destOrd="0" presId="urn:microsoft.com/office/officeart/2005/8/layout/hierarchy2"/>
    <dgm:cxn modelId="{C35D370F-828C-4D9F-9779-FC342D77429E}" type="presParOf" srcId="{5DE3A069-94C4-45AE-8A25-9545822AEF46}" destId="{6E793E63-3973-439C-B12B-D6F2CDCA6EF5}" srcOrd="1" destOrd="0" presId="urn:microsoft.com/office/officeart/2005/8/layout/hierarchy2"/>
    <dgm:cxn modelId="{853A6247-2EE3-45F5-97F9-9453C714CA3B}" type="presParOf" srcId="{D2CDF9CD-46DB-44F1-A887-B5E3E105399D}" destId="{C275A36A-63B0-4E30-B793-5DBF89CE82D4}" srcOrd="1" destOrd="0" presId="urn:microsoft.com/office/officeart/2005/8/layout/hierarchy2"/>
    <dgm:cxn modelId="{4C945FB0-6641-47B8-A453-18A614BD8630}" type="presParOf" srcId="{C275A36A-63B0-4E30-B793-5DBF89CE82D4}" destId="{3F1725D8-BF4A-4060-847F-AC332B86EE72}" srcOrd="0" destOrd="0" presId="urn:microsoft.com/office/officeart/2005/8/layout/hierarchy2"/>
    <dgm:cxn modelId="{318D9AFA-48F4-4C67-88F6-44439142188B}" type="presParOf" srcId="{C275A36A-63B0-4E30-B793-5DBF89CE82D4}" destId="{055FB8C2-17BE-4575-A6AB-5FEFD6227F7A}" srcOrd="1" destOrd="0" presId="urn:microsoft.com/office/officeart/2005/8/layout/hierarchy2"/>
    <dgm:cxn modelId="{AB580DA1-2CC9-4B5E-934D-920327619CBC}" type="presParOf" srcId="{055FB8C2-17BE-4575-A6AB-5FEFD6227F7A}" destId="{0B467831-2B8F-4F3B-BFC7-1032D5135CDD}" srcOrd="0" destOrd="0" presId="urn:microsoft.com/office/officeart/2005/8/layout/hierarchy2"/>
    <dgm:cxn modelId="{13595D48-121F-443D-9BB8-26388953FF6E}" type="presParOf" srcId="{0B467831-2B8F-4F3B-BFC7-1032D5135CDD}" destId="{269695A0-D236-42F4-9C83-ADC34B2E7AEF}" srcOrd="0" destOrd="0" presId="urn:microsoft.com/office/officeart/2005/8/layout/hierarchy2"/>
    <dgm:cxn modelId="{B6362C66-EF63-4A86-B257-D924A355BEEF}" type="presParOf" srcId="{055FB8C2-17BE-4575-A6AB-5FEFD6227F7A}" destId="{19869B7C-B512-49BD-AC01-03F4ACAF38AE}" srcOrd="1" destOrd="0" presId="urn:microsoft.com/office/officeart/2005/8/layout/hierarchy2"/>
    <dgm:cxn modelId="{EE9C2492-0C19-4F40-9CC6-D286BC2A44B8}" type="presParOf" srcId="{19869B7C-B512-49BD-AC01-03F4ACAF38AE}" destId="{85491A34-62E8-4095-B850-1E2F6CD0A237}" srcOrd="0" destOrd="0" presId="urn:microsoft.com/office/officeart/2005/8/layout/hierarchy2"/>
    <dgm:cxn modelId="{AA63E1ED-CA91-4FBC-864D-49DA68D9BCF9}" type="presParOf" srcId="{19869B7C-B512-49BD-AC01-03F4ACAF38AE}" destId="{D3BC71F0-7946-41F1-998C-BD1FE1E06A3C}" srcOrd="1" destOrd="0" presId="urn:microsoft.com/office/officeart/2005/8/layout/hierarchy2"/>
    <dgm:cxn modelId="{56E8A585-3AF5-4D61-9EC9-8B5D91125C94}" type="presParOf" srcId="{D3BC71F0-7946-41F1-998C-BD1FE1E06A3C}" destId="{99A3033D-C12F-44FF-812D-9389BFA1C341}" srcOrd="0" destOrd="0" presId="urn:microsoft.com/office/officeart/2005/8/layout/hierarchy2"/>
    <dgm:cxn modelId="{BCED1AC3-D57A-4C07-B2A1-0EBFD84B51DD}" type="presParOf" srcId="{99A3033D-C12F-44FF-812D-9389BFA1C341}" destId="{88E11116-39E6-492E-A61A-2D71DDBCE179}" srcOrd="0" destOrd="0" presId="urn:microsoft.com/office/officeart/2005/8/layout/hierarchy2"/>
    <dgm:cxn modelId="{EFC8F8DF-3458-4400-B4D9-6C5825C2FCFA}" type="presParOf" srcId="{D3BC71F0-7946-41F1-998C-BD1FE1E06A3C}" destId="{C1120789-6837-4F33-808C-157B8BDB0F22}" srcOrd="1" destOrd="0" presId="urn:microsoft.com/office/officeart/2005/8/layout/hierarchy2"/>
    <dgm:cxn modelId="{465C5B2F-F69A-411B-AA99-124CEE09A3F8}" type="presParOf" srcId="{C1120789-6837-4F33-808C-157B8BDB0F22}" destId="{F2F8D3CF-2CAD-4D5E-86DA-E6020C11BEBA}" srcOrd="0" destOrd="0" presId="urn:microsoft.com/office/officeart/2005/8/layout/hierarchy2"/>
    <dgm:cxn modelId="{56A97CB2-60CD-4E02-B402-98F42FD31A36}" type="presParOf" srcId="{C1120789-6837-4F33-808C-157B8BDB0F22}" destId="{CE4EFFB3-D777-417A-A0D4-7FBC658B640F}" srcOrd="1" destOrd="0" presId="urn:microsoft.com/office/officeart/2005/8/layout/hierarchy2"/>
    <dgm:cxn modelId="{EE0D8385-F734-4622-BA9A-79CEF59D65D3}" type="presParOf" srcId="{D2CDF9CD-46DB-44F1-A887-B5E3E105399D}" destId="{C04AA7CF-241C-441E-908F-E612953BA5E5}" srcOrd="2" destOrd="0" presId="urn:microsoft.com/office/officeart/2005/8/layout/hierarchy2"/>
    <dgm:cxn modelId="{0501EA1A-1F0D-4901-8494-950BA2AB0B98}" type="presParOf" srcId="{C04AA7CF-241C-441E-908F-E612953BA5E5}" destId="{62DD62EE-B553-4956-9E2C-EE083ECC9978}" srcOrd="0" destOrd="0" presId="urn:microsoft.com/office/officeart/2005/8/layout/hierarchy2"/>
    <dgm:cxn modelId="{010796BD-1995-4E48-8963-843D44A2F845}" type="presParOf" srcId="{C04AA7CF-241C-441E-908F-E612953BA5E5}" destId="{47231F9D-BE5F-44B1-B7E4-A0FBED20CA66}" srcOrd="1" destOrd="0" presId="urn:microsoft.com/office/officeart/2005/8/layout/hierarchy2"/>
    <dgm:cxn modelId="{932632F9-8218-4B59-AF75-6A7FEA419EB8}" type="presParOf" srcId="{47231F9D-BE5F-44B1-B7E4-A0FBED20CA66}" destId="{B97706BB-7547-4897-9AAF-3EE571A551C6}" srcOrd="0" destOrd="0" presId="urn:microsoft.com/office/officeart/2005/8/layout/hierarchy2"/>
    <dgm:cxn modelId="{31D80017-7E9C-4F96-BC79-3258341F0332}" type="presParOf" srcId="{B97706BB-7547-4897-9AAF-3EE571A551C6}" destId="{50FFC7B2-453B-4E11-BB02-07E4142FBDCF}" srcOrd="0" destOrd="0" presId="urn:microsoft.com/office/officeart/2005/8/layout/hierarchy2"/>
    <dgm:cxn modelId="{DB22777D-9662-4576-BCAE-F6510978266A}" type="presParOf" srcId="{47231F9D-BE5F-44B1-B7E4-A0FBED20CA66}" destId="{A47F0178-7FAD-41E2-961C-B0DA16376243}" srcOrd="1" destOrd="0" presId="urn:microsoft.com/office/officeart/2005/8/layout/hierarchy2"/>
    <dgm:cxn modelId="{21913A82-D74C-4AEC-95FD-02BB97F45A9B}" type="presParOf" srcId="{A47F0178-7FAD-41E2-961C-B0DA16376243}" destId="{F2EBDACD-E3F8-4CD2-9FE0-803CBC14E6EF}" srcOrd="0" destOrd="0" presId="urn:microsoft.com/office/officeart/2005/8/layout/hierarchy2"/>
    <dgm:cxn modelId="{4DE287CB-F26D-46C4-A9F9-3507BAD7AFBD}" type="presParOf" srcId="{A47F0178-7FAD-41E2-961C-B0DA16376243}" destId="{324E38AC-BDDE-4160-A753-237703A38BC5}" srcOrd="1" destOrd="0" presId="urn:microsoft.com/office/officeart/2005/8/layout/hierarchy2"/>
    <dgm:cxn modelId="{08B25DE8-D322-44A4-A097-F72ACDF9623B}" type="presParOf" srcId="{D2CDF9CD-46DB-44F1-A887-B5E3E105399D}" destId="{34E115E1-0FB2-4EBA-AB2B-BF834BE173DE}" srcOrd="3" destOrd="0" presId="urn:microsoft.com/office/officeart/2005/8/layout/hierarchy2"/>
    <dgm:cxn modelId="{BBA49034-7C9E-4D2A-B20A-40EF8D6FC5F7}" type="presParOf" srcId="{34E115E1-0FB2-4EBA-AB2B-BF834BE173DE}" destId="{43DCF98C-E03F-4760-8B83-6083863642EE}" srcOrd="0" destOrd="0" presId="urn:microsoft.com/office/officeart/2005/8/layout/hierarchy2"/>
    <dgm:cxn modelId="{0634F082-C4F3-4CC0-A465-D97007E42027}" type="presParOf" srcId="{34E115E1-0FB2-4EBA-AB2B-BF834BE173DE}" destId="{6B84232B-6D0A-40F0-A2DB-A37D24394CEB}" srcOrd="1" destOrd="0" presId="urn:microsoft.com/office/officeart/2005/8/layout/hierarchy2"/>
    <dgm:cxn modelId="{FD500642-8364-4B55-8652-6250AFE3766A}" type="presParOf" srcId="{6B84232B-6D0A-40F0-A2DB-A37D24394CEB}" destId="{EB7FE74B-09E5-400D-A0B2-E154AC7F53D7}" srcOrd="0" destOrd="0" presId="urn:microsoft.com/office/officeart/2005/8/layout/hierarchy2"/>
    <dgm:cxn modelId="{E62A816E-7358-4078-B058-1268279FD924}" type="presParOf" srcId="{EB7FE74B-09E5-400D-A0B2-E154AC7F53D7}" destId="{6434F0FE-E537-4C9F-A080-152360CE22F7}" srcOrd="0" destOrd="0" presId="urn:microsoft.com/office/officeart/2005/8/layout/hierarchy2"/>
    <dgm:cxn modelId="{D070275A-2DD1-4C28-9C4C-778D06B3C49F}" type="presParOf" srcId="{6B84232B-6D0A-40F0-A2DB-A37D24394CEB}" destId="{83292A3F-0767-4B4A-ACFB-B7E4CD96C444}" srcOrd="1" destOrd="0" presId="urn:microsoft.com/office/officeart/2005/8/layout/hierarchy2"/>
    <dgm:cxn modelId="{867F3648-6311-4CFB-84CB-24E92A739EE2}" type="presParOf" srcId="{83292A3F-0767-4B4A-ACFB-B7E4CD96C444}" destId="{C286189B-33AA-46D1-A362-5B73A65B5481}" srcOrd="0" destOrd="0" presId="urn:microsoft.com/office/officeart/2005/8/layout/hierarchy2"/>
    <dgm:cxn modelId="{31A4FBDC-3B48-4578-A49C-CC8607141924}" type="presParOf" srcId="{83292A3F-0767-4B4A-ACFB-B7E4CD96C444}" destId="{41F3525A-A04A-466F-9B18-BD6118B69FF9}" srcOrd="1" destOrd="0" presId="urn:microsoft.com/office/officeart/2005/8/layout/hierarchy2"/>
    <dgm:cxn modelId="{49588AC2-9FCB-4906-85DB-3743CA186CC5}" type="presParOf" srcId="{41F3525A-A04A-466F-9B18-BD6118B69FF9}" destId="{E69D3902-DCFD-44DE-A24B-A5321224D0C8}" srcOrd="0" destOrd="0" presId="urn:microsoft.com/office/officeart/2005/8/layout/hierarchy2"/>
    <dgm:cxn modelId="{DDB6F9E9-A4AB-4373-8E38-F5C8DF3B17A1}" type="presParOf" srcId="{E69D3902-DCFD-44DE-A24B-A5321224D0C8}" destId="{16EDAB48-4C32-4F00-8FA5-F2B2235DF209}" srcOrd="0" destOrd="0" presId="urn:microsoft.com/office/officeart/2005/8/layout/hierarchy2"/>
    <dgm:cxn modelId="{074F3E11-D368-4BE2-BE21-305ACBA90DF5}" type="presParOf" srcId="{41F3525A-A04A-466F-9B18-BD6118B69FF9}" destId="{41AA7CA9-BFAE-4A20-82FF-0163BEA5648F}" srcOrd="1" destOrd="0" presId="urn:microsoft.com/office/officeart/2005/8/layout/hierarchy2"/>
    <dgm:cxn modelId="{A07A0CAC-CDFD-4EC1-B679-61B2EE99538E}" type="presParOf" srcId="{41AA7CA9-BFAE-4A20-82FF-0163BEA5648F}" destId="{401728DD-321D-4ECA-8C03-9B3749D42938}" srcOrd="0" destOrd="0" presId="urn:microsoft.com/office/officeart/2005/8/layout/hierarchy2"/>
    <dgm:cxn modelId="{98667BC9-DDB8-4E82-BD37-BA6ABDC0FCBF}" type="presParOf" srcId="{41AA7CA9-BFAE-4A20-82FF-0163BEA5648F}" destId="{387EFF43-7E33-437D-B6C2-C49653D8E6D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志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zh-TW" altLang="en-US" sz="3200" dirty="0" smtClean="0"/>
            <a:t>氣之帥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體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zh-TW" altLang="en-US" sz="3200" dirty="0" smtClean="0"/>
            <a:t>形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17779D6E-4B0F-4313-BA91-85D0DA1EC7A5}">
      <dgm:prSet phldrT="[文字]" custT="1"/>
      <dgm:spPr/>
      <dgm:t>
        <a:bodyPr/>
        <a:lstStyle/>
        <a:p>
          <a:r>
            <a:rPr lang="zh-TW" altLang="en-US" sz="3200" dirty="0" smtClean="0"/>
            <a:t>氣</a:t>
          </a:r>
          <a:endParaRPr lang="zh-TW" altLang="en-US" sz="3200" dirty="0"/>
        </a:p>
      </dgm:t>
    </dgm:pt>
    <dgm:pt modelId="{75E427A2-EF12-4B53-8801-C4B7854001B3}" type="par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48E3363B-665F-4D02-A4C0-16B0E9F0FFA2}" type="sib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CD25A5C6-A14A-426F-9F5A-47A27100F71B}">
      <dgm:prSet phldrT="[文字]" custT="1"/>
      <dgm:spPr/>
      <dgm:t>
        <a:bodyPr/>
        <a:lstStyle/>
        <a:p>
          <a:r>
            <a:rPr lang="zh-TW" altLang="en-US" sz="3200" dirty="0" smtClean="0"/>
            <a:t>體之充</a:t>
          </a:r>
          <a:endParaRPr lang="zh-TW" altLang="en-US" sz="3200" dirty="0"/>
        </a:p>
      </dgm:t>
    </dgm:pt>
    <dgm:pt modelId="{B200CB95-CF2C-4434-9243-94E46A3A901B}" type="par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AAF0F87-C342-4B6B-A1C5-559C88409759}" type="sib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35E651D-EA7E-4CB9-AACB-7762CE173AA1}">
      <dgm:prSet phldrT="[文字]" custT="1"/>
      <dgm:spPr/>
      <dgm:t>
        <a:bodyPr/>
        <a:lstStyle/>
        <a:p>
          <a:r>
            <a:rPr lang="zh-TW" altLang="en-US" sz="3200" dirty="0" smtClean="0"/>
            <a:t>心</a:t>
          </a:r>
          <a:endParaRPr lang="zh-TW" altLang="en-US" sz="3200" dirty="0"/>
        </a:p>
      </dgm:t>
    </dgm:pt>
    <dgm:pt modelId="{881B63BF-79F8-49EE-99B5-D34EDFFE869F}" type="parTrans" cxnId="{70A5A857-7581-4BB7-962D-C620DCCACAED}">
      <dgm:prSet/>
      <dgm:spPr/>
    </dgm:pt>
    <dgm:pt modelId="{818FA900-7CC3-4675-A883-0418B37FFE40}" type="sibTrans" cxnId="{70A5A857-7581-4BB7-962D-C620DCCACAED}">
      <dgm:prSet/>
      <dgm:spPr/>
    </dgm:pt>
    <dgm:pt modelId="{279AE912-5923-456B-84D3-7D3D4E9865CF}">
      <dgm:prSet phldrT="[文字]" custT="1"/>
      <dgm:spPr/>
      <dgm:t>
        <a:bodyPr/>
        <a:lstStyle/>
        <a:p>
          <a:r>
            <a:rPr lang="zh-TW" altLang="en-US" sz="3200" dirty="0" smtClean="0"/>
            <a:t>君</a:t>
          </a:r>
          <a:endParaRPr lang="zh-TW" altLang="en-US" sz="3200" dirty="0"/>
        </a:p>
      </dgm:t>
    </dgm:pt>
    <dgm:pt modelId="{F70715D2-C6D9-4999-A368-373029B86360}" type="parTrans" cxnId="{398EF037-F26E-4FD2-8207-E1FA66D5E74B}">
      <dgm:prSet/>
      <dgm:spPr/>
    </dgm:pt>
    <dgm:pt modelId="{10F95831-4BE3-465B-8A17-F61541DED924}" type="sibTrans" cxnId="{398EF037-F26E-4FD2-8207-E1FA66D5E74B}">
      <dgm:prSet/>
      <dgm:spPr/>
    </dgm:pt>
    <dgm:pt modelId="{97204CD7-A63B-4346-8A66-BE2CFFB6A437}">
      <dgm:prSet phldrT="[文字]" custT="1"/>
      <dgm:spPr/>
      <dgm:t>
        <a:bodyPr/>
        <a:lstStyle/>
        <a:p>
          <a:r>
            <a:rPr lang="zh-TW" altLang="en-US" sz="3200" dirty="0" smtClean="0"/>
            <a:t>將帥</a:t>
          </a:r>
          <a:endParaRPr lang="zh-TW" altLang="en-US" sz="3200" dirty="0"/>
        </a:p>
      </dgm:t>
    </dgm:pt>
    <dgm:pt modelId="{D2FD8FFF-17B8-4D60-A876-964C582F62AD}" type="parTrans" cxnId="{1460580A-B01A-4C8F-9231-5AD43CEF1EE9}">
      <dgm:prSet/>
      <dgm:spPr/>
    </dgm:pt>
    <dgm:pt modelId="{14919E75-F2B8-4853-87A8-89232B2BB021}" type="sibTrans" cxnId="{1460580A-B01A-4C8F-9231-5AD43CEF1EE9}">
      <dgm:prSet/>
      <dgm:spPr/>
    </dgm:pt>
    <dgm:pt modelId="{B2E6F34E-89F5-40D6-BBAF-541D98B440F7}">
      <dgm:prSet phldrT="[文字]" custT="1"/>
      <dgm:spPr/>
      <dgm:t>
        <a:bodyPr/>
        <a:lstStyle/>
        <a:p>
          <a:r>
            <a:rPr lang="zh-TW" altLang="en-US" sz="3200" dirty="0" smtClean="0"/>
            <a:t>眾卒</a:t>
          </a:r>
          <a:endParaRPr lang="zh-TW" altLang="en-US" sz="3200" dirty="0"/>
        </a:p>
      </dgm:t>
    </dgm:pt>
    <dgm:pt modelId="{FB291412-8032-46AA-9874-2D23EF736DE9}" type="parTrans" cxnId="{EF0005B5-7DBE-4DD6-8509-F4EE38178FFE}">
      <dgm:prSet/>
      <dgm:spPr/>
    </dgm:pt>
    <dgm:pt modelId="{909C87EC-669E-4795-8227-8C3CBB74D9B1}" type="sibTrans" cxnId="{EF0005B5-7DBE-4DD6-8509-F4EE38178FFE}">
      <dgm:prSet/>
      <dgm:spPr/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4090B144-5028-4F17-B0DD-EFE2A04D6B3B}" type="pres">
      <dgm:prSet presAssocID="{A35E651D-EA7E-4CB9-AACB-7762CE173AA1}" presName="composite" presStyleCnt="0"/>
      <dgm:spPr/>
    </dgm:pt>
    <dgm:pt modelId="{9DA4A008-EFCE-46CB-9F43-A43F111B67FE}" type="pres">
      <dgm:prSet presAssocID="{A35E651D-EA7E-4CB9-AACB-7762CE173AA1}" presName="bentUpArrow1" presStyleLbl="alignImgPlace1" presStyleIdx="0" presStyleCnt="3"/>
      <dgm:spPr/>
    </dgm:pt>
    <dgm:pt modelId="{E32724F6-B524-481D-8D4A-26DB712AD839}" type="pres">
      <dgm:prSet presAssocID="{A35E651D-EA7E-4CB9-AACB-7762CE173AA1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1E7D93E-707B-4803-A9FF-53E5959C202B}" type="pres">
      <dgm:prSet presAssocID="{A35E651D-EA7E-4CB9-AACB-7762CE173AA1}" presName="ChildText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3C3C890-E3A5-4CC4-83DF-9B4A5D61C6D4}" type="pres">
      <dgm:prSet presAssocID="{818FA900-7CC3-4675-A883-0418B37FFE40}" presName="sibTrans" presStyleCnt="0"/>
      <dgm:spPr/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1" presStyleCnt="3"/>
      <dgm:spPr/>
    </dgm:pt>
    <dgm:pt modelId="{54ED7851-1B76-46ED-B001-1C6B692104CF}" type="pres">
      <dgm:prSet presAssocID="{3A6CAB11-6197-4213-8AF2-55AD7C688699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1" presStyleCnt="4" custScaleX="14167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4F60B201-AAAE-4175-9814-4AE21726D789}" type="pres">
      <dgm:prSet presAssocID="{17779D6E-4B0F-4313-BA91-85D0DA1EC7A5}" presName="composite" presStyleCnt="0"/>
      <dgm:spPr/>
    </dgm:pt>
    <dgm:pt modelId="{AD9BDEDE-B11D-4B44-8F45-53C3C12138C1}" type="pres">
      <dgm:prSet presAssocID="{17779D6E-4B0F-4313-BA91-85D0DA1EC7A5}" presName="bentUpArrow1" presStyleLbl="alignImgPlace1" presStyleIdx="2" presStyleCnt="3"/>
      <dgm:spPr/>
    </dgm:pt>
    <dgm:pt modelId="{BE723E73-4E82-4EE4-A336-CF2AD106B628}" type="pres">
      <dgm:prSet presAssocID="{17779D6E-4B0F-4313-BA91-85D0DA1EC7A5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5DA5F1-5EA7-4354-B687-AE933DDF03E0}" type="pres">
      <dgm:prSet presAssocID="{17779D6E-4B0F-4313-BA91-85D0DA1EC7A5}" presName="ChildText" presStyleLbl="revTx" presStyleIdx="2" presStyleCnt="4" custScaleX="1473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2D77C6-7768-4CE0-BF61-060AD56F3C5F}" type="pres">
      <dgm:prSet presAssocID="{48E3363B-665F-4D02-A4C0-16B0E9F0FFA2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67EB0CB8-2E7E-47E1-80B9-83A326194988}" type="pres">
      <dgm:prSet presAssocID="{4F585A11-D5C3-493E-98DD-9977C5907E96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509F6B9-704B-4C99-9156-A72B9C461569}" type="pres">
      <dgm:prSet presAssocID="{4F585A11-D5C3-493E-98DD-9977C5907E96}" presName="FinalChild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8C2201E-537F-4065-80A6-02F079C03AD4}" srcId="{2A3EA7BC-4A8C-442A-A38E-A13BA2D368AA}" destId="{3A6CAB11-6197-4213-8AF2-55AD7C688699}" srcOrd="1" destOrd="0" parTransId="{78D8711A-1712-4F70-B70F-B9D0C121B17A}" sibTransId="{3F188508-E1B9-441A-83A7-7903D8BC409E}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7970B9BF-4213-4ECA-95D7-82D0D0943089}" type="presOf" srcId="{97204CD7-A63B-4346-8A66-BE2CFFB6A437}" destId="{F6B1BF36-E7FD-4725-A873-D230B4AA6EC0}" srcOrd="0" destOrd="1" presId="urn:microsoft.com/office/officeart/2005/8/layout/StepDownProcess"/>
    <dgm:cxn modelId="{70A5A857-7581-4BB7-962D-C620DCCACAED}" srcId="{2A3EA7BC-4A8C-442A-A38E-A13BA2D368AA}" destId="{A35E651D-EA7E-4CB9-AACB-7762CE173AA1}" srcOrd="0" destOrd="0" parTransId="{881B63BF-79F8-49EE-99B5-D34EDFFE869F}" sibTransId="{818FA900-7CC3-4675-A883-0418B37FFE40}"/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5AA0AB71-DC95-412C-844D-13FF0FEDBFE3}" srcId="{17779D6E-4B0F-4313-BA91-85D0DA1EC7A5}" destId="{CD25A5C6-A14A-426F-9F5A-47A27100F71B}" srcOrd="0" destOrd="0" parTransId="{B200CB95-CF2C-4434-9243-94E46A3A901B}" sibTransId="{AAAF0F87-C342-4B6B-A1C5-559C88409759}"/>
    <dgm:cxn modelId="{D5379424-D022-4489-8237-37C2857D3214}" type="presOf" srcId="{B2E6F34E-89F5-40D6-BBAF-541D98B440F7}" destId="{645DA5F1-5EA7-4354-B687-AE933DDF03E0}" srcOrd="0" destOrd="1" presId="urn:microsoft.com/office/officeart/2005/8/layout/StepDownProcess"/>
    <dgm:cxn modelId="{3F0FE64D-6E7E-468B-9B40-449BDA432D47}" srcId="{2A3EA7BC-4A8C-442A-A38E-A13BA2D368AA}" destId="{4F585A11-D5C3-493E-98DD-9977C5907E96}" srcOrd="3" destOrd="0" parTransId="{ACC47696-7A21-4C86-874E-3238754DDF52}" sibTransId="{CF8946EC-FDDF-4A9D-8CA2-B819A99FB41A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8CB2D575-EAE7-42B9-B680-07F0C50DF3DD}" type="presOf" srcId="{F9BA3A78-269E-4336-A184-D99189CCE38D}" destId="{6509F6B9-704B-4C99-9156-A72B9C461569}" srcOrd="0" destOrd="0" presId="urn:microsoft.com/office/officeart/2005/8/layout/StepDownProcess"/>
    <dgm:cxn modelId="{61612D91-6105-4520-B3A0-5A402BF3C0FE}" srcId="{2A3EA7BC-4A8C-442A-A38E-A13BA2D368AA}" destId="{17779D6E-4B0F-4313-BA91-85D0DA1EC7A5}" srcOrd="2" destOrd="0" parTransId="{75E427A2-EF12-4B53-8801-C4B7854001B3}" sibTransId="{48E3363B-665F-4D02-A4C0-16B0E9F0FFA2}"/>
    <dgm:cxn modelId="{398EF037-F26E-4FD2-8207-E1FA66D5E74B}" srcId="{A35E651D-EA7E-4CB9-AACB-7762CE173AA1}" destId="{279AE912-5923-456B-84D3-7D3D4E9865CF}" srcOrd="0" destOrd="0" parTransId="{F70715D2-C6D9-4999-A368-373029B86360}" sibTransId="{10F95831-4BE3-465B-8A17-F61541DED924}"/>
    <dgm:cxn modelId="{3CF9BD7A-7E91-4819-961E-6082DF670510}" type="presOf" srcId="{279AE912-5923-456B-84D3-7D3D4E9865CF}" destId="{61E7D93E-707B-4803-A9FF-53E5959C202B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B4563D52-D6F6-4BDE-B202-A8AE67FDF146}" type="presOf" srcId="{A35E651D-EA7E-4CB9-AACB-7762CE173AA1}" destId="{E32724F6-B524-481D-8D4A-26DB712AD839}" srcOrd="0" destOrd="0" presId="urn:microsoft.com/office/officeart/2005/8/layout/StepDownProcess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EF0005B5-7DBE-4DD6-8509-F4EE38178FFE}" srcId="{17779D6E-4B0F-4313-BA91-85D0DA1EC7A5}" destId="{B2E6F34E-89F5-40D6-BBAF-541D98B440F7}" srcOrd="1" destOrd="0" parTransId="{FB291412-8032-46AA-9874-2D23EF736DE9}" sibTransId="{909C87EC-669E-4795-8227-8C3CBB74D9B1}"/>
    <dgm:cxn modelId="{1460580A-B01A-4C8F-9231-5AD43CEF1EE9}" srcId="{3A6CAB11-6197-4213-8AF2-55AD7C688699}" destId="{97204CD7-A63B-4346-8A66-BE2CFFB6A437}" srcOrd="1" destOrd="0" parTransId="{D2FD8FFF-17B8-4D60-A876-964C582F62AD}" sibTransId="{14919E75-F2B8-4853-87A8-89232B2BB021}"/>
    <dgm:cxn modelId="{BCA610B9-FD6E-43BA-AC8D-D467244B6773}" type="presOf" srcId="{17779D6E-4B0F-4313-BA91-85D0DA1EC7A5}" destId="{BE723E73-4E82-4EE4-A336-CF2AD106B628}" srcOrd="0" destOrd="0" presId="urn:microsoft.com/office/officeart/2005/8/layout/StepDownProcess"/>
    <dgm:cxn modelId="{50248A1F-4E49-43F2-B81B-FBDBD90E7EE7}" type="presOf" srcId="{CD25A5C6-A14A-426F-9F5A-47A27100F71B}" destId="{645DA5F1-5EA7-4354-B687-AE933DDF03E0}" srcOrd="0" destOrd="0" presId="urn:microsoft.com/office/officeart/2005/8/layout/StepDownProcess"/>
    <dgm:cxn modelId="{7AE31BB8-42C9-47B3-9ECC-2F59C349501C}" type="presParOf" srcId="{8F2D152C-B473-4253-81A2-4432765065A9}" destId="{4090B144-5028-4F17-B0DD-EFE2A04D6B3B}" srcOrd="0" destOrd="0" presId="urn:microsoft.com/office/officeart/2005/8/layout/StepDownProcess"/>
    <dgm:cxn modelId="{197E40A1-C3D4-442F-8691-A56535C3E7A6}" type="presParOf" srcId="{4090B144-5028-4F17-B0DD-EFE2A04D6B3B}" destId="{9DA4A008-EFCE-46CB-9F43-A43F111B67FE}" srcOrd="0" destOrd="0" presId="urn:microsoft.com/office/officeart/2005/8/layout/StepDownProcess"/>
    <dgm:cxn modelId="{61EE707C-68FD-4AEC-8A2C-F083FD88081F}" type="presParOf" srcId="{4090B144-5028-4F17-B0DD-EFE2A04D6B3B}" destId="{E32724F6-B524-481D-8D4A-26DB712AD839}" srcOrd="1" destOrd="0" presId="urn:microsoft.com/office/officeart/2005/8/layout/StepDownProcess"/>
    <dgm:cxn modelId="{4193C989-72B5-406C-A946-1EABF09D0899}" type="presParOf" srcId="{4090B144-5028-4F17-B0DD-EFE2A04D6B3B}" destId="{61E7D93E-707B-4803-A9FF-53E5959C202B}" srcOrd="2" destOrd="0" presId="urn:microsoft.com/office/officeart/2005/8/layout/StepDownProcess"/>
    <dgm:cxn modelId="{EE5D2C5E-05DA-407D-AFD3-DE208AB22537}" type="presParOf" srcId="{8F2D152C-B473-4253-81A2-4432765065A9}" destId="{D3C3C890-E3A5-4CC4-83DF-9B4A5D61C6D4}" srcOrd="1" destOrd="0" presId="urn:microsoft.com/office/officeart/2005/8/layout/StepDownProcess"/>
    <dgm:cxn modelId="{56B47267-6F5C-4450-8849-B7967FA6C41B}" type="presParOf" srcId="{8F2D152C-B473-4253-81A2-4432765065A9}" destId="{1C282312-5FD2-4261-A77A-246722263BEA}" srcOrd="2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3" destOrd="0" presId="urn:microsoft.com/office/officeart/2005/8/layout/StepDownProcess"/>
    <dgm:cxn modelId="{8B0B4B27-41E4-4D36-8AF5-4118B8920FA1}" type="presParOf" srcId="{8F2D152C-B473-4253-81A2-4432765065A9}" destId="{4F60B201-AAAE-4175-9814-4AE21726D789}" srcOrd="4" destOrd="0" presId="urn:microsoft.com/office/officeart/2005/8/layout/StepDownProcess"/>
    <dgm:cxn modelId="{20944226-E64B-489C-A2CB-BD9CDCCAF364}" type="presParOf" srcId="{4F60B201-AAAE-4175-9814-4AE21726D789}" destId="{AD9BDEDE-B11D-4B44-8F45-53C3C12138C1}" srcOrd="0" destOrd="0" presId="urn:microsoft.com/office/officeart/2005/8/layout/StepDownProcess"/>
    <dgm:cxn modelId="{55C2BF48-589C-48D3-BE05-B0505DA628A6}" type="presParOf" srcId="{4F60B201-AAAE-4175-9814-4AE21726D789}" destId="{BE723E73-4E82-4EE4-A336-CF2AD106B628}" srcOrd="1" destOrd="0" presId="urn:microsoft.com/office/officeart/2005/8/layout/StepDownProcess"/>
    <dgm:cxn modelId="{78B48286-FF9A-46EB-9A69-FD617ACE476B}" type="presParOf" srcId="{4F60B201-AAAE-4175-9814-4AE21726D789}" destId="{645DA5F1-5EA7-4354-B687-AE933DDF03E0}" srcOrd="2" destOrd="0" presId="urn:microsoft.com/office/officeart/2005/8/layout/StepDownProcess"/>
    <dgm:cxn modelId="{6DD0CCAD-8118-4EFA-9D79-9599FB900E9F}" type="presParOf" srcId="{8F2D152C-B473-4253-81A2-4432765065A9}" destId="{4B2D77C6-7768-4CE0-BF61-060AD56F3C5F}" srcOrd="5" destOrd="0" presId="urn:microsoft.com/office/officeart/2005/8/layout/StepDownProcess"/>
    <dgm:cxn modelId="{3B5DCCD9-2FEC-41A8-874D-91D9661AB4DD}" type="presParOf" srcId="{8F2D152C-B473-4253-81A2-4432765065A9}" destId="{B1C8F14A-95D6-49D8-A7F8-8190AE76D175}" srcOrd="6" destOrd="0" presId="urn:microsoft.com/office/officeart/2005/8/layout/StepDownProcess"/>
    <dgm:cxn modelId="{F9079398-597C-40F8-AF98-6B98E0B6DD0C}" type="presParOf" srcId="{B1C8F14A-95D6-49D8-A7F8-8190AE76D175}" destId="{67EB0CB8-2E7E-47E1-80B9-83A326194988}" srcOrd="0" destOrd="0" presId="urn:microsoft.com/office/officeart/2005/8/layout/StepDownProcess"/>
    <dgm:cxn modelId="{960B6BFD-5C2F-4DA2-ACA9-DF8617A41ECA}" type="presParOf" srcId="{B1C8F14A-95D6-49D8-A7F8-8190AE76D175}" destId="{6509F6B9-704B-4C99-9156-A72B9C461569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EE986D-E778-4152-B37E-771CEDEEA87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3B973C0-9F68-426C-A124-1DC114686786}">
      <dgm:prSet phldrT="[文字]" custT="1"/>
      <dgm:spPr/>
      <dgm:t>
        <a:bodyPr/>
        <a:lstStyle/>
        <a:p>
          <a:r>
            <a:rPr lang="zh-TW" altLang="en-US" sz="3200" dirty="0" smtClean="0"/>
            <a:t>其為氣也</a:t>
          </a:r>
          <a:endParaRPr lang="zh-TW" altLang="en-US" sz="3200" dirty="0"/>
        </a:p>
      </dgm:t>
    </dgm:pt>
    <dgm:pt modelId="{738E3F3D-D346-437F-9256-A4F0BF33DD94}" type="parTrans" cxnId="{91C365ED-A05B-4C6B-A5CA-DABFE9BDA407}">
      <dgm:prSet/>
      <dgm:spPr/>
      <dgm:t>
        <a:bodyPr/>
        <a:lstStyle/>
        <a:p>
          <a:endParaRPr lang="zh-TW" altLang="en-US"/>
        </a:p>
      </dgm:t>
    </dgm:pt>
    <dgm:pt modelId="{503765EF-4268-4554-B899-ABCB4CC7D7AA}" type="sibTrans" cxnId="{91C365ED-A05B-4C6B-A5CA-DABFE9BDA407}">
      <dgm:prSet/>
      <dgm:spPr/>
      <dgm:t>
        <a:bodyPr/>
        <a:lstStyle/>
        <a:p>
          <a:endParaRPr lang="zh-TW" altLang="en-US"/>
        </a:p>
      </dgm:t>
    </dgm:pt>
    <dgm:pt modelId="{86C259C6-275F-4EF3-8DA7-6E1F2F190D05}">
      <dgm:prSet phldrT="[文字]" custT="1"/>
      <dgm:spPr/>
      <dgm:t>
        <a:bodyPr/>
        <a:lstStyle/>
        <a:p>
          <a:r>
            <a:rPr lang="zh-TW" altLang="en-US" sz="3200" dirty="0" smtClean="0"/>
            <a:t>至大至剛</a:t>
          </a:r>
          <a:endParaRPr lang="zh-TW" altLang="en-US" sz="3200" dirty="0"/>
        </a:p>
      </dgm:t>
    </dgm:pt>
    <dgm:pt modelId="{90E90FE2-90B8-4654-BCE0-D8B33BBB2330}" type="parTrans" cxnId="{46E4610D-D78B-4876-B80B-138DB7B8D04A}">
      <dgm:prSet/>
      <dgm:spPr/>
      <dgm:t>
        <a:bodyPr/>
        <a:lstStyle/>
        <a:p>
          <a:endParaRPr lang="zh-TW" altLang="en-US"/>
        </a:p>
      </dgm:t>
    </dgm:pt>
    <dgm:pt modelId="{82404ECA-C314-4707-AF95-0136E9F08A3A}" type="sibTrans" cxnId="{46E4610D-D78B-4876-B80B-138DB7B8D04A}">
      <dgm:prSet/>
      <dgm:spPr/>
      <dgm:t>
        <a:bodyPr/>
        <a:lstStyle/>
        <a:p>
          <a:endParaRPr lang="zh-TW" altLang="en-US"/>
        </a:p>
      </dgm:t>
    </dgm:pt>
    <dgm:pt modelId="{DFDEC27C-01A3-49FD-9A93-F437CB5473EC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/>
            <a:t>以直養而無害</a:t>
          </a:r>
          <a:endParaRPr lang="en-US" altLang="zh-TW" sz="3200" dirty="0" smtClean="0"/>
        </a:p>
        <a:p>
          <a:pPr>
            <a:lnSpc>
              <a:spcPts val="2800"/>
            </a:lnSpc>
          </a:pPr>
          <a:r>
            <a:rPr lang="zh-TW" altLang="en-US" sz="3200" dirty="0" smtClean="0"/>
            <a:t>則塞于天地之間</a:t>
          </a:r>
          <a:endParaRPr lang="zh-TW" altLang="en-US" sz="3200" dirty="0"/>
        </a:p>
      </dgm:t>
    </dgm:pt>
    <dgm:pt modelId="{599A7834-B06C-4BCB-993C-464B38AFB3B6}" type="parTrans" cxnId="{5AD25B5F-555C-4A29-8852-B05C71D3643C}">
      <dgm:prSet/>
      <dgm:spPr/>
      <dgm:t>
        <a:bodyPr/>
        <a:lstStyle/>
        <a:p>
          <a:endParaRPr lang="zh-TW" altLang="en-US"/>
        </a:p>
      </dgm:t>
    </dgm:pt>
    <dgm:pt modelId="{96209B13-28BC-4E20-A846-6A27B3FC2F40}" type="sibTrans" cxnId="{5AD25B5F-555C-4A29-8852-B05C71D3643C}">
      <dgm:prSet/>
      <dgm:spPr/>
      <dgm:t>
        <a:bodyPr/>
        <a:lstStyle/>
        <a:p>
          <a:endParaRPr lang="zh-TW" altLang="en-US"/>
        </a:p>
      </dgm:t>
    </dgm:pt>
    <dgm:pt modelId="{A5AB51DB-28BE-4D08-B0C9-5B8018646DCA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/>
            <a:t>配義與道</a:t>
          </a:r>
          <a:endParaRPr lang="en-US" altLang="zh-TW" sz="3200" dirty="0" smtClean="0"/>
        </a:p>
        <a:p>
          <a:pPr>
            <a:lnSpc>
              <a:spcPts val="2800"/>
            </a:lnSpc>
          </a:pPr>
          <a:r>
            <a:rPr lang="zh-TW" altLang="en-US" sz="3200" dirty="0" smtClean="0"/>
            <a:t>無是餒也</a:t>
          </a:r>
          <a:endParaRPr lang="zh-TW" altLang="en-US" sz="3200" dirty="0"/>
        </a:p>
      </dgm:t>
    </dgm:pt>
    <dgm:pt modelId="{A66C2F9A-02DC-4B85-8BCC-2D5CF6B6E71C}" type="parTrans" cxnId="{77B83180-D388-4E19-9890-7C848880B8BF}">
      <dgm:prSet/>
      <dgm:spPr/>
      <dgm:t>
        <a:bodyPr/>
        <a:lstStyle/>
        <a:p>
          <a:endParaRPr lang="zh-TW" altLang="en-US"/>
        </a:p>
      </dgm:t>
    </dgm:pt>
    <dgm:pt modelId="{4F0F3323-7A54-4E76-99BA-E081EDD0030D}" type="sibTrans" cxnId="{77B83180-D388-4E19-9890-7C848880B8BF}">
      <dgm:prSet/>
      <dgm:spPr/>
      <dgm:t>
        <a:bodyPr/>
        <a:lstStyle/>
        <a:p>
          <a:endParaRPr lang="zh-TW" altLang="en-US"/>
        </a:p>
      </dgm:t>
    </dgm:pt>
    <dgm:pt modelId="{30608537-7A00-4313-9991-6F3F240F6AA5}">
      <dgm:prSet phldrT="[文字]" custT="1"/>
      <dgm:spPr/>
      <dgm:t>
        <a:bodyPr/>
        <a:lstStyle/>
        <a:p>
          <a:pPr>
            <a:lnSpc>
              <a:spcPct val="90000"/>
            </a:lnSpc>
          </a:pPr>
          <a:r>
            <a:rPr lang="zh-TW" altLang="en-US" sz="3200" dirty="0" smtClean="0"/>
            <a:t>是集義所生者</a:t>
          </a:r>
          <a:endParaRPr lang="en-US" altLang="zh-TW" sz="3200" dirty="0" smtClean="0"/>
        </a:p>
        <a:p>
          <a:pPr>
            <a:lnSpc>
              <a:spcPts val="2800"/>
            </a:lnSpc>
          </a:pPr>
          <a:r>
            <a:rPr lang="zh-TW" altLang="en-US" sz="3200" dirty="0" smtClean="0"/>
            <a:t>非義襲而取之也</a:t>
          </a:r>
          <a:endParaRPr lang="zh-TW" altLang="en-US" sz="3200" dirty="0"/>
        </a:p>
      </dgm:t>
    </dgm:pt>
    <dgm:pt modelId="{ADFD014E-3233-4DC1-9F90-E64189B31D43}" type="parTrans" cxnId="{8C3BD728-603D-4C3D-A5C4-6A0A7B0D313B}">
      <dgm:prSet/>
      <dgm:spPr/>
      <dgm:t>
        <a:bodyPr/>
        <a:lstStyle/>
        <a:p>
          <a:endParaRPr lang="zh-TW" altLang="en-US"/>
        </a:p>
      </dgm:t>
    </dgm:pt>
    <dgm:pt modelId="{D3B6E8E1-B31D-4522-A4E7-A86A1F464090}" type="sibTrans" cxnId="{8C3BD728-603D-4C3D-A5C4-6A0A7B0D313B}">
      <dgm:prSet/>
      <dgm:spPr/>
      <dgm:t>
        <a:bodyPr/>
        <a:lstStyle/>
        <a:p>
          <a:endParaRPr lang="zh-TW" altLang="en-US"/>
        </a:p>
      </dgm:t>
    </dgm:pt>
    <dgm:pt modelId="{05661178-40CA-4A1E-8B00-69D7066C2D7E}" type="pres">
      <dgm:prSet presAssocID="{4CEE986D-E778-4152-B37E-771CEDEEA87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90EE48F-1449-498A-A8FD-98251FDE7DE2}" type="pres">
      <dgm:prSet presAssocID="{23B973C0-9F68-426C-A124-1DC114686786}" presName="root1" presStyleCnt="0"/>
      <dgm:spPr/>
    </dgm:pt>
    <dgm:pt modelId="{356598EC-BD17-404F-BD31-8A3544E5FAB0}" type="pres">
      <dgm:prSet presAssocID="{23B973C0-9F68-426C-A124-1DC11468678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68C6248-0F19-44E0-AD4E-F0E196BE43D8}" type="pres">
      <dgm:prSet presAssocID="{23B973C0-9F68-426C-A124-1DC114686786}" presName="level2hierChild" presStyleCnt="0"/>
      <dgm:spPr/>
    </dgm:pt>
    <dgm:pt modelId="{1C3B90E6-95B2-4A2C-AF9F-B0ABEEDA71E7}" type="pres">
      <dgm:prSet presAssocID="{90E90FE2-90B8-4654-BCE0-D8B33BBB2330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1EBE315-5242-4EEB-9185-5CEB6D714A0F}" type="pres">
      <dgm:prSet presAssocID="{90E90FE2-90B8-4654-BCE0-D8B33BBB2330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F939BE2D-BF41-478B-8652-6D4066EF3871}" type="pres">
      <dgm:prSet presAssocID="{86C259C6-275F-4EF3-8DA7-6E1F2F190D05}" presName="root2" presStyleCnt="0"/>
      <dgm:spPr/>
    </dgm:pt>
    <dgm:pt modelId="{D0627AAA-EADA-47EA-9F20-CD25EBC355D0}" type="pres">
      <dgm:prSet presAssocID="{86C259C6-275F-4EF3-8DA7-6E1F2F190D05}" presName="LevelTwoTextNode" presStyleLbl="node2" presStyleIdx="0" presStyleCnt="2" custScaleY="1434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526F81-A396-4B21-8184-01A6C8AB729A}" type="pres">
      <dgm:prSet presAssocID="{86C259C6-275F-4EF3-8DA7-6E1F2F190D05}" presName="level3hierChild" presStyleCnt="0"/>
      <dgm:spPr/>
    </dgm:pt>
    <dgm:pt modelId="{965BD8D8-20E1-4B5D-AB93-E8A03BDFEA0F}" type="pres">
      <dgm:prSet presAssocID="{599A7834-B06C-4BCB-993C-464B38AFB3B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416B5679-46F4-4F5E-AD94-C8C92817BEE6}" type="pres">
      <dgm:prSet presAssocID="{599A7834-B06C-4BCB-993C-464B38AFB3B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375B812-4D5E-4B14-89A2-6ABD67B89B99}" type="pres">
      <dgm:prSet presAssocID="{DFDEC27C-01A3-49FD-9A93-F437CB5473EC}" presName="root2" presStyleCnt="0"/>
      <dgm:spPr/>
    </dgm:pt>
    <dgm:pt modelId="{969061F6-1FC5-4BDF-AD94-1541BA8F6820}" type="pres">
      <dgm:prSet presAssocID="{DFDEC27C-01A3-49FD-9A93-F437CB5473EC}" presName="LevelTwoTextNode" presStyleLbl="node3" presStyleIdx="0" presStyleCnt="2" custScaleX="186390" custScaleY="1442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E13D60-522F-4B2F-BA5A-8024B11DDE35}" type="pres">
      <dgm:prSet presAssocID="{DFDEC27C-01A3-49FD-9A93-F437CB5473EC}" presName="level3hierChild" presStyleCnt="0"/>
      <dgm:spPr/>
    </dgm:pt>
    <dgm:pt modelId="{53666B94-5380-42DF-ACFD-DD49715E3D51}" type="pres">
      <dgm:prSet presAssocID="{A66C2F9A-02DC-4B85-8BCC-2D5CF6B6E71C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B8D9C82-0DF8-47B9-9FA1-2AF8556D83E3}" type="pres">
      <dgm:prSet presAssocID="{A66C2F9A-02DC-4B85-8BCC-2D5CF6B6E71C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5609F9FA-172E-48CC-99DF-F7BDE7916673}" type="pres">
      <dgm:prSet presAssocID="{A5AB51DB-28BE-4D08-B0C9-5B8018646DCA}" presName="root2" presStyleCnt="0"/>
      <dgm:spPr/>
    </dgm:pt>
    <dgm:pt modelId="{07A1E341-1219-48C6-94A9-718BC77050BF}" type="pres">
      <dgm:prSet presAssocID="{A5AB51DB-28BE-4D08-B0C9-5B8018646DCA}" presName="LevelTwoTextNode" presStyleLbl="node2" presStyleIdx="1" presStyleCnt="2" custScaleY="1434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181BD20-F962-4FB9-85BD-8418B211693A}" type="pres">
      <dgm:prSet presAssocID="{A5AB51DB-28BE-4D08-B0C9-5B8018646DCA}" presName="level3hierChild" presStyleCnt="0"/>
      <dgm:spPr/>
    </dgm:pt>
    <dgm:pt modelId="{A237DA5C-611A-4FFC-BC20-807B342E9E3A}" type="pres">
      <dgm:prSet presAssocID="{ADFD014E-3233-4DC1-9F90-E64189B31D4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58FE38D8-2D1E-45A0-AB4E-ED96675A12AB}" type="pres">
      <dgm:prSet presAssocID="{ADFD014E-3233-4DC1-9F90-E64189B31D4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4B5CB3A9-089E-45C3-A332-B12D8E0EC610}" type="pres">
      <dgm:prSet presAssocID="{30608537-7A00-4313-9991-6F3F240F6AA5}" presName="root2" presStyleCnt="0"/>
      <dgm:spPr/>
    </dgm:pt>
    <dgm:pt modelId="{79AC0896-77B7-4756-B86C-44E2C3A4B645}" type="pres">
      <dgm:prSet presAssocID="{30608537-7A00-4313-9991-6F3F240F6AA5}" presName="LevelTwoTextNode" presStyleLbl="node3" presStyleIdx="1" presStyleCnt="2" custScaleX="186390" custScaleY="1442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4D2E1C6-D3CD-401B-948C-215DB54E1123}" type="pres">
      <dgm:prSet presAssocID="{30608537-7A00-4313-9991-6F3F240F6AA5}" presName="level3hierChild" presStyleCnt="0"/>
      <dgm:spPr/>
    </dgm:pt>
  </dgm:ptLst>
  <dgm:cxnLst>
    <dgm:cxn modelId="{48B9C245-F499-4030-A481-C54108D92904}" type="presOf" srcId="{30608537-7A00-4313-9991-6F3F240F6AA5}" destId="{79AC0896-77B7-4756-B86C-44E2C3A4B645}" srcOrd="0" destOrd="0" presId="urn:microsoft.com/office/officeart/2005/8/layout/hierarchy2"/>
    <dgm:cxn modelId="{A5EFE335-1ED4-46D2-B70D-0C8927B48366}" type="presOf" srcId="{A5AB51DB-28BE-4D08-B0C9-5B8018646DCA}" destId="{07A1E341-1219-48C6-94A9-718BC77050BF}" srcOrd="0" destOrd="0" presId="urn:microsoft.com/office/officeart/2005/8/layout/hierarchy2"/>
    <dgm:cxn modelId="{3D3FB0D8-6456-4EC5-8789-818B4C659CF8}" type="presOf" srcId="{23B973C0-9F68-426C-A124-1DC114686786}" destId="{356598EC-BD17-404F-BD31-8A3544E5FAB0}" srcOrd="0" destOrd="0" presId="urn:microsoft.com/office/officeart/2005/8/layout/hierarchy2"/>
    <dgm:cxn modelId="{13D49F63-9812-43BC-9659-7B0363C244F0}" type="presOf" srcId="{599A7834-B06C-4BCB-993C-464B38AFB3B6}" destId="{416B5679-46F4-4F5E-AD94-C8C92817BEE6}" srcOrd="1" destOrd="0" presId="urn:microsoft.com/office/officeart/2005/8/layout/hierarchy2"/>
    <dgm:cxn modelId="{91C365ED-A05B-4C6B-A5CA-DABFE9BDA407}" srcId="{4CEE986D-E778-4152-B37E-771CEDEEA87C}" destId="{23B973C0-9F68-426C-A124-1DC114686786}" srcOrd="0" destOrd="0" parTransId="{738E3F3D-D346-437F-9256-A4F0BF33DD94}" sibTransId="{503765EF-4268-4554-B899-ABCB4CC7D7AA}"/>
    <dgm:cxn modelId="{99CE3E8E-722C-4BBA-ABFC-8E66362AE805}" type="presOf" srcId="{ADFD014E-3233-4DC1-9F90-E64189B31D43}" destId="{A237DA5C-611A-4FFC-BC20-807B342E9E3A}" srcOrd="0" destOrd="0" presId="urn:microsoft.com/office/officeart/2005/8/layout/hierarchy2"/>
    <dgm:cxn modelId="{6B9025A9-FABC-41DE-A2AC-588A9F9EFFFA}" type="presOf" srcId="{90E90FE2-90B8-4654-BCE0-D8B33BBB2330}" destId="{D1EBE315-5242-4EEB-9185-5CEB6D714A0F}" srcOrd="1" destOrd="0" presId="urn:microsoft.com/office/officeart/2005/8/layout/hierarchy2"/>
    <dgm:cxn modelId="{D4D35153-89E7-4634-AD0D-150EC4A60344}" type="presOf" srcId="{86C259C6-275F-4EF3-8DA7-6E1F2F190D05}" destId="{D0627AAA-EADA-47EA-9F20-CD25EBC355D0}" srcOrd="0" destOrd="0" presId="urn:microsoft.com/office/officeart/2005/8/layout/hierarchy2"/>
    <dgm:cxn modelId="{2C6F3E0F-B851-40CB-BE74-D32B3905644E}" type="presOf" srcId="{599A7834-B06C-4BCB-993C-464B38AFB3B6}" destId="{965BD8D8-20E1-4B5D-AB93-E8A03BDFEA0F}" srcOrd="0" destOrd="0" presId="urn:microsoft.com/office/officeart/2005/8/layout/hierarchy2"/>
    <dgm:cxn modelId="{F25DAF83-7315-428F-9B7C-1FDE9DB4B97B}" type="presOf" srcId="{90E90FE2-90B8-4654-BCE0-D8B33BBB2330}" destId="{1C3B90E6-95B2-4A2C-AF9F-B0ABEEDA71E7}" srcOrd="0" destOrd="0" presId="urn:microsoft.com/office/officeart/2005/8/layout/hierarchy2"/>
    <dgm:cxn modelId="{77B83180-D388-4E19-9890-7C848880B8BF}" srcId="{23B973C0-9F68-426C-A124-1DC114686786}" destId="{A5AB51DB-28BE-4D08-B0C9-5B8018646DCA}" srcOrd="1" destOrd="0" parTransId="{A66C2F9A-02DC-4B85-8BCC-2D5CF6B6E71C}" sibTransId="{4F0F3323-7A54-4E76-99BA-E081EDD0030D}"/>
    <dgm:cxn modelId="{BB528ABE-CDCB-4166-AFA7-2EA33D965F68}" type="presOf" srcId="{ADFD014E-3233-4DC1-9F90-E64189B31D43}" destId="{58FE38D8-2D1E-45A0-AB4E-ED96675A12AB}" srcOrd="1" destOrd="0" presId="urn:microsoft.com/office/officeart/2005/8/layout/hierarchy2"/>
    <dgm:cxn modelId="{CF2803D2-15A2-451F-82ED-A59921F4FA2F}" type="presOf" srcId="{4CEE986D-E778-4152-B37E-771CEDEEA87C}" destId="{05661178-40CA-4A1E-8B00-69D7066C2D7E}" srcOrd="0" destOrd="0" presId="urn:microsoft.com/office/officeart/2005/8/layout/hierarchy2"/>
    <dgm:cxn modelId="{8C3BD728-603D-4C3D-A5C4-6A0A7B0D313B}" srcId="{A5AB51DB-28BE-4D08-B0C9-5B8018646DCA}" destId="{30608537-7A00-4313-9991-6F3F240F6AA5}" srcOrd="0" destOrd="0" parTransId="{ADFD014E-3233-4DC1-9F90-E64189B31D43}" sibTransId="{D3B6E8E1-B31D-4522-A4E7-A86A1F464090}"/>
    <dgm:cxn modelId="{46E4610D-D78B-4876-B80B-138DB7B8D04A}" srcId="{23B973C0-9F68-426C-A124-1DC114686786}" destId="{86C259C6-275F-4EF3-8DA7-6E1F2F190D05}" srcOrd="0" destOrd="0" parTransId="{90E90FE2-90B8-4654-BCE0-D8B33BBB2330}" sibTransId="{82404ECA-C314-4707-AF95-0136E9F08A3A}"/>
    <dgm:cxn modelId="{D39EBDEA-2A6C-4D5A-AB13-9C0950EEF44B}" type="presOf" srcId="{A66C2F9A-02DC-4B85-8BCC-2D5CF6B6E71C}" destId="{9B8D9C82-0DF8-47B9-9FA1-2AF8556D83E3}" srcOrd="1" destOrd="0" presId="urn:microsoft.com/office/officeart/2005/8/layout/hierarchy2"/>
    <dgm:cxn modelId="{5AD25B5F-555C-4A29-8852-B05C71D3643C}" srcId="{86C259C6-275F-4EF3-8DA7-6E1F2F190D05}" destId="{DFDEC27C-01A3-49FD-9A93-F437CB5473EC}" srcOrd="0" destOrd="0" parTransId="{599A7834-B06C-4BCB-993C-464B38AFB3B6}" sibTransId="{96209B13-28BC-4E20-A846-6A27B3FC2F40}"/>
    <dgm:cxn modelId="{6551DF8B-DEE4-4207-A079-4180010FFD27}" type="presOf" srcId="{A66C2F9A-02DC-4B85-8BCC-2D5CF6B6E71C}" destId="{53666B94-5380-42DF-ACFD-DD49715E3D51}" srcOrd="0" destOrd="0" presId="urn:microsoft.com/office/officeart/2005/8/layout/hierarchy2"/>
    <dgm:cxn modelId="{3D3CEC77-14EF-4CAC-B063-0F62DA2E01B6}" type="presOf" srcId="{DFDEC27C-01A3-49FD-9A93-F437CB5473EC}" destId="{969061F6-1FC5-4BDF-AD94-1541BA8F6820}" srcOrd="0" destOrd="0" presId="urn:microsoft.com/office/officeart/2005/8/layout/hierarchy2"/>
    <dgm:cxn modelId="{E1FBEF1F-3B71-4D97-BE5F-4A562D5CBFD1}" type="presParOf" srcId="{05661178-40CA-4A1E-8B00-69D7066C2D7E}" destId="{290EE48F-1449-498A-A8FD-98251FDE7DE2}" srcOrd="0" destOrd="0" presId="urn:microsoft.com/office/officeart/2005/8/layout/hierarchy2"/>
    <dgm:cxn modelId="{4E8B5E8E-2E6C-4314-8F0F-A38D7B37A2FC}" type="presParOf" srcId="{290EE48F-1449-498A-A8FD-98251FDE7DE2}" destId="{356598EC-BD17-404F-BD31-8A3544E5FAB0}" srcOrd="0" destOrd="0" presId="urn:microsoft.com/office/officeart/2005/8/layout/hierarchy2"/>
    <dgm:cxn modelId="{658EB18C-9970-47AF-A1E1-800422872E35}" type="presParOf" srcId="{290EE48F-1449-498A-A8FD-98251FDE7DE2}" destId="{768C6248-0F19-44E0-AD4E-F0E196BE43D8}" srcOrd="1" destOrd="0" presId="urn:microsoft.com/office/officeart/2005/8/layout/hierarchy2"/>
    <dgm:cxn modelId="{E2CE173D-1F37-4B39-B2CB-DC6FFD5AD5DA}" type="presParOf" srcId="{768C6248-0F19-44E0-AD4E-F0E196BE43D8}" destId="{1C3B90E6-95B2-4A2C-AF9F-B0ABEEDA71E7}" srcOrd="0" destOrd="0" presId="urn:microsoft.com/office/officeart/2005/8/layout/hierarchy2"/>
    <dgm:cxn modelId="{4DACE3DA-013A-4632-98D2-488A93F0676E}" type="presParOf" srcId="{1C3B90E6-95B2-4A2C-AF9F-B0ABEEDA71E7}" destId="{D1EBE315-5242-4EEB-9185-5CEB6D714A0F}" srcOrd="0" destOrd="0" presId="urn:microsoft.com/office/officeart/2005/8/layout/hierarchy2"/>
    <dgm:cxn modelId="{E4ADFC3B-B508-4700-9CE2-834DED829C67}" type="presParOf" srcId="{768C6248-0F19-44E0-AD4E-F0E196BE43D8}" destId="{F939BE2D-BF41-478B-8652-6D4066EF3871}" srcOrd="1" destOrd="0" presId="urn:microsoft.com/office/officeart/2005/8/layout/hierarchy2"/>
    <dgm:cxn modelId="{9249672B-4631-4AA6-BEF7-B61DC0D6188A}" type="presParOf" srcId="{F939BE2D-BF41-478B-8652-6D4066EF3871}" destId="{D0627AAA-EADA-47EA-9F20-CD25EBC355D0}" srcOrd="0" destOrd="0" presId="urn:microsoft.com/office/officeart/2005/8/layout/hierarchy2"/>
    <dgm:cxn modelId="{A4640AE4-7519-4F91-82EE-7E51B1708740}" type="presParOf" srcId="{F939BE2D-BF41-478B-8652-6D4066EF3871}" destId="{E8526F81-A396-4B21-8184-01A6C8AB729A}" srcOrd="1" destOrd="0" presId="urn:microsoft.com/office/officeart/2005/8/layout/hierarchy2"/>
    <dgm:cxn modelId="{EA3FDC10-FCBF-4C28-A7E4-B2D5218127B1}" type="presParOf" srcId="{E8526F81-A396-4B21-8184-01A6C8AB729A}" destId="{965BD8D8-20E1-4B5D-AB93-E8A03BDFEA0F}" srcOrd="0" destOrd="0" presId="urn:microsoft.com/office/officeart/2005/8/layout/hierarchy2"/>
    <dgm:cxn modelId="{5576236C-BDF9-43BB-9C76-C39FCF1F87C9}" type="presParOf" srcId="{965BD8D8-20E1-4B5D-AB93-E8A03BDFEA0F}" destId="{416B5679-46F4-4F5E-AD94-C8C92817BEE6}" srcOrd="0" destOrd="0" presId="urn:microsoft.com/office/officeart/2005/8/layout/hierarchy2"/>
    <dgm:cxn modelId="{CF3B77B5-CEE7-4F65-9053-4A8DF9FA9FF8}" type="presParOf" srcId="{E8526F81-A396-4B21-8184-01A6C8AB729A}" destId="{1375B812-4D5E-4B14-89A2-6ABD67B89B99}" srcOrd="1" destOrd="0" presId="urn:microsoft.com/office/officeart/2005/8/layout/hierarchy2"/>
    <dgm:cxn modelId="{2B85F8F1-36C8-4940-A8DE-B152D3FAA98C}" type="presParOf" srcId="{1375B812-4D5E-4B14-89A2-6ABD67B89B99}" destId="{969061F6-1FC5-4BDF-AD94-1541BA8F6820}" srcOrd="0" destOrd="0" presId="urn:microsoft.com/office/officeart/2005/8/layout/hierarchy2"/>
    <dgm:cxn modelId="{E255ADAA-3FAF-452A-B0DD-7084C6745EF5}" type="presParOf" srcId="{1375B812-4D5E-4B14-89A2-6ABD67B89B99}" destId="{F5E13D60-522F-4B2F-BA5A-8024B11DDE35}" srcOrd="1" destOrd="0" presId="urn:microsoft.com/office/officeart/2005/8/layout/hierarchy2"/>
    <dgm:cxn modelId="{15589C08-526D-4603-80F6-F8161DC93F72}" type="presParOf" srcId="{768C6248-0F19-44E0-AD4E-F0E196BE43D8}" destId="{53666B94-5380-42DF-ACFD-DD49715E3D51}" srcOrd="2" destOrd="0" presId="urn:microsoft.com/office/officeart/2005/8/layout/hierarchy2"/>
    <dgm:cxn modelId="{AE591AA0-FD26-49D4-BB90-E162018762DF}" type="presParOf" srcId="{53666B94-5380-42DF-ACFD-DD49715E3D51}" destId="{9B8D9C82-0DF8-47B9-9FA1-2AF8556D83E3}" srcOrd="0" destOrd="0" presId="urn:microsoft.com/office/officeart/2005/8/layout/hierarchy2"/>
    <dgm:cxn modelId="{1884968F-1872-48FC-8566-A3E355FDA8C3}" type="presParOf" srcId="{768C6248-0F19-44E0-AD4E-F0E196BE43D8}" destId="{5609F9FA-172E-48CC-99DF-F7BDE7916673}" srcOrd="3" destOrd="0" presId="urn:microsoft.com/office/officeart/2005/8/layout/hierarchy2"/>
    <dgm:cxn modelId="{F92F87B8-E831-47F6-9D64-700078AB6F86}" type="presParOf" srcId="{5609F9FA-172E-48CC-99DF-F7BDE7916673}" destId="{07A1E341-1219-48C6-94A9-718BC77050BF}" srcOrd="0" destOrd="0" presId="urn:microsoft.com/office/officeart/2005/8/layout/hierarchy2"/>
    <dgm:cxn modelId="{75B4686C-9AB7-40C6-8D2A-03DEAA22632D}" type="presParOf" srcId="{5609F9FA-172E-48CC-99DF-F7BDE7916673}" destId="{5181BD20-F962-4FB9-85BD-8418B211693A}" srcOrd="1" destOrd="0" presId="urn:microsoft.com/office/officeart/2005/8/layout/hierarchy2"/>
    <dgm:cxn modelId="{6D003B1D-4443-4450-9230-E5C3838889D6}" type="presParOf" srcId="{5181BD20-F962-4FB9-85BD-8418B211693A}" destId="{A237DA5C-611A-4FFC-BC20-807B342E9E3A}" srcOrd="0" destOrd="0" presId="urn:microsoft.com/office/officeart/2005/8/layout/hierarchy2"/>
    <dgm:cxn modelId="{E3B22FF0-0146-4A00-874A-E7FD929B2F2F}" type="presParOf" srcId="{A237DA5C-611A-4FFC-BC20-807B342E9E3A}" destId="{58FE38D8-2D1E-45A0-AB4E-ED96675A12AB}" srcOrd="0" destOrd="0" presId="urn:microsoft.com/office/officeart/2005/8/layout/hierarchy2"/>
    <dgm:cxn modelId="{048DA778-3061-4ADE-B40E-D146915C0D5F}" type="presParOf" srcId="{5181BD20-F962-4FB9-85BD-8418B211693A}" destId="{4B5CB3A9-089E-45C3-A332-B12D8E0EC610}" srcOrd="1" destOrd="0" presId="urn:microsoft.com/office/officeart/2005/8/layout/hierarchy2"/>
    <dgm:cxn modelId="{9423810D-5524-49F6-8C2F-A79C75DDCE2C}" type="presParOf" srcId="{4B5CB3A9-089E-45C3-A332-B12D8E0EC610}" destId="{79AC0896-77B7-4756-B86C-44E2C3A4B645}" srcOrd="0" destOrd="0" presId="urn:microsoft.com/office/officeart/2005/8/layout/hierarchy2"/>
    <dgm:cxn modelId="{7765A6A0-659F-4D8E-A4E9-D710AEFAEF21}" type="presParOf" srcId="{4B5CB3A9-089E-45C3-A332-B12D8E0EC610}" destId="{44D2E1C6-D3CD-401B-948C-215DB54E112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092E80-5758-4C2E-97EC-3A9720B6D746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1BE9B4E-212F-4962-9780-46A157CE3DD9}">
      <dgm:prSet phldrT="[文字]"/>
      <dgm:spPr/>
      <dgm:t>
        <a:bodyPr/>
        <a:lstStyle/>
        <a:p>
          <a:r>
            <a:rPr lang="zh-TW" altLang="en-US" dirty="0" smtClean="0"/>
            <a:t>詖辭</a:t>
          </a:r>
          <a:endParaRPr lang="zh-TW" altLang="en-US" dirty="0"/>
        </a:p>
      </dgm:t>
    </dgm:pt>
    <dgm:pt modelId="{E1518E2B-B748-4052-AAD2-451A9BDAE014}" type="parTrans" cxnId="{6F1E67D4-D7BE-473D-A24E-4A4B1658977F}">
      <dgm:prSet/>
      <dgm:spPr/>
      <dgm:t>
        <a:bodyPr/>
        <a:lstStyle/>
        <a:p>
          <a:endParaRPr lang="zh-TW" altLang="en-US"/>
        </a:p>
      </dgm:t>
    </dgm:pt>
    <dgm:pt modelId="{C4CBF8E1-BAE2-4BD0-8BC2-2C61123016A2}" type="sibTrans" cxnId="{6F1E67D4-D7BE-473D-A24E-4A4B1658977F}">
      <dgm:prSet/>
      <dgm:spPr/>
      <dgm:t>
        <a:bodyPr/>
        <a:lstStyle/>
        <a:p>
          <a:endParaRPr lang="zh-TW" altLang="en-US"/>
        </a:p>
      </dgm:t>
    </dgm:pt>
    <dgm:pt modelId="{873B02EF-C2FB-4160-A176-8970834D51A2}">
      <dgm:prSet phldrT="[文字]"/>
      <dgm:spPr/>
      <dgm:t>
        <a:bodyPr/>
        <a:lstStyle/>
        <a:p>
          <a:r>
            <a:rPr lang="zh-TW" altLang="en-US" dirty="0" smtClean="0"/>
            <a:t>淫辭</a:t>
          </a:r>
          <a:endParaRPr lang="zh-TW" altLang="en-US" dirty="0"/>
        </a:p>
      </dgm:t>
    </dgm:pt>
    <dgm:pt modelId="{79CC6D4C-4CBF-4CBB-A8E8-AC63641F3F3B}" type="parTrans" cxnId="{E01AE693-8EE2-4D88-AF26-DAF102E92A47}">
      <dgm:prSet/>
      <dgm:spPr/>
      <dgm:t>
        <a:bodyPr/>
        <a:lstStyle/>
        <a:p>
          <a:endParaRPr lang="zh-TW" altLang="en-US"/>
        </a:p>
      </dgm:t>
    </dgm:pt>
    <dgm:pt modelId="{61CBB915-661E-44CA-9A44-CD2FCD80AC44}" type="sibTrans" cxnId="{E01AE693-8EE2-4D88-AF26-DAF102E92A47}">
      <dgm:prSet/>
      <dgm:spPr/>
      <dgm:t>
        <a:bodyPr/>
        <a:lstStyle/>
        <a:p>
          <a:endParaRPr lang="zh-TW" altLang="en-US"/>
        </a:p>
      </dgm:t>
    </dgm:pt>
    <dgm:pt modelId="{E52B672E-47C8-4299-9291-C92199F4AD90}">
      <dgm:prSet phldrT="[文字]"/>
      <dgm:spPr/>
      <dgm:t>
        <a:bodyPr/>
        <a:lstStyle/>
        <a:p>
          <a:r>
            <a:rPr lang="zh-TW" altLang="en-US" dirty="0" smtClean="0"/>
            <a:t>遁辭</a:t>
          </a:r>
          <a:endParaRPr lang="zh-TW" altLang="en-US" dirty="0"/>
        </a:p>
      </dgm:t>
    </dgm:pt>
    <dgm:pt modelId="{F36BB34B-E98C-4091-9B6C-A89DA680C845}" type="parTrans" cxnId="{8546E496-5634-4A82-8826-F8787DA4E971}">
      <dgm:prSet/>
      <dgm:spPr/>
      <dgm:t>
        <a:bodyPr/>
        <a:lstStyle/>
        <a:p>
          <a:endParaRPr lang="zh-TW" altLang="en-US"/>
        </a:p>
      </dgm:t>
    </dgm:pt>
    <dgm:pt modelId="{EA412469-87F8-49C3-8594-1F9BFCD409CF}" type="sibTrans" cxnId="{8546E496-5634-4A82-8826-F8787DA4E971}">
      <dgm:prSet/>
      <dgm:spPr/>
      <dgm:t>
        <a:bodyPr/>
        <a:lstStyle/>
        <a:p>
          <a:endParaRPr lang="zh-TW" altLang="en-US"/>
        </a:p>
      </dgm:t>
    </dgm:pt>
    <dgm:pt modelId="{DEEAFD4B-B43A-4C67-9E9A-034323121D10}">
      <dgm:prSet phldrT="[文字]" custT="1"/>
      <dgm:spPr/>
      <dgm:t>
        <a:bodyPr/>
        <a:lstStyle/>
        <a:p>
          <a:r>
            <a:rPr lang="zh-TW" altLang="en-US" sz="3000" dirty="0" smtClean="0"/>
            <a:t>知其所蔽</a:t>
          </a:r>
          <a:endParaRPr lang="zh-TW" altLang="en-US" sz="3000" dirty="0"/>
        </a:p>
      </dgm:t>
    </dgm:pt>
    <dgm:pt modelId="{2DD76F59-F77A-407E-9F1E-E0F09541E845}" type="parTrans" cxnId="{5D7309A3-1EBC-44F8-8215-E9B278E2C8AA}">
      <dgm:prSet/>
      <dgm:spPr/>
      <dgm:t>
        <a:bodyPr/>
        <a:lstStyle/>
        <a:p>
          <a:endParaRPr lang="zh-TW" altLang="en-US"/>
        </a:p>
      </dgm:t>
    </dgm:pt>
    <dgm:pt modelId="{563835E2-B948-4D32-8C79-1ED6E43D28DF}" type="sibTrans" cxnId="{5D7309A3-1EBC-44F8-8215-E9B278E2C8AA}">
      <dgm:prSet/>
      <dgm:spPr/>
      <dgm:t>
        <a:bodyPr/>
        <a:lstStyle/>
        <a:p>
          <a:endParaRPr lang="zh-TW" altLang="en-US"/>
        </a:p>
      </dgm:t>
    </dgm:pt>
    <dgm:pt modelId="{288DEB5C-DBB0-4A19-A40C-4DBABDE03E0C}">
      <dgm:prSet phldrT="[文字]" custT="1"/>
      <dgm:spPr/>
      <dgm:t>
        <a:bodyPr/>
        <a:lstStyle/>
        <a:p>
          <a:r>
            <a:rPr lang="zh-TW" altLang="en-US" sz="2800" dirty="0" smtClean="0"/>
            <a:t>知其所陷</a:t>
          </a:r>
          <a:endParaRPr lang="zh-TW" altLang="en-US" sz="2800" dirty="0"/>
        </a:p>
      </dgm:t>
    </dgm:pt>
    <dgm:pt modelId="{F9EA1D52-B7A6-4156-ADBC-4759DA40FDB7}" type="parTrans" cxnId="{014E5E26-C1AC-48DD-8A13-6B7BF3593A2E}">
      <dgm:prSet/>
      <dgm:spPr/>
      <dgm:t>
        <a:bodyPr/>
        <a:lstStyle/>
        <a:p>
          <a:endParaRPr lang="zh-TW" altLang="en-US"/>
        </a:p>
      </dgm:t>
    </dgm:pt>
    <dgm:pt modelId="{3DD46019-7A5B-4BF0-8AE9-D6D81F9C7619}" type="sibTrans" cxnId="{014E5E26-C1AC-48DD-8A13-6B7BF3593A2E}">
      <dgm:prSet/>
      <dgm:spPr/>
      <dgm:t>
        <a:bodyPr/>
        <a:lstStyle/>
        <a:p>
          <a:endParaRPr lang="zh-TW" altLang="en-US"/>
        </a:p>
      </dgm:t>
    </dgm:pt>
    <dgm:pt modelId="{62542818-0416-4E26-95EC-DE8B67149E50}">
      <dgm:prSet phldrT="[文字]" custT="1"/>
      <dgm:spPr/>
      <dgm:t>
        <a:bodyPr/>
        <a:lstStyle/>
        <a:p>
          <a:r>
            <a:rPr lang="zh-TW" altLang="en-US" sz="2800" dirty="0" smtClean="0"/>
            <a:t>淫美不信　之辭</a:t>
          </a:r>
          <a:endParaRPr lang="zh-TW" altLang="en-US" sz="2800" dirty="0"/>
        </a:p>
      </dgm:t>
    </dgm:pt>
    <dgm:pt modelId="{384AE0A2-BC68-4BEA-A6E7-DA7643B6E39D}" type="parTrans" cxnId="{3A355299-4893-4F75-94BC-18DCAA5705E5}">
      <dgm:prSet/>
      <dgm:spPr/>
      <dgm:t>
        <a:bodyPr/>
        <a:lstStyle/>
        <a:p>
          <a:endParaRPr lang="zh-TW" altLang="en-US"/>
        </a:p>
      </dgm:t>
    </dgm:pt>
    <dgm:pt modelId="{BEF60004-72BE-4F40-B32E-4796CDBF5D2E}" type="sibTrans" cxnId="{3A355299-4893-4F75-94BC-18DCAA5705E5}">
      <dgm:prSet/>
      <dgm:spPr/>
      <dgm:t>
        <a:bodyPr/>
        <a:lstStyle/>
        <a:p>
          <a:endParaRPr lang="zh-TW" altLang="en-US"/>
        </a:p>
      </dgm:t>
    </dgm:pt>
    <dgm:pt modelId="{D3BFB849-750D-4E2B-A4D8-B377D47352A6}">
      <dgm:prSet phldrT="[文字]"/>
      <dgm:spPr/>
      <dgm:t>
        <a:bodyPr/>
        <a:lstStyle/>
        <a:p>
          <a:r>
            <a:rPr lang="zh-TW" altLang="en-US" dirty="0" smtClean="0"/>
            <a:t>邪辭</a:t>
          </a:r>
          <a:endParaRPr lang="zh-TW" altLang="en-US" dirty="0"/>
        </a:p>
      </dgm:t>
    </dgm:pt>
    <dgm:pt modelId="{EEF9FD68-EE74-4AB1-8ADB-123FDC933666}" type="sibTrans" cxnId="{8D564684-8550-4EAC-ACB4-85818503A711}">
      <dgm:prSet/>
      <dgm:spPr/>
      <dgm:t>
        <a:bodyPr/>
        <a:lstStyle/>
        <a:p>
          <a:endParaRPr lang="zh-TW" altLang="en-US"/>
        </a:p>
      </dgm:t>
    </dgm:pt>
    <dgm:pt modelId="{ADD91DBD-F326-4B8F-9D27-66CB1801843E}" type="parTrans" cxnId="{8D564684-8550-4EAC-ACB4-85818503A711}">
      <dgm:prSet/>
      <dgm:spPr/>
      <dgm:t>
        <a:bodyPr/>
        <a:lstStyle/>
        <a:p>
          <a:endParaRPr lang="zh-TW" altLang="en-US"/>
        </a:p>
      </dgm:t>
    </dgm:pt>
    <dgm:pt modelId="{8B91CD20-3F76-4FCA-A8FC-59454AED8A52}">
      <dgm:prSet phldrT="[文字]" custT="1"/>
      <dgm:spPr/>
      <dgm:t>
        <a:bodyPr/>
        <a:lstStyle/>
        <a:p>
          <a:r>
            <a:rPr lang="zh-TW" altLang="en-US" sz="2800" dirty="0" smtClean="0"/>
            <a:t>知其所離</a:t>
          </a:r>
          <a:endParaRPr lang="zh-TW" altLang="en-US" sz="2800" dirty="0"/>
        </a:p>
      </dgm:t>
    </dgm:pt>
    <dgm:pt modelId="{46D9C4EB-E722-4186-BD47-69F2896270D6}" type="parTrans" cxnId="{355AB36C-7AFE-4F95-AB04-4465D2F1BCBC}">
      <dgm:prSet/>
      <dgm:spPr/>
      <dgm:t>
        <a:bodyPr/>
        <a:lstStyle/>
        <a:p>
          <a:endParaRPr lang="zh-TW" altLang="en-US"/>
        </a:p>
      </dgm:t>
    </dgm:pt>
    <dgm:pt modelId="{A0E3085F-C63D-431C-9AF9-00DF7A117C57}" type="sibTrans" cxnId="{355AB36C-7AFE-4F95-AB04-4465D2F1BCBC}">
      <dgm:prSet/>
      <dgm:spPr/>
      <dgm:t>
        <a:bodyPr/>
        <a:lstStyle/>
        <a:p>
          <a:endParaRPr lang="zh-TW" altLang="en-US"/>
        </a:p>
      </dgm:t>
    </dgm:pt>
    <dgm:pt modelId="{690200B2-8D8B-455A-8E97-02FBA2CD02BE}">
      <dgm:prSet phldrT="[文字]"/>
      <dgm:spPr/>
      <dgm:t>
        <a:bodyPr/>
        <a:lstStyle/>
        <a:p>
          <a:r>
            <a:rPr lang="zh-TW" altLang="en-US" dirty="0" smtClean="0"/>
            <a:t>知其所窮</a:t>
          </a:r>
          <a:endParaRPr lang="zh-TW" altLang="en-US" dirty="0"/>
        </a:p>
      </dgm:t>
    </dgm:pt>
    <dgm:pt modelId="{810EEDEF-B290-4553-9CDB-7AFCFE731C19}" type="parTrans" cxnId="{8B96EF43-F00F-45BF-B46E-2A4E1F840952}">
      <dgm:prSet/>
      <dgm:spPr/>
      <dgm:t>
        <a:bodyPr/>
        <a:lstStyle/>
        <a:p>
          <a:endParaRPr lang="zh-TW" altLang="en-US"/>
        </a:p>
      </dgm:t>
    </dgm:pt>
    <dgm:pt modelId="{DB111066-3FFA-41B4-84B4-FF245649361E}" type="sibTrans" cxnId="{8B96EF43-F00F-45BF-B46E-2A4E1F840952}">
      <dgm:prSet/>
      <dgm:spPr/>
      <dgm:t>
        <a:bodyPr/>
        <a:lstStyle/>
        <a:p>
          <a:endParaRPr lang="zh-TW" altLang="en-US"/>
        </a:p>
      </dgm:t>
    </dgm:pt>
    <dgm:pt modelId="{740143AF-4765-43B4-AF14-85A0546D8C74}">
      <dgm:prSet phldrT="[文字]"/>
      <dgm:spPr/>
      <dgm:t>
        <a:bodyPr/>
        <a:lstStyle/>
        <a:p>
          <a:r>
            <a:rPr lang="zh-TW" altLang="en-US" dirty="0" smtClean="0"/>
            <a:t>隱遁之辭</a:t>
          </a:r>
          <a:endParaRPr lang="zh-TW" altLang="en-US" dirty="0"/>
        </a:p>
      </dgm:t>
    </dgm:pt>
    <dgm:pt modelId="{794D0D77-3DEF-4652-8998-8F0E66CB3468}" type="parTrans" cxnId="{F8DC7924-E2F4-48B4-AA52-D47674C81FFC}">
      <dgm:prSet/>
      <dgm:spPr/>
      <dgm:t>
        <a:bodyPr/>
        <a:lstStyle/>
        <a:p>
          <a:endParaRPr lang="zh-TW" altLang="en-US"/>
        </a:p>
      </dgm:t>
    </dgm:pt>
    <dgm:pt modelId="{ABC8B62E-C7EC-4474-A29B-31DFA7C510A4}" type="sibTrans" cxnId="{F8DC7924-E2F4-48B4-AA52-D47674C81FFC}">
      <dgm:prSet/>
      <dgm:spPr/>
      <dgm:t>
        <a:bodyPr/>
        <a:lstStyle/>
        <a:p>
          <a:endParaRPr lang="zh-TW" altLang="en-US"/>
        </a:p>
      </dgm:t>
    </dgm:pt>
    <dgm:pt modelId="{FE107A6C-6654-42EF-BA81-EBA5672773DB}">
      <dgm:prSet phldrT="[文字]" custT="1"/>
      <dgm:spPr/>
      <dgm:t>
        <a:bodyPr/>
        <a:lstStyle/>
        <a:p>
          <a:r>
            <a:rPr lang="zh-TW" altLang="en-US" sz="2800" dirty="0" smtClean="0"/>
            <a:t>邪辟不正　之辭</a:t>
          </a:r>
          <a:endParaRPr lang="zh-TW" altLang="en-US" sz="2800" dirty="0"/>
        </a:p>
      </dgm:t>
    </dgm:pt>
    <dgm:pt modelId="{0E043241-92AD-4193-BF6F-A518B6B67B5A}" type="parTrans" cxnId="{B9395EBE-671E-4F01-A81A-4CF3F950FA89}">
      <dgm:prSet/>
      <dgm:spPr/>
      <dgm:t>
        <a:bodyPr/>
        <a:lstStyle/>
        <a:p>
          <a:endParaRPr lang="zh-TW" altLang="en-US"/>
        </a:p>
      </dgm:t>
    </dgm:pt>
    <dgm:pt modelId="{1FA173B3-FE4B-4060-A197-EABEC8B01ABF}" type="sibTrans" cxnId="{B9395EBE-671E-4F01-A81A-4CF3F950FA89}">
      <dgm:prSet/>
      <dgm:spPr/>
      <dgm:t>
        <a:bodyPr/>
        <a:lstStyle/>
        <a:p>
          <a:endParaRPr lang="zh-TW" altLang="en-US"/>
        </a:p>
      </dgm:t>
    </dgm:pt>
    <dgm:pt modelId="{54507E36-A023-48C6-8666-C5A7F236509B}">
      <dgm:prSet phldrT="[文字]" custT="1"/>
      <dgm:spPr/>
      <dgm:t>
        <a:bodyPr/>
        <a:lstStyle/>
        <a:p>
          <a:r>
            <a:rPr lang="zh-TW" altLang="en-US" sz="3000" dirty="0" smtClean="0"/>
            <a:t>險詖之言</a:t>
          </a:r>
          <a:endParaRPr lang="zh-TW" altLang="en-US" sz="3000" dirty="0"/>
        </a:p>
      </dgm:t>
    </dgm:pt>
    <dgm:pt modelId="{5122D068-0DFC-463E-A722-4100C6200351}" type="parTrans" cxnId="{13B91809-8BF4-4239-BFE4-67C5787EEF79}">
      <dgm:prSet/>
      <dgm:spPr/>
      <dgm:t>
        <a:bodyPr/>
        <a:lstStyle/>
        <a:p>
          <a:endParaRPr lang="zh-TW" altLang="en-US"/>
        </a:p>
      </dgm:t>
    </dgm:pt>
    <dgm:pt modelId="{09F591A9-E526-4637-AAD0-53976800487C}" type="sibTrans" cxnId="{13B91809-8BF4-4239-BFE4-67C5787EEF79}">
      <dgm:prSet/>
      <dgm:spPr/>
      <dgm:t>
        <a:bodyPr/>
        <a:lstStyle/>
        <a:p>
          <a:endParaRPr lang="zh-TW" altLang="en-US"/>
        </a:p>
      </dgm:t>
    </dgm:pt>
    <dgm:pt modelId="{413C67A4-0F8B-453E-A762-6D174E563766}" type="pres">
      <dgm:prSet presAssocID="{85092E80-5758-4C2E-97EC-3A9720B6D74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257490AE-CE22-4448-B03A-5F35D72D8A23}" type="pres">
      <dgm:prSet presAssocID="{A1BE9B4E-212F-4962-9780-46A157CE3DD9}" presName="root" presStyleCnt="0"/>
      <dgm:spPr/>
    </dgm:pt>
    <dgm:pt modelId="{FAE224B7-C31A-4349-98EA-77A2B556BDDD}" type="pres">
      <dgm:prSet presAssocID="{A1BE9B4E-212F-4962-9780-46A157CE3DD9}" presName="rootComposite" presStyleCnt="0"/>
      <dgm:spPr/>
    </dgm:pt>
    <dgm:pt modelId="{295699CB-B1D4-4551-B6F9-CBE30257323B}" type="pres">
      <dgm:prSet presAssocID="{A1BE9B4E-212F-4962-9780-46A157CE3DD9}" presName="rootText" presStyleLbl="node1" presStyleIdx="0" presStyleCnt="4"/>
      <dgm:spPr/>
      <dgm:t>
        <a:bodyPr/>
        <a:lstStyle/>
        <a:p>
          <a:endParaRPr lang="zh-TW" altLang="en-US"/>
        </a:p>
      </dgm:t>
    </dgm:pt>
    <dgm:pt modelId="{7B5FC2A9-5045-4348-995B-BF21509E5B2C}" type="pres">
      <dgm:prSet presAssocID="{A1BE9B4E-212F-4962-9780-46A157CE3DD9}" presName="rootConnector" presStyleLbl="node1" presStyleIdx="0" presStyleCnt="4"/>
      <dgm:spPr/>
      <dgm:t>
        <a:bodyPr/>
        <a:lstStyle/>
        <a:p>
          <a:endParaRPr lang="zh-TW" altLang="en-US"/>
        </a:p>
      </dgm:t>
    </dgm:pt>
    <dgm:pt modelId="{2988E9B7-B47E-4400-9627-62AA277DF96A}" type="pres">
      <dgm:prSet presAssocID="{A1BE9B4E-212F-4962-9780-46A157CE3DD9}" presName="childShape" presStyleCnt="0"/>
      <dgm:spPr/>
    </dgm:pt>
    <dgm:pt modelId="{2D58CB84-989A-4C8E-81E1-F9536286CF9B}" type="pres">
      <dgm:prSet presAssocID="{5122D068-0DFC-463E-A722-4100C6200351}" presName="Name13" presStyleLbl="parChTrans1D2" presStyleIdx="0" presStyleCnt="8"/>
      <dgm:spPr/>
      <dgm:t>
        <a:bodyPr/>
        <a:lstStyle/>
        <a:p>
          <a:endParaRPr lang="zh-TW" altLang="en-US"/>
        </a:p>
      </dgm:t>
    </dgm:pt>
    <dgm:pt modelId="{A83FB121-ED68-44A9-A74E-8E5AD65FDC7A}" type="pres">
      <dgm:prSet presAssocID="{54507E36-A023-48C6-8666-C5A7F236509B}" presName="childText" presStyleLbl="bgAcc1" presStyleIdx="0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254374E-29C8-45A0-A621-E98FF79B7CDE}" type="pres">
      <dgm:prSet presAssocID="{2DD76F59-F77A-407E-9F1E-E0F09541E845}" presName="Name13" presStyleLbl="parChTrans1D2" presStyleIdx="1" presStyleCnt="8"/>
      <dgm:spPr/>
      <dgm:t>
        <a:bodyPr/>
        <a:lstStyle/>
        <a:p>
          <a:endParaRPr lang="zh-TW" altLang="en-US"/>
        </a:p>
      </dgm:t>
    </dgm:pt>
    <dgm:pt modelId="{AB9ED24F-B24E-448B-9CD3-67DBC3DFFC41}" type="pres">
      <dgm:prSet presAssocID="{DEEAFD4B-B43A-4C67-9E9A-034323121D10}" presName="childText" presStyleLbl="bgAcc1" presStyleIdx="1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8422487-9F73-40E8-A143-DB720D14F6F9}" type="pres">
      <dgm:prSet presAssocID="{873B02EF-C2FB-4160-A176-8970834D51A2}" presName="root" presStyleCnt="0"/>
      <dgm:spPr/>
    </dgm:pt>
    <dgm:pt modelId="{550A1B59-1EC3-4F2C-B9DA-4023683EA449}" type="pres">
      <dgm:prSet presAssocID="{873B02EF-C2FB-4160-A176-8970834D51A2}" presName="rootComposite" presStyleCnt="0"/>
      <dgm:spPr/>
    </dgm:pt>
    <dgm:pt modelId="{5BF6CD33-1723-4165-98C4-D509A50731CE}" type="pres">
      <dgm:prSet presAssocID="{873B02EF-C2FB-4160-A176-8970834D51A2}" presName="rootText" presStyleLbl="node1" presStyleIdx="1" presStyleCnt="4"/>
      <dgm:spPr/>
      <dgm:t>
        <a:bodyPr/>
        <a:lstStyle/>
        <a:p>
          <a:endParaRPr lang="zh-TW" altLang="en-US"/>
        </a:p>
      </dgm:t>
    </dgm:pt>
    <dgm:pt modelId="{44E0DEFB-9836-4557-8FE0-967C344067B3}" type="pres">
      <dgm:prSet presAssocID="{873B02EF-C2FB-4160-A176-8970834D51A2}" presName="rootConnector" presStyleLbl="node1" presStyleIdx="1" presStyleCnt="4"/>
      <dgm:spPr/>
      <dgm:t>
        <a:bodyPr/>
        <a:lstStyle/>
        <a:p>
          <a:endParaRPr lang="zh-TW" altLang="en-US"/>
        </a:p>
      </dgm:t>
    </dgm:pt>
    <dgm:pt modelId="{38D05277-C2BA-4E7B-B28A-3F71F0558638}" type="pres">
      <dgm:prSet presAssocID="{873B02EF-C2FB-4160-A176-8970834D51A2}" presName="childShape" presStyleCnt="0"/>
      <dgm:spPr/>
    </dgm:pt>
    <dgm:pt modelId="{FF43D3D6-4CAF-41B8-8E14-54566C25F70D}" type="pres">
      <dgm:prSet presAssocID="{384AE0A2-BC68-4BEA-A6E7-DA7643B6E39D}" presName="Name13" presStyleLbl="parChTrans1D2" presStyleIdx="2" presStyleCnt="8"/>
      <dgm:spPr/>
      <dgm:t>
        <a:bodyPr/>
        <a:lstStyle/>
        <a:p>
          <a:endParaRPr lang="zh-TW" altLang="en-US"/>
        </a:p>
      </dgm:t>
    </dgm:pt>
    <dgm:pt modelId="{6B4B1240-6075-4EED-9D27-AF5DD2532DA9}" type="pres">
      <dgm:prSet presAssocID="{62542818-0416-4E26-95EC-DE8B67149E50}" presName="childText" presStyleLbl="bgAcc1" presStyleIdx="2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E864FF-40FE-44E1-B65A-FC47DF5CF96D}" type="pres">
      <dgm:prSet presAssocID="{F9EA1D52-B7A6-4156-ADBC-4759DA40FDB7}" presName="Name13" presStyleLbl="parChTrans1D2" presStyleIdx="3" presStyleCnt="8"/>
      <dgm:spPr/>
      <dgm:t>
        <a:bodyPr/>
        <a:lstStyle/>
        <a:p>
          <a:endParaRPr lang="zh-TW" altLang="en-US"/>
        </a:p>
      </dgm:t>
    </dgm:pt>
    <dgm:pt modelId="{9A0A3FDA-1281-4776-8CA6-ABD6C646A5FC}" type="pres">
      <dgm:prSet presAssocID="{288DEB5C-DBB0-4A19-A40C-4DBABDE03E0C}" presName="childText" presStyleLbl="bgAcc1" presStyleIdx="3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A45040-4453-4508-AF51-9EB0D49E453A}" type="pres">
      <dgm:prSet presAssocID="{D3BFB849-750D-4E2B-A4D8-B377D47352A6}" presName="root" presStyleCnt="0"/>
      <dgm:spPr/>
    </dgm:pt>
    <dgm:pt modelId="{A371373C-4EB5-45F4-94EC-A7F040F8AAE1}" type="pres">
      <dgm:prSet presAssocID="{D3BFB849-750D-4E2B-A4D8-B377D47352A6}" presName="rootComposite" presStyleCnt="0"/>
      <dgm:spPr/>
    </dgm:pt>
    <dgm:pt modelId="{076A9845-7DE2-40E4-B758-69D4C8A1880B}" type="pres">
      <dgm:prSet presAssocID="{D3BFB849-750D-4E2B-A4D8-B377D47352A6}" presName="rootText" presStyleLbl="node1" presStyleIdx="2" presStyleCnt="4"/>
      <dgm:spPr/>
      <dgm:t>
        <a:bodyPr/>
        <a:lstStyle/>
        <a:p>
          <a:endParaRPr lang="zh-TW" altLang="en-US"/>
        </a:p>
      </dgm:t>
    </dgm:pt>
    <dgm:pt modelId="{362D7FA9-5621-461E-A578-B0223EE22B31}" type="pres">
      <dgm:prSet presAssocID="{D3BFB849-750D-4E2B-A4D8-B377D47352A6}" presName="rootConnector" presStyleLbl="node1" presStyleIdx="2" presStyleCnt="4"/>
      <dgm:spPr/>
      <dgm:t>
        <a:bodyPr/>
        <a:lstStyle/>
        <a:p>
          <a:endParaRPr lang="zh-TW" altLang="en-US"/>
        </a:p>
      </dgm:t>
    </dgm:pt>
    <dgm:pt modelId="{5599C064-8DF7-4A28-893A-5F53C439FA99}" type="pres">
      <dgm:prSet presAssocID="{D3BFB849-750D-4E2B-A4D8-B377D47352A6}" presName="childShape" presStyleCnt="0"/>
      <dgm:spPr/>
    </dgm:pt>
    <dgm:pt modelId="{AC548AAF-D12A-497B-A7FD-5018628FC620}" type="pres">
      <dgm:prSet presAssocID="{0E043241-92AD-4193-BF6F-A518B6B67B5A}" presName="Name13" presStyleLbl="parChTrans1D2" presStyleIdx="4" presStyleCnt="8"/>
      <dgm:spPr/>
      <dgm:t>
        <a:bodyPr/>
        <a:lstStyle/>
        <a:p>
          <a:endParaRPr lang="zh-TW" altLang="en-US"/>
        </a:p>
      </dgm:t>
    </dgm:pt>
    <dgm:pt modelId="{2B1EE668-6582-4CFA-8A39-3C0800D0FCE8}" type="pres">
      <dgm:prSet presAssocID="{FE107A6C-6654-42EF-BA81-EBA5672773DB}" presName="childText" presStyleLbl="bgAcc1" presStyleIdx="4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6C3948D-E73A-4263-AE87-F16444636D81}" type="pres">
      <dgm:prSet presAssocID="{46D9C4EB-E722-4186-BD47-69F2896270D6}" presName="Name13" presStyleLbl="parChTrans1D2" presStyleIdx="5" presStyleCnt="8"/>
      <dgm:spPr/>
      <dgm:t>
        <a:bodyPr/>
        <a:lstStyle/>
        <a:p>
          <a:endParaRPr lang="zh-TW" altLang="en-US"/>
        </a:p>
      </dgm:t>
    </dgm:pt>
    <dgm:pt modelId="{D88CCBD2-3B11-4DD7-B370-F572D26FF514}" type="pres">
      <dgm:prSet presAssocID="{8B91CD20-3F76-4FCA-A8FC-59454AED8A52}" presName="childText" presStyleLbl="bgAcc1" presStyleIdx="5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84E3DC-CFDC-4DB1-BD91-3BA547CC01E9}" type="pres">
      <dgm:prSet presAssocID="{E52B672E-47C8-4299-9291-C92199F4AD90}" presName="root" presStyleCnt="0"/>
      <dgm:spPr/>
    </dgm:pt>
    <dgm:pt modelId="{B95A70F0-237D-4E29-AEC7-7ECA5186E4DB}" type="pres">
      <dgm:prSet presAssocID="{E52B672E-47C8-4299-9291-C92199F4AD90}" presName="rootComposite" presStyleCnt="0"/>
      <dgm:spPr/>
    </dgm:pt>
    <dgm:pt modelId="{C08C05D9-A773-44C4-8279-B731330CDF8B}" type="pres">
      <dgm:prSet presAssocID="{E52B672E-47C8-4299-9291-C92199F4AD90}" presName="rootText" presStyleLbl="node1" presStyleIdx="3" presStyleCnt="4"/>
      <dgm:spPr/>
      <dgm:t>
        <a:bodyPr/>
        <a:lstStyle/>
        <a:p>
          <a:endParaRPr lang="zh-TW" altLang="en-US"/>
        </a:p>
      </dgm:t>
    </dgm:pt>
    <dgm:pt modelId="{C3C4BBA8-0FF9-4CAF-8547-07A46E36CE1F}" type="pres">
      <dgm:prSet presAssocID="{E52B672E-47C8-4299-9291-C92199F4AD90}" presName="rootConnector" presStyleLbl="node1" presStyleIdx="3" presStyleCnt="4"/>
      <dgm:spPr/>
      <dgm:t>
        <a:bodyPr/>
        <a:lstStyle/>
        <a:p>
          <a:endParaRPr lang="zh-TW" altLang="en-US"/>
        </a:p>
      </dgm:t>
    </dgm:pt>
    <dgm:pt modelId="{D67A4773-083D-4CF2-B6A5-0B9DDCA97F93}" type="pres">
      <dgm:prSet presAssocID="{E52B672E-47C8-4299-9291-C92199F4AD90}" presName="childShape" presStyleCnt="0"/>
      <dgm:spPr/>
    </dgm:pt>
    <dgm:pt modelId="{FCFDB65B-8FE1-490D-8F65-D4516917EF90}" type="pres">
      <dgm:prSet presAssocID="{794D0D77-3DEF-4652-8998-8F0E66CB3468}" presName="Name13" presStyleLbl="parChTrans1D2" presStyleIdx="6" presStyleCnt="8"/>
      <dgm:spPr/>
      <dgm:t>
        <a:bodyPr/>
        <a:lstStyle/>
        <a:p>
          <a:endParaRPr lang="zh-TW" altLang="en-US"/>
        </a:p>
      </dgm:t>
    </dgm:pt>
    <dgm:pt modelId="{992B523C-AEA1-442E-929A-0DD36AD67D34}" type="pres">
      <dgm:prSet presAssocID="{740143AF-4765-43B4-AF14-85A0546D8C74}" presName="childText" presStyleLbl="bgAcc1" presStyleIdx="6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5A9AD4-CE60-41FC-89FE-A653F8DD2897}" type="pres">
      <dgm:prSet presAssocID="{810EEDEF-B290-4553-9CDB-7AFCFE731C19}" presName="Name13" presStyleLbl="parChTrans1D2" presStyleIdx="7" presStyleCnt="8"/>
      <dgm:spPr/>
      <dgm:t>
        <a:bodyPr/>
        <a:lstStyle/>
        <a:p>
          <a:endParaRPr lang="zh-TW" altLang="en-US"/>
        </a:p>
      </dgm:t>
    </dgm:pt>
    <dgm:pt modelId="{EC599D4D-5EEB-4824-8E3E-A6FA5BC0C440}" type="pres">
      <dgm:prSet presAssocID="{690200B2-8D8B-455A-8E97-02FBA2CD02BE}" presName="childText" presStyleLbl="bgAcc1" presStyleIdx="7" presStyleCnt="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11E1EEA-9646-4AA2-9A03-77F17DAE6D59}" type="presOf" srcId="{810EEDEF-B290-4553-9CDB-7AFCFE731C19}" destId="{2B5A9AD4-CE60-41FC-89FE-A653F8DD2897}" srcOrd="0" destOrd="0" presId="urn:microsoft.com/office/officeart/2005/8/layout/hierarchy3"/>
    <dgm:cxn modelId="{AC58CCA2-E901-4533-9C6F-E6891562A818}" type="presOf" srcId="{0E043241-92AD-4193-BF6F-A518B6B67B5A}" destId="{AC548AAF-D12A-497B-A7FD-5018628FC620}" srcOrd="0" destOrd="0" presId="urn:microsoft.com/office/officeart/2005/8/layout/hierarchy3"/>
    <dgm:cxn modelId="{64B4DE26-43D7-4687-B5FC-F9178FA8D1E1}" type="presOf" srcId="{D3BFB849-750D-4E2B-A4D8-B377D47352A6}" destId="{076A9845-7DE2-40E4-B758-69D4C8A1880B}" srcOrd="0" destOrd="0" presId="urn:microsoft.com/office/officeart/2005/8/layout/hierarchy3"/>
    <dgm:cxn modelId="{ABE38AF8-1F63-408F-97AA-2419BA2733C1}" type="presOf" srcId="{DEEAFD4B-B43A-4C67-9E9A-034323121D10}" destId="{AB9ED24F-B24E-448B-9CD3-67DBC3DFFC41}" srcOrd="0" destOrd="0" presId="urn:microsoft.com/office/officeart/2005/8/layout/hierarchy3"/>
    <dgm:cxn modelId="{166058CA-BA19-4DBB-B336-1B6B2068C2EC}" type="presOf" srcId="{85092E80-5758-4C2E-97EC-3A9720B6D746}" destId="{413C67A4-0F8B-453E-A762-6D174E563766}" srcOrd="0" destOrd="0" presId="urn:microsoft.com/office/officeart/2005/8/layout/hierarchy3"/>
    <dgm:cxn modelId="{5D7309A3-1EBC-44F8-8215-E9B278E2C8AA}" srcId="{A1BE9B4E-212F-4962-9780-46A157CE3DD9}" destId="{DEEAFD4B-B43A-4C67-9E9A-034323121D10}" srcOrd="1" destOrd="0" parTransId="{2DD76F59-F77A-407E-9F1E-E0F09541E845}" sibTransId="{563835E2-B948-4D32-8C79-1ED6E43D28DF}"/>
    <dgm:cxn modelId="{13B91809-8BF4-4239-BFE4-67C5787EEF79}" srcId="{A1BE9B4E-212F-4962-9780-46A157CE3DD9}" destId="{54507E36-A023-48C6-8666-C5A7F236509B}" srcOrd="0" destOrd="0" parTransId="{5122D068-0DFC-463E-A722-4100C6200351}" sibTransId="{09F591A9-E526-4637-AAD0-53976800487C}"/>
    <dgm:cxn modelId="{3A355299-4893-4F75-94BC-18DCAA5705E5}" srcId="{873B02EF-C2FB-4160-A176-8970834D51A2}" destId="{62542818-0416-4E26-95EC-DE8B67149E50}" srcOrd="0" destOrd="0" parTransId="{384AE0A2-BC68-4BEA-A6E7-DA7643B6E39D}" sibTransId="{BEF60004-72BE-4F40-B32E-4796CDBF5D2E}"/>
    <dgm:cxn modelId="{AB66EFA6-6A54-4E92-8F0D-7AD676DF2DB7}" type="presOf" srcId="{2DD76F59-F77A-407E-9F1E-E0F09541E845}" destId="{F254374E-29C8-45A0-A621-E98FF79B7CDE}" srcOrd="0" destOrd="0" presId="urn:microsoft.com/office/officeart/2005/8/layout/hierarchy3"/>
    <dgm:cxn modelId="{9C2A46F1-D543-48EB-9203-90E21C78ECC1}" type="presOf" srcId="{794D0D77-3DEF-4652-8998-8F0E66CB3468}" destId="{FCFDB65B-8FE1-490D-8F65-D4516917EF90}" srcOrd="0" destOrd="0" presId="urn:microsoft.com/office/officeart/2005/8/layout/hierarchy3"/>
    <dgm:cxn modelId="{1A85CDA5-3FCC-4F71-BAC8-40B52FB9B972}" type="presOf" srcId="{54507E36-A023-48C6-8666-C5A7F236509B}" destId="{A83FB121-ED68-44A9-A74E-8E5AD65FDC7A}" srcOrd="0" destOrd="0" presId="urn:microsoft.com/office/officeart/2005/8/layout/hierarchy3"/>
    <dgm:cxn modelId="{8E90A36B-CC29-4FD9-BD96-CA19B185DFF7}" type="presOf" srcId="{FE107A6C-6654-42EF-BA81-EBA5672773DB}" destId="{2B1EE668-6582-4CFA-8A39-3C0800D0FCE8}" srcOrd="0" destOrd="0" presId="urn:microsoft.com/office/officeart/2005/8/layout/hierarchy3"/>
    <dgm:cxn modelId="{2E4E7402-9148-44F6-AD26-71A4D3907C6C}" type="presOf" srcId="{384AE0A2-BC68-4BEA-A6E7-DA7643B6E39D}" destId="{FF43D3D6-4CAF-41B8-8E14-54566C25F70D}" srcOrd="0" destOrd="0" presId="urn:microsoft.com/office/officeart/2005/8/layout/hierarchy3"/>
    <dgm:cxn modelId="{654194E8-3EF1-4CA7-BEAF-AB63EE7C34F2}" type="presOf" srcId="{873B02EF-C2FB-4160-A176-8970834D51A2}" destId="{44E0DEFB-9836-4557-8FE0-967C344067B3}" srcOrd="1" destOrd="0" presId="urn:microsoft.com/office/officeart/2005/8/layout/hierarchy3"/>
    <dgm:cxn modelId="{E01AE693-8EE2-4D88-AF26-DAF102E92A47}" srcId="{85092E80-5758-4C2E-97EC-3A9720B6D746}" destId="{873B02EF-C2FB-4160-A176-8970834D51A2}" srcOrd="1" destOrd="0" parTransId="{79CC6D4C-4CBF-4CBB-A8E8-AC63641F3F3B}" sibTransId="{61CBB915-661E-44CA-9A44-CD2FCD80AC44}"/>
    <dgm:cxn modelId="{B9395EBE-671E-4F01-A81A-4CF3F950FA89}" srcId="{D3BFB849-750D-4E2B-A4D8-B377D47352A6}" destId="{FE107A6C-6654-42EF-BA81-EBA5672773DB}" srcOrd="0" destOrd="0" parTransId="{0E043241-92AD-4193-BF6F-A518B6B67B5A}" sibTransId="{1FA173B3-FE4B-4060-A197-EABEC8B01ABF}"/>
    <dgm:cxn modelId="{8D564684-8550-4EAC-ACB4-85818503A711}" srcId="{85092E80-5758-4C2E-97EC-3A9720B6D746}" destId="{D3BFB849-750D-4E2B-A4D8-B377D47352A6}" srcOrd="2" destOrd="0" parTransId="{ADD91DBD-F326-4B8F-9D27-66CB1801843E}" sibTransId="{EEF9FD68-EE74-4AB1-8ADB-123FDC933666}"/>
    <dgm:cxn modelId="{8B96EF43-F00F-45BF-B46E-2A4E1F840952}" srcId="{E52B672E-47C8-4299-9291-C92199F4AD90}" destId="{690200B2-8D8B-455A-8E97-02FBA2CD02BE}" srcOrd="1" destOrd="0" parTransId="{810EEDEF-B290-4553-9CDB-7AFCFE731C19}" sibTransId="{DB111066-3FFA-41B4-84B4-FF245649361E}"/>
    <dgm:cxn modelId="{5CCFCE83-3F34-4071-BEAC-AA225CF2F3E0}" type="presOf" srcId="{46D9C4EB-E722-4186-BD47-69F2896270D6}" destId="{E6C3948D-E73A-4263-AE87-F16444636D81}" srcOrd="0" destOrd="0" presId="urn:microsoft.com/office/officeart/2005/8/layout/hierarchy3"/>
    <dgm:cxn modelId="{F8AA36B9-642E-4A73-BF5E-5E628AA3EAD5}" type="presOf" srcId="{62542818-0416-4E26-95EC-DE8B67149E50}" destId="{6B4B1240-6075-4EED-9D27-AF5DD2532DA9}" srcOrd="0" destOrd="0" presId="urn:microsoft.com/office/officeart/2005/8/layout/hierarchy3"/>
    <dgm:cxn modelId="{3C21E8BC-D3E2-437A-B7DE-BD7DAA1EBBCF}" type="presOf" srcId="{288DEB5C-DBB0-4A19-A40C-4DBABDE03E0C}" destId="{9A0A3FDA-1281-4776-8CA6-ABD6C646A5FC}" srcOrd="0" destOrd="0" presId="urn:microsoft.com/office/officeart/2005/8/layout/hierarchy3"/>
    <dgm:cxn modelId="{014E5E26-C1AC-48DD-8A13-6B7BF3593A2E}" srcId="{873B02EF-C2FB-4160-A176-8970834D51A2}" destId="{288DEB5C-DBB0-4A19-A40C-4DBABDE03E0C}" srcOrd="1" destOrd="0" parTransId="{F9EA1D52-B7A6-4156-ADBC-4759DA40FDB7}" sibTransId="{3DD46019-7A5B-4BF0-8AE9-D6D81F9C7619}"/>
    <dgm:cxn modelId="{6D68BDD9-6B75-45D7-BD60-94542049F218}" type="presOf" srcId="{F9EA1D52-B7A6-4156-ADBC-4759DA40FDB7}" destId="{E0E864FF-40FE-44E1-B65A-FC47DF5CF96D}" srcOrd="0" destOrd="0" presId="urn:microsoft.com/office/officeart/2005/8/layout/hierarchy3"/>
    <dgm:cxn modelId="{349E25CC-6571-4F5A-BBF6-96B712722C96}" type="presOf" srcId="{8B91CD20-3F76-4FCA-A8FC-59454AED8A52}" destId="{D88CCBD2-3B11-4DD7-B370-F572D26FF514}" srcOrd="0" destOrd="0" presId="urn:microsoft.com/office/officeart/2005/8/layout/hierarchy3"/>
    <dgm:cxn modelId="{99E30168-0405-42FB-910B-62380DD61DBA}" type="presOf" srcId="{E52B672E-47C8-4299-9291-C92199F4AD90}" destId="{C08C05D9-A773-44C4-8279-B731330CDF8B}" srcOrd="0" destOrd="0" presId="urn:microsoft.com/office/officeart/2005/8/layout/hierarchy3"/>
    <dgm:cxn modelId="{71CC98F9-7205-4691-BD17-B06243C8AB43}" type="presOf" srcId="{740143AF-4765-43B4-AF14-85A0546D8C74}" destId="{992B523C-AEA1-442E-929A-0DD36AD67D34}" srcOrd="0" destOrd="0" presId="urn:microsoft.com/office/officeart/2005/8/layout/hierarchy3"/>
    <dgm:cxn modelId="{8546E496-5634-4A82-8826-F8787DA4E971}" srcId="{85092E80-5758-4C2E-97EC-3A9720B6D746}" destId="{E52B672E-47C8-4299-9291-C92199F4AD90}" srcOrd="3" destOrd="0" parTransId="{F36BB34B-E98C-4091-9B6C-A89DA680C845}" sibTransId="{EA412469-87F8-49C3-8594-1F9BFCD409CF}"/>
    <dgm:cxn modelId="{A60A7895-DA30-466F-BDC6-A7B4B7E1A80A}" type="presOf" srcId="{A1BE9B4E-212F-4962-9780-46A157CE3DD9}" destId="{295699CB-B1D4-4551-B6F9-CBE30257323B}" srcOrd="0" destOrd="0" presId="urn:microsoft.com/office/officeart/2005/8/layout/hierarchy3"/>
    <dgm:cxn modelId="{6F1E67D4-D7BE-473D-A24E-4A4B1658977F}" srcId="{85092E80-5758-4C2E-97EC-3A9720B6D746}" destId="{A1BE9B4E-212F-4962-9780-46A157CE3DD9}" srcOrd="0" destOrd="0" parTransId="{E1518E2B-B748-4052-AAD2-451A9BDAE014}" sibTransId="{C4CBF8E1-BAE2-4BD0-8BC2-2C61123016A2}"/>
    <dgm:cxn modelId="{C7BF6DEE-1F71-471F-A7AF-AC2B87FD3FA6}" type="presOf" srcId="{873B02EF-C2FB-4160-A176-8970834D51A2}" destId="{5BF6CD33-1723-4165-98C4-D509A50731CE}" srcOrd="0" destOrd="0" presId="urn:microsoft.com/office/officeart/2005/8/layout/hierarchy3"/>
    <dgm:cxn modelId="{1AEE8FEE-F819-47CE-9050-736337FD74DC}" type="presOf" srcId="{A1BE9B4E-212F-4962-9780-46A157CE3DD9}" destId="{7B5FC2A9-5045-4348-995B-BF21509E5B2C}" srcOrd="1" destOrd="0" presId="urn:microsoft.com/office/officeart/2005/8/layout/hierarchy3"/>
    <dgm:cxn modelId="{F8DC7924-E2F4-48B4-AA52-D47674C81FFC}" srcId="{E52B672E-47C8-4299-9291-C92199F4AD90}" destId="{740143AF-4765-43B4-AF14-85A0546D8C74}" srcOrd="0" destOrd="0" parTransId="{794D0D77-3DEF-4652-8998-8F0E66CB3468}" sibTransId="{ABC8B62E-C7EC-4474-A29B-31DFA7C510A4}"/>
    <dgm:cxn modelId="{E2A4932C-1A5D-4504-BE1B-E3E1CF666E07}" type="presOf" srcId="{D3BFB849-750D-4E2B-A4D8-B377D47352A6}" destId="{362D7FA9-5621-461E-A578-B0223EE22B31}" srcOrd="1" destOrd="0" presId="urn:microsoft.com/office/officeart/2005/8/layout/hierarchy3"/>
    <dgm:cxn modelId="{1666533D-31C2-479C-998B-51B277A0F52B}" type="presOf" srcId="{690200B2-8D8B-455A-8E97-02FBA2CD02BE}" destId="{EC599D4D-5EEB-4824-8E3E-A6FA5BC0C440}" srcOrd="0" destOrd="0" presId="urn:microsoft.com/office/officeart/2005/8/layout/hierarchy3"/>
    <dgm:cxn modelId="{355AB36C-7AFE-4F95-AB04-4465D2F1BCBC}" srcId="{D3BFB849-750D-4E2B-A4D8-B377D47352A6}" destId="{8B91CD20-3F76-4FCA-A8FC-59454AED8A52}" srcOrd="1" destOrd="0" parTransId="{46D9C4EB-E722-4186-BD47-69F2896270D6}" sibTransId="{A0E3085F-C63D-431C-9AF9-00DF7A117C57}"/>
    <dgm:cxn modelId="{4F672F66-8767-40C9-AD18-E9B412205F69}" type="presOf" srcId="{5122D068-0DFC-463E-A722-4100C6200351}" destId="{2D58CB84-989A-4C8E-81E1-F9536286CF9B}" srcOrd="0" destOrd="0" presId="urn:microsoft.com/office/officeart/2005/8/layout/hierarchy3"/>
    <dgm:cxn modelId="{02662C8B-E13B-4C0F-9BF6-488614CCA4BC}" type="presOf" srcId="{E52B672E-47C8-4299-9291-C92199F4AD90}" destId="{C3C4BBA8-0FF9-4CAF-8547-07A46E36CE1F}" srcOrd="1" destOrd="0" presId="urn:microsoft.com/office/officeart/2005/8/layout/hierarchy3"/>
    <dgm:cxn modelId="{65114970-AC5C-4824-BF2C-A585A2B9422B}" type="presParOf" srcId="{413C67A4-0F8B-453E-A762-6D174E563766}" destId="{257490AE-CE22-4448-B03A-5F35D72D8A23}" srcOrd="0" destOrd="0" presId="urn:microsoft.com/office/officeart/2005/8/layout/hierarchy3"/>
    <dgm:cxn modelId="{BD7A3A6B-60F9-4802-8837-345769FA24C9}" type="presParOf" srcId="{257490AE-CE22-4448-B03A-5F35D72D8A23}" destId="{FAE224B7-C31A-4349-98EA-77A2B556BDDD}" srcOrd="0" destOrd="0" presId="urn:microsoft.com/office/officeart/2005/8/layout/hierarchy3"/>
    <dgm:cxn modelId="{5A2C2DB4-1836-4612-BA5F-F950B49B8FC9}" type="presParOf" srcId="{FAE224B7-C31A-4349-98EA-77A2B556BDDD}" destId="{295699CB-B1D4-4551-B6F9-CBE30257323B}" srcOrd="0" destOrd="0" presId="urn:microsoft.com/office/officeart/2005/8/layout/hierarchy3"/>
    <dgm:cxn modelId="{8CAA41BF-2D31-4426-8106-E2A661A9EC4A}" type="presParOf" srcId="{FAE224B7-C31A-4349-98EA-77A2B556BDDD}" destId="{7B5FC2A9-5045-4348-995B-BF21509E5B2C}" srcOrd="1" destOrd="0" presId="urn:microsoft.com/office/officeart/2005/8/layout/hierarchy3"/>
    <dgm:cxn modelId="{5B8D6537-0D6E-45B7-8547-AB622895D62C}" type="presParOf" srcId="{257490AE-CE22-4448-B03A-5F35D72D8A23}" destId="{2988E9B7-B47E-4400-9627-62AA277DF96A}" srcOrd="1" destOrd="0" presId="urn:microsoft.com/office/officeart/2005/8/layout/hierarchy3"/>
    <dgm:cxn modelId="{773959FE-8C57-4117-9950-6D80DE1184F1}" type="presParOf" srcId="{2988E9B7-B47E-4400-9627-62AA277DF96A}" destId="{2D58CB84-989A-4C8E-81E1-F9536286CF9B}" srcOrd="0" destOrd="0" presId="urn:microsoft.com/office/officeart/2005/8/layout/hierarchy3"/>
    <dgm:cxn modelId="{52C85A65-3645-4F71-AC72-B45337434243}" type="presParOf" srcId="{2988E9B7-B47E-4400-9627-62AA277DF96A}" destId="{A83FB121-ED68-44A9-A74E-8E5AD65FDC7A}" srcOrd="1" destOrd="0" presId="urn:microsoft.com/office/officeart/2005/8/layout/hierarchy3"/>
    <dgm:cxn modelId="{44044B46-79BC-4782-831D-01A345C4D6C8}" type="presParOf" srcId="{2988E9B7-B47E-4400-9627-62AA277DF96A}" destId="{F254374E-29C8-45A0-A621-E98FF79B7CDE}" srcOrd="2" destOrd="0" presId="urn:microsoft.com/office/officeart/2005/8/layout/hierarchy3"/>
    <dgm:cxn modelId="{CBBBD5B9-F6A9-48DF-B7FB-1FC2E3D235A6}" type="presParOf" srcId="{2988E9B7-B47E-4400-9627-62AA277DF96A}" destId="{AB9ED24F-B24E-448B-9CD3-67DBC3DFFC41}" srcOrd="3" destOrd="0" presId="urn:microsoft.com/office/officeart/2005/8/layout/hierarchy3"/>
    <dgm:cxn modelId="{316B8727-D370-4E3F-87C2-71F4D9488286}" type="presParOf" srcId="{413C67A4-0F8B-453E-A762-6D174E563766}" destId="{B8422487-9F73-40E8-A143-DB720D14F6F9}" srcOrd="1" destOrd="0" presId="urn:microsoft.com/office/officeart/2005/8/layout/hierarchy3"/>
    <dgm:cxn modelId="{71AD5F0E-9172-48AD-93FC-34F961C6EB59}" type="presParOf" srcId="{B8422487-9F73-40E8-A143-DB720D14F6F9}" destId="{550A1B59-1EC3-4F2C-B9DA-4023683EA449}" srcOrd="0" destOrd="0" presId="urn:microsoft.com/office/officeart/2005/8/layout/hierarchy3"/>
    <dgm:cxn modelId="{F70DDC15-CBF7-4B5E-8220-BB82CA92BA21}" type="presParOf" srcId="{550A1B59-1EC3-4F2C-B9DA-4023683EA449}" destId="{5BF6CD33-1723-4165-98C4-D509A50731CE}" srcOrd="0" destOrd="0" presId="urn:microsoft.com/office/officeart/2005/8/layout/hierarchy3"/>
    <dgm:cxn modelId="{A40F02A0-F421-44E0-86DB-83DC9E0744F8}" type="presParOf" srcId="{550A1B59-1EC3-4F2C-B9DA-4023683EA449}" destId="{44E0DEFB-9836-4557-8FE0-967C344067B3}" srcOrd="1" destOrd="0" presId="urn:microsoft.com/office/officeart/2005/8/layout/hierarchy3"/>
    <dgm:cxn modelId="{731FA5B0-FD68-4E79-9A80-B3C72230B313}" type="presParOf" srcId="{B8422487-9F73-40E8-A143-DB720D14F6F9}" destId="{38D05277-C2BA-4E7B-B28A-3F71F0558638}" srcOrd="1" destOrd="0" presId="urn:microsoft.com/office/officeart/2005/8/layout/hierarchy3"/>
    <dgm:cxn modelId="{56F76D7F-A378-4C8D-9A39-2E4B5AB151D4}" type="presParOf" srcId="{38D05277-C2BA-4E7B-B28A-3F71F0558638}" destId="{FF43D3D6-4CAF-41B8-8E14-54566C25F70D}" srcOrd="0" destOrd="0" presId="urn:microsoft.com/office/officeart/2005/8/layout/hierarchy3"/>
    <dgm:cxn modelId="{932F6090-51D0-4100-BBA8-ACE24413594F}" type="presParOf" srcId="{38D05277-C2BA-4E7B-B28A-3F71F0558638}" destId="{6B4B1240-6075-4EED-9D27-AF5DD2532DA9}" srcOrd="1" destOrd="0" presId="urn:microsoft.com/office/officeart/2005/8/layout/hierarchy3"/>
    <dgm:cxn modelId="{66991769-07F4-4443-98B5-DD99A1DA95A3}" type="presParOf" srcId="{38D05277-C2BA-4E7B-B28A-3F71F0558638}" destId="{E0E864FF-40FE-44E1-B65A-FC47DF5CF96D}" srcOrd="2" destOrd="0" presId="urn:microsoft.com/office/officeart/2005/8/layout/hierarchy3"/>
    <dgm:cxn modelId="{4299C387-64AA-4035-8790-A002D11E0447}" type="presParOf" srcId="{38D05277-C2BA-4E7B-B28A-3F71F0558638}" destId="{9A0A3FDA-1281-4776-8CA6-ABD6C646A5FC}" srcOrd="3" destOrd="0" presId="urn:microsoft.com/office/officeart/2005/8/layout/hierarchy3"/>
    <dgm:cxn modelId="{1B48377D-B798-468D-B1D3-BCE510142B70}" type="presParOf" srcId="{413C67A4-0F8B-453E-A762-6D174E563766}" destId="{09A45040-4453-4508-AF51-9EB0D49E453A}" srcOrd="2" destOrd="0" presId="urn:microsoft.com/office/officeart/2005/8/layout/hierarchy3"/>
    <dgm:cxn modelId="{FC46FC14-3440-4F55-BABF-35BE8489F853}" type="presParOf" srcId="{09A45040-4453-4508-AF51-9EB0D49E453A}" destId="{A371373C-4EB5-45F4-94EC-A7F040F8AAE1}" srcOrd="0" destOrd="0" presId="urn:microsoft.com/office/officeart/2005/8/layout/hierarchy3"/>
    <dgm:cxn modelId="{CB938528-45B9-4515-BC70-AE4A1B583ED1}" type="presParOf" srcId="{A371373C-4EB5-45F4-94EC-A7F040F8AAE1}" destId="{076A9845-7DE2-40E4-B758-69D4C8A1880B}" srcOrd="0" destOrd="0" presId="urn:microsoft.com/office/officeart/2005/8/layout/hierarchy3"/>
    <dgm:cxn modelId="{F64A7BAD-747D-4BC7-A75F-473114EE6C55}" type="presParOf" srcId="{A371373C-4EB5-45F4-94EC-A7F040F8AAE1}" destId="{362D7FA9-5621-461E-A578-B0223EE22B31}" srcOrd="1" destOrd="0" presId="urn:microsoft.com/office/officeart/2005/8/layout/hierarchy3"/>
    <dgm:cxn modelId="{5B81EE8A-65C7-49A9-B566-ADF37FEDD4F3}" type="presParOf" srcId="{09A45040-4453-4508-AF51-9EB0D49E453A}" destId="{5599C064-8DF7-4A28-893A-5F53C439FA99}" srcOrd="1" destOrd="0" presId="urn:microsoft.com/office/officeart/2005/8/layout/hierarchy3"/>
    <dgm:cxn modelId="{14A87FEB-D38A-435B-B19E-1C83160A79CB}" type="presParOf" srcId="{5599C064-8DF7-4A28-893A-5F53C439FA99}" destId="{AC548AAF-D12A-497B-A7FD-5018628FC620}" srcOrd="0" destOrd="0" presId="urn:microsoft.com/office/officeart/2005/8/layout/hierarchy3"/>
    <dgm:cxn modelId="{488D46EA-9E3D-4D85-85EB-056BCC89833C}" type="presParOf" srcId="{5599C064-8DF7-4A28-893A-5F53C439FA99}" destId="{2B1EE668-6582-4CFA-8A39-3C0800D0FCE8}" srcOrd="1" destOrd="0" presId="urn:microsoft.com/office/officeart/2005/8/layout/hierarchy3"/>
    <dgm:cxn modelId="{9E3CC097-AAC4-4107-8F74-04AEBE131240}" type="presParOf" srcId="{5599C064-8DF7-4A28-893A-5F53C439FA99}" destId="{E6C3948D-E73A-4263-AE87-F16444636D81}" srcOrd="2" destOrd="0" presId="urn:microsoft.com/office/officeart/2005/8/layout/hierarchy3"/>
    <dgm:cxn modelId="{71959A92-1470-4D8C-BC9A-22A89ECBAEA8}" type="presParOf" srcId="{5599C064-8DF7-4A28-893A-5F53C439FA99}" destId="{D88CCBD2-3B11-4DD7-B370-F572D26FF514}" srcOrd="3" destOrd="0" presId="urn:microsoft.com/office/officeart/2005/8/layout/hierarchy3"/>
    <dgm:cxn modelId="{EA57ADE0-EFB2-47A6-A591-CE8D64CA6266}" type="presParOf" srcId="{413C67A4-0F8B-453E-A762-6D174E563766}" destId="{9584E3DC-CFDC-4DB1-BD91-3BA547CC01E9}" srcOrd="3" destOrd="0" presId="urn:microsoft.com/office/officeart/2005/8/layout/hierarchy3"/>
    <dgm:cxn modelId="{579CDC0F-5433-430C-AECE-8388D888A571}" type="presParOf" srcId="{9584E3DC-CFDC-4DB1-BD91-3BA547CC01E9}" destId="{B95A70F0-237D-4E29-AEC7-7ECA5186E4DB}" srcOrd="0" destOrd="0" presId="urn:microsoft.com/office/officeart/2005/8/layout/hierarchy3"/>
    <dgm:cxn modelId="{6C45DD82-687B-4032-B075-E3776A881ACC}" type="presParOf" srcId="{B95A70F0-237D-4E29-AEC7-7ECA5186E4DB}" destId="{C08C05D9-A773-44C4-8279-B731330CDF8B}" srcOrd="0" destOrd="0" presId="urn:microsoft.com/office/officeart/2005/8/layout/hierarchy3"/>
    <dgm:cxn modelId="{1497A3D6-751D-4F23-BDD2-C8934400C021}" type="presParOf" srcId="{B95A70F0-237D-4E29-AEC7-7ECA5186E4DB}" destId="{C3C4BBA8-0FF9-4CAF-8547-07A46E36CE1F}" srcOrd="1" destOrd="0" presId="urn:microsoft.com/office/officeart/2005/8/layout/hierarchy3"/>
    <dgm:cxn modelId="{75EC3CA0-58BE-4BB6-B7D1-EAFA010423C7}" type="presParOf" srcId="{9584E3DC-CFDC-4DB1-BD91-3BA547CC01E9}" destId="{D67A4773-083D-4CF2-B6A5-0B9DDCA97F93}" srcOrd="1" destOrd="0" presId="urn:microsoft.com/office/officeart/2005/8/layout/hierarchy3"/>
    <dgm:cxn modelId="{D537A738-65DB-478D-870E-17CABFEC55BA}" type="presParOf" srcId="{D67A4773-083D-4CF2-B6A5-0B9DDCA97F93}" destId="{FCFDB65B-8FE1-490D-8F65-D4516917EF90}" srcOrd="0" destOrd="0" presId="urn:microsoft.com/office/officeart/2005/8/layout/hierarchy3"/>
    <dgm:cxn modelId="{0F621696-E184-400B-8146-8D4E79D40260}" type="presParOf" srcId="{D67A4773-083D-4CF2-B6A5-0B9DDCA97F93}" destId="{992B523C-AEA1-442E-929A-0DD36AD67D34}" srcOrd="1" destOrd="0" presId="urn:microsoft.com/office/officeart/2005/8/layout/hierarchy3"/>
    <dgm:cxn modelId="{C7174E73-A401-45E6-AAE4-8BA97530C2BA}" type="presParOf" srcId="{D67A4773-083D-4CF2-B6A5-0B9DDCA97F93}" destId="{2B5A9AD4-CE60-41FC-89FE-A653F8DD2897}" srcOrd="2" destOrd="0" presId="urn:microsoft.com/office/officeart/2005/8/layout/hierarchy3"/>
    <dgm:cxn modelId="{D29F967F-7BE7-49D5-BEDF-9DC5B89E3BE0}" type="presParOf" srcId="{D67A4773-083D-4CF2-B6A5-0B9DDCA97F93}" destId="{EC599D4D-5EEB-4824-8E3E-A6FA5BC0C440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D1C7A-BB1E-4ED0-93F7-A264921467C5}">
      <dsp:nvSpPr>
        <dsp:cNvPr id="0" name=""/>
        <dsp:cNvSpPr/>
      </dsp:nvSpPr>
      <dsp:spPr>
        <a:xfrm>
          <a:off x="6147" y="687973"/>
          <a:ext cx="1615542" cy="8077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北宮黝</a:t>
          </a:r>
          <a:endParaRPr lang="zh-TW" altLang="en-US" sz="3200" kern="1200" dirty="0"/>
        </a:p>
      </dsp:txBody>
      <dsp:txXfrm>
        <a:off x="29806" y="711632"/>
        <a:ext cx="1568224" cy="760453"/>
      </dsp:txXfrm>
    </dsp:sp>
    <dsp:sp modelId="{91C8DDC4-1756-4756-B94F-B4BED8CA02AF}">
      <dsp:nvSpPr>
        <dsp:cNvPr id="0" name=""/>
        <dsp:cNvSpPr/>
      </dsp:nvSpPr>
      <dsp:spPr>
        <a:xfrm>
          <a:off x="1621689" y="1068503"/>
          <a:ext cx="646216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646216" y="2335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28642" y="1075703"/>
        <a:ext cx="32310" cy="32310"/>
      </dsp:txXfrm>
    </dsp:sp>
    <dsp:sp modelId="{A5606EDE-14FD-4E25-B85B-FC8D9D33E7D8}">
      <dsp:nvSpPr>
        <dsp:cNvPr id="0" name=""/>
        <dsp:cNvSpPr/>
      </dsp:nvSpPr>
      <dsp:spPr>
        <a:xfrm>
          <a:off x="2267906" y="687973"/>
          <a:ext cx="1980961" cy="8077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多方必勝</a:t>
          </a:r>
          <a:endParaRPr lang="zh-TW" altLang="en-US" sz="3200" kern="1200" dirty="0"/>
        </a:p>
      </dsp:txBody>
      <dsp:txXfrm>
        <a:off x="2291565" y="711632"/>
        <a:ext cx="1933643" cy="760453"/>
      </dsp:txXfrm>
    </dsp:sp>
    <dsp:sp modelId="{38B28FA9-48D0-4349-A005-5CD64C2362E7}">
      <dsp:nvSpPr>
        <dsp:cNvPr id="0" name=""/>
        <dsp:cNvSpPr/>
      </dsp:nvSpPr>
      <dsp:spPr>
        <a:xfrm>
          <a:off x="4248868" y="1068503"/>
          <a:ext cx="646216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646216" y="23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55821" y="1075703"/>
        <a:ext cx="32310" cy="32310"/>
      </dsp:txXfrm>
    </dsp:sp>
    <dsp:sp modelId="{37CE1116-B52F-46E8-80E3-63636DB63B1B}">
      <dsp:nvSpPr>
        <dsp:cNvPr id="0" name=""/>
        <dsp:cNvSpPr/>
      </dsp:nvSpPr>
      <dsp:spPr>
        <a:xfrm>
          <a:off x="4895085" y="687973"/>
          <a:ext cx="1109473" cy="8077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子夏</a:t>
          </a:r>
          <a:endParaRPr lang="zh-TW" altLang="en-US" sz="3200" kern="1200" dirty="0"/>
        </a:p>
      </dsp:txBody>
      <dsp:txXfrm>
        <a:off x="4918744" y="711632"/>
        <a:ext cx="1062155" cy="760453"/>
      </dsp:txXfrm>
    </dsp:sp>
    <dsp:sp modelId="{2E8BA54B-E723-4C30-B1F5-9EFF34204607}">
      <dsp:nvSpPr>
        <dsp:cNvPr id="0" name=""/>
        <dsp:cNvSpPr/>
      </dsp:nvSpPr>
      <dsp:spPr>
        <a:xfrm>
          <a:off x="6004559" y="1068503"/>
          <a:ext cx="646216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646216" y="23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11512" y="1075703"/>
        <a:ext cx="32310" cy="32310"/>
      </dsp:txXfrm>
    </dsp:sp>
    <dsp:sp modelId="{685257AC-DFE1-4119-84E1-F0D44925E979}">
      <dsp:nvSpPr>
        <dsp:cNvPr id="0" name=""/>
        <dsp:cNvSpPr/>
      </dsp:nvSpPr>
      <dsp:spPr>
        <a:xfrm>
          <a:off x="6650776" y="687973"/>
          <a:ext cx="2622590" cy="8077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無為小人儒</a:t>
          </a:r>
          <a:endParaRPr lang="zh-TW" altLang="en-US" sz="3200" kern="1200" dirty="0"/>
        </a:p>
      </dsp:txBody>
      <dsp:txXfrm>
        <a:off x="6674435" y="711632"/>
        <a:ext cx="2575272" cy="760453"/>
      </dsp:txXfrm>
    </dsp:sp>
    <dsp:sp modelId="{26AF5434-FCD1-47CF-985C-78705F3590A0}">
      <dsp:nvSpPr>
        <dsp:cNvPr id="0" name=""/>
        <dsp:cNvSpPr/>
      </dsp:nvSpPr>
      <dsp:spPr>
        <a:xfrm>
          <a:off x="6147" y="1616910"/>
          <a:ext cx="1615542" cy="8077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孟施舍</a:t>
          </a:r>
          <a:endParaRPr lang="zh-TW" altLang="en-US" sz="3200" kern="1200" dirty="0"/>
        </a:p>
      </dsp:txBody>
      <dsp:txXfrm>
        <a:off x="29806" y="1640569"/>
        <a:ext cx="1568224" cy="760453"/>
      </dsp:txXfrm>
    </dsp:sp>
    <dsp:sp modelId="{4892AFF4-DEB3-4C34-9675-0CA5114387FF}">
      <dsp:nvSpPr>
        <dsp:cNvPr id="0" name=""/>
        <dsp:cNvSpPr/>
      </dsp:nvSpPr>
      <dsp:spPr>
        <a:xfrm>
          <a:off x="1621689" y="1997439"/>
          <a:ext cx="646216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646216" y="2335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28642" y="2004640"/>
        <a:ext cx="32310" cy="32310"/>
      </dsp:txXfrm>
    </dsp:sp>
    <dsp:sp modelId="{830BFE3C-D231-4F9B-BD74-9666B16DA7B9}">
      <dsp:nvSpPr>
        <dsp:cNvPr id="0" name=""/>
        <dsp:cNvSpPr/>
      </dsp:nvSpPr>
      <dsp:spPr>
        <a:xfrm>
          <a:off x="2267906" y="1616910"/>
          <a:ext cx="1980961" cy="8077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守約無懼</a:t>
          </a:r>
          <a:endParaRPr lang="zh-TW" altLang="en-US" sz="3200" kern="1200" dirty="0"/>
        </a:p>
      </dsp:txBody>
      <dsp:txXfrm>
        <a:off x="2291565" y="1640569"/>
        <a:ext cx="1933643" cy="760453"/>
      </dsp:txXfrm>
    </dsp:sp>
    <dsp:sp modelId="{FCE2C7B3-AB09-4729-A02F-AB72F857D0D8}">
      <dsp:nvSpPr>
        <dsp:cNvPr id="0" name=""/>
        <dsp:cNvSpPr/>
      </dsp:nvSpPr>
      <dsp:spPr>
        <a:xfrm>
          <a:off x="4248868" y="1997439"/>
          <a:ext cx="646216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646216" y="23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55821" y="2004640"/>
        <a:ext cx="32310" cy="32310"/>
      </dsp:txXfrm>
    </dsp:sp>
    <dsp:sp modelId="{B3E13D9B-C895-4062-A254-711764291F13}">
      <dsp:nvSpPr>
        <dsp:cNvPr id="0" name=""/>
        <dsp:cNvSpPr/>
      </dsp:nvSpPr>
      <dsp:spPr>
        <a:xfrm>
          <a:off x="4895085" y="1616910"/>
          <a:ext cx="1109473" cy="8077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4918744" y="1640569"/>
        <a:ext cx="1062155" cy="760453"/>
      </dsp:txXfrm>
    </dsp:sp>
    <dsp:sp modelId="{7C2F3D95-4648-44BE-BAF0-726ED163517A}">
      <dsp:nvSpPr>
        <dsp:cNvPr id="0" name=""/>
        <dsp:cNvSpPr/>
      </dsp:nvSpPr>
      <dsp:spPr>
        <a:xfrm>
          <a:off x="6004559" y="1997439"/>
          <a:ext cx="646216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646216" y="23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11512" y="2004640"/>
        <a:ext cx="32310" cy="32310"/>
      </dsp:txXfrm>
    </dsp:sp>
    <dsp:sp modelId="{27579098-B4B6-4222-8AC1-79582FFE617E}">
      <dsp:nvSpPr>
        <dsp:cNvPr id="0" name=""/>
        <dsp:cNvSpPr/>
      </dsp:nvSpPr>
      <dsp:spPr>
        <a:xfrm>
          <a:off x="6650776" y="1616910"/>
          <a:ext cx="2622590" cy="8077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吾道一以貫之</a:t>
          </a:r>
          <a:endParaRPr lang="zh-TW" altLang="en-US" sz="3200" kern="1200" dirty="0"/>
        </a:p>
      </dsp:txBody>
      <dsp:txXfrm>
        <a:off x="6674435" y="1640569"/>
        <a:ext cx="2575272" cy="7604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152E0-3072-403A-9CD3-E628C8562B8C}">
      <dsp:nvSpPr>
        <dsp:cNvPr id="0" name=""/>
        <dsp:cNvSpPr/>
      </dsp:nvSpPr>
      <dsp:spPr>
        <a:xfrm>
          <a:off x="971433" y="1192"/>
          <a:ext cx="1479534" cy="739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北宮黝</a:t>
          </a:r>
          <a:endParaRPr lang="zh-TW" altLang="en-US" sz="3000" kern="1200" dirty="0"/>
        </a:p>
      </dsp:txBody>
      <dsp:txXfrm>
        <a:off x="993100" y="22859"/>
        <a:ext cx="1436200" cy="696433"/>
      </dsp:txXfrm>
    </dsp:sp>
    <dsp:sp modelId="{676D9B03-048C-4CA8-AEE4-56A4E512536D}">
      <dsp:nvSpPr>
        <dsp:cNvPr id="0" name=""/>
        <dsp:cNvSpPr/>
      </dsp:nvSpPr>
      <dsp:spPr>
        <a:xfrm>
          <a:off x="1119386" y="740959"/>
          <a:ext cx="147953" cy="5548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54825"/>
              </a:lnTo>
              <a:lnTo>
                <a:pt x="147953" y="55482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28672F-5AC3-495F-A675-A4B841EB248E}">
      <dsp:nvSpPr>
        <dsp:cNvPr id="0" name=""/>
        <dsp:cNvSpPr/>
      </dsp:nvSpPr>
      <dsp:spPr>
        <a:xfrm>
          <a:off x="1267340" y="925900"/>
          <a:ext cx="1183627" cy="739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多方</a:t>
          </a:r>
          <a:endParaRPr lang="zh-TW" altLang="en-US" sz="3000" kern="1200" dirty="0"/>
        </a:p>
      </dsp:txBody>
      <dsp:txXfrm>
        <a:off x="1289007" y="947567"/>
        <a:ext cx="1140293" cy="696433"/>
      </dsp:txXfrm>
    </dsp:sp>
    <dsp:sp modelId="{7E70655E-E2E6-4177-AF30-06627D7448B9}">
      <dsp:nvSpPr>
        <dsp:cNvPr id="0" name=""/>
        <dsp:cNvSpPr/>
      </dsp:nvSpPr>
      <dsp:spPr>
        <a:xfrm>
          <a:off x="1119386" y="740959"/>
          <a:ext cx="147953" cy="14795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9534"/>
              </a:lnTo>
              <a:lnTo>
                <a:pt x="147953" y="14795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090BE4-36E3-420A-9E6A-127DF0267A46}">
      <dsp:nvSpPr>
        <dsp:cNvPr id="0" name=""/>
        <dsp:cNvSpPr/>
      </dsp:nvSpPr>
      <dsp:spPr>
        <a:xfrm>
          <a:off x="1267340" y="1850609"/>
          <a:ext cx="1183627" cy="739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540797"/>
              <a:satOff val="-1799"/>
              <a:lumOff val="-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瑣行</a:t>
          </a:r>
          <a:endParaRPr lang="zh-TW" altLang="en-US" sz="3000" kern="1200" dirty="0"/>
        </a:p>
      </dsp:txBody>
      <dsp:txXfrm>
        <a:off x="1289007" y="1872276"/>
        <a:ext cx="1140293" cy="696433"/>
      </dsp:txXfrm>
    </dsp:sp>
    <dsp:sp modelId="{0F810417-C893-4F10-B183-BF8FE8FA7DB3}">
      <dsp:nvSpPr>
        <dsp:cNvPr id="0" name=""/>
        <dsp:cNvSpPr/>
      </dsp:nvSpPr>
      <dsp:spPr>
        <a:xfrm>
          <a:off x="2820850" y="1192"/>
          <a:ext cx="1479534" cy="739767"/>
        </a:xfrm>
        <a:prstGeom prst="roundRect">
          <a:avLst>
            <a:gd name="adj" fmla="val 10000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孟施舍</a:t>
          </a:r>
          <a:endParaRPr lang="zh-TW" altLang="en-US" sz="3000" kern="1200" dirty="0"/>
        </a:p>
      </dsp:txBody>
      <dsp:txXfrm>
        <a:off x="2842517" y="22859"/>
        <a:ext cx="1436200" cy="696433"/>
      </dsp:txXfrm>
    </dsp:sp>
    <dsp:sp modelId="{66A91DA1-07C3-495D-81BC-E6E6BF971952}">
      <dsp:nvSpPr>
        <dsp:cNvPr id="0" name=""/>
        <dsp:cNvSpPr/>
      </dsp:nvSpPr>
      <dsp:spPr>
        <a:xfrm>
          <a:off x="2968804" y="740959"/>
          <a:ext cx="147953" cy="5548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54825"/>
              </a:lnTo>
              <a:lnTo>
                <a:pt x="147953" y="55482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258BE6-9AD2-43A8-8397-5411138702BF}">
      <dsp:nvSpPr>
        <dsp:cNvPr id="0" name=""/>
        <dsp:cNvSpPr/>
      </dsp:nvSpPr>
      <dsp:spPr>
        <a:xfrm>
          <a:off x="3116757" y="925900"/>
          <a:ext cx="1183627" cy="739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1081593"/>
              <a:satOff val="-3599"/>
              <a:lumOff val="-18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守約</a:t>
          </a:r>
          <a:endParaRPr lang="zh-TW" altLang="en-US" sz="3000" kern="1200" dirty="0"/>
        </a:p>
      </dsp:txBody>
      <dsp:txXfrm>
        <a:off x="3138424" y="947567"/>
        <a:ext cx="1140293" cy="696433"/>
      </dsp:txXfrm>
    </dsp:sp>
    <dsp:sp modelId="{BDABDBA1-30F1-4E5F-B47D-1B9A7FA9D51F}">
      <dsp:nvSpPr>
        <dsp:cNvPr id="0" name=""/>
        <dsp:cNvSpPr/>
      </dsp:nvSpPr>
      <dsp:spPr>
        <a:xfrm>
          <a:off x="2968804" y="740959"/>
          <a:ext cx="147953" cy="14795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9534"/>
              </a:lnTo>
              <a:lnTo>
                <a:pt x="147953" y="14795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A310E4-B9A0-42F0-AA2B-2AE901181FB6}">
      <dsp:nvSpPr>
        <dsp:cNvPr id="0" name=""/>
        <dsp:cNvSpPr/>
      </dsp:nvSpPr>
      <dsp:spPr>
        <a:xfrm>
          <a:off x="3116757" y="1850609"/>
          <a:ext cx="1183627" cy="739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1622390"/>
              <a:satOff val="-5398"/>
              <a:lumOff val="-2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氣勇</a:t>
          </a:r>
          <a:endParaRPr lang="zh-TW" altLang="en-US" sz="3000" kern="1200" dirty="0"/>
        </a:p>
      </dsp:txBody>
      <dsp:txXfrm>
        <a:off x="3138424" y="1872276"/>
        <a:ext cx="1140293" cy="696433"/>
      </dsp:txXfrm>
    </dsp:sp>
    <dsp:sp modelId="{27B115E2-407F-4374-A430-754B90F5B292}">
      <dsp:nvSpPr>
        <dsp:cNvPr id="0" name=""/>
        <dsp:cNvSpPr/>
      </dsp:nvSpPr>
      <dsp:spPr>
        <a:xfrm>
          <a:off x="4670268" y="1192"/>
          <a:ext cx="1479534" cy="739767"/>
        </a:xfrm>
        <a:prstGeom prst="roundRect">
          <a:avLst>
            <a:gd name="adj" fmla="val 1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曾子</a:t>
          </a:r>
          <a:endParaRPr lang="zh-TW" altLang="en-US" sz="3000" kern="1200" dirty="0"/>
        </a:p>
      </dsp:txBody>
      <dsp:txXfrm>
        <a:off x="4691935" y="22859"/>
        <a:ext cx="1436200" cy="696433"/>
      </dsp:txXfrm>
    </dsp:sp>
    <dsp:sp modelId="{00463B1C-B946-4B53-A9A2-1F5510B3228F}">
      <dsp:nvSpPr>
        <dsp:cNvPr id="0" name=""/>
        <dsp:cNvSpPr/>
      </dsp:nvSpPr>
      <dsp:spPr>
        <a:xfrm>
          <a:off x="4818222" y="740959"/>
          <a:ext cx="147953" cy="5548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54825"/>
              </a:lnTo>
              <a:lnTo>
                <a:pt x="147953" y="55482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ADF0E9-8335-4CC0-A9DB-D3E45F55ED2B}">
      <dsp:nvSpPr>
        <dsp:cNvPr id="0" name=""/>
        <dsp:cNvSpPr/>
      </dsp:nvSpPr>
      <dsp:spPr>
        <a:xfrm>
          <a:off x="4966175" y="925900"/>
          <a:ext cx="1183627" cy="739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163186"/>
              <a:satOff val="-7198"/>
              <a:lumOff val="-36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守約</a:t>
          </a:r>
          <a:endParaRPr lang="zh-TW" altLang="en-US" sz="3000" kern="1200" dirty="0"/>
        </a:p>
      </dsp:txBody>
      <dsp:txXfrm>
        <a:off x="4987842" y="947567"/>
        <a:ext cx="1140293" cy="696433"/>
      </dsp:txXfrm>
    </dsp:sp>
    <dsp:sp modelId="{CBC813F2-BBD3-427B-B700-EC24031C5887}">
      <dsp:nvSpPr>
        <dsp:cNvPr id="0" name=""/>
        <dsp:cNvSpPr/>
      </dsp:nvSpPr>
      <dsp:spPr>
        <a:xfrm>
          <a:off x="4818222" y="740959"/>
          <a:ext cx="147953" cy="14795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9534"/>
              </a:lnTo>
              <a:lnTo>
                <a:pt x="147953" y="14795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C9BD6A-8189-460F-BC03-5725B1E6916A}">
      <dsp:nvSpPr>
        <dsp:cNvPr id="0" name=""/>
        <dsp:cNvSpPr/>
      </dsp:nvSpPr>
      <dsp:spPr>
        <a:xfrm>
          <a:off x="4966175" y="1850609"/>
          <a:ext cx="1183627" cy="739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義勇</a:t>
          </a:r>
          <a:endParaRPr lang="zh-TW" altLang="en-US" sz="3000" kern="1200" dirty="0"/>
        </a:p>
      </dsp:txBody>
      <dsp:txXfrm>
        <a:off x="4987842" y="1872276"/>
        <a:ext cx="1140293" cy="6964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A3503F-1416-44D6-BB9B-FFA749E25E99}">
      <dsp:nvSpPr>
        <dsp:cNvPr id="0" name=""/>
        <dsp:cNvSpPr/>
      </dsp:nvSpPr>
      <dsp:spPr>
        <a:xfrm>
          <a:off x="1232904" y="922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不得於言</a:t>
          </a:r>
          <a:endParaRPr lang="zh-TW" altLang="en-US" sz="3100" kern="1200" dirty="0"/>
        </a:p>
      </dsp:txBody>
      <dsp:txXfrm>
        <a:off x="1257760" y="25778"/>
        <a:ext cx="1647548" cy="798918"/>
      </dsp:txXfrm>
    </dsp:sp>
    <dsp:sp modelId="{8E0F19C0-D236-4444-9654-97F78D795673}">
      <dsp:nvSpPr>
        <dsp:cNvPr id="0" name=""/>
        <dsp:cNvSpPr/>
      </dsp:nvSpPr>
      <dsp:spPr>
        <a:xfrm>
          <a:off x="2930165" y="405022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52644" y="408265"/>
        <a:ext cx="33945" cy="33945"/>
      </dsp:txXfrm>
    </dsp:sp>
    <dsp:sp modelId="{0EA76972-9B19-49A9-ABF9-3B037A6C17CB}">
      <dsp:nvSpPr>
        <dsp:cNvPr id="0" name=""/>
        <dsp:cNvSpPr/>
      </dsp:nvSpPr>
      <dsp:spPr>
        <a:xfrm>
          <a:off x="3609069" y="922"/>
          <a:ext cx="1697260" cy="848630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不善之言</a:t>
          </a:r>
          <a:endParaRPr lang="zh-TW" altLang="en-US" sz="3100" kern="1200" dirty="0"/>
        </a:p>
      </dsp:txBody>
      <dsp:txXfrm>
        <a:off x="3633925" y="25778"/>
        <a:ext cx="1647548" cy="798918"/>
      </dsp:txXfrm>
    </dsp:sp>
    <dsp:sp modelId="{3F1725D8-BF4A-4060-847F-AC332B86EE72}">
      <dsp:nvSpPr>
        <dsp:cNvPr id="0" name=""/>
        <dsp:cNvSpPr/>
      </dsp:nvSpPr>
      <dsp:spPr>
        <a:xfrm>
          <a:off x="1232904" y="976847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勿求於心</a:t>
          </a:r>
          <a:endParaRPr lang="zh-TW" altLang="en-US" sz="3100" kern="1200" dirty="0"/>
        </a:p>
      </dsp:txBody>
      <dsp:txXfrm>
        <a:off x="1257760" y="1001703"/>
        <a:ext cx="1647548" cy="798918"/>
      </dsp:txXfrm>
    </dsp:sp>
    <dsp:sp modelId="{0B467831-2B8F-4F3B-BFC7-1032D5135CDD}">
      <dsp:nvSpPr>
        <dsp:cNvPr id="0" name=""/>
        <dsp:cNvSpPr/>
      </dsp:nvSpPr>
      <dsp:spPr>
        <a:xfrm>
          <a:off x="2930165" y="1380947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52644" y="1384189"/>
        <a:ext cx="33945" cy="33945"/>
      </dsp:txXfrm>
    </dsp:sp>
    <dsp:sp modelId="{85491A34-62E8-4095-B850-1E2F6CD0A237}">
      <dsp:nvSpPr>
        <dsp:cNvPr id="0" name=""/>
        <dsp:cNvSpPr/>
      </dsp:nvSpPr>
      <dsp:spPr>
        <a:xfrm>
          <a:off x="3609069" y="976847"/>
          <a:ext cx="1697260" cy="848630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心必不善</a:t>
          </a:r>
          <a:endParaRPr lang="zh-TW" altLang="en-US" sz="3100" kern="1200" dirty="0"/>
        </a:p>
      </dsp:txBody>
      <dsp:txXfrm>
        <a:off x="3633925" y="1001703"/>
        <a:ext cx="1647548" cy="798918"/>
      </dsp:txXfrm>
    </dsp:sp>
    <dsp:sp modelId="{99A3033D-C12F-44FF-812D-9389BFA1C341}">
      <dsp:nvSpPr>
        <dsp:cNvPr id="0" name=""/>
        <dsp:cNvSpPr/>
      </dsp:nvSpPr>
      <dsp:spPr>
        <a:xfrm rot="19438452">
          <a:off x="5228242" y="1140802"/>
          <a:ext cx="81661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16613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16134" y="1140601"/>
        <a:ext cx="40830" cy="40830"/>
      </dsp:txXfrm>
    </dsp:sp>
    <dsp:sp modelId="{F2F8D3CF-2CAD-4D5E-86DA-E6020C11BEBA}">
      <dsp:nvSpPr>
        <dsp:cNvPr id="0" name=""/>
        <dsp:cNvSpPr/>
      </dsp:nvSpPr>
      <dsp:spPr>
        <a:xfrm>
          <a:off x="5966768" y="496556"/>
          <a:ext cx="1697260" cy="848630"/>
        </a:xfrm>
        <a:prstGeom prst="roundRect">
          <a:avLst>
            <a:gd name="adj" fmla="val 10000"/>
          </a:avLst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不可</a:t>
          </a:r>
          <a:endParaRPr lang="zh-TW" altLang="en-US" sz="3100" kern="1200" dirty="0"/>
        </a:p>
      </dsp:txBody>
      <dsp:txXfrm>
        <a:off x="5991624" y="521412"/>
        <a:ext cx="1647548" cy="798918"/>
      </dsp:txXfrm>
    </dsp:sp>
    <dsp:sp modelId="{62DD62EE-B553-4956-9E2C-EE083ECC9978}">
      <dsp:nvSpPr>
        <dsp:cNvPr id="0" name=""/>
        <dsp:cNvSpPr/>
      </dsp:nvSpPr>
      <dsp:spPr>
        <a:xfrm>
          <a:off x="1232904" y="1952772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不得於心</a:t>
          </a:r>
          <a:endParaRPr lang="zh-TW" altLang="en-US" sz="3100" kern="1200" dirty="0"/>
        </a:p>
      </dsp:txBody>
      <dsp:txXfrm>
        <a:off x="1257760" y="1977628"/>
        <a:ext cx="1647548" cy="798918"/>
      </dsp:txXfrm>
    </dsp:sp>
    <dsp:sp modelId="{B97706BB-7547-4897-9AAF-3EE571A551C6}">
      <dsp:nvSpPr>
        <dsp:cNvPr id="0" name=""/>
        <dsp:cNvSpPr/>
      </dsp:nvSpPr>
      <dsp:spPr>
        <a:xfrm>
          <a:off x="2930165" y="2356872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52644" y="2360114"/>
        <a:ext cx="33945" cy="33945"/>
      </dsp:txXfrm>
    </dsp:sp>
    <dsp:sp modelId="{F2EBDACD-E3F8-4CD2-9FE0-803CBC14E6EF}">
      <dsp:nvSpPr>
        <dsp:cNvPr id="0" name=""/>
        <dsp:cNvSpPr/>
      </dsp:nvSpPr>
      <dsp:spPr>
        <a:xfrm>
          <a:off x="3609069" y="1952772"/>
          <a:ext cx="1697260" cy="848630"/>
        </a:xfrm>
        <a:prstGeom prst="roundRect">
          <a:avLst>
            <a:gd name="adj" fmla="val 10000"/>
          </a:avLst>
        </a:prstGeom>
        <a:solidFill>
          <a:schemeClr val="tx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不善之心</a:t>
          </a:r>
          <a:endParaRPr lang="zh-TW" altLang="en-US" sz="3100" kern="1200" dirty="0"/>
        </a:p>
      </dsp:txBody>
      <dsp:txXfrm>
        <a:off x="3633925" y="1977628"/>
        <a:ext cx="1647548" cy="798918"/>
      </dsp:txXfrm>
    </dsp:sp>
    <dsp:sp modelId="{43DCF98C-E03F-4760-8B83-6083863642EE}">
      <dsp:nvSpPr>
        <dsp:cNvPr id="0" name=""/>
        <dsp:cNvSpPr/>
      </dsp:nvSpPr>
      <dsp:spPr>
        <a:xfrm>
          <a:off x="1232904" y="2928697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勿求於氣</a:t>
          </a:r>
          <a:endParaRPr lang="zh-TW" altLang="en-US" sz="3100" kern="1200" dirty="0"/>
        </a:p>
      </dsp:txBody>
      <dsp:txXfrm>
        <a:off x="1257760" y="2953553"/>
        <a:ext cx="1647548" cy="798918"/>
      </dsp:txXfrm>
    </dsp:sp>
    <dsp:sp modelId="{EB7FE74B-09E5-400D-A0B2-E154AC7F53D7}">
      <dsp:nvSpPr>
        <dsp:cNvPr id="0" name=""/>
        <dsp:cNvSpPr/>
      </dsp:nvSpPr>
      <dsp:spPr>
        <a:xfrm>
          <a:off x="2930165" y="3332797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52644" y="3336039"/>
        <a:ext cx="33945" cy="33945"/>
      </dsp:txXfrm>
    </dsp:sp>
    <dsp:sp modelId="{C286189B-33AA-46D1-A362-5B73A65B5481}">
      <dsp:nvSpPr>
        <dsp:cNvPr id="0" name=""/>
        <dsp:cNvSpPr/>
      </dsp:nvSpPr>
      <dsp:spPr>
        <a:xfrm>
          <a:off x="3609069" y="2928697"/>
          <a:ext cx="1697260" cy="848630"/>
        </a:xfrm>
        <a:prstGeom prst="roundRect">
          <a:avLst>
            <a:gd name="adj" fmla="val 10000"/>
          </a:avLst>
        </a:prstGeom>
        <a:solidFill>
          <a:schemeClr val="tx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辭氣不善</a:t>
          </a:r>
          <a:endParaRPr lang="zh-TW" altLang="en-US" sz="3100" kern="1200" dirty="0"/>
        </a:p>
      </dsp:txBody>
      <dsp:txXfrm>
        <a:off x="3633925" y="2953553"/>
        <a:ext cx="1647548" cy="798918"/>
      </dsp:txXfrm>
    </dsp:sp>
    <dsp:sp modelId="{E69D3902-DCFD-44DE-A24B-A5321224D0C8}">
      <dsp:nvSpPr>
        <dsp:cNvPr id="0" name=""/>
        <dsp:cNvSpPr/>
      </dsp:nvSpPr>
      <dsp:spPr>
        <a:xfrm rot="19286378">
          <a:off x="5214248" y="3069560"/>
          <a:ext cx="84460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44602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15434" y="3068660"/>
        <a:ext cx="42230" cy="42230"/>
      </dsp:txXfrm>
    </dsp:sp>
    <dsp:sp modelId="{401728DD-321D-4ECA-8C03-9B3749D42938}">
      <dsp:nvSpPr>
        <dsp:cNvPr id="0" name=""/>
        <dsp:cNvSpPr/>
      </dsp:nvSpPr>
      <dsp:spPr>
        <a:xfrm>
          <a:off x="5966768" y="2402223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可</a:t>
          </a:r>
          <a:endParaRPr lang="zh-TW" altLang="en-US" sz="3100" kern="1200" dirty="0"/>
        </a:p>
      </dsp:txBody>
      <dsp:txXfrm>
        <a:off x="5991624" y="2427079"/>
        <a:ext cx="1647548" cy="7989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A4A008-EFCE-46CB-9F43-A43F111B67FE}">
      <dsp:nvSpPr>
        <dsp:cNvPr id="0" name=""/>
        <dsp:cNvSpPr/>
      </dsp:nvSpPr>
      <dsp:spPr>
        <a:xfrm rot="5400000">
          <a:off x="1395890" y="12213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724F6-B524-481D-8D4A-26DB712AD839}">
      <dsp:nvSpPr>
        <dsp:cNvPr id="0" name=""/>
        <dsp:cNvSpPr/>
      </dsp:nvSpPr>
      <dsp:spPr>
        <a:xfrm>
          <a:off x="1111707" y="323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</a:t>
          </a:r>
          <a:endParaRPr lang="zh-TW" altLang="en-US" sz="3200" kern="1200" dirty="0"/>
        </a:p>
      </dsp:txBody>
      <dsp:txXfrm>
        <a:off x="1173418" y="94051"/>
        <a:ext cx="1682262" cy="1140498"/>
      </dsp:txXfrm>
    </dsp:sp>
    <dsp:sp modelId="{61E7D93E-707B-4803-A9FF-53E5959C202B}">
      <dsp:nvSpPr>
        <dsp:cNvPr id="0" name=""/>
        <dsp:cNvSpPr/>
      </dsp:nvSpPr>
      <dsp:spPr>
        <a:xfrm>
          <a:off x="2917392" y="152883"/>
          <a:ext cx="1313282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君</a:t>
          </a:r>
          <a:endParaRPr lang="zh-TW" altLang="en-US" sz="3200" kern="1200" dirty="0"/>
        </a:p>
      </dsp:txBody>
      <dsp:txXfrm>
        <a:off x="2917392" y="152883"/>
        <a:ext cx="1313282" cy="1021556"/>
      </dsp:txXfrm>
    </dsp:sp>
    <dsp:sp modelId="{ECFACF4C-1DCD-46B4-A99F-E655B1F417AD}">
      <dsp:nvSpPr>
        <dsp:cNvPr id="0" name=""/>
        <dsp:cNvSpPr/>
      </dsp:nvSpPr>
      <dsp:spPr>
        <a:xfrm rot="5400000">
          <a:off x="2892995" y="26411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435215"/>
            <a:satOff val="-22063"/>
            <a:lumOff val="445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2608812" y="14521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</a:t>
          </a:r>
          <a:endParaRPr lang="zh-TW" altLang="en-US" sz="3200" kern="1200" dirty="0"/>
        </a:p>
      </dsp:txBody>
      <dsp:txXfrm>
        <a:off x="2670523" y="1513851"/>
        <a:ext cx="1682262" cy="1140498"/>
      </dsp:txXfrm>
    </dsp:sp>
    <dsp:sp modelId="{F6B1BF36-E7FD-4725-A873-D230B4AA6EC0}">
      <dsp:nvSpPr>
        <dsp:cNvPr id="0" name=""/>
        <dsp:cNvSpPr/>
      </dsp:nvSpPr>
      <dsp:spPr>
        <a:xfrm>
          <a:off x="4140854" y="1572683"/>
          <a:ext cx="1860567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氣之帥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將帥</a:t>
          </a:r>
          <a:endParaRPr lang="zh-TW" altLang="en-US" sz="3200" kern="1200" dirty="0"/>
        </a:p>
      </dsp:txBody>
      <dsp:txXfrm>
        <a:off x="4140854" y="1572683"/>
        <a:ext cx="1860567" cy="1021556"/>
      </dsp:txXfrm>
    </dsp:sp>
    <dsp:sp modelId="{AD9BDEDE-B11D-4B44-8F45-53C3C12138C1}">
      <dsp:nvSpPr>
        <dsp:cNvPr id="0" name=""/>
        <dsp:cNvSpPr/>
      </dsp:nvSpPr>
      <dsp:spPr>
        <a:xfrm rot="5400000">
          <a:off x="4390099" y="40609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23E73-4E82-4EE4-A336-CF2AD106B628}">
      <dsp:nvSpPr>
        <dsp:cNvPr id="0" name=""/>
        <dsp:cNvSpPr/>
      </dsp:nvSpPr>
      <dsp:spPr>
        <a:xfrm>
          <a:off x="4105916" y="28719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氣</a:t>
          </a:r>
          <a:endParaRPr lang="zh-TW" altLang="en-US" sz="3200" kern="1200" dirty="0"/>
        </a:p>
      </dsp:txBody>
      <dsp:txXfrm>
        <a:off x="4167627" y="2933651"/>
        <a:ext cx="1682262" cy="1140498"/>
      </dsp:txXfrm>
    </dsp:sp>
    <dsp:sp modelId="{645DA5F1-5EA7-4354-B687-AE933DDF03E0}">
      <dsp:nvSpPr>
        <dsp:cNvPr id="0" name=""/>
        <dsp:cNvSpPr/>
      </dsp:nvSpPr>
      <dsp:spPr>
        <a:xfrm>
          <a:off x="5600668" y="2992483"/>
          <a:ext cx="1935148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體之充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眾卒</a:t>
          </a:r>
          <a:endParaRPr lang="zh-TW" altLang="en-US" sz="3200" kern="1200" dirty="0"/>
        </a:p>
      </dsp:txBody>
      <dsp:txXfrm>
        <a:off x="5600668" y="2992483"/>
        <a:ext cx="1935148" cy="1021556"/>
      </dsp:txXfrm>
    </dsp:sp>
    <dsp:sp modelId="{67EB0CB8-2E7E-47E1-80B9-83A326194988}">
      <dsp:nvSpPr>
        <dsp:cNvPr id="0" name=""/>
        <dsp:cNvSpPr/>
      </dsp:nvSpPr>
      <dsp:spPr>
        <a:xfrm>
          <a:off x="5603021" y="42917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</a:t>
          </a:r>
          <a:endParaRPr lang="zh-TW" altLang="en-US" sz="3200" kern="1200" dirty="0"/>
        </a:p>
      </dsp:txBody>
      <dsp:txXfrm>
        <a:off x="5664732" y="4353451"/>
        <a:ext cx="1682262" cy="1140498"/>
      </dsp:txXfrm>
    </dsp:sp>
    <dsp:sp modelId="{6509F6B9-704B-4C99-9156-A72B9C461569}">
      <dsp:nvSpPr>
        <dsp:cNvPr id="0" name=""/>
        <dsp:cNvSpPr/>
      </dsp:nvSpPr>
      <dsp:spPr>
        <a:xfrm>
          <a:off x="7408706" y="4412283"/>
          <a:ext cx="1313282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形</a:t>
          </a:r>
          <a:endParaRPr lang="zh-TW" altLang="en-US" sz="3200" kern="1200" dirty="0"/>
        </a:p>
      </dsp:txBody>
      <dsp:txXfrm>
        <a:off x="7408706" y="4412283"/>
        <a:ext cx="1313282" cy="10215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6598EC-BD17-404F-BD31-8A3544E5FAB0}">
      <dsp:nvSpPr>
        <dsp:cNvPr id="0" name=""/>
        <dsp:cNvSpPr/>
      </dsp:nvSpPr>
      <dsp:spPr>
        <a:xfrm>
          <a:off x="5082" y="1411775"/>
          <a:ext cx="1909396" cy="9546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其為氣也</a:t>
          </a:r>
          <a:endParaRPr lang="zh-TW" altLang="en-US" sz="3200" kern="1200" dirty="0"/>
        </a:p>
      </dsp:txBody>
      <dsp:txXfrm>
        <a:off x="33044" y="1439737"/>
        <a:ext cx="1853472" cy="898774"/>
      </dsp:txXfrm>
    </dsp:sp>
    <dsp:sp modelId="{1C3B90E6-95B2-4A2C-AF9F-B0ABEEDA71E7}">
      <dsp:nvSpPr>
        <dsp:cNvPr id="0" name=""/>
        <dsp:cNvSpPr/>
      </dsp:nvSpPr>
      <dsp:spPr>
        <a:xfrm rot="18907785">
          <a:off x="1757518" y="1486229"/>
          <a:ext cx="1077680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1077680" y="227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69416" y="1482029"/>
        <a:ext cx="53884" cy="53884"/>
      </dsp:txXfrm>
    </dsp:sp>
    <dsp:sp modelId="{D0627AAA-EADA-47EA-9F20-CD25EBC355D0}">
      <dsp:nvSpPr>
        <dsp:cNvPr id="0" name=""/>
        <dsp:cNvSpPr/>
      </dsp:nvSpPr>
      <dsp:spPr>
        <a:xfrm>
          <a:off x="2678237" y="444174"/>
          <a:ext cx="1909396" cy="136928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至大至剛</a:t>
          </a:r>
          <a:endParaRPr lang="zh-TW" altLang="en-US" sz="3200" kern="1200" dirty="0"/>
        </a:p>
      </dsp:txBody>
      <dsp:txXfrm>
        <a:off x="2718342" y="484279"/>
        <a:ext cx="1829186" cy="1289075"/>
      </dsp:txXfrm>
    </dsp:sp>
    <dsp:sp modelId="{965BD8D8-20E1-4B5D-AB93-E8A03BDFEA0F}">
      <dsp:nvSpPr>
        <dsp:cNvPr id="0" name=""/>
        <dsp:cNvSpPr/>
      </dsp:nvSpPr>
      <dsp:spPr>
        <a:xfrm>
          <a:off x="4587634" y="1106076"/>
          <a:ext cx="763758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763758" y="2274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950419" y="1109723"/>
        <a:ext cx="38187" cy="38187"/>
      </dsp:txXfrm>
    </dsp:sp>
    <dsp:sp modelId="{969061F6-1FC5-4BDF-AD94-1541BA8F6820}">
      <dsp:nvSpPr>
        <dsp:cNvPr id="0" name=""/>
        <dsp:cNvSpPr/>
      </dsp:nvSpPr>
      <dsp:spPr>
        <a:xfrm>
          <a:off x="5351393" y="440112"/>
          <a:ext cx="3558924" cy="13774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以直養而無害</a:t>
          </a:r>
          <a:endParaRPr lang="en-US" altLang="zh-TW" sz="3200" kern="1200" dirty="0" smtClean="0"/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則塞于天地之間</a:t>
          </a:r>
          <a:endParaRPr lang="zh-TW" altLang="en-US" sz="3200" kern="1200" dirty="0"/>
        </a:p>
      </dsp:txBody>
      <dsp:txXfrm>
        <a:off x="5391736" y="480455"/>
        <a:ext cx="3478238" cy="1296724"/>
      </dsp:txXfrm>
    </dsp:sp>
    <dsp:sp modelId="{53666B94-5380-42DF-ACFD-DD49715E3D51}">
      <dsp:nvSpPr>
        <dsp:cNvPr id="0" name=""/>
        <dsp:cNvSpPr/>
      </dsp:nvSpPr>
      <dsp:spPr>
        <a:xfrm rot="2692215">
          <a:off x="1757518" y="2246537"/>
          <a:ext cx="1077680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1077680" y="227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69416" y="2242336"/>
        <a:ext cx="53884" cy="53884"/>
      </dsp:txXfrm>
    </dsp:sp>
    <dsp:sp modelId="{07A1E341-1219-48C6-94A9-718BC77050BF}">
      <dsp:nvSpPr>
        <dsp:cNvPr id="0" name=""/>
        <dsp:cNvSpPr/>
      </dsp:nvSpPr>
      <dsp:spPr>
        <a:xfrm>
          <a:off x="2678237" y="1964789"/>
          <a:ext cx="1909396" cy="136928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配義與道</a:t>
          </a:r>
          <a:endParaRPr lang="en-US" altLang="zh-TW" sz="3200" kern="1200" dirty="0" smtClean="0"/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無是餒也</a:t>
          </a:r>
          <a:endParaRPr lang="zh-TW" altLang="en-US" sz="3200" kern="1200" dirty="0"/>
        </a:p>
      </dsp:txBody>
      <dsp:txXfrm>
        <a:off x="2718342" y="2004894"/>
        <a:ext cx="1829186" cy="1289075"/>
      </dsp:txXfrm>
    </dsp:sp>
    <dsp:sp modelId="{A237DA5C-611A-4FFC-BC20-807B342E9E3A}">
      <dsp:nvSpPr>
        <dsp:cNvPr id="0" name=""/>
        <dsp:cNvSpPr/>
      </dsp:nvSpPr>
      <dsp:spPr>
        <a:xfrm>
          <a:off x="4587634" y="2626691"/>
          <a:ext cx="763758" cy="45482"/>
        </a:xfrm>
        <a:custGeom>
          <a:avLst/>
          <a:gdLst/>
          <a:ahLst/>
          <a:cxnLst/>
          <a:rect l="0" t="0" r="0" b="0"/>
          <a:pathLst>
            <a:path>
              <a:moveTo>
                <a:pt x="0" y="22741"/>
              </a:moveTo>
              <a:lnTo>
                <a:pt x="763758" y="2274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950419" y="2630338"/>
        <a:ext cx="38187" cy="38187"/>
      </dsp:txXfrm>
    </dsp:sp>
    <dsp:sp modelId="{79AC0896-77B7-4756-B86C-44E2C3A4B645}">
      <dsp:nvSpPr>
        <dsp:cNvPr id="0" name=""/>
        <dsp:cNvSpPr/>
      </dsp:nvSpPr>
      <dsp:spPr>
        <a:xfrm>
          <a:off x="5351393" y="1960727"/>
          <a:ext cx="3558924" cy="13774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是集義所生者</a:t>
          </a:r>
          <a:endParaRPr lang="en-US" altLang="zh-TW" sz="3200" kern="1200" dirty="0" smtClean="0"/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非義襲而取之也</a:t>
          </a:r>
          <a:endParaRPr lang="zh-TW" altLang="en-US" sz="3200" kern="1200" dirty="0"/>
        </a:p>
      </dsp:txBody>
      <dsp:txXfrm>
        <a:off x="5391736" y="2001070"/>
        <a:ext cx="3478238" cy="12967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699CB-B1D4-4551-B6F9-CBE30257323B}">
      <dsp:nvSpPr>
        <dsp:cNvPr id="0" name=""/>
        <dsp:cNvSpPr/>
      </dsp:nvSpPr>
      <dsp:spPr>
        <a:xfrm>
          <a:off x="1856" y="22191"/>
          <a:ext cx="2133638" cy="1066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300" kern="1200" dirty="0" smtClean="0"/>
            <a:t>詖辭</a:t>
          </a:r>
          <a:endParaRPr lang="zh-TW" altLang="en-US" sz="4300" kern="1200" dirty="0"/>
        </a:p>
      </dsp:txBody>
      <dsp:txXfrm>
        <a:off x="33102" y="53437"/>
        <a:ext cx="2071146" cy="1004327"/>
      </dsp:txXfrm>
    </dsp:sp>
    <dsp:sp modelId="{2D58CB84-989A-4C8E-81E1-F9536286CF9B}">
      <dsp:nvSpPr>
        <dsp:cNvPr id="0" name=""/>
        <dsp:cNvSpPr/>
      </dsp:nvSpPr>
      <dsp:spPr>
        <a:xfrm>
          <a:off x="215220" y="1089010"/>
          <a:ext cx="213363" cy="800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0114"/>
              </a:lnTo>
              <a:lnTo>
                <a:pt x="213363" y="8001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3FB121-ED68-44A9-A74E-8E5AD65FDC7A}">
      <dsp:nvSpPr>
        <dsp:cNvPr id="0" name=""/>
        <dsp:cNvSpPr/>
      </dsp:nvSpPr>
      <dsp:spPr>
        <a:xfrm>
          <a:off x="428584" y="1355715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險詖之言</a:t>
          </a:r>
          <a:endParaRPr lang="zh-TW" altLang="en-US" sz="3000" kern="1200" dirty="0"/>
        </a:p>
      </dsp:txBody>
      <dsp:txXfrm>
        <a:off x="459830" y="1386961"/>
        <a:ext cx="1644419" cy="1004327"/>
      </dsp:txXfrm>
    </dsp:sp>
    <dsp:sp modelId="{F254374E-29C8-45A0-A621-E98FF79B7CDE}">
      <dsp:nvSpPr>
        <dsp:cNvPr id="0" name=""/>
        <dsp:cNvSpPr/>
      </dsp:nvSpPr>
      <dsp:spPr>
        <a:xfrm>
          <a:off x="215220" y="1089010"/>
          <a:ext cx="213363" cy="21336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3638"/>
              </a:lnTo>
              <a:lnTo>
                <a:pt x="213363" y="213363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9ED24F-B24E-448B-9CD3-67DBC3DFFC41}">
      <dsp:nvSpPr>
        <dsp:cNvPr id="0" name=""/>
        <dsp:cNvSpPr/>
      </dsp:nvSpPr>
      <dsp:spPr>
        <a:xfrm>
          <a:off x="428584" y="2689239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知其所蔽</a:t>
          </a:r>
          <a:endParaRPr lang="zh-TW" altLang="en-US" sz="3000" kern="1200" dirty="0"/>
        </a:p>
      </dsp:txBody>
      <dsp:txXfrm>
        <a:off x="459830" y="2720485"/>
        <a:ext cx="1644419" cy="1004327"/>
      </dsp:txXfrm>
    </dsp:sp>
    <dsp:sp modelId="{5BF6CD33-1723-4165-98C4-D509A50731CE}">
      <dsp:nvSpPr>
        <dsp:cNvPr id="0" name=""/>
        <dsp:cNvSpPr/>
      </dsp:nvSpPr>
      <dsp:spPr>
        <a:xfrm>
          <a:off x="2668904" y="22191"/>
          <a:ext cx="2133638" cy="1066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300" kern="1200" dirty="0" smtClean="0"/>
            <a:t>淫辭</a:t>
          </a:r>
          <a:endParaRPr lang="zh-TW" altLang="en-US" sz="4300" kern="1200" dirty="0"/>
        </a:p>
      </dsp:txBody>
      <dsp:txXfrm>
        <a:off x="2700150" y="53437"/>
        <a:ext cx="2071146" cy="1004327"/>
      </dsp:txXfrm>
    </dsp:sp>
    <dsp:sp modelId="{FF43D3D6-4CAF-41B8-8E14-54566C25F70D}">
      <dsp:nvSpPr>
        <dsp:cNvPr id="0" name=""/>
        <dsp:cNvSpPr/>
      </dsp:nvSpPr>
      <dsp:spPr>
        <a:xfrm>
          <a:off x="2882268" y="1089010"/>
          <a:ext cx="213363" cy="800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0114"/>
              </a:lnTo>
              <a:lnTo>
                <a:pt x="213363" y="8001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4B1240-6075-4EED-9D27-AF5DD2532DA9}">
      <dsp:nvSpPr>
        <dsp:cNvPr id="0" name=""/>
        <dsp:cNvSpPr/>
      </dsp:nvSpPr>
      <dsp:spPr>
        <a:xfrm>
          <a:off x="3095632" y="1355715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淫美不信　之辭</a:t>
          </a:r>
          <a:endParaRPr lang="zh-TW" altLang="en-US" sz="2800" kern="1200" dirty="0"/>
        </a:p>
      </dsp:txBody>
      <dsp:txXfrm>
        <a:off x="3126878" y="1386961"/>
        <a:ext cx="1644419" cy="1004327"/>
      </dsp:txXfrm>
    </dsp:sp>
    <dsp:sp modelId="{E0E864FF-40FE-44E1-B65A-FC47DF5CF96D}">
      <dsp:nvSpPr>
        <dsp:cNvPr id="0" name=""/>
        <dsp:cNvSpPr/>
      </dsp:nvSpPr>
      <dsp:spPr>
        <a:xfrm>
          <a:off x="2882268" y="1089010"/>
          <a:ext cx="213363" cy="21336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3638"/>
              </a:lnTo>
              <a:lnTo>
                <a:pt x="213363" y="213363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0A3FDA-1281-4776-8CA6-ABD6C646A5FC}">
      <dsp:nvSpPr>
        <dsp:cNvPr id="0" name=""/>
        <dsp:cNvSpPr/>
      </dsp:nvSpPr>
      <dsp:spPr>
        <a:xfrm>
          <a:off x="3095632" y="2689239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知其所陷</a:t>
          </a:r>
          <a:endParaRPr lang="zh-TW" altLang="en-US" sz="2800" kern="1200" dirty="0"/>
        </a:p>
      </dsp:txBody>
      <dsp:txXfrm>
        <a:off x="3126878" y="2720485"/>
        <a:ext cx="1644419" cy="1004327"/>
      </dsp:txXfrm>
    </dsp:sp>
    <dsp:sp modelId="{076A9845-7DE2-40E4-B758-69D4C8A1880B}">
      <dsp:nvSpPr>
        <dsp:cNvPr id="0" name=""/>
        <dsp:cNvSpPr/>
      </dsp:nvSpPr>
      <dsp:spPr>
        <a:xfrm>
          <a:off x="5335953" y="22191"/>
          <a:ext cx="2133638" cy="1066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300" kern="1200" dirty="0" smtClean="0"/>
            <a:t>邪辭</a:t>
          </a:r>
          <a:endParaRPr lang="zh-TW" altLang="en-US" sz="4300" kern="1200" dirty="0"/>
        </a:p>
      </dsp:txBody>
      <dsp:txXfrm>
        <a:off x="5367199" y="53437"/>
        <a:ext cx="2071146" cy="1004327"/>
      </dsp:txXfrm>
    </dsp:sp>
    <dsp:sp modelId="{AC548AAF-D12A-497B-A7FD-5018628FC620}">
      <dsp:nvSpPr>
        <dsp:cNvPr id="0" name=""/>
        <dsp:cNvSpPr/>
      </dsp:nvSpPr>
      <dsp:spPr>
        <a:xfrm>
          <a:off x="5549317" y="1089010"/>
          <a:ext cx="213363" cy="800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0114"/>
              </a:lnTo>
              <a:lnTo>
                <a:pt x="213363" y="8001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EE668-6582-4CFA-8A39-3C0800D0FCE8}">
      <dsp:nvSpPr>
        <dsp:cNvPr id="0" name=""/>
        <dsp:cNvSpPr/>
      </dsp:nvSpPr>
      <dsp:spPr>
        <a:xfrm>
          <a:off x="5762681" y="1355715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邪辟不正　之辭</a:t>
          </a:r>
          <a:endParaRPr lang="zh-TW" altLang="en-US" sz="2800" kern="1200" dirty="0"/>
        </a:p>
      </dsp:txBody>
      <dsp:txXfrm>
        <a:off x="5793927" y="1386961"/>
        <a:ext cx="1644419" cy="1004327"/>
      </dsp:txXfrm>
    </dsp:sp>
    <dsp:sp modelId="{E6C3948D-E73A-4263-AE87-F16444636D81}">
      <dsp:nvSpPr>
        <dsp:cNvPr id="0" name=""/>
        <dsp:cNvSpPr/>
      </dsp:nvSpPr>
      <dsp:spPr>
        <a:xfrm>
          <a:off x="5549317" y="1089010"/>
          <a:ext cx="213363" cy="21336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3638"/>
              </a:lnTo>
              <a:lnTo>
                <a:pt x="213363" y="213363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8CCBD2-3B11-4DD7-B370-F572D26FF514}">
      <dsp:nvSpPr>
        <dsp:cNvPr id="0" name=""/>
        <dsp:cNvSpPr/>
      </dsp:nvSpPr>
      <dsp:spPr>
        <a:xfrm>
          <a:off x="5762681" y="2689239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知其所離</a:t>
          </a:r>
          <a:endParaRPr lang="zh-TW" altLang="en-US" sz="2800" kern="1200" dirty="0"/>
        </a:p>
      </dsp:txBody>
      <dsp:txXfrm>
        <a:off x="5793927" y="2720485"/>
        <a:ext cx="1644419" cy="1004327"/>
      </dsp:txXfrm>
    </dsp:sp>
    <dsp:sp modelId="{C08C05D9-A773-44C4-8279-B731330CDF8B}">
      <dsp:nvSpPr>
        <dsp:cNvPr id="0" name=""/>
        <dsp:cNvSpPr/>
      </dsp:nvSpPr>
      <dsp:spPr>
        <a:xfrm>
          <a:off x="8003001" y="22191"/>
          <a:ext cx="2133638" cy="1066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300" kern="1200" dirty="0" smtClean="0"/>
            <a:t>遁辭</a:t>
          </a:r>
          <a:endParaRPr lang="zh-TW" altLang="en-US" sz="4300" kern="1200" dirty="0"/>
        </a:p>
      </dsp:txBody>
      <dsp:txXfrm>
        <a:off x="8034247" y="53437"/>
        <a:ext cx="2071146" cy="1004327"/>
      </dsp:txXfrm>
    </dsp:sp>
    <dsp:sp modelId="{FCFDB65B-8FE1-490D-8F65-D4516917EF90}">
      <dsp:nvSpPr>
        <dsp:cNvPr id="0" name=""/>
        <dsp:cNvSpPr/>
      </dsp:nvSpPr>
      <dsp:spPr>
        <a:xfrm>
          <a:off x="8216365" y="1089010"/>
          <a:ext cx="213363" cy="800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0114"/>
              </a:lnTo>
              <a:lnTo>
                <a:pt x="213363" y="8001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2B523C-AEA1-442E-929A-0DD36AD67D34}">
      <dsp:nvSpPr>
        <dsp:cNvPr id="0" name=""/>
        <dsp:cNvSpPr/>
      </dsp:nvSpPr>
      <dsp:spPr>
        <a:xfrm>
          <a:off x="8429729" y="1355715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隱遁之辭</a:t>
          </a:r>
          <a:endParaRPr lang="zh-TW" altLang="en-US" sz="3000" kern="1200" dirty="0"/>
        </a:p>
      </dsp:txBody>
      <dsp:txXfrm>
        <a:off x="8460975" y="1386961"/>
        <a:ext cx="1644419" cy="1004327"/>
      </dsp:txXfrm>
    </dsp:sp>
    <dsp:sp modelId="{2B5A9AD4-CE60-41FC-89FE-A653F8DD2897}">
      <dsp:nvSpPr>
        <dsp:cNvPr id="0" name=""/>
        <dsp:cNvSpPr/>
      </dsp:nvSpPr>
      <dsp:spPr>
        <a:xfrm>
          <a:off x="8216365" y="1089010"/>
          <a:ext cx="213363" cy="21336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3638"/>
              </a:lnTo>
              <a:lnTo>
                <a:pt x="213363" y="213363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599D4D-5EEB-4824-8E3E-A6FA5BC0C440}">
      <dsp:nvSpPr>
        <dsp:cNvPr id="0" name=""/>
        <dsp:cNvSpPr/>
      </dsp:nvSpPr>
      <dsp:spPr>
        <a:xfrm>
          <a:off x="8429729" y="2689239"/>
          <a:ext cx="1706911" cy="10668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知其所窮</a:t>
          </a:r>
          <a:endParaRPr lang="zh-TW" altLang="en-US" sz="3000" kern="1200" dirty="0"/>
        </a:p>
      </dsp:txBody>
      <dsp:txXfrm>
        <a:off x="8460975" y="2720485"/>
        <a:ext cx="1644419" cy="1004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E056B-0E95-4365-99A1-555FA6858FB8}" type="datetimeFigureOut">
              <a:rPr lang="zh-TW" altLang="en-US" smtClean="0"/>
              <a:t>2019/1/10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D36A6E-B490-4DFB-AA6B-3359049CD69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989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edict.tw/#%E7%92%B0%E7%B9%9E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moedict.tw/#%E5%9C%8D%E7%B9%9E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茲乃不義，習與性成：孔穎達疏：「言為之不已，將以不義為性也。」長期習慣於某種環境，就會養成某種性格。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15222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杯棬：</a:t>
            </a:r>
            <a:r>
              <a:rPr lang="zh-TW" altLang="en-US" dirty="0" smtClean="0"/>
              <a:t>形狀彎曲的木製飲酒器具。也作「杯圈」、「桮棬」。</a:t>
            </a:r>
            <a:endParaRPr lang="en-US" altLang="zh-TW" dirty="0" smtClean="0"/>
          </a:p>
          <a:p>
            <a:r>
              <a:rPr lang="zh-CN" altLang="en-US" dirty="0" smtClean="0"/>
              <a:t>因为柳罐是柳条编的，它经水的浸泡后发胀，把柳条中间的缝隙胀得死死的，所以，打水的时候滴水不漏。而它又抗磕抗碰，碰到坚硬的东西它还有很好的弹性，经久耐用又经济实惠，应该说“柳罐“也是古人的一大历史发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13465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山東臨沭，素有「中國杞柳之鄉」、「中國柳編之都」稱號。</a:t>
            </a:r>
            <a:r>
              <a:rPr lang="en-US" altLang="zh-TW" dirty="0" smtClean="0"/>
              <a:t>2009</a:t>
            </a:r>
            <a:r>
              <a:rPr lang="zh-TW" altLang="en-US" dirty="0" smtClean="0"/>
              <a:t>年，臨沭縣被授予「中國柳編之都」稱號。臨沭生產的柳編產品出口占全國柳編出口的四分之一，是全國最大的柳編產業基地。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4807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用柳條、竹子、木片等編成，可以盛糧食的器物，底為半球形。通常容一斗，大者可容三、五斗。也作「巴斗」、「栲栳」。</a:t>
            </a:r>
            <a:endParaRPr lang="en-US" altLang="zh-CN" dirty="0" smtClean="0"/>
          </a:p>
          <a:p>
            <a:r>
              <a:rPr lang="zh-CN" altLang="en-US" dirty="0" smtClean="0"/>
              <a:t>因为柳罐是柳条编的，它经水的浸泡后发胀，把柳条中间的缝隙胀得死死的，所以，打水的时候滴水不漏。而它又抗磕抗碰，碰到坚硬的东西它还有很好的弹性，经久耐用又经济实惠，应该说“柳罐“也是古人的一大历史发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5364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湍：急流。圜：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環繞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圍繞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18744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秦人之弟，秦人那個時候在西邊，在陝西這個地方，而孟子跟告子這個時候在齊國，在東方，所以拿這個秦人之弟、在很遠的那個秦國人，他的弟弟，我就不會愛他，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3769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朱注：褐，毛布。寬博，寬大之衣，賤者之服也。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北宮黝是善勇，孟施舍是養勇。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守氣：守注氣勢。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34316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北宮黝是善勇，孟施舍是養勇。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105943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根據漢儒趙岐的注解，就是說告子如果不得於他人的善心，比如說有個人對於告子心理不好，沒有善意，那就是告子了解這個人了、這個心不好，然後呢，勿求於氣，氣是什麼呢，辭氣，說的言語的語氣，我們一個人說話的語氣，有好的有不好的，罵人，這個語氣當然不好。</a:t>
            </a:r>
            <a:endParaRPr lang="en-US" altLang="zh-TW" dirty="0" smtClean="0"/>
          </a:p>
          <a:p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這裏講不得於心，不得對方好的善意、善的心，然後別人就來告訴他，用很好的言語說給他聽，向他道歉、再用其他的言語說，叫告子認為他是好意的，告子也不聽他，不聽他後來的言辭，就是勿求於氣，這一點孟子說可，這是可以的。為什麼呢，你眞正知道對方這個人心理是一個惡意，他後來再講的話，那是敷衍的，以心為主，這種待人可以的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382243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根據漢儒趙岐的注解，就是說告子如果不得於他人的善心，比如說有個人對於告子心理不好，沒有善意，那就是告子了解這個人了、這個心不好，然後呢，勿求於氣，氣是什麼呢，辭氣，說的言語的語氣，我們一個人說話的語氣，有好的有不好的，罵人，這個語氣當然不好。</a:t>
            </a:r>
            <a:endParaRPr lang="en-US" altLang="zh-TW" dirty="0" smtClean="0"/>
          </a:p>
          <a:p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mtClean="0"/>
              <a:t>這裏講不得於心，不得對方好的善意、善的心，然後別人就來告訴他，用很好的言語說給他聽，向他道歉、再用其他的言語說，叫告子認為他是好意的，告子也不聽他，不聽他後來的言辭，就是勿求於氣，這一點孟子說可，這是可以的。為什麼呢，你眞正知道對方這個人心理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55475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夫志至焉，氣次焉：</a:t>
            </a:r>
            <a:r>
              <a:rPr lang="zh-CN" altLang="en-US" dirty="0" smtClean="0"/>
              <a:t>次</a:t>
            </a:r>
            <a:r>
              <a:rPr lang="en-US" altLang="zh-CN" dirty="0" smtClean="0"/>
              <a:t>,</a:t>
            </a:r>
            <a:r>
              <a:rPr lang="zh-CN" altLang="en-US" dirty="0" smtClean="0"/>
              <a:t>舍也。</a:t>
            </a:r>
            <a:r>
              <a:rPr lang="en-US" altLang="zh-CN" dirty="0" smtClean="0"/>
              <a:t>——《</a:t>
            </a:r>
            <a:r>
              <a:rPr lang="zh-CN" altLang="en-US" dirty="0" smtClean="0"/>
              <a:t>礼记</a:t>
            </a:r>
            <a:r>
              <a:rPr lang="en-US" altLang="zh-CN" dirty="0" smtClean="0"/>
              <a:t>·</a:t>
            </a:r>
            <a:r>
              <a:rPr lang="zh-CN" altLang="en-US" dirty="0" smtClean="0"/>
              <a:t>檀弓上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注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又如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次止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驻止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止宿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endParaRPr lang="en-US" altLang="zh-TW" dirty="0" smtClean="0"/>
          </a:p>
          <a:p>
            <a:r>
              <a:rPr lang="zh-TW" altLang="en-US" dirty="0" smtClean="0"/>
              <a:t>無暴其氣，氣不能暴，暴這個字按照漢儒的解釋當亂字講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在這一章經要研究最重要的、孟子教人家修道最重要的功夫就是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要不動心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，不動心的話就是志與氣都要不能動，志氣一動的話就連帶的心也動了，孟子講的是這個意思。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19916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夫志至焉，氣次焉：趙岐「志為至要之本，氣為其次焉」，朱注亦云「故志固為至極，而氣即次之。」蔣伯潛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四書廣解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作「次舍」，解為</a:t>
            </a:r>
            <a:r>
              <a:rPr lang="zh-TW" altLang="en-US" b="1" dirty="0" smtClean="0"/>
              <a:t>「隨」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zh-TW" altLang="en-US" dirty="0" smtClean="0"/>
              <a:t>無暴其氣，氣不能暴，暴這個字按照漢儒的解釋當亂字講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在這一章經要研究最重要的、孟子教人家修道最重要的功夫就是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要不動心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，不動心的話就是志與氣都要不能動，志氣一動的話就連帶的心也動了，孟子講的是這個意思。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志壹則動氣，氣壹則動志，如念佛。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6405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這個是用直心養這個氣，不要使這個氣變壞了。氣怎麼變壞呢，喜怒哀樂這個氣就變了，氣是正常的，叫</a:t>
            </a:r>
            <a:r>
              <a:rPr lang="zh-TW" altLang="en-US" b="1" dirty="0" smtClean="0"/>
              <a:t>中和之氣</a:t>
            </a:r>
            <a:r>
              <a:rPr lang="zh-TW" altLang="en-US" dirty="0" smtClean="0"/>
              <a:t>，把這個氣養在中和這種境界上面，這就是使氣養而無害。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在這裏講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配義與道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道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就是指的我們人人有的本性。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是講究一切合乎正義、合乎理性的，凡是合了道了，跟道相一致的，不違背這個道，這叫做義。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其為氣也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這種浩然之氣它必定要配合這個義，配合這個道。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就是它一切合乎道，比如說我們在做事情，在世間做一切事情，自己做也好，幫人家做事也好，合乎道理，合乎道這叫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從外面襲取來的，那是不是自己有的，那是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非義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非義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字在這裏有兩種講法，一個是你這襲取來的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非義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來得不正當，再一個講法，這個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與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襲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這兩個字合起來看，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義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在這個字來講不是自己本有的、外來的，是假的。比如說跟人家結拜兄弟，稱義兄義弟，老年人的牙齒壞了裝了假牙齒，這個假牙齒也叫義齒。在這裏講這個義字，不是自己本有的，與上面講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集義所生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是相反的。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34115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77048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「所蔽、所陷、所離、所窮」，謂其因與由也，包括所Ｏ之原因、所Ｏ之事情。</a:t>
            </a:r>
            <a:endParaRPr lang="en-US" altLang="zh-TW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1" dirty="0" smtClean="0"/>
              <a:t>疏：</a:t>
            </a:r>
            <a:endParaRPr lang="en-US" altLang="zh-TW" sz="1200" b="1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1" dirty="0" smtClean="0"/>
              <a:t>詖</a:t>
            </a:r>
            <a:r>
              <a:rPr lang="zh-TW" altLang="en-US" b="1" dirty="0" smtClean="0"/>
              <a:t>辭</a:t>
            </a:r>
            <a:r>
              <a:rPr lang="zh-TW" altLang="en-US" dirty="0" smtClean="0"/>
              <a:t>，其言有偏</a:t>
            </a:r>
            <a:r>
              <a:rPr lang="zh-TW" altLang="en-US" sz="1200" dirty="0" smtClean="0"/>
              <a:t>詖</a:t>
            </a:r>
            <a:r>
              <a:rPr lang="zh-TW" altLang="en-US" dirty="0" smtClean="0"/>
              <a:t>不平也。孟子言人有偏</a:t>
            </a:r>
            <a:r>
              <a:rPr lang="zh-TW" altLang="en-US" sz="1200" dirty="0" smtClean="0"/>
              <a:t>詖</a:t>
            </a:r>
            <a:r>
              <a:rPr lang="zh-TW" altLang="en-US" dirty="0" smtClean="0"/>
              <a:t>不平之言，我則知其蔽於一曲而已，若告子言仁內義外是也。</a:t>
            </a:r>
            <a:endParaRPr lang="en-US" altLang="zh-TW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淫辭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，言過而不中也。孟子言人有過而不中之言，我則知其所陷而陷又無所不蔽而已，如人墜於陷阱之陷，以其無所不蔽也，若楊墨無父無君之言是也。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邪辭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，悖正道者也。孟子言人有悖正道之言，我則知其言易以離畔矣，若陳賈謂周公未盡仁智、而況於齊王之言是也。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遁辭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，屈其理也。孟子言人有屈理之言，我則知其言易以窮也，若夷子與孟子相勝以辯、卒以受教是也。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18954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62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7209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328979" y="677635"/>
            <a:ext cx="8915399" cy="1569550"/>
          </a:xfrm>
        </p:spPr>
        <p:txBody>
          <a:bodyPr>
            <a:normAutofit/>
          </a:bodyPr>
          <a:lstStyle/>
          <a:p>
            <a:r>
              <a:rPr lang="zh-TW" altLang="en-US" sz="4000" dirty="0" smtClean="0"/>
              <a:t>孟子要義研究</a:t>
            </a:r>
            <a:r>
              <a:rPr lang="en-US" altLang="zh-TW" sz="4000" dirty="0" smtClean="0"/>
              <a:t>(</a:t>
            </a:r>
            <a:r>
              <a:rPr lang="zh-TW" altLang="en-US" sz="4000" dirty="0" smtClean="0"/>
              <a:t>三</a:t>
            </a:r>
            <a:r>
              <a:rPr lang="en-US" altLang="zh-TW" sz="4000" dirty="0" smtClean="0"/>
              <a:t>)</a:t>
            </a:r>
            <a:r>
              <a:rPr lang="zh-TW" altLang="en-US" sz="4000" dirty="0">
                <a:solidFill>
                  <a:srgbClr val="FF0000"/>
                </a:solidFill>
              </a:rPr>
              <a:t>心性善惡論</a:t>
            </a:r>
            <a:r>
              <a:rPr lang="zh-TW" altLang="en-US" sz="4000" dirty="0"/>
              <a:t/>
            </a:r>
            <a:br>
              <a:rPr lang="zh-TW" altLang="en-US" sz="4000" dirty="0"/>
            </a:br>
            <a:endParaRPr lang="zh-TW" altLang="en-US" sz="4000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5311769" y="2247185"/>
            <a:ext cx="5620346" cy="2731182"/>
          </a:xfrm>
        </p:spPr>
        <p:txBody>
          <a:bodyPr>
            <a:noAutofit/>
          </a:bodyPr>
          <a:lstStyle/>
          <a:p>
            <a:pPr marL="342900" indent="-342900">
              <a:buFont typeface="+mj-ea"/>
              <a:buAutoNum type="ea1ChtPeriod"/>
            </a:pPr>
            <a:r>
              <a:rPr lang="zh-TW" altLang="en-US" sz="3200" dirty="0">
                <a:solidFill>
                  <a:srgbClr val="FF0000"/>
                </a:solidFill>
              </a:rPr>
              <a:t>心性論</a:t>
            </a:r>
            <a:r>
              <a:rPr lang="zh-TW" altLang="en-US" sz="3200" dirty="0" smtClean="0">
                <a:solidFill>
                  <a:srgbClr val="FF0000"/>
                </a:solidFill>
              </a:rPr>
              <a:t>源流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marL="342900" indent="-342900">
              <a:buFont typeface="+mj-ea"/>
              <a:buAutoNum type="ea1ChtPeriod"/>
            </a:pPr>
            <a:r>
              <a:rPr lang="en-US" altLang="zh-TW" sz="3200" dirty="0" smtClean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孟子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心性善惡的論辯</a:t>
            </a:r>
          </a:p>
          <a:p>
            <a:pPr marL="342900" indent="-342900">
              <a:buFont typeface="+mj-ea"/>
              <a:buAutoNum type="ea1ChtPeriod"/>
            </a:pP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孟子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心性論的踐履</a:t>
            </a:r>
            <a:endParaRPr lang="zh-TW" altLang="en-US" sz="3200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007" y="2247185"/>
            <a:ext cx="2857500" cy="386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zh-TW" altLang="en-US" dirty="0" smtClean="0">
                <a:solidFill>
                  <a:srgbClr val="FF0000"/>
                </a:solidFill>
                <a:cs typeface="+mn-cs"/>
              </a:rPr>
              <a:t>一</a:t>
            </a:r>
            <a:r>
              <a:rPr lang="en-US" altLang="zh-TW" dirty="0" smtClean="0">
                <a:solidFill>
                  <a:srgbClr val="FF0000"/>
                </a:solidFill>
                <a:cs typeface="+mn-cs"/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  <a:cs typeface="+mn-cs"/>
              </a:rPr>
              <a:t>心性論源流</a:t>
            </a:r>
            <a:r>
              <a:rPr lang="zh-TW" altLang="en-US" sz="1800" dirty="0">
                <a:solidFill>
                  <a:srgbClr val="FF0000"/>
                </a:solidFill>
                <a:cs typeface="+mn-cs"/>
              </a:rPr>
              <a:t/>
            </a:r>
            <a:br>
              <a:rPr lang="zh-TW" altLang="en-US" sz="1800" dirty="0">
                <a:solidFill>
                  <a:srgbClr val="FF0000"/>
                </a:solidFill>
                <a:cs typeface="+mn-cs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31636"/>
            <a:ext cx="8915400" cy="50153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《</a:t>
            </a:r>
            <a:r>
              <a:rPr lang="zh-TW" altLang="en-US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太甲</a:t>
            </a:r>
            <a:r>
              <a:rPr lang="en-US" altLang="zh-TW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》</a:t>
            </a:r>
            <a:r>
              <a:rPr lang="zh-TW" altLang="en-US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：伊尹曰，茲乃不義，習與性成。</a:t>
            </a:r>
            <a:endParaRPr lang="en-US" altLang="zh-TW" sz="3200" dirty="0">
              <a:solidFill>
                <a:srgbClr val="000055"/>
              </a:solidFill>
              <a:latin typeface="Times New Roman" panose="02020603050405020304" pitchFamily="18" charset="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論語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/>
              <a:t>陽貨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：子曰：性</a:t>
            </a:r>
            <a:r>
              <a:rPr lang="zh-TW" altLang="en-US" sz="3200" dirty="0"/>
              <a:t>相近也，習相遠也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《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孟子</a:t>
            </a:r>
            <a:r>
              <a:rPr lang="en-US" altLang="zh-TW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》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：「</a:t>
            </a:r>
            <a:r>
              <a:rPr lang="zh-TW" altLang="en-US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人性之善也，猶水之就下也。人無有不善，水無有不下。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」</a:t>
            </a:r>
            <a:endParaRPr lang="en-US" altLang="zh-TW" sz="3200" dirty="0" smtClean="0">
              <a:solidFill>
                <a:srgbClr val="000055"/>
              </a:solidFill>
              <a:latin typeface="Times New Roman" panose="02020603050405020304" pitchFamily="18" charset="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《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荀子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性惡</a:t>
            </a:r>
            <a:r>
              <a:rPr lang="en-US" altLang="zh-TW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》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：「</a:t>
            </a:r>
            <a:r>
              <a:rPr lang="zh-TW" altLang="en-US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人之性惡，其善者偽也。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」</a:t>
            </a:r>
            <a:endParaRPr lang="en-US" altLang="zh-TW" sz="3200" dirty="0" smtClean="0">
              <a:solidFill>
                <a:srgbClr val="000055"/>
              </a:solidFill>
              <a:latin typeface="Times New Roman" panose="02020603050405020304" pitchFamily="18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揚雄</a:t>
            </a:r>
            <a:r>
              <a:rPr lang="en-US" altLang="zh-TW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《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法言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修身</a:t>
            </a:r>
            <a:r>
              <a:rPr lang="en-US" altLang="zh-TW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》</a:t>
            </a:r>
            <a:r>
              <a:rPr lang="zh-TW" altLang="en-US" sz="3200" dirty="0" smtClean="0">
                <a:solidFill>
                  <a:srgbClr val="000055"/>
                </a:solidFill>
                <a:latin typeface="Times New Roman" panose="02020603050405020304" pitchFamily="18" charset="0"/>
              </a:rPr>
              <a:t>：「</a:t>
            </a:r>
            <a:r>
              <a:rPr lang="zh-TW" altLang="en-US" sz="3200" dirty="0">
                <a:solidFill>
                  <a:srgbClr val="000055"/>
                </a:solidFill>
                <a:latin typeface="Times New Roman" panose="02020603050405020304" pitchFamily="18" charset="0"/>
              </a:rPr>
              <a:t>人之性也，善惡混。修其善則為善人，修其惡則為惡人。」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38848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 txBox="1">
            <a:spLocks/>
          </p:cNvSpPr>
          <p:nvPr/>
        </p:nvSpPr>
        <p:spPr>
          <a:xfrm>
            <a:off x="3592786" y="2270079"/>
            <a:ext cx="6097866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smtClean="0">
                <a:solidFill>
                  <a:srgbClr val="FF0000"/>
                </a:solidFill>
              </a:rPr>
              <a:t>二</a:t>
            </a:r>
            <a:r>
              <a:rPr lang="en-US" altLang="zh-TW" dirty="0" smtClean="0">
                <a:solidFill>
                  <a:srgbClr val="FF0000"/>
                </a:solidFill>
              </a:rPr>
              <a:t>.《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心性善惡的</a:t>
            </a:r>
            <a:r>
              <a:rPr lang="zh-TW" altLang="en-US" dirty="0" smtClean="0">
                <a:solidFill>
                  <a:srgbClr val="FF0000"/>
                </a:solidFill>
              </a:rPr>
              <a:t>論辯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92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7963" y="1422400"/>
            <a:ext cx="10030691" cy="54356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告</a:t>
            </a:r>
            <a:r>
              <a:rPr lang="zh-TW" altLang="en-US" sz="3200" dirty="0"/>
              <a:t>子曰：「性，猶</a:t>
            </a:r>
            <a:r>
              <a:rPr lang="zh-TW" altLang="en-US" sz="3200" dirty="0" smtClean="0"/>
              <a:t>杞</a:t>
            </a:r>
            <a:r>
              <a:rPr lang="en-US" altLang="zh-TW" sz="2800" dirty="0" err="1">
                <a:solidFill>
                  <a:srgbClr val="660000"/>
                </a:solidFill>
                <a:latin typeface="Arial" panose="020B0604020202020204" pitchFamily="34" charset="0"/>
              </a:rPr>
              <a:t>qǐ</a:t>
            </a:r>
            <a:r>
              <a:rPr lang="zh-TW" altLang="en-US" sz="3200" dirty="0" smtClean="0"/>
              <a:t>柳</a:t>
            </a:r>
            <a:r>
              <a:rPr lang="zh-TW" altLang="en-US" sz="3200" dirty="0"/>
              <a:t>也；義，猶</a:t>
            </a:r>
            <a:r>
              <a:rPr lang="zh-TW" altLang="en-US" sz="3200" dirty="0" smtClean="0"/>
              <a:t>桮</a:t>
            </a:r>
            <a:r>
              <a:rPr lang="en-US" altLang="zh-TW" sz="2800" dirty="0" err="1" smtClean="0">
                <a:solidFill>
                  <a:srgbClr val="660000"/>
                </a:solidFill>
                <a:latin typeface="Arial" panose="020B0604020202020204" pitchFamily="34" charset="0"/>
              </a:rPr>
              <a:t>bēi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杯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棬</a:t>
            </a:r>
            <a:r>
              <a:rPr lang="en-US" altLang="zh-TW" sz="2800" dirty="0" err="1">
                <a:solidFill>
                  <a:srgbClr val="660000"/>
                </a:solidFill>
                <a:latin typeface="Arial" panose="020B0604020202020204" pitchFamily="34" charset="0"/>
              </a:rPr>
              <a:t>quān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。以人性為仁義，猶以杞柳為桮棬。」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(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趙注</a:t>
            </a:r>
            <a:r>
              <a:rPr lang="en-US" altLang="zh-TW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子以為人性為才幹，義為成器，猶以杞柳之木為杯棬也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Verdana" panose="020B0604030504040204" pitchFamily="34" charset="0"/>
              </a:rPr>
              <a:t>棬：曲</a:t>
            </a:r>
            <a:r>
              <a:rPr lang="zh-TW" altLang="en-US" sz="3000" dirty="0">
                <a:solidFill>
                  <a:schemeClr val="tx1"/>
                </a:solidFill>
                <a:latin typeface="Verdana" panose="020B0604030504040204" pitchFamily="34" charset="0"/>
              </a:rPr>
              <a:t>木製成的盂。</a:t>
            </a:r>
            <a:endParaRPr lang="en-US" altLang="zh-TW" sz="3000" dirty="0" smtClean="0">
              <a:solidFill>
                <a:schemeClr val="tx1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告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子言人性本無仁義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必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待矯揉而後成，如荀子性惡之說也。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 　</a:t>
            </a:r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98290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/>
              <a:t>告</a:t>
            </a:r>
            <a:r>
              <a:rPr lang="zh-TW" altLang="en-US" dirty="0" smtClean="0"/>
              <a:t>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第一章</a:t>
            </a:r>
            <a:endParaRPr lang="zh-TW" altLang="en-US" dirty="0"/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8612" y="3619536"/>
            <a:ext cx="228600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71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386137" y="1037856"/>
            <a:ext cx="6327790" cy="853816"/>
          </a:xfrm>
        </p:spPr>
        <p:txBody>
          <a:bodyPr>
            <a:normAutofit/>
          </a:bodyPr>
          <a:lstStyle/>
          <a:p>
            <a:r>
              <a:rPr lang="zh-TW" altLang="en-US" dirty="0"/>
              <a:t>杞</a:t>
            </a:r>
            <a:r>
              <a:rPr lang="zh-TW" altLang="en-US" dirty="0" smtClean="0"/>
              <a:t>柳　　　　　　柳編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75" y="1905000"/>
            <a:ext cx="5419725" cy="4057650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905000"/>
            <a:ext cx="6096000" cy="401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3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柳編笆斗、柳罐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608" y="1905000"/>
            <a:ext cx="3752850" cy="3257550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5457" y="1905000"/>
            <a:ext cx="4435725" cy="3255072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1182" y="971620"/>
            <a:ext cx="3108313" cy="4188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233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7963" y="1422400"/>
            <a:ext cx="10030691" cy="44888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曰：「子能順杞柳之性而以為桮棬乎？將戕賊杞柳而後以為桮棬也</a:t>
            </a:r>
            <a:r>
              <a:rPr lang="zh-TW" altLang="en-US" sz="3200" dirty="0" smtClean="0"/>
              <a:t>？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戕猶殘也，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春秋傳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曰：「戕舟發梁。」所能順完杞柳，不傷其性，而成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其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桮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棬乎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？將斤斧殘賊之，乃可以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為桮棬乎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？言必殘賊也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/>
              <a:t>告</a:t>
            </a:r>
            <a:r>
              <a:rPr lang="zh-TW" altLang="en-US" dirty="0" smtClean="0"/>
              <a:t>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第一章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1679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7963" y="486137"/>
            <a:ext cx="10030691" cy="587832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如</a:t>
            </a:r>
            <a:r>
              <a:rPr lang="zh-TW" altLang="en-US" sz="3200" dirty="0"/>
              <a:t>將戕賊杞柳而</a:t>
            </a:r>
            <a:r>
              <a:rPr lang="zh-TW" altLang="en-US" sz="3200" dirty="0" smtClean="0"/>
              <a:t>以為</a:t>
            </a:r>
            <a:r>
              <a:rPr lang="zh-TW" altLang="en-US" sz="3200" dirty="0"/>
              <a:t>桮棬，則亦將戕賊人以為仁義與？率天下之人而禍</a:t>
            </a:r>
            <a:r>
              <a:rPr lang="zh-TW" altLang="en-US" sz="3200" dirty="0" smtClean="0"/>
              <a:t>仁義</a:t>
            </a:r>
            <a:r>
              <a:rPr lang="zh-TW" altLang="en-US" sz="3200" dirty="0"/>
              <a:t>者，必子之言夫</a:t>
            </a:r>
            <a:r>
              <a:rPr lang="zh-TW" altLang="en-US" sz="3200" dirty="0" smtClean="0"/>
              <a:t>！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孟子言以人身為仁義，豈可復殘傷其形體乃成仁義邪？明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不可比桮棬。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率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天下之人而禍仁義者，必子之言夫。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以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告子轉性為仁義，若轉木以成器，必殘賊之，故言率人以禍仁義者，必子之言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。夫，蓋嘆辭也。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言如此，則天下之人皆以仁義為害性而不肯為，是因子之言而為仁義之禍也。 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　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8255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第二章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6727" y="1514763"/>
            <a:ext cx="9596582" cy="500610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告</a:t>
            </a:r>
            <a:r>
              <a:rPr lang="zh-TW" altLang="en-US" sz="3200" dirty="0"/>
              <a:t>子曰：「性猶湍水也，決諸東方則東流，決諸西方則西流。人性之無分於善不善也，猶</a:t>
            </a:r>
            <a:r>
              <a:rPr lang="zh-TW" altLang="en-US" sz="3200" dirty="0" smtClean="0"/>
              <a:t>水之</a:t>
            </a:r>
            <a:r>
              <a:rPr lang="zh-TW" altLang="en-US" sz="3200" dirty="0"/>
              <a:t>無分於東西也。」  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湍者圜也，謂湍水湍縈水也。告子以喻人性若是水也，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善惡隨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物而化，無本善不善之性也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湍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，波流瀠回之貌也。告子因前說而小變之，近於揚子善惡混之說。</a:t>
            </a:r>
          </a:p>
        </p:txBody>
      </p:sp>
    </p:spTree>
    <p:extLst>
      <p:ext uri="{BB962C8B-B14F-4D97-AF65-F5344CB8AC3E}">
        <p14:creationId xmlns:p14="http://schemas.microsoft.com/office/powerpoint/2010/main" val="142777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第二章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6727" y="1514763"/>
            <a:ext cx="9596582" cy="500610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曰：「水信無分於東西，無分於上下乎？人性之善也，猶水之就下也。人無有不善，水 無有不下。今夫水，</a:t>
            </a:r>
            <a:r>
              <a:rPr lang="zh-TW" altLang="en-US" sz="3200" dirty="0" smtClean="0"/>
              <a:t>搏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擊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而躍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跳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，可使過</a:t>
            </a:r>
            <a:r>
              <a:rPr lang="zh-TW" altLang="en-US" sz="3200" dirty="0" smtClean="0"/>
              <a:t>顙</a:t>
            </a:r>
            <a:r>
              <a:rPr lang="en-US" altLang="zh-TW" sz="2800" dirty="0" err="1">
                <a:solidFill>
                  <a:srgbClr val="66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sǎng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額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；激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揚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行之，可使在山。是豈水之性哉？其勢則</a:t>
            </a:r>
            <a:r>
              <a:rPr lang="zh-TW" altLang="en-US" sz="3200" dirty="0" smtClean="0"/>
              <a:t>然也</a:t>
            </a:r>
            <a:r>
              <a:rPr lang="zh-TW" altLang="en-US" sz="3200" dirty="0"/>
              <a:t>。人之可使為不善，其性亦猶是也。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之可使為不善，非順其性也，亦妄為利欲之勢所誘迫耳，猶是水也。言其本性非不善也。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73632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96346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　第三章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20456"/>
            <a:ext cx="9372416" cy="4390767"/>
          </a:xfrm>
        </p:spPr>
        <p:txBody>
          <a:bodyPr>
            <a:normAutofit fontScale="92500"/>
          </a:bodyPr>
          <a:lstStyle/>
          <a:p>
            <a:r>
              <a:rPr lang="zh-TW" altLang="en-US" sz="3200" dirty="0"/>
              <a:t>告子曰：「生之謂性。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凡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物生同類者皆同性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生，指人物之所以知覺運動者而言。</a:t>
            </a:r>
          </a:p>
          <a:p>
            <a:r>
              <a:rPr lang="zh-TW" altLang="en-US" sz="3200" dirty="0"/>
              <a:t> </a:t>
            </a:r>
            <a:r>
              <a:rPr lang="zh-TW" altLang="en-US" sz="3200" dirty="0" smtClean="0"/>
              <a:t>孟子</a:t>
            </a:r>
            <a:r>
              <a:rPr lang="zh-TW" altLang="en-US" sz="3200" dirty="0"/>
              <a:t>曰：「生之謂性也，猶白之謂白與？」曰：「然。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猶見白物皆謂之同白，無異性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白之謂白，猶言凡物之白者，同謂之白，更無差別也。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8465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　第三章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64145"/>
            <a:ext cx="9149132" cy="475361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「</a:t>
            </a:r>
            <a:r>
              <a:rPr lang="zh-TW" altLang="en-US" sz="3200" dirty="0"/>
              <a:t>白羽之白也，猶白雪之白；白雪之白， 猶白玉之白與？」曰：「然。」 </a:t>
            </a:r>
            <a:endParaRPr lang="en-US" altLang="zh-TW" sz="3200" dirty="0" smtClean="0"/>
          </a:p>
          <a:p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孟子以為羽性輕，雪性消，玉性堅，雖俱白，其性不同。問告子，以三白之性同邪？</a:t>
            </a:r>
            <a:endParaRPr lang="zh-TW" altLang="en-US" sz="3200" dirty="0"/>
          </a:p>
          <a:p>
            <a:r>
              <a:rPr lang="zh-TW" altLang="en-US" sz="3200" dirty="0"/>
              <a:t> </a:t>
            </a:r>
            <a:r>
              <a:rPr lang="zh-TW" altLang="en-US" sz="3200" dirty="0" smtClean="0"/>
              <a:t>「</a:t>
            </a:r>
            <a:r>
              <a:rPr lang="zh-TW" altLang="en-US" sz="3200" dirty="0"/>
              <a:t>然則犬之性，猶牛之性；牛之性，猶人之性與？」 </a:t>
            </a:r>
            <a:endParaRPr lang="en-US" altLang="zh-TW" sz="3200" dirty="0" smtClean="0"/>
          </a:p>
          <a:p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孟子言犬之性豈與牛同所慾，牛之性豈與人同所欲乎？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53024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81963" y="602845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朱注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81963" y="1403498"/>
            <a:ext cx="10310037" cy="5231218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者，人之所得於天之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也；生者，人之所得於天之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也。性，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形而上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者也；氣，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形而下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也。人物之生，莫不有是性，亦莫不有是氣。然以氣言之，則知覺運動，人與物若不異也；以理言之，則仁義禮智之稟豈物之所得而全哉？此人之性所以無不善，而為萬物之靈也。告子不知性之為理，而以所謂氣者當之，是以杞柳湍水之喻，食色無善無不善之說，縱橫繆戾，紛紜舛錯，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此章之誤乃其本根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。所以然者，蓋徒知知覺運動之蠢然者，人與物同；而不知仁義禮智之粹然者，人與物異也。孟子以是折之，其義精矣。 </a:t>
            </a:r>
            <a:r>
              <a:rPr lang="zh-TW" altLang="en-US" dirty="0"/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189683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第四章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977741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告</a:t>
            </a:r>
            <a:r>
              <a:rPr lang="zh-TW" altLang="en-US" sz="3200" dirty="0"/>
              <a:t>子曰：「食色，性也。仁，內也，非外也；義，外也，非內也。」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人之甘食、悅色者，人之性也。仁由內出，義在外也，不從己身出也。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告子以人之知覺運動者為性，故言人之甘食悅色者即其性。故仁愛之心生於內，而事物之宜由乎外。學者但當用力於仁，而不必求合於義也。</a:t>
            </a:r>
          </a:p>
        </p:txBody>
      </p:sp>
    </p:spTree>
    <p:extLst>
      <p:ext uri="{BB962C8B-B14F-4D97-AF65-F5344CB8AC3E}">
        <p14:creationId xmlns:p14="http://schemas.microsoft.com/office/powerpoint/2010/main" val="102009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第四章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977741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曰：「何以謂仁內義外也？」曰：「彼長而我長之，非有長於我也，猶彼白而我白之，</a:t>
            </a:r>
            <a:r>
              <a:rPr lang="zh-TW" altLang="en-US" sz="3200" dirty="0" smtClean="0"/>
              <a:t>從其</a:t>
            </a:r>
            <a:r>
              <a:rPr lang="zh-TW" altLang="en-US" sz="3200" dirty="0"/>
              <a:t>白於外也，故謂之外也。」  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告子言見彼人年老長大，故我長敬之。長大者，非在我者也，猶白色見於外者也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我長之，我以彼為長也；我白之，我以彼為白也。</a:t>
            </a:r>
          </a:p>
        </p:txBody>
      </p:sp>
    </p:spTree>
    <p:extLst>
      <p:ext uri="{BB962C8B-B14F-4D97-AF65-F5344CB8AC3E}">
        <p14:creationId xmlns:p14="http://schemas.microsoft.com/office/powerpoint/2010/main" val="273689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58950" y="606056"/>
            <a:ext cx="10717618" cy="617483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：「異於白馬之白也，無以異於白人之白也；不識長馬之長也，無以異於長人之長與？</a:t>
            </a:r>
            <a:r>
              <a:rPr lang="zh-TW" altLang="en-US" sz="3200" dirty="0" smtClean="0"/>
              <a:t>且謂</a:t>
            </a:r>
            <a:r>
              <a:rPr lang="zh-TW" altLang="en-US" sz="3200" dirty="0"/>
              <a:t>長者義乎？長之者義乎？」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孟子曰：長異於白，白馬白人，同謂之白可也，不知敬老馬無異於敬老人邪。且謂老者為義義乎？將謂敬老者為有義乎？且敬老者，己也，何以為外也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白馬白人，所謂彼白而我白之也；長馬長人，所謂彼長而我長之也。白馬白人不異，而長馬長人不同，是乃所謂義也。義不在彼之長，而在我長之之心，則義之非外明矣。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4870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58950" y="606056"/>
            <a:ext cx="10717618" cy="617483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：「異於白馬之白也，無以異於白人之白也；不識長馬之長也，無以異於長人之長與？</a:t>
            </a:r>
            <a:r>
              <a:rPr lang="zh-TW" altLang="en-US" sz="3200" dirty="0" smtClean="0"/>
              <a:t>且謂</a:t>
            </a:r>
            <a:r>
              <a:rPr lang="zh-TW" altLang="en-US" sz="3200" dirty="0"/>
              <a:t>長者義乎？長之者義乎？」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趙注：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異於白馬之白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也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集注：張氏曰：「上異於二字疑衍。」李氏曰：「或有闕文焉。</a:t>
            </a:r>
            <a:r>
              <a:rPr lang="zh-TW" altLang="en-US" sz="32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>
              <a:solidFill>
                <a:srgbClr val="3B3B3B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3B3B3B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孔廣森</a:t>
            </a:r>
            <a:r>
              <a:rPr lang="en-US" altLang="zh-TW" sz="3200" dirty="0" smtClean="0">
                <a:solidFill>
                  <a:srgbClr val="3B3B3B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《</a:t>
            </a:r>
            <a:r>
              <a:rPr lang="zh-TW" altLang="en-US" sz="3200" dirty="0" smtClean="0">
                <a:solidFill>
                  <a:srgbClr val="3B3B3B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經學卮言</a:t>
            </a:r>
            <a:r>
              <a:rPr lang="en-US" altLang="zh-TW" sz="3200" dirty="0" smtClean="0">
                <a:solidFill>
                  <a:srgbClr val="3B3B3B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》</a:t>
            </a:r>
            <a:r>
              <a:rPr lang="zh-TW" altLang="en-US" sz="3200" dirty="0" smtClean="0">
                <a:solidFill>
                  <a:srgbClr val="3B3B3B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：</a:t>
            </a: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先斷之曰異，而後由其所以異之處，正同他章每先曰否，而次詳其所以否之實也。</a:t>
            </a:r>
            <a:endParaRPr lang="en-US" altLang="zh-TW" sz="3200" dirty="0">
              <a:solidFill>
                <a:srgbClr val="3B3B3B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6720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第四章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977741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：「吾弟則愛之，秦人之弟則不愛也，是以我為悅者也，</a:t>
            </a:r>
            <a:r>
              <a:rPr lang="zh-TW" altLang="en-US" sz="3200" dirty="0" smtClean="0"/>
              <a:t>故謂</a:t>
            </a:r>
            <a:r>
              <a:rPr lang="zh-TW" altLang="en-US" sz="3200" dirty="0"/>
              <a:t>之內。長楚人之長，亦長吾之長，是以長為悅者也，故謂之外也。」 </a:t>
            </a:r>
            <a:r>
              <a:rPr lang="zh-TW" altLang="en-US" sz="3200" dirty="0" smtClean="0"/>
              <a:t>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告子曰：愛從己則己心悅，故謂之內。所悅喜老者在外，故曰外也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言愛主於我，故仁在內；敬主於長，故義在外。</a:t>
            </a:r>
          </a:p>
        </p:txBody>
      </p:sp>
    </p:spTree>
    <p:extLst>
      <p:ext uri="{BB962C8B-B14F-4D97-AF65-F5344CB8AC3E}">
        <p14:creationId xmlns:p14="http://schemas.microsoft.com/office/powerpoint/2010/main" val="234973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627321"/>
            <a:ext cx="9777412" cy="614293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秦</a:t>
            </a:r>
            <a:r>
              <a:rPr lang="zh-TW" altLang="en-US" sz="3200" dirty="0"/>
              <a:t>人之炙，無以異於耆吾炙。夫物則亦有然者也，然則耆炙亦有外與？」  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孟子曰：耆炙同等，情出於中。敬楚人之老，與敬己之老，亦同己情性敬之。雖非己炙，同美，故曰物則有然者也。如耆炙之意，豈在外邪。言楚、秦，喻遠也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自篇首至此四章，告子之辯屢屈，而屢變其說以求勝，卒不聞其能自反而有所疑也。此正其所謂不得於言勿求於心者，所以卒於鹵莽而不得其正也。</a:t>
            </a:r>
          </a:p>
        </p:txBody>
      </p:sp>
    </p:spTree>
    <p:extLst>
      <p:ext uri="{BB962C8B-B14F-4D97-AF65-F5344CB8AC3E}">
        <p14:creationId xmlns:p14="http://schemas.microsoft.com/office/powerpoint/2010/main" val="302124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第五章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71060" y="1551709"/>
            <a:ext cx="9462978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孟季子問公都子曰：「何以謂義內也？」曰：「行吾敬，故謂之內也。」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公都子曰：以敬在心而行之，故言內也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孟季子，疑孟仲子之弟也。蓋聞孟子之言而未達，故私論之</a:t>
            </a:r>
            <a:r>
              <a:rPr lang="zh-TW" altLang="en-US" sz="32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3B3B3B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孟仲子，孟子之從昆弟，從學於孟子者也。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14359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第五章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8288" y="1551709"/>
            <a:ext cx="9962708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鄉人長於伯兄一歲，則誰敬？」曰：「敬兄。」「酌則誰先？」曰：「先酌鄉人。」「所敬在此， 所長在彼，果在外，非由內也。」 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此皆季子問、公都子答，而季子又言，如此則敬長之心，果不由中出也。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58975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6857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第五章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977741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公</a:t>
            </a:r>
            <a:r>
              <a:rPr lang="zh-TW" altLang="en-US" sz="3200" dirty="0"/>
              <a:t>都子不能答，以告孟子。孟子曰：「敬叔父乎？敬弟乎？彼將曰敬叔父。曰，弟為尸，</a:t>
            </a:r>
            <a:r>
              <a:rPr lang="zh-TW" altLang="en-US" sz="3200" dirty="0" smtClean="0"/>
              <a:t>則誰</a:t>
            </a:r>
            <a:r>
              <a:rPr lang="zh-TW" altLang="en-US" sz="3200" dirty="0"/>
              <a:t>敬？彼將曰敬弟。子曰：</a:t>
            </a:r>
            <a:r>
              <a:rPr lang="en-US" altLang="zh-TW" sz="3200" dirty="0"/>
              <a:t>『</a:t>
            </a:r>
            <a:r>
              <a:rPr lang="zh-TW" altLang="en-US" sz="3200" dirty="0"/>
              <a:t>惡在其敬叔父也？</a:t>
            </a:r>
            <a:r>
              <a:rPr lang="en-US" altLang="zh-TW" sz="3200" dirty="0"/>
              <a:t>』</a:t>
            </a:r>
            <a:r>
              <a:rPr lang="zh-TW" altLang="en-US" sz="3200" dirty="0"/>
              <a:t>彼將曰在位故也。子亦曰：</a:t>
            </a:r>
            <a:r>
              <a:rPr lang="en-US" altLang="zh-TW" sz="3200" dirty="0"/>
              <a:t>『</a:t>
            </a:r>
            <a:r>
              <a:rPr lang="zh-TW" altLang="en-US" sz="3200" dirty="0"/>
              <a:t>在位故也。</a:t>
            </a:r>
            <a:r>
              <a:rPr lang="zh-TW" altLang="en-US" sz="3200" dirty="0" smtClean="0"/>
              <a:t>庸</a:t>
            </a:r>
            <a:r>
              <a:rPr lang="en-US" altLang="zh-TW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常</a:t>
            </a:r>
            <a:r>
              <a:rPr lang="en-US" altLang="zh-TW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敬</a:t>
            </a:r>
            <a:r>
              <a:rPr lang="zh-TW" altLang="en-US" sz="3200" dirty="0"/>
              <a:t>在兄，斯</a:t>
            </a:r>
            <a:r>
              <a:rPr lang="zh-TW" altLang="en-US" sz="3200" dirty="0" smtClean="0"/>
              <a:t>須</a:t>
            </a:r>
            <a:r>
              <a:rPr lang="en-US" altLang="zh-TW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暫時</a:t>
            </a:r>
            <a:r>
              <a:rPr lang="en-US" altLang="zh-TW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敬在鄉人。</a:t>
            </a:r>
            <a:r>
              <a:rPr lang="en-US" altLang="zh-TW" sz="3200" dirty="0"/>
              <a:t>』</a:t>
            </a:r>
            <a:r>
              <a:rPr lang="zh-TW" altLang="en-US" sz="3200" dirty="0"/>
              <a:t>」  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孟子使公都子答季子如此，言弟以在尸位，故敬之；鄉人以在賓位，故先酌之耳。庸，常也。常敬在兄，斯須之敬在鄉人。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25669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199" y="871871"/>
            <a:ext cx="10149367" cy="589838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季</a:t>
            </a:r>
            <a:r>
              <a:rPr lang="zh-TW" altLang="en-US" sz="3200" dirty="0"/>
              <a:t>子聞之曰：「敬叔父則敬，敬弟則敬，果在外，非由內也。」公都子曰：「冬日則飲湯，</a:t>
            </a:r>
            <a:r>
              <a:rPr lang="zh-TW" altLang="en-US" sz="3200" dirty="0" smtClean="0"/>
              <a:t>夏日</a:t>
            </a:r>
            <a:r>
              <a:rPr lang="zh-TW" altLang="en-US" sz="3200" dirty="0"/>
              <a:t>則飲水，然則飲食亦在外也？」 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湯、水雖異名，其得寒、溫者中心也。雖隨敬之所在，亦中心敬之，猶飲食從人所欲，豈可復謂之外也？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范氏曰：「二章問答，大指略同，皆反覆譬喻以曉當世，使明仁義之在內，則知人之性善，而皆可以為堯舜矣。」 </a:t>
            </a:r>
          </a:p>
        </p:txBody>
      </p:sp>
    </p:spTree>
    <p:extLst>
      <p:ext uri="{BB962C8B-B14F-4D97-AF65-F5344CB8AC3E}">
        <p14:creationId xmlns:p14="http://schemas.microsoft.com/office/powerpoint/2010/main" val="314233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第六章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977741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公都子曰：「告子曰：性無善無不善也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此亦「生之謂性、食色性也」之意。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或</a:t>
            </a:r>
            <a:r>
              <a:rPr lang="zh-TW" altLang="en-US" sz="3200" dirty="0"/>
              <a:t>曰：</a:t>
            </a:r>
            <a:r>
              <a:rPr lang="zh-TW" altLang="en-US" sz="3200" dirty="0">
                <a:solidFill>
                  <a:srgbClr val="FF0000"/>
                </a:solidFill>
              </a:rPr>
              <a:t>性可以為善，可以為不善，</a:t>
            </a:r>
            <a:r>
              <a:rPr lang="zh-TW" altLang="en-US" sz="3200" dirty="0"/>
              <a:t>是故文武興，</a:t>
            </a:r>
            <a:r>
              <a:rPr lang="zh-TW" altLang="en-US" sz="3200" dirty="0" smtClean="0"/>
              <a:t>則民</a:t>
            </a:r>
            <a:r>
              <a:rPr lang="zh-TW" altLang="en-US" sz="3200" dirty="0"/>
              <a:t>好善，幽厲興，則民好暴</a:t>
            </a:r>
            <a:r>
              <a:rPr lang="zh-TW" altLang="en-US" sz="3200" dirty="0" smtClean="0"/>
              <a:t>。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此即湍水之說也。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1275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第六章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1026417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或</a:t>
            </a:r>
            <a:r>
              <a:rPr lang="zh-TW" altLang="en-US" sz="3200" dirty="0"/>
              <a:t>曰：</a:t>
            </a:r>
            <a:r>
              <a:rPr lang="zh-TW" altLang="en-US" sz="3200" dirty="0">
                <a:solidFill>
                  <a:srgbClr val="FF0000"/>
                </a:solidFill>
              </a:rPr>
              <a:t>有性善，有性不善</a:t>
            </a:r>
            <a:r>
              <a:rPr lang="zh-TW" altLang="en-US" sz="3200" dirty="0"/>
              <a:t>，是故以堯為君而有象，以瞽瞍為父 而有舜，以紂為兄之子，且以為君，而有微子啟、王子比干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韓子性有三品之說蓋如此</a:t>
            </a:r>
            <a:r>
              <a:rPr lang="zh-TW" altLang="en-US" sz="32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韓愈</a:t>
            </a:r>
            <a:r>
              <a:rPr lang="en-US" altLang="zh-TW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原性</a:t>
            </a:r>
            <a:r>
              <a:rPr lang="en-US" altLang="zh-TW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分上中下三</a:t>
            </a:r>
            <a:r>
              <a:rPr lang="zh-TW" altLang="en-US" sz="28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品</a:t>
            </a:r>
            <a:r>
              <a:rPr lang="en-US" altLang="zh-TW" sz="28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今</a:t>
            </a:r>
            <a:r>
              <a:rPr lang="zh-TW" altLang="en-US" sz="3200" dirty="0"/>
              <a:t>曰性善，然則彼皆非與？</a:t>
            </a:r>
            <a:r>
              <a:rPr lang="zh-TW" altLang="en-US" sz="3200" dirty="0" smtClean="0"/>
              <a:t>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公都子曰：告子之徒，其論如此，今孟子曰人性盡善，然則彼之所言皆為非歟？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780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第六章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199" y="1551709"/>
            <a:ext cx="10183149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孟子曰：「</a:t>
            </a:r>
            <a:r>
              <a:rPr lang="zh-TW" altLang="en-US" sz="3200" dirty="0">
                <a:solidFill>
                  <a:srgbClr val="FF0000"/>
                </a:solidFill>
              </a:rPr>
              <a:t>乃若其情，則可以為善矣，乃所謂善也。</a:t>
            </a:r>
            <a:r>
              <a:rPr lang="zh-TW" altLang="en-US" sz="3200" dirty="0"/>
              <a:t>若夫為不善，非才之罪也</a:t>
            </a:r>
            <a:r>
              <a:rPr lang="zh-TW" altLang="en-US" sz="3200" dirty="0" smtClean="0"/>
              <a:t>。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若，順也。性與情相為表裏，性善勝情，情則從之。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孝經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云「此哀戚之情」，情從性也。能順此情，使之善者，真所謂善也。若隨人而強作善者，非善者之善也。若為不善者，非所受天才之罪，物動之故也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dirty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>
                <a:solidFill>
                  <a:srgbClr val="3B3B3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之為不善，乃物欲陷溺而然，非其才之罪也。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8434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第六章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7200" y="1551709"/>
            <a:ext cx="9777412" cy="521854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惻隱之心</a:t>
            </a:r>
            <a:r>
              <a:rPr lang="zh-TW" altLang="en-US" sz="3200" dirty="0"/>
              <a:t>， 人皆有之；羞惡之心，人皆有之；恭敬之心，人皆有之；是非之心，人皆有之。惻隱之心， 仁也；羞惡之心，義也；恭敬之心，禮也；是非之心，智也。仁義禮智，非由外鑠我也，我 固有之也，弗思耳矣。故曰：求則得之，舍則失之。或相倍蓰而無算者，不能盡其才者也。」  </a:t>
            </a:r>
            <a:r>
              <a:rPr lang="zh-TW" altLang="en-US" sz="2800" dirty="0" smtClean="0"/>
              <a:t> 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0971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03362" y="856527"/>
            <a:ext cx="9479666" cy="505469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仁、義、禮、智，人皆有其端，懷之於內，非從外銷鑠我也。求存之，則可得而用之；舍縱之，則亡失之矣。故人之善、惡，或相倍蓰，或至於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無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筭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者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，不能相與計多少，言其絕遠也。所以惡乃至是者，不能自盡其才性也。故使有惡人，非天獨與此人惡性。其有下愚不移者也，譬若乎被疾不成之人，所謂童昏也。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80338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4952"/>
            <a:ext cx="8915400" cy="506627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恭者，敬之發於外者也；敬者，恭之主於中者也。鑠，以火銷金之名，自外以至內也。算，數也。言四者之心人所固有，但人自不思而求之耳，所以善惡相去之遠，由不思不求而不能擴充以盡其才也。前篇言是四者為仁義禮智之端，而此不言端者，彼欲其擴而充之，此直因用以著其本體，故言有不同耳。</a:t>
            </a:r>
          </a:p>
        </p:txBody>
      </p:sp>
    </p:spTree>
    <p:extLst>
      <p:ext uri="{BB962C8B-B14F-4D97-AF65-F5344CB8AC3E}">
        <p14:creationId xmlns:p14="http://schemas.microsoft.com/office/powerpoint/2010/main" val="145653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三</a:t>
            </a:r>
            <a:r>
              <a:rPr lang="en-US" altLang="zh-TW" dirty="0" smtClean="0">
                <a:solidFill>
                  <a:srgbClr val="FF0000"/>
                </a:solidFill>
              </a:rPr>
              <a:t>.《</a:t>
            </a:r>
            <a:r>
              <a:rPr lang="zh-TW" altLang="en-US" dirty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心性論的踐履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029200" y="1745974"/>
            <a:ext cx="6475412" cy="3777622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TW" altLang="en-US" sz="3200" dirty="0" smtClean="0">
                <a:solidFill>
                  <a:srgbClr val="FF0000"/>
                </a:solidFill>
              </a:rPr>
              <a:t>先立其大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TW" altLang="en-US" sz="3200" dirty="0" smtClean="0">
                <a:solidFill>
                  <a:srgbClr val="FF0000"/>
                </a:solidFill>
              </a:rPr>
              <a:t>擴充四端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TW" altLang="en-US" sz="3200" dirty="0">
                <a:solidFill>
                  <a:srgbClr val="FF0000"/>
                </a:solidFill>
              </a:rPr>
              <a:t>長</a:t>
            </a:r>
            <a:r>
              <a:rPr lang="zh-TW" altLang="en-US" sz="3200" dirty="0" smtClean="0">
                <a:solidFill>
                  <a:srgbClr val="FF0000"/>
                </a:solidFill>
              </a:rPr>
              <a:t>存夜氣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TW" altLang="en-US" sz="3200" dirty="0">
                <a:solidFill>
                  <a:srgbClr val="FF0000"/>
                </a:solidFill>
              </a:rPr>
              <a:t>養氣知言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endParaRPr lang="en-US" altLang="zh-TW" dirty="0" smtClean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0056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55604" y="2780901"/>
            <a:ext cx="8911687" cy="12808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《</a:t>
            </a:r>
            <a:r>
              <a:rPr lang="zh-TW" altLang="en-US" dirty="0">
                <a:solidFill>
                  <a:srgbClr val="FF0000"/>
                </a:solidFill>
              </a:rPr>
              <a:t>孟子</a:t>
            </a:r>
            <a:r>
              <a:rPr lang="en-US" altLang="zh-TW" dirty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心性論的踐</a:t>
            </a:r>
            <a:r>
              <a:rPr lang="zh-TW" altLang="en-US" dirty="0" smtClean="0">
                <a:solidFill>
                  <a:srgbClr val="FF0000"/>
                </a:solidFill>
              </a:rPr>
              <a:t>履</a:t>
            </a:r>
            <a:r>
              <a:rPr lang="en-US" altLang="zh-TW" dirty="0" smtClean="0">
                <a:solidFill>
                  <a:srgbClr val="FF0000"/>
                </a:solidFill>
              </a:rPr>
              <a:t>——</a:t>
            </a:r>
            <a:r>
              <a:rPr lang="zh-TW" altLang="en-US" dirty="0" smtClean="0">
                <a:solidFill>
                  <a:srgbClr val="FF0000"/>
                </a:solidFill>
              </a:rPr>
              <a:t>先</a:t>
            </a:r>
            <a:r>
              <a:rPr lang="zh-TW" altLang="en-US" dirty="0">
                <a:solidFill>
                  <a:srgbClr val="FF0000"/>
                </a:solidFill>
              </a:rPr>
              <a:t>立其大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2448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solidFill>
                  <a:srgbClr val="000000"/>
                </a:solidFill>
                <a:latin typeface="Verdana" panose="020B0604030504040204" pitchFamily="34" charset="0"/>
              </a:rPr>
              <a:t>〈</a:t>
            </a:r>
            <a:r>
              <a:rPr lang="zh-TW" altLang="en-US" dirty="0">
                <a:solidFill>
                  <a:srgbClr val="000000"/>
                </a:solidFill>
                <a:latin typeface="Verdana" panose="020B0604030504040204" pitchFamily="34" charset="0"/>
              </a:rPr>
              <a:t>告子上</a:t>
            </a:r>
            <a:r>
              <a:rPr lang="en-US" altLang="zh-TW" dirty="0">
                <a:solidFill>
                  <a:srgbClr val="000000"/>
                </a:solidFill>
                <a:latin typeface="Verdana" panose="020B0604030504040204" pitchFamily="34" charset="0"/>
              </a:rPr>
              <a:t>〉</a:t>
            </a:r>
            <a:r>
              <a:rPr lang="zh-TW" altLang="en-US" dirty="0" smtClean="0">
                <a:solidFill>
                  <a:srgbClr val="000000"/>
                </a:solidFill>
                <a:latin typeface="Verdana" panose="020B0604030504040204" pitchFamily="34" charset="0"/>
              </a:rPr>
              <a:t>第十五章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06488" y="1510747"/>
            <a:ext cx="9670774" cy="4701209"/>
          </a:xfrm>
        </p:spPr>
        <p:txBody>
          <a:bodyPr>
            <a:noAutofit/>
          </a:bodyPr>
          <a:lstStyle/>
          <a:p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公都子問曰：「鈞是人也，或為大人，或為小人，何也？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鈞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，同也。言有大有小，何也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曰：「從其大體為大人，從其小體為小人。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大體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，心思禮義。小體，縱恣情慾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：「鈞是人也，或從其大體，或從其小體，何也？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公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都子言人何獨有從小體也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91118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35697" y="815009"/>
            <a:ext cx="9491868" cy="5096213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：「耳目之官，不思而蔽於物，物交物，則引之而已矣。心之官則思，思則得之，不思則不得也。此天之所與我者，先立乎其大者，則其小者不能奪也，此為大人而已矣。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有耳目之官，不思，故為物所蔽。官，精神所在也，謂人有五官六府。物，事也。利慾之事來交引其精神，心官不思善，故失其道而陷為小人也。此乃天所與人情性，先立乎其大者，謂生而有善性也。小者，情慾也。善勝惡，則惡不能奪之而已矣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15273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55604" y="2780901"/>
            <a:ext cx="8911687" cy="1280890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心性論的踐履</a:t>
            </a:r>
            <a:r>
              <a:rPr lang="en-US" altLang="zh-TW" dirty="0" smtClean="0">
                <a:solidFill>
                  <a:srgbClr val="FF0000"/>
                </a:solidFill>
              </a:rPr>
              <a:t>——</a:t>
            </a:r>
            <a:r>
              <a:rPr lang="zh-TW" altLang="en-US" dirty="0">
                <a:solidFill>
                  <a:srgbClr val="FF0000"/>
                </a:solidFill>
              </a:rPr>
              <a:t>擴充四端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00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公孫丑上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第六章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98982" y="1779104"/>
            <a:ext cx="9705629" cy="413211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孟子曰：「人皆有不忍人之心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，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言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人人皆有不忍加惡於人之心也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先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王有不忍人之心，斯有不忍人之政矣。以不忍人之心，行不忍人之政，治天下可運之掌上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先聖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王推不忍害人之心，以行不忍傷民之政，以是治天下，易於轉丸於掌上也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272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98982" y="754912"/>
            <a:ext cx="9705629" cy="515631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所以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謂人皆有不忍人之心者，今人乍見孺子將入於井，皆有怵惕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惻</a:t>
            </a:r>
            <a:r>
              <a:rPr lang="en-US" altLang="zh-TW" sz="28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傷之切</a:t>
            </a:r>
            <a:r>
              <a:rPr lang="en-US" altLang="zh-TW" sz="28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隱</a:t>
            </a:r>
            <a:r>
              <a:rPr lang="en-US" altLang="zh-TW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痛之深</a:t>
            </a:r>
            <a:r>
              <a:rPr lang="en-US" altLang="zh-TW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之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心，非所以內交於孺子之父母也，非所以要譽於鄉黨朋友也，非惡其聲而然也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乍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，暫也。孺子，未有知之小子。所以言人皆有是心，凡人暫見小孺子將入井，賢愚皆有驚駭之情，情發於中，非為人也，非惡有不仁之聲名，故怵惕也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5927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98982" y="839972"/>
            <a:ext cx="10013790" cy="609245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由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是觀之，無惻隱之心，非人也；無羞惡之心，非人也；無辭讓之心，非人也；無是非之心，非人也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言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無此四者，當若禽獸，非人心耳。為人則有之矣。凡人但不能演用為行耳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羞，恥己之不善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，憎人之不善也。辭，解使去己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，推以與人也。是，知其善而以為是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;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，知其惡而以為非也。人之所以為心，不外乎是四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者。 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62670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公孫丑上</a:t>
            </a:r>
            <a:r>
              <a:rPr lang="en-US" altLang="zh-TW" dirty="0"/>
              <a:t>〉</a:t>
            </a:r>
            <a:r>
              <a:rPr lang="zh-TW" altLang="en-US" dirty="0"/>
              <a:t>第六章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7034" y="1580322"/>
            <a:ext cx="9809923" cy="502919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惻隱之心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，仁之端也；羞惡之心，義之端也；辭讓之心，禮之端也；是非之心，智之端也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端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者，首也。人皆有仁義禮智之首，可引用之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惻隱、羞惡、辭讓、是非，情也。仁、義、禮、智，性也。心，統性情者也。端，緒也。因其情之發，而性之本然可得而見，猶有物在中而緒見於外也。</a:t>
            </a:r>
          </a:p>
          <a:p>
            <a:pPr>
              <a:lnSpc>
                <a:spcPts val="4800"/>
              </a:lnSpc>
            </a:pP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67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公孫丑上</a:t>
            </a:r>
            <a:r>
              <a:rPr lang="en-US" altLang="zh-TW" dirty="0"/>
              <a:t>〉</a:t>
            </a:r>
            <a:r>
              <a:rPr lang="zh-TW" altLang="en-US" dirty="0"/>
              <a:t>第六章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7034" y="1580322"/>
            <a:ext cx="9809923" cy="502919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之有是四端也，猶其有四體也。有是四端，而自謂不能者，自賊者也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謂其君不能者，賊其君者也。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自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謂不能為善，自賊害其性，使不為善也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。謂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君不能為善而不匡正者，賊其君使陷惡也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544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公孫丑上</a:t>
            </a:r>
            <a:r>
              <a:rPr lang="en-US" altLang="zh-TW" dirty="0"/>
              <a:t>〉</a:t>
            </a:r>
            <a:r>
              <a:rPr lang="zh-TW" altLang="en-US" dirty="0"/>
              <a:t>第六章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7034" y="1580323"/>
            <a:ext cx="9929192" cy="43309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凡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有四端於我者，知皆擴而充之矣。若火之始然，泉之始達。茍能充之，足以保四海；茍不充之，不足以事父母。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擴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，廓也。凡有四端在於我者，知皆廓而充大之，若火、泉之始微小，廣大之則無所不至。以喻人之四端也，人誠能充大之，可保安四海之民，誠不充大之，內不足以事父母，言無仁義禮智，何以事父母也。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67387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86809"/>
            <a:ext cx="8915400" cy="512441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此章所論人之性情，心之體用，本然全具，而各有條理如此。學者於此，反求默識而擴充之，則天之所以與我者，可以無不盡矣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子曰：「人皆有是心，惟君子為能擴而充之。不能然者，皆自棄也。然其充與不充，亦在我而已矣。」又曰：「四端不言信者，既有誠心為四端，則信在其中矣。」</a:t>
            </a:r>
          </a:p>
        </p:txBody>
      </p:sp>
    </p:spTree>
    <p:extLst>
      <p:ext uri="{BB962C8B-B14F-4D97-AF65-F5344CB8AC3E}">
        <p14:creationId xmlns:p14="http://schemas.microsoft.com/office/powerpoint/2010/main" val="358201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55604" y="2780901"/>
            <a:ext cx="8911687" cy="1280890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心性論的踐履</a:t>
            </a:r>
            <a:r>
              <a:rPr lang="en-US" altLang="zh-TW" dirty="0" smtClean="0">
                <a:solidFill>
                  <a:srgbClr val="FF0000"/>
                </a:solidFill>
              </a:rPr>
              <a:t>——</a:t>
            </a:r>
            <a:r>
              <a:rPr lang="zh-TW" altLang="en-US" dirty="0" smtClean="0">
                <a:solidFill>
                  <a:srgbClr val="FF0000"/>
                </a:solidFill>
              </a:rPr>
              <a:t>長存夜氣</a:t>
            </a:r>
            <a:r>
              <a:rPr lang="zh-TW" altLang="en-US" dirty="0">
                <a:solidFill>
                  <a:srgbClr val="FF0000"/>
                </a:solidFill>
              </a:rPr>
              <a:t/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2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〈</a:t>
            </a:r>
            <a:r>
              <a:rPr lang="zh-TW" altLang="en-US" dirty="0" smtClean="0">
                <a:solidFill>
                  <a:srgbClr val="000000"/>
                </a:solidFill>
                <a:latin typeface="Verdana" panose="020B0604030504040204" pitchFamily="34" charset="0"/>
              </a:rPr>
              <a:t>告子上</a:t>
            </a:r>
            <a:r>
              <a:rPr lang="en-US" altLang="zh-TW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〉</a:t>
            </a:r>
            <a:r>
              <a:rPr lang="zh-TW" altLang="en-US" dirty="0" smtClean="0">
                <a:solidFill>
                  <a:srgbClr val="000000"/>
                </a:solidFill>
                <a:latin typeface="Verdana" panose="020B0604030504040204" pitchFamily="34" charset="0"/>
              </a:rPr>
              <a:t>第八章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70383"/>
            <a:ext cx="9297988" cy="50292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曰：「牛山之木嘗美矣。以其郊於大國也，斧斤伐之，可以為美乎？是其日夜之所息，雨露之所潤，非無萌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蘗</a:t>
            </a:r>
            <a:r>
              <a:rPr lang="en-US" altLang="zh-TW" sz="2400" dirty="0" err="1">
                <a:solidFill>
                  <a:srgbClr val="660000"/>
                </a:solidFill>
                <a:latin typeface="Arial" panose="020B0604020202020204" pitchFamily="34" charset="0"/>
              </a:rPr>
              <a:t>niè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之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生焉，牛羊又從而牧之，是以若彼濯濯也。人見其濯濯也，以為未嘗有材焉，此豈山之性也哉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牛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山，齊之東南山也。邑外謂之郊。息，長也。濯濯，無草木之貌。牛山未嘗盛美，以在國郊，斧斤牛羊使之不得有草木耳，非山之性無草木也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06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72407" y="701749"/>
            <a:ext cx="9352721" cy="509251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雖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存乎人者，豈無仁義之心哉？其所以放其良心者，亦猶斧斤之於木也，旦旦而伐之，可以為美乎？其日夜之所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息，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平旦之氣，其好惡與人相近也者幾希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存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，在也。言雖在人之性，亦猶此山之有草木也，人豈無仁義之心邪？其日夜之思，欲息長仁義，平旦之志氣，其好惡，凡人皆有與賢人相近之心。幾，豈也。豈希，言不遠也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71078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告子上</a:t>
            </a:r>
            <a:r>
              <a:rPr lang="en-US" altLang="zh-TW" dirty="0"/>
              <a:t>〉</a:t>
            </a:r>
            <a:r>
              <a:rPr lang="zh-TW" altLang="en-US" dirty="0"/>
              <a:t>第八章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8557" y="1456660"/>
            <a:ext cx="9891052" cy="509322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則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其旦晝之所為，有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梏</a:t>
            </a:r>
            <a:r>
              <a:rPr lang="en-US" altLang="zh-TW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刑具</a:t>
            </a:r>
            <a:r>
              <a:rPr lang="en-US" altLang="zh-TW" sz="2800" dirty="0" smtClean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亡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之矣。梏之反覆，則其夜氣不足以存。夜氣不足以存，則其違禽獸不遠矣。人見其禽獸也，而以為未嘗有才焉者，是豈人之情也哉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旦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晝，日晝也。其所為萬事有梏亂之，使亡失其日夜之所息也。梏之反覆，利害於其心，其夜氣不能復存也。人見惡人禽獸之行，以為未嘗存善木性，此非人之情也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1651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告子上</a:t>
            </a:r>
            <a:r>
              <a:rPr lang="en-US" altLang="zh-TW" dirty="0"/>
              <a:t>〉</a:t>
            </a:r>
            <a:r>
              <a:rPr lang="zh-TW" altLang="en-US" dirty="0"/>
              <a:t>第八章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35695" y="1560443"/>
            <a:ext cx="9561443" cy="508883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故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茍得其養，無物不長；茍失其養，無物不消。孔子曰：</a:t>
            </a:r>
            <a:r>
              <a:rPr lang="en-US" altLang="zh-TW" sz="3200" dirty="0">
                <a:solidFill>
                  <a:srgbClr val="000000"/>
                </a:solidFill>
                <a:latin typeface="Verdana" panose="020B0604030504040204" pitchFamily="34" charset="0"/>
              </a:rPr>
              <a:t>『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操則存，舍則亡。出入無時，莫知其鄉。</a:t>
            </a:r>
            <a:r>
              <a:rPr lang="en-US" altLang="zh-TW" sz="3200" dirty="0">
                <a:solidFill>
                  <a:srgbClr val="000000"/>
                </a:solidFill>
                <a:latin typeface="Verdana" panose="020B0604030504040204" pitchFamily="34" charset="0"/>
              </a:rPr>
              <a:t>』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惟心之謂與？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誠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得其養，若雨露於草木，法度於仁義，何有不長也；誠失其養，若斧斤牛羊之消草木，利欲之消仁義，何有不盡也。孔子曰：持之則存，縱之則亡，莫知其鄉。鄉猶里，以喻居也。獨心為若是也。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56529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55604" y="2780901"/>
            <a:ext cx="8911687" cy="1280890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心性論的踐履</a:t>
            </a:r>
            <a:r>
              <a:rPr lang="en-US" altLang="zh-TW" dirty="0" smtClean="0">
                <a:solidFill>
                  <a:srgbClr val="FF0000"/>
                </a:solidFill>
              </a:rPr>
              <a:t>——</a:t>
            </a:r>
            <a:r>
              <a:rPr lang="zh-TW" altLang="en-US" dirty="0" smtClean="0">
                <a:solidFill>
                  <a:srgbClr val="FF0000"/>
                </a:solidFill>
              </a:rPr>
              <a:t>養氣知言</a:t>
            </a:r>
            <a:r>
              <a:rPr lang="zh-TW" altLang="en-US" dirty="0">
                <a:solidFill>
                  <a:srgbClr val="FF0000"/>
                </a:solidFill>
              </a:rPr>
              <a:t/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29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23477" y="323168"/>
            <a:ext cx="8911687" cy="768755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第二</a:t>
            </a:r>
            <a:r>
              <a:rPr lang="zh-TW" altLang="en-US" dirty="0"/>
              <a:t>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3134" y="1230820"/>
            <a:ext cx="10323675" cy="5146831"/>
          </a:xfrm>
        </p:spPr>
        <p:txBody>
          <a:bodyPr>
            <a:noAutofit/>
          </a:bodyPr>
          <a:lstStyle/>
          <a:p>
            <a:r>
              <a:rPr lang="zh-TW" altLang="en-US" sz="3200" dirty="0"/>
              <a:t>公孫丑問曰：「夫子加齊之卿相，得行道焉，</a:t>
            </a:r>
            <a:r>
              <a:rPr lang="zh-TW" altLang="en-US" sz="3200" dirty="0">
                <a:solidFill>
                  <a:srgbClr val="FF0000"/>
                </a:solidFill>
              </a:rPr>
              <a:t>雖由此</a:t>
            </a:r>
            <a:r>
              <a:rPr lang="zh-TW" altLang="en-US" sz="3200" dirty="0" smtClean="0">
                <a:solidFill>
                  <a:srgbClr val="FF0000"/>
                </a:solidFill>
              </a:rPr>
              <a:t>霸王</a:t>
            </a:r>
            <a:r>
              <a:rPr lang="zh-TW" altLang="en-US" sz="3200" dirty="0">
                <a:solidFill>
                  <a:srgbClr val="FF0000"/>
                </a:solidFill>
              </a:rPr>
              <a:t>不異矣</a:t>
            </a:r>
            <a:r>
              <a:rPr lang="zh-TW" altLang="en-US" sz="3200" dirty="0"/>
              <a:t>。如此，則動心否乎？」</a:t>
            </a:r>
            <a:r>
              <a:rPr lang="zh-TW" altLang="en-US" sz="3200" dirty="0" smtClean="0"/>
              <a:t>孟子</a:t>
            </a:r>
            <a:r>
              <a:rPr lang="zh-TW" altLang="en-US" sz="3200" dirty="0"/>
              <a:t>曰：「否。我四十不動心。」  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雖</a:t>
            </a:r>
            <a:r>
              <a:rPr lang="zh-TW" altLang="en-US" sz="3000" dirty="0" smtClean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由此，霸王</a:t>
            </a:r>
            <a:r>
              <a:rPr lang="zh-TW" altLang="en-US" sz="30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不異矣</a:t>
            </a:r>
            <a:r>
              <a:rPr lang="zh-TW" altLang="en-US" sz="3000" dirty="0" smtClean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r>
              <a:rPr lang="en-US" altLang="zh-TW" sz="3000" dirty="0" smtClean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/</a:t>
            </a:r>
            <a:r>
              <a:rPr lang="zh-TW" altLang="en-US" sz="2800" dirty="0"/>
              <a:t>雖由此</a:t>
            </a:r>
            <a:r>
              <a:rPr lang="zh-TW" altLang="en-US" sz="2800" dirty="0" smtClean="0"/>
              <a:t>霸，王</a:t>
            </a:r>
            <a:r>
              <a:rPr lang="zh-TW" altLang="en-US" sz="2800" dirty="0"/>
              <a:t>不異矣。</a:t>
            </a:r>
            <a:endParaRPr lang="en-US" altLang="zh-TW" sz="3000" dirty="0">
              <a:latin typeface="新細明體-ExtB" panose="02020500000000000000" pitchFamily="18" charset="-120"/>
              <a:ea typeface="新細明體-ExtB" panose="02020500000000000000" pitchFamily="18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任大責重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如此，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亦有所恐懼疑惑而動其心乎？四十強仕，君子道明德立之時。孔子四十而不惑，亦不動心之謂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endParaRPr lang="zh-TW" altLang="en-US" sz="4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/>
              <a:t> 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：「若是，則夫子過孟賁遠矣？」曰：「是不難，告子先我不動心。」  </a:t>
            </a:r>
            <a:r>
              <a:rPr lang="zh-TW" altLang="en-US" sz="3200" dirty="0" smtClean="0"/>
              <a:t> 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0251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5786" y="636609"/>
            <a:ext cx="10473069" cy="555584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：「不動心有道乎？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：「有。</a:t>
            </a:r>
            <a:r>
              <a:rPr lang="zh-TW" altLang="en-US" sz="3200" dirty="0">
                <a:solidFill>
                  <a:srgbClr val="FF0000"/>
                </a:solidFill>
              </a:rPr>
              <a:t>北宮黝</a:t>
            </a:r>
            <a:r>
              <a:rPr lang="zh-TW" altLang="en-US" sz="3200" dirty="0"/>
              <a:t>之養勇也，不膚</a:t>
            </a:r>
            <a:r>
              <a:rPr lang="zh-TW" altLang="en-US" sz="3200" dirty="0" smtClean="0"/>
              <a:t>撓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屈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不目</a:t>
            </a:r>
            <a:r>
              <a:rPr lang="zh-TW" altLang="en-US" sz="3200" dirty="0" smtClean="0"/>
              <a:t>逃；思</a:t>
            </a:r>
            <a:r>
              <a:rPr lang="zh-TW" altLang="en-US" sz="3200" dirty="0"/>
              <a:t>以一毫</a:t>
            </a:r>
            <a:r>
              <a:rPr lang="zh-TW" altLang="en-US" sz="3200" dirty="0" smtClean="0"/>
              <a:t>挫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辱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人，</a:t>
            </a:r>
            <a:r>
              <a:rPr lang="zh-TW" altLang="en-US" sz="3200" dirty="0" smtClean="0"/>
              <a:t>若撻</a:t>
            </a:r>
            <a:r>
              <a:rPr lang="zh-TW" altLang="en-US" sz="3200" dirty="0"/>
              <a:t>之於市</a:t>
            </a:r>
            <a:r>
              <a:rPr lang="zh-TW" altLang="en-US" sz="3200" dirty="0" smtClean="0"/>
              <a:t>朝；不</a:t>
            </a:r>
            <a:r>
              <a:rPr lang="zh-TW" altLang="en-US" sz="3200" dirty="0"/>
              <a:t>受於褐寬博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（匹夫）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亦不受於萬乘之</a:t>
            </a:r>
            <a:r>
              <a:rPr lang="zh-TW" altLang="en-US" sz="3200" dirty="0" smtClean="0"/>
              <a:t>君；視</a:t>
            </a:r>
            <a:r>
              <a:rPr lang="zh-TW" altLang="en-US" sz="3200" dirty="0"/>
              <a:t>刺萬乘之君，若刺褐</a:t>
            </a:r>
            <a:r>
              <a:rPr lang="zh-TW" altLang="en-US" sz="3200" dirty="0" smtClean="0"/>
              <a:t>夫；無嚴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尊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諸侯；惡聲</a:t>
            </a:r>
            <a:r>
              <a:rPr lang="zh-TW" altLang="en-US" sz="3200" dirty="0"/>
              <a:t>至，必反之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孟</a:t>
            </a:r>
            <a:r>
              <a:rPr lang="zh-TW" altLang="en-US" sz="3200" dirty="0">
                <a:solidFill>
                  <a:srgbClr val="FF0000"/>
                </a:solidFill>
              </a:rPr>
              <a:t>施捨</a:t>
            </a:r>
            <a:r>
              <a:rPr lang="zh-TW" altLang="en-US" sz="3200" dirty="0"/>
              <a:t>之所養勇也，曰：</a:t>
            </a:r>
            <a:r>
              <a:rPr lang="en-US" altLang="zh-TW" sz="3200" dirty="0"/>
              <a:t>『</a:t>
            </a:r>
            <a:r>
              <a:rPr lang="zh-TW" altLang="en-US" sz="3200" dirty="0"/>
              <a:t>視不勝猶勝也。量敵而後進，慮勝而後會，是</a:t>
            </a:r>
            <a:r>
              <a:rPr lang="zh-TW" altLang="en-US" sz="3200" dirty="0" smtClean="0"/>
              <a:t>畏三軍</a:t>
            </a:r>
            <a:r>
              <a:rPr lang="zh-TW" altLang="en-US" sz="3200" dirty="0"/>
              <a:t>者也。舍豈能為必勝哉，能</a:t>
            </a:r>
            <a:r>
              <a:rPr lang="zh-TW" altLang="en-US" sz="3200" dirty="0">
                <a:solidFill>
                  <a:srgbClr val="FF0000"/>
                </a:solidFill>
              </a:rPr>
              <a:t>無懼</a:t>
            </a:r>
            <a:r>
              <a:rPr lang="zh-TW" altLang="en-US" sz="3200" dirty="0"/>
              <a:t>而已矣！</a:t>
            </a:r>
            <a:r>
              <a:rPr lang="en-US" altLang="zh-TW" sz="3200" dirty="0" smtClean="0"/>
              <a:t>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（守氣）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5490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9823" y="625033"/>
            <a:ext cx="9594789" cy="5286189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孟施捨似</a:t>
            </a:r>
            <a:r>
              <a:rPr lang="zh-TW" altLang="en-US" sz="3200" dirty="0">
                <a:solidFill>
                  <a:srgbClr val="FF0000"/>
                </a:solidFill>
              </a:rPr>
              <a:t>曾子</a:t>
            </a:r>
            <a:r>
              <a:rPr lang="zh-TW" altLang="en-US" sz="3200" dirty="0"/>
              <a:t>，北宮黝似</a:t>
            </a:r>
            <a:r>
              <a:rPr lang="zh-TW" altLang="en-US" sz="3200" dirty="0">
                <a:solidFill>
                  <a:srgbClr val="FF0000"/>
                </a:solidFill>
              </a:rPr>
              <a:t>子夏</a:t>
            </a:r>
            <a:r>
              <a:rPr lang="zh-TW" altLang="en-US" sz="3200" dirty="0"/>
              <a:t>。夫二子之勇， 未知其孰賢。然而孟施捨守約也。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昔</a:t>
            </a:r>
            <a:r>
              <a:rPr lang="zh-TW" altLang="en-US" sz="3200" dirty="0"/>
              <a:t>者曾子謂子襄曰：</a:t>
            </a:r>
            <a:r>
              <a:rPr lang="en-US" altLang="zh-TW" sz="3200" dirty="0"/>
              <a:t>『</a:t>
            </a:r>
            <a:r>
              <a:rPr lang="zh-TW" altLang="en-US" sz="3200" dirty="0"/>
              <a:t>子好勇乎？吾嘗聞大勇於夫子矣。 自反而不</a:t>
            </a:r>
            <a:r>
              <a:rPr lang="zh-TW" altLang="en-US" sz="3200" dirty="0" smtClean="0"/>
              <a:t>縮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／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直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雖褐寬博，吾不惴焉。自反而縮，雖千萬人吾往矣。</a:t>
            </a:r>
            <a:r>
              <a:rPr lang="en-US" altLang="zh-TW" sz="3200" dirty="0"/>
              <a:t>』</a:t>
            </a:r>
            <a:r>
              <a:rPr lang="zh-TW" altLang="en-US" sz="3200" dirty="0"/>
              <a:t>孟施舍之守氣，又</a:t>
            </a:r>
            <a:r>
              <a:rPr lang="zh-TW" altLang="en-US" sz="3200" dirty="0" smtClean="0"/>
              <a:t>不如</a:t>
            </a:r>
            <a:r>
              <a:rPr lang="zh-TW" altLang="en-US" sz="3200" dirty="0"/>
              <a:t>曾子之守約也。」  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24387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02858" y="587164"/>
            <a:ext cx="8911687" cy="1280890"/>
          </a:xfrm>
        </p:spPr>
        <p:txBody>
          <a:bodyPr>
            <a:normAutofit/>
          </a:bodyPr>
          <a:lstStyle/>
          <a:p>
            <a:r>
              <a:rPr lang="zh-TW" altLang="en-US" sz="4400" dirty="0" smtClean="0"/>
              <a:t>二子養</a:t>
            </a:r>
            <a:r>
              <a:rPr lang="zh-TW" altLang="en-US" sz="4400" dirty="0"/>
              <a:t>勇</a:t>
            </a:r>
            <a:r>
              <a:rPr lang="zh-TW" altLang="en-US" sz="4400" dirty="0" smtClean="0"/>
              <a:t>（血氣）以不動心</a:t>
            </a:r>
            <a:endParaRPr lang="zh-TW" altLang="en-US" sz="4400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035031" y="1052945"/>
          <a:ext cx="9279514" cy="3112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1052946" y="3796146"/>
          <a:ext cx="7121236" cy="2591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矩形圖說文字 5"/>
          <p:cNvSpPr/>
          <p:nvPr/>
        </p:nvSpPr>
        <p:spPr>
          <a:xfrm>
            <a:off x="8174182" y="4100945"/>
            <a:ext cx="3371273" cy="1810327"/>
          </a:xfrm>
          <a:prstGeom prst="wedgeRectCallout">
            <a:avLst>
              <a:gd name="adj1" fmla="val -62783"/>
              <a:gd name="adj2" fmla="val -204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800"/>
              </a:lnSpc>
            </a:pPr>
            <a:r>
              <a:rPr lang="zh-TW" altLang="en-US" sz="3200" dirty="0"/>
              <a:t> </a:t>
            </a:r>
            <a:r>
              <a:rPr lang="zh-TW" altLang="en-US" sz="3200" dirty="0" smtClean="0"/>
              <a:t>其</a:t>
            </a:r>
            <a:r>
              <a:rPr lang="zh-TW" altLang="en-US" sz="3200" dirty="0"/>
              <a:t>不</a:t>
            </a:r>
            <a:r>
              <a:rPr lang="zh-TW" altLang="en-US" sz="3200" dirty="0" smtClean="0"/>
              <a:t>動心雖同</a:t>
            </a:r>
            <a:r>
              <a:rPr lang="zh-TW" altLang="en-US" sz="3200" dirty="0"/>
              <a:t>根，其德則大不相侔</a:t>
            </a:r>
          </a:p>
        </p:txBody>
      </p:sp>
    </p:spTree>
    <p:extLst>
      <p:ext uri="{BB962C8B-B14F-4D97-AF65-F5344CB8AC3E}">
        <p14:creationId xmlns:p14="http://schemas.microsoft.com/office/powerpoint/2010/main" val="181559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29340"/>
            <a:ext cx="8915400" cy="508188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：「敢問夫子之不動心，與告子之不動心，可得聞與？」  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 </a:t>
            </a:r>
            <a:r>
              <a:rPr lang="zh-TW" altLang="en-US" sz="3200" dirty="0" smtClean="0"/>
              <a:t>「</a:t>
            </a:r>
            <a:r>
              <a:rPr lang="zh-TW" altLang="en-US" sz="3200" dirty="0"/>
              <a:t>告子曰：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不得於言，勿求於心；不得於心，勿求於氣。</a:t>
            </a:r>
            <a:r>
              <a:rPr lang="en-US" altLang="zh-TW" sz="3200" dirty="0"/>
              <a:t>』</a:t>
            </a:r>
            <a:r>
              <a:rPr lang="zh-TW" altLang="en-US" sz="3200" dirty="0"/>
              <a:t>不得於心，勿求於氣，可；不得 於言，勿求於心，不可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85475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告子之不動心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791626"/>
              </p:ext>
            </p:extLst>
          </p:nvPr>
        </p:nvGraphicFramePr>
        <p:xfrm>
          <a:off x="2228995" y="1662545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5" name="直線接點 4"/>
          <p:cNvCxnSpPr/>
          <p:nvPr/>
        </p:nvCxnSpPr>
        <p:spPr>
          <a:xfrm>
            <a:off x="7533861" y="2146852"/>
            <a:ext cx="665922" cy="397565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6" name="直線接點 5"/>
          <p:cNvCxnSpPr/>
          <p:nvPr/>
        </p:nvCxnSpPr>
        <p:spPr>
          <a:xfrm>
            <a:off x="7527237" y="4108174"/>
            <a:ext cx="665922" cy="397565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91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71868" y="1141857"/>
            <a:ext cx="9884780" cy="508188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夫志，氣之帥也。氣，體之充也。夫志至焉，氣</a:t>
            </a:r>
            <a:r>
              <a:rPr lang="zh-TW" altLang="en-US" sz="3200" dirty="0" smtClean="0"/>
              <a:t>次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（隨）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。故曰：</a:t>
            </a:r>
            <a:r>
              <a:rPr lang="en-US" altLang="zh-TW" sz="3200" dirty="0"/>
              <a:t>『</a:t>
            </a:r>
            <a:r>
              <a:rPr lang="zh-TW" altLang="en-US" sz="3200" dirty="0"/>
              <a:t>持其志，無</a:t>
            </a:r>
            <a:r>
              <a:rPr lang="zh-TW" altLang="en-US" sz="3200" dirty="0" smtClean="0"/>
              <a:t>暴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（亂）</a:t>
            </a:r>
            <a:r>
              <a:rPr lang="zh-TW" altLang="en-US" sz="3200" dirty="0" smtClean="0"/>
              <a:t>其</a:t>
            </a:r>
            <a:r>
              <a:rPr lang="zh-TW" altLang="en-US" sz="3200" dirty="0"/>
              <a:t>氣。</a:t>
            </a:r>
            <a:r>
              <a:rPr lang="en-US" altLang="zh-TW" sz="3200" dirty="0"/>
              <a:t>』</a:t>
            </a:r>
            <a:endParaRPr lang="zh-TW" altLang="en-US" sz="3200" dirty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solidFill>
                  <a:srgbClr val="00B050"/>
                </a:solidFill>
              </a:rPr>
              <a:t>趙</a:t>
            </a:r>
            <a:r>
              <a:rPr lang="zh-TW" altLang="en-US" sz="3000" dirty="0" smtClean="0">
                <a:solidFill>
                  <a:srgbClr val="00B050"/>
                </a:solidFill>
              </a:rPr>
              <a:t>岐：「</a:t>
            </a:r>
            <a:r>
              <a:rPr lang="zh-TW" altLang="en-US" sz="3000" dirty="0">
                <a:solidFill>
                  <a:srgbClr val="00B050"/>
                </a:solidFill>
              </a:rPr>
              <a:t>志為至要之本，氣為其次焉」，</a:t>
            </a:r>
            <a:endParaRPr lang="en-US" altLang="zh-TW" sz="3000" dirty="0" smtClean="0">
              <a:solidFill>
                <a:srgbClr val="00B050"/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注：「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故志固為至極，而氣即次之。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細明體_HKSCS" panose="02020500000000000000" pitchFamily="18" charset="-120"/>
                <a:ea typeface="細明體_HKSCS" panose="02020500000000000000" pitchFamily="18" charset="-120"/>
              </a:rPr>
              <a:t>蔣伯潛</a:t>
            </a:r>
            <a:r>
              <a:rPr lang="en-US" altLang="zh-TW" sz="3200" dirty="0">
                <a:latin typeface="細明體_HKSCS" panose="02020500000000000000" pitchFamily="18" charset="-120"/>
                <a:ea typeface="細明體_HKSCS" panose="02020500000000000000" pitchFamily="18" charset="-120"/>
              </a:rPr>
              <a:t>《</a:t>
            </a:r>
            <a:r>
              <a:rPr lang="zh-TW" altLang="en-US" sz="3200" dirty="0">
                <a:latin typeface="細明體_HKSCS" panose="02020500000000000000" pitchFamily="18" charset="-120"/>
                <a:ea typeface="細明體_HKSCS" panose="02020500000000000000" pitchFamily="18" charset="-120"/>
              </a:rPr>
              <a:t>四書廣解</a:t>
            </a:r>
            <a:r>
              <a:rPr lang="en-US" altLang="zh-TW" sz="3200" dirty="0">
                <a:latin typeface="細明體_HKSCS" panose="02020500000000000000" pitchFamily="18" charset="-120"/>
                <a:ea typeface="細明體_HKSCS" panose="02020500000000000000" pitchFamily="18" charset="-120"/>
              </a:rPr>
              <a:t>》</a:t>
            </a:r>
            <a:r>
              <a:rPr lang="zh-TW" altLang="en-US" sz="3200" dirty="0">
                <a:latin typeface="細明體_HKSCS" panose="02020500000000000000" pitchFamily="18" charset="-120"/>
                <a:ea typeface="細明體_HKSCS" panose="02020500000000000000" pitchFamily="18" charset="-120"/>
              </a:rPr>
              <a:t>作「次舍」，解為</a:t>
            </a:r>
            <a:r>
              <a:rPr lang="zh-TW" altLang="en-US" sz="3200" b="1" dirty="0">
                <a:latin typeface="細明體_HKSCS" panose="02020500000000000000" pitchFamily="18" charset="-120"/>
                <a:ea typeface="細明體_HKSCS" panose="02020500000000000000" pitchFamily="18" charset="-120"/>
              </a:rPr>
              <a:t>「隨」</a:t>
            </a:r>
            <a:r>
              <a:rPr lang="zh-TW" altLang="en-US" sz="3200" dirty="0" smtClean="0">
                <a:latin typeface="細明體_HKSCS" panose="02020500000000000000" pitchFamily="18" charset="-120"/>
                <a:ea typeface="細明體_HKSCS" panose="02020500000000000000" pitchFamily="18" charset="-120"/>
              </a:rPr>
              <a:t>。</a:t>
            </a:r>
            <a:endParaRPr lang="en-US" altLang="zh-TW" sz="3000" dirty="0">
              <a:latin typeface="細明體_HKSCS" panose="02020500000000000000" pitchFamily="18" charset="-120"/>
              <a:ea typeface="細明體_HKSCS" panose="02020500000000000000" pitchFamily="18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既曰：</a:t>
            </a:r>
            <a:r>
              <a:rPr lang="en-US" altLang="zh-TW" sz="3200" dirty="0"/>
              <a:t>『</a:t>
            </a:r>
            <a:r>
              <a:rPr lang="zh-TW" altLang="en-US" sz="3200" dirty="0"/>
              <a:t>志至焉，氣次焉。</a:t>
            </a:r>
            <a:r>
              <a:rPr lang="en-US" altLang="zh-TW" sz="3200" dirty="0"/>
              <a:t>』</a:t>
            </a:r>
            <a:r>
              <a:rPr lang="zh-TW" altLang="en-US" sz="3200" dirty="0"/>
              <a:t>又曰：</a:t>
            </a:r>
            <a:r>
              <a:rPr lang="en-US" altLang="zh-TW" sz="3200" dirty="0"/>
              <a:t>『</a:t>
            </a:r>
            <a:r>
              <a:rPr lang="zh-TW" altLang="en-US" sz="3200" dirty="0"/>
              <a:t>持其志，無</a:t>
            </a:r>
            <a:r>
              <a:rPr lang="zh-TW" altLang="en-US" sz="3200" dirty="0" smtClean="0"/>
              <a:t>暴其</a:t>
            </a:r>
            <a:r>
              <a:rPr lang="zh-TW" altLang="en-US" sz="3200" dirty="0"/>
              <a:t>氣</a:t>
            </a:r>
            <a:r>
              <a:rPr lang="en-US" altLang="zh-TW" sz="3200" dirty="0"/>
              <a:t>』</a:t>
            </a:r>
            <a:r>
              <a:rPr lang="zh-TW" altLang="en-US" sz="3200" dirty="0"/>
              <a:t>者，何也？」  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3194611" y="405114"/>
            <a:ext cx="2280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（志＆氣）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857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3995" y="1141857"/>
            <a:ext cx="9942653" cy="5081882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曰</a:t>
            </a:r>
            <a:r>
              <a:rPr lang="zh-TW" altLang="en-US" sz="3200" dirty="0"/>
              <a:t>：「志壹則動氣，氣壹則動志也。今夫蹶者趨者，是氣也</a:t>
            </a:r>
            <a:r>
              <a:rPr lang="zh-TW" altLang="en-US" sz="3200" dirty="0" smtClean="0"/>
              <a:t>，而</a:t>
            </a:r>
            <a:r>
              <a:rPr lang="zh-TW" altLang="en-US" sz="3200" dirty="0"/>
              <a:t>反動其心。」 </a:t>
            </a:r>
            <a:r>
              <a:rPr lang="zh-TW" altLang="en-US" sz="3200" dirty="0" smtClean="0"/>
              <a:t> 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rgbClr val="00B050"/>
                </a:solidFill>
              </a:rPr>
              <a:t>壹</a:t>
            </a:r>
            <a:r>
              <a:rPr lang="zh-TW" altLang="en-US" sz="3000" dirty="0">
                <a:solidFill>
                  <a:srgbClr val="00B050"/>
                </a:solidFill>
              </a:rPr>
              <a:t>者，志氣閉而為壹也。志閉塞則氣不行，氣閉塞則志不通。蹶者相動，今夫行而蹶者，氣閉不能自持，故志氣顛倒。顛倒之間，無不動心而恐矣，則志氣之相動也。</a:t>
            </a: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壹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，專一也。蹶，顛躓也。趨，走也。孟子言志之所向專一，則氣固從之；然氣之所在專一，則志亦反為之動。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3194611" y="405114"/>
            <a:ext cx="2280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（志＆氣）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43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圓角矩形圖說文字 1"/>
          <p:cNvSpPr/>
          <p:nvPr/>
        </p:nvSpPr>
        <p:spPr>
          <a:xfrm>
            <a:off x="8432800" y="591127"/>
            <a:ext cx="2013528" cy="1468582"/>
          </a:xfrm>
          <a:prstGeom prst="wedgeRoundRectCallout">
            <a:avLst>
              <a:gd name="adj1" fmla="val -82724"/>
              <a:gd name="adj2" fmla="val 970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持其</a:t>
            </a:r>
            <a:r>
              <a:rPr lang="zh-TW" altLang="en-US" sz="3200" dirty="0" smtClean="0"/>
              <a:t>志　無</a:t>
            </a:r>
            <a:r>
              <a:rPr lang="zh-TW" altLang="en-US" sz="3200" dirty="0"/>
              <a:t>暴其氣</a:t>
            </a:r>
          </a:p>
        </p:txBody>
      </p:sp>
      <p:sp>
        <p:nvSpPr>
          <p:cNvPr id="5" name="圓角矩形圖說文字 4"/>
          <p:cNvSpPr/>
          <p:nvPr/>
        </p:nvSpPr>
        <p:spPr>
          <a:xfrm>
            <a:off x="2221346" y="4414982"/>
            <a:ext cx="2863272" cy="1468582"/>
          </a:xfrm>
          <a:prstGeom prst="wedgeRoundRectCallout">
            <a:avLst>
              <a:gd name="adj1" fmla="val 74651"/>
              <a:gd name="adj2" fmla="val -11422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志壹則</a:t>
            </a:r>
            <a:r>
              <a:rPr lang="zh-TW" altLang="en-US" sz="3200" dirty="0" smtClean="0"/>
              <a:t>動氣　氣</a:t>
            </a:r>
            <a:r>
              <a:rPr lang="zh-TW" altLang="en-US" sz="3200" dirty="0"/>
              <a:t>壹則動</a:t>
            </a:r>
            <a:r>
              <a:rPr lang="zh-TW" altLang="en-US" sz="3200" dirty="0" smtClean="0"/>
              <a:t>志</a:t>
            </a:r>
            <a:endParaRPr lang="zh-TW" altLang="en-US" sz="32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2221346" y="3596198"/>
            <a:ext cx="1648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壹：閉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4431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9823" y="829340"/>
            <a:ext cx="9594789" cy="508188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「敢問夫子惡乎長？」曰：「我知言，我善養吾</a:t>
            </a:r>
            <a:r>
              <a:rPr lang="zh-TW" altLang="en-US" sz="3200" dirty="0">
                <a:solidFill>
                  <a:srgbClr val="FF0000"/>
                </a:solidFill>
              </a:rPr>
              <a:t>浩然之氣</a:t>
            </a:r>
            <a:r>
              <a:rPr lang="zh-TW" altLang="en-US" sz="3200" dirty="0"/>
              <a:t>。」   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敢問何謂浩然之氣？」曰：「難言也。其為氣也，</a:t>
            </a:r>
            <a:r>
              <a:rPr lang="zh-TW" altLang="en-US" sz="3200" dirty="0">
                <a:solidFill>
                  <a:srgbClr val="FF0000"/>
                </a:solidFill>
              </a:rPr>
              <a:t>至大至剛</a:t>
            </a:r>
            <a:r>
              <a:rPr lang="zh-TW" altLang="en-US" sz="3200" dirty="0"/>
              <a:t>，以</a:t>
            </a:r>
            <a:r>
              <a:rPr lang="zh-TW" altLang="en-US" sz="3200" dirty="0">
                <a:solidFill>
                  <a:srgbClr val="FF0000"/>
                </a:solidFill>
              </a:rPr>
              <a:t>直養而無害</a:t>
            </a:r>
            <a:r>
              <a:rPr lang="zh-TW" altLang="en-US" sz="3200" dirty="0"/>
              <a:t>，則</a:t>
            </a:r>
            <a:r>
              <a:rPr lang="zh-TW" altLang="en-US" sz="3200" dirty="0">
                <a:solidFill>
                  <a:srgbClr val="FF0000"/>
                </a:solidFill>
              </a:rPr>
              <a:t>塞</a:t>
            </a:r>
            <a:r>
              <a:rPr lang="zh-TW" altLang="en-US" sz="3200" dirty="0" smtClean="0">
                <a:solidFill>
                  <a:srgbClr val="FF0000"/>
                </a:solidFill>
              </a:rPr>
              <a:t>于天地之間</a:t>
            </a:r>
            <a:r>
              <a:rPr lang="zh-TW" altLang="en-US" sz="3200" dirty="0"/>
              <a:t>。其為氣也，</a:t>
            </a:r>
            <a:r>
              <a:rPr lang="zh-TW" altLang="en-US" sz="3200" dirty="0">
                <a:solidFill>
                  <a:srgbClr val="FF0000"/>
                </a:solidFill>
              </a:rPr>
              <a:t>配義與道</a:t>
            </a:r>
            <a:r>
              <a:rPr lang="zh-TW" altLang="en-US" sz="3200" dirty="0"/>
              <a:t>，無是餒也。是</a:t>
            </a:r>
            <a:r>
              <a:rPr lang="zh-TW" altLang="en-US" sz="3200" dirty="0">
                <a:solidFill>
                  <a:srgbClr val="FF0000"/>
                </a:solidFill>
              </a:rPr>
              <a:t>集義所生</a:t>
            </a:r>
            <a:r>
              <a:rPr lang="zh-TW" altLang="en-US" sz="3200" dirty="0"/>
              <a:t>者，</a:t>
            </a:r>
            <a:r>
              <a:rPr lang="zh-TW" altLang="en-US" sz="3200" dirty="0">
                <a:solidFill>
                  <a:srgbClr val="FF0000"/>
                </a:solidFill>
              </a:rPr>
              <a:t>非義襲而取之</a:t>
            </a:r>
            <a:r>
              <a:rPr lang="zh-TW" altLang="en-US" sz="3200" dirty="0"/>
              <a:t>也。行有不</a:t>
            </a:r>
            <a:r>
              <a:rPr lang="zh-TW" altLang="en-US" sz="3200" dirty="0" smtClean="0"/>
              <a:t>慊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足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心</a:t>
            </a:r>
            <a:r>
              <a:rPr lang="zh-TW" altLang="en-US" sz="3200" dirty="0" smtClean="0"/>
              <a:t>，則</a:t>
            </a:r>
            <a:r>
              <a:rPr lang="zh-TW" altLang="en-US" sz="3200" dirty="0"/>
              <a:t>餒矣。我故曰，告子未嘗知義，以其外之也。必</a:t>
            </a:r>
            <a:r>
              <a:rPr lang="zh-TW" altLang="en-US" sz="3200" dirty="0" smtClean="0"/>
              <a:t>有事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仁義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而勿</a:t>
            </a:r>
            <a:r>
              <a:rPr lang="zh-TW" altLang="en-US" sz="3200" dirty="0" smtClean="0"/>
              <a:t>正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預期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心勿忘，勿助長也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63065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11034" y="633346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浩然之氣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417435" y="260507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圓角矩形 5"/>
          <p:cNvSpPr/>
          <p:nvPr/>
        </p:nvSpPr>
        <p:spPr>
          <a:xfrm>
            <a:off x="5384799" y="4402360"/>
            <a:ext cx="4054764" cy="960582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行有不慊於</a:t>
            </a:r>
            <a:r>
              <a:rPr lang="zh-TW" altLang="en-US" sz="3200" dirty="0" smtClean="0"/>
              <a:t>心則</a:t>
            </a:r>
            <a:r>
              <a:rPr lang="zh-TW" altLang="en-US" sz="3200" dirty="0"/>
              <a:t>餒</a:t>
            </a:r>
            <a:r>
              <a:rPr lang="zh-TW" altLang="en-US" sz="3200" dirty="0" smtClean="0"/>
              <a:t>矣</a:t>
            </a:r>
            <a:endParaRPr lang="zh-TW" altLang="en-US" sz="3200" dirty="0"/>
          </a:p>
        </p:txBody>
      </p:sp>
      <p:sp>
        <p:nvSpPr>
          <p:cNvPr id="7" name="右大括弧 6"/>
          <p:cNvSpPr/>
          <p:nvPr/>
        </p:nvSpPr>
        <p:spPr>
          <a:xfrm rot="5400000">
            <a:off x="7079672" y="2723403"/>
            <a:ext cx="665018" cy="2729346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圓角矩形 7"/>
          <p:cNvSpPr/>
          <p:nvPr/>
        </p:nvSpPr>
        <p:spPr>
          <a:xfrm>
            <a:off x="4816763" y="5726545"/>
            <a:ext cx="5190836" cy="8866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告子未嘗知義，以其外之</a:t>
            </a:r>
            <a:r>
              <a:rPr lang="zh-TW" altLang="en-US" sz="3200" dirty="0" smtClean="0"/>
              <a:t>也</a:t>
            </a:r>
            <a:endParaRPr lang="zh-TW" altLang="en-US" sz="3200" dirty="0"/>
          </a:p>
        </p:txBody>
      </p:sp>
      <p:sp>
        <p:nvSpPr>
          <p:cNvPr id="9" name="文字方塊 8"/>
          <p:cNvSpPr txBox="1"/>
          <p:nvPr/>
        </p:nvSpPr>
        <p:spPr>
          <a:xfrm>
            <a:off x="8776854" y="3755567"/>
            <a:ext cx="32384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TW" altLang="en-US" sz="2800" dirty="0" smtClean="0">
                <a:solidFill>
                  <a:srgbClr val="FF0000"/>
                </a:solidFill>
              </a:rPr>
              <a:t>義襲：以正義之名行非義之</a:t>
            </a:r>
            <a:r>
              <a:rPr lang="zh-TW" altLang="en-US" sz="2800" dirty="0">
                <a:solidFill>
                  <a:srgbClr val="FF0000"/>
                </a:solidFill>
              </a:rPr>
              <a:t>實</a:t>
            </a:r>
          </a:p>
        </p:txBody>
      </p:sp>
      <p:sp>
        <p:nvSpPr>
          <p:cNvPr id="3" name="文字方塊 2"/>
          <p:cNvSpPr txBox="1"/>
          <p:nvPr/>
        </p:nvSpPr>
        <p:spPr>
          <a:xfrm>
            <a:off x="7555345" y="185317"/>
            <a:ext cx="4391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</a:rPr>
              <a:t>直養：以直心（悳）養氣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86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7696" y="829340"/>
            <a:ext cx="9536916" cy="508188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無</a:t>
            </a:r>
            <a:r>
              <a:rPr lang="zh-TW" altLang="en-US" sz="3200" dirty="0"/>
              <a:t>若 宋人然。宋人有閔其苗之不長而</a:t>
            </a:r>
            <a:r>
              <a:rPr lang="zh-TW" altLang="en-US" sz="3200" dirty="0" smtClean="0"/>
              <a:t>揠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拔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者。芒芒</a:t>
            </a:r>
            <a:r>
              <a:rPr lang="zh-TW" altLang="en-US" sz="3200" dirty="0" smtClean="0"/>
              <a:t>然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無知之貌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歸</a:t>
            </a:r>
            <a:r>
              <a:rPr lang="zh-TW" altLang="en-US" sz="3200" dirty="0"/>
              <a:t>，謂其人曰：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今日病矣，予助苗長矣。</a:t>
            </a:r>
            <a:r>
              <a:rPr lang="en-US" altLang="zh-TW" sz="3200" dirty="0"/>
              <a:t>』 </a:t>
            </a:r>
            <a:r>
              <a:rPr lang="zh-TW" altLang="en-US" sz="3200" dirty="0"/>
              <a:t>其子趨而往視之，苗則槁矣。天下之不助苗長者寡矣。以為無益而舍之者，不耘苗者也。</a:t>
            </a:r>
            <a:r>
              <a:rPr lang="zh-TW" altLang="en-US" sz="3200" dirty="0" smtClean="0"/>
              <a:t>助之</a:t>
            </a:r>
            <a:r>
              <a:rPr lang="zh-TW" altLang="en-US" sz="3200" dirty="0"/>
              <a:t>長者，揠苗者也。非徒無益，而又害之。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85664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61237"/>
            <a:ext cx="8915400" cy="504998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「何謂知言？」曰：「</a:t>
            </a:r>
            <a:r>
              <a:rPr lang="zh-TW" altLang="en-US" sz="3200" dirty="0">
                <a:solidFill>
                  <a:srgbClr val="FF0000"/>
                </a:solidFill>
              </a:rPr>
              <a:t>詖辭知其所蔽，淫辭知其所陷，邪辭知其所離，遁辭知其所窮。</a:t>
            </a:r>
            <a:r>
              <a:rPr lang="zh-TW" altLang="en-US" sz="3200" dirty="0"/>
              <a:t>生於 其心，害於其政；發於其政，害於其事。聖人復起，必從吾言矣。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68704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知言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39466" y="1412337"/>
          <a:ext cx="1013849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2592925" y="5586333"/>
            <a:ext cx="82178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生於 其心，害於其政；發於其政，害於其事。</a:t>
            </a:r>
          </a:p>
        </p:txBody>
      </p:sp>
    </p:spTree>
    <p:extLst>
      <p:ext uri="{BB962C8B-B14F-4D97-AF65-F5344CB8AC3E}">
        <p14:creationId xmlns:p14="http://schemas.microsoft.com/office/powerpoint/2010/main" val="201267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17420" y="525726"/>
            <a:ext cx="8911687" cy="764852"/>
          </a:xfrm>
        </p:spPr>
        <p:txBody>
          <a:bodyPr/>
          <a:lstStyle/>
          <a:p>
            <a:r>
              <a:rPr lang="zh-TW" altLang="en-US" dirty="0" smtClean="0"/>
              <a:t>朱注：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69671" y="1290578"/>
            <a:ext cx="10822329" cy="55674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詖，偏陂也。淫，放蕩也。邪，邪僻也。遁，逃避也。四者相因，言之病也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，遮隔也。陷，沈溺也。離，叛去也。窮，困屈也。四者亦相因，則心之失也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之有言，皆本於心。其心明乎正理而無蔽，然後其言平正通達而無病；苟為不然，則必有是四者之病矣。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即其言之病，而知其心之失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，又知其害於政事之決然而不可易者如此。非心通於道，而無疑於天下之理，其孰能之？彼告子者，不得於言而不肯求之於心；至為義外之說，則自不免於四者之病，其何以知天下之言而無所疑哉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387456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4690</TotalTime>
  <Words>7941</Words>
  <Application>Microsoft Office PowerPoint</Application>
  <PresentationFormat>寬螢幕</PresentationFormat>
  <Paragraphs>304</Paragraphs>
  <Slides>62</Slides>
  <Notes>16</Notes>
  <HiddenSlides>0</HiddenSlides>
  <MMClips>0</MMClips>
  <ScaleCrop>false</ScaleCrop>
  <HeadingPairs>
    <vt:vector size="6" baseType="variant">
      <vt:variant>
        <vt:lpstr>使用字型</vt:lpstr>
      </vt:variant>
      <vt:variant>
        <vt:i4>14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62</vt:i4>
      </vt:variant>
    </vt:vector>
  </HeadingPairs>
  <TitlesOfParts>
    <vt:vector size="77" baseType="lpstr">
      <vt:lpstr>等线</vt:lpstr>
      <vt:lpstr>細明體_HKSCS</vt:lpstr>
      <vt:lpstr>微軟正黑體</vt:lpstr>
      <vt:lpstr>新細明體</vt:lpstr>
      <vt:lpstr>新細明體-ExtB</vt:lpstr>
      <vt:lpstr>標楷體</vt:lpstr>
      <vt:lpstr>Arial</vt:lpstr>
      <vt:lpstr>Calibri</vt:lpstr>
      <vt:lpstr>Century Gothic</vt:lpstr>
      <vt:lpstr>Poor Richard</vt:lpstr>
      <vt:lpstr>Times New Roman</vt:lpstr>
      <vt:lpstr>Verdana</vt:lpstr>
      <vt:lpstr>Wingdings</vt:lpstr>
      <vt:lpstr>Wingdings 3</vt:lpstr>
      <vt:lpstr>絲縷</vt:lpstr>
      <vt:lpstr>孟子要義研究(三)心性善惡論 </vt:lpstr>
      <vt:lpstr>一.心性論源流 </vt:lpstr>
      <vt:lpstr>PowerPoint 簡報</vt:lpstr>
      <vt:lpstr>〈告子上〉  第一章</vt:lpstr>
      <vt:lpstr>杞柳　　　　　　柳編</vt:lpstr>
      <vt:lpstr>柳編笆斗、柳罐</vt:lpstr>
      <vt:lpstr>〈告子上〉  第一章 </vt:lpstr>
      <vt:lpstr>PowerPoint 簡報</vt:lpstr>
      <vt:lpstr>〈告子上〉第二章</vt:lpstr>
      <vt:lpstr>〈告子上〉第二章</vt:lpstr>
      <vt:lpstr>〈告子上〉 　第三章  </vt:lpstr>
      <vt:lpstr>〈告子上〉 　第三章   </vt:lpstr>
      <vt:lpstr>朱注：</vt:lpstr>
      <vt:lpstr>〈告子上〉第四章   </vt:lpstr>
      <vt:lpstr>〈告子上〉第四章   </vt:lpstr>
      <vt:lpstr>PowerPoint 簡報</vt:lpstr>
      <vt:lpstr>PowerPoint 簡報</vt:lpstr>
      <vt:lpstr>〈告子上〉第四章   </vt:lpstr>
      <vt:lpstr>PowerPoint 簡報</vt:lpstr>
      <vt:lpstr>〈告子上〉第五章   </vt:lpstr>
      <vt:lpstr>〈告子上〉第五章   </vt:lpstr>
      <vt:lpstr>〈告子上〉第五章 </vt:lpstr>
      <vt:lpstr>PowerPoint 簡報</vt:lpstr>
      <vt:lpstr>〈告子上〉第六章   </vt:lpstr>
      <vt:lpstr>〈告子上〉第六章   </vt:lpstr>
      <vt:lpstr>〈告子上〉第六章   </vt:lpstr>
      <vt:lpstr>〈告子上〉第六章   </vt:lpstr>
      <vt:lpstr>PowerPoint 簡報</vt:lpstr>
      <vt:lpstr>PowerPoint 簡報</vt:lpstr>
      <vt:lpstr>三.《孟子》心性論的踐履 </vt:lpstr>
      <vt:lpstr>《孟子》心性論的踐履——先立其大 </vt:lpstr>
      <vt:lpstr>〈告子上〉第十五章</vt:lpstr>
      <vt:lpstr>PowerPoint 簡報</vt:lpstr>
      <vt:lpstr>《孟子》心性論的踐履——擴充四端 </vt:lpstr>
      <vt:lpstr>〈公孫丑上〉第六章</vt:lpstr>
      <vt:lpstr>PowerPoint 簡報</vt:lpstr>
      <vt:lpstr>PowerPoint 簡報</vt:lpstr>
      <vt:lpstr>〈公孫丑上〉第六章</vt:lpstr>
      <vt:lpstr>〈公孫丑上〉第六章</vt:lpstr>
      <vt:lpstr>〈公孫丑上〉第六章</vt:lpstr>
      <vt:lpstr>PowerPoint 簡報</vt:lpstr>
      <vt:lpstr>《孟子》心性論的踐履——長存夜氣 </vt:lpstr>
      <vt:lpstr>〈告子上〉第八章</vt:lpstr>
      <vt:lpstr>PowerPoint 簡報</vt:lpstr>
      <vt:lpstr>〈告子上〉第八章</vt:lpstr>
      <vt:lpstr>〈告子上〉第八章</vt:lpstr>
      <vt:lpstr>《孟子》心性論的踐履——養氣知言 </vt:lpstr>
      <vt:lpstr>〈公孫丑上〉  第二章</vt:lpstr>
      <vt:lpstr>PowerPoint 簡報</vt:lpstr>
      <vt:lpstr>PowerPoint 簡報</vt:lpstr>
      <vt:lpstr>二子養勇（血氣）以不動心</vt:lpstr>
      <vt:lpstr>PowerPoint 簡報</vt:lpstr>
      <vt:lpstr>告子之不動心</vt:lpstr>
      <vt:lpstr>PowerPoint 簡報</vt:lpstr>
      <vt:lpstr>PowerPoint 簡報</vt:lpstr>
      <vt:lpstr>PowerPoint 簡報</vt:lpstr>
      <vt:lpstr>PowerPoint 簡報</vt:lpstr>
      <vt:lpstr>浩然之氣</vt:lpstr>
      <vt:lpstr>PowerPoint 簡報</vt:lpstr>
      <vt:lpstr>PowerPoint 簡報</vt:lpstr>
      <vt:lpstr>知言</vt:lpstr>
      <vt:lpstr>朱注：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317</cp:revision>
  <dcterms:created xsi:type="dcterms:W3CDTF">2017-09-05T02:29:32Z</dcterms:created>
  <dcterms:modified xsi:type="dcterms:W3CDTF">2019-01-10T22:03:35Z</dcterms:modified>
</cp:coreProperties>
</file>