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1"/>
  </p:notesMasterIdLst>
  <p:sldIdLst>
    <p:sldId id="256" r:id="rId2"/>
    <p:sldId id="302" r:id="rId3"/>
    <p:sldId id="291" r:id="rId4"/>
    <p:sldId id="311" r:id="rId5"/>
    <p:sldId id="292" r:id="rId6"/>
    <p:sldId id="313" r:id="rId7"/>
    <p:sldId id="314" r:id="rId8"/>
    <p:sldId id="325" r:id="rId9"/>
    <p:sldId id="326" r:id="rId10"/>
    <p:sldId id="293" r:id="rId11"/>
    <p:sldId id="294" r:id="rId12"/>
    <p:sldId id="315" r:id="rId13"/>
    <p:sldId id="317" r:id="rId14"/>
    <p:sldId id="257" r:id="rId15"/>
    <p:sldId id="316" r:id="rId16"/>
    <p:sldId id="258" r:id="rId17"/>
    <p:sldId id="259" r:id="rId18"/>
    <p:sldId id="318" r:id="rId19"/>
    <p:sldId id="260" r:id="rId20"/>
    <p:sldId id="284" r:id="rId21"/>
    <p:sldId id="303" r:id="rId22"/>
    <p:sldId id="285" r:id="rId23"/>
    <p:sldId id="319" r:id="rId24"/>
    <p:sldId id="320" r:id="rId25"/>
    <p:sldId id="321" r:id="rId26"/>
    <p:sldId id="322" r:id="rId27"/>
    <p:sldId id="323" r:id="rId28"/>
    <p:sldId id="324" r:id="rId29"/>
    <p:sldId id="286" r:id="rId30"/>
    <p:sldId id="283" r:id="rId31"/>
    <p:sldId id="261" r:id="rId32"/>
    <p:sldId id="263" r:id="rId33"/>
    <p:sldId id="262" r:id="rId34"/>
    <p:sldId id="264" r:id="rId35"/>
    <p:sldId id="265" r:id="rId36"/>
    <p:sldId id="328" r:id="rId37"/>
    <p:sldId id="288" r:id="rId38"/>
    <p:sldId id="266" r:id="rId39"/>
    <p:sldId id="305" r:id="rId40"/>
    <p:sldId id="301" r:id="rId41"/>
    <p:sldId id="306" r:id="rId42"/>
    <p:sldId id="267" r:id="rId43"/>
    <p:sldId id="268" r:id="rId44"/>
    <p:sldId id="269" r:id="rId45"/>
    <p:sldId id="270" r:id="rId46"/>
    <p:sldId id="327" r:id="rId47"/>
    <p:sldId id="271" r:id="rId48"/>
    <p:sldId id="287" r:id="rId49"/>
    <p:sldId id="272" r:id="rId50"/>
    <p:sldId id="273" r:id="rId51"/>
    <p:sldId id="307" r:id="rId52"/>
    <p:sldId id="274" r:id="rId53"/>
    <p:sldId id="289" r:id="rId54"/>
    <p:sldId id="290" r:id="rId55"/>
    <p:sldId id="275" r:id="rId56"/>
    <p:sldId id="277" r:id="rId57"/>
    <p:sldId id="279" r:id="rId58"/>
    <p:sldId id="278" r:id="rId59"/>
    <p:sldId id="280" r:id="rId60"/>
    <p:sldId id="299" r:id="rId61"/>
    <p:sldId id="300" r:id="rId62"/>
    <p:sldId id="282" r:id="rId63"/>
    <p:sldId id="295" r:id="rId64"/>
    <p:sldId id="296" r:id="rId65"/>
    <p:sldId id="298" r:id="rId66"/>
    <p:sldId id="308" r:id="rId67"/>
    <p:sldId id="309" r:id="rId68"/>
    <p:sldId id="281" r:id="rId69"/>
    <p:sldId id="310" r:id="rId7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B02F9A-2130-9197-131D-95D6E2961146}" v="26" dt="2024-02-26T15:02:02.334"/>
    <p1510:client id="{85678000-D59E-DFD2-21B6-6794B403B428}" v="168" dt="2024-02-26T13:26:00.849"/>
    <p1510:client id="{A0B7CBF8-7ED7-73A3-FD32-B32EF8684AE5}" v="175" dt="2024-02-26T14:34:07.1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microsoft.com/office/2016/11/relationships/changesInfo" Target="changesInfos/changesInfo1.xml"/><Relationship Id="rId7" Type="http://schemas.openxmlformats.org/officeDocument/2006/relationships/slide" Target="slides/slide6.xml"/><Relationship Id="rId71" Type="http://schemas.openxmlformats.org/officeDocument/2006/relationships/notesMaster" Target="notesMasters/notesMaster1.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Pugh" userId="S::j.pugh@uwtsd.ac.uk::0c243754-e5db-4f8a-b480-e8b3756bbae8" providerId="AD" clId="Web-{85678000-D59E-DFD2-21B6-6794B403B428}"/>
    <pc:docChg chg="addSld delSld modSld sldOrd">
      <pc:chgData name="Jonathan Pugh" userId="S::j.pugh@uwtsd.ac.uk::0c243754-e5db-4f8a-b480-e8b3756bbae8" providerId="AD" clId="Web-{85678000-D59E-DFD2-21B6-6794B403B428}" dt="2024-02-26T13:26:00.458" v="164" actId="20577"/>
      <pc:docMkLst>
        <pc:docMk/>
      </pc:docMkLst>
      <pc:sldChg chg="ord">
        <pc:chgData name="Jonathan Pugh" userId="S::j.pugh@uwtsd.ac.uk::0c243754-e5db-4f8a-b480-e8b3756bbae8" providerId="AD" clId="Web-{85678000-D59E-DFD2-21B6-6794B403B428}" dt="2024-02-26T12:46:11.246" v="126"/>
        <pc:sldMkLst>
          <pc:docMk/>
          <pc:sldMk cId="990073101" sldId="261"/>
        </pc:sldMkLst>
      </pc:sldChg>
      <pc:sldChg chg="modSp">
        <pc:chgData name="Jonathan Pugh" userId="S::j.pugh@uwtsd.ac.uk::0c243754-e5db-4f8a-b480-e8b3756bbae8" providerId="AD" clId="Web-{85678000-D59E-DFD2-21B6-6794B403B428}" dt="2024-02-26T13:26:00.458" v="164" actId="20577"/>
        <pc:sldMkLst>
          <pc:docMk/>
          <pc:sldMk cId="3683302896" sldId="283"/>
        </pc:sldMkLst>
        <pc:spChg chg="mod">
          <ac:chgData name="Jonathan Pugh" userId="S::j.pugh@uwtsd.ac.uk::0c243754-e5db-4f8a-b480-e8b3756bbae8" providerId="AD" clId="Web-{85678000-D59E-DFD2-21B6-6794B403B428}" dt="2024-02-26T13:26:00.458" v="164" actId="20577"/>
          <ac:spMkLst>
            <pc:docMk/>
            <pc:sldMk cId="3683302896" sldId="283"/>
            <ac:spMk id="3" creationId="{640538A1-63B6-A04D-BF8C-C6C87E2D2931}"/>
          </ac:spMkLst>
        </pc:spChg>
      </pc:sldChg>
      <pc:sldChg chg="modSp">
        <pc:chgData name="Jonathan Pugh" userId="S::j.pugh@uwtsd.ac.uk::0c243754-e5db-4f8a-b480-e8b3756bbae8" providerId="AD" clId="Web-{85678000-D59E-DFD2-21B6-6794B403B428}" dt="2024-02-26T12:30:47.380" v="115" actId="14100"/>
        <pc:sldMkLst>
          <pc:docMk/>
          <pc:sldMk cId="2182582796" sldId="322"/>
        </pc:sldMkLst>
        <pc:picChg chg="mod">
          <ac:chgData name="Jonathan Pugh" userId="S::j.pugh@uwtsd.ac.uk::0c243754-e5db-4f8a-b480-e8b3756bbae8" providerId="AD" clId="Web-{85678000-D59E-DFD2-21B6-6794B403B428}" dt="2024-02-26T12:30:47.380" v="115" actId="14100"/>
          <ac:picMkLst>
            <pc:docMk/>
            <pc:sldMk cId="2182582796" sldId="322"/>
            <ac:picMk id="5" creationId="{CD89E6C6-AA77-C371-F61D-C4A1DFD07002}"/>
          </ac:picMkLst>
        </pc:picChg>
      </pc:sldChg>
      <pc:sldChg chg="addSp modSp">
        <pc:chgData name="Jonathan Pugh" userId="S::j.pugh@uwtsd.ac.uk::0c243754-e5db-4f8a-b480-e8b3756bbae8" providerId="AD" clId="Web-{85678000-D59E-DFD2-21B6-6794B403B428}" dt="2024-02-26T12:30:34.724" v="114" actId="1076"/>
        <pc:sldMkLst>
          <pc:docMk/>
          <pc:sldMk cId="2615222308" sldId="323"/>
        </pc:sldMkLst>
        <pc:picChg chg="add mod ord modCrop">
          <ac:chgData name="Jonathan Pugh" userId="S::j.pugh@uwtsd.ac.uk::0c243754-e5db-4f8a-b480-e8b3756bbae8" providerId="AD" clId="Web-{85678000-D59E-DFD2-21B6-6794B403B428}" dt="2024-02-26T12:30:19.817" v="113" actId="1076"/>
          <ac:picMkLst>
            <pc:docMk/>
            <pc:sldMk cId="2615222308" sldId="323"/>
            <ac:picMk id="3" creationId="{33669577-AE82-6E8A-696F-603FE3697153}"/>
          </ac:picMkLst>
        </pc:picChg>
        <pc:picChg chg="ord">
          <ac:chgData name="Jonathan Pugh" userId="S::j.pugh@uwtsd.ac.uk::0c243754-e5db-4f8a-b480-e8b3756bbae8" providerId="AD" clId="Web-{85678000-D59E-DFD2-21B6-6794B403B428}" dt="2024-02-26T12:29:51.067" v="110"/>
          <ac:picMkLst>
            <pc:docMk/>
            <pc:sldMk cId="2615222308" sldId="323"/>
            <ac:picMk id="4" creationId="{E9662EDE-4BA8-433A-3A70-B2B4C0C059D5}"/>
          </ac:picMkLst>
        </pc:picChg>
        <pc:picChg chg="mod">
          <ac:chgData name="Jonathan Pugh" userId="S::j.pugh@uwtsd.ac.uk::0c243754-e5db-4f8a-b480-e8b3756bbae8" providerId="AD" clId="Web-{85678000-D59E-DFD2-21B6-6794B403B428}" dt="2024-02-26T12:30:34.724" v="114" actId="1076"/>
          <ac:picMkLst>
            <pc:docMk/>
            <pc:sldMk cId="2615222308" sldId="323"/>
            <ac:picMk id="5" creationId="{F67ED589-F834-744C-6080-E38E7AB398FC}"/>
          </ac:picMkLst>
        </pc:picChg>
      </pc:sldChg>
      <pc:sldChg chg="addSp delSp modSp">
        <pc:chgData name="Jonathan Pugh" userId="S::j.pugh@uwtsd.ac.uk::0c243754-e5db-4f8a-b480-e8b3756bbae8" providerId="AD" clId="Web-{85678000-D59E-DFD2-21B6-6794B403B428}" dt="2024-02-26T13:13:25.877" v="140"/>
        <pc:sldMkLst>
          <pc:docMk/>
          <pc:sldMk cId="3477240386" sldId="324"/>
        </pc:sldMkLst>
        <pc:spChg chg="add del mod">
          <ac:chgData name="Jonathan Pugh" userId="S::j.pugh@uwtsd.ac.uk::0c243754-e5db-4f8a-b480-e8b3756bbae8" providerId="AD" clId="Web-{85678000-D59E-DFD2-21B6-6794B403B428}" dt="2024-02-26T13:13:25.877" v="140"/>
          <ac:spMkLst>
            <pc:docMk/>
            <pc:sldMk cId="3477240386" sldId="324"/>
            <ac:spMk id="3" creationId="{8C08A21B-C0AE-605E-FFB3-82C27CE76384}"/>
          </ac:spMkLst>
        </pc:spChg>
        <pc:picChg chg="mod">
          <ac:chgData name="Jonathan Pugh" userId="S::j.pugh@uwtsd.ac.uk::0c243754-e5db-4f8a-b480-e8b3756bbae8" providerId="AD" clId="Web-{85678000-D59E-DFD2-21B6-6794B403B428}" dt="2024-02-26T12:30:57.193" v="117" actId="14100"/>
          <ac:picMkLst>
            <pc:docMk/>
            <pc:sldMk cId="3477240386" sldId="324"/>
            <ac:picMk id="4" creationId="{D13DBD16-FC06-BED7-186F-C083203C583C}"/>
          </ac:picMkLst>
        </pc:picChg>
        <pc:picChg chg="mod modCrop">
          <ac:chgData name="Jonathan Pugh" userId="S::j.pugh@uwtsd.ac.uk::0c243754-e5db-4f8a-b480-e8b3756bbae8" providerId="AD" clId="Web-{85678000-D59E-DFD2-21B6-6794B403B428}" dt="2024-02-26T12:31:28.569" v="124" actId="1076"/>
          <ac:picMkLst>
            <pc:docMk/>
            <pc:sldMk cId="3477240386" sldId="324"/>
            <ac:picMk id="5" creationId="{328610C1-63B8-02BB-1F05-FF6E68A62770}"/>
          </ac:picMkLst>
        </pc:picChg>
        <pc:picChg chg="mod ord">
          <ac:chgData name="Jonathan Pugh" userId="S::j.pugh@uwtsd.ac.uk::0c243754-e5db-4f8a-b480-e8b3756bbae8" providerId="AD" clId="Web-{85678000-D59E-DFD2-21B6-6794B403B428}" dt="2024-02-26T12:31:39.272" v="125"/>
          <ac:picMkLst>
            <pc:docMk/>
            <pc:sldMk cId="3477240386" sldId="324"/>
            <ac:picMk id="6" creationId="{7BA2D8DD-DCC5-62CB-8858-292D46C770F4}"/>
          </ac:picMkLst>
        </pc:picChg>
      </pc:sldChg>
      <pc:sldChg chg="addSp delSp modSp new">
        <pc:chgData name="Jonathan Pugh" userId="S::j.pugh@uwtsd.ac.uk::0c243754-e5db-4f8a-b480-e8b3756bbae8" providerId="AD" clId="Web-{85678000-D59E-DFD2-21B6-6794B403B428}" dt="2024-02-26T12:23:04.604" v="11" actId="1076"/>
        <pc:sldMkLst>
          <pc:docMk/>
          <pc:sldMk cId="718539389" sldId="325"/>
        </pc:sldMkLst>
        <pc:spChg chg="mod">
          <ac:chgData name="Jonathan Pugh" userId="S::j.pugh@uwtsd.ac.uk::0c243754-e5db-4f8a-b480-e8b3756bbae8" providerId="AD" clId="Web-{85678000-D59E-DFD2-21B6-6794B403B428}" dt="2024-02-26T12:22:22.493" v="5" actId="20577"/>
          <ac:spMkLst>
            <pc:docMk/>
            <pc:sldMk cId="718539389" sldId="325"/>
            <ac:spMk id="2" creationId="{81255014-616B-8140-2A78-11706DCD6B9B}"/>
          </ac:spMkLst>
        </pc:spChg>
        <pc:spChg chg="del">
          <ac:chgData name="Jonathan Pugh" userId="S::j.pugh@uwtsd.ac.uk::0c243754-e5db-4f8a-b480-e8b3756bbae8" providerId="AD" clId="Web-{85678000-D59E-DFD2-21B6-6794B403B428}" dt="2024-02-26T12:22:24.228" v="6"/>
          <ac:spMkLst>
            <pc:docMk/>
            <pc:sldMk cId="718539389" sldId="325"/>
            <ac:spMk id="3" creationId="{E72DF729-FA70-E8EF-59EC-F36986F72A7F}"/>
          </ac:spMkLst>
        </pc:spChg>
        <pc:picChg chg="add mod ord">
          <ac:chgData name="Jonathan Pugh" userId="S::j.pugh@uwtsd.ac.uk::0c243754-e5db-4f8a-b480-e8b3756bbae8" providerId="AD" clId="Web-{85678000-D59E-DFD2-21B6-6794B403B428}" dt="2024-02-26T12:23:04.604" v="11" actId="1076"/>
          <ac:picMkLst>
            <pc:docMk/>
            <pc:sldMk cId="718539389" sldId="325"/>
            <ac:picMk id="4" creationId="{826C9260-DBBA-7AAA-C3E9-A4BBA199C523}"/>
          </ac:picMkLst>
        </pc:picChg>
      </pc:sldChg>
      <pc:sldChg chg="modSp new">
        <pc:chgData name="Jonathan Pugh" userId="S::j.pugh@uwtsd.ac.uk::0c243754-e5db-4f8a-b480-e8b3756bbae8" providerId="AD" clId="Web-{85678000-D59E-DFD2-21B6-6794B403B428}" dt="2024-02-26T12:27:00.781" v="98" actId="20577"/>
        <pc:sldMkLst>
          <pc:docMk/>
          <pc:sldMk cId="2911867070" sldId="326"/>
        </pc:sldMkLst>
        <pc:spChg chg="mod">
          <ac:chgData name="Jonathan Pugh" userId="S::j.pugh@uwtsd.ac.uk::0c243754-e5db-4f8a-b480-e8b3756bbae8" providerId="AD" clId="Web-{85678000-D59E-DFD2-21B6-6794B403B428}" dt="2024-02-26T12:23:19.792" v="16" actId="20577"/>
          <ac:spMkLst>
            <pc:docMk/>
            <pc:sldMk cId="2911867070" sldId="326"/>
            <ac:spMk id="2" creationId="{63FA449E-A684-02BC-1A76-0A286D2E774B}"/>
          </ac:spMkLst>
        </pc:spChg>
        <pc:spChg chg="mod">
          <ac:chgData name="Jonathan Pugh" userId="S::j.pugh@uwtsd.ac.uk::0c243754-e5db-4f8a-b480-e8b3756bbae8" providerId="AD" clId="Web-{85678000-D59E-DFD2-21B6-6794B403B428}" dt="2024-02-26T12:27:00.781" v="98" actId="20577"/>
          <ac:spMkLst>
            <pc:docMk/>
            <pc:sldMk cId="2911867070" sldId="326"/>
            <ac:spMk id="3" creationId="{081B72CD-89DB-AEB1-7513-57DE69DA6BBB}"/>
          </ac:spMkLst>
        </pc:spChg>
      </pc:sldChg>
      <pc:sldChg chg="new del">
        <pc:chgData name="Jonathan Pugh" userId="S::j.pugh@uwtsd.ac.uk::0c243754-e5db-4f8a-b480-e8b3756bbae8" providerId="AD" clId="Web-{85678000-D59E-DFD2-21B6-6794B403B428}" dt="2024-02-26T13:11:17.759" v="128"/>
        <pc:sldMkLst>
          <pc:docMk/>
          <pc:sldMk cId="1658328432" sldId="327"/>
        </pc:sldMkLst>
      </pc:sldChg>
      <pc:sldChg chg="modSp new">
        <pc:chgData name="Jonathan Pugh" userId="S::j.pugh@uwtsd.ac.uk::0c243754-e5db-4f8a-b480-e8b3756bbae8" providerId="AD" clId="Web-{85678000-D59E-DFD2-21B6-6794B403B428}" dt="2024-02-26T13:12:57.359" v="137" actId="20577"/>
        <pc:sldMkLst>
          <pc:docMk/>
          <pc:sldMk cId="2906866755" sldId="327"/>
        </pc:sldMkLst>
        <pc:spChg chg="mod">
          <ac:chgData name="Jonathan Pugh" userId="S::j.pugh@uwtsd.ac.uk::0c243754-e5db-4f8a-b480-e8b3756bbae8" providerId="AD" clId="Web-{85678000-D59E-DFD2-21B6-6794B403B428}" dt="2024-02-26T13:12:48.140" v="133" actId="20577"/>
          <ac:spMkLst>
            <pc:docMk/>
            <pc:sldMk cId="2906866755" sldId="327"/>
            <ac:spMk id="2" creationId="{CA2EB886-35C5-E9C4-38F5-C56BA50F3B1D}"/>
          </ac:spMkLst>
        </pc:spChg>
        <pc:spChg chg="mod">
          <ac:chgData name="Jonathan Pugh" userId="S::j.pugh@uwtsd.ac.uk::0c243754-e5db-4f8a-b480-e8b3756bbae8" providerId="AD" clId="Web-{85678000-D59E-DFD2-21B6-6794B403B428}" dt="2024-02-26T13:12:57.359" v="137" actId="20577"/>
          <ac:spMkLst>
            <pc:docMk/>
            <pc:sldMk cId="2906866755" sldId="327"/>
            <ac:spMk id="3" creationId="{5A3A8D51-CFCB-74AE-28A5-D508AD9E8C26}"/>
          </ac:spMkLst>
        </pc:spChg>
      </pc:sldChg>
    </pc:docChg>
  </pc:docChgLst>
  <pc:docChgLst>
    <pc:chgData name="Jonathan Pugh" userId="S::j.pugh@uwtsd.ac.uk::0c243754-e5db-4f8a-b480-e8b3756bbae8" providerId="AD" clId="Web-{DD5AA880-7D28-E18D-0D10-0E3D96407CB3}"/>
    <pc:docChg chg="modSld">
      <pc:chgData name="Jonathan Pugh" userId="S::j.pugh@uwtsd.ac.uk::0c243754-e5db-4f8a-b480-e8b3756bbae8" providerId="AD" clId="Web-{DD5AA880-7D28-E18D-0D10-0E3D96407CB3}" dt="2024-02-15T15:42:02.354" v="13" actId="20577"/>
      <pc:docMkLst>
        <pc:docMk/>
      </pc:docMkLst>
      <pc:sldChg chg="modSp">
        <pc:chgData name="Jonathan Pugh" userId="S::j.pugh@uwtsd.ac.uk::0c243754-e5db-4f8a-b480-e8b3756bbae8" providerId="AD" clId="Web-{DD5AA880-7D28-E18D-0D10-0E3D96407CB3}" dt="2024-02-15T15:42:02.354" v="13" actId="20577"/>
        <pc:sldMkLst>
          <pc:docMk/>
          <pc:sldMk cId="1667761829" sldId="295"/>
        </pc:sldMkLst>
        <pc:spChg chg="mod">
          <ac:chgData name="Jonathan Pugh" userId="S::j.pugh@uwtsd.ac.uk::0c243754-e5db-4f8a-b480-e8b3756bbae8" providerId="AD" clId="Web-{DD5AA880-7D28-E18D-0D10-0E3D96407CB3}" dt="2024-02-15T15:42:02.354" v="13" actId="20577"/>
          <ac:spMkLst>
            <pc:docMk/>
            <pc:sldMk cId="1667761829" sldId="295"/>
            <ac:spMk id="3" creationId="{98A9CC5F-D20F-6944-AE8E-CE1377D793CA}"/>
          </ac:spMkLst>
        </pc:spChg>
      </pc:sldChg>
      <pc:sldChg chg="modSp">
        <pc:chgData name="Jonathan Pugh" userId="S::j.pugh@uwtsd.ac.uk::0c243754-e5db-4f8a-b480-e8b3756bbae8" providerId="AD" clId="Web-{DD5AA880-7D28-E18D-0D10-0E3D96407CB3}" dt="2024-02-15T15:41:08.447" v="2" actId="20577"/>
        <pc:sldMkLst>
          <pc:docMk/>
          <pc:sldMk cId="1799606482" sldId="308"/>
        </pc:sldMkLst>
        <pc:spChg chg="mod">
          <ac:chgData name="Jonathan Pugh" userId="S::j.pugh@uwtsd.ac.uk::0c243754-e5db-4f8a-b480-e8b3756bbae8" providerId="AD" clId="Web-{DD5AA880-7D28-E18D-0D10-0E3D96407CB3}" dt="2024-02-15T15:41:08.447" v="2" actId="20577"/>
          <ac:spMkLst>
            <pc:docMk/>
            <pc:sldMk cId="1799606482" sldId="308"/>
            <ac:spMk id="2" creationId="{CEDCDEAB-EE4C-1147-A6FD-66E4F7FD345B}"/>
          </ac:spMkLst>
        </pc:spChg>
      </pc:sldChg>
      <pc:sldChg chg="modSp">
        <pc:chgData name="Jonathan Pugh" userId="S::j.pugh@uwtsd.ac.uk::0c243754-e5db-4f8a-b480-e8b3756bbae8" providerId="AD" clId="Web-{DD5AA880-7D28-E18D-0D10-0E3D96407CB3}" dt="2024-02-15T15:41:02.571" v="0" actId="20577"/>
        <pc:sldMkLst>
          <pc:docMk/>
          <pc:sldMk cId="1782871585" sldId="309"/>
        </pc:sldMkLst>
        <pc:spChg chg="mod">
          <ac:chgData name="Jonathan Pugh" userId="S::j.pugh@uwtsd.ac.uk::0c243754-e5db-4f8a-b480-e8b3756bbae8" providerId="AD" clId="Web-{DD5AA880-7D28-E18D-0D10-0E3D96407CB3}" dt="2024-02-15T15:41:02.571" v="0" actId="20577"/>
          <ac:spMkLst>
            <pc:docMk/>
            <pc:sldMk cId="1782871585" sldId="309"/>
            <ac:spMk id="2" creationId="{742815D5-058C-6A4E-AAF9-5865B3008A63}"/>
          </ac:spMkLst>
        </pc:spChg>
      </pc:sldChg>
    </pc:docChg>
  </pc:docChgLst>
  <pc:docChgLst>
    <pc:chgData name="Jonathan Pugh" userId="S::j.pugh@uwtsd.ac.uk::0c243754-e5db-4f8a-b480-e8b3756bbae8" providerId="AD" clId="Web-{90A45060-0D4F-9D8A-61C6-AD8837E537F7}"/>
    <pc:docChg chg="addSld modSld">
      <pc:chgData name="Jonathan Pugh" userId="S::j.pugh@uwtsd.ac.uk::0c243754-e5db-4f8a-b480-e8b3756bbae8" providerId="AD" clId="Web-{90A45060-0D4F-9D8A-61C6-AD8837E537F7}" dt="2024-02-23T15:10:42.734" v="27"/>
      <pc:docMkLst>
        <pc:docMk/>
      </pc:docMkLst>
      <pc:sldChg chg="addSp delSp modSp new">
        <pc:chgData name="Jonathan Pugh" userId="S::j.pugh@uwtsd.ac.uk::0c243754-e5db-4f8a-b480-e8b3756bbae8" providerId="AD" clId="Web-{90A45060-0D4F-9D8A-61C6-AD8837E537F7}" dt="2024-02-23T15:06:02.670" v="14"/>
        <pc:sldMkLst>
          <pc:docMk/>
          <pc:sldMk cId="2182582796" sldId="322"/>
        </pc:sldMkLst>
        <pc:spChg chg="del">
          <ac:chgData name="Jonathan Pugh" userId="S::j.pugh@uwtsd.ac.uk::0c243754-e5db-4f8a-b480-e8b3756bbae8" providerId="AD" clId="Web-{90A45060-0D4F-9D8A-61C6-AD8837E537F7}" dt="2024-02-23T15:03:57.225" v="5"/>
          <ac:spMkLst>
            <pc:docMk/>
            <pc:sldMk cId="2182582796" sldId="322"/>
            <ac:spMk id="3" creationId="{CFE831F9-B4A2-D225-CE58-49941F97357B}"/>
          </ac:spMkLst>
        </pc:spChg>
        <pc:picChg chg="add mod ord">
          <ac:chgData name="Jonathan Pugh" userId="S::j.pugh@uwtsd.ac.uk::0c243754-e5db-4f8a-b480-e8b3756bbae8" providerId="AD" clId="Web-{90A45060-0D4F-9D8A-61C6-AD8837E537F7}" dt="2024-02-23T15:05:32.934" v="9" actId="1076"/>
          <ac:picMkLst>
            <pc:docMk/>
            <pc:sldMk cId="2182582796" sldId="322"/>
            <ac:picMk id="4" creationId="{651316D0-E87E-61EE-66D9-8D977D933C5F}"/>
          </ac:picMkLst>
        </pc:picChg>
        <pc:picChg chg="add mod modCrop">
          <ac:chgData name="Jonathan Pugh" userId="S::j.pugh@uwtsd.ac.uk::0c243754-e5db-4f8a-b480-e8b3756bbae8" providerId="AD" clId="Web-{90A45060-0D4F-9D8A-61C6-AD8837E537F7}" dt="2024-02-23T15:06:02.670" v="14"/>
          <ac:picMkLst>
            <pc:docMk/>
            <pc:sldMk cId="2182582796" sldId="322"/>
            <ac:picMk id="5" creationId="{CD89E6C6-AA77-C371-F61D-C4A1DFD07002}"/>
          </ac:picMkLst>
        </pc:picChg>
      </pc:sldChg>
      <pc:sldChg chg="addSp delSp modSp new">
        <pc:chgData name="Jonathan Pugh" userId="S::j.pugh@uwtsd.ac.uk::0c243754-e5db-4f8a-b480-e8b3756bbae8" providerId="AD" clId="Web-{90A45060-0D4F-9D8A-61C6-AD8837E537F7}" dt="2024-02-23T15:10:42.734" v="27"/>
        <pc:sldMkLst>
          <pc:docMk/>
          <pc:sldMk cId="2615222308" sldId="323"/>
        </pc:sldMkLst>
        <pc:spChg chg="del">
          <ac:chgData name="Jonathan Pugh" userId="S::j.pugh@uwtsd.ac.uk::0c243754-e5db-4f8a-b480-e8b3756bbae8" providerId="AD" clId="Web-{90A45060-0D4F-9D8A-61C6-AD8837E537F7}" dt="2024-02-23T15:04:56.619" v="8"/>
          <ac:spMkLst>
            <pc:docMk/>
            <pc:sldMk cId="2615222308" sldId="323"/>
            <ac:spMk id="3" creationId="{03174977-1E3C-E964-2917-212A2A88C55D}"/>
          </ac:spMkLst>
        </pc:spChg>
        <pc:picChg chg="add mod ord">
          <ac:chgData name="Jonathan Pugh" userId="S::j.pugh@uwtsd.ac.uk::0c243754-e5db-4f8a-b480-e8b3756bbae8" providerId="AD" clId="Web-{90A45060-0D4F-9D8A-61C6-AD8837E537F7}" dt="2024-02-23T15:08:28.288" v="24" actId="1076"/>
          <ac:picMkLst>
            <pc:docMk/>
            <pc:sldMk cId="2615222308" sldId="323"/>
            <ac:picMk id="4" creationId="{E9662EDE-4BA8-433A-3A70-B2B4C0C059D5}"/>
          </ac:picMkLst>
        </pc:picChg>
        <pc:picChg chg="add mod modCrop">
          <ac:chgData name="Jonathan Pugh" userId="S::j.pugh@uwtsd.ac.uk::0c243754-e5db-4f8a-b480-e8b3756bbae8" providerId="AD" clId="Web-{90A45060-0D4F-9D8A-61C6-AD8837E537F7}" dt="2024-02-23T15:10:42.734" v="27"/>
          <ac:picMkLst>
            <pc:docMk/>
            <pc:sldMk cId="2615222308" sldId="323"/>
            <ac:picMk id="5" creationId="{F67ED589-F834-744C-6080-E38E7AB398FC}"/>
          </ac:picMkLst>
        </pc:picChg>
      </pc:sldChg>
      <pc:sldChg chg="addSp delSp modSp new">
        <pc:chgData name="Jonathan Pugh" userId="S::j.pugh@uwtsd.ac.uk::0c243754-e5db-4f8a-b480-e8b3756bbae8" providerId="AD" clId="Web-{90A45060-0D4F-9D8A-61C6-AD8837E537F7}" dt="2024-02-23T15:06:47.923" v="22" actId="1076"/>
        <pc:sldMkLst>
          <pc:docMk/>
          <pc:sldMk cId="3477240386" sldId="324"/>
        </pc:sldMkLst>
        <pc:spChg chg="del">
          <ac:chgData name="Jonathan Pugh" userId="S::j.pugh@uwtsd.ac.uk::0c243754-e5db-4f8a-b480-e8b3756bbae8" providerId="AD" clId="Web-{90A45060-0D4F-9D8A-61C6-AD8837E537F7}" dt="2024-02-23T15:03:29.442" v="3"/>
          <ac:spMkLst>
            <pc:docMk/>
            <pc:sldMk cId="3477240386" sldId="324"/>
            <ac:spMk id="3" creationId="{D9EDF829-2E45-FC10-CD48-0E52070FBD46}"/>
          </ac:spMkLst>
        </pc:spChg>
        <pc:picChg chg="add mod ord">
          <ac:chgData name="Jonathan Pugh" userId="S::j.pugh@uwtsd.ac.uk::0c243754-e5db-4f8a-b480-e8b3756bbae8" providerId="AD" clId="Web-{90A45060-0D4F-9D8A-61C6-AD8837E537F7}" dt="2024-02-23T15:03:35.723" v="4" actId="1076"/>
          <ac:picMkLst>
            <pc:docMk/>
            <pc:sldMk cId="3477240386" sldId="324"/>
            <ac:picMk id="4" creationId="{D13DBD16-FC06-BED7-186F-C083203C583C}"/>
          </ac:picMkLst>
        </pc:picChg>
        <pc:picChg chg="add mod">
          <ac:chgData name="Jonathan Pugh" userId="S::j.pugh@uwtsd.ac.uk::0c243754-e5db-4f8a-b480-e8b3756bbae8" providerId="AD" clId="Web-{90A45060-0D4F-9D8A-61C6-AD8837E537F7}" dt="2024-02-23T15:04:44.212" v="7" actId="1076"/>
          <ac:picMkLst>
            <pc:docMk/>
            <pc:sldMk cId="3477240386" sldId="324"/>
            <ac:picMk id="5" creationId="{328610C1-63B8-02BB-1F05-FF6E68A62770}"/>
          </ac:picMkLst>
        </pc:picChg>
        <pc:picChg chg="add mod modCrop">
          <ac:chgData name="Jonathan Pugh" userId="S::j.pugh@uwtsd.ac.uk::0c243754-e5db-4f8a-b480-e8b3756bbae8" providerId="AD" clId="Web-{90A45060-0D4F-9D8A-61C6-AD8837E537F7}" dt="2024-02-23T15:06:47.923" v="22" actId="1076"/>
          <ac:picMkLst>
            <pc:docMk/>
            <pc:sldMk cId="3477240386" sldId="324"/>
            <ac:picMk id="6" creationId="{7BA2D8DD-DCC5-62CB-8858-292D46C770F4}"/>
          </ac:picMkLst>
        </pc:picChg>
      </pc:sldChg>
    </pc:docChg>
  </pc:docChgLst>
  <pc:docChgLst>
    <pc:chgData name="Jonathan Pugh" userId="S::j.pugh@uwtsd.ac.uk::0c243754-e5db-4f8a-b480-e8b3756bbae8" providerId="AD" clId="Web-{A0B7CBF8-7ED7-73A3-FD32-B32EF8684AE5}"/>
    <pc:docChg chg="addSld modSld">
      <pc:chgData name="Jonathan Pugh" userId="S::j.pugh@uwtsd.ac.uk::0c243754-e5db-4f8a-b480-e8b3756bbae8" providerId="AD" clId="Web-{A0B7CBF8-7ED7-73A3-FD32-B32EF8684AE5}" dt="2024-02-26T14:34:06.472" v="172" actId="20577"/>
      <pc:docMkLst>
        <pc:docMk/>
      </pc:docMkLst>
      <pc:sldChg chg="modSp new">
        <pc:chgData name="Jonathan Pugh" userId="S::j.pugh@uwtsd.ac.uk::0c243754-e5db-4f8a-b480-e8b3756bbae8" providerId="AD" clId="Web-{A0B7CBF8-7ED7-73A3-FD32-B32EF8684AE5}" dt="2024-02-26T14:34:06.472" v="172" actId="20577"/>
        <pc:sldMkLst>
          <pc:docMk/>
          <pc:sldMk cId="3095297611" sldId="328"/>
        </pc:sldMkLst>
        <pc:spChg chg="mod">
          <ac:chgData name="Jonathan Pugh" userId="S::j.pugh@uwtsd.ac.uk::0c243754-e5db-4f8a-b480-e8b3756bbae8" providerId="AD" clId="Web-{A0B7CBF8-7ED7-73A3-FD32-B32EF8684AE5}" dt="2024-02-26T14:28:56.901" v="5" actId="20577"/>
          <ac:spMkLst>
            <pc:docMk/>
            <pc:sldMk cId="3095297611" sldId="328"/>
            <ac:spMk id="2" creationId="{7543697D-AD50-C0A1-65B3-BE21FAB05674}"/>
          </ac:spMkLst>
        </pc:spChg>
        <pc:spChg chg="mod">
          <ac:chgData name="Jonathan Pugh" userId="S::j.pugh@uwtsd.ac.uk::0c243754-e5db-4f8a-b480-e8b3756bbae8" providerId="AD" clId="Web-{A0B7CBF8-7ED7-73A3-FD32-B32EF8684AE5}" dt="2024-02-26T14:34:06.472" v="172" actId="20577"/>
          <ac:spMkLst>
            <pc:docMk/>
            <pc:sldMk cId="3095297611" sldId="328"/>
            <ac:spMk id="3" creationId="{741C45EF-816D-3C7C-ED49-26F0DF48B006}"/>
          </ac:spMkLst>
        </pc:spChg>
      </pc:sldChg>
    </pc:docChg>
  </pc:docChgLst>
  <pc:docChgLst>
    <pc:chgData name="Jonathan Pugh" userId="S::j.pugh@uwtsd.ac.uk::0c243754-e5db-4f8a-b480-e8b3756bbae8" providerId="AD" clId="Web-{AAAB1E1D-ABB7-B5AB-A72C-F57D75E286E7}"/>
    <pc:docChg chg="addSld delSld modSld">
      <pc:chgData name="Jonathan Pugh" userId="S::j.pugh@uwtsd.ac.uk::0c243754-e5db-4f8a-b480-e8b3756bbae8" providerId="AD" clId="Web-{AAAB1E1D-ABB7-B5AB-A72C-F57D75E286E7}" dt="2024-02-16T15:39:06.474" v="307" actId="20577"/>
      <pc:docMkLst>
        <pc:docMk/>
      </pc:docMkLst>
      <pc:sldChg chg="modSp">
        <pc:chgData name="Jonathan Pugh" userId="S::j.pugh@uwtsd.ac.uk::0c243754-e5db-4f8a-b480-e8b3756bbae8" providerId="AD" clId="Web-{AAAB1E1D-ABB7-B5AB-A72C-F57D75E286E7}" dt="2024-02-16T15:13:10.884" v="188" actId="20577"/>
        <pc:sldMkLst>
          <pc:docMk/>
          <pc:sldMk cId="4104205282" sldId="257"/>
        </pc:sldMkLst>
        <pc:spChg chg="mod">
          <ac:chgData name="Jonathan Pugh" userId="S::j.pugh@uwtsd.ac.uk::0c243754-e5db-4f8a-b480-e8b3756bbae8" providerId="AD" clId="Web-{AAAB1E1D-ABB7-B5AB-A72C-F57D75E286E7}" dt="2024-02-16T15:13:10.884" v="188" actId="20577"/>
          <ac:spMkLst>
            <pc:docMk/>
            <pc:sldMk cId="4104205282" sldId="257"/>
            <ac:spMk id="3" creationId="{E4B949A9-79FF-C04F-ACDB-E64958D5EF90}"/>
          </ac:spMkLst>
        </pc:spChg>
      </pc:sldChg>
      <pc:sldChg chg="modSp">
        <pc:chgData name="Jonathan Pugh" userId="S::j.pugh@uwtsd.ac.uk::0c243754-e5db-4f8a-b480-e8b3756bbae8" providerId="AD" clId="Web-{AAAB1E1D-ABB7-B5AB-A72C-F57D75E286E7}" dt="2024-02-16T15:33:47.887" v="220" actId="20577"/>
        <pc:sldMkLst>
          <pc:docMk/>
          <pc:sldMk cId="1315697649" sldId="285"/>
        </pc:sldMkLst>
        <pc:spChg chg="mod">
          <ac:chgData name="Jonathan Pugh" userId="S::j.pugh@uwtsd.ac.uk::0c243754-e5db-4f8a-b480-e8b3756bbae8" providerId="AD" clId="Web-{AAAB1E1D-ABB7-B5AB-A72C-F57D75E286E7}" dt="2024-02-16T15:33:47.887" v="220" actId="20577"/>
          <ac:spMkLst>
            <pc:docMk/>
            <pc:sldMk cId="1315697649" sldId="285"/>
            <ac:spMk id="3" creationId="{925F130D-510B-5E49-BD72-A5A60F6022CC}"/>
          </ac:spMkLst>
        </pc:spChg>
      </pc:sldChg>
      <pc:sldChg chg="modSp">
        <pc:chgData name="Jonathan Pugh" userId="S::j.pugh@uwtsd.ac.uk::0c243754-e5db-4f8a-b480-e8b3756bbae8" providerId="AD" clId="Web-{AAAB1E1D-ABB7-B5AB-A72C-F57D75E286E7}" dt="2024-02-16T15:09:23.269" v="115" actId="20577"/>
        <pc:sldMkLst>
          <pc:docMk/>
          <pc:sldMk cId="1381745573" sldId="294"/>
        </pc:sldMkLst>
        <pc:spChg chg="mod">
          <ac:chgData name="Jonathan Pugh" userId="S::j.pugh@uwtsd.ac.uk::0c243754-e5db-4f8a-b480-e8b3756bbae8" providerId="AD" clId="Web-{AAAB1E1D-ABB7-B5AB-A72C-F57D75E286E7}" dt="2024-02-16T15:09:23.269" v="115" actId="20577"/>
          <ac:spMkLst>
            <pc:docMk/>
            <pc:sldMk cId="1381745573" sldId="294"/>
            <ac:spMk id="3" creationId="{E399DFD9-D068-6043-BBEB-987A28B6B130}"/>
          </ac:spMkLst>
        </pc:spChg>
      </pc:sldChg>
      <pc:sldChg chg="modSp new">
        <pc:chgData name="Jonathan Pugh" userId="S::j.pugh@uwtsd.ac.uk::0c243754-e5db-4f8a-b480-e8b3756bbae8" providerId="AD" clId="Web-{AAAB1E1D-ABB7-B5AB-A72C-F57D75E286E7}" dt="2024-02-16T14:23:24.319" v="26" actId="20577"/>
        <pc:sldMkLst>
          <pc:docMk/>
          <pc:sldMk cId="3643629548" sldId="310"/>
        </pc:sldMkLst>
        <pc:spChg chg="mod">
          <ac:chgData name="Jonathan Pugh" userId="S::j.pugh@uwtsd.ac.uk::0c243754-e5db-4f8a-b480-e8b3756bbae8" providerId="AD" clId="Web-{AAAB1E1D-ABB7-B5AB-A72C-F57D75E286E7}" dt="2024-02-16T14:21:29.769" v="6" actId="20577"/>
          <ac:spMkLst>
            <pc:docMk/>
            <pc:sldMk cId="3643629548" sldId="310"/>
            <ac:spMk id="2" creationId="{60813273-F0DD-15DD-BD8D-0588CBE74754}"/>
          </ac:spMkLst>
        </pc:spChg>
        <pc:spChg chg="mod">
          <ac:chgData name="Jonathan Pugh" userId="S::j.pugh@uwtsd.ac.uk::0c243754-e5db-4f8a-b480-e8b3756bbae8" providerId="AD" clId="Web-{AAAB1E1D-ABB7-B5AB-A72C-F57D75E286E7}" dt="2024-02-16T14:23:24.319" v="26" actId="20577"/>
          <ac:spMkLst>
            <pc:docMk/>
            <pc:sldMk cId="3643629548" sldId="310"/>
            <ac:spMk id="3" creationId="{BEF37B2F-4FE4-487A-1C4D-6B91F782E871}"/>
          </ac:spMkLst>
        </pc:spChg>
      </pc:sldChg>
      <pc:sldChg chg="modSp add replId">
        <pc:chgData name="Jonathan Pugh" userId="S::j.pugh@uwtsd.ac.uk::0c243754-e5db-4f8a-b480-e8b3756bbae8" providerId="AD" clId="Web-{AAAB1E1D-ABB7-B5AB-A72C-F57D75E286E7}" dt="2024-02-16T14:47:03.201" v="29" actId="20577"/>
        <pc:sldMkLst>
          <pc:docMk/>
          <pc:sldMk cId="2792907640" sldId="311"/>
        </pc:sldMkLst>
        <pc:spChg chg="mod">
          <ac:chgData name="Jonathan Pugh" userId="S::j.pugh@uwtsd.ac.uk::0c243754-e5db-4f8a-b480-e8b3756bbae8" providerId="AD" clId="Web-{AAAB1E1D-ABB7-B5AB-A72C-F57D75E286E7}" dt="2024-02-16T14:47:03.201" v="29" actId="20577"/>
          <ac:spMkLst>
            <pc:docMk/>
            <pc:sldMk cId="2792907640" sldId="311"/>
            <ac:spMk id="3" creationId="{4C917D33-7580-DC48-A7F7-06D7588EED85}"/>
          </ac:spMkLst>
        </pc:spChg>
      </pc:sldChg>
      <pc:sldChg chg="addSp delSp modSp new del modNotes">
        <pc:chgData name="Jonathan Pugh" userId="S::j.pugh@uwtsd.ac.uk::0c243754-e5db-4f8a-b480-e8b3756bbae8" providerId="AD" clId="Web-{AAAB1E1D-ABB7-B5AB-A72C-F57D75E286E7}" dt="2024-02-16T15:00:13.441" v="56"/>
        <pc:sldMkLst>
          <pc:docMk/>
          <pc:sldMk cId="221059401" sldId="312"/>
        </pc:sldMkLst>
        <pc:spChg chg="del">
          <ac:chgData name="Jonathan Pugh" userId="S::j.pugh@uwtsd.ac.uk::0c243754-e5db-4f8a-b480-e8b3756bbae8" providerId="AD" clId="Web-{AAAB1E1D-ABB7-B5AB-A72C-F57D75E286E7}" dt="2024-02-16T14:56:12.060" v="32"/>
          <ac:spMkLst>
            <pc:docMk/>
            <pc:sldMk cId="221059401" sldId="312"/>
            <ac:spMk id="3" creationId="{DAF649DA-92B8-926B-81CA-7808B23217FB}"/>
          </ac:spMkLst>
        </pc:spChg>
        <pc:picChg chg="add mod ord modCrop">
          <ac:chgData name="Jonathan Pugh" userId="S::j.pugh@uwtsd.ac.uk::0c243754-e5db-4f8a-b480-e8b3756bbae8" providerId="AD" clId="Web-{AAAB1E1D-ABB7-B5AB-A72C-F57D75E286E7}" dt="2024-02-16T14:57:51.250" v="42" actId="1076"/>
          <ac:picMkLst>
            <pc:docMk/>
            <pc:sldMk cId="221059401" sldId="312"/>
            <ac:picMk id="4" creationId="{72EDEB58-BFBE-22D7-93A7-0CD551CA76FA}"/>
          </ac:picMkLst>
        </pc:picChg>
      </pc:sldChg>
      <pc:sldChg chg="addSp delSp modSp new modNotes">
        <pc:chgData name="Jonathan Pugh" userId="S::j.pugh@uwtsd.ac.uk::0c243754-e5db-4f8a-b480-e8b3756bbae8" providerId="AD" clId="Web-{AAAB1E1D-ABB7-B5AB-A72C-F57D75E286E7}" dt="2024-02-16T15:00:08.551" v="55"/>
        <pc:sldMkLst>
          <pc:docMk/>
          <pc:sldMk cId="2457658799" sldId="313"/>
        </pc:sldMkLst>
        <pc:spChg chg="mod">
          <ac:chgData name="Jonathan Pugh" userId="S::j.pugh@uwtsd.ac.uk::0c243754-e5db-4f8a-b480-e8b3756bbae8" providerId="AD" clId="Web-{AAAB1E1D-ABB7-B5AB-A72C-F57D75E286E7}" dt="2024-02-16T15:00:06.269" v="54" actId="20577"/>
          <ac:spMkLst>
            <pc:docMk/>
            <pc:sldMk cId="2457658799" sldId="313"/>
            <ac:spMk id="2" creationId="{CED78D72-E61A-612E-83AA-23BBA344DC18}"/>
          </ac:spMkLst>
        </pc:spChg>
        <pc:spChg chg="del">
          <ac:chgData name="Jonathan Pugh" userId="S::j.pugh@uwtsd.ac.uk::0c243754-e5db-4f8a-b480-e8b3756bbae8" providerId="AD" clId="Web-{AAAB1E1D-ABB7-B5AB-A72C-F57D75E286E7}" dt="2024-02-16T14:59:06.174" v="44"/>
          <ac:spMkLst>
            <pc:docMk/>
            <pc:sldMk cId="2457658799" sldId="313"/>
            <ac:spMk id="3" creationId="{BB23794B-09EE-65B1-FA2F-6ED4150A0720}"/>
          </ac:spMkLst>
        </pc:spChg>
        <pc:picChg chg="add mod ord modCrop">
          <ac:chgData name="Jonathan Pugh" userId="S::j.pugh@uwtsd.ac.uk::0c243754-e5db-4f8a-b480-e8b3756bbae8" providerId="AD" clId="Web-{AAAB1E1D-ABB7-B5AB-A72C-F57D75E286E7}" dt="2024-02-16T14:59:51.300" v="51" actId="1076"/>
          <ac:picMkLst>
            <pc:docMk/>
            <pc:sldMk cId="2457658799" sldId="313"/>
            <ac:picMk id="4" creationId="{8B9352CB-B3F1-3616-4FD9-04326D738BFB}"/>
          </ac:picMkLst>
        </pc:picChg>
      </pc:sldChg>
      <pc:sldChg chg="modSp new">
        <pc:chgData name="Jonathan Pugh" userId="S::j.pugh@uwtsd.ac.uk::0c243754-e5db-4f8a-b480-e8b3756bbae8" providerId="AD" clId="Web-{AAAB1E1D-ABB7-B5AB-A72C-F57D75E286E7}" dt="2024-02-16T15:01:39.412" v="105" actId="20577"/>
        <pc:sldMkLst>
          <pc:docMk/>
          <pc:sldMk cId="45700585" sldId="314"/>
        </pc:sldMkLst>
        <pc:spChg chg="mod">
          <ac:chgData name="Jonathan Pugh" userId="S::j.pugh@uwtsd.ac.uk::0c243754-e5db-4f8a-b480-e8b3756bbae8" providerId="AD" clId="Web-{AAAB1E1D-ABB7-B5AB-A72C-F57D75E286E7}" dt="2024-02-16T15:01:01.833" v="65" actId="20577"/>
          <ac:spMkLst>
            <pc:docMk/>
            <pc:sldMk cId="45700585" sldId="314"/>
            <ac:spMk id="2" creationId="{2376DB7E-F035-3D5E-82F7-10C0340543E0}"/>
          </ac:spMkLst>
        </pc:spChg>
        <pc:spChg chg="mod">
          <ac:chgData name="Jonathan Pugh" userId="S::j.pugh@uwtsd.ac.uk::0c243754-e5db-4f8a-b480-e8b3756bbae8" providerId="AD" clId="Web-{AAAB1E1D-ABB7-B5AB-A72C-F57D75E286E7}" dt="2024-02-16T15:01:39.412" v="105" actId="20577"/>
          <ac:spMkLst>
            <pc:docMk/>
            <pc:sldMk cId="45700585" sldId="314"/>
            <ac:spMk id="3" creationId="{5175111A-A0AC-59FE-4CD7-A37322EA7F76}"/>
          </ac:spMkLst>
        </pc:spChg>
      </pc:sldChg>
      <pc:sldChg chg="modSp new">
        <pc:chgData name="Jonathan Pugh" userId="S::j.pugh@uwtsd.ac.uk::0c243754-e5db-4f8a-b480-e8b3756bbae8" providerId="AD" clId="Web-{AAAB1E1D-ABB7-B5AB-A72C-F57D75E286E7}" dt="2024-02-16T15:12:03.164" v="182" actId="20577"/>
        <pc:sldMkLst>
          <pc:docMk/>
          <pc:sldMk cId="3953457942" sldId="315"/>
        </pc:sldMkLst>
        <pc:spChg chg="mod">
          <ac:chgData name="Jonathan Pugh" userId="S::j.pugh@uwtsd.ac.uk::0c243754-e5db-4f8a-b480-e8b3756bbae8" providerId="AD" clId="Web-{AAAB1E1D-ABB7-B5AB-A72C-F57D75E286E7}" dt="2024-02-16T15:10:20.677" v="118" actId="20577"/>
          <ac:spMkLst>
            <pc:docMk/>
            <pc:sldMk cId="3953457942" sldId="315"/>
            <ac:spMk id="2" creationId="{4C960188-2FE8-818E-FBFF-2FE7812D1B70}"/>
          </ac:spMkLst>
        </pc:spChg>
        <pc:spChg chg="mod">
          <ac:chgData name="Jonathan Pugh" userId="S::j.pugh@uwtsd.ac.uk::0c243754-e5db-4f8a-b480-e8b3756bbae8" providerId="AD" clId="Web-{AAAB1E1D-ABB7-B5AB-A72C-F57D75E286E7}" dt="2024-02-16T15:12:03.164" v="182" actId="20577"/>
          <ac:spMkLst>
            <pc:docMk/>
            <pc:sldMk cId="3953457942" sldId="315"/>
            <ac:spMk id="3" creationId="{7B339532-161E-BC6B-7ED5-A1B81750A21B}"/>
          </ac:spMkLst>
        </pc:spChg>
      </pc:sldChg>
      <pc:sldChg chg="modSp add replId">
        <pc:chgData name="Jonathan Pugh" userId="S::j.pugh@uwtsd.ac.uk::0c243754-e5db-4f8a-b480-e8b3756bbae8" providerId="AD" clId="Web-{AAAB1E1D-ABB7-B5AB-A72C-F57D75E286E7}" dt="2024-02-16T15:13:14.853" v="190" actId="20577"/>
        <pc:sldMkLst>
          <pc:docMk/>
          <pc:sldMk cId="2998973813" sldId="316"/>
        </pc:sldMkLst>
        <pc:spChg chg="mod">
          <ac:chgData name="Jonathan Pugh" userId="S::j.pugh@uwtsd.ac.uk::0c243754-e5db-4f8a-b480-e8b3756bbae8" providerId="AD" clId="Web-{AAAB1E1D-ABB7-B5AB-A72C-F57D75E286E7}" dt="2024-02-16T15:13:14.853" v="190" actId="20577"/>
          <ac:spMkLst>
            <pc:docMk/>
            <pc:sldMk cId="2998973813" sldId="316"/>
            <ac:spMk id="3" creationId="{E4B949A9-79FF-C04F-ACDB-E64958D5EF90}"/>
          </ac:spMkLst>
        </pc:spChg>
      </pc:sldChg>
      <pc:sldChg chg="addSp delSp modSp new modNotes">
        <pc:chgData name="Jonathan Pugh" userId="S::j.pugh@uwtsd.ac.uk::0c243754-e5db-4f8a-b480-e8b3756bbae8" providerId="AD" clId="Web-{AAAB1E1D-ABB7-B5AB-A72C-F57D75E286E7}" dt="2024-02-16T15:18:40.378" v="209"/>
        <pc:sldMkLst>
          <pc:docMk/>
          <pc:sldMk cId="3930239941" sldId="317"/>
        </pc:sldMkLst>
        <pc:spChg chg="del">
          <ac:chgData name="Jonathan Pugh" userId="S::j.pugh@uwtsd.ac.uk::0c243754-e5db-4f8a-b480-e8b3756bbae8" providerId="AD" clId="Web-{AAAB1E1D-ABB7-B5AB-A72C-F57D75E286E7}" dt="2024-02-16T15:15:52.623" v="192"/>
          <ac:spMkLst>
            <pc:docMk/>
            <pc:sldMk cId="3930239941" sldId="317"/>
            <ac:spMk id="3" creationId="{25BE59A7-BACA-87C5-629F-B61C7E10F2D6}"/>
          </ac:spMkLst>
        </pc:spChg>
        <pc:picChg chg="add mod ord modCrop">
          <ac:chgData name="Jonathan Pugh" userId="S::j.pugh@uwtsd.ac.uk::0c243754-e5db-4f8a-b480-e8b3756bbae8" providerId="AD" clId="Web-{AAAB1E1D-ABB7-B5AB-A72C-F57D75E286E7}" dt="2024-02-16T15:16:41.328" v="199" actId="1076"/>
          <ac:picMkLst>
            <pc:docMk/>
            <pc:sldMk cId="3930239941" sldId="317"/>
            <ac:picMk id="4" creationId="{C6A27D0D-2122-751E-5737-018E80758D5D}"/>
          </ac:picMkLst>
        </pc:picChg>
      </pc:sldChg>
      <pc:sldChg chg="addSp delSp modSp new modNotes">
        <pc:chgData name="Jonathan Pugh" userId="S::j.pugh@uwtsd.ac.uk::0c243754-e5db-4f8a-b480-e8b3756bbae8" providerId="AD" clId="Web-{AAAB1E1D-ABB7-B5AB-A72C-F57D75E286E7}" dt="2024-02-16T15:19:07.613" v="210"/>
        <pc:sldMkLst>
          <pc:docMk/>
          <pc:sldMk cId="1021918425" sldId="318"/>
        </pc:sldMkLst>
        <pc:spChg chg="del">
          <ac:chgData name="Jonathan Pugh" userId="S::j.pugh@uwtsd.ac.uk::0c243754-e5db-4f8a-b480-e8b3756bbae8" providerId="AD" clId="Web-{AAAB1E1D-ABB7-B5AB-A72C-F57D75E286E7}" dt="2024-02-16T15:17:30.673" v="201"/>
          <ac:spMkLst>
            <pc:docMk/>
            <pc:sldMk cId="1021918425" sldId="318"/>
            <ac:spMk id="3" creationId="{FAEC2068-8552-841B-AC1E-56F095BF6319}"/>
          </ac:spMkLst>
        </pc:spChg>
        <pc:picChg chg="add mod ord modCrop">
          <ac:chgData name="Jonathan Pugh" userId="S::j.pugh@uwtsd.ac.uk::0c243754-e5db-4f8a-b480-e8b3756bbae8" providerId="AD" clId="Web-{AAAB1E1D-ABB7-B5AB-A72C-F57D75E286E7}" dt="2024-02-16T15:18:17.424" v="208" actId="1076"/>
          <ac:picMkLst>
            <pc:docMk/>
            <pc:sldMk cId="1021918425" sldId="318"/>
            <ac:picMk id="4" creationId="{2AB9F31B-3CF9-6137-AD4D-633E8B7A04DA}"/>
          </ac:picMkLst>
        </pc:picChg>
      </pc:sldChg>
      <pc:sldChg chg="addSp delSp modSp new modNotes">
        <pc:chgData name="Jonathan Pugh" userId="S::j.pugh@uwtsd.ac.uk::0c243754-e5db-4f8a-b480-e8b3756bbae8" providerId="AD" clId="Web-{AAAB1E1D-ABB7-B5AB-A72C-F57D75E286E7}" dt="2024-02-16T15:35:09.921" v="245"/>
        <pc:sldMkLst>
          <pc:docMk/>
          <pc:sldMk cId="2729034353" sldId="319"/>
        </pc:sldMkLst>
        <pc:spChg chg="mod">
          <ac:chgData name="Jonathan Pugh" userId="S::j.pugh@uwtsd.ac.uk::0c243754-e5db-4f8a-b480-e8b3756bbae8" providerId="AD" clId="Web-{AAAB1E1D-ABB7-B5AB-A72C-F57D75E286E7}" dt="2024-02-16T15:34:45.092" v="236" actId="20577"/>
          <ac:spMkLst>
            <pc:docMk/>
            <pc:sldMk cId="2729034353" sldId="319"/>
            <ac:spMk id="2" creationId="{76FCC032-F8A6-50EC-5E9D-08E156B19AAF}"/>
          </ac:spMkLst>
        </pc:spChg>
        <pc:spChg chg="del">
          <ac:chgData name="Jonathan Pugh" userId="S::j.pugh@uwtsd.ac.uk::0c243754-e5db-4f8a-b480-e8b3756bbae8" providerId="AD" clId="Web-{AAAB1E1D-ABB7-B5AB-A72C-F57D75E286E7}" dt="2024-02-16T15:34:20.388" v="226"/>
          <ac:spMkLst>
            <pc:docMk/>
            <pc:sldMk cId="2729034353" sldId="319"/>
            <ac:spMk id="3" creationId="{2D489487-4B8A-35C9-3BD2-8EF7D3A6DCE3}"/>
          </ac:spMkLst>
        </pc:spChg>
        <pc:picChg chg="add mod ord">
          <ac:chgData name="Jonathan Pugh" userId="S::j.pugh@uwtsd.ac.uk::0c243754-e5db-4f8a-b480-e8b3756bbae8" providerId="AD" clId="Web-{AAAB1E1D-ABB7-B5AB-A72C-F57D75E286E7}" dt="2024-02-16T15:34:38.264" v="231" actId="1076"/>
          <ac:picMkLst>
            <pc:docMk/>
            <pc:sldMk cId="2729034353" sldId="319"/>
            <ac:picMk id="4" creationId="{AD4A395B-6C7B-654F-AA6E-D5A07EAFD4A7}"/>
          </ac:picMkLst>
        </pc:picChg>
      </pc:sldChg>
      <pc:sldChg chg="add replId">
        <pc:chgData name="Jonathan Pugh" userId="S::j.pugh@uwtsd.ac.uk::0c243754-e5db-4f8a-b480-e8b3756bbae8" providerId="AD" clId="Web-{AAAB1E1D-ABB7-B5AB-A72C-F57D75E286E7}" dt="2024-02-16T15:35:21.952" v="246"/>
        <pc:sldMkLst>
          <pc:docMk/>
          <pc:sldMk cId="1361996063" sldId="320"/>
        </pc:sldMkLst>
      </pc:sldChg>
      <pc:sldChg chg="modSp new">
        <pc:chgData name="Jonathan Pugh" userId="S::j.pugh@uwtsd.ac.uk::0c243754-e5db-4f8a-b480-e8b3756bbae8" providerId="AD" clId="Web-{AAAB1E1D-ABB7-B5AB-A72C-F57D75E286E7}" dt="2024-02-16T15:39:06.474" v="307" actId="20577"/>
        <pc:sldMkLst>
          <pc:docMk/>
          <pc:sldMk cId="1302133983" sldId="321"/>
        </pc:sldMkLst>
        <pc:spChg chg="mod">
          <ac:chgData name="Jonathan Pugh" userId="S::j.pugh@uwtsd.ac.uk::0c243754-e5db-4f8a-b480-e8b3756bbae8" providerId="AD" clId="Web-{AAAB1E1D-ABB7-B5AB-A72C-F57D75E286E7}" dt="2024-02-16T15:39:06.474" v="307" actId="20577"/>
          <ac:spMkLst>
            <pc:docMk/>
            <pc:sldMk cId="1302133983" sldId="321"/>
            <ac:spMk id="2" creationId="{E1148DC3-0476-EAF5-10CD-21CB9E3FA196}"/>
          </ac:spMkLst>
        </pc:spChg>
        <pc:spChg chg="mod">
          <ac:chgData name="Jonathan Pugh" userId="S::j.pugh@uwtsd.ac.uk::0c243754-e5db-4f8a-b480-e8b3756bbae8" providerId="AD" clId="Web-{AAAB1E1D-ABB7-B5AB-A72C-F57D75E286E7}" dt="2024-02-16T15:39:01.505" v="304" actId="20577"/>
          <ac:spMkLst>
            <pc:docMk/>
            <pc:sldMk cId="1302133983" sldId="321"/>
            <ac:spMk id="3" creationId="{635A1333-293E-D1C3-DE1C-341227959798}"/>
          </ac:spMkLst>
        </pc:spChg>
      </pc:sldChg>
    </pc:docChg>
  </pc:docChgLst>
  <pc:docChgLst>
    <pc:chgData name="Jonathan Pugh" userId="S::j.pugh@uwtsd.ac.uk::0c243754-e5db-4f8a-b480-e8b3756bbae8" providerId="AD" clId="Web-{07B02F9A-2130-9197-131D-95D6E2961146}"/>
    <pc:docChg chg="modSld">
      <pc:chgData name="Jonathan Pugh" userId="S::j.pugh@uwtsd.ac.uk::0c243754-e5db-4f8a-b480-e8b3756bbae8" providerId="AD" clId="Web-{07B02F9A-2130-9197-131D-95D6E2961146}" dt="2024-02-26T15:02:02.334" v="25" actId="20577"/>
      <pc:docMkLst>
        <pc:docMk/>
      </pc:docMkLst>
      <pc:sldChg chg="modSp">
        <pc:chgData name="Jonathan Pugh" userId="S::j.pugh@uwtsd.ac.uk::0c243754-e5db-4f8a-b480-e8b3756bbae8" providerId="AD" clId="Web-{07B02F9A-2130-9197-131D-95D6E2961146}" dt="2024-02-26T14:20:16.010" v="0" actId="1076"/>
        <pc:sldMkLst>
          <pc:docMk/>
          <pc:sldMk cId="2615222308" sldId="323"/>
        </pc:sldMkLst>
        <pc:picChg chg="mod">
          <ac:chgData name="Jonathan Pugh" userId="S::j.pugh@uwtsd.ac.uk::0c243754-e5db-4f8a-b480-e8b3756bbae8" providerId="AD" clId="Web-{07B02F9A-2130-9197-131D-95D6E2961146}" dt="2024-02-26T14:20:16.010" v="0" actId="1076"/>
          <ac:picMkLst>
            <pc:docMk/>
            <pc:sldMk cId="2615222308" sldId="323"/>
            <ac:picMk id="5" creationId="{F67ED589-F834-744C-6080-E38E7AB398FC}"/>
          </ac:picMkLst>
        </pc:picChg>
      </pc:sldChg>
      <pc:sldChg chg="modSp">
        <pc:chgData name="Jonathan Pugh" userId="S::j.pugh@uwtsd.ac.uk::0c243754-e5db-4f8a-b480-e8b3756bbae8" providerId="AD" clId="Web-{07B02F9A-2130-9197-131D-95D6E2961146}" dt="2024-02-26T15:02:02.334" v="25" actId="20577"/>
        <pc:sldMkLst>
          <pc:docMk/>
          <pc:sldMk cId="3095297611" sldId="328"/>
        </pc:sldMkLst>
        <pc:spChg chg="mod">
          <ac:chgData name="Jonathan Pugh" userId="S::j.pugh@uwtsd.ac.uk::0c243754-e5db-4f8a-b480-e8b3756bbae8" providerId="AD" clId="Web-{07B02F9A-2130-9197-131D-95D6E2961146}" dt="2024-02-26T15:02:02.334" v="25" actId="20577"/>
          <ac:spMkLst>
            <pc:docMk/>
            <pc:sldMk cId="3095297611" sldId="328"/>
            <ac:spMk id="2" creationId="{7543697D-AD50-C0A1-65B3-BE21FAB05674}"/>
          </ac:spMkLst>
        </pc:spChg>
      </pc:sldChg>
    </pc:docChg>
  </pc:docChgLst>
  <pc:docChgLst>
    <pc:chgData name="Jonathan Pugh" userId="S::j.pugh@uwtsd.ac.uk::0c243754-e5db-4f8a-b480-e8b3756bbae8" providerId="AD" clId="Web-{033D27F6-7422-40EB-EE72-814BBD2A679B}"/>
    <pc:docChg chg="modSld">
      <pc:chgData name="Jonathan Pugh" userId="S::j.pugh@uwtsd.ac.uk::0c243754-e5db-4f8a-b480-e8b3756bbae8" providerId="AD" clId="Web-{033D27F6-7422-40EB-EE72-814BBD2A679B}" dt="2024-02-19T15:04:11.124" v="181" actId="20577"/>
      <pc:docMkLst>
        <pc:docMk/>
      </pc:docMkLst>
      <pc:sldChg chg="modSp">
        <pc:chgData name="Jonathan Pugh" userId="S::j.pugh@uwtsd.ac.uk::0c243754-e5db-4f8a-b480-e8b3756bbae8" providerId="AD" clId="Web-{033D27F6-7422-40EB-EE72-814BBD2A679B}" dt="2024-02-19T13:42:52.385" v="124" actId="20577"/>
        <pc:sldMkLst>
          <pc:docMk/>
          <pc:sldMk cId="3683302896" sldId="283"/>
        </pc:sldMkLst>
        <pc:spChg chg="mod">
          <ac:chgData name="Jonathan Pugh" userId="S::j.pugh@uwtsd.ac.uk::0c243754-e5db-4f8a-b480-e8b3756bbae8" providerId="AD" clId="Web-{033D27F6-7422-40EB-EE72-814BBD2A679B}" dt="2024-02-19T13:42:52.385" v="124" actId="20577"/>
          <ac:spMkLst>
            <pc:docMk/>
            <pc:sldMk cId="3683302896" sldId="283"/>
            <ac:spMk id="3" creationId="{640538A1-63B6-A04D-BF8C-C6C87E2D2931}"/>
          </ac:spMkLst>
        </pc:spChg>
      </pc:sldChg>
      <pc:sldChg chg="modSp">
        <pc:chgData name="Jonathan Pugh" userId="S::j.pugh@uwtsd.ac.uk::0c243754-e5db-4f8a-b480-e8b3756bbae8" providerId="AD" clId="Web-{033D27F6-7422-40EB-EE72-814BBD2A679B}" dt="2024-02-19T13:25:48.970" v="15" actId="20577"/>
        <pc:sldMkLst>
          <pc:docMk/>
          <pc:sldMk cId="1315697649" sldId="285"/>
        </pc:sldMkLst>
        <pc:spChg chg="mod">
          <ac:chgData name="Jonathan Pugh" userId="S::j.pugh@uwtsd.ac.uk::0c243754-e5db-4f8a-b480-e8b3756bbae8" providerId="AD" clId="Web-{033D27F6-7422-40EB-EE72-814BBD2A679B}" dt="2024-02-19T13:25:48.970" v="15" actId="20577"/>
          <ac:spMkLst>
            <pc:docMk/>
            <pc:sldMk cId="1315697649" sldId="285"/>
            <ac:spMk id="2" creationId="{BF0CABD3-1EDC-854D-A140-B505E3914A6F}"/>
          </ac:spMkLst>
        </pc:spChg>
      </pc:sldChg>
      <pc:sldChg chg="modNotes">
        <pc:chgData name="Jonathan Pugh" userId="S::j.pugh@uwtsd.ac.uk::0c243754-e5db-4f8a-b480-e8b3756bbae8" providerId="AD" clId="Web-{033D27F6-7422-40EB-EE72-814BBD2A679B}" dt="2024-02-19T13:37:32.263" v="74"/>
        <pc:sldMkLst>
          <pc:docMk/>
          <pc:sldMk cId="45700585" sldId="314"/>
        </pc:sldMkLst>
      </pc:sldChg>
      <pc:sldChg chg="modSp">
        <pc:chgData name="Jonathan Pugh" userId="S::j.pugh@uwtsd.ac.uk::0c243754-e5db-4f8a-b480-e8b3756bbae8" providerId="AD" clId="Web-{033D27F6-7422-40EB-EE72-814BBD2A679B}" dt="2024-02-19T13:24:32.358" v="5" actId="20577"/>
        <pc:sldMkLst>
          <pc:docMk/>
          <pc:sldMk cId="3953457942" sldId="315"/>
        </pc:sldMkLst>
        <pc:spChg chg="mod">
          <ac:chgData name="Jonathan Pugh" userId="S::j.pugh@uwtsd.ac.uk::0c243754-e5db-4f8a-b480-e8b3756bbae8" providerId="AD" clId="Web-{033D27F6-7422-40EB-EE72-814BBD2A679B}" dt="2024-02-19T13:24:32.358" v="5" actId="20577"/>
          <ac:spMkLst>
            <pc:docMk/>
            <pc:sldMk cId="3953457942" sldId="315"/>
            <ac:spMk id="3" creationId="{7B339532-161E-BC6B-7ED5-A1B81750A21B}"/>
          </ac:spMkLst>
        </pc:spChg>
      </pc:sldChg>
      <pc:sldChg chg="modSp">
        <pc:chgData name="Jonathan Pugh" userId="S::j.pugh@uwtsd.ac.uk::0c243754-e5db-4f8a-b480-e8b3756bbae8" providerId="AD" clId="Web-{033D27F6-7422-40EB-EE72-814BBD2A679B}" dt="2024-02-19T15:04:11.124" v="181" actId="20577"/>
        <pc:sldMkLst>
          <pc:docMk/>
          <pc:sldMk cId="1302133983" sldId="321"/>
        </pc:sldMkLst>
        <pc:spChg chg="mod">
          <ac:chgData name="Jonathan Pugh" userId="S::j.pugh@uwtsd.ac.uk::0c243754-e5db-4f8a-b480-e8b3756bbae8" providerId="AD" clId="Web-{033D27F6-7422-40EB-EE72-814BBD2A679B}" dt="2024-02-19T15:04:11.124" v="181" actId="20577"/>
          <ac:spMkLst>
            <pc:docMk/>
            <pc:sldMk cId="1302133983" sldId="321"/>
            <ac:spMk id="3" creationId="{635A1333-293E-D1C3-DE1C-34122795979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13CCB7-4CE5-0741-ADCF-402DDA37FAAB}" type="datetimeFigureOut">
              <a:rPr lang="en-GB" smtClean="0"/>
              <a:t>26/02/2024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84FFDC-4E2A-4740-B068-91E5A8D55ACA}" type="slidenum">
              <a:rPr lang="en-GB" smtClean="0"/>
              <a:t>‹#›</a:t>
            </a:fld>
            <a:endParaRPr lang="en-GB"/>
          </a:p>
        </p:txBody>
      </p:sp>
    </p:spTree>
    <p:extLst>
      <p:ext uri="{BB962C8B-B14F-4D97-AF65-F5344CB8AC3E}">
        <p14:creationId xmlns:p14="http://schemas.microsoft.com/office/powerpoint/2010/main" val="13302221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linkedin.com/pulse/impact-conflict-work-ruth-lutsili"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mcluhangalaxy.wordpress.com/2020/11/16/neil-postmans-prophetic-writing-about-media-society/"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azquotes.com/quote/359719"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Ethics</a:t>
            </a:r>
          </a:p>
          <a:p>
            <a:r>
              <a:rPr lang="en-GB"/>
              <a:t>Representation</a:t>
            </a:r>
          </a:p>
          <a:p>
            <a:r>
              <a:rPr lang="en-GB"/>
              <a:t>AI </a:t>
            </a:r>
          </a:p>
        </p:txBody>
      </p:sp>
      <p:sp>
        <p:nvSpPr>
          <p:cNvPr id="4" name="Slide Number Placeholder 3"/>
          <p:cNvSpPr>
            <a:spLocks noGrp="1"/>
          </p:cNvSpPr>
          <p:nvPr>
            <p:ph type="sldNum" sz="quarter" idx="5"/>
          </p:nvPr>
        </p:nvSpPr>
        <p:spPr/>
        <p:txBody>
          <a:bodyPr/>
          <a:lstStyle/>
          <a:p>
            <a:fld id="{E10907F7-D3E8-5546-9845-D7ACD6684F9F}" type="slidenum">
              <a:rPr lang="en-GB" smtClean="0"/>
              <a:t>3</a:t>
            </a:fld>
            <a:endParaRPr lang="en-GB"/>
          </a:p>
        </p:txBody>
      </p:sp>
    </p:spTree>
    <p:extLst>
      <p:ext uri="{BB962C8B-B14F-4D97-AF65-F5344CB8AC3E}">
        <p14:creationId xmlns:p14="http://schemas.microsoft.com/office/powerpoint/2010/main" val="131515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Ethics</a:t>
            </a:r>
          </a:p>
          <a:p>
            <a:r>
              <a:rPr lang="en-GB"/>
              <a:t>Representation</a:t>
            </a:r>
          </a:p>
          <a:p>
            <a:r>
              <a:rPr lang="en-GB"/>
              <a:t>AI </a:t>
            </a:r>
          </a:p>
        </p:txBody>
      </p:sp>
      <p:sp>
        <p:nvSpPr>
          <p:cNvPr id="4" name="Slide Number Placeholder 3"/>
          <p:cNvSpPr>
            <a:spLocks noGrp="1"/>
          </p:cNvSpPr>
          <p:nvPr>
            <p:ph type="sldNum" sz="quarter" idx="5"/>
          </p:nvPr>
        </p:nvSpPr>
        <p:spPr/>
        <p:txBody>
          <a:bodyPr/>
          <a:lstStyle/>
          <a:p>
            <a:fld id="{E10907F7-D3E8-5546-9845-D7ACD6684F9F}" type="slidenum">
              <a:rPr lang="en-GB" smtClean="0"/>
              <a:t>4</a:t>
            </a:fld>
            <a:endParaRPr lang="en-GB"/>
          </a:p>
        </p:txBody>
      </p:sp>
    </p:spTree>
    <p:extLst>
      <p:ext uri="{BB962C8B-B14F-4D97-AF65-F5344CB8AC3E}">
        <p14:creationId xmlns:p14="http://schemas.microsoft.com/office/powerpoint/2010/main" val="38888296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THE IMPACT OF CONFLICT AT WORK (linkedin.com)</a:t>
            </a:r>
            <a:endParaRPr lang="en-US"/>
          </a:p>
        </p:txBody>
      </p:sp>
      <p:sp>
        <p:nvSpPr>
          <p:cNvPr id="4" name="Slide Number Placeholder 3"/>
          <p:cNvSpPr>
            <a:spLocks noGrp="1"/>
          </p:cNvSpPr>
          <p:nvPr>
            <p:ph type="sldNum" sz="quarter" idx="5"/>
          </p:nvPr>
        </p:nvSpPr>
        <p:spPr/>
        <p:txBody>
          <a:bodyPr/>
          <a:lstStyle/>
          <a:p>
            <a:fld id="{5184FFDC-4E2A-4740-B068-91E5A8D55ACA}" type="slidenum">
              <a:rPr lang="en-GB" smtClean="0"/>
              <a:t>6</a:t>
            </a:fld>
            <a:endParaRPr lang="en-GB"/>
          </a:p>
        </p:txBody>
      </p:sp>
    </p:spTree>
    <p:extLst>
      <p:ext uri="{BB962C8B-B14F-4D97-AF65-F5344CB8AC3E}">
        <p14:creationId xmlns:p14="http://schemas.microsoft.com/office/powerpoint/2010/main" val="34012345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What causes conflict?</a:t>
            </a:r>
          </a:p>
          <a:p>
            <a:r>
              <a:rPr lang="en-US">
                <a:ea typeface="Calibri"/>
                <a:cs typeface="Calibri"/>
              </a:rPr>
              <a:t>Truth vs truth / lie vs lie / truth vs lie?</a:t>
            </a:r>
          </a:p>
        </p:txBody>
      </p:sp>
      <p:sp>
        <p:nvSpPr>
          <p:cNvPr id="4" name="Slide Number Placeholder 3"/>
          <p:cNvSpPr>
            <a:spLocks noGrp="1"/>
          </p:cNvSpPr>
          <p:nvPr>
            <p:ph type="sldNum" sz="quarter" idx="5"/>
          </p:nvPr>
        </p:nvSpPr>
        <p:spPr/>
        <p:txBody>
          <a:bodyPr/>
          <a:lstStyle/>
          <a:p>
            <a:fld id="{5184FFDC-4E2A-4740-B068-91E5A8D55ACA}" type="slidenum">
              <a:rPr lang="en-GB" smtClean="0"/>
              <a:t>7</a:t>
            </a:fld>
            <a:endParaRPr lang="en-GB"/>
          </a:p>
        </p:txBody>
      </p:sp>
    </p:spTree>
    <p:extLst>
      <p:ext uri="{BB962C8B-B14F-4D97-AF65-F5344CB8AC3E}">
        <p14:creationId xmlns:p14="http://schemas.microsoft.com/office/powerpoint/2010/main" val="1912270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a:t>
            </a:r>
            <a:r>
              <a:rPr lang="en-GB" err="1"/>
              <a:t>www.bbc.co.uk</a:t>
            </a:r>
            <a:r>
              <a:rPr lang="en-GB"/>
              <a:t>/news/newsbeat-64603544 </a:t>
            </a:r>
          </a:p>
        </p:txBody>
      </p:sp>
      <p:sp>
        <p:nvSpPr>
          <p:cNvPr id="4" name="Slide Number Placeholder 3"/>
          <p:cNvSpPr>
            <a:spLocks noGrp="1"/>
          </p:cNvSpPr>
          <p:nvPr>
            <p:ph type="sldNum" sz="quarter" idx="5"/>
          </p:nvPr>
        </p:nvSpPr>
        <p:spPr/>
        <p:txBody>
          <a:bodyPr/>
          <a:lstStyle/>
          <a:p>
            <a:fld id="{5184FFDC-4E2A-4740-B068-91E5A8D55ACA}" type="slidenum">
              <a:rPr lang="en-GB" smtClean="0"/>
              <a:t>10</a:t>
            </a:fld>
            <a:endParaRPr lang="en-GB"/>
          </a:p>
        </p:txBody>
      </p:sp>
    </p:spTree>
    <p:extLst>
      <p:ext uri="{BB962C8B-B14F-4D97-AF65-F5344CB8AC3E}">
        <p14:creationId xmlns:p14="http://schemas.microsoft.com/office/powerpoint/2010/main" val="19278055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Neil Postman’s Prophetic Writing About Media &amp; Society | McLuhan Galaxy (wordpress.com)</a:t>
            </a:r>
            <a:endParaRPr lang="en-US"/>
          </a:p>
        </p:txBody>
      </p:sp>
      <p:sp>
        <p:nvSpPr>
          <p:cNvPr id="4" name="Slide Number Placeholder 3"/>
          <p:cNvSpPr>
            <a:spLocks noGrp="1"/>
          </p:cNvSpPr>
          <p:nvPr>
            <p:ph type="sldNum" sz="quarter" idx="5"/>
          </p:nvPr>
        </p:nvSpPr>
        <p:spPr/>
        <p:txBody>
          <a:bodyPr/>
          <a:lstStyle/>
          <a:p>
            <a:fld id="{5184FFDC-4E2A-4740-B068-91E5A8D55ACA}" type="slidenum">
              <a:rPr lang="en-GB" smtClean="0"/>
              <a:t>13</a:t>
            </a:fld>
            <a:endParaRPr lang="en-GB"/>
          </a:p>
        </p:txBody>
      </p:sp>
    </p:spTree>
    <p:extLst>
      <p:ext uri="{BB962C8B-B14F-4D97-AF65-F5344CB8AC3E}">
        <p14:creationId xmlns:p14="http://schemas.microsoft.com/office/powerpoint/2010/main" val="27417479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Neil Postman quote: Technology always has unforeseen consequences, and it is not always... (azquotes.com)</a:t>
            </a:r>
            <a:endParaRPr lang="en-US"/>
          </a:p>
        </p:txBody>
      </p:sp>
      <p:sp>
        <p:nvSpPr>
          <p:cNvPr id="4" name="Slide Number Placeholder 3"/>
          <p:cNvSpPr>
            <a:spLocks noGrp="1"/>
          </p:cNvSpPr>
          <p:nvPr>
            <p:ph type="sldNum" sz="quarter" idx="5"/>
          </p:nvPr>
        </p:nvSpPr>
        <p:spPr/>
        <p:txBody>
          <a:bodyPr/>
          <a:lstStyle/>
          <a:p>
            <a:fld id="{5184FFDC-4E2A-4740-B068-91E5A8D55ACA}" type="slidenum">
              <a:rPr lang="en-GB" smtClean="0"/>
              <a:t>18</a:t>
            </a:fld>
            <a:endParaRPr lang="en-GB"/>
          </a:p>
        </p:txBody>
      </p:sp>
    </p:spTree>
    <p:extLst>
      <p:ext uri="{BB962C8B-B14F-4D97-AF65-F5344CB8AC3E}">
        <p14:creationId xmlns:p14="http://schemas.microsoft.com/office/powerpoint/2010/main" val="32381606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Television – exposes you to terrible things in your home. Desensitises you.</a:t>
            </a:r>
          </a:p>
          <a:p>
            <a:r>
              <a:rPr lang="en-GB"/>
              <a:t>Loving education that looks like tv… </a:t>
            </a:r>
          </a:p>
        </p:txBody>
      </p:sp>
      <p:sp>
        <p:nvSpPr>
          <p:cNvPr id="4" name="Slide Number Placeholder 3"/>
          <p:cNvSpPr>
            <a:spLocks noGrp="1"/>
          </p:cNvSpPr>
          <p:nvPr>
            <p:ph type="sldNum" sz="quarter" idx="5"/>
          </p:nvPr>
        </p:nvSpPr>
        <p:spPr/>
        <p:txBody>
          <a:bodyPr/>
          <a:lstStyle/>
          <a:p>
            <a:fld id="{5184FFDC-4E2A-4740-B068-91E5A8D55ACA}" type="slidenum">
              <a:rPr lang="en-GB" smtClean="0"/>
              <a:t>19</a:t>
            </a:fld>
            <a:endParaRPr lang="en-GB"/>
          </a:p>
        </p:txBody>
      </p:sp>
    </p:spTree>
    <p:extLst>
      <p:ext uri="{BB962C8B-B14F-4D97-AF65-F5344CB8AC3E}">
        <p14:creationId xmlns:p14="http://schemas.microsoft.com/office/powerpoint/2010/main" val="3934802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Dreamy effect and standard generative image</a:t>
            </a:r>
          </a:p>
        </p:txBody>
      </p:sp>
      <p:sp>
        <p:nvSpPr>
          <p:cNvPr id="4" name="Slide Number Placeholder 3"/>
          <p:cNvSpPr>
            <a:spLocks noGrp="1"/>
          </p:cNvSpPr>
          <p:nvPr>
            <p:ph type="sldNum" sz="quarter" idx="5"/>
          </p:nvPr>
        </p:nvSpPr>
        <p:spPr/>
        <p:txBody>
          <a:bodyPr/>
          <a:lstStyle/>
          <a:p>
            <a:fld id="{5184FFDC-4E2A-4740-B068-91E5A8D55ACA}" type="slidenum">
              <a:rPr lang="en-GB" smtClean="0"/>
              <a:t>23</a:t>
            </a:fld>
            <a:endParaRPr lang="en-GB"/>
          </a:p>
        </p:txBody>
      </p:sp>
    </p:spTree>
    <p:extLst>
      <p:ext uri="{BB962C8B-B14F-4D97-AF65-F5344CB8AC3E}">
        <p14:creationId xmlns:p14="http://schemas.microsoft.com/office/powerpoint/2010/main" val="33521229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a:t>
            </a:r>
            <a:r>
              <a:rPr lang="en-GB" err="1"/>
              <a:t>scriptmag.com</a:t>
            </a:r>
            <a:r>
              <a:rPr lang="en-GB"/>
              <a:t>/features/conflict-the-foundation-of-storytelling</a:t>
            </a:r>
          </a:p>
        </p:txBody>
      </p:sp>
      <p:sp>
        <p:nvSpPr>
          <p:cNvPr id="4" name="Slide Number Placeholder 3"/>
          <p:cNvSpPr>
            <a:spLocks noGrp="1"/>
          </p:cNvSpPr>
          <p:nvPr>
            <p:ph type="sldNum" sz="quarter" idx="5"/>
          </p:nvPr>
        </p:nvSpPr>
        <p:spPr/>
        <p:txBody>
          <a:bodyPr/>
          <a:lstStyle/>
          <a:p>
            <a:fld id="{5184FFDC-4E2A-4740-B068-91E5A8D55ACA}" type="slidenum">
              <a:rPr lang="en-GB" smtClean="0"/>
              <a:t>53</a:t>
            </a:fld>
            <a:endParaRPr lang="en-GB"/>
          </a:p>
        </p:txBody>
      </p:sp>
    </p:spTree>
    <p:extLst>
      <p:ext uri="{BB962C8B-B14F-4D97-AF65-F5344CB8AC3E}">
        <p14:creationId xmlns:p14="http://schemas.microsoft.com/office/powerpoint/2010/main" val="31110808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a:t>
            </a:r>
            <a:r>
              <a:rPr lang="en-GB" err="1"/>
              <a:t>scriptmag.com</a:t>
            </a:r>
            <a:r>
              <a:rPr lang="en-GB"/>
              <a:t>/features/conflict-the-foundation-of-storytelling</a:t>
            </a:r>
          </a:p>
          <a:p>
            <a:r>
              <a:rPr lang="en-GB"/>
              <a:t>What are the best examples?</a:t>
            </a:r>
          </a:p>
        </p:txBody>
      </p:sp>
      <p:sp>
        <p:nvSpPr>
          <p:cNvPr id="4" name="Slide Number Placeholder 3"/>
          <p:cNvSpPr>
            <a:spLocks noGrp="1"/>
          </p:cNvSpPr>
          <p:nvPr>
            <p:ph type="sldNum" sz="quarter" idx="5"/>
          </p:nvPr>
        </p:nvSpPr>
        <p:spPr/>
        <p:txBody>
          <a:bodyPr/>
          <a:lstStyle/>
          <a:p>
            <a:fld id="{5184FFDC-4E2A-4740-B068-91E5A8D55ACA}" type="slidenum">
              <a:rPr lang="en-GB" smtClean="0"/>
              <a:t>54</a:t>
            </a:fld>
            <a:endParaRPr lang="en-GB"/>
          </a:p>
        </p:txBody>
      </p:sp>
    </p:spTree>
    <p:extLst>
      <p:ext uri="{BB962C8B-B14F-4D97-AF65-F5344CB8AC3E}">
        <p14:creationId xmlns:p14="http://schemas.microsoft.com/office/powerpoint/2010/main" val="11829998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https://</a:t>
            </a:r>
            <a:r>
              <a:rPr lang="en-GB" err="1"/>
              <a:t>edu-digitaltheatreplus-com.ezproxy.uwtsd.ac.uk</a:t>
            </a:r>
            <a:r>
              <a:rPr lang="en-GB"/>
              <a:t>/content/interviews/</a:t>
            </a:r>
            <a:r>
              <a:rPr lang="en-GB" err="1"/>
              <a:t>essential-greeks-text-and-adaptation#about</a:t>
            </a:r>
            <a:endParaRPr lang="en-GB"/>
          </a:p>
          <a:p>
            <a:endParaRPr lang="en-GB"/>
          </a:p>
        </p:txBody>
      </p:sp>
      <p:sp>
        <p:nvSpPr>
          <p:cNvPr id="4" name="Slide Number Placeholder 3"/>
          <p:cNvSpPr>
            <a:spLocks noGrp="1"/>
          </p:cNvSpPr>
          <p:nvPr>
            <p:ph type="sldNum" sz="quarter" idx="5"/>
          </p:nvPr>
        </p:nvSpPr>
        <p:spPr/>
        <p:txBody>
          <a:bodyPr/>
          <a:lstStyle/>
          <a:p>
            <a:fld id="{5184FFDC-4E2A-4740-B068-91E5A8D55ACA}" type="slidenum">
              <a:rPr lang="en-GB" smtClean="0"/>
              <a:t>60</a:t>
            </a:fld>
            <a:endParaRPr lang="en-GB"/>
          </a:p>
        </p:txBody>
      </p:sp>
    </p:spTree>
    <p:extLst>
      <p:ext uri="{BB962C8B-B14F-4D97-AF65-F5344CB8AC3E}">
        <p14:creationId xmlns:p14="http://schemas.microsoft.com/office/powerpoint/2010/main" val="28832436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a:t>
            </a:r>
            <a:r>
              <a:rPr lang="en-GB" err="1"/>
              <a:t>www.theguardian.com</a:t>
            </a:r>
            <a:r>
              <a:rPr lang="en-GB"/>
              <a:t>/stage/</a:t>
            </a:r>
            <a:r>
              <a:rPr lang="en-GB" err="1"/>
              <a:t>roland-schimmelpfennig</a:t>
            </a:r>
            <a:endParaRPr lang="en-GB"/>
          </a:p>
        </p:txBody>
      </p:sp>
      <p:sp>
        <p:nvSpPr>
          <p:cNvPr id="4" name="Slide Number Placeholder 3"/>
          <p:cNvSpPr>
            <a:spLocks noGrp="1"/>
          </p:cNvSpPr>
          <p:nvPr>
            <p:ph type="sldNum" sz="quarter" idx="5"/>
          </p:nvPr>
        </p:nvSpPr>
        <p:spPr/>
        <p:txBody>
          <a:bodyPr/>
          <a:lstStyle/>
          <a:p>
            <a:fld id="{5184FFDC-4E2A-4740-B068-91E5A8D55ACA}" type="slidenum">
              <a:rPr lang="en-GB" smtClean="0"/>
              <a:t>62</a:t>
            </a:fld>
            <a:endParaRPr lang="en-GB"/>
          </a:p>
        </p:txBody>
      </p:sp>
    </p:spTree>
    <p:extLst>
      <p:ext uri="{BB962C8B-B14F-4D97-AF65-F5344CB8AC3E}">
        <p14:creationId xmlns:p14="http://schemas.microsoft.com/office/powerpoint/2010/main" val="1755151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2/26/2024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4211979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2/26/2024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6721022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96EE90C-86DB-774B-8BCB-6AADD7E87538}" type="datetimeFigureOut">
              <a:rPr lang="en-US" smtClean="0"/>
              <a:t>2/26/2024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585506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96EE90C-86DB-774B-8BCB-6AADD7E87538}" type="datetimeFigureOut">
              <a:rPr lang="en-US" smtClean="0"/>
              <a:t>2/26/2024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18930709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96EE90C-86DB-774B-8BCB-6AADD7E87538}" type="datetimeFigureOut">
              <a:rPr lang="en-US" smtClean="0"/>
              <a:t>2/26/2024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853330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96EE90C-86DB-774B-8BCB-6AADD7E87538}" type="datetimeFigureOut">
              <a:rPr lang="en-US" smtClean="0"/>
              <a:t>2/26/2024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5379117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6EE90C-86DB-774B-8BCB-6AADD7E87538}" type="datetimeFigureOut">
              <a:rPr lang="en-US" smtClean="0"/>
              <a:t>2/26/2024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0879820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6EE90C-86DB-774B-8BCB-6AADD7E87538}" type="datetimeFigureOut">
              <a:rPr lang="en-US" smtClean="0"/>
              <a:t>2/26/2024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655240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96EE90C-86DB-774B-8BCB-6AADD7E87538}" type="datetimeFigureOut">
              <a:rPr lang="en-US" smtClean="0"/>
              <a:t>2/26/2024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27296720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2/26/2024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36175999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96EE90C-86DB-774B-8BCB-6AADD7E87538}" type="datetimeFigureOut">
              <a:rPr lang="en-US" smtClean="0"/>
              <a:t>2/26/2024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BE384E7-0219-2342-90B5-5D14FFB6109F}" type="slidenum">
              <a:rPr lang="en-US" smtClean="0"/>
              <a:t>‹#›</a:t>
            </a:fld>
            <a:endParaRPr lang="en-US"/>
          </a:p>
        </p:txBody>
      </p:sp>
    </p:spTree>
    <p:extLst>
      <p:ext uri="{BB962C8B-B14F-4D97-AF65-F5344CB8AC3E}">
        <p14:creationId xmlns:p14="http://schemas.microsoft.com/office/powerpoint/2010/main" val="1736107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6EE90C-86DB-774B-8BCB-6AADD7E87538}" type="datetimeFigureOut">
              <a:rPr lang="en-US" smtClean="0"/>
              <a:t>2/26/2024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BE384E7-0219-2342-90B5-5D14FFB6109F}" type="slidenum">
              <a:rPr lang="en-US" smtClean="0"/>
              <a:t>‹#›</a:t>
            </a:fld>
            <a:endParaRPr lang="en-US"/>
          </a:p>
        </p:txBody>
      </p:sp>
    </p:spTree>
    <p:extLst>
      <p:ext uri="{BB962C8B-B14F-4D97-AF65-F5344CB8AC3E}">
        <p14:creationId xmlns:p14="http://schemas.microsoft.com/office/powerpoint/2010/main" val="55611526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8" Type="http://schemas.openxmlformats.org/officeDocument/2006/relationships/hyperlink" Target="https://shortyawards.com/4th-socialgood/the-wage-gap-a-scary-truth" TargetMode="External"/><Relationship Id="rId3" Type="http://schemas.openxmlformats.org/officeDocument/2006/relationships/hyperlink" Target="https://www.ebrd.com/ebrd-and-gender-equality-overview.html" TargetMode="External"/><Relationship Id="rId7" Type="http://schemas.openxmlformats.org/officeDocument/2006/relationships/hyperlink" Target="https://shortyawards.com/15th/winners" TargetMode="External"/><Relationship Id="rId2" Type="http://schemas.openxmlformats.org/officeDocument/2006/relationships/hyperlink" Target="https://www.ebrd.com/gender-equality-awards.html" TargetMode="External"/><Relationship Id="rId1" Type="http://schemas.openxmlformats.org/officeDocument/2006/relationships/slideLayout" Target="../slideLayouts/slideLayout2.xml"/><Relationship Id="rId6" Type="http://schemas.openxmlformats.org/officeDocument/2006/relationships/hyperlink" Target="https://shortyawards.com/category/4th-socialgood/gender-equality" TargetMode="External"/><Relationship Id="rId5" Type="http://schemas.openxmlformats.org/officeDocument/2006/relationships/hyperlink" Target="https://www.statista.com/chart/27121/female-representation-oscars-non-acting-categories/" TargetMode="External"/><Relationship Id="rId4" Type="http://schemas.openxmlformats.org/officeDocument/2006/relationships/hyperlink" Target="https://www.bbc.co.uk/news/newsbeat-64603544" TargetMode="External"/><Relationship Id="rId9" Type="http://schemas.openxmlformats.org/officeDocument/2006/relationships/hyperlink" Target="https://www.porth.ac.uk/cy/collection/hunaniaethau-cymreictod"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youtu.be/Ko6J9v1C9zE"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youtube.com/watch?v=OseOb_wBsi4"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5D86_ptqd8I" TargetMode="External"/><Relationship Id="rId2" Type="http://schemas.openxmlformats.org/officeDocument/2006/relationships/hyperlink" Target="https://youtu.be/UgEEDkLy35E"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iirp.edu/restorative-practices/what-is-restorative-practices" TargetMode="External"/><Relationship Id="rId2" Type="http://schemas.openxmlformats.org/officeDocument/2006/relationships/hyperlink" Target="https://www.surreycc.gov.uk/people-and-community/restorative-practice"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hyperlink" Target="https://www.critical-stages.org/12/adaptation-and-storytelling-in-the-theatre/" TargetMode="Externa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hyperlink" Target="https://www.barbican.org.uk/whats-on/2022/event/royal-shakespeare-company-my-neighbour-totoro" TargetMode="External"/><Relationship Id="rId2" Type="http://schemas.openxmlformats.org/officeDocument/2006/relationships/hyperlink" Target="https://www.rsc.org.uk/my-neighbour-totoro" TargetMode="Externa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hyperlink" Target="https://youtu.be/F1dvX9Vs0ns?si=-fEGtKB_hKwWN6T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t>Contemporary Challenges</a:t>
            </a:r>
          </a:p>
        </p:txBody>
      </p:sp>
      <p:sp>
        <p:nvSpPr>
          <p:cNvPr id="3" name="Subtitle 2"/>
          <p:cNvSpPr>
            <a:spLocks noGrp="1"/>
          </p:cNvSpPr>
          <p:nvPr>
            <p:ph type="subTitle" idx="1"/>
          </p:nvPr>
        </p:nvSpPr>
        <p:spPr/>
        <p:txBody>
          <a:bodyPr/>
          <a:lstStyle/>
          <a:p>
            <a:r>
              <a:rPr lang="en-US"/>
              <a:t>Unit 2</a:t>
            </a:r>
          </a:p>
          <a:p>
            <a:r>
              <a:rPr lang="en-US"/>
              <a:t>Conflict – a necessary tool</a:t>
            </a:r>
          </a:p>
        </p:txBody>
      </p:sp>
    </p:spTree>
    <p:extLst>
      <p:ext uri="{BB962C8B-B14F-4D97-AF65-F5344CB8AC3E}">
        <p14:creationId xmlns:p14="http://schemas.microsoft.com/office/powerpoint/2010/main" val="16650780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A5F17-2582-A34B-A59A-054F30A8BFA7}"/>
              </a:ext>
            </a:extLst>
          </p:cNvPr>
          <p:cNvSpPr>
            <a:spLocks noGrp="1"/>
          </p:cNvSpPr>
          <p:nvPr>
            <p:ph type="title"/>
          </p:nvPr>
        </p:nvSpPr>
        <p:spPr/>
        <p:txBody>
          <a:bodyPr/>
          <a:lstStyle/>
          <a:p>
            <a:r>
              <a:rPr lang="en-GB"/>
              <a:t>Please Remember:</a:t>
            </a:r>
          </a:p>
        </p:txBody>
      </p:sp>
      <p:sp>
        <p:nvSpPr>
          <p:cNvPr id="3" name="Content Placeholder 2">
            <a:extLst>
              <a:ext uri="{FF2B5EF4-FFF2-40B4-BE49-F238E27FC236}">
                <a16:creationId xmlns:a16="http://schemas.microsoft.com/office/drawing/2014/main" id="{CE223E1B-3631-FC42-AEE0-67DA2D52828D}"/>
              </a:ext>
            </a:extLst>
          </p:cNvPr>
          <p:cNvSpPr>
            <a:spLocks noGrp="1"/>
          </p:cNvSpPr>
          <p:nvPr>
            <p:ph idx="1"/>
          </p:nvPr>
        </p:nvSpPr>
        <p:spPr/>
        <p:txBody>
          <a:bodyPr>
            <a:normAutofit lnSpcReduction="10000"/>
          </a:bodyPr>
          <a:lstStyle/>
          <a:p>
            <a:r>
              <a:rPr lang="en-GB"/>
              <a:t>My sessions and contextual discussions, examples and tasks are in addition to your own personal engagement with the online content.</a:t>
            </a:r>
          </a:p>
          <a:p>
            <a:r>
              <a:rPr lang="en-GB"/>
              <a:t>Please continue to work your way through the module content on Moodle.</a:t>
            </a:r>
          </a:p>
          <a:p>
            <a:r>
              <a:rPr lang="en-GB"/>
              <a:t>It is vital that you engage with the online content to gain a contextual overview of the face to face content.</a:t>
            </a:r>
          </a:p>
        </p:txBody>
      </p:sp>
    </p:spTree>
    <p:extLst>
      <p:ext uri="{BB962C8B-B14F-4D97-AF65-F5344CB8AC3E}">
        <p14:creationId xmlns:p14="http://schemas.microsoft.com/office/powerpoint/2010/main" val="1961936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7685A-3DEB-8945-9801-CB5CF3DF52B6}"/>
              </a:ext>
            </a:extLst>
          </p:cNvPr>
          <p:cNvSpPr>
            <a:spLocks noGrp="1"/>
          </p:cNvSpPr>
          <p:nvPr>
            <p:ph type="title"/>
          </p:nvPr>
        </p:nvSpPr>
        <p:spPr/>
        <p:txBody>
          <a:bodyPr>
            <a:normAutofit fontScale="90000"/>
          </a:bodyPr>
          <a:lstStyle/>
          <a:p>
            <a:r>
              <a:rPr lang="en-GB"/>
              <a:t>What do we need to gain from this?</a:t>
            </a:r>
          </a:p>
        </p:txBody>
      </p:sp>
      <p:sp>
        <p:nvSpPr>
          <p:cNvPr id="3" name="Content Placeholder 2">
            <a:extLst>
              <a:ext uri="{FF2B5EF4-FFF2-40B4-BE49-F238E27FC236}">
                <a16:creationId xmlns:a16="http://schemas.microsoft.com/office/drawing/2014/main" id="{4C917D33-7580-DC48-A7F7-06D7588EED85}"/>
              </a:ext>
            </a:extLst>
          </p:cNvPr>
          <p:cNvSpPr>
            <a:spLocks noGrp="1"/>
          </p:cNvSpPr>
          <p:nvPr>
            <p:ph idx="1"/>
          </p:nvPr>
        </p:nvSpPr>
        <p:spPr/>
        <p:txBody>
          <a:bodyPr>
            <a:normAutofit fontScale="70000" lnSpcReduction="20000"/>
          </a:bodyPr>
          <a:lstStyle/>
          <a:p>
            <a:r>
              <a:rPr lang="en-GB" sz="3600"/>
              <a:t>Learning Outcomes: </a:t>
            </a:r>
          </a:p>
          <a:p>
            <a:r>
              <a:rPr lang="en-GB" sz="3600"/>
              <a:t>(by the end of this module students will be able to:…)</a:t>
            </a:r>
          </a:p>
          <a:p>
            <a:endParaRPr lang="en-GB"/>
          </a:p>
          <a:p>
            <a:r>
              <a:rPr lang="en-GB" sz="3600">
                <a:effectLst/>
                <a:latin typeface="+mj-lt"/>
                <a:ea typeface="Times New Roman" panose="02020603050405020304" pitchFamily="18" charset="0"/>
                <a:cs typeface="Times New Roman" panose="02020603050405020304" pitchFamily="18" charset="0"/>
              </a:rPr>
              <a:t>Identify and evaluate historical and contemporary issues and their impact on today's global society.</a:t>
            </a:r>
          </a:p>
          <a:p>
            <a:endParaRPr lang="en-GB" sz="3600">
              <a:effectLst/>
              <a:latin typeface="+mj-lt"/>
              <a:ea typeface="Times New Roman" panose="02020603050405020304" pitchFamily="18" charset="0"/>
              <a:cs typeface="Times New Roman" panose="02020603050405020304" pitchFamily="18" charset="0"/>
            </a:endParaRPr>
          </a:p>
          <a:p>
            <a:r>
              <a:rPr lang="en-GB" sz="3600">
                <a:effectLst/>
                <a:latin typeface="+mj-lt"/>
                <a:ea typeface="Times New Roman" panose="02020603050405020304" pitchFamily="18" charset="0"/>
                <a:cs typeface="Times New Roman" panose="02020603050405020304" pitchFamily="18" charset="0"/>
              </a:rPr>
              <a:t>Apply appropriate collaborative working practices to manage conflict and support effective decision making.</a:t>
            </a:r>
          </a:p>
          <a:p>
            <a:endParaRPr lang="en-GB" sz="3600">
              <a:effectLst/>
              <a:latin typeface="+mj-lt"/>
              <a:ea typeface="Times New Roman" panose="02020603050405020304" pitchFamily="18" charset="0"/>
              <a:cs typeface="Times New Roman" panose="02020603050405020304" pitchFamily="18" charset="0"/>
            </a:endParaRPr>
          </a:p>
          <a:p>
            <a:r>
              <a:rPr lang="en-GB" sz="3600">
                <a:effectLst/>
                <a:latin typeface="+mj-lt"/>
                <a:ea typeface="Times New Roman" panose="02020603050405020304" pitchFamily="18" charset="0"/>
                <a:cs typeface="Times New Roman" panose="02020603050405020304" pitchFamily="18" charset="0"/>
              </a:rPr>
              <a:t>Implement Design Thinking techniques to investigate problems in order to generate and evaluate solutions.</a:t>
            </a:r>
            <a:r>
              <a:rPr lang="en-GB" sz="3600">
                <a:effectLst/>
                <a:latin typeface="+mj-lt"/>
              </a:rPr>
              <a:t> </a:t>
            </a:r>
            <a:endParaRPr lang="en-GB" sz="3600">
              <a:latin typeface="+mj-lt"/>
            </a:endParaRPr>
          </a:p>
        </p:txBody>
      </p:sp>
    </p:spTree>
    <p:extLst>
      <p:ext uri="{BB962C8B-B14F-4D97-AF65-F5344CB8AC3E}">
        <p14:creationId xmlns:p14="http://schemas.microsoft.com/office/powerpoint/2010/main" val="2295202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7685A-3DEB-8945-9801-CB5CF3DF52B6}"/>
              </a:ext>
            </a:extLst>
          </p:cNvPr>
          <p:cNvSpPr>
            <a:spLocks noGrp="1"/>
          </p:cNvSpPr>
          <p:nvPr>
            <p:ph type="title"/>
          </p:nvPr>
        </p:nvSpPr>
        <p:spPr/>
        <p:txBody>
          <a:bodyPr>
            <a:normAutofit fontScale="90000"/>
          </a:bodyPr>
          <a:lstStyle/>
          <a:p>
            <a:r>
              <a:rPr lang="en-GB"/>
              <a:t>What do we need to gain from this?</a:t>
            </a:r>
          </a:p>
        </p:txBody>
      </p:sp>
      <p:sp>
        <p:nvSpPr>
          <p:cNvPr id="3" name="Content Placeholder 2">
            <a:extLst>
              <a:ext uri="{FF2B5EF4-FFF2-40B4-BE49-F238E27FC236}">
                <a16:creationId xmlns:a16="http://schemas.microsoft.com/office/drawing/2014/main" id="{4C917D33-7580-DC48-A7F7-06D7588EED85}"/>
              </a:ext>
            </a:extLst>
          </p:cNvPr>
          <p:cNvSpPr>
            <a:spLocks noGrp="1"/>
          </p:cNvSpPr>
          <p:nvPr>
            <p:ph idx="1"/>
          </p:nvPr>
        </p:nvSpPr>
        <p:spPr/>
        <p:txBody>
          <a:bodyPr vert="horz" lIns="91440" tIns="45720" rIns="91440" bIns="45720" rtlCol="0" anchor="t">
            <a:normAutofit fontScale="70000" lnSpcReduction="20000"/>
          </a:bodyPr>
          <a:lstStyle/>
          <a:p>
            <a:r>
              <a:rPr lang="en-GB" sz="3600"/>
              <a:t>Learning Outcomes: </a:t>
            </a:r>
          </a:p>
          <a:p>
            <a:r>
              <a:rPr lang="en-GB" sz="3600"/>
              <a:t>(by the end of this module students will be able to:…)</a:t>
            </a:r>
          </a:p>
          <a:p>
            <a:endParaRPr lang="en-GB"/>
          </a:p>
          <a:p>
            <a:r>
              <a:rPr lang="en-GB" sz="3600">
                <a:effectLst/>
                <a:latin typeface="+mj-lt"/>
                <a:ea typeface="Times New Roman" panose="02020603050405020304" pitchFamily="18" charset="0"/>
                <a:cs typeface="Times New Roman"/>
              </a:rPr>
              <a:t>Identify and evaluate historical and contemporary issues and their impact on today's global society.</a:t>
            </a:r>
          </a:p>
          <a:p>
            <a:endParaRPr lang="en-GB" sz="3600">
              <a:effectLst/>
              <a:latin typeface="+mj-lt"/>
              <a:ea typeface="Times New Roman" panose="02020603050405020304" pitchFamily="18" charset="0"/>
              <a:cs typeface="Times New Roman" panose="02020603050405020304" pitchFamily="18" charset="0"/>
            </a:endParaRPr>
          </a:p>
          <a:p>
            <a:r>
              <a:rPr lang="en-GB" sz="3600">
                <a:effectLst/>
                <a:latin typeface="+mj-lt"/>
                <a:ea typeface="Times New Roman" panose="02020603050405020304" pitchFamily="18" charset="0"/>
                <a:cs typeface="Times New Roman"/>
              </a:rPr>
              <a:t>Apply </a:t>
            </a:r>
            <a:r>
              <a:rPr lang="en-GB" sz="3600" u="sng">
                <a:effectLst/>
                <a:latin typeface="+mj-lt"/>
                <a:ea typeface="Times New Roman" panose="02020603050405020304" pitchFamily="18" charset="0"/>
                <a:cs typeface="Times New Roman"/>
              </a:rPr>
              <a:t>appropriate collaborative working practices to manage conflict</a:t>
            </a:r>
            <a:r>
              <a:rPr lang="en-GB" sz="3600">
                <a:effectLst/>
                <a:latin typeface="+mj-lt"/>
                <a:ea typeface="Times New Roman" panose="02020603050405020304" pitchFamily="18" charset="0"/>
                <a:cs typeface="Times New Roman"/>
              </a:rPr>
              <a:t> and support effective decision making.</a:t>
            </a:r>
          </a:p>
          <a:p>
            <a:endParaRPr lang="en-GB" sz="3600">
              <a:effectLst/>
              <a:latin typeface="+mj-lt"/>
              <a:ea typeface="Times New Roman" panose="02020603050405020304" pitchFamily="18" charset="0"/>
              <a:cs typeface="Times New Roman" panose="02020603050405020304" pitchFamily="18" charset="0"/>
            </a:endParaRPr>
          </a:p>
          <a:p>
            <a:r>
              <a:rPr lang="en-GB" sz="3600">
                <a:effectLst/>
                <a:latin typeface="+mj-lt"/>
                <a:ea typeface="Times New Roman" panose="02020603050405020304" pitchFamily="18" charset="0"/>
                <a:cs typeface="Times New Roman"/>
              </a:rPr>
              <a:t>Implement Design Thinking techniques to investigate problems in order to generate and evaluate solutions.</a:t>
            </a:r>
            <a:r>
              <a:rPr lang="en-GB" sz="3600">
                <a:latin typeface="+mj-lt"/>
              </a:rPr>
              <a:t> </a:t>
            </a:r>
          </a:p>
        </p:txBody>
      </p:sp>
    </p:spTree>
    <p:extLst>
      <p:ext uri="{BB962C8B-B14F-4D97-AF65-F5344CB8AC3E}">
        <p14:creationId xmlns:p14="http://schemas.microsoft.com/office/powerpoint/2010/main" val="27929076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FED77-E251-3848-83C7-40D9930B6228}"/>
              </a:ext>
            </a:extLst>
          </p:cNvPr>
          <p:cNvSpPr>
            <a:spLocks noGrp="1"/>
          </p:cNvSpPr>
          <p:nvPr>
            <p:ph type="title"/>
          </p:nvPr>
        </p:nvSpPr>
        <p:spPr/>
        <p:txBody>
          <a:bodyPr/>
          <a:lstStyle/>
          <a:p>
            <a:r>
              <a:rPr lang="en-GB"/>
              <a:t>Moodle </a:t>
            </a:r>
          </a:p>
        </p:txBody>
      </p:sp>
      <p:sp>
        <p:nvSpPr>
          <p:cNvPr id="3" name="Content Placeholder 2">
            <a:extLst>
              <a:ext uri="{FF2B5EF4-FFF2-40B4-BE49-F238E27FC236}">
                <a16:creationId xmlns:a16="http://schemas.microsoft.com/office/drawing/2014/main" id="{29AD6848-A68E-B846-9A05-598FA9F36CED}"/>
              </a:ext>
            </a:extLst>
          </p:cNvPr>
          <p:cNvSpPr>
            <a:spLocks noGrp="1"/>
          </p:cNvSpPr>
          <p:nvPr>
            <p:ph idx="1"/>
          </p:nvPr>
        </p:nvSpPr>
        <p:spPr/>
        <p:txBody>
          <a:bodyPr/>
          <a:lstStyle/>
          <a:p>
            <a:r>
              <a:rPr lang="en-GB"/>
              <a:t>Module handbook has all relevant information.</a:t>
            </a:r>
          </a:p>
          <a:p>
            <a:r>
              <a:rPr lang="en-GB"/>
              <a:t>The copy on Moodle will be updated if needs be. </a:t>
            </a:r>
          </a:p>
          <a:p>
            <a:r>
              <a:rPr lang="en-GB"/>
              <a:t>Turnitin links are in place for final submission.</a:t>
            </a:r>
          </a:p>
          <a:p>
            <a:r>
              <a:rPr lang="en-GB"/>
              <a:t>Please read through the assessments.</a:t>
            </a:r>
          </a:p>
        </p:txBody>
      </p:sp>
    </p:spTree>
    <p:extLst>
      <p:ext uri="{BB962C8B-B14F-4D97-AF65-F5344CB8AC3E}">
        <p14:creationId xmlns:p14="http://schemas.microsoft.com/office/powerpoint/2010/main" val="1268022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78D72-E61A-612E-83AA-23BBA344DC18}"/>
              </a:ext>
            </a:extLst>
          </p:cNvPr>
          <p:cNvSpPr>
            <a:spLocks noGrp="1"/>
          </p:cNvSpPr>
          <p:nvPr>
            <p:ph type="title"/>
          </p:nvPr>
        </p:nvSpPr>
        <p:spPr/>
        <p:txBody>
          <a:bodyPr/>
          <a:lstStyle/>
          <a:p>
            <a:r>
              <a:rPr lang="en-US">
                <a:ea typeface="Calibri"/>
                <a:cs typeface="Calibri"/>
              </a:rPr>
              <a:t>Conflict</a:t>
            </a:r>
            <a:endParaRPr lang="en-US"/>
          </a:p>
        </p:txBody>
      </p:sp>
      <p:pic>
        <p:nvPicPr>
          <p:cNvPr id="4" name="Content Placeholder 3" descr="A screenshot of a computer&#10;&#10;Description automatically generated">
            <a:extLst>
              <a:ext uri="{FF2B5EF4-FFF2-40B4-BE49-F238E27FC236}">
                <a16:creationId xmlns:a16="http://schemas.microsoft.com/office/drawing/2014/main" id="{8B9352CB-B3F1-3616-4FD9-04326D738BFB}"/>
              </a:ext>
            </a:extLst>
          </p:cNvPr>
          <p:cNvPicPr>
            <a:picLocks noGrp="1" noChangeAspect="1"/>
          </p:cNvPicPr>
          <p:nvPr>
            <p:ph idx="1"/>
          </p:nvPr>
        </p:nvPicPr>
        <p:blipFill rotWithShape="1">
          <a:blip r:embed="rId3"/>
          <a:srcRect l="6414" t="18824" r="33901" b="35490"/>
          <a:stretch/>
        </p:blipFill>
        <p:spPr>
          <a:xfrm>
            <a:off x="1" y="1716814"/>
            <a:ext cx="9138018" cy="4665930"/>
          </a:xfrm>
        </p:spPr>
      </p:pic>
    </p:spTree>
    <p:extLst>
      <p:ext uri="{BB962C8B-B14F-4D97-AF65-F5344CB8AC3E}">
        <p14:creationId xmlns:p14="http://schemas.microsoft.com/office/powerpoint/2010/main" val="2457658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6DB7E-F035-3D5E-82F7-10C0340543E0}"/>
              </a:ext>
            </a:extLst>
          </p:cNvPr>
          <p:cNvSpPr>
            <a:spLocks noGrp="1"/>
          </p:cNvSpPr>
          <p:nvPr>
            <p:ph type="title"/>
          </p:nvPr>
        </p:nvSpPr>
        <p:spPr/>
        <p:txBody>
          <a:bodyPr/>
          <a:lstStyle/>
          <a:p>
            <a:r>
              <a:rPr lang="en-US">
                <a:ea typeface="Calibri"/>
                <a:cs typeface="Calibri"/>
              </a:rPr>
              <a:t>What are our conflicts?</a:t>
            </a:r>
            <a:endParaRPr lang="en-US"/>
          </a:p>
        </p:txBody>
      </p:sp>
      <p:sp>
        <p:nvSpPr>
          <p:cNvPr id="3" name="Content Placeholder 2">
            <a:extLst>
              <a:ext uri="{FF2B5EF4-FFF2-40B4-BE49-F238E27FC236}">
                <a16:creationId xmlns:a16="http://schemas.microsoft.com/office/drawing/2014/main" id="{5175111A-A0AC-59FE-4CD7-A37322EA7F76}"/>
              </a:ext>
            </a:extLst>
          </p:cNvPr>
          <p:cNvSpPr>
            <a:spLocks noGrp="1"/>
          </p:cNvSpPr>
          <p:nvPr>
            <p:ph idx="1"/>
          </p:nvPr>
        </p:nvSpPr>
        <p:spPr/>
        <p:txBody>
          <a:bodyPr vert="horz" lIns="91440" tIns="45720" rIns="91440" bIns="45720" rtlCol="0" anchor="t">
            <a:normAutofit/>
          </a:bodyPr>
          <a:lstStyle/>
          <a:p>
            <a:r>
              <a:rPr lang="en-US">
                <a:ea typeface="Calibri"/>
                <a:cs typeface="Calibri"/>
              </a:rPr>
              <a:t>Think socially</a:t>
            </a:r>
          </a:p>
          <a:p>
            <a:r>
              <a:rPr lang="en-US">
                <a:ea typeface="Calibri"/>
                <a:cs typeface="Calibri"/>
              </a:rPr>
              <a:t>Think personally</a:t>
            </a:r>
          </a:p>
          <a:p>
            <a:r>
              <a:rPr lang="en-US">
                <a:ea typeface="Calibri"/>
                <a:cs typeface="Calibri"/>
              </a:rPr>
              <a:t>Think professionally</a:t>
            </a:r>
          </a:p>
          <a:p>
            <a:endParaRPr lang="en-US">
              <a:ea typeface="Calibri"/>
              <a:cs typeface="Calibri"/>
            </a:endParaRPr>
          </a:p>
          <a:p>
            <a:endParaRPr lang="en-US">
              <a:ea typeface="Calibri"/>
              <a:cs typeface="Calibri"/>
            </a:endParaRPr>
          </a:p>
          <a:p>
            <a:r>
              <a:rPr lang="en-US">
                <a:ea typeface="Calibri"/>
                <a:cs typeface="Calibri"/>
              </a:rPr>
              <a:t>Write down your conflict and throw it into the bin.</a:t>
            </a:r>
          </a:p>
        </p:txBody>
      </p:sp>
    </p:spTree>
    <p:extLst>
      <p:ext uri="{BB962C8B-B14F-4D97-AF65-F5344CB8AC3E}">
        <p14:creationId xmlns:p14="http://schemas.microsoft.com/office/powerpoint/2010/main" val="45700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55014-616B-8140-2A78-11706DCD6B9B}"/>
              </a:ext>
            </a:extLst>
          </p:cNvPr>
          <p:cNvSpPr>
            <a:spLocks noGrp="1"/>
          </p:cNvSpPr>
          <p:nvPr>
            <p:ph type="title"/>
          </p:nvPr>
        </p:nvSpPr>
        <p:spPr/>
        <p:txBody>
          <a:bodyPr/>
          <a:lstStyle/>
          <a:p>
            <a:r>
              <a:rPr lang="en-US">
                <a:ea typeface="Calibri"/>
                <a:cs typeface="Calibri"/>
              </a:rPr>
              <a:t>Some conflicts</a:t>
            </a:r>
            <a:endParaRPr lang="en-US"/>
          </a:p>
        </p:txBody>
      </p:sp>
      <p:pic>
        <p:nvPicPr>
          <p:cNvPr id="4" name="Content Placeholder 3" descr="A group of colorful sticky notes&#10;&#10;Description automatically generated">
            <a:extLst>
              <a:ext uri="{FF2B5EF4-FFF2-40B4-BE49-F238E27FC236}">
                <a16:creationId xmlns:a16="http://schemas.microsoft.com/office/drawing/2014/main" id="{826C9260-DBBA-7AAA-C3E9-A4BBA199C523}"/>
              </a:ext>
            </a:extLst>
          </p:cNvPr>
          <p:cNvPicPr>
            <a:picLocks noGrp="1" noChangeAspect="1"/>
          </p:cNvPicPr>
          <p:nvPr>
            <p:ph idx="1"/>
          </p:nvPr>
        </p:nvPicPr>
        <p:blipFill>
          <a:blip r:embed="rId2"/>
          <a:stretch>
            <a:fillRect/>
          </a:stretch>
        </p:blipFill>
        <p:spPr>
          <a:xfrm>
            <a:off x="819360" y="1231258"/>
            <a:ext cx="7516866" cy="5627768"/>
          </a:xfrm>
        </p:spPr>
      </p:pic>
    </p:spTree>
    <p:extLst>
      <p:ext uri="{BB962C8B-B14F-4D97-AF65-F5344CB8AC3E}">
        <p14:creationId xmlns:p14="http://schemas.microsoft.com/office/powerpoint/2010/main" val="718539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A449E-A684-02BC-1A76-0A286D2E774B}"/>
              </a:ext>
            </a:extLst>
          </p:cNvPr>
          <p:cNvSpPr>
            <a:spLocks noGrp="1"/>
          </p:cNvSpPr>
          <p:nvPr>
            <p:ph type="title"/>
          </p:nvPr>
        </p:nvSpPr>
        <p:spPr/>
        <p:txBody>
          <a:bodyPr/>
          <a:lstStyle/>
          <a:p>
            <a:r>
              <a:rPr lang="en-US">
                <a:ea typeface="Calibri"/>
                <a:cs typeface="Calibri"/>
              </a:rPr>
              <a:t>Some conflicts</a:t>
            </a:r>
            <a:endParaRPr lang="en-US"/>
          </a:p>
        </p:txBody>
      </p:sp>
      <p:sp>
        <p:nvSpPr>
          <p:cNvPr id="3" name="Content Placeholder 2">
            <a:extLst>
              <a:ext uri="{FF2B5EF4-FFF2-40B4-BE49-F238E27FC236}">
                <a16:creationId xmlns:a16="http://schemas.microsoft.com/office/drawing/2014/main" id="{081B72CD-89DB-AEB1-7513-57DE69DA6BBB}"/>
              </a:ext>
            </a:extLst>
          </p:cNvPr>
          <p:cNvSpPr>
            <a:spLocks noGrp="1"/>
          </p:cNvSpPr>
          <p:nvPr>
            <p:ph idx="1"/>
          </p:nvPr>
        </p:nvSpPr>
        <p:spPr/>
        <p:txBody>
          <a:bodyPr vert="horz" lIns="91440" tIns="45720" rIns="91440" bIns="45720" rtlCol="0" anchor="t">
            <a:normAutofit/>
          </a:bodyPr>
          <a:lstStyle/>
          <a:p>
            <a:r>
              <a:rPr lang="en-US">
                <a:ea typeface="Calibri"/>
                <a:cs typeface="Calibri"/>
              </a:rPr>
              <a:t>Suggestions include:</a:t>
            </a:r>
          </a:p>
          <a:p>
            <a:endParaRPr lang="en-US">
              <a:ea typeface="Calibri"/>
              <a:cs typeface="Calibri"/>
            </a:endParaRPr>
          </a:p>
          <a:p>
            <a:r>
              <a:rPr lang="en-US">
                <a:ea typeface="Calibri"/>
                <a:cs typeface="Calibri"/>
              </a:rPr>
              <a:t>Social issues such as poverty, difference, lack of respect, expectations, discrimination.</a:t>
            </a:r>
          </a:p>
          <a:p>
            <a:endParaRPr lang="en-US">
              <a:ea typeface="Calibri"/>
              <a:cs typeface="Calibri"/>
            </a:endParaRPr>
          </a:p>
          <a:p>
            <a:r>
              <a:rPr lang="en-US">
                <a:ea typeface="Calibri"/>
                <a:cs typeface="Calibri"/>
              </a:rPr>
              <a:t>Personal reflections such as confidence, desires, procrastination, respect, time management.</a:t>
            </a:r>
          </a:p>
        </p:txBody>
      </p:sp>
    </p:spTree>
    <p:extLst>
      <p:ext uri="{BB962C8B-B14F-4D97-AF65-F5344CB8AC3E}">
        <p14:creationId xmlns:p14="http://schemas.microsoft.com/office/powerpoint/2010/main" val="29118670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3D89B-ECA9-784A-B29C-767F240BED23}"/>
              </a:ext>
            </a:extLst>
          </p:cNvPr>
          <p:cNvSpPr>
            <a:spLocks noGrp="1"/>
          </p:cNvSpPr>
          <p:nvPr>
            <p:ph type="title"/>
          </p:nvPr>
        </p:nvSpPr>
        <p:spPr/>
        <p:txBody>
          <a:bodyPr>
            <a:normAutofit fontScale="90000"/>
          </a:bodyPr>
          <a:lstStyle/>
          <a:p>
            <a:pPr algn="l"/>
            <a:r>
              <a:rPr lang="en-GB"/>
              <a:t>Gender equality…</a:t>
            </a:r>
            <a:br>
              <a:rPr lang="en-GB"/>
            </a:br>
            <a:r>
              <a:rPr lang="en-GB"/>
              <a:t>or lack of? </a:t>
            </a:r>
          </a:p>
        </p:txBody>
      </p:sp>
      <p:pic>
        <p:nvPicPr>
          <p:cNvPr id="5" name="Content Placeholder 4" descr="Graphical user interface, text, application&#10;&#10;Description automatically generated">
            <a:extLst>
              <a:ext uri="{FF2B5EF4-FFF2-40B4-BE49-F238E27FC236}">
                <a16:creationId xmlns:a16="http://schemas.microsoft.com/office/drawing/2014/main" id="{76484014-CF32-A945-93AF-55691425503C}"/>
              </a:ext>
            </a:extLst>
          </p:cNvPr>
          <p:cNvPicPr>
            <a:picLocks noGrp="1" noChangeAspect="1"/>
          </p:cNvPicPr>
          <p:nvPr>
            <p:ph idx="1"/>
          </p:nvPr>
        </p:nvPicPr>
        <p:blipFill rotWithShape="1">
          <a:blip r:embed="rId3"/>
          <a:srcRect l="16178" t="23811" r="33195" b="33618"/>
          <a:stretch/>
        </p:blipFill>
        <p:spPr>
          <a:xfrm>
            <a:off x="5011857" y="0"/>
            <a:ext cx="4132143" cy="2171700"/>
          </a:xfrm>
        </p:spPr>
      </p:pic>
      <p:pic>
        <p:nvPicPr>
          <p:cNvPr id="9" name="Picture 8" descr="Graphical user interface&#10;&#10;Description automatically generated">
            <a:extLst>
              <a:ext uri="{FF2B5EF4-FFF2-40B4-BE49-F238E27FC236}">
                <a16:creationId xmlns:a16="http://schemas.microsoft.com/office/drawing/2014/main" id="{6885C73B-72E4-8549-AA53-38A1F6E74F43}"/>
              </a:ext>
            </a:extLst>
          </p:cNvPr>
          <p:cNvPicPr>
            <a:picLocks noChangeAspect="1"/>
          </p:cNvPicPr>
          <p:nvPr/>
        </p:nvPicPr>
        <p:blipFill rotWithShape="1">
          <a:blip r:embed="rId4"/>
          <a:srcRect t="12572" r="36250" b="8857"/>
          <a:stretch/>
        </p:blipFill>
        <p:spPr>
          <a:xfrm>
            <a:off x="0" y="2498271"/>
            <a:ext cx="5829300" cy="4490358"/>
          </a:xfrm>
          <a:prstGeom prst="rect">
            <a:avLst/>
          </a:prstGeom>
        </p:spPr>
      </p:pic>
      <p:pic>
        <p:nvPicPr>
          <p:cNvPr id="7" name="Picture 6" descr="Graphical user interface, text, application&#10;&#10;Description automatically generated">
            <a:extLst>
              <a:ext uri="{FF2B5EF4-FFF2-40B4-BE49-F238E27FC236}">
                <a16:creationId xmlns:a16="http://schemas.microsoft.com/office/drawing/2014/main" id="{C80F0964-396B-7445-86C5-7173D07BC5A0}"/>
              </a:ext>
            </a:extLst>
          </p:cNvPr>
          <p:cNvPicPr>
            <a:picLocks noChangeAspect="1"/>
          </p:cNvPicPr>
          <p:nvPr/>
        </p:nvPicPr>
        <p:blipFill rotWithShape="1">
          <a:blip r:embed="rId5"/>
          <a:srcRect l="16964" t="31143" r="26429" b="30857"/>
          <a:stretch/>
        </p:blipFill>
        <p:spPr>
          <a:xfrm>
            <a:off x="4114800" y="3298371"/>
            <a:ext cx="5176157" cy="2171700"/>
          </a:xfrm>
          <a:prstGeom prst="rect">
            <a:avLst/>
          </a:prstGeom>
        </p:spPr>
      </p:pic>
    </p:spTree>
    <p:extLst>
      <p:ext uri="{BB962C8B-B14F-4D97-AF65-F5344CB8AC3E}">
        <p14:creationId xmlns:p14="http://schemas.microsoft.com/office/powerpoint/2010/main" val="896877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D8485-E597-1641-A481-6ABFBF6A1821}"/>
              </a:ext>
            </a:extLst>
          </p:cNvPr>
          <p:cNvSpPr>
            <a:spLocks noGrp="1"/>
          </p:cNvSpPr>
          <p:nvPr>
            <p:ph type="title"/>
          </p:nvPr>
        </p:nvSpPr>
        <p:spPr/>
        <p:txBody>
          <a:bodyPr>
            <a:normAutofit fontScale="90000"/>
          </a:bodyPr>
          <a:lstStyle/>
          <a:p>
            <a:r>
              <a:rPr lang="en-GB"/>
              <a:t>Some links out to a contemporary &amp; historical issue.</a:t>
            </a:r>
          </a:p>
        </p:txBody>
      </p:sp>
      <p:sp>
        <p:nvSpPr>
          <p:cNvPr id="3" name="Content Placeholder 2">
            <a:extLst>
              <a:ext uri="{FF2B5EF4-FFF2-40B4-BE49-F238E27FC236}">
                <a16:creationId xmlns:a16="http://schemas.microsoft.com/office/drawing/2014/main" id="{E399DFD9-D068-6043-BBEB-987A28B6B130}"/>
              </a:ext>
            </a:extLst>
          </p:cNvPr>
          <p:cNvSpPr>
            <a:spLocks noGrp="1"/>
          </p:cNvSpPr>
          <p:nvPr>
            <p:ph idx="1"/>
          </p:nvPr>
        </p:nvSpPr>
        <p:spPr/>
        <p:txBody>
          <a:bodyPr vert="horz" lIns="91440" tIns="45720" rIns="91440" bIns="45720" rtlCol="0" anchor="t">
            <a:normAutofit/>
          </a:bodyPr>
          <a:lstStyle/>
          <a:p>
            <a:endParaRPr lang="en-GB">
              <a:hlinkClick r:id="rId2"/>
            </a:endParaRPr>
          </a:p>
          <a:p>
            <a:r>
              <a:rPr lang="en-GB">
                <a:hlinkClick r:id="rId3"/>
              </a:rPr>
              <a:t>Positive Example </a:t>
            </a:r>
            <a:r>
              <a:rPr lang="en-GB"/>
              <a:t> (not necessarily arts)</a:t>
            </a:r>
            <a:endParaRPr lang="en-GB">
              <a:ea typeface="Calibri"/>
              <a:cs typeface="Calibri"/>
            </a:endParaRPr>
          </a:p>
          <a:p>
            <a:r>
              <a:rPr lang="en-GB">
                <a:hlinkClick r:id="rId4"/>
              </a:rPr>
              <a:t>BBC Article </a:t>
            </a:r>
            <a:r>
              <a:rPr lang="en-GB"/>
              <a:t>– post Brits</a:t>
            </a:r>
          </a:p>
          <a:p>
            <a:r>
              <a:rPr lang="en-GB">
                <a:hlinkClick r:id="rId5"/>
              </a:rPr>
              <a:t>Oscars</a:t>
            </a:r>
            <a:r>
              <a:rPr lang="en-GB"/>
              <a:t> issues</a:t>
            </a:r>
          </a:p>
          <a:p>
            <a:r>
              <a:rPr lang="en-GB">
                <a:hlinkClick r:id="rId6"/>
              </a:rPr>
              <a:t>Social Media </a:t>
            </a:r>
            <a:r>
              <a:rPr lang="en-GB"/>
              <a:t>– Awards - </a:t>
            </a:r>
            <a:r>
              <a:rPr lang="en-GB">
                <a:hlinkClick r:id="rId7"/>
              </a:rPr>
              <a:t>Winners</a:t>
            </a:r>
            <a:endParaRPr lang="en-GB">
              <a:ea typeface="Calibri"/>
              <a:cs typeface="Calibri"/>
            </a:endParaRPr>
          </a:p>
          <a:p>
            <a:r>
              <a:rPr lang="en-GB">
                <a:hlinkClick r:id="rId8"/>
              </a:rPr>
              <a:t>Halloween</a:t>
            </a:r>
            <a:r>
              <a:rPr lang="en-GB"/>
              <a:t> excellent example </a:t>
            </a:r>
            <a:endParaRPr lang="en-GB">
              <a:ea typeface="Calibri"/>
              <a:cs typeface="Calibri"/>
            </a:endParaRPr>
          </a:p>
          <a:p>
            <a:r>
              <a:rPr lang="en-GB">
                <a:hlinkClick r:id="rId9"/>
              </a:rPr>
              <a:t>Coleg Cymraeg </a:t>
            </a:r>
            <a:r>
              <a:rPr lang="en-GB"/>
              <a:t>– positive example</a:t>
            </a:r>
          </a:p>
        </p:txBody>
      </p:sp>
    </p:spTree>
    <p:extLst>
      <p:ext uri="{BB962C8B-B14F-4D97-AF65-F5344CB8AC3E}">
        <p14:creationId xmlns:p14="http://schemas.microsoft.com/office/powerpoint/2010/main" val="1381745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60188-2FE8-818E-FBFF-2FE7812D1B70}"/>
              </a:ext>
            </a:extLst>
          </p:cNvPr>
          <p:cNvSpPr>
            <a:spLocks noGrp="1"/>
          </p:cNvSpPr>
          <p:nvPr>
            <p:ph type="title"/>
          </p:nvPr>
        </p:nvSpPr>
        <p:spPr/>
        <p:txBody>
          <a:bodyPr/>
          <a:lstStyle/>
          <a:p>
            <a:r>
              <a:rPr lang="en-US">
                <a:ea typeface="Calibri"/>
                <a:cs typeface="Calibri"/>
              </a:rPr>
              <a:t>Communication </a:t>
            </a:r>
            <a:endParaRPr lang="en-US"/>
          </a:p>
        </p:txBody>
      </p:sp>
      <p:sp>
        <p:nvSpPr>
          <p:cNvPr id="3" name="Content Placeholder 2">
            <a:extLst>
              <a:ext uri="{FF2B5EF4-FFF2-40B4-BE49-F238E27FC236}">
                <a16:creationId xmlns:a16="http://schemas.microsoft.com/office/drawing/2014/main" id="{7B339532-161E-BC6B-7ED5-A1B81750A21B}"/>
              </a:ext>
            </a:extLst>
          </p:cNvPr>
          <p:cNvSpPr>
            <a:spLocks noGrp="1"/>
          </p:cNvSpPr>
          <p:nvPr>
            <p:ph idx="1"/>
          </p:nvPr>
        </p:nvSpPr>
        <p:spPr/>
        <p:txBody>
          <a:bodyPr vert="horz" lIns="91440" tIns="45720" rIns="91440" bIns="45720" rtlCol="0" anchor="t">
            <a:normAutofit/>
          </a:bodyPr>
          <a:lstStyle/>
          <a:p>
            <a:endParaRPr lang="en-US"/>
          </a:p>
          <a:p>
            <a:r>
              <a:rPr lang="en-US">
                <a:ea typeface="Calibri"/>
                <a:cs typeface="Calibri"/>
              </a:rPr>
              <a:t>Our interconnected, interlinked, interpersonal, international, intercultural world is confusing.</a:t>
            </a:r>
          </a:p>
          <a:p>
            <a:endParaRPr lang="en-US">
              <a:ea typeface="Calibri"/>
              <a:cs typeface="Calibri"/>
            </a:endParaRPr>
          </a:p>
          <a:p>
            <a:r>
              <a:rPr lang="en-US">
                <a:ea typeface="Calibri"/>
                <a:cs typeface="Calibri"/>
              </a:rPr>
              <a:t>Who is right? Who is wrong? What is right? What is wrong? How do we know? What if we get it wrong?</a:t>
            </a:r>
          </a:p>
        </p:txBody>
      </p:sp>
    </p:spTree>
    <p:extLst>
      <p:ext uri="{BB962C8B-B14F-4D97-AF65-F5344CB8AC3E}">
        <p14:creationId xmlns:p14="http://schemas.microsoft.com/office/powerpoint/2010/main" val="39534579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1CE76-F475-03D8-38F1-4F78683026D2}"/>
              </a:ext>
            </a:extLst>
          </p:cNvPr>
          <p:cNvSpPr>
            <a:spLocks noGrp="1"/>
          </p:cNvSpPr>
          <p:nvPr>
            <p:ph type="title"/>
          </p:nvPr>
        </p:nvSpPr>
        <p:spPr/>
        <p:txBody>
          <a:bodyPr/>
          <a:lstStyle/>
          <a:p>
            <a:endParaRPr lang="en-US"/>
          </a:p>
        </p:txBody>
      </p:sp>
      <p:pic>
        <p:nvPicPr>
          <p:cNvPr id="4" name="Content Placeholder 3" descr="A screenshot of a computer&#10;&#10;Description automatically generated">
            <a:extLst>
              <a:ext uri="{FF2B5EF4-FFF2-40B4-BE49-F238E27FC236}">
                <a16:creationId xmlns:a16="http://schemas.microsoft.com/office/drawing/2014/main" id="{C6A27D0D-2122-751E-5737-018E80758D5D}"/>
              </a:ext>
            </a:extLst>
          </p:cNvPr>
          <p:cNvPicPr>
            <a:picLocks noGrp="1" noChangeAspect="1"/>
          </p:cNvPicPr>
          <p:nvPr>
            <p:ph idx="1"/>
          </p:nvPr>
        </p:nvPicPr>
        <p:blipFill rotWithShape="1">
          <a:blip r:embed="rId3"/>
          <a:srcRect l="37260" t="35923" r="37741" b="12381"/>
          <a:stretch/>
        </p:blipFill>
        <p:spPr>
          <a:xfrm>
            <a:off x="2000370" y="3524"/>
            <a:ext cx="5148911" cy="7141911"/>
          </a:xfrm>
        </p:spPr>
      </p:pic>
    </p:spTree>
    <p:extLst>
      <p:ext uri="{BB962C8B-B14F-4D97-AF65-F5344CB8AC3E}">
        <p14:creationId xmlns:p14="http://schemas.microsoft.com/office/powerpoint/2010/main" val="39302399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5E1D3-EE1F-8D4B-8558-19CF523F5A55}"/>
              </a:ext>
            </a:extLst>
          </p:cNvPr>
          <p:cNvSpPr>
            <a:spLocks noGrp="1"/>
          </p:cNvSpPr>
          <p:nvPr>
            <p:ph type="title"/>
          </p:nvPr>
        </p:nvSpPr>
        <p:spPr/>
        <p:txBody>
          <a:bodyPr/>
          <a:lstStyle/>
          <a:p>
            <a:r>
              <a:rPr lang="en-GB"/>
              <a:t>Neil Postman</a:t>
            </a:r>
          </a:p>
        </p:txBody>
      </p:sp>
      <p:sp>
        <p:nvSpPr>
          <p:cNvPr id="3" name="Content Placeholder 2">
            <a:extLst>
              <a:ext uri="{FF2B5EF4-FFF2-40B4-BE49-F238E27FC236}">
                <a16:creationId xmlns:a16="http://schemas.microsoft.com/office/drawing/2014/main" id="{E4B949A9-79FF-C04F-ACDB-E64958D5EF90}"/>
              </a:ext>
            </a:extLst>
          </p:cNvPr>
          <p:cNvSpPr>
            <a:spLocks noGrp="1"/>
          </p:cNvSpPr>
          <p:nvPr>
            <p:ph idx="1"/>
          </p:nvPr>
        </p:nvSpPr>
        <p:spPr/>
        <p:txBody>
          <a:bodyPr vert="horz" lIns="91440" tIns="45720" rIns="91440" bIns="45720" rtlCol="0" anchor="t">
            <a:normAutofit/>
          </a:bodyPr>
          <a:lstStyle/>
          <a:p>
            <a:r>
              <a:rPr lang="en-GB"/>
              <a:t>‘When Galileo remarked that the language of nature is written in mathematics, he meant it only as a metaphor. Nature itself does not speak. Neither do our minds or our bodies or, more to the point of this book, our bodies politic. (Postman, 1985: p15)</a:t>
            </a:r>
            <a:endParaRPr lang="en-US"/>
          </a:p>
        </p:txBody>
      </p:sp>
    </p:spTree>
    <p:extLst>
      <p:ext uri="{BB962C8B-B14F-4D97-AF65-F5344CB8AC3E}">
        <p14:creationId xmlns:p14="http://schemas.microsoft.com/office/powerpoint/2010/main" val="41042052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5E1D3-EE1F-8D4B-8558-19CF523F5A55}"/>
              </a:ext>
            </a:extLst>
          </p:cNvPr>
          <p:cNvSpPr>
            <a:spLocks noGrp="1"/>
          </p:cNvSpPr>
          <p:nvPr>
            <p:ph type="title"/>
          </p:nvPr>
        </p:nvSpPr>
        <p:spPr/>
        <p:txBody>
          <a:bodyPr/>
          <a:lstStyle/>
          <a:p>
            <a:r>
              <a:rPr lang="en-GB"/>
              <a:t>Neil Postman</a:t>
            </a:r>
          </a:p>
        </p:txBody>
      </p:sp>
      <p:sp>
        <p:nvSpPr>
          <p:cNvPr id="3" name="Content Placeholder 2">
            <a:extLst>
              <a:ext uri="{FF2B5EF4-FFF2-40B4-BE49-F238E27FC236}">
                <a16:creationId xmlns:a16="http://schemas.microsoft.com/office/drawing/2014/main" id="{E4B949A9-79FF-C04F-ACDB-E64958D5EF90}"/>
              </a:ext>
            </a:extLst>
          </p:cNvPr>
          <p:cNvSpPr>
            <a:spLocks noGrp="1"/>
          </p:cNvSpPr>
          <p:nvPr>
            <p:ph idx="1"/>
          </p:nvPr>
        </p:nvSpPr>
        <p:spPr/>
        <p:txBody>
          <a:bodyPr vert="horz" lIns="91440" tIns="45720" rIns="91440" bIns="45720" rtlCol="0" anchor="t">
            <a:normAutofit fontScale="92500" lnSpcReduction="10000"/>
          </a:bodyPr>
          <a:lstStyle/>
          <a:p>
            <a:endParaRPr lang="en-GB">
              <a:ea typeface="Calibri"/>
              <a:cs typeface="Calibri"/>
            </a:endParaRPr>
          </a:p>
          <a:p>
            <a:r>
              <a:rPr lang="en-GB"/>
              <a:t>Our conversations about nature and about ourselves are conducted in whatever “languages” we find it possible and convenient to employ. We do not see nature or intelligence or human motivation or ideology as “it” is but only as our languages are. And our languages are our media. Our media are our metaphors. Our metaphors create the content of our culture.’  (Postman, 1985: p15)</a:t>
            </a:r>
          </a:p>
        </p:txBody>
      </p:sp>
    </p:spTree>
    <p:extLst>
      <p:ext uri="{BB962C8B-B14F-4D97-AF65-F5344CB8AC3E}">
        <p14:creationId xmlns:p14="http://schemas.microsoft.com/office/powerpoint/2010/main" val="29989738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C3492-AD77-5843-AA0F-D1D6A90F4E89}"/>
              </a:ext>
            </a:extLst>
          </p:cNvPr>
          <p:cNvSpPr>
            <a:spLocks noGrp="1"/>
          </p:cNvSpPr>
          <p:nvPr>
            <p:ph type="title"/>
          </p:nvPr>
        </p:nvSpPr>
        <p:spPr/>
        <p:txBody>
          <a:bodyPr/>
          <a:lstStyle/>
          <a:p>
            <a:r>
              <a:rPr lang="en-GB"/>
              <a:t>Neil Postman</a:t>
            </a:r>
          </a:p>
        </p:txBody>
      </p:sp>
      <p:sp>
        <p:nvSpPr>
          <p:cNvPr id="3" name="Content Placeholder 2">
            <a:extLst>
              <a:ext uri="{FF2B5EF4-FFF2-40B4-BE49-F238E27FC236}">
                <a16:creationId xmlns:a16="http://schemas.microsoft.com/office/drawing/2014/main" id="{F12CBD25-BD9A-1648-AA81-3E9B69B4CA66}"/>
              </a:ext>
            </a:extLst>
          </p:cNvPr>
          <p:cNvSpPr>
            <a:spLocks noGrp="1"/>
          </p:cNvSpPr>
          <p:nvPr>
            <p:ph idx="1"/>
          </p:nvPr>
        </p:nvSpPr>
        <p:spPr/>
        <p:txBody>
          <a:bodyPr/>
          <a:lstStyle/>
          <a:p>
            <a:r>
              <a:rPr lang="en-GB"/>
              <a:t>‘For although culture is a creation of speech, it is recreated anew by every medium of communication – from painting to hieroglyphs to the alphabet to television. Each medium, like language itself, makes possible a unique mode of discourse by providing a new orientation for thought, for expression, for sensibility.’ (Postman, 1985: p10)</a:t>
            </a:r>
          </a:p>
        </p:txBody>
      </p:sp>
    </p:spTree>
    <p:extLst>
      <p:ext uri="{BB962C8B-B14F-4D97-AF65-F5344CB8AC3E}">
        <p14:creationId xmlns:p14="http://schemas.microsoft.com/office/powerpoint/2010/main" val="26319288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F7E0D-EA21-9949-8CBF-6978A13A088F}"/>
              </a:ext>
            </a:extLst>
          </p:cNvPr>
          <p:cNvSpPr>
            <a:spLocks noGrp="1"/>
          </p:cNvSpPr>
          <p:nvPr>
            <p:ph type="title"/>
          </p:nvPr>
        </p:nvSpPr>
        <p:spPr/>
        <p:txBody>
          <a:bodyPr/>
          <a:lstStyle/>
          <a:p>
            <a:r>
              <a:rPr lang="en-GB"/>
              <a:t>Neil Postman</a:t>
            </a:r>
          </a:p>
        </p:txBody>
      </p:sp>
      <p:sp>
        <p:nvSpPr>
          <p:cNvPr id="3" name="Content Placeholder 2">
            <a:extLst>
              <a:ext uri="{FF2B5EF4-FFF2-40B4-BE49-F238E27FC236}">
                <a16:creationId xmlns:a16="http://schemas.microsoft.com/office/drawing/2014/main" id="{C84ACC3E-6DE6-A742-A346-36D98D5848B1}"/>
              </a:ext>
            </a:extLst>
          </p:cNvPr>
          <p:cNvSpPr>
            <a:spLocks noGrp="1"/>
          </p:cNvSpPr>
          <p:nvPr>
            <p:ph idx="1"/>
          </p:nvPr>
        </p:nvSpPr>
        <p:spPr/>
        <p:txBody>
          <a:bodyPr/>
          <a:lstStyle/>
          <a:p>
            <a:r>
              <a:rPr lang="en-GB"/>
              <a:t>‘…I believe, a wise and particularly relevant supposition that the media of communication available to a culture are a dominant influence on the formation of the culture’s intellectual and social preoccupations.’ </a:t>
            </a:r>
          </a:p>
          <a:p>
            <a:r>
              <a:rPr lang="en-GB"/>
              <a:t>(Postman, 1985: p9)</a:t>
            </a:r>
          </a:p>
        </p:txBody>
      </p:sp>
    </p:spTree>
    <p:extLst>
      <p:ext uri="{BB962C8B-B14F-4D97-AF65-F5344CB8AC3E}">
        <p14:creationId xmlns:p14="http://schemas.microsoft.com/office/powerpoint/2010/main" val="37290203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64857-89F8-29BD-31F2-6E8FF82ACE7C}"/>
              </a:ext>
            </a:extLst>
          </p:cNvPr>
          <p:cNvSpPr>
            <a:spLocks noGrp="1"/>
          </p:cNvSpPr>
          <p:nvPr>
            <p:ph type="title"/>
          </p:nvPr>
        </p:nvSpPr>
        <p:spPr/>
        <p:txBody>
          <a:bodyPr/>
          <a:lstStyle/>
          <a:p>
            <a:endParaRPr lang="en-US"/>
          </a:p>
        </p:txBody>
      </p:sp>
      <p:pic>
        <p:nvPicPr>
          <p:cNvPr id="4" name="Content Placeholder 3" descr="A screenshot of a computer&#10;&#10;Description automatically generated">
            <a:extLst>
              <a:ext uri="{FF2B5EF4-FFF2-40B4-BE49-F238E27FC236}">
                <a16:creationId xmlns:a16="http://schemas.microsoft.com/office/drawing/2014/main" id="{2AB9F31B-3CF9-6137-AD4D-633E8B7A04DA}"/>
              </a:ext>
            </a:extLst>
          </p:cNvPr>
          <p:cNvPicPr>
            <a:picLocks noGrp="1" noChangeAspect="1"/>
          </p:cNvPicPr>
          <p:nvPr>
            <p:ph idx="1"/>
          </p:nvPr>
        </p:nvPicPr>
        <p:blipFill rotWithShape="1">
          <a:blip r:embed="rId3"/>
          <a:srcRect l="29524" t="28095" r="12381" b="31905"/>
          <a:stretch/>
        </p:blipFill>
        <p:spPr>
          <a:xfrm>
            <a:off x="145143" y="1715068"/>
            <a:ext cx="8853717" cy="4071260"/>
          </a:xfrm>
        </p:spPr>
      </p:pic>
    </p:spTree>
    <p:extLst>
      <p:ext uri="{BB962C8B-B14F-4D97-AF65-F5344CB8AC3E}">
        <p14:creationId xmlns:p14="http://schemas.microsoft.com/office/powerpoint/2010/main" val="10219184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356D8-C633-E447-95A4-1B1EE3BE53C4}"/>
              </a:ext>
            </a:extLst>
          </p:cNvPr>
          <p:cNvSpPr>
            <a:spLocks noGrp="1"/>
          </p:cNvSpPr>
          <p:nvPr>
            <p:ph type="title"/>
          </p:nvPr>
        </p:nvSpPr>
        <p:spPr/>
        <p:txBody>
          <a:bodyPr/>
          <a:lstStyle/>
          <a:p>
            <a:r>
              <a:rPr lang="en-GB"/>
              <a:t>Neil Postman</a:t>
            </a:r>
          </a:p>
        </p:txBody>
      </p:sp>
      <p:sp>
        <p:nvSpPr>
          <p:cNvPr id="3" name="Content Placeholder 2">
            <a:extLst>
              <a:ext uri="{FF2B5EF4-FFF2-40B4-BE49-F238E27FC236}">
                <a16:creationId xmlns:a16="http://schemas.microsoft.com/office/drawing/2014/main" id="{5B538169-6EEF-0A49-A371-1237AD9A2508}"/>
              </a:ext>
            </a:extLst>
          </p:cNvPr>
          <p:cNvSpPr>
            <a:spLocks noGrp="1"/>
          </p:cNvSpPr>
          <p:nvPr>
            <p:ph idx="1"/>
          </p:nvPr>
        </p:nvSpPr>
        <p:spPr/>
        <p:txBody>
          <a:bodyPr/>
          <a:lstStyle/>
          <a:p>
            <a:r>
              <a:rPr lang="en-GB"/>
              <a:t>In 1985 when Postman wrote his text ‘Amusing Ourselves to Death’ he was considering television and film.</a:t>
            </a:r>
          </a:p>
          <a:p>
            <a:r>
              <a:rPr lang="en-GB"/>
              <a:t>His words echoed the aphorisms of Marshall McLuhan and seem to appropriately describe a position on our use of media today.</a:t>
            </a:r>
          </a:p>
          <a:p>
            <a:endParaRPr lang="en-GB"/>
          </a:p>
          <a:p>
            <a:r>
              <a:rPr lang="en-GB">
                <a:hlinkClick r:id="rId3"/>
              </a:rPr>
              <a:t>https://youtu.be/Ko6J9v1C9zE  </a:t>
            </a:r>
            <a:endParaRPr lang="en-GB"/>
          </a:p>
        </p:txBody>
      </p:sp>
    </p:spTree>
    <p:extLst>
      <p:ext uri="{BB962C8B-B14F-4D97-AF65-F5344CB8AC3E}">
        <p14:creationId xmlns:p14="http://schemas.microsoft.com/office/powerpoint/2010/main" val="19185826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FAB8F-E92A-324B-90EC-81E3F44B8543}"/>
              </a:ext>
            </a:extLst>
          </p:cNvPr>
          <p:cNvSpPr>
            <a:spLocks noGrp="1"/>
          </p:cNvSpPr>
          <p:nvPr>
            <p:ph type="title"/>
          </p:nvPr>
        </p:nvSpPr>
        <p:spPr/>
        <p:txBody>
          <a:bodyPr/>
          <a:lstStyle/>
          <a:p>
            <a:r>
              <a:rPr lang="en-GB"/>
              <a:t>The medium is the message…</a:t>
            </a:r>
          </a:p>
        </p:txBody>
      </p:sp>
      <p:sp>
        <p:nvSpPr>
          <p:cNvPr id="3" name="Content Placeholder 2">
            <a:extLst>
              <a:ext uri="{FF2B5EF4-FFF2-40B4-BE49-F238E27FC236}">
                <a16:creationId xmlns:a16="http://schemas.microsoft.com/office/drawing/2014/main" id="{DD75DCA2-324B-784A-AD93-3DFF03A5C33B}"/>
              </a:ext>
            </a:extLst>
          </p:cNvPr>
          <p:cNvSpPr>
            <a:spLocks noGrp="1"/>
          </p:cNvSpPr>
          <p:nvPr>
            <p:ph idx="1"/>
          </p:nvPr>
        </p:nvSpPr>
        <p:spPr/>
        <p:txBody>
          <a:bodyPr/>
          <a:lstStyle/>
          <a:p>
            <a:r>
              <a:rPr lang="en-GB"/>
              <a:t>A more thorough consideration of Marshall McLuhan’s theory:</a:t>
            </a:r>
          </a:p>
          <a:p>
            <a:endParaRPr lang="en-GB"/>
          </a:p>
          <a:p>
            <a:r>
              <a:rPr lang="en-GB">
                <a:hlinkClick r:id="rId2"/>
              </a:rPr>
              <a:t>https://</a:t>
            </a:r>
            <a:r>
              <a:rPr lang="en-GB" err="1">
                <a:hlinkClick r:id="rId2"/>
              </a:rPr>
              <a:t>www.youtube.com</a:t>
            </a:r>
            <a:r>
              <a:rPr lang="en-GB">
                <a:hlinkClick r:id="rId2"/>
              </a:rPr>
              <a:t>/</a:t>
            </a:r>
            <a:r>
              <a:rPr lang="en-GB" err="1">
                <a:hlinkClick r:id="rId2"/>
              </a:rPr>
              <a:t>watch?v</a:t>
            </a:r>
            <a:r>
              <a:rPr lang="en-GB">
                <a:hlinkClick r:id="rId2"/>
              </a:rPr>
              <a:t>=OseOb_wBsi4</a:t>
            </a:r>
            <a:endParaRPr lang="en-GB"/>
          </a:p>
        </p:txBody>
      </p:sp>
    </p:spTree>
    <p:extLst>
      <p:ext uri="{BB962C8B-B14F-4D97-AF65-F5344CB8AC3E}">
        <p14:creationId xmlns:p14="http://schemas.microsoft.com/office/powerpoint/2010/main" val="8720793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660F2-07BA-334D-BFB7-B1CFCA3E64EE}"/>
              </a:ext>
            </a:extLst>
          </p:cNvPr>
          <p:cNvSpPr>
            <a:spLocks noGrp="1"/>
          </p:cNvSpPr>
          <p:nvPr>
            <p:ph type="title"/>
          </p:nvPr>
        </p:nvSpPr>
        <p:spPr/>
        <p:txBody>
          <a:bodyPr/>
          <a:lstStyle/>
          <a:p>
            <a:r>
              <a:rPr lang="en-GB"/>
              <a:t>Key point</a:t>
            </a:r>
          </a:p>
        </p:txBody>
      </p:sp>
      <p:sp>
        <p:nvSpPr>
          <p:cNvPr id="3" name="Content Placeholder 2">
            <a:extLst>
              <a:ext uri="{FF2B5EF4-FFF2-40B4-BE49-F238E27FC236}">
                <a16:creationId xmlns:a16="http://schemas.microsoft.com/office/drawing/2014/main" id="{1C1DE873-1FFA-6B48-80CD-4334CDB16EE4}"/>
              </a:ext>
            </a:extLst>
          </p:cNvPr>
          <p:cNvSpPr>
            <a:spLocks noGrp="1"/>
          </p:cNvSpPr>
          <p:nvPr>
            <p:ph idx="1"/>
          </p:nvPr>
        </p:nvSpPr>
        <p:spPr/>
        <p:txBody>
          <a:bodyPr>
            <a:normAutofit lnSpcReduction="10000"/>
          </a:bodyPr>
          <a:lstStyle/>
          <a:p>
            <a:r>
              <a:rPr lang="en-GB"/>
              <a:t>Our use of our tools of communication can be more relevant than the content of the ‘message’.</a:t>
            </a:r>
          </a:p>
          <a:p>
            <a:endParaRPr lang="en-GB"/>
          </a:p>
          <a:p>
            <a:r>
              <a:rPr lang="en-GB"/>
              <a:t>The ability to watch and create theatre ‘freely’ says something / more about our society than the staged work.</a:t>
            </a:r>
          </a:p>
          <a:p>
            <a:r>
              <a:rPr lang="en-GB"/>
              <a:t>Do you agree? If so – why? If not, what are your reasons?</a:t>
            </a:r>
          </a:p>
        </p:txBody>
      </p:sp>
    </p:spTree>
    <p:extLst>
      <p:ext uri="{BB962C8B-B14F-4D97-AF65-F5344CB8AC3E}">
        <p14:creationId xmlns:p14="http://schemas.microsoft.com/office/powerpoint/2010/main" val="34314037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CABD3-1EDC-854D-A140-B505E3914A6F}"/>
              </a:ext>
            </a:extLst>
          </p:cNvPr>
          <p:cNvSpPr>
            <a:spLocks noGrp="1"/>
          </p:cNvSpPr>
          <p:nvPr>
            <p:ph type="title"/>
          </p:nvPr>
        </p:nvSpPr>
        <p:spPr/>
        <p:txBody>
          <a:bodyPr>
            <a:normAutofit fontScale="90000"/>
          </a:bodyPr>
          <a:lstStyle/>
          <a:p>
            <a:r>
              <a:rPr lang="en-GB"/>
              <a:t>How do we answer these questions?</a:t>
            </a:r>
          </a:p>
        </p:txBody>
      </p:sp>
      <p:sp>
        <p:nvSpPr>
          <p:cNvPr id="3" name="Content Placeholder 2">
            <a:extLst>
              <a:ext uri="{FF2B5EF4-FFF2-40B4-BE49-F238E27FC236}">
                <a16:creationId xmlns:a16="http://schemas.microsoft.com/office/drawing/2014/main" id="{925F130D-510B-5E49-BD72-A5A60F6022CC}"/>
              </a:ext>
            </a:extLst>
          </p:cNvPr>
          <p:cNvSpPr>
            <a:spLocks noGrp="1"/>
          </p:cNvSpPr>
          <p:nvPr>
            <p:ph idx="1"/>
          </p:nvPr>
        </p:nvSpPr>
        <p:spPr/>
        <p:txBody>
          <a:bodyPr vert="horz" lIns="91440" tIns="45720" rIns="91440" bIns="45720" rtlCol="0" anchor="t">
            <a:normAutofit/>
          </a:bodyPr>
          <a:lstStyle/>
          <a:p>
            <a:r>
              <a:rPr lang="en-GB"/>
              <a:t>Has anyone created AI art…?</a:t>
            </a:r>
          </a:p>
          <a:p>
            <a:endParaRPr lang="en-GB"/>
          </a:p>
          <a:p>
            <a:r>
              <a:rPr lang="en-GB"/>
              <a:t>Where should art be shown?</a:t>
            </a:r>
          </a:p>
          <a:p>
            <a:endParaRPr lang="en-GB"/>
          </a:p>
          <a:p>
            <a:r>
              <a:rPr lang="en-GB"/>
              <a:t>What is art? </a:t>
            </a:r>
          </a:p>
          <a:p>
            <a:endParaRPr lang="en-GB"/>
          </a:p>
          <a:p>
            <a:r>
              <a:rPr lang="en-GB"/>
              <a:t>What are the conventions surrounding ‘art’?</a:t>
            </a:r>
          </a:p>
        </p:txBody>
      </p:sp>
    </p:spTree>
    <p:extLst>
      <p:ext uri="{BB962C8B-B14F-4D97-AF65-F5344CB8AC3E}">
        <p14:creationId xmlns:p14="http://schemas.microsoft.com/office/powerpoint/2010/main" val="13156976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CC032-F8A6-50EC-5E9D-08E156B19AAF}"/>
              </a:ext>
            </a:extLst>
          </p:cNvPr>
          <p:cNvSpPr>
            <a:spLocks noGrp="1"/>
          </p:cNvSpPr>
          <p:nvPr>
            <p:ph type="title"/>
          </p:nvPr>
        </p:nvSpPr>
        <p:spPr/>
        <p:txBody>
          <a:bodyPr/>
          <a:lstStyle/>
          <a:p>
            <a:r>
              <a:rPr lang="en-US">
                <a:ea typeface="Calibri"/>
                <a:cs typeface="Calibri"/>
              </a:rPr>
              <a:t>Canva AI: University Lecture</a:t>
            </a:r>
            <a:endParaRPr lang="en-US"/>
          </a:p>
        </p:txBody>
      </p:sp>
      <p:pic>
        <p:nvPicPr>
          <p:cNvPr id="4" name="Content Placeholder 3" descr="A collage of a person giving a presentation&#10;&#10;Description automatically generated">
            <a:extLst>
              <a:ext uri="{FF2B5EF4-FFF2-40B4-BE49-F238E27FC236}">
                <a16:creationId xmlns:a16="http://schemas.microsoft.com/office/drawing/2014/main" id="{AD4A395B-6C7B-654F-AA6E-D5A07EAFD4A7}"/>
              </a:ext>
            </a:extLst>
          </p:cNvPr>
          <p:cNvPicPr>
            <a:picLocks noGrp="1" noChangeAspect="1"/>
          </p:cNvPicPr>
          <p:nvPr>
            <p:ph idx="1"/>
          </p:nvPr>
        </p:nvPicPr>
        <p:blipFill>
          <a:blip r:embed="rId3"/>
          <a:stretch>
            <a:fillRect/>
          </a:stretch>
        </p:blipFill>
        <p:spPr>
          <a:xfrm>
            <a:off x="522514" y="1344954"/>
            <a:ext cx="8098970" cy="5399313"/>
          </a:xfrm>
        </p:spPr>
      </p:pic>
    </p:spTree>
    <p:extLst>
      <p:ext uri="{BB962C8B-B14F-4D97-AF65-F5344CB8AC3E}">
        <p14:creationId xmlns:p14="http://schemas.microsoft.com/office/powerpoint/2010/main" val="27290343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CABD3-1EDC-854D-A140-B505E3914A6F}"/>
              </a:ext>
            </a:extLst>
          </p:cNvPr>
          <p:cNvSpPr>
            <a:spLocks noGrp="1"/>
          </p:cNvSpPr>
          <p:nvPr>
            <p:ph type="title"/>
          </p:nvPr>
        </p:nvSpPr>
        <p:spPr/>
        <p:txBody>
          <a:bodyPr/>
          <a:lstStyle/>
          <a:p>
            <a:r>
              <a:rPr lang="en-GB"/>
              <a:t>How do we exist in this question?</a:t>
            </a:r>
          </a:p>
        </p:txBody>
      </p:sp>
      <p:sp>
        <p:nvSpPr>
          <p:cNvPr id="3" name="Content Placeholder 2">
            <a:extLst>
              <a:ext uri="{FF2B5EF4-FFF2-40B4-BE49-F238E27FC236}">
                <a16:creationId xmlns:a16="http://schemas.microsoft.com/office/drawing/2014/main" id="{925F130D-510B-5E49-BD72-A5A60F6022CC}"/>
              </a:ext>
            </a:extLst>
          </p:cNvPr>
          <p:cNvSpPr>
            <a:spLocks noGrp="1"/>
          </p:cNvSpPr>
          <p:nvPr>
            <p:ph idx="1"/>
          </p:nvPr>
        </p:nvSpPr>
        <p:spPr/>
        <p:txBody>
          <a:bodyPr vert="horz" lIns="91440" tIns="45720" rIns="91440" bIns="45720" rtlCol="0" anchor="t">
            <a:normAutofit/>
          </a:bodyPr>
          <a:lstStyle/>
          <a:p>
            <a:r>
              <a:rPr lang="en-GB"/>
              <a:t>Has anyone created AI art…?</a:t>
            </a:r>
          </a:p>
          <a:p>
            <a:endParaRPr lang="en-GB"/>
          </a:p>
          <a:p>
            <a:r>
              <a:rPr lang="en-GB"/>
              <a:t>Where should art be shown?</a:t>
            </a:r>
          </a:p>
          <a:p>
            <a:endParaRPr lang="en-GB"/>
          </a:p>
          <a:p>
            <a:r>
              <a:rPr lang="en-GB"/>
              <a:t>What is art? </a:t>
            </a:r>
          </a:p>
          <a:p>
            <a:endParaRPr lang="en-GB"/>
          </a:p>
          <a:p>
            <a:r>
              <a:rPr lang="en-GB"/>
              <a:t>What are the conventions surrounding ‘art’?</a:t>
            </a:r>
          </a:p>
        </p:txBody>
      </p:sp>
    </p:spTree>
    <p:extLst>
      <p:ext uri="{BB962C8B-B14F-4D97-AF65-F5344CB8AC3E}">
        <p14:creationId xmlns:p14="http://schemas.microsoft.com/office/powerpoint/2010/main" val="13619960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48DC3-0476-EAF5-10CD-21CB9E3FA196}"/>
              </a:ext>
            </a:extLst>
          </p:cNvPr>
          <p:cNvSpPr>
            <a:spLocks noGrp="1"/>
          </p:cNvSpPr>
          <p:nvPr>
            <p:ph type="title"/>
          </p:nvPr>
        </p:nvSpPr>
        <p:spPr/>
        <p:txBody>
          <a:bodyPr/>
          <a:lstStyle/>
          <a:p>
            <a:r>
              <a:rPr lang="en-US">
                <a:ea typeface="Calibri"/>
                <a:cs typeface="Calibri"/>
              </a:rPr>
              <a:t>Let's go make some art...</a:t>
            </a:r>
            <a:endParaRPr lang="en-US"/>
          </a:p>
        </p:txBody>
      </p:sp>
      <p:sp>
        <p:nvSpPr>
          <p:cNvPr id="3" name="Content Placeholder 2">
            <a:extLst>
              <a:ext uri="{FF2B5EF4-FFF2-40B4-BE49-F238E27FC236}">
                <a16:creationId xmlns:a16="http://schemas.microsoft.com/office/drawing/2014/main" id="{635A1333-293E-D1C3-DE1C-341227959798}"/>
              </a:ext>
            </a:extLst>
          </p:cNvPr>
          <p:cNvSpPr>
            <a:spLocks noGrp="1"/>
          </p:cNvSpPr>
          <p:nvPr>
            <p:ph idx="1"/>
          </p:nvPr>
        </p:nvSpPr>
        <p:spPr/>
        <p:txBody>
          <a:bodyPr vert="horz" lIns="91440" tIns="45720" rIns="91440" bIns="45720" rtlCol="0" anchor="t">
            <a:normAutofit lnSpcReduction="10000"/>
          </a:bodyPr>
          <a:lstStyle/>
          <a:p>
            <a:r>
              <a:rPr lang="en-US">
                <a:ea typeface="Calibri"/>
                <a:cs typeface="Calibri"/>
              </a:rPr>
              <a:t>Go to Canva</a:t>
            </a:r>
          </a:p>
          <a:p>
            <a:r>
              <a:rPr lang="en-US">
                <a:ea typeface="Calibri"/>
                <a:cs typeface="Calibri"/>
              </a:rPr>
              <a:t>Go to Create a design</a:t>
            </a:r>
          </a:p>
          <a:p>
            <a:r>
              <a:rPr lang="en-US">
                <a:ea typeface="Calibri"/>
                <a:cs typeface="Calibri"/>
              </a:rPr>
              <a:t>...Poster</a:t>
            </a:r>
          </a:p>
          <a:p>
            <a:r>
              <a:rPr lang="en-US">
                <a:ea typeface="Calibri"/>
                <a:cs typeface="Calibri"/>
              </a:rPr>
              <a:t>...Elements</a:t>
            </a:r>
          </a:p>
          <a:p>
            <a:r>
              <a:rPr lang="en-US">
                <a:ea typeface="Calibri"/>
                <a:cs typeface="Calibri"/>
              </a:rPr>
              <a:t>...AI image generator</a:t>
            </a:r>
          </a:p>
          <a:p>
            <a:r>
              <a:rPr lang="en-US">
                <a:ea typeface="Calibri"/>
                <a:cs typeface="Calibri"/>
              </a:rPr>
              <a:t>...Generate your own</a:t>
            </a:r>
          </a:p>
          <a:p>
            <a:r>
              <a:rPr lang="en-US">
                <a:ea typeface="Calibri"/>
                <a:cs typeface="Calibri"/>
              </a:rPr>
              <a:t>...go for it...</a:t>
            </a:r>
          </a:p>
          <a:p>
            <a:r>
              <a:rPr lang="en-US">
                <a:ea typeface="Calibri"/>
                <a:cs typeface="Calibri"/>
              </a:rPr>
              <a:t>Pop it on a poster and email it to me.</a:t>
            </a:r>
          </a:p>
        </p:txBody>
      </p:sp>
    </p:spTree>
    <p:extLst>
      <p:ext uri="{BB962C8B-B14F-4D97-AF65-F5344CB8AC3E}">
        <p14:creationId xmlns:p14="http://schemas.microsoft.com/office/powerpoint/2010/main" val="13021339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744BE-DCB5-0DA1-F6FD-5EAB2231EDF5}"/>
              </a:ext>
            </a:extLst>
          </p:cNvPr>
          <p:cNvSpPr>
            <a:spLocks noGrp="1"/>
          </p:cNvSpPr>
          <p:nvPr>
            <p:ph type="title"/>
          </p:nvPr>
        </p:nvSpPr>
        <p:spPr/>
        <p:txBody>
          <a:bodyPr/>
          <a:lstStyle/>
          <a:p>
            <a:endParaRPr lang="en-US"/>
          </a:p>
        </p:txBody>
      </p:sp>
      <p:pic>
        <p:nvPicPr>
          <p:cNvPr id="4" name="Content Placeholder 3" descr="A cartoon of a castle and a river&#10;&#10;Description automatically generated">
            <a:extLst>
              <a:ext uri="{FF2B5EF4-FFF2-40B4-BE49-F238E27FC236}">
                <a16:creationId xmlns:a16="http://schemas.microsoft.com/office/drawing/2014/main" id="{651316D0-E87E-61EE-66D9-8D977D933C5F}"/>
              </a:ext>
            </a:extLst>
          </p:cNvPr>
          <p:cNvPicPr>
            <a:picLocks noGrp="1" noChangeAspect="1"/>
          </p:cNvPicPr>
          <p:nvPr>
            <p:ph idx="1"/>
          </p:nvPr>
        </p:nvPicPr>
        <p:blipFill>
          <a:blip r:embed="rId2"/>
          <a:stretch>
            <a:fillRect/>
          </a:stretch>
        </p:blipFill>
        <p:spPr>
          <a:xfrm>
            <a:off x="4572000" y="2751559"/>
            <a:ext cx="4572000" cy="4104919"/>
          </a:xfrm>
        </p:spPr>
      </p:pic>
      <p:pic>
        <p:nvPicPr>
          <p:cNvPr id="5" name="Picture 4" descr="A collage of art&#10;&#10;Description automatically generated">
            <a:extLst>
              <a:ext uri="{FF2B5EF4-FFF2-40B4-BE49-F238E27FC236}">
                <a16:creationId xmlns:a16="http://schemas.microsoft.com/office/drawing/2014/main" id="{CD89E6C6-AA77-C371-F61D-C4A1DFD07002}"/>
              </a:ext>
            </a:extLst>
          </p:cNvPr>
          <p:cNvPicPr>
            <a:picLocks noChangeAspect="1"/>
          </p:cNvPicPr>
          <p:nvPr/>
        </p:nvPicPr>
        <p:blipFill rotWithShape="1">
          <a:blip r:embed="rId3"/>
          <a:srcRect l="-37" t="-21" r="29816" b="49814"/>
          <a:stretch/>
        </p:blipFill>
        <p:spPr>
          <a:xfrm>
            <a:off x="2113" y="1740"/>
            <a:ext cx="4566542" cy="4584934"/>
          </a:xfrm>
          <a:prstGeom prst="rect">
            <a:avLst/>
          </a:prstGeom>
        </p:spPr>
      </p:pic>
    </p:spTree>
    <p:extLst>
      <p:ext uri="{BB962C8B-B14F-4D97-AF65-F5344CB8AC3E}">
        <p14:creationId xmlns:p14="http://schemas.microsoft.com/office/powerpoint/2010/main" val="21825827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089A2-20E4-524E-8C90-A6600B9769C1}"/>
              </a:ext>
            </a:extLst>
          </p:cNvPr>
          <p:cNvSpPr>
            <a:spLocks noGrp="1"/>
          </p:cNvSpPr>
          <p:nvPr>
            <p:ph type="title"/>
          </p:nvPr>
        </p:nvSpPr>
        <p:spPr/>
        <p:txBody>
          <a:bodyPr/>
          <a:lstStyle/>
          <a:p>
            <a:endParaRPr lang="en-US"/>
          </a:p>
        </p:txBody>
      </p:sp>
      <p:pic>
        <p:nvPicPr>
          <p:cNvPr id="3" name="Picture 2" descr="A screenshot of a computer&#10;&#10;Description automatically generated">
            <a:extLst>
              <a:ext uri="{FF2B5EF4-FFF2-40B4-BE49-F238E27FC236}">
                <a16:creationId xmlns:a16="http://schemas.microsoft.com/office/drawing/2014/main" id="{33669577-AE82-6E8A-696F-603FE3697153}"/>
              </a:ext>
            </a:extLst>
          </p:cNvPr>
          <p:cNvPicPr>
            <a:picLocks noChangeAspect="1"/>
          </p:cNvPicPr>
          <p:nvPr/>
        </p:nvPicPr>
        <p:blipFill rotWithShape="1">
          <a:blip r:embed="rId2"/>
          <a:srcRect l="52549" t="29806" r="21216" b="13175"/>
          <a:stretch/>
        </p:blipFill>
        <p:spPr>
          <a:xfrm>
            <a:off x="4991574" y="-2195"/>
            <a:ext cx="4150862" cy="6020087"/>
          </a:xfrm>
          <a:prstGeom prst="rect">
            <a:avLst/>
          </a:prstGeom>
        </p:spPr>
      </p:pic>
      <p:pic>
        <p:nvPicPr>
          <p:cNvPr id="5" name="Picture 4" descr="A collage of images of a child and a child&#10;&#10;Description automatically generated">
            <a:extLst>
              <a:ext uri="{FF2B5EF4-FFF2-40B4-BE49-F238E27FC236}">
                <a16:creationId xmlns:a16="http://schemas.microsoft.com/office/drawing/2014/main" id="{F67ED589-F834-744C-6080-E38E7AB398FC}"/>
              </a:ext>
            </a:extLst>
          </p:cNvPr>
          <p:cNvPicPr>
            <a:picLocks noChangeAspect="1"/>
          </p:cNvPicPr>
          <p:nvPr/>
        </p:nvPicPr>
        <p:blipFill rotWithShape="1">
          <a:blip r:embed="rId3"/>
          <a:srcRect t="19257" r="239" b="6081"/>
          <a:stretch/>
        </p:blipFill>
        <p:spPr>
          <a:xfrm>
            <a:off x="2407183" y="1107882"/>
            <a:ext cx="3600147" cy="3810049"/>
          </a:xfrm>
          <a:prstGeom prst="rect">
            <a:avLst/>
          </a:prstGeom>
        </p:spPr>
      </p:pic>
      <p:pic>
        <p:nvPicPr>
          <p:cNvPr id="4" name="Content Placeholder 3" descr="A person standing next to a person&#10;&#10;Description automatically generated">
            <a:extLst>
              <a:ext uri="{FF2B5EF4-FFF2-40B4-BE49-F238E27FC236}">
                <a16:creationId xmlns:a16="http://schemas.microsoft.com/office/drawing/2014/main" id="{E9662EDE-4BA8-433A-3A70-B2B4C0C059D5}"/>
              </a:ext>
            </a:extLst>
          </p:cNvPr>
          <p:cNvPicPr>
            <a:picLocks noGrp="1" noChangeAspect="1"/>
          </p:cNvPicPr>
          <p:nvPr>
            <p:ph idx="1"/>
          </p:nvPr>
        </p:nvPicPr>
        <p:blipFill>
          <a:blip r:embed="rId4"/>
          <a:stretch>
            <a:fillRect/>
          </a:stretch>
        </p:blipFill>
        <p:spPr>
          <a:xfrm>
            <a:off x="2481" y="2743805"/>
            <a:ext cx="4150137" cy="4114800"/>
          </a:xfrm>
        </p:spPr>
      </p:pic>
    </p:spTree>
    <p:extLst>
      <p:ext uri="{BB962C8B-B14F-4D97-AF65-F5344CB8AC3E}">
        <p14:creationId xmlns:p14="http://schemas.microsoft.com/office/powerpoint/2010/main" val="26152223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0FBD7-394A-E655-26DE-FCBCF26C2D5E}"/>
              </a:ext>
            </a:extLst>
          </p:cNvPr>
          <p:cNvSpPr>
            <a:spLocks noGrp="1"/>
          </p:cNvSpPr>
          <p:nvPr>
            <p:ph type="title"/>
          </p:nvPr>
        </p:nvSpPr>
        <p:spPr/>
        <p:txBody>
          <a:bodyPr/>
          <a:lstStyle/>
          <a:p>
            <a:endParaRPr lang="en-US"/>
          </a:p>
        </p:txBody>
      </p:sp>
      <p:pic>
        <p:nvPicPr>
          <p:cNvPr id="4" name="Content Placeholder 3" descr="A person in a tank top&#10;&#10;Description automatically generated">
            <a:extLst>
              <a:ext uri="{FF2B5EF4-FFF2-40B4-BE49-F238E27FC236}">
                <a16:creationId xmlns:a16="http://schemas.microsoft.com/office/drawing/2014/main" id="{D13DBD16-FC06-BED7-186F-C083203C583C}"/>
              </a:ext>
            </a:extLst>
          </p:cNvPr>
          <p:cNvPicPr>
            <a:picLocks noGrp="1" noChangeAspect="1"/>
          </p:cNvPicPr>
          <p:nvPr>
            <p:ph idx="1"/>
          </p:nvPr>
        </p:nvPicPr>
        <p:blipFill>
          <a:blip r:embed="rId2"/>
          <a:stretch>
            <a:fillRect/>
          </a:stretch>
        </p:blipFill>
        <p:spPr>
          <a:xfrm>
            <a:off x="1441" y="6948"/>
            <a:ext cx="4962670" cy="4819705"/>
          </a:xfrm>
        </p:spPr>
      </p:pic>
      <p:pic>
        <p:nvPicPr>
          <p:cNvPr id="6" name="Picture 5" descr="A person wearing a hat&#10;&#10;Description automatically generated">
            <a:extLst>
              <a:ext uri="{FF2B5EF4-FFF2-40B4-BE49-F238E27FC236}">
                <a16:creationId xmlns:a16="http://schemas.microsoft.com/office/drawing/2014/main" id="{7BA2D8DD-DCC5-62CB-8858-292D46C770F4}"/>
              </a:ext>
            </a:extLst>
          </p:cNvPr>
          <p:cNvPicPr>
            <a:picLocks noChangeAspect="1"/>
          </p:cNvPicPr>
          <p:nvPr/>
        </p:nvPicPr>
        <p:blipFill rotWithShape="1">
          <a:blip r:embed="rId3"/>
          <a:srcRect l="-456" r="37994" b="16770"/>
          <a:stretch/>
        </p:blipFill>
        <p:spPr>
          <a:xfrm>
            <a:off x="4917955" y="8466"/>
            <a:ext cx="4226048" cy="4147608"/>
          </a:xfrm>
          <a:prstGeom prst="rect">
            <a:avLst/>
          </a:prstGeom>
        </p:spPr>
      </p:pic>
      <p:pic>
        <p:nvPicPr>
          <p:cNvPr id="5" name="Picture 4" descr="A cartoon of a person holding a wand&#10;&#10;Description automatically generated">
            <a:extLst>
              <a:ext uri="{FF2B5EF4-FFF2-40B4-BE49-F238E27FC236}">
                <a16:creationId xmlns:a16="http://schemas.microsoft.com/office/drawing/2014/main" id="{328610C1-63B8-02BB-1F05-FF6E68A62770}"/>
              </a:ext>
            </a:extLst>
          </p:cNvPr>
          <p:cNvPicPr>
            <a:picLocks noChangeAspect="1"/>
          </p:cNvPicPr>
          <p:nvPr/>
        </p:nvPicPr>
        <p:blipFill rotWithShape="1">
          <a:blip r:embed="rId4"/>
          <a:srcRect t="1734" b="2307"/>
          <a:stretch/>
        </p:blipFill>
        <p:spPr>
          <a:xfrm>
            <a:off x="2484873" y="2693975"/>
            <a:ext cx="4268503" cy="4161263"/>
          </a:xfrm>
          <a:prstGeom prst="rect">
            <a:avLst/>
          </a:prstGeom>
        </p:spPr>
      </p:pic>
    </p:spTree>
    <p:extLst>
      <p:ext uri="{BB962C8B-B14F-4D97-AF65-F5344CB8AC3E}">
        <p14:creationId xmlns:p14="http://schemas.microsoft.com/office/powerpoint/2010/main" val="34772403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730C5-FC14-E64D-959C-2F079B5388B0}"/>
              </a:ext>
            </a:extLst>
          </p:cNvPr>
          <p:cNvSpPr>
            <a:spLocks noGrp="1"/>
          </p:cNvSpPr>
          <p:nvPr>
            <p:ph type="title"/>
          </p:nvPr>
        </p:nvSpPr>
        <p:spPr/>
        <p:txBody>
          <a:bodyPr/>
          <a:lstStyle/>
          <a:p>
            <a:r>
              <a:rPr lang="en-GB"/>
              <a:t>How do we exist in this question?</a:t>
            </a:r>
          </a:p>
        </p:txBody>
      </p:sp>
      <p:sp>
        <p:nvSpPr>
          <p:cNvPr id="3" name="Content Placeholder 2">
            <a:extLst>
              <a:ext uri="{FF2B5EF4-FFF2-40B4-BE49-F238E27FC236}">
                <a16:creationId xmlns:a16="http://schemas.microsoft.com/office/drawing/2014/main" id="{0C3D9113-F61A-9E45-A8A9-5C430F183415}"/>
              </a:ext>
            </a:extLst>
          </p:cNvPr>
          <p:cNvSpPr>
            <a:spLocks noGrp="1"/>
          </p:cNvSpPr>
          <p:nvPr>
            <p:ph idx="1"/>
          </p:nvPr>
        </p:nvSpPr>
        <p:spPr/>
        <p:txBody>
          <a:bodyPr/>
          <a:lstStyle/>
          <a:p>
            <a:r>
              <a:rPr lang="en-GB"/>
              <a:t>How does </a:t>
            </a:r>
            <a:r>
              <a:rPr lang="en-GB" i="1"/>
              <a:t>our</a:t>
            </a:r>
            <a:r>
              <a:rPr lang="en-GB"/>
              <a:t> discipline benefit from conventions?</a:t>
            </a:r>
          </a:p>
          <a:p>
            <a:endParaRPr lang="en-GB"/>
          </a:p>
          <a:p>
            <a:r>
              <a:rPr lang="en-GB"/>
              <a:t>‘What is theatre?’ </a:t>
            </a:r>
          </a:p>
          <a:p>
            <a:r>
              <a:rPr lang="en-GB"/>
              <a:t>‘How do you know?’</a:t>
            </a:r>
          </a:p>
          <a:p>
            <a:r>
              <a:rPr lang="en-GB"/>
              <a:t>‘What do you do to create theatre’?</a:t>
            </a:r>
          </a:p>
        </p:txBody>
      </p:sp>
    </p:spTree>
    <p:extLst>
      <p:ext uri="{BB962C8B-B14F-4D97-AF65-F5344CB8AC3E}">
        <p14:creationId xmlns:p14="http://schemas.microsoft.com/office/powerpoint/2010/main" val="31825973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787B8-CBBB-DA4D-9173-043E3A267385}"/>
              </a:ext>
            </a:extLst>
          </p:cNvPr>
          <p:cNvSpPr>
            <a:spLocks noGrp="1"/>
          </p:cNvSpPr>
          <p:nvPr>
            <p:ph type="title"/>
          </p:nvPr>
        </p:nvSpPr>
        <p:spPr/>
        <p:txBody>
          <a:bodyPr/>
          <a:lstStyle/>
          <a:p>
            <a:r>
              <a:rPr lang="en-GB"/>
              <a:t>Postman content</a:t>
            </a:r>
          </a:p>
        </p:txBody>
      </p:sp>
      <p:sp>
        <p:nvSpPr>
          <p:cNvPr id="3" name="Content Placeholder 2">
            <a:extLst>
              <a:ext uri="{FF2B5EF4-FFF2-40B4-BE49-F238E27FC236}">
                <a16:creationId xmlns:a16="http://schemas.microsoft.com/office/drawing/2014/main" id="{640538A1-63B6-A04D-BF8C-C6C87E2D2931}"/>
              </a:ext>
            </a:extLst>
          </p:cNvPr>
          <p:cNvSpPr>
            <a:spLocks noGrp="1"/>
          </p:cNvSpPr>
          <p:nvPr>
            <p:ph idx="1"/>
          </p:nvPr>
        </p:nvSpPr>
        <p:spPr/>
        <p:txBody>
          <a:bodyPr vert="horz" lIns="91440" tIns="45720" rIns="91440" bIns="45720" rtlCol="0" anchor="t">
            <a:normAutofit/>
          </a:bodyPr>
          <a:lstStyle/>
          <a:p>
            <a:r>
              <a:rPr lang="en-GB">
                <a:ea typeface="Calibri"/>
                <a:cs typeface="Calibri"/>
              </a:rPr>
              <a:t>A good introduction to Postman's publication – from a specific perspective:</a:t>
            </a:r>
          </a:p>
          <a:p>
            <a:endParaRPr lang="en-GB">
              <a:solidFill>
                <a:srgbClr val="0000FF"/>
              </a:solidFill>
              <a:hlinkClick r:id="rId2">
                <a:extLst>
                  <a:ext uri="{A12FA001-AC4F-418D-AE19-62706E023703}">
                    <ahyp:hlinkClr xmlns:ahyp="http://schemas.microsoft.com/office/drawing/2018/hyperlinkcolor" val="tx"/>
                  </a:ext>
                </a:extLst>
              </a:hlinkClick>
            </a:endParaRPr>
          </a:p>
          <a:p>
            <a:r>
              <a:rPr lang="en-GB">
                <a:solidFill>
                  <a:srgbClr val="0000FF"/>
                </a:solidFill>
                <a:hlinkClick r:id="rId2">
                  <a:extLst>
                    <a:ext uri="{A12FA001-AC4F-418D-AE19-62706E023703}">
                      <ahyp:hlinkClr xmlns:ahyp="http://schemas.microsoft.com/office/drawing/2018/hyperlinkcolor" val="tx"/>
                    </a:ext>
                  </a:extLst>
                </a:hlinkClick>
              </a:rPr>
              <a:t>https://youtu.be/UgEEDkLy35E</a:t>
            </a:r>
            <a:endParaRPr lang="en-GB">
              <a:solidFill>
                <a:srgbClr val="000000"/>
              </a:solidFill>
              <a:ea typeface="Calibri"/>
              <a:cs typeface="Calibri"/>
            </a:endParaRPr>
          </a:p>
          <a:p>
            <a:endParaRPr lang="en-GB">
              <a:solidFill>
                <a:srgbClr val="0000FF"/>
              </a:solidFill>
              <a:ea typeface="Calibri"/>
              <a:cs typeface="Calibri"/>
            </a:endParaRPr>
          </a:p>
          <a:p>
            <a:r>
              <a:rPr lang="en-GB">
                <a:ea typeface="Calibri"/>
                <a:cs typeface="Calibri"/>
              </a:rPr>
              <a:t>Very important and wonderfully accessible video on...</a:t>
            </a:r>
          </a:p>
          <a:p>
            <a:r>
              <a:rPr lang="en-GB">
                <a:solidFill>
                  <a:srgbClr val="0000FF"/>
                </a:solidFill>
                <a:ea typeface="Calibri"/>
                <a:cs typeface="Calibri"/>
                <a:hlinkClick r:id="rId3"/>
              </a:rPr>
              <a:t>Postmodernism</a:t>
            </a:r>
            <a:endParaRPr lang="en-GB">
              <a:solidFill>
                <a:srgbClr val="0000FF"/>
              </a:solidFill>
              <a:ea typeface="Calibri"/>
              <a:cs typeface="Calibri"/>
            </a:endParaRPr>
          </a:p>
        </p:txBody>
      </p:sp>
    </p:spTree>
    <p:extLst>
      <p:ext uri="{BB962C8B-B14F-4D97-AF65-F5344CB8AC3E}">
        <p14:creationId xmlns:p14="http://schemas.microsoft.com/office/powerpoint/2010/main" val="36833028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C7474-089B-624C-BDC2-D06C411F0FA5}"/>
              </a:ext>
            </a:extLst>
          </p:cNvPr>
          <p:cNvSpPr>
            <a:spLocks noGrp="1"/>
          </p:cNvSpPr>
          <p:nvPr>
            <p:ph type="title"/>
          </p:nvPr>
        </p:nvSpPr>
        <p:spPr/>
        <p:txBody>
          <a:bodyPr/>
          <a:lstStyle/>
          <a:p>
            <a:r>
              <a:rPr lang="en-GB"/>
              <a:t>After Plato’s Cave</a:t>
            </a:r>
          </a:p>
        </p:txBody>
      </p:sp>
      <p:pic>
        <p:nvPicPr>
          <p:cNvPr id="5" name="Content Placeholder 4" descr="Graphical user interface, application, Word&#10;&#10;Description automatically generated">
            <a:extLst>
              <a:ext uri="{FF2B5EF4-FFF2-40B4-BE49-F238E27FC236}">
                <a16:creationId xmlns:a16="http://schemas.microsoft.com/office/drawing/2014/main" id="{0A253FF3-4328-AA4B-B8E7-4EAC645A7ADE}"/>
              </a:ext>
            </a:extLst>
          </p:cNvPr>
          <p:cNvPicPr>
            <a:picLocks noGrp="1" noChangeAspect="1"/>
          </p:cNvPicPr>
          <p:nvPr>
            <p:ph idx="1"/>
          </p:nvPr>
        </p:nvPicPr>
        <p:blipFill rotWithShape="1">
          <a:blip r:embed="rId2"/>
          <a:srcRect l="4001" t="9020" r="6786" b="20629"/>
          <a:stretch/>
        </p:blipFill>
        <p:spPr>
          <a:xfrm>
            <a:off x="1" y="1417639"/>
            <a:ext cx="9144000" cy="5440362"/>
          </a:xfrm>
        </p:spPr>
      </p:pic>
      <p:sp>
        <p:nvSpPr>
          <p:cNvPr id="6" name="Rectangle 5">
            <a:extLst>
              <a:ext uri="{FF2B5EF4-FFF2-40B4-BE49-F238E27FC236}">
                <a16:creationId xmlns:a16="http://schemas.microsoft.com/office/drawing/2014/main" id="{6ED272AA-AD83-BD4A-9580-48607A5DD693}"/>
              </a:ext>
            </a:extLst>
          </p:cNvPr>
          <p:cNvSpPr/>
          <p:nvPr/>
        </p:nvSpPr>
        <p:spPr>
          <a:xfrm>
            <a:off x="0" y="1"/>
            <a:ext cx="9144000" cy="6858000"/>
          </a:xfrm>
          <a:prstGeom prst="rect">
            <a:avLst/>
          </a:prstGeom>
          <a:solidFill>
            <a:schemeClr val="accent2">
              <a:lumMod val="40000"/>
              <a:lumOff val="60000"/>
              <a:alpha val="28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900731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23F5E-8D91-6549-92BC-B009BFDBB2C6}"/>
              </a:ext>
            </a:extLst>
          </p:cNvPr>
          <p:cNvSpPr>
            <a:spLocks noGrp="1"/>
          </p:cNvSpPr>
          <p:nvPr>
            <p:ph type="title"/>
          </p:nvPr>
        </p:nvSpPr>
        <p:spPr/>
        <p:txBody>
          <a:bodyPr/>
          <a:lstStyle/>
          <a:p>
            <a:endParaRPr lang="en-GB"/>
          </a:p>
        </p:txBody>
      </p:sp>
      <p:pic>
        <p:nvPicPr>
          <p:cNvPr id="5" name="Content Placeholder 4" descr="Graphical user interface, text, application, Word&#10;&#10;Description automatically generated">
            <a:extLst>
              <a:ext uri="{FF2B5EF4-FFF2-40B4-BE49-F238E27FC236}">
                <a16:creationId xmlns:a16="http://schemas.microsoft.com/office/drawing/2014/main" id="{1C3FCD26-AA80-C146-AA92-17C5E0499540}"/>
              </a:ext>
            </a:extLst>
          </p:cNvPr>
          <p:cNvPicPr>
            <a:picLocks noGrp="1" noChangeAspect="1"/>
          </p:cNvPicPr>
          <p:nvPr>
            <p:ph idx="1"/>
          </p:nvPr>
        </p:nvPicPr>
        <p:blipFill rotWithShape="1">
          <a:blip r:embed="rId2"/>
          <a:srcRect l="4227" t="10103" r="4663" b="19173"/>
          <a:stretch/>
        </p:blipFill>
        <p:spPr>
          <a:xfrm>
            <a:off x="0" y="1649187"/>
            <a:ext cx="9144000" cy="4934176"/>
          </a:xfrm>
        </p:spPr>
      </p:pic>
      <p:sp>
        <p:nvSpPr>
          <p:cNvPr id="6" name="Rectangle 5">
            <a:extLst>
              <a:ext uri="{FF2B5EF4-FFF2-40B4-BE49-F238E27FC236}">
                <a16:creationId xmlns:a16="http://schemas.microsoft.com/office/drawing/2014/main" id="{DED80EE1-717A-D749-AC0D-DF6E8B5CFDCF}"/>
              </a:ext>
            </a:extLst>
          </p:cNvPr>
          <p:cNvSpPr/>
          <p:nvPr/>
        </p:nvSpPr>
        <p:spPr>
          <a:xfrm>
            <a:off x="0" y="1"/>
            <a:ext cx="9144000" cy="6858000"/>
          </a:xfrm>
          <a:prstGeom prst="rect">
            <a:avLst/>
          </a:prstGeom>
          <a:solidFill>
            <a:schemeClr val="accent2">
              <a:lumMod val="40000"/>
              <a:lumOff val="60000"/>
              <a:alpha val="28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659741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974F1-363E-5E40-8242-DCE676145951}"/>
              </a:ext>
            </a:extLst>
          </p:cNvPr>
          <p:cNvSpPr>
            <a:spLocks noGrp="1"/>
          </p:cNvSpPr>
          <p:nvPr>
            <p:ph type="title"/>
          </p:nvPr>
        </p:nvSpPr>
        <p:spPr/>
        <p:txBody>
          <a:bodyPr/>
          <a:lstStyle/>
          <a:p>
            <a:endParaRPr lang="en-GB"/>
          </a:p>
        </p:txBody>
      </p:sp>
      <p:pic>
        <p:nvPicPr>
          <p:cNvPr id="5" name="Content Placeholder 4" descr="Graphical user interface, application, Word&#10;&#10;Description automatically generated">
            <a:extLst>
              <a:ext uri="{FF2B5EF4-FFF2-40B4-BE49-F238E27FC236}">
                <a16:creationId xmlns:a16="http://schemas.microsoft.com/office/drawing/2014/main" id="{52853BA2-8DBB-F442-8A6B-CA5A447C1D5A}"/>
              </a:ext>
            </a:extLst>
          </p:cNvPr>
          <p:cNvPicPr>
            <a:picLocks noGrp="1" noChangeAspect="1"/>
          </p:cNvPicPr>
          <p:nvPr>
            <p:ph idx="1"/>
          </p:nvPr>
        </p:nvPicPr>
        <p:blipFill rotWithShape="1">
          <a:blip r:embed="rId2"/>
          <a:srcRect l="2874" t="16959" r="6240" b="15203"/>
          <a:stretch/>
        </p:blipFill>
        <p:spPr>
          <a:xfrm>
            <a:off x="0" y="1417638"/>
            <a:ext cx="9135574" cy="4947557"/>
          </a:xfrm>
        </p:spPr>
      </p:pic>
      <p:sp>
        <p:nvSpPr>
          <p:cNvPr id="6" name="Rectangle 5">
            <a:extLst>
              <a:ext uri="{FF2B5EF4-FFF2-40B4-BE49-F238E27FC236}">
                <a16:creationId xmlns:a16="http://schemas.microsoft.com/office/drawing/2014/main" id="{EDE08FAC-980E-5240-9C70-040886DDA079}"/>
              </a:ext>
            </a:extLst>
          </p:cNvPr>
          <p:cNvSpPr/>
          <p:nvPr/>
        </p:nvSpPr>
        <p:spPr>
          <a:xfrm>
            <a:off x="0" y="0"/>
            <a:ext cx="9144000" cy="6858000"/>
          </a:xfrm>
          <a:prstGeom prst="rect">
            <a:avLst/>
          </a:prstGeom>
          <a:solidFill>
            <a:schemeClr val="accent2">
              <a:lumMod val="40000"/>
              <a:lumOff val="60000"/>
              <a:alpha val="28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11300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6FB55-8B4A-2B43-9768-CEAA545CE564}"/>
              </a:ext>
            </a:extLst>
          </p:cNvPr>
          <p:cNvSpPr>
            <a:spLocks noGrp="1"/>
          </p:cNvSpPr>
          <p:nvPr>
            <p:ph type="title"/>
          </p:nvPr>
        </p:nvSpPr>
        <p:spPr/>
        <p:txBody>
          <a:bodyPr/>
          <a:lstStyle/>
          <a:p>
            <a:r>
              <a:rPr lang="en-GB"/>
              <a:t>Topic 2</a:t>
            </a:r>
          </a:p>
        </p:txBody>
      </p:sp>
      <p:pic>
        <p:nvPicPr>
          <p:cNvPr id="5" name="Content Placeholder 4" descr="Graphical user interface, application, Word&#10;&#10;Description automatically generated">
            <a:extLst>
              <a:ext uri="{FF2B5EF4-FFF2-40B4-BE49-F238E27FC236}">
                <a16:creationId xmlns:a16="http://schemas.microsoft.com/office/drawing/2014/main" id="{8051A58A-0AF1-894B-923D-B6414DAC67E5}"/>
              </a:ext>
            </a:extLst>
          </p:cNvPr>
          <p:cNvPicPr>
            <a:picLocks noGrp="1" noChangeAspect="1"/>
          </p:cNvPicPr>
          <p:nvPr>
            <p:ph idx="1"/>
          </p:nvPr>
        </p:nvPicPr>
        <p:blipFill rotWithShape="1">
          <a:blip r:embed="rId2"/>
          <a:srcRect l="2423" t="12627" r="4453" b="19547"/>
          <a:stretch/>
        </p:blipFill>
        <p:spPr>
          <a:xfrm>
            <a:off x="0" y="1273630"/>
            <a:ext cx="9144000" cy="4996542"/>
          </a:xfrm>
        </p:spPr>
      </p:pic>
      <p:sp>
        <p:nvSpPr>
          <p:cNvPr id="6" name="Rectangle 5">
            <a:extLst>
              <a:ext uri="{FF2B5EF4-FFF2-40B4-BE49-F238E27FC236}">
                <a16:creationId xmlns:a16="http://schemas.microsoft.com/office/drawing/2014/main" id="{9352E89A-111E-0744-9500-992A95037E80}"/>
              </a:ext>
            </a:extLst>
          </p:cNvPr>
          <p:cNvSpPr/>
          <p:nvPr/>
        </p:nvSpPr>
        <p:spPr>
          <a:xfrm>
            <a:off x="0" y="1"/>
            <a:ext cx="9144000" cy="6858000"/>
          </a:xfrm>
          <a:prstGeom prst="rect">
            <a:avLst/>
          </a:prstGeom>
          <a:solidFill>
            <a:schemeClr val="accent2">
              <a:lumMod val="40000"/>
              <a:lumOff val="60000"/>
              <a:alpha val="28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965451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53847-C8E6-1441-BDD5-70AC71276AF6}"/>
              </a:ext>
            </a:extLst>
          </p:cNvPr>
          <p:cNvSpPr>
            <a:spLocks noGrp="1"/>
          </p:cNvSpPr>
          <p:nvPr>
            <p:ph type="title"/>
          </p:nvPr>
        </p:nvSpPr>
        <p:spPr/>
        <p:txBody>
          <a:bodyPr/>
          <a:lstStyle/>
          <a:p>
            <a:endParaRPr lang="en-GB"/>
          </a:p>
        </p:txBody>
      </p:sp>
      <p:pic>
        <p:nvPicPr>
          <p:cNvPr id="5" name="Content Placeholder 4" descr="Graphical user interface, application, Word&#10;&#10;Description automatically generated">
            <a:extLst>
              <a:ext uri="{FF2B5EF4-FFF2-40B4-BE49-F238E27FC236}">
                <a16:creationId xmlns:a16="http://schemas.microsoft.com/office/drawing/2014/main" id="{1406AAB3-4C76-B141-A64F-E5C2E16BF1BD}"/>
              </a:ext>
            </a:extLst>
          </p:cNvPr>
          <p:cNvPicPr>
            <a:picLocks noGrp="1" noChangeAspect="1"/>
          </p:cNvPicPr>
          <p:nvPr>
            <p:ph idx="1"/>
          </p:nvPr>
        </p:nvPicPr>
        <p:blipFill rotWithShape="1">
          <a:blip r:embed="rId2"/>
          <a:srcRect l="5519" t="11480" r="5804" b="22400"/>
          <a:stretch/>
        </p:blipFill>
        <p:spPr>
          <a:xfrm>
            <a:off x="-42430" y="1417638"/>
            <a:ext cx="9186430" cy="5070764"/>
          </a:xfrm>
        </p:spPr>
      </p:pic>
      <p:sp>
        <p:nvSpPr>
          <p:cNvPr id="6" name="Rectangle 5">
            <a:extLst>
              <a:ext uri="{FF2B5EF4-FFF2-40B4-BE49-F238E27FC236}">
                <a16:creationId xmlns:a16="http://schemas.microsoft.com/office/drawing/2014/main" id="{535BAAE6-40E5-1D44-9E38-98C8A96CB777}"/>
              </a:ext>
            </a:extLst>
          </p:cNvPr>
          <p:cNvSpPr/>
          <p:nvPr/>
        </p:nvSpPr>
        <p:spPr>
          <a:xfrm>
            <a:off x="-42430" y="1"/>
            <a:ext cx="9186430" cy="6858000"/>
          </a:xfrm>
          <a:prstGeom prst="rect">
            <a:avLst/>
          </a:prstGeom>
          <a:solidFill>
            <a:schemeClr val="accent2">
              <a:lumMod val="40000"/>
              <a:lumOff val="60000"/>
              <a:alpha val="28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258396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3697D-AD50-C0A1-65B3-BE21FAB05674}"/>
              </a:ext>
            </a:extLst>
          </p:cNvPr>
          <p:cNvSpPr>
            <a:spLocks noGrp="1"/>
          </p:cNvSpPr>
          <p:nvPr>
            <p:ph type="title"/>
          </p:nvPr>
        </p:nvSpPr>
        <p:spPr/>
        <p:txBody>
          <a:bodyPr/>
          <a:lstStyle/>
          <a:p>
            <a:r>
              <a:rPr lang="en-US">
                <a:ea typeface="Calibri"/>
                <a:cs typeface="Calibri"/>
              </a:rPr>
              <a:t>Quick Task: Textual Whispers</a:t>
            </a:r>
            <a:endParaRPr lang="en-US"/>
          </a:p>
        </p:txBody>
      </p:sp>
      <p:sp>
        <p:nvSpPr>
          <p:cNvPr id="3" name="Content Placeholder 2">
            <a:extLst>
              <a:ext uri="{FF2B5EF4-FFF2-40B4-BE49-F238E27FC236}">
                <a16:creationId xmlns:a16="http://schemas.microsoft.com/office/drawing/2014/main" id="{741C45EF-816D-3C7C-ED49-26F0DF48B006}"/>
              </a:ext>
            </a:extLst>
          </p:cNvPr>
          <p:cNvSpPr>
            <a:spLocks noGrp="1"/>
          </p:cNvSpPr>
          <p:nvPr>
            <p:ph idx="1"/>
          </p:nvPr>
        </p:nvSpPr>
        <p:spPr/>
        <p:txBody>
          <a:bodyPr vert="horz" lIns="91440" tIns="45720" rIns="91440" bIns="45720" rtlCol="0" anchor="t">
            <a:normAutofit/>
          </a:bodyPr>
          <a:lstStyle/>
          <a:p>
            <a:r>
              <a:rPr lang="en-US">
                <a:ea typeface="Calibri"/>
                <a:cs typeface="Calibri"/>
              </a:rPr>
              <a:t>Pick a nursery rhyme.</a:t>
            </a:r>
          </a:p>
          <a:p>
            <a:r>
              <a:rPr lang="en-US">
                <a:ea typeface="Calibri"/>
                <a:cs typeface="Calibri"/>
              </a:rPr>
              <a:t>Put it into Google Translate and translate it into a language of your choice.</a:t>
            </a:r>
          </a:p>
          <a:p>
            <a:r>
              <a:rPr lang="en-US">
                <a:ea typeface="Calibri"/>
                <a:cs typeface="Calibri"/>
              </a:rPr>
              <a:t>Copy the translated version and put it 'back' into Google translate.</a:t>
            </a:r>
          </a:p>
          <a:p>
            <a:r>
              <a:rPr lang="en-US">
                <a:ea typeface="Calibri"/>
                <a:cs typeface="Calibri"/>
              </a:rPr>
              <a:t>Translate into another language.</a:t>
            </a:r>
          </a:p>
          <a:p>
            <a:r>
              <a:rPr lang="en-US">
                <a:ea typeface="Calibri"/>
                <a:cs typeface="Calibri"/>
              </a:rPr>
              <a:t>Repeat 8 times.</a:t>
            </a:r>
          </a:p>
        </p:txBody>
      </p:sp>
    </p:spTree>
    <p:extLst>
      <p:ext uri="{BB962C8B-B14F-4D97-AF65-F5344CB8AC3E}">
        <p14:creationId xmlns:p14="http://schemas.microsoft.com/office/powerpoint/2010/main" val="30952976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336C9-F398-B446-A7A2-30517D81266A}"/>
              </a:ext>
            </a:extLst>
          </p:cNvPr>
          <p:cNvSpPr>
            <a:spLocks noGrp="1"/>
          </p:cNvSpPr>
          <p:nvPr>
            <p:ph type="title"/>
          </p:nvPr>
        </p:nvSpPr>
        <p:spPr/>
        <p:txBody>
          <a:bodyPr>
            <a:normAutofit fontScale="90000"/>
          </a:bodyPr>
          <a:lstStyle/>
          <a:p>
            <a:r>
              <a:rPr lang="en-GB"/>
              <a:t>What are your experiences of flashpoints?</a:t>
            </a:r>
          </a:p>
        </p:txBody>
      </p:sp>
      <p:sp>
        <p:nvSpPr>
          <p:cNvPr id="3" name="Content Placeholder 2">
            <a:extLst>
              <a:ext uri="{FF2B5EF4-FFF2-40B4-BE49-F238E27FC236}">
                <a16:creationId xmlns:a16="http://schemas.microsoft.com/office/drawing/2014/main" id="{C1F4110A-7F97-D341-ACB1-4CF22FBA6D76}"/>
              </a:ext>
            </a:extLst>
          </p:cNvPr>
          <p:cNvSpPr>
            <a:spLocks noGrp="1"/>
          </p:cNvSpPr>
          <p:nvPr>
            <p:ph idx="1"/>
          </p:nvPr>
        </p:nvSpPr>
        <p:spPr/>
        <p:txBody>
          <a:bodyPr/>
          <a:lstStyle/>
          <a:p>
            <a:r>
              <a:rPr lang="en-GB"/>
              <a:t>From home to halls, personal projects to passion projects, and play to professional productions, what types of behaviours antagonise, and what types of behaviour calm a situation?</a:t>
            </a:r>
          </a:p>
          <a:p>
            <a:endParaRPr lang="en-GB"/>
          </a:p>
          <a:p>
            <a:pPr marL="0" indent="0">
              <a:buNone/>
            </a:pPr>
            <a:endParaRPr lang="en-GB"/>
          </a:p>
        </p:txBody>
      </p:sp>
    </p:spTree>
    <p:extLst>
      <p:ext uri="{BB962C8B-B14F-4D97-AF65-F5344CB8AC3E}">
        <p14:creationId xmlns:p14="http://schemas.microsoft.com/office/powerpoint/2010/main" val="31198617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B8808-3860-C640-8B60-E45BF2DA9204}"/>
              </a:ext>
            </a:extLst>
          </p:cNvPr>
          <p:cNvSpPr>
            <a:spLocks noGrp="1"/>
          </p:cNvSpPr>
          <p:nvPr>
            <p:ph type="title"/>
          </p:nvPr>
        </p:nvSpPr>
        <p:spPr/>
        <p:txBody>
          <a:bodyPr/>
          <a:lstStyle/>
          <a:p>
            <a:r>
              <a:rPr lang="en-GB"/>
              <a:t>What are your crisis points?</a:t>
            </a:r>
          </a:p>
        </p:txBody>
      </p:sp>
      <p:sp>
        <p:nvSpPr>
          <p:cNvPr id="3" name="Content Placeholder 2">
            <a:extLst>
              <a:ext uri="{FF2B5EF4-FFF2-40B4-BE49-F238E27FC236}">
                <a16:creationId xmlns:a16="http://schemas.microsoft.com/office/drawing/2014/main" id="{06E221F7-7129-8D41-8E6A-A85812EBDE32}"/>
              </a:ext>
            </a:extLst>
          </p:cNvPr>
          <p:cNvSpPr>
            <a:spLocks noGrp="1"/>
          </p:cNvSpPr>
          <p:nvPr>
            <p:ph idx="1"/>
          </p:nvPr>
        </p:nvSpPr>
        <p:spPr/>
        <p:txBody>
          <a:bodyPr/>
          <a:lstStyle/>
          <a:p>
            <a:r>
              <a:rPr lang="en-GB" err="1"/>
              <a:t>Mentimeter</a:t>
            </a:r>
            <a:r>
              <a:rPr lang="en-GB"/>
              <a:t>:</a:t>
            </a:r>
          </a:p>
          <a:p>
            <a:r>
              <a:rPr lang="en-GB"/>
              <a:t>5646 9867</a:t>
            </a:r>
          </a:p>
          <a:p>
            <a:endParaRPr lang="en-GB"/>
          </a:p>
        </p:txBody>
      </p:sp>
    </p:spTree>
    <p:extLst>
      <p:ext uri="{BB962C8B-B14F-4D97-AF65-F5344CB8AC3E}">
        <p14:creationId xmlns:p14="http://schemas.microsoft.com/office/powerpoint/2010/main" val="116073232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0F583-FEFA-744C-90BB-C0C2CC3D4FB6}"/>
              </a:ext>
            </a:extLst>
          </p:cNvPr>
          <p:cNvSpPr>
            <a:spLocks noGrp="1"/>
          </p:cNvSpPr>
          <p:nvPr>
            <p:ph type="title"/>
          </p:nvPr>
        </p:nvSpPr>
        <p:spPr/>
        <p:txBody>
          <a:bodyPr/>
          <a:lstStyle/>
          <a:p>
            <a:endParaRPr lang="en-GB"/>
          </a:p>
        </p:txBody>
      </p:sp>
      <p:pic>
        <p:nvPicPr>
          <p:cNvPr id="5" name="Content Placeholder 4" descr="Graphical user interface, text, application&#10;&#10;Description automatically generated">
            <a:extLst>
              <a:ext uri="{FF2B5EF4-FFF2-40B4-BE49-F238E27FC236}">
                <a16:creationId xmlns:a16="http://schemas.microsoft.com/office/drawing/2014/main" id="{DAE1B4F0-E0EB-334E-AF7B-5CE92868B10D}"/>
              </a:ext>
            </a:extLst>
          </p:cNvPr>
          <p:cNvPicPr>
            <a:picLocks noGrp="1" noChangeAspect="1"/>
          </p:cNvPicPr>
          <p:nvPr>
            <p:ph idx="1"/>
          </p:nvPr>
        </p:nvPicPr>
        <p:blipFill rotWithShape="1">
          <a:blip r:embed="rId2"/>
          <a:srcRect l="8286" r="8060"/>
          <a:stretch/>
        </p:blipFill>
        <p:spPr>
          <a:xfrm>
            <a:off x="-35279" y="1"/>
            <a:ext cx="9179279" cy="6858000"/>
          </a:xfrm>
        </p:spPr>
      </p:pic>
    </p:spTree>
    <p:extLst>
      <p:ext uri="{BB962C8B-B14F-4D97-AF65-F5344CB8AC3E}">
        <p14:creationId xmlns:p14="http://schemas.microsoft.com/office/powerpoint/2010/main" val="34245485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B8808-3860-C640-8B60-E45BF2DA9204}"/>
              </a:ext>
            </a:extLst>
          </p:cNvPr>
          <p:cNvSpPr>
            <a:spLocks noGrp="1"/>
          </p:cNvSpPr>
          <p:nvPr>
            <p:ph type="title"/>
          </p:nvPr>
        </p:nvSpPr>
        <p:spPr/>
        <p:txBody>
          <a:bodyPr/>
          <a:lstStyle/>
          <a:p>
            <a:r>
              <a:rPr lang="en-GB"/>
              <a:t>What are your crisis points?</a:t>
            </a:r>
          </a:p>
        </p:txBody>
      </p:sp>
      <p:sp>
        <p:nvSpPr>
          <p:cNvPr id="3" name="Content Placeholder 2">
            <a:extLst>
              <a:ext uri="{FF2B5EF4-FFF2-40B4-BE49-F238E27FC236}">
                <a16:creationId xmlns:a16="http://schemas.microsoft.com/office/drawing/2014/main" id="{06E221F7-7129-8D41-8E6A-A85812EBDE32}"/>
              </a:ext>
            </a:extLst>
          </p:cNvPr>
          <p:cNvSpPr>
            <a:spLocks noGrp="1"/>
          </p:cNvSpPr>
          <p:nvPr>
            <p:ph idx="1"/>
          </p:nvPr>
        </p:nvSpPr>
        <p:spPr/>
        <p:txBody>
          <a:bodyPr/>
          <a:lstStyle/>
          <a:p>
            <a:r>
              <a:rPr lang="en-GB" err="1"/>
              <a:t>Mentimeter</a:t>
            </a:r>
            <a:r>
              <a:rPr lang="en-GB"/>
              <a:t>:</a:t>
            </a:r>
          </a:p>
          <a:p>
            <a:r>
              <a:rPr lang="en-GB"/>
              <a:t>5646 9867</a:t>
            </a:r>
          </a:p>
          <a:p>
            <a:endParaRPr lang="en-GB"/>
          </a:p>
          <a:p>
            <a:r>
              <a:rPr lang="en-GB"/>
              <a:t>What are your professional crisis points?</a:t>
            </a:r>
          </a:p>
        </p:txBody>
      </p:sp>
    </p:spTree>
    <p:extLst>
      <p:ext uri="{BB962C8B-B14F-4D97-AF65-F5344CB8AC3E}">
        <p14:creationId xmlns:p14="http://schemas.microsoft.com/office/powerpoint/2010/main" val="376687431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7D81B-6791-714B-B1A9-4314D2FD4D6C}"/>
              </a:ext>
            </a:extLst>
          </p:cNvPr>
          <p:cNvSpPr>
            <a:spLocks noGrp="1"/>
          </p:cNvSpPr>
          <p:nvPr>
            <p:ph type="title"/>
          </p:nvPr>
        </p:nvSpPr>
        <p:spPr/>
        <p:txBody>
          <a:bodyPr/>
          <a:lstStyle/>
          <a:p>
            <a:endParaRPr lang="en-GB"/>
          </a:p>
        </p:txBody>
      </p:sp>
      <p:pic>
        <p:nvPicPr>
          <p:cNvPr id="5" name="Content Placeholder 4" descr="Text, Word&#10;&#10;Description automatically generated">
            <a:extLst>
              <a:ext uri="{FF2B5EF4-FFF2-40B4-BE49-F238E27FC236}">
                <a16:creationId xmlns:a16="http://schemas.microsoft.com/office/drawing/2014/main" id="{85EB6B9D-46EC-5944-A065-8E41C75C9160}"/>
              </a:ext>
            </a:extLst>
          </p:cNvPr>
          <p:cNvPicPr>
            <a:picLocks noGrp="1" noChangeAspect="1"/>
          </p:cNvPicPr>
          <p:nvPr>
            <p:ph idx="1"/>
          </p:nvPr>
        </p:nvPicPr>
        <p:blipFill rotWithShape="1">
          <a:blip r:embed="rId2"/>
          <a:srcRect l="16404" t="23090" r="28010" b="28167"/>
          <a:stretch/>
        </p:blipFill>
        <p:spPr>
          <a:xfrm>
            <a:off x="-1" y="-1"/>
            <a:ext cx="9154949" cy="6858001"/>
          </a:xfrm>
        </p:spPr>
      </p:pic>
    </p:spTree>
    <p:extLst>
      <p:ext uri="{BB962C8B-B14F-4D97-AF65-F5344CB8AC3E}">
        <p14:creationId xmlns:p14="http://schemas.microsoft.com/office/powerpoint/2010/main" val="24686980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7A70F-AE37-B748-B0A0-61618DB9AF44}"/>
              </a:ext>
            </a:extLst>
          </p:cNvPr>
          <p:cNvSpPr>
            <a:spLocks noGrp="1"/>
          </p:cNvSpPr>
          <p:nvPr>
            <p:ph type="title"/>
          </p:nvPr>
        </p:nvSpPr>
        <p:spPr/>
        <p:txBody>
          <a:bodyPr/>
          <a:lstStyle/>
          <a:p>
            <a:endParaRPr lang="en-GB"/>
          </a:p>
        </p:txBody>
      </p:sp>
      <p:pic>
        <p:nvPicPr>
          <p:cNvPr id="5" name="Content Placeholder 4" descr="Graphical user interface, application&#10;&#10;Description automatically generated">
            <a:extLst>
              <a:ext uri="{FF2B5EF4-FFF2-40B4-BE49-F238E27FC236}">
                <a16:creationId xmlns:a16="http://schemas.microsoft.com/office/drawing/2014/main" id="{D940DA2D-D38F-204D-9969-D22C7FA3E76D}"/>
              </a:ext>
            </a:extLst>
          </p:cNvPr>
          <p:cNvPicPr>
            <a:picLocks noGrp="1" noChangeAspect="1"/>
          </p:cNvPicPr>
          <p:nvPr>
            <p:ph idx="1"/>
          </p:nvPr>
        </p:nvPicPr>
        <p:blipFill rotWithShape="1">
          <a:blip r:embed="rId2"/>
          <a:srcRect l="4370" t="10101" r="4083" b="18727"/>
          <a:stretch/>
        </p:blipFill>
        <p:spPr>
          <a:xfrm>
            <a:off x="-8848" y="1724891"/>
            <a:ext cx="9152848" cy="4696691"/>
          </a:xfrm>
        </p:spPr>
      </p:pic>
      <p:sp>
        <p:nvSpPr>
          <p:cNvPr id="6" name="Rectangle 5">
            <a:extLst>
              <a:ext uri="{FF2B5EF4-FFF2-40B4-BE49-F238E27FC236}">
                <a16:creationId xmlns:a16="http://schemas.microsoft.com/office/drawing/2014/main" id="{5D13D0F4-E299-1D40-AFBF-8D4801892157}"/>
              </a:ext>
            </a:extLst>
          </p:cNvPr>
          <p:cNvSpPr/>
          <p:nvPr/>
        </p:nvSpPr>
        <p:spPr>
          <a:xfrm>
            <a:off x="0" y="1"/>
            <a:ext cx="9144000" cy="6858000"/>
          </a:xfrm>
          <a:prstGeom prst="rect">
            <a:avLst/>
          </a:prstGeom>
          <a:solidFill>
            <a:schemeClr val="accent2">
              <a:lumMod val="40000"/>
              <a:lumOff val="60000"/>
              <a:alpha val="28000"/>
            </a:schemeClr>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7857083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A40D8-C448-FD40-B596-BBB937A44B5D}"/>
              </a:ext>
            </a:extLst>
          </p:cNvPr>
          <p:cNvSpPr>
            <a:spLocks noGrp="1"/>
          </p:cNvSpPr>
          <p:nvPr>
            <p:ph type="title"/>
          </p:nvPr>
        </p:nvSpPr>
        <p:spPr/>
        <p:txBody>
          <a:bodyPr/>
          <a:lstStyle/>
          <a:p>
            <a:r>
              <a:rPr lang="en-GB"/>
              <a:t>Coping strategies</a:t>
            </a:r>
          </a:p>
        </p:txBody>
      </p:sp>
      <p:sp>
        <p:nvSpPr>
          <p:cNvPr id="3" name="Content Placeholder 2">
            <a:extLst>
              <a:ext uri="{FF2B5EF4-FFF2-40B4-BE49-F238E27FC236}">
                <a16:creationId xmlns:a16="http://schemas.microsoft.com/office/drawing/2014/main" id="{E4212502-94EF-2E4B-AF64-C6044C3D7A15}"/>
              </a:ext>
            </a:extLst>
          </p:cNvPr>
          <p:cNvSpPr>
            <a:spLocks noGrp="1"/>
          </p:cNvSpPr>
          <p:nvPr>
            <p:ph idx="1"/>
          </p:nvPr>
        </p:nvSpPr>
        <p:spPr/>
        <p:txBody>
          <a:bodyPr/>
          <a:lstStyle/>
          <a:p>
            <a:r>
              <a:rPr lang="en-GB"/>
              <a:t>System 2 Thinking:</a:t>
            </a:r>
          </a:p>
          <a:p>
            <a:endParaRPr lang="en-GB"/>
          </a:p>
          <a:p>
            <a:r>
              <a:rPr lang="en-GB"/>
              <a:t>Slow things down so that you can understand a situation better and take the ‘emotional heat’ out of the situation.</a:t>
            </a:r>
          </a:p>
          <a:p>
            <a:endParaRPr lang="en-GB"/>
          </a:p>
          <a:p>
            <a:r>
              <a:rPr lang="en-GB"/>
              <a:t>Rather than engaging System 1 Thinking which is fast and impulsive. </a:t>
            </a:r>
          </a:p>
        </p:txBody>
      </p:sp>
    </p:spTree>
    <p:extLst>
      <p:ext uri="{BB962C8B-B14F-4D97-AF65-F5344CB8AC3E}">
        <p14:creationId xmlns:p14="http://schemas.microsoft.com/office/powerpoint/2010/main" val="21622001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F7588-7039-CC46-B2D3-5EF12F397FCD}"/>
              </a:ext>
            </a:extLst>
          </p:cNvPr>
          <p:cNvSpPr>
            <a:spLocks noGrp="1"/>
          </p:cNvSpPr>
          <p:nvPr>
            <p:ph type="title"/>
          </p:nvPr>
        </p:nvSpPr>
        <p:spPr/>
        <p:txBody>
          <a:bodyPr/>
          <a:lstStyle/>
          <a:p>
            <a:r>
              <a:rPr lang="en-GB"/>
              <a:t>How do you do what you do?</a:t>
            </a:r>
          </a:p>
        </p:txBody>
      </p:sp>
      <p:sp>
        <p:nvSpPr>
          <p:cNvPr id="3" name="Content Placeholder 2">
            <a:extLst>
              <a:ext uri="{FF2B5EF4-FFF2-40B4-BE49-F238E27FC236}">
                <a16:creationId xmlns:a16="http://schemas.microsoft.com/office/drawing/2014/main" id="{56575238-7CB5-7D48-8C36-FB72DE59EF2B}"/>
              </a:ext>
            </a:extLst>
          </p:cNvPr>
          <p:cNvSpPr>
            <a:spLocks noGrp="1"/>
          </p:cNvSpPr>
          <p:nvPr>
            <p:ph idx="1"/>
          </p:nvPr>
        </p:nvSpPr>
        <p:spPr/>
        <p:txBody>
          <a:bodyPr/>
          <a:lstStyle/>
          <a:p>
            <a:r>
              <a:rPr lang="en-GB"/>
              <a:t>Rehearsal methods</a:t>
            </a:r>
          </a:p>
          <a:p>
            <a:r>
              <a:rPr lang="en-GB"/>
              <a:t>Sketch books</a:t>
            </a:r>
          </a:p>
          <a:p>
            <a:r>
              <a:rPr lang="en-GB"/>
              <a:t>Script learning techniques</a:t>
            </a:r>
          </a:p>
          <a:p>
            <a:r>
              <a:rPr lang="en-GB"/>
              <a:t>Production meetings</a:t>
            </a:r>
          </a:p>
          <a:p>
            <a:r>
              <a:rPr lang="en-GB"/>
              <a:t>Round the table readings</a:t>
            </a:r>
          </a:p>
          <a:p>
            <a:r>
              <a:rPr lang="en-GB"/>
              <a:t>Technical rehearsals </a:t>
            </a:r>
            <a:r>
              <a:rPr lang="en-GB" sz="2400"/>
              <a:t>(Chris </a:t>
            </a:r>
            <a:r>
              <a:rPr lang="en-GB" sz="2400" err="1"/>
              <a:t>Shutt</a:t>
            </a:r>
            <a:r>
              <a:rPr lang="en-GB" sz="2400"/>
              <a:t> comment from the </a:t>
            </a:r>
            <a:r>
              <a:rPr lang="en-GB" sz="2400" i="1"/>
              <a:t>Making Theatre </a:t>
            </a:r>
            <a:r>
              <a:rPr lang="en-GB" sz="2400"/>
              <a:t>Podcast: feeling exposed during tech rehearsal)</a:t>
            </a:r>
          </a:p>
        </p:txBody>
      </p:sp>
    </p:spTree>
    <p:extLst>
      <p:ext uri="{BB962C8B-B14F-4D97-AF65-F5344CB8AC3E}">
        <p14:creationId xmlns:p14="http://schemas.microsoft.com/office/powerpoint/2010/main" val="18570099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CD69A-3518-824E-BE41-54D33ECAAC30}"/>
              </a:ext>
            </a:extLst>
          </p:cNvPr>
          <p:cNvSpPr>
            <a:spLocks noGrp="1"/>
          </p:cNvSpPr>
          <p:nvPr>
            <p:ph type="title"/>
          </p:nvPr>
        </p:nvSpPr>
        <p:spPr/>
        <p:txBody>
          <a:bodyPr/>
          <a:lstStyle/>
          <a:p>
            <a:r>
              <a:rPr lang="en-GB"/>
              <a:t>Time management </a:t>
            </a:r>
          </a:p>
        </p:txBody>
      </p:sp>
      <p:sp>
        <p:nvSpPr>
          <p:cNvPr id="3" name="Content Placeholder 2">
            <a:extLst>
              <a:ext uri="{FF2B5EF4-FFF2-40B4-BE49-F238E27FC236}">
                <a16:creationId xmlns:a16="http://schemas.microsoft.com/office/drawing/2014/main" id="{12C72406-3AD5-2941-98C1-523A6E8BCD3F}"/>
              </a:ext>
            </a:extLst>
          </p:cNvPr>
          <p:cNvSpPr>
            <a:spLocks noGrp="1"/>
          </p:cNvSpPr>
          <p:nvPr>
            <p:ph idx="1"/>
          </p:nvPr>
        </p:nvSpPr>
        <p:spPr/>
        <p:txBody>
          <a:bodyPr/>
          <a:lstStyle/>
          <a:p>
            <a:r>
              <a:rPr lang="en-GB"/>
              <a:t>What are your tips for professional level time management?</a:t>
            </a:r>
          </a:p>
          <a:p>
            <a:endParaRPr lang="en-GB"/>
          </a:p>
          <a:p>
            <a:r>
              <a:rPr lang="en-GB"/>
              <a:t>Are you analogue or digital?</a:t>
            </a:r>
          </a:p>
          <a:p>
            <a:endParaRPr lang="en-GB"/>
          </a:p>
          <a:p>
            <a:r>
              <a:rPr lang="en-GB"/>
              <a:t>Do you work with time management responsibly? </a:t>
            </a:r>
          </a:p>
        </p:txBody>
      </p:sp>
    </p:spTree>
    <p:extLst>
      <p:ext uri="{BB962C8B-B14F-4D97-AF65-F5344CB8AC3E}">
        <p14:creationId xmlns:p14="http://schemas.microsoft.com/office/powerpoint/2010/main" val="377811470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EB886-35C5-E9C4-38F5-C56BA50F3B1D}"/>
              </a:ext>
            </a:extLst>
          </p:cNvPr>
          <p:cNvSpPr>
            <a:spLocks noGrp="1"/>
          </p:cNvSpPr>
          <p:nvPr>
            <p:ph type="title"/>
          </p:nvPr>
        </p:nvSpPr>
        <p:spPr/>
        <p:txBody>
          <a:bodyPr/>
          <a:lstStyle/>
          <a:p>
            <a:r>
              <a:rPr lang="en-US">
                <a:cs typeface="Calibri"/>
              </a:rPr>
              <a:t>Week Break </a:t>
            </a:r>
            <a:endParaRPr lang="en-US"/>
          </a:p>
        </p:txBody>
      </p:sp>
      <p:sp>
        <p:nvSpPr>
          <p:cNvPr id="3" name="Content Placeholder 2">
            <a:extLst>
              <a:ext uri="{FF2B5EF4-FFF2-40B4-BE49-F238E27FC236}">
                <a16:creationId xmlns:a16="http://schemas.microsoft.com/office/drawing/2014/main" id="{5A3A8D51-CFCB-74AE-28A5-D508AD9E8C26}"/>
              </a:ext>
            </a:extLst>
          </p:cNvPr>
          <p:cNvSpPr>
            <a:spLocks noGrp="1"/>
          </p:cNvSpPr>
          <p:nvPr>
            <p:ph idx="1"/>
          </p:nvPr>
        </p:nvSpPr>
        <p:spPr/>
        <p:txBody>
          <a:bodyPr vert="horz" lIns="91440" tIns="45720" rIns="91440" bIns="45720" rtlCol="0" anchor="t">
            <a:normAutofit/>
          </a:bodyPr>
          <a:lstStyle/>
          <a:p>
            <a:r>
              <a:rPr lang="en-US">
                <a:cs typeface="Calibri"/>
              </a:rPr>
              <a:t>We'll continue on this next week</a:t>
            </a:r>
            <a:endParaRPr lang="en-US"/>
          </a:p>
        </p:txBody>
      </p:sp>
    </p:spTree>
    <p:extLst>
      <p:ext uri="{BB962C8B-B14F-4D97-AF65-F5344CB8AC3E}">
        <p14:creationId xmlns:p14="http://schemas.microsoft.com/office/powerpoint/2010/main" val="29068667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A3EE6-EED4-A94E-B1A6-88F0EE2F8DD6}"/>
              </a:ext>
            </a:extLst>
          </p:cNvPr>
          <p:cNvSpPr>
            <a:spLocks noGrp="1"/>
          </p:cNvSpPr>
          <p:nvPr>
            <p:ph type="title"/>
          </p:nvPr>
        </p:nvSpPr>
        <p:spPr/>
        <p:txBody>
          <a:bodyPr/>
          <a:lstStyle/>
          <a:p>
            <a:r>
              <a:rPr lang="en-GB"/>
              <a:t>Restorative Practice</a:t>
            </a:r>
          </a:p>
        </p:txBody>
      </p:sp>
      <p:sp>
        <p:nvSpPr>
          <p:cNvPr id="3" name="Content Placeholder 2">
            <a:extLst>
              <a:ext uri="{FF2B5EF4-FFF2-40B4-BE49-F238E27FC236}">
                <a16:creationId xmlns:a16="http://schemas.microsoft.com/office/drawing/2014/main" id="{4490D906-6748-2646-90C2-567307E3B8E6}"/>
              </a:ext>
            </a:extLst>
          </p:cNvPr>
          <p:cNvSpPr>
            <a:spLocks noGrp="1"/>
          </p:cNvSpPr>
          <p:nvPr>
            <p:ph idx="1"/>
          </p:nvPr>
        </p:nvSpPr>
        <p:spPr/>
        <p:txBody>
          <a:bodyPr>
            <a:normAutofit fontScale="92500" lnSpcReduction="10000"/>
          </a:bodyPr>
          <a:lstStyle/>
          <a:p>
            <a:pPr algn="l" rtl="0" fontAlgn="base">
              <a:buFont typeface="Arial" panose="020B0604020202020204" pitchFamily="34" charset="0"/>
              <a:buChar char="•"/>
            </a:pPr>
            <a:r>
              <a:rPr lang="en-GB" b="0" i="0">
                <a:solidFill>
                  <a:srgbClr val="000000"/>
                </a:solidFill>
                <a:effectLst/>
                <a:latin typeface="Calibri" panose="020F0502020204030204" pitchFamily="34" charset="0"/>
              </a:rPr>
              <a:t>A way of behaving that involves building and maintaining healthy relationships, resolving difficulties and repairing harm if there has been conflict between individuals or groups (</a:t>
            </a:r>
            <a:r>
              <a:rPr lang="en-GB" b="0" i="0" u="sng" strike="noStrike">
                <a:solidFill>
                  <a:srgbClr val="000000"/>
                </a:solidFill>
                <a:effectLst/>
                <a:latin typeface="Calibri" panose="020F0502020204030204" pitchFamily="34" charset="0"/>
                <a:hlinkClick r:id="rId2"/>
              </a:rPr>
              <a:t>Surreycc.gov, 2018</a:t>
            </a:r>
            <a:r>
              <a:rPr lang="en-GB" b="0" i="0">
                <a:solidFill>
                  <a:srgbClr val="000000"/>
                </a:solidFill>
                <a:effectLst/>
                <a:latin typeface="Calibri" panose="020F0502020204030204" pitchFamily="34" charset="0"/>
              </a:rPr>
              <a:t>) </a:t>
            </a:r>
          </a:p>
          <a:p>
            <a:pPr algn="l" rtl="0" fontAlgn="base">
              <a:buFont typeface="Arial" panose="020B0604020202020204" pitchFamily="34" charset="0"/>
              <a:buChar char="•"/>
            </a:pPr>
            <a:endParaRPr lang="en-GB" b="0" i="0">
              <a:solidFill>
                <a:srgbClr val="000000"/>
              </a:solidFill>
              <a:effectLst/>
              <a:latin typeface="Calibri" panose="020F0502020204030204" pitchFamily="34" charset="0"/>
            </a:endParaRPr>
          </a:p>
          <a:p>
            <a:pPr algn="l" rtl="0" fontAlgn="base">
              <a:buFont typeface="Arial" panose="020B0604020202020204" pitchFamily="34" charset="0"/>
              <a:buChar char="•"/>
            </a:pPr>
            <a:r>
              <a:rPr lang="en-GB" b="0" i="0">
                <a:solidFill>
                  <a:srgbClr val="000000"/>
                </a:solidFill>
                <a:effectLst/>
                <a:latin typeface="Calibri" panose="020F0502020204030204" pitchFamily="34" charset="0"/>
              </a:rPr>
              <a:t>The framework of restorative practice is dynamic and increasingly used to repair relationships, facilitate healing, promote growth, encourage discussion, and motivate change </a:t>
            </a:r>
            <a:r>
              <a:rPr lang="en-GB" b="0" i="0" u="sng" strike="noStrike">
                <a:solidFill>
                  <a:srgbClr val="000000"/>
                </a:solidFill>
                <a:effectLst/>
                <a:latin typeface="Calibri" panose="020F0502020204030204" pitchFamily="34" charset="0"/>
                <a:hlinkClick r:id="rId3"/>
              </a:rPr>
              <a:t>(IIRP, 2020)</a:t>
            </a:r>
            <a:r>
              <a:rPr lang="en-GB" b="0" i="0">
                <a:solidFill>
                  <a:srgbClr val="000000"/>
                </a:solidFill>
                <a:effectLst/>
                <a:latin typeface="Calibri" panose="020F0502020204030204" pitchFamily="34" charset="0"/>
              </a:rPr>
              <a:t>.  </a:t>
            </a:r>
          </a:p>
          <a:p>
            <a:endParaRPr lang="en-GB"/>
          </a:p>
        </p:txBody>
      </p:sp>
    </p:spTree>
    <p:extLst>
      <p:ext uri="{BB962C8B-B14F-4D97-AF65-F5344CB8AC3E}">
        <p14:creationId xmlns:p14="http://schemas.microsoft.com/office/powerpoint/2010/main" val="269787791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C3B60-667E-5444-A355-575998FFDEE5}"/>
              </a:ext>
            </a:extLst>
          </p:cNvPr>
          <p:cNvSpPr>
            <a:spLocks noGrp="1"/>
          </p:cNvSpPr>
          <p:nvPr>
            <p:ph type="title"/>
          </p:nvPr>
        </p:nvSpPr>
        <p:spPr/>
        <p:txBody>
          <a:bodyPr/>
          <a:lstStyle/>
          <a:p>
            <a:r>
              <a:rPr lang="en-GB" err="1"/>
              <a:t>Mentimeter</a:t>
            </a:r>
            <a:r>
              <a:rPr lang="en-GB"/>
              <a:t> </a:t>
            </a:r>
          </a:p>
        </p:txBody>
      </p:sp>
      <p:sp>
        <p:nvSpPr>
          <p:cNvPr id="3" name="Content Placeholder 2">
            <a:extLst>
              <a:ext uri="{FF2B5EF4-FFF2-40B4-BE49-F238E27FC236}">
                <a16:creationId xmlns:a16="http://schemas.microsoft.com/office/drawing/2014/main" id="{36E0937E-527C-6641-BD51-3FAEAEA59C07}"/>
              </a:ext>
            </a:extLst>
          </p:cNvPr>
          <p:cNvSpPr>
            <a:spLocks noGrp="1"/>
          </p:cNvSpPr>
          <p:nvPr>
            <p:ph idx="1"/>
          </p:nvPr>
        </p:nvSpPr>
        <p:spPr/>
        <p:txBody>
          <a:bodyPr/>
          <a:lstStyle/>
          <a:p>
            <a:r>
              <a:rPr lang="en-GB"/>
              <a:t>What do you bring to the metaphorical table in professional situations?</a:t>
            </a:r>
          </a:p>
          <a:p>
            <a:endParaRPr lang="en-GB"/>
          </a:p>
          <a:p>
            <a:r>
              <a:rPr lang="en-GB"/>
              <a:t>7404 3927</a:t>
            </a:r>
          </a:p>
          <a:p>
            <a:endParaRPr lang="en-GB"/>
          </a:p>
          <a:p>
            <a:r>
              <a:rPr lang="en-GB"/>
              <a:t>As we look at the next slides, upload what restorative practice traits you consider to be strengths of yours. </a:t>
            </a:r>
          </a:p>
          <a:p>
            <a:endParaRPr lang="en-GB"/>
          </a:p>
        </p:txBody>
      </p:sp>
    </p:spTree>
    <p:extLst>
      <p:ext uri="{BB962C8B-B14F-4D97-AF65-F5344CB8AC3E}">
        <p14:creationId xmlns:p14="http://schemas.microsoft.com/office/powerpoint/2010/main" val="304473932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85CF5-555E-0C4D-971A-E02428FB36A2}"/>
              </a:ext>
            </a:extLst>
          </p:cNvPr>
          <p:cNvSpPr>
            <a:spLocks noGrp="1"/>
          </p:cNvSpPr>
          <p:nvPr>
            <p:ph type="title"/>
          </p:nvPr>
        </p:nvSpPr>
        <p:spPr/>
        <p:txBody>
          <a:bodyPr>
            <a:normAutofit/>
          </a:bodyPr>
          <a:lstStyle/>
          <a:p>
            <a:r>
              <a:rPr lang="en-GB" sz="3400" b="1" i="0">
                <a:solidFill>
                  <a:srgbClr val="000000"/>
                </a:solidFill>
                <a:effectLst/>
                <a:latin typeface="Calibri" panose="020F0502020204030204" pitchFamily="34" charset="0"/>
              </a:rPr>
              <a:t>Characteristics of Restorative Practice</a:t>
            </a:r>
            <a:r>
              <a:rPr lang="en-GB" sz="3400" b="0" i="0">
                <a:solidFill>
                  <a:srgbClr val="000000"/>
                </a:solidFill>
                <a:effectLst/>
                <a:latin typeface="Calibri" panose="020F0502020204030204" pitchFamily="34" charset="0"/>
              </a:rPr>
              <a:t> </a:t>
            </a:r>
            <a:endParaRPr lang="en-GB" sz="3400"/>
          </a:p>
        </p:txBody>
      </p:sp>
      <p:sp>
        <p:nvSpPr>
          <p:cNvPr id="3" name="Content Placeholder 2">
            <a:extLst>
              <a:ext uri="{FF2B5EF4-FFF2-40B4-BE49-F238E27FC236}">
                <a16:creationId xmlns:a16="http://schemas.microsoft.com/office/drawing/2014/main" id="{DCD5DB79-7B05-4D4B-B8CF-63BD22F5BC21}"/>
              </a:ext>
            </a:extLst>
          </p:cNvPr>
          <p:cNvSpPr>
            <a:spLocks noGrp="1"/>
          </p:cNvSpPr>
          <p:nvPr>
            <p:ph idx="1"/>
          </p:nvPr>
        </p:nvSpPr>
        <p:spPr/>
        <p:txBody>
          <a:bodyPr>
            <a:noAutofit/>
          </a:bodyPr>
          <a:lstStyle/>
          <a:p>
            <a:pPr algn="l" rtl="0" fontAlgn="base">
              <a:buFont typeface="Arial" panose="020B0604020202020204" pitchFamily="34" charset="0"/>
              <a:buChar char="•"/>
            </a:pPr>
            <a:r>
              <a:rPr lang="en-GB" sz="2800" b="0" i="0">
                <a:solidFill>
                  <a:srgbClr val="000000"/>
                </a:solidFill>
                <a:effectLst/>
                <a:latin typeface="Calibri" panose="020F0502020204030204" pitchFamily="34" charset="0"/>
              </a:rPr>
              <a:t>Empathetic: often a person’s most significant unmet need is to be heard, acknowledged and understood. </a:t>
            </a:r>
          </a:p>
          <a:p>
            <a:pPr algn="l" rtl="0" fontAlgn="base">
              <a:buFont typeface="Arial" panose="020B0604020202020204" pitchFamily="34" charset="0"/>
              <a:buChar char="•"/>
            </a:pPr>
            <a:r>
              <a:rPr lang="en-GB" sz="2800" b="0" i="0">
                <a:solidFill>
                  <a:srgbClr val="000000"/>
                </a:solidFill>
                <a:effectLst/>
                <a:latin typeface="Calibri" panose="020F0502020204030204" pitchFamily="34" charset="0"/>
              </a:rPr>
              <a:t>Non-judgmental: By allowing a person to speak without interruption, the speaker is able to work through and understand their own situation more quickly. Judging others can lead to alienation.  </a:t>
            </a:r>
          </a:p>
          <a:p>
            <a:pPr algn="l" rtl="0" fontAlgn="base">
              <a:buFont typeface="Arial" panose="020B0604020202020204" pitchFamily="34" charset="0"/>
              <a:buChar char="•"/>
            </a:pPr>
            <a:r>
              <a:rPr lang="en-GB" sz="2800" b="0" i="0">
                <a:solidFill>
                  <a:srgbClr val="000000"/>
                </a:solidFill>
                <a:effectLst/>
                <a:latin typeface="Calibri" panose="020F0502020204030204" pitchFamily="34" charset="0"/>
              </a:rPr>
              <a:t>Inclusive: including all parties involved, encouraging them to share their involvement in the difficult incident, describe how this has affected them and agree what needs to be done for things to be put right. </a:t>
            </a:r>
          </a:p>
          <a:p>
            <a:endParaRPr lang="en-GB" sz="2800"/>
          </a:p>
        </p:txBody>
      </p:sp>
    </p:spTree>
    <p:extLst>
      <p:ext uri="{BB962C8B-B14F-4D97-AF65-F5344CB8AC3E}">
        <p14:creationId xmlns:p14="http://schemas.microsoft.com/office/powerpoint/2010/main" val="189820764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C6053-4222-6341-932B-FD18368B2838}"/>
              </a:ext>
            </a:extLst>
          </p:cNvPr>
          <p:cNvSpPr>
            <a:spLocks noGrp="1"/>
          </p:cNvSpPr>
          <p:nvPr>
            <p:ph type="title"/>
          </p:nvPr>
        </p:nvSpPr>
        <p:spPr/>
        <p:txBody>
          <a:bodyPr>
            <a:normAutofit fontScale="90000"/>
          </a:bodyPr>
          <a:lstStyle/>
          <a:p>
            <a:r>
              <a:rPr lang="en-GB" sz="4400" b="1" i="0">
                <a:solidFill>
                  <a:srgbClr val="000000"/>
                </a:solidFill>
                <a:effectLst/>
                <a:latin typeface="Calibri" panose="020F0502020204030204" pitchFamily="34" charset="0"/>
              </a:rPr>
              <a:t>Characteristics of Restorative Practice</a:t>
            </a:r>
            <a:r>
              <a:rPr lang="en-GB" sz="4400" b="0" i="0">
                <a:solidFill>
                  <a:srgbClr val="000000"/>
                </a:solidFill>
                <a:effectLst/>
                <a:latin typeface="Calibri" panose="020F0502020204030204" pitchFamily="34" charset="0"/>
              </a:rPr>
              <a:t> </a:t>
            </a:r>
            <a:endParaRPr lang="en-GB"/>
          </a:p>
        </p:txBody>
      </p:sp>
      <p:sp>
        <p:nvSpPr>
          <p:cNvPr id="3" name="Content Placeholder 2">
            <a:extLst>
              <a:ext uri="{FF2B5EF4-FFF2-40B4-BE49-F238E27FC236}">
                <a16:creationId xmlns:a16="http://schemas.microsoft.com/office/drawing/2014/main" id="{3C71D86B-E047-A041-A319-99134A245C02}"/>
              </a:ext>
            </a:extLst>
          </p:cNvPr>
          <p:cNvSpPr>
            <a:spLocks noGrp="1"/>
          </p:cNvSpPr>
          <p:nvPr>
            <p:ph idx="1"/>
          </p:nvPr>
        </p:nvSpPr>
        <p:spPr/>
        <p:txBody>
          <a:bodyPr>
            <a:normAutofit fontScale="92500" lnSpcReduction="10000"/>
          </a:bodyPr>
          <a:lstStyle/>
          <a:p>
            <a:pPr algn="l" rtl="0" fontAlgn="base">
              <a:buFont typeface="Arial" panose="020B0604020202020204" pitchFamily="34" charset="0"/>
              <a:buChar char="•"/>
            </a:pPr>
            <a:r>
              <a:rPr lang="en-GB" sz="3200" b="0" i="0">
                <a:solidFill>
                  <a:srgbClr val="000000"/>
                </a:solidFill>
                <a:effectLst/>
                <a:latin typeface="Calibri" panose="020F0502020204030204" pitchFamily="34" charset="0"/>
              </a:rPr>
              <a:t>Avoids generalisation:  Overgeneralising usually goes hand in hand with jumping to conclusions and making assumptions. These are negative thinking patterns and occur when generalisations are based upon poor, or no, evidence, often resulting in broad and inaccurate conclusions. </a:t>
            </a:r>
          </a:p>
          <a:p>
            <a:pPr algn="l" rtl="0" fontAlgn="base">
              <a:buFont typeface="Arial" panose="020B0604020202020204" pitchFamily="34" charset="0"/>
              <a:buChar char="•"/>
            </a:pPr>
            <a:r>
              <a:rPr lang="en-GB" sz="3200" b="0" i="0">
                <a:solidFill>
                  <a:srgbClr val="000000"/>
                </a:solidFill>
                <a:effectLst/>
                <a:latin typeface="Calibri" panose="020F0502020204030204" pitchFamily="34" charset="0"/>
              </a:rPr>
              <a:t>Non-aggressive: Addressing issues in a calm, non-hostile way by being assertive.  </a:t>
            </a:r>
          </a:p>
          <a:p>
            <a:endParaRPr lang="en-GB"/>
          </a:p>
        </p:txBody>
      </p:sp>
    </p:spTree>
    <p:extLst>
      <p:ext uri="{BB962C8B-B14F-4D97-AF65-F5344CB8AC3E}">
        <p14:creationId xmlns:p14="http://schemas.microsoft.com/office/powerpoint/2010/main" val="86609636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96922-8914-BD4A-9308-B497270F3641}"/>
              </a:ext>
            </a:extLst>
          </p:cNvPr>
          <p:cNvSpPr>
            <a:spLocks noGrp="1"/>
          </p:cNvSpPr>
          <p:nvPr>
            <p:ph type="title"/>
          </p:nvPr>
        </p:nvSpPr>
        <p:spPr/>
        <p:txBody>
          <a:bodyPr/>
          <a:lstStyle/>
          <a:p>
            <a:endParaRPr lang="en-GB"/>
          </a:p>
        </p:txBody>
      </p:sp>
      <p:pic>
        <p:nvPicPr>
          <p:cNvPr id="5" name="Content Placeholder 4" descr="Text, Word&#10;&#10;Description automatically generated">
            <a:extLst>
              <a:ext uri="{FF2B5EF4-FFF2-40B4-BE49-F238E27FC236}">
                <a16:creationId xmlns:a16="http://schemas.microsoft.com/office/drawing/2014/main" id="{F55A8CD5-18C9-D54C-A554-5C9D9682C5C8}"/>
              </a:ext>
            </a:extLst>
          </p:cNvPr>
          <p:cNvPicPr>
            <a:picLocks noGrp="1" noChangeAspect="1"/>
          </p:cNvPicPr>
          <p:nvPr>
            <p:ph idx="1"/>
          </p:nvPr>
        </p:nvPicPr>
        <p:blipFill rotWithShape="1">
          <a:blip r:embed="rId2"/>
          <a:srcRect l="17080" t="24172" r="25197" b="23876"/>
          <a:stretch/>
        </p:blipFill>
        <p:spPr>
          <a:xfrm>
            <a:off x="0" y="0"/>
            <a:ext cx="9121421" cy="6858001"/>
          </a:xfrm>
        </p:spPr>
      </p:pic>
    </p:spTree>
    <p:extLst>
      <p:ext uri="{BB962C8B-B14F-4D97-AF65-F5344CB8AC3E}">
        <p14:creationId xmlns:p14="http://schemas.microsoft.com/office/powerpoint/2010/main" val="70164499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AA085-C9D9-DF47-AB0B-B88CB1E6E10E}"/>
              </a:ext>
            </a:extLst>
          </p:cNvPr>
          <p:cNvSpPr>
            <a:spLocks noGrp="1"/>
          </p:cNvSpPr>
          <p:nvPr>
            <p:ph type="title"/>
          </p:nvPr>
        </p:nvSpPr>
        <p:spPr/>
        <p:txBody>
          <a:bodyPr/>
          <a:lstStyle/>
          <a:p>
            <a:endParaRPr lang="en-GB"/>
          </a:p>
        </p:txBody>
      </p:sp>
      <p:pic>
        <p:nvPicPr>
          <p:cNvPr id="1026" name="Picture 2" descr="Diagram&#10;&#10;Description automatically generated">
            <a:extLst>
              <a:ext uri="{FF2B5EF4-FFF2-40B4-BE49-F238E27FC236}">
                <a16:creationId xmlns:a16="http://schemas.microsoft.com/office/drawing/2014/main" id="{8240B1B0-BE05-CB47-8147-F042C22484C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96579" y="0"/>
            <a:ext cx="6750842"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37852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09030-1FED-1C43-80FC-6AD430A7252D}"/>
              </a:ext>
            </a:extLst>
          </p:cNvPr>
          <p:cNvSpPr>
            <a:spLocks noGrp="1"/>
          </p:cNvSpPr>
          <p:nvPr>
            <p:ph type="title"/>
          </p:nvPr>
        </p:nvSpPr>
        <p:spPr/>
        <p:txBody>
          <a:bodyPr/>
          <a:lstStyle/>
          <a:p>
            <a:r>
              <a:rPr lang="en-GB"/>
              <a:t>Contextual: Essential Conflict</a:t>
            </a:r>
          </a:p>
        </p:txBody>
      </p:sp>
      <p:sp>
        <p:nvSpPr>
          <p:cNvPr id="3" name="Content Placeholder 2">
            <a:extLst>
              <a:ext uri="{FF2B5EF4-FFF2-40B4-BE49-F238E27FC236}">
                <a16:creationId xmlns:a16="http://schemas.microsoft.com/office/drawing/2014/main" id="{644B3392-063F-FC41-8475-19F60F60726A}"/>
              </a:ext>
            </a:extLst>
          </p:cNvPr>
          <p:cNvSpPr>
            <a:spLocks noGrp="1"/>
          </p:cNvSpPr>
          <p:nvPr>
            <p:ph idx="1"/>
          </p:nvPr>
        </p:nvSpPr>
        <p:spPr/>
        <p:txBody>
          <a:bodyPr/>
          <a:lstStyle/>
          <a:p>
            <a:r>
              <a:rPr lang="en-GB" b="0" i="0">
                <a:solidFill>
                  <a:srgbClr val="333333"/>
                </a:solidFill>
                <a:effectLst/>
                <a:latin typeface="open-sans"/>
              </a:rPr>
              <a:t>‘Storytelling is based on conflict. Without conflict there's no drama. Drama is conflict. By no means is this a new definition but a confirmation of the very foundation of storytelling. What is needed is to understand the role conflict plays, and in the process of discovering what a story is, the goal is also to discover what conflict is.’</a:t>
            </a:r>
            <a:endParaRPr lang="en-GB"/>
          </a:p>
        </p:txBody>
      </p:sp>
    </p:spTree>
    <p:extLst>
      <p:ext uri="{BB962C8B-B14F-4D97-AF65-F5344CB8AC3E}">
        <p14:creationId xmlns:p14="http://schemas.microsoft.com/office/powerpoint/2010/main" val="180810146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3869A-CC22-3843-9B61-2B6EF5FD4AD1}"/>
              </a:ext>
            </a:extLst>
          </p:cNvPr>
          <p:cNvSpPr>
            <a:spLocks noGrp="1"/>
          </p:cNvSpPr>
          <p:nvPr>
            <p:ph type="title"/>
          </p:nvPr>
        </p:nvSpPr>
        <p:spPr/>
        <p:txBody>
          <a:bodyPr/>
          <a:lstStyle/>
          <a:p>
            <a:r>
              <a:rPr lang="en-GB"/>
              <a:t>Contextual: Essential Conflict</a:t>
            </a:r>
          </a:p>
        </p:txBody>
      </p:sp>
      <p:sp>
        <p:nvSpPr>
          <p:cNvPr id="3" name="Content Placeholder 2">
            <a:extLst>
              <a:ext uri="{FF2B5EF4-FFF2-40B4-BE49-F238E27FC236}">
                <a16:creationId xmlns:a16="http://schemas.microsoft.com/office/drawing/2014/main" id="{5282AEE5-53CE-0345-A939-C3FF0F2EB4A8}"/>
              </a:ext>
            </a:extLst>
          </p:cNvPr>
          <p:cNvSpPr>
            <a:spLocks noGrp="1"/>
          </p:cNvSpPr>
          <p:nvPr>
            <p:ph idx="1"/>
          </p:nvPr>
        </p:nvSpPr>
        <p:spPr/>
        <p:txBody>
          <a:bodyPr/>
          <a:lstStyle/>
          <a:p>
            <a:endParaRPr lang="en-GB" b="0" i="0">
              <a:solidFill>
                <a:srgbClr val="333333"/>
              </a:solidFill>
              <a:effectLst/>
              <a:latin typeface="open-sans"/>
            </a:endParaRPr>
          </a:p>
          <a:p>
            <a:r>
              <a:rPr lang="en-GB" b="0" i="0">
                <a:solidFill>
                  <a:srgbClr val="333333"/>
                </a:solidFill>
                <a:effectLst/>
                <a:latin typeface="open-sans"/>
              </a:rPr>
              <a:t>‘Every novel, play, movie and TV show is based on conflict, regardless of genre. In comedies we laugh at conflict. Conflict requires resolution. When conflict causes stress it's because a solution has yet to be found.’</a:t>
            </a:r>
            <a:endParaRPr lang="en-GB"/>
          </a:p>
        </p:txBody>
      </p:sp>
    </p:spTree>
    <p:extLst>
      <p:ext uri="{BB962C8B-B14F-4D97-AF65-F5344CB8AC3E}">
        <p14:creationId xmlns:p14="http://schemas.microsoft.com/office/powerpoint/2010/main" val="140800110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E920D-2C1B-024A-8E18-481FE6A2471D}"/>
              </a:ext>
            </a:extLst>
          </p:cNvPr>
          <p:cNvSpPr>
            <a:spLocks noGrp="1"/>
          </p:cNvSpPr>
          <p:nvPr>
            <p:ph type="title"/>
          </p:nvPr>
        </p:nvSpPr>
        <p:spPr/>
        <p:txBody>
          <a:bodyPr>
            <a:normAutofit/>
          </a:bodyPr>
          <a:lstStyle/>
          <a:p>
            <a:r>
              <a:rPr lang="en-GB" sz="3600" b="1" i="0">
                <a:solidFill>
                  <a:srgbClr val="000000"/>
                </a:solidFill>
                <a:effectLst/>
                <a:latin typeface="Calibri" panose="020F0502020204030204" pitchFamily="34" charset="0"/>
              </a:rPr>
              <a:t>Ask the Right Questions</a:t>
            </a:r>
            <a:r>
              <a:rPr lang="en-GB" sz="3600" b="0" i="0">
                <a:solidFill>
                  <a:srgbClr val="000000"/>
                </a:solidFill>
                <a:effectLst/>
                <a:latin typeface="Calibri" panose="020F0502020204030204" pitchFamily="34" charset="0"/>
              </a:rPr>
              <a:t> </a:t>
            </a:r>
            <a:endParaRPr lang="en-GB" sz="3600"/>
          </a:p>
        </p:txBody>
      </p:sp>
      <p:sp>
        <p:nvSpPr>
          <p:cNvPr id="3" name="Content Placeholder 2">
            <a:extLst>
              <a:ext uri="{FF2B5EF4-FFF2-40B4-BE49-F238E27FC236}">
                <a16:creationId xmlns:a16="http://schemas.microsoft.com/office/drawing/2014/main" id="{D69E40E4-9AC4-0D4A-A393-2DDACC53A5D6}"/>
              </a:ext>
            </a:extLst>
          </p:cNvPr>
          <p:cNvSpPr>
            <a:spLocks noGrp="1"/>
          </p:cNvSpPr>
          <p:nvPr>
            <p:ph idx="1"/>
          </p:nvPr>
        </p:nvSpPr>
        <p:spPr/>
        <p:txBody>
          <a:bodyPr>
            <a:normAutofit fontScale="92500" lnSpcReduction="10000"/>
          </a:bodyPr>
          <a:lstStyle/>
          <a:p>
            <a:pPr algn="l" rtl="0" fontAlgn="base"/>
            <a:r>
              <a:rPr lang="en-GB" sz="2800" b="1" i="0">
                <a:solidFill>
                  <a:srgbClr val="000000"/>
                </a:solidFill>
                <a:effectLst/>
                <a:latin typeface="Calibri" panose="020F0502020204030204" pitchFamily="34" charset="0"/>
              </a:rPr>
              <a:t>When attempting to understand someone’s behaviour ask:</a:t>
            </a:r>
            <a:r>
              <a:rPr lang="en-GB" sz="2800" b="0" i="0">
                <a:solidFill>
                  <a:srgbClr val="000000"/>
                </a:solidFill>
                <a:effectLst/>
                <a:latin typeface="Calibri" panose="020F0502020204030204" pitchFamily="34" charset="0"/>
              </a:rPr>
              <a:t> </a:t>
            </a:r>
          </a:p>
          <a:p>
            <a:pPr algn="l" rtl="0" fontAlgn="base"/>
            <a:endParaRPr lang="en-GB" sz="2800" b="0" i="0">
              <a:solidFill>
                <a:srgbClr val="000000"/>
              </a:solidFill>
              <a:effectLst/>
              <a:latin typeface="Segoe UI" panose="020B0502040204020203" pitchFamily="34" charset="0"/>
            </a:endParaRPr>
          </a:p>
          <a:p>
            <a:pPr algn="l" rtl="0" fontAlgn="base">
              <a:buFont typeface="Arial" panose="020B0604020202020204" pitchFamily="34" charset="0"/>
              <a:buChar char="•"/>
            </a:pPr>
            <a:r>
              <a:rPr lang="en-GB" sz="2800" b="0" i="0">
                <a:solidFill>
                  <a:srgbClr val="000000"/>
                </a:solidFill>
                <a:effectLst/>
                <a:latin typeface="Calibri" panose="020F0502020204030204" pitchFamily="34" charset="0"/>
              </a:rPr>
              <a:t>What happened? </a:t>
            </a:r>
          </a:p>
          <a:p>
            <a:pPr algn="l" rtl="0" fontAlgn="base">
              <a:buFont typeface="Arial" panose="020B0604020202020204" pitchFamily="34" charset="0"/>
              <a:buChar char="•"/>
            </a:pPr>
            <a:r>
              <a:rPr lang="en-GB" sz="2800" b="0" i="0">
                <a:solidFill>
                  <a:srgbClr val="000000"/>
                </a:solidFill>
                <a:effectLst/>
                <a:latin typeface="Calibri" panose="020F0502020204030204" pitchFamily="34" charset="0"/>
              </a:rPr>
              <a:t>What were you thinking of at the time? </a:t>
            </a:r>
          </a:p>
          <a:p>
            <a:pPr algn="l" rtl="0" fontAlgn="base">
              <a:buFont typeface="Arial" panose="020B0604020202020204" pitchFamily="34" charset="0"/>
              <a:buChar char="•"/>
            </a:pPr>
            <a:r>
              <a:rPr lang="en-GB" sz="2800" b="0" i="0">
                <a:solidFill>
                  <a:srgbClr val="000000"/>
                </a:solidFill>
                <a:effectLst/>
                <a:latin typeface="Calibri" panose="020F0502020204030204" pitchFamily="34" charset="0"/>
              </a:rPr>
              <a:t>What were you needing? </a:t>
            </a:r>
          </a:p>
          <a:p>
            <a:pPr algn="l" rtl="0" fontAlgn="base">
              <a:buFont typeface="Arial" panose="020B0604020202020204" pitchFamily="34" charset="0"/>
              <a:buChar char="•"/>
            </a:pPr>
            <a:r>
              <a:rPr lang="en-GB" sz="2800" b="0" i="0">
                <a:solidFill>
                  <a:srgbClr val="000000"/>
                </a:solidFill>
                <a:effectLst/>
                <a:latin typeface="Calibri" panose="020F0502020204030204" pitchFamily="34" charset="0"/>
              </a:rPr>
              <a:t>What have you thought about since? </a:t>
            </a:r>
          </a:p>
          <a:p>
            <a:pPr algn="l" rtl="0" fontAlgn="base">
              <a:buFont typeface="Arial" panose="020B0604020202020204" pitchFamily="34" charset="0"/>
              <a:buChar char="•"/>
            </a:pPr>
            <a:r>
              <a:rPr lang="en-GB" sz="2800" b="0" i="0">
                <a:solidFill>
                  <a:srgbClr val="000000"/>
                </a:solidFill>
                <a:effectLst/>
                <a:latin typeface="Calibri" panose="020F0502020204030204" pitchFamily="34" charset="0"/>
              </a:rPr>
              <a:t>Who has been affected by what you have done? </a:t>
            </a:r>
          </a:p>
          <a:p>
            <a:pPr algn="l" rtl="0" fontAlgn="base">
              <a:buFont typeface="Arial" panose="020B0604020202020204" pitchFamily="34" charset="0"/>
              <a:buChar char="•"/>
            </a:pPr>
            <a:r>
              <a:rPr lang="en-GB" sz="2800" b="0" i="0">
                <a:solidFill>
                  <a:srgbClr val="000000"/>
                </a:solidFill>
                <a:effectLst/>
                <a:latin typeface="Calibri" panose="020F0502020204030204" pitchFamily="34" charset="0"/>
              </a:rPr>
              <a:t>In what way have they been affected? </a:t>
            </a:r>
          </a:p>
          <a:p>
            <a:pPr algn="l" rtl="0" fontAlgn="base">
              <a:buFont typeface="Arial" panose="020B0604020202020204" pitchFamily="34" charset="0"/>
              <a:buChar char="•"/>
            </a:pPr>
            <a:r>
              <a:rPr lang="en-GB" sz="2800" b="0" i="0">
                <a:solidFill>
                  <a:srgbClr val="000000"/>
                </a:solidFill>
                <a:effectLst/>
                <a:latin typeface="Calibri" panose="020F0502020204030204" pitchFamily="34" charset="0"/>
              </a:rPr>
              <a:t>What do you think you need to do to make things right? </a:t>
            </a:r>
          </a:p>
          <a:p>
            <a:endParaRPr lang="en-GB"/>
          </a:p>
        </p:txBody>
      </p:sp>
    </p:spTree>
    <p:extLst>
      <p:ext uri="{BB962C8B-B14F-4D97-AF65-F5344CB8AC3E}">
        <p14:creationId xmlns:p14="http://schemas.microsoft.com/office/powerpoint/2010/main" val="397539096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08E9C-3FDE-7B4D-BEE0-87FE517F283B}"/>
              </a:ext>
            </a:extLst>
          </p:cNvPr>
          <p:cNvSpPr>
            <a:spLocks noGrp="1"/>
          </p:cNvSpPr>
          <p:nvPr>
            <p:ph type="title"/>
          </p:nvPr>
        </p:nvSpPr>
        <p:spPr/>
        <p:txBody>
          <a:bodyPr/>
          <a:lstStyle/>
          <a:p>
            <a:r>
              <a:rPr lang="en-GB" sz="4400" b="1" i="0">
                <a:solidFill>
                  <a:srgbClr val="000000"/>
                </a:solidFill>
                <a:effectLst/>
                <a:latin typeface="Calibri" panose="020F0502020204030204" pitchFamily="34" charset="0"/>
              </a:rPr>
              <a:t>Ask the Right Questions</a:t>
            </a:r>
            <a:r>
              <a:rPr lang="en-GB" sz="4400" b="0" i="0">
                <a:solidFill>
                  <a:srgbClr val="000000"/>
                </a:solidFill>
                <a:effectLst/>
                <a:latin typeface="Calibri" panose="020F0502020204030204" pitchFamily="34" charset="0"/>
              </a:rPr>
              <a:t> </a:t>
            </a:r>
            <a:endParaRPr lang="en-GB"/>
          </a:p>
        </p:txBody>
      </p:sp>
      <p:sp>
        <p:nvSpPr>
          <p:cNvPr id="3" name="Content Placeholder 2">
            <a:extLst>
              <a:ext uri="{FF2B5EF4-FFF2-40B4-BE49-F238E27FC236}">
                <a16:creationId xmlns:a16="http://schemas.microsoft.com/office/drawing/2014/main" id="{ED121928-0B88-134E-A735-1F22074E4CC8}"/>
              </a:ext>
            </a:extLst>
          </p:cNvPr>
          <p:cNvSpPr>
            <a:spLocks noGrp="1"/>
          </p:cNvSpPr>
          <p:nvPr>
            <p:ph idx="1"/>
          </p:nvPr>
        </p:nvSpPr>
        <p:spPr/>
        <p:txBody>
          <a:bodyPr>
            <a:noAutofit/>
          </a:bodyPr>
          <a:lstStyle/>
          <a:p>
            <a:pPr algn="l" rtl="0" fontAlgn="base"/>
            <a:r>
              <a:rPr lang="en-GB" b="1" i="0">
                <a:solidFill>
                  <a:srgbClr val="000000"/>
                </a:solidFill>
                <a:effectLst/>
                <a:latin typeface="Calibri" panose="020F0502020204030204" pitchFamily="34" charset="0"/>
              </a:rPr>
              <a:t>To help those affected ask:</a:t>
            </a:r>
            <a:r>
              <a:rPr lang="en-GB" b="0" i="0">
                <a:solidFill>
                  <a:srgbClr val="000000"/>
                </a:solidFill>
                <a:effectLst/>
                <a:latin typeface="Calibri" panose="020F0502020204030204" pitchFamily="34" charset="0"/>
              </a:rPr>
              <a:t> </a:t>
            </a:r>
          </a:p>
          <a:p>
            <a:pPr algn="l" rtl="0" fontAlgn="base"/>
            <a:endParaRPr lang="en-GB" b="0" i="0">
              <a:solidFill>
                <a:srgbClr val="000000"/>
              </a:solidFill>
              <a:effectLst/>
              <a:latin typeface="Segoe UI" panose="020B0502040204020203" pitchFamily="34" charset="0"/>
            </a:endParaRPr>
          </a:p>
          <a:p>
            <a:pPr algn="l" rtl="0" fontAlgn="base">
              <a:buFont typeface="Arial" panose="020B0604020202020204" pitchFamily="34" charset="0"/>
              <a:buChar char="•"/>
            </a:pPr>
            <a:r>
              <a:rPr lang="en-GB" b="0" i="0">
                <a:solidFill>
                  <a:srgbClr val="000000"/>
                </a:solidFill>
                <a:effectLst/>
                <a:latin typeface="Calibri" panose="020F0502020204030204" pitchFamily="34" charset="0"/>
              </a:rPr>
              <a:t>What did you think when you realised what had happened? </a:t>
            </a:r>
          </a:p>
          <a:p>
            <a:pPr algn="l" rtl="0" fontAlgn="base">
              <a:buFont typeface="Arial" panose="020B0604020202020204" pitchFamily="34" charset="0"/>
              <a:buChar char="•"/>
            </a:pPr>
            <a:r>
              <a:rPr lang="en-GB" b="0" i="0">
                <a:solidFill>
                  <a:srgbClr val="000000"/>
                </a:solidFill>
                <a:effectLst/>
                <a:latin typeface="Calibri" panose="020F0502020204030204" pitchFamily="34" charset="0"/>
              </a:rPr>
              <a:t>What impact has this incident had on you and others? </a:t>
            </a:r>
          </a:p>
          <a:p>
            <a:pPr algn="l" rtl="0" fontAlgn="base">
              <a:buFont typeface="Arial" panose="020B0604020202020204" pitchFamily="34" charset="0"/>
              <a:buChar char="•"/>
            </a:pPr>
            <a:r>
              <a:rPr lang="en-GB" b="0" i="0">
                <a:solidFill>
                  <a:srgbClr val="000000"/>
                </a:solidFill>
                <a:effectLst/>
                <a:latin typeface="Calibri" panose="020F0502020204030204" pitchFamily="34" charset="0"/>
              </a:rPr>
              <a:t>What has been the hardest thing for you? </a:t>
            </a:r>
          </a:p>
          <a:p>
            <a:pPr algn="l" rtl="0" fontAlgn="base">
              <a:buFont typeface="Arial" panose="020B0604020202020204" pitchFamily="34" charset="0"/>
              <a:buChar char="•"/>
            </a:pPr>
            <a:r>
              <a:rPr lang="en-GB" b="0" i="0">
                <a:solidFill>
                  <a:srgbClr val="000000"/>
                </a:solidFill>
                <a:effectLst/>
                <a:latin typeface="Calibri" panose="020F0502020204030204" pitchFamily="34" charset="0"/>
              </a:rPr>
              <a:t>What do you think needs to happen to make things right? </a:t>
            </a:r>
          </a:p>
          <a:p>
            <a:endParaRPr lang="en-GB"/>
          </a:p>
        </p:txBody>
      </p:sp>
    </p:spTree>
    <p:extLst>
      <p:ext uri="{BB962C8B-B14F-4D97-AF65-F5344CB8AC3E}">
        <p14:creationId xmlns:p14="http://schemas.microsoft.com/office/powerpoint/2010/main" val="55240770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EE341-01D0-CC43-9D6D-FDC3AFBDE47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6255D6A-81BC-A342-B98B-5A1EA6BD42F7}"/>
              </a:ext>
            </a:extLst>
          </p:cNvPr>
          <p:cNvSpPr>
            <a:spLocks noGrp="1"/>
          </p:cNvSpPr>
          <p:nvPr>
            <p:ph idx="1"/>
          </p:nvPr>
        </p:nvSpPr>
        <p:spPr/>
        <p:txBody>
          <a:bodyPr/>
          <a:lstStyle/>
          <a:p>
            <a:endParaRPr lang="en-GB"/>
          </a:p>
        </p:txBody>
      </p:sp>
      <p:pic>
        <p:nvPicPr>
          <p:cNvPr id="2050" name="Picture 2" descr="Graphical user interface, application&#10;&#10;Description automatically generated">
            <a:extLst>
              <a:ext uri="{FF2B5EF4-FFF2-40B4-BE49-F238E27FC236}">
                <a16:creationId xmlns:a16="http://schemas.microsoft.com/office/drawing/2014/main" id="{DED4BA6F-1B9E-E84E-AFC2-3323044BE9F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783012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CB22A-F06C-C444-A9A8-760DE7FEE55F}"/>
              </a:ext>
            </a:extLst>
          </p:cNvPr>
          <p:cNvSpPr>
            <a:spLocks noGrp="1"/>
          </p:cNvSpPr>
          <p:nvPr>
            <p:ph type="title"/>
          </p:nvPr>
        </p:nvSpPr>
        <p:spPr/>
        <p:txBody>
          <a:bodyPr/>
          <a:lstStyle/>
          <a:p>
            <a:endParaRPr lang="en-GB"/>
          </a:p>
        </p:txBody>
      </p:sp>
      <p:pic>
        <p:nvPicPr>
          <p:cNvPr id="5" name="Content Placeholder 4" descr="Diagram&#10;&#10;Description automatically generated">
            <a:extLst>
              <a:ext uri="{FF2B5EF4-FFF2-40B4-BE49-F238E27FC236}">
                <a16:creationId xmlns:a16="http://schemas.microsoft.com/office/drawing/2014/main" id="{A64D2681-7858-414B-B1E3-58B93870D779}"/>
              </a:ext>
            </a:extLst>
          </p:cNvPr>
          <p:cNvPicPr>
            <a:picLocks noGrp="1" noChangeAspect="1"/>
          </p:cNvPicPr>
          <p:nvPr>
            <p:ph idx="1"/>
          </p:nvPr>
        </p:nvPicPr>
        <p:blipFill rotWithShape="1">
          <a:blip r:embed="rId2"/>
          <a:srcRect t="24532" b="23155"/>
          <a:stretch/>
        </p:blipFill>
        <p:spPr>
          <a:xfrm>
            <a:off x="1787647" y="279056"/>
            <a:ext cx="5568705" cy="6304306"/>
          </a:xfrm>
        </p:spPr>
      </p:pic>
    </p:spTree>
    <p:extLst>
      <p:ext uri="{BB962C8B-B14F-4D97-AF65-F5344CB8AC3E}">
        <p14:creationId xmlns:p14="http://schemas.microsoft.com/office/powerpoint/2010/main" val="84304346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A63AC-4F9E-4241-8941-DCE8E7CD4C69}"/>
              </a:ext>
            </a:extLst>
          </p:cNvPr>
          <p:cNvSpPr>
            <a:spLocks noGrp="1"/>
          </p:cNvSpPr>
          <p:nvPr>
            <p:ph type="title"/>
          </p:nvPr>
        </p:nvSpPr>
        <p:spPr/>
        <p:txBody>
          <a:bodyPr/>
          <a:lstStyle/>
          <a:p>
            <a:endParaRPr lang="en-GB"/>
          </a:p>
        </p:txBody>
      </p:sp>
      <p:pic>
        <p:nvPicPr>
          <p:cNvPr id="5" name="Content Placeholder 4" descr="Graphical user interface, text, application&#10;&#10;Description automatically generated">
            <a:extLst>
              <a:ext uri="{FF2B5EF4-FFF2-40B4-BE49-F238E27FC236}">
                <a16:creationId xmlns:a16="http://schemas.microsoft.com/office/drawing/2014/main" id="{CD382F2E-4C27-3C4B-8B0F-810BA7A8575B}"/>
              </a:ext>
            </a:extLst>
          </p:cNvPr>
          <p:cNvPicPr>
            <a:picLocks noGrp="1" noChangeAspect="1"/>
          </p:cNvPicPr>
          <p:nvPr>
            <p:ph idx="1"/>
          </p:nvPr>
        </p:nvPicPr>
        <p:blipFill rotWithShape="1">
          <a:blip r:embed="rId2"/>
          <a:srcRect t="22729" b="37586"/>
          <a:stretch/>
        </p:blipFill>
        <p:spPr>
          <a:xfrm>
            <a:off x="579664" y="517"/>
            <a:ext cx="7984671" cy="6857483"/>
          </a:xfrm>
        </p:spPr>
      </p:pic>
    </p:spTree>
    <p:extLst>
      <p:ext uri="{BB962C8B-B14F-4D97-AF65-F5344CB8AC3E}">
        <p14:creationId xmlns:p14="http://schemas.microsoft.com/office/powerpoint/2010/main" val="80448697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778DC-67D9-4742-8D2E-DC928F2BB6C2}"/>
              </a:ext>
            </a:extLst>
          </p:cNvPr>
          <p:cNvSpPr>
            <a:spLocks noGrp="1"/>
          </p:cNvSpPr>
          <p:nvPr>
            <p:ph type="title"/>
          </p:nvPr>
        </p:nvSpPr>
        <p:spPr/>
        <p:txBody>
          <a:bodyPr/>
          <a:lstStyle/>
          <a:p>
            <a:r>
              <a:rPr lang="en-GB"/>
              <a:t>Adaptation </a:t>
            </a:r>
          </a:p>
        </p:txBody>
      </p:sp>
      <p:sp>
        <p:nvSpPr>
          <p:cNvPr id="3" name="Content Placeholder 2">
            <a:extLst>
              <a:ext uri="{FF2B5EF4-FFF2-40B4-BE49-F238E27FC236}">
                <a16:creationId xmlns:a16="http://schemas.microsoft.com/office/drawing/2014/main" id="{1EDA1574-589E-8F42-BDD9-A52DE48B936C}"/>
              </a:ext>
            </a:extLst>
          </p:cNvPr>
          <p:cNvSpPr>
            <a:spLocks noGrp="1"/>
          </p:cNvSpPr>
          <p:nvPr>
            <p:ph idx="1"/>
          </p:nvPr>
        </p:nvSpPr>
        <p:spPr/>
        <p:txBody>
          <a:bodyPr>
            <a:noAutofit/>
          </a:bodyPr>
          <a:lstStyle/>
          <a:p>
            <a:r>
              <a:rPr lang="en-GB" sz="2800"/>
              <a:t>Within the context of this module, we need to consider contemporary issues that directly affect our work.</a:t>
            </a:r>
          </a:p>
          <a:p>
            <a:r>
              <a:rPr lang="en-GB" sz="2800"/>
              <a:t>Adaptation is implicit in our work as we revive and  recreate texts – but what are the influencing factors?</a:t>
            </a:r>
          </a:p>
          <a:p>
            <a:r>
              <a:rPr lang="en-GB" sz="2800"/>
              <a:t>Subjectivity, perspective, representation and creativity all play a part in our decisions.</a:t>
            </a:r>
          </a:p>
          <a:p>
            <a:r>
              <a:rPr lang="en-GB" sz="2800"/>
              <a:t>Are these always the right decisions? Are these always the wrong decisions? No – but the discourse that needs engaging mirrors several topics in this module.</a:t>
            </a:r>
          </a:p>
        </p:txBody>
      </p:sp>
    </p:spTree>
    <p:extLst>
      <p:ext uri="{BB962C8B-B14F-4D97-AF65-F5344CB8AC3E}">
        <p14:creationId xmlns:p14="http://schemas.microsoft.com/office/powerpoint/2010/main" val="280923566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9D5CF-4633-C14D-B4ED-D399B09BD89C}"/>
              </a:ext>
            </a:extLst>
          </p:cNvPr>
          <p:cNvSpPr>
            <a:spLocks noGrp="1"/>
          </p:cNvSpPr>
          <p:nvPr>
            <p:ph type="title"/>
          </p:nvPr>
        </p:nvSpPr>
        <p:spPr/>
        <p:txBody>
          <a:bodyPr/>
          <a:lstStyle/>
          <a:p>
            <a:r>
              <a:rPr lang="en-GB"/>
              <a:t>Adaptation </a:t>
            </a:r>
          </a:p>
        </p:txBody>
      </p:sp>
      <p:sp>
        <p:nvSpPr>
          <p:cNvPr id="3" name="Content Placeholder 2">
            <a:extLst>
              <a:ext uri="{FF2B5EF4-FFF2-40B4-BE49-F238E27FC236}">
                <a16:creationId xmlns:a16="http://schemas.microsoft.com/office/drawing/2014/main" id="{B52B1E87-3F6D-1747-B156-A86106AA8EA3}"/>
              </a:ext>
            </a:extLst>
          </p:cNvPr>
          <p:cNvSpPr>
            <a:spLocks noGrp="1"/>
          </p:cNvSpPr>
          <p:nvPr>
            <p:ph idx="1"/>
          </p:nvPr>
        </p:nvSpPr>
        <p:spPr>
          <a:xfrm>
            <a:off x="457200" y="1185334"/>
            <a:ext cx="8229600" cy="4940830"/>
          </a:xfrm>
        </p:spPr>
        <p:txBody>
          <a:bodyPr>
            <a:normAutofit fontScale="92500" lnSpcReduction="10000"/>
          </a:bodyPr>
          <a:lstStyle/>
          <a:p>
            <a:r>
              <a:rPr lang="en-GB"/>
              <a:t>Digital Theatre Plus is a consistently excellent resource. Please watch the ‘Essential Greeks: Text and Adaptation’ video.</a:t>
            </a:r>
          </a:p>
          <a:p>
            <a:endParaRPr lang="en-GB"/>
          </a:p>
          <a:p>
            <a:r>
              <a:rPr lang="en-GB" sz="2800"/>
              <a:t>To find it, go to the LLR website, search for ‘Digital Theatre Plus’.</a:t>
            </a:r>
          </a:p>
          <a:p>
            <a:r>
              <a:rPr lang="en-GB" sz="2800"/>
              <a:t>Enter the site – which may be called a data base.</a:t>
            </a:r>
          </a:p>
          <a:p>
            <a:r>
              <a:rPr lang="en-GB" sz="2800"/>
              <a:t>Search for ‘Essential Greeks: Text and Adaptation’. </a:t>
            </a:r>
          </a:p>
          <a:p>
            <a:endParaRPr lang="en-GB" sz="2800"/>
          </a:p>
          <a:p>
            <a:r>
              <a:rPr lang="en-GB" sz="2800"/>
              <a:t>As my LLR account is linked to my searches – I cannot give you a direct link to this video sorry. </a:t>
            </a:r>
          </a:p>
          <a:p>
            <a:endParaRPr lang="en-GB"/>
          </a:p>
        </p:txBody>
      </p:sp>
    </p:spTree>
    <p:extLst>
      <p:ext uri="{BB962C8B-B14F-4D97-AF65-F5344CB8AC3E}">
        <p14:creationId xmlns:p14="http://schemas.microsoft.com/office/powerpoint/2010/main" val="328759268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1EF8D-0F0A-5D43-88C2-D560217C221B}"/>
              </a:ext>
            </a:extLst>
          </p:cNvPr>
          <p:cNvSpPr>
            <a:spLocks noGrp="1"/>
          </p:cNvSpPr>
          <p:nvPr>
            <p:ph type="title"/>
          </p:nvPr>
        </p:nvSpPr>
        <p:spPr/>
        <p:txBody>
          <a:bodyPr/>
          <a:lstStyle/>
          <a:p>
            <a:r>
              <a:rPr lang="en-GB"/>
              <a:t>Excerpt: Animal Kingdom</a:t>
            </a:r>
          </a:p>
        </p:txBody>
      </p:sp>
      <p:sp>
        <p:nvSpPr>
          <p:cNvPr id="3" name="Content Placeholder 2">
            <a:extLst>
              <a:ext uri="{FF2B5EF4-FFF2-40B4-BE49-F238E27FC236}">
                <a16:creationId xmlns:a16="http://schemas.microsoft.com/office/drawing/2014/main" id="{14CC6F54-DD79-D94C-98C5-19043D3F95B6}"/>
              </a:ext>
            </a:extLst>
          </p:cNvPr>
          <p:cNvSpPr>
            <a:spLocks noGrp="1"/>
          </p:cNvSpPr>
          <p:nvPr>
            <p:ph idx="1"/>
          </p:nvPr>
        </p:nvSpPr>
        <p:spPr/>
        <p:txBody>
          <a:bodyPr/>
          <a:lstStyle/>
          <a:p>
            <a:r>
              <a:rPr lang="en-GB"/>
              <a:t>Please read the Animal Kingdom excerpt available on Moodle in the Unit 2 section folder.</a:t>
            </a:r>
          </a:p>
          <a:p>
            <a:endParaRPr lang="en-GB"/>
          </a:p>
          <a:p>
            <a:r>
              <a:rPr lang="en-GB"/>
              <a:t>Playwright – Roland </a:t>
            </a:r>
            <a:r>
              <a:rPr lang="en-GB" err="1"/>
              <a:t>Schimmelpfennig</a:t>
            </a:r>
            <a:endParaRPr lang="en-GB"/>
          </a:p>
          <a:p>
            <a:r>
              <a:rPr lang="en-GB"/>
              <a:t>Act 1</a:t>
            </a:r>
          </a:p>
        </p:txBody>
      </p:sp>
    </p:spTree>
    <p:extLst>
      <p:ext uri="{BB962C8B-B14F-4D97-AF65-F5344CB8AC3E}">
        <p14:creationId xmlns:p14="http://schemas.microsoft.com/office/powerpoint/2010/main" val="76410264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DA0DF-6E7A-C948-AE9E-79EEADFA91D5}"/>
              </a:ext>
            </a:extLst>
          </p:cNvPr>
          <p:cNvSpPr>
            <a:spLocks noGrp="1"/>
          </p:cNvSpPr>
          <p:nvPr>
            <p:ph type="title"/>
          </p:nvPr>
        </p:nvSpPr>
        <p:spPr/>
        <p:txBody>
          <a:bodyPr/>
          <a:lstStyle/>
          <a:p>
            <a:r>
              <a:rPr lang="en-GB"/>
              <a:t>Adaptation</a:t>
            </a:r>
          </a:p>
        </p:txBody>
      </p:sp>
      <p:sp>
        <p:nvSpPr>
          <p:cNvPr id="3" name="Content Placeholder 2">
            <a:extLst>
              <a:ext uri="{FF2B5EF4-FFF2-40B4-BE49-F238E27FC236}">
                <a16:creationId xmlns:a16="http://schemas.microsoft.com/office/drawing/2014/main" id="{98A9CC5F-D20F-6944-AE8E-CE1377D793CA}"/>
              </a:ext>
            </a:extLst>
          </p:cNvPr>
          <p:cNvSpPr>
            <a:spLocks noGrp="1"/>
          </p:cNvSpPr>
          <p:nvPr>
            <p:ph idx="1"/>
          </p:nvPr>
        </p:nvSpPr>
        <p:spPr/>
        <p:txBody>
          <a:bodyPr vert="horz" lIns="91440" tIns="45720" rIns="91440" bIns="45720" rtlCol="0" anchor="t">
            <a:normAutofit fontScale="92500"/>
          </a:bodyPr>
          <a:lstStyle/>
          <a:p>
            <a:r>
              <a:rPr lang="en-GB"/>
              <a:t>Read Frances Babbage’s essay about adaptation (given a heads-up during reading week):</a:t>
            </a:r>
          </a:p>
          <a:p>
            <a:endParaRPr lang="en-GB"/>
          </a:p>
          <a:p>
            <a:r>
              <a:rPr lang="en-GB">
                <a:hlinkClick r:id="rId2"/>
              </a:rPr>
              <a:t>https://www.critical-stages.org/12/adaptation-and-storytelling-in-the-theatre/</a:t>
            </a:r>
            <a:endParaRPr lang="en-GB"/>
          </a:p>
          <a:p>
            <a:endParaRPr lang="en-GB"/>
          </a:p>
          <a:p>
            <a:r>
              <a:rPr lang="en-GB"/>
              <a:t>A Word version available on Moodle in Unit 2 section folder. </a:t>
            </a:r>
          </a:p>
        </p:txBody>
      </p:sp>
    </p:spTree>
    <p:extLst>
      <p:ext uri="{BB962C8B-B14F-4D97-AF65-F5344CB8AC3E}">
        <p14:creationId xmlns:p14="http://schemas.microsoft.com/office/powerpoint/2010/main" val="1667761829"/>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D8C95D-CA13-C54E-9C6E-3EB7EF3215C6}"/>
              </a:ext>
            </a:extLst>
          </p:cNvPr>
          <p:cNvSpPr>
            <a:spLocks noGrp="1"/>
          </p:cNvSpPr>
          <p:nvPr>
            <p:ph type="title"/>
          </p:nvPr>
        </p:nvSpPr>
        <p:spPr/>
        <p:txBody>
          <a:bodyPr/>
          <a:lstStyle/>
          <a:p>
            <a:r>
              <a:rPr lang="en-GB"/>
              <a:t>Adaptation</a:t>
            </a:r>
          </a:p>
        </p:txBody>
      </p:sp>
      <p:sp>
        <p:nvSpPr>
          <p:cNvPr id="3" name="Content Placeholder 2">
            <a:extLst>
              <a:ext uri="{FF2B5EF4-FFF2-40B4-BE49-F238E27FC236}">
                <a16:creationId xmlns:a16="http://schemas.microsoft.com/office/drawing/2014/main" id="{384DFAB6-3FDE-B44E-B356-B862E39FDE0D}"/>
              </a:ext>
            </a:extLst>
          </p:cNvPr>
          <p:cNvSpPr>
            <a:spLocks noGrp="1"/>
          </p:cNvSpPr>
          <p:nvPr>
            <p:ph idx="1"/>
          </p:nvPr>
        </p:nvSpPr>
        <p:spPr/>
        <p:txBody>
          <a:bodyPr>
            <a:normAutofit/>
          </a:bodyPr>
          <a:lstStyle/>
          <a:p>
            <a:r>
              <a:rPr lang="en-GB"/>
              <a:t>What are 5 key take-aways / main points that you consider to be most relevant in the essay re: appropriate adaptation.</a:t>
            </a:r>
          </a:p>
          <a:p>
            <a:endParaRPr lang="en-GB"/>
          </a:p>
          <a:p>
            <a:r>
              <a:rPr lang="en-GB"/>
              <a:t>Consider how you can apply contemporary challenges Unit context to a staging of </a:t>
            </a:r>
            <a:r>
              <a:rPr lang="en-GB" err="1"/>
              <a:t>Schimmelpfennig’s</a:t>
            </a:r>
            <a:r>
              <a:rPr lang="en-GB"/>
              <a:t> ‘Animal Kingdom’.</a:t>
            </a:r>
          </a:p>
          <a:p>
            <a:endParaRPr lang="en-GB"/>
          </a:p>
          <a:p>
            <a:endParaRPr lang="en-GB"/>
          </a:p>
        </p:txBody>
      </p:sp>
    </p:spTree>
    <p:extLst>
      <p:ext uri="{BB962C8B-B14F-4D97-AF65-F5344CB8AC3E}">
        <p14:creationId xmlns:p14="http://schemas.microsoft.com/office/powerpoint/2010/main" val="2839275436"/>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478D8-D511-AF4A-9A76-D5D16FD3BF82}"/>
              </a:ext>
            </a:extLst>
          </p:cNvPr>
          <p:cNvSpPr>
            <a:spLocks noGrp="1"/>
          </p:cNvSpPr>
          <p:nvPr>
            <p:ph type="title"/>
          </p:nvPr>
        </p:nvSpPr>
        <p:spPr/>
        <p:txBody>
          <a:bodyPr/>
          <a:lstStyle/>
          <a:p>
            <a:r>
              <a:rPr lang="en-GB"/>
              <a:t>Adaptation</a:t>
            </a:r>
          </a:p>
        </p:txBody>
      </p:sp>
      <p:sp>
        <p:nvSpPr>
          <p:cNvPr id="3" name="Content Placeholder 2">
            <a:extLst>
              <a:ext uri="{FF2B5EF4-FFF2-40B4-BE49-F238E27FC236}">
                <a16:creationId xmlns:a16="http://schemas.microsoft.com/office/drawing/2014/main" id="{8383F050-EC26-B941-86A3-A5B1D3857496}"/>
              </a:ext>
            </a:extLst>
          </p:cNvPr>
          <p:cNvSpPr>
            <a:spLocks noGrp="1"/>
          </p:cNvSpPr>
          <p:nvPr>
            <p:ph idx="1"/>
          </p:nvPr>
        </p:nvSpPr>
        <p:spPr/>
        <p:txBody>
          <a:bodyPr>
            <a:normAutofit fontScale="92500"/>
          </a:bodyPr>
          <a:lstStyle/>
          <a:p>
            <a:r>
              <a:rPr lang="en-GB"/>
              <a:t>There are several essays on ‘Playwriting and Adaptation: Concise Introductions’ on Digital Theatre Plus.</a:t>
            </a:r>
          </a:p>
          <a:p>
            <a:r>
              <a:rPr lang="en-GB"/>
              <a:t>Please go to Digital Theatre Plus and </a:t>
            </a:r>
            <a:r>
              <a:rPr lang="en-GB" b="1"/>
              <a:t>pick 1 playwright</a:t>
            </a:r>
            <a:r>
              <a:rPr lang="en-GB"/>
              <a:t> to read about.</a:t>
            </a:r>
          </a:p>
          <a:p>
            <a:r>
              <a:rPr lang="en-GB"/>
              <a:t>There is no single written resource that engages the topic of adaptation on its own completely, but there are excellent essays on some famous and influential names for you to browse. </a:t>
            </a:r>
          </a:p>
        </p:txBody>
      </p:sp>
    </p:spTree>
    <p:extLst>
      <p:ext uri="{BB962C8B-B14F-4D97-AF65-F5344CB8AC3E}">
        <p14:creationId xmlns:p14="http://schemas.microsoft.com/office/powerpoint/2010/main" val="289428956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CDEAB-EE4C-1147-A6FD-66E4F7FD345B}"/>
              </a:ext>
            </a:extLst>
          </p:cNvPr>
          <p:cNvSpPr>
            <a:spLocks noGrp="1"/>
          </p:cNvSpPr>
          <p:nvPr>
            <p:ph type="title"/>
          </p:nvPr>
        </p:nvSpPr>
        <p:spPr/>
        <p:txBody>
          <a:bodyPr>
            <a:normAutofit fontScale="90000"/>
          </a:bodyPr>
          <a:lstStyle/>
          <a:p>
            <a:r>
              <a:rPr lang="en-GB"/>
              <a:t>Summary of tasks: for completion by 26</a:t>
            </a:r>
            <a:r>
              <a:rPr lang="en-GB" baseline="30000"/>
              <a:t>th</a:t>
            </a:r>
            <a:r>
              <a:rPr lang="en-GB"/>
              <a:t> February</a:t>
            </a:r>
          </a:p>
        </p:txBody>
      </p:sp>
      <p:sp>
        <p:nvSpPr>
          <p:cNvPr id="3" name="Content Placeholder 2">
            <a:extLst>
              <a:ext uri="{FF2B5EF4-FFF2-40B4-BE49-F238E27FC236}">
                <a16:creationId xmlns:a16="http://schemas.microsoft.com/office/drawing/2014/main" id="{54B78312-0ECA-D547-A691-829D9D7C6848}"/>
              </a:ext>
            </a:extLst>
          </p:cNvPr>
          <p:cNvSpPr>
            <a:spLocks noGrp="1"/>
          </p:cNvSpPr>
          <p:nvPr>
            <p:ph idx="1"/>
          </p:nvPr>
        </p:nvSpPr>
        <p:spPr/>
        <p:txBody>
          <a:bodyPr>
            <a:normAutofit fontScale="92500" lnSpcReduction="10000"/>
          </a:bodyPr>
          <a:lstStyle/>
          <a:p>
            <a:pPr marL="514350" indent="-514350">
              <a:buFont typeface="+mj-lt"/>
              <a:buAutoNum type="arabicPeriod"/>
            </a:pPr>
            <a:r>
              <a:rPr lang="en-GB"/>
              <a:t>Read Adaptation essay by Frances Babbage, and note down 5 main take-aways from the work (points that inspire you/your creativity).</a:t>
            </a:r>
          </a:p>
          <a:p>
            <a:pPr marL="514350" indent="-514350">
              <a:buFont typeface="+mj-lt"/>
              <a:buAutoNum type="arabicPeriod"/>
            </a:pPr>
            <a:r>
              <a:rPr lang="en-GB"/>
              <a:t>Watch Digital Theatre Plus (DT+) ‘Essential Greeks: Text and Adaptation’ video.</a:t>
            </a:r>
          </a:p>
          <a:p>
            <a:pPr marL="514350" indent="-514350">
              <a:buFont typeface="+mj-lt"/>
              <a:buAutoNum type="arabicPeriod"/>
            </a:pPr>
            <a:r>
              <a:rPr lang="en-GB"/>
              <a:t>Search ‘Playwriting and Adaptation: Concise Introductions’ on DT+ and read one (or more) ‘written resource’.</a:t>
            </a:r>
          </a:p>
          <a:p>
            <a:pPr marL="514350" indent="-514350">
              <a:buFont typeface="+mj-lt"/>
              <a:buAutoNum type="arabicPeriod"/>
            </a:pPr>
            <a:r>
              <a:rPr lang="en-GB"/>
              <a:t>Think creatively – within your discipline and ask…</a:t>
            </a:r>
          </a:p>
          <a:p>
            <a:endParaRPr lang="en-GB"/>
          </a:p>
        </p:txBody>
      </p:sp>
    </p:spTree>
    <p:extLst>
      <p:ext uri="{BB962C8B-B14F-4D97-AF65-F5344CB8AC3E}">
        <p14:creationId xmlns:p14="http://schemas.microsoft.com/office/powerpoint/2010/main" val="179960648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815D5-058C-6A4E-AAF9-5865B3008A63}"/>
              </a:ext>
            </a:extLst>
          </p:cNvPr>
          <p:cNvSpPr>
            <a:spLocks noGrp="1"/>
          </p:cNvSpPr>
          <p:nvPr>
            <p:ph type="title"/>
          </p:nvPr>
        </p:nvSpPr>
        <p:spPr/>
        <p:txBody>
          <a:bodyPr>
            <a:normAutofit fontScale="90000"/>
          </a:bodyPr>
          <a:lstStyle/>
          <a:p>
            <a:r>
              <a:rPr lang="en-GB"/>
              <a:t>Summary of tasks: for completion by 26</a:t>
            </a:r>
            <a:r>
              <a:rPr lang="en-GB" baseline="30000"/>
              <a:t>th</a:t>
            </a:r>
            <a:r>
              <a:rPr lang="en-GB"/>
              <a:t> February</a:t>
            </a:r>
          </a:p>
        </p:txBody>
      </p:sp>
      <p:sp>
        <p:nvSpPr>
          <p:cNvPr id="3" name="Content Placeholder 2">
            <a:extLst>
              <a:ext uri="{FF2B5EF4-FFF2-40B4-BE49-F238E27FC236}">
                <a16:creationId xmlns:a16="http://schemas.microsoft.com/office/drawing/2014/main" id="{9E7621AD-9496-2043-834C-BECCCFAFC2BE}"/>
              </a:ext>
            </a:extLst>
          </p:cNvPr>
          <p:cNvSpPr>
            <a:spLocks noGrp="1"/>
          </p:cNvSpPr>
          <p:nvPr>
            <p:ph idx="1"/>
          </p:nvPr>
        </p:nvSpPr>
        <p:spPr/>
        <p:txBody>
          <a:bodyPr>
            <a:normAutofit/>
          </a:bodyPr>
          <a:lstStyle/>
          <a:p>
            <a:r>
              <a:rPr lang="en-GB"/>
              <a:t>How would I stage / perform Animal Kingdom and why?</a:t>
            </a:r>
          </a:p>
          <a:p>
            <a:r>
              <a:rPr lang="en-GB"/>
              <a:t>How would I adapt my ideas for short film? Or long film and why?</a:t>
            </a:r>
          </a:p>
          <a:p>
            <a:r>
              <a:rPr lang="en-GB"/>
              <a:t>How would I adapt my ideas for radio or audiobook and why?</a:t>
            </a:r>
          </a:p>
          <a:p>
            <a:r>
              <a:rPr lang="en-GB"/>
              <a:t>How would I adapt my ideas for a VR or </a:t>
            </a:r>
            <a:r>
              <a:rPr lang="en-GB" err="1"/>
              <a:t>Occulus</a:t>
            </a:r>
            <a:r>
              <a:rPr lang="en-GB"/>
              <a:t> 2 project and why?</a:t>
            </a:r>
          </a:p>
          <a:p>
            <a:endParaRPr lang="en-GB"/>
          </a:p>
        </p:txBody>
      </p:sp>
    </p:spTree>
    <p:extLst>
      <p:ext uri="{BB962C8B-B14F-4D97-AF65-F5344CB8AC3E}">
        <p14:creationId xmlns:p14="http://schemas.microsoft.com/office/powerpoint/2010/main" val="178287158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B23F00-DF6B-D445-A824-D5807680AE38}"/>
              </a:ext>
            </a:extLst>
          </p:cNvPr>
          <p:cNvSpPr>
            <a:spLocks noGrp="1"/>
          </p:cNvSpPr>
          <p:nvPr>
            <p:ph type="title"/>
          </p:nvPr>
        </p:nvSpPr>
        <p:spPr/>
        <p:txBody>
          <a:bodyPr/>
          <a:lstStyle/>
          <a:p>
            <a:r>
              <a:rPr lang="en-GB"/>
              <a:t>Totoro: adaptation case study</a:t>
            </a:r>
          </a:p>
        </p:txBody>
      </p:sp>
      <p:sp>
        <p:nvSpPr>
          <p:cNvPr id="3" name="Content Placeholder 2">
            <a:extLst>
              <a:ext uri="{FF2B5EF4-FFF2-40B4-BE49-F238E27FC236}">
                <a16:creationId xmlns:a16="http://schemas.microsoft.com/office/drawing/2014/main" id="{909F25E7-C8EF-4F4F-A5DB-2487D38837BE}"/>
              </a:ext>
            </a:extLst>
          </p:cNvPr>
          <p:cNvSpPr>
            <a:spLocks noGrp="1"/>
          </p:cNvSpPr>
          <p:nvPr>
            <p:ph idx="1"/>
          </p:nvPr>
        </p:nvSpPr>
        <p:spPr/>
        <p:txBody>
          <a:bodyPr>
            <a:normAutofit fontScale="92500" lnSpcReduction="20000"/>
          </a:bodyPr>
          <a:lstStyle/>
          <a:p>
            <a:r>
              <a:rPr lang="en-GB" sz="2400"/>
              <a:t>‘My Neighbour Totoro’ won several </a:t>
            </a:r>
            <a:r>
              <a:rPr lang="en-GB" sz="2400" err="1"/>
              <a:t>WhatsOnTheatre</a:t>
            </a:r>
            <a:r>
              <a:rPr lang="en-GB" sz="2400"/>
              <a:t> awards this week. </a:t>
            </a:r>
          </a:p>
          <a:p>
            <a:r>
              <a:rPr lang="en-GB" sz="2400"/>
              <a:t>The stage play is an adaptation of an anime film and testament to the power of adaptation for stage. </a:t>
            </a:r>
          </a:p>
          <a:p>
            <a:r>
              <a:rPr lang="en-GB" sz="2400"/>
              <a:t>Browse these links for more on the story:</a:t>
            </a:r>
          </a:p>
          <a:p>
            <a:pPr marL="0" indent="0">
              <a:buNone/>
            </a:pPr>
            <a:endParaRPr lang="en-GB" sz="2000">
              <a:hlinkClick r:id="rId2"/>
            </a:endParaRPr>
          </a:p>
          <a:p>
            <a:r>
              <a:rPr lang="en-GB" sz="2000">
                <a:hlinkClick r:id="rId2"/>
              </a:rPr>
              <a:t>https://www.whatsonstage.com/london-theatre/news/prima-facie-my-neighbour-totoro-awards-winners_58197.html</a:t>
            </a:r>
          </a:p>
          <a:p>
            <a:endParaRPr lang="en-GB" sz="2000">
              <a:hlinkClick r:id="rId2"/>
            </a:endParaRPr>
          </a:p>
          <a:p>
            <a:r>
              <a:rPr lang="en-GB" sz="2000">
                <a:hlinkClick r:id="rId2"/>
              </a:rPr>
              <a:t>https://www.animenewsnetwork.com/news/2023-02-14/totoro-play-wins-five-whatsonstage-awards/.194902</a:t>
            </a:r>
          </a:p>
          <a:p>
            <a:r>
              <a:rPr lang="en-GB" sz="2000">
                <a:hlinkClick r:id="rId2"/>
              </a:rPr>
              <a:t>https://www.rsc.org.uk/my-neighbour-totoro</a:t>
            </a:r>
            <a:r>
              <a:rPr lang="en-GB" sz="2000"/>
              <a:t> </a:t>
            </a:r>
          </a:p>
          <a:p>
            <a:endParaRPr lang="en-GB" sz="2000"/>
          </a:p>
          <a:p>
            <a:r>
              <a:rPr lang="en-GB" sz="2000">
                <a:hlinkClick r:id="rId3"/>
              </a:rPr>
              <a:t>https://www.barbican.org.uk/whats-on/2022/event/royal-shakespeare-company-my-neighbour-totoro</a:t>
            </a:r>
            <a:r>
              <a:rPr lang="en-GB" sz="2000"/>
              <a:t> </a:t>
            </a:r>
          </a:p>
        </p:txBody>
      </p:sp>
    </p:spTree>
    <p:extLst>
      <p:ext uri="{BB962C8B-B14F-4D97-AF65-F5344CB8AC3E}">
        <p14:creationId xmlns:p14="http://schemas.microsoft.com/office/powerpoint/2010/main" val="405848072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13273-F0DD-15DD-BD8D-0588CBE74754}"/>
              </a:ext>
            </a:extLst>
          </p:cNvPr>
          <p:cNvSpPr>
            <a:spLocks noGrp="1"/>
          </p:cNvSpPr>
          <p:nvPr>
            <p:ph type="title"/>
          </p:nvPr>
        </p:nvSpPr>
        <p:spPr/>
        <p:txBody>
          <a:bodyPr/>
          <a:lstStyle/>
          <a:p>
            <a:r>
              <a:rPr lang="en-US">
                <a:ea typeface="Calibri"/>
                <a:cs typeface="Calibri"/>
              </a:rPr>
              <a:t>Wicked trailer</a:t>
            </a:r>
            <a:endParaRPr lang="en-US"/>
          </a:p>
        </p:txBody>
      </p:sp>
      <p:sp>
        <p:nvSpPr>
          <p:cNvPr id="3" name="Content Placeholder 2">
            <a:extLst>
              <a:ext uri="{FF2B5EF4-FFF2-40B4-BE49-F238E27FC236}">
                <a16:creationId xmlns:a16="http://schemas.microsoft.com/office/drawing/2014/main" id="{BEF37B2F-4FE4-487A-1C4D-6B91F782E871}"/>
              </a:ext>
            </a:extLst>
          </p:cNvPr>
          <p:cNvSpPr>
            <a:spLocks noGrp="1"/>
          </p:cNvSpPr>
          <p:nvPr>
            <p:ph idx="1"/>
          </p:nvPr>
        </p:nvSpPr>
        <p:spPr/>
        <p:txBody>
          <a:bodyPr vert="horz" lIns="91440" tIns="45720" rIns="91440" bIns="45720" rtlCol="0" anchor="t">
            <a:normAutofit/>
          </a:bodyPr>
          <a:lstStyle/>
          <a:p>
            <a:r>
              <a:rPr lang="en-US">
                <a:ea typeface="Calibri"/>
                <a:cs typeface="Calibri"/>
              </a:rPr>
              <a:t>What is the broad response to this trailer:</a:t>
            </a:r>
          </a:p>
          <a:p>
            <a:endParaRPr lang="en-US">
              <a:ea typeface="Calibri"/>
              <a:cs typeface="Calibri"/>
            </a:endParaRPr>
          </a:p>
          <a:p>
            <a:r>
              <a:rPr lang="en-US">
                <a:ea typeface="+mn-lt"/>
                <a:cs typeface="+mn-lt"/>
                <a:hlinkClick r:id="rId2"/>
              </a:rPr>
              <a:t>https://youtu.be/F1dvX9Vs0ns?si=-fEGtKB_hKwWN6T5</a:t>
            </a:r>
            <a:r>
              <a:rPr lang="en-US">
                <a:ea typeface="+mn-lt"/>
                <a:cs typeface="+mn-lt"/>
              </a:rPr>
              <a:t> </a:t>
            </a:r>
          </a:p>
          <a:p>
            <a:endParaRPr lang="en-US">
              <a:ea typeface="Calibri"/>
              <a:cs typeface="Calibri"/>
            </a:endParaRPr>
          </a:p>
          <a:p>
            <a:endParaRPr lang="en-US">
              <a:ea typeface="Calibri"/>
              <a:cs typeface="Calibri"/>
            </a:endParaRPr>
          </a:p>
        </p:txBody>
      </p:sp>
    </p:spTree>
    <p:extLst>
      <p:ext uri="{BB962C8B-B14F-4D97-AF65-F5344CB8AC3E}">
        <p14:creationId xmlns:p14="http://schemas.microsoft.com/office/powerpoint/2010/main" val="36436295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69</Slides>
  <Notes>13</Notes>
  <HiddenSlides>0</HiddenSlides>
  <ScaleCrop>false</ScaleCrop>
  <HeadingPairs>
    <vt:vector size="4" baseType="variant">
      <vt:variant>
        <vt:lpstr>Theme</vt:lpstr>
      </vt:variant>
      <vt:variant>
        <vt:i4>1</vt:i4>
      </vt:variant>
      <vt:variant>
        <vt:lpstr>Slide Titles</vt:lpstr>
      </vt:variant>
      <vt:variant>
        <vt:i4>69</vt:i4>
      </vt:variant>
    </vt:vector>
  </HeadingPairs>
  <TitlesOfParts>
    <vt:vector size="70" baseType="lpstr">
      <vt:lpstr>Office Theme</vt:lpstr>
      <vt:lpstr>Contemporary Challenges</vt:lpstr>
      <vt:lpstr>Please Remember:</vt:lpstr>
      <vt:lpstr>What do we need to gain from this?</vt:lpstr>
      <vt:lpstr>What do we need to gain from this?</vt:lpstr>
      <vt:lpstr>Moodle </vt:lpstr>
      <vt:lpstr>Conflict</vt:lpstr>
      <vt:lpstr>What are our conflicts?</vt:lpstr>
      <vt:lpstr>Some conflicts</vt:lpstr>
      <vt:lpstr>Some conflicts</vt:lpstr>
      <vt:lpstr>Gender equality… or lack of? </vt:lpstr>
      <vt:lpstr>Some links out to a contemporary &amp; historical issue.</vt:lpstr>
      <vt:lpstr>Communication </vt:lpstr>
      <vt:lpstr>PowerPoint Presentation</vt:lpstr>
      <vt:lpstr>Neil Postman</vt:lpstr>
      <vt:lpstr>Neil Postman</vt:lpstr>
      <vt:lpstr>Neil Postman</vt:lpstr>
      <vt:lpstr>Neil Postman</vt:lpstr>
      <vt:lpstr>PowerPoint Presentation</vt:lpstr>
      <vt:lpstr>Neil Postman</vt:lpstr>
      <vt:lpstr>The medium is the message…</vt:lpstr>
      <vt:lpstr>Key point</vt:lpstr>
      <vt:lpstr>How do we answer these questions?</vt:lpstr>
      <vt:lpstr>Canva AI: University Lecture</vt:lpstr>
      <vt:lpstr>How do we exist in this question?</vt:lpstr>
      <vt:lpstr>Let's go make some art...</vt:lpstr>
      <vt:lpstr>PowerPoint Presentation</vt:lpstr>
      <vt:lpstr>PowerPoint Presentation</vt:lpstr>
      <vt:lpstr>PowerPoint Presentation</vt:lpstr>
      <vt:lpstr>How do we exist in this question?</vt:lpstr>
      <vt:lpstr>Postman content</vt:lpstr>
      <vt:lpstr>After Plato’s Cave</vt:lpstr>
      <vt:lpstr>PowerPoint Presentation</vt:lpstr>
      <vt:lpstr>PowerPoint Presentation</vt:lpstr>
      <vt:lpstr>Topic 2</vt:lpstr>
      <vt:lpstr>PowerPoint Presentation</vt:lpstr>
      <vt:lpstr>Quick Task: Textual Whispers</vt:lpstr>
      <vt:lpstr>What are your experiences of flashpoints?</vt:lpstr>
      <vt:lpstr>What are your crisis points?</vt:lpstr>
      <vt:lpstr>PowerPoint Presentation</vt:lpstr>
      <vt:lpstr>What are your crisis points?</vt:lpstr>
      <vt:lpstr>PowerPoint Presentation</vt:lpstr>
      <vt:lpstr>PowerPoint Presentation</vt:lpstr>
      <vt:lpstr>Coping strategies</vt:lpstr>
      <vt:lpstr>How do you do what you do?</vt:lpstr>
      <vt:lpstr>Time management </vt:lpstr>
      <vt:lpstr>Week Break </vt:lpstr>
      <vt:lpstr>Restorative Practice</vt:lpstr>
      <vt:lpstr>Mentimeter </vt:lpstr>
      <vt:lpstr>Characteristics of Restorative Practice </vt:lpstr>
      <vt:lpstr>Characteristics of Restorative Practice </vt:lpstr>
      <vt:lpstr>PowerPoint Presentation</vt:lpstr>
      <vt:lpstr>PowerPoint Presentation</vt:lpstr>
      <vt:lpstr>Contextual: Essential Conflict</vt:lpstr>
      <vt:lpstr>Contextual: Essential Conflict</vt:lpstr>
      <vt:lpstr>Ask the Right Questions </vt:lpstr>
      <vt:lpstr>Ask the Right Questions </vt:lpstr>
      <vt:lpstr>PowerPoint Presentation</vt:lpstr>
      <vt:lpstr>PowerPoint Presentation</vt:lpstr>
      <vt:lpstr>PowerPoint Presentation</vt:lpstr>
      <vt:lpstr>Adaptation </vt:lpstr>
      <vt:lpstr>Adaptation </vt:lpstr>
      <vt:lpstr>Excerpt: Animal Kingdom</vt:lpstr>
      <vt:lpstr>Adaptation</vt:lpstr>
      <vt:lpstr>Adaptation</vt:lpstr>
      <vt:lpstr>Adaptation</vt:lpstr>
      <vt:lpstr>Summary of tasks: for completion by 26th February</vt:lpstr>
      <vt:lpstr>Summary of tasks: for completion by 26th February</vt:lpstr>
      <vt:lpstr>Totoro: adaptation case study</vt:lpstr>
      <vt:lpstr>Wicked trailer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dc:creator>
  <cp:revision>1</cp:revision>
  <dcterms:created xsi:type="dcterms:W3CDTF">2023-02-02T09:43:07Z</dcterms:created>
  <dcterms:modified xsi:type="dcterms:W3CDTF">2024-02-26T15:02:33Z</dcterms:modified>
</cp:coreProperties>
</file>