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8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90" d="100"/>
          <a:sy n="90" d="100"/>
        </p:scale>
        <p:origin x="48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AB5D5-D60A-4CC0-ADE1-528AD88199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CADFE3-85FB-4DCD-B8BA-A3247B2F8D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5CA1F-E16F-45E9-96B5-86442C092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6D196D-AB4B-4C91-A945-9B876CF09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234D4C-4CED-4F22-A77A-FA9541157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701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0678F-D53F-4D88-BB0F-6FCF42714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D69FA-9563-446D-BD03-CBD6292274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112C4-6B42-4A64-A0C3-7C49E7AD7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65C15F-B415-4660-8D61-A98138EEF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9783A-293D-4E25-B30F-75E18C609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02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D0C6F-406B-4551-95F0-754C3FF1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775F4-67B7-4E6E-AE4F-BAC549A972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90FDA9-3078-4FFD-9E39-8856CFE1E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8C313E-60FF-40E0-93CB-686886937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291EDB-673B-4929-A623-B9DE23615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238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E9C93-13D1-41D6-B484-3A4410A62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C016C-A001-4372-8673-0D7D719BE7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886FF7-DB53-42BD-AD7D-15BAEFE180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314745-245E-46FD-9B8D-152D35B56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FE20AD-6983-489D-AC05-50EF31807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42F217-D67C-4D64-A6D5-104B9EBBE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133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D6A6E-99FF-4AA7-B681-648F287EE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77C11E-7C51-43EF-B47C-5DC06534EB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239B-E69B-4201-A053-3E7F51B9A8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65C862-E2CA-4357-BB44-0AFA10E7B2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5414C4-91CB-43B2-A17C-26860A02A1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F29943-829B-4844-9D26-24743AFEF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0BF3BC-089D-4BE2-A36B-F7E8FAE4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6DAF6C-37F5-4E49-94D5-A53E0A040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053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40DBA-196A-4FFC-857A-781D58B59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B09DCE-5A8A-4D84-971D-2A4933CC6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D55523-4E2E-4234-9E70-957B8424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9E6C1D-14E1-4769-AEE9-FEEA2493C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448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DA7249-CFEF-4A48-A77F-CB9D01DE6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A34832-CEA8-4D59-BCFF-C6C8600F4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F4C2DC-3FC9-4E75-978A-B9F7ED272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594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D0BD4-1004-4F16-8F56-F77A5311B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EE0D6-4E96-41F6-BCC1-04D1A1C6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5283DF-BD90-4A5C-91BA-364FFECF0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5A38D1-04A5-462A-AF6A-DAA1FE9B4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07F91A-71CE-413F-9656-FD41D3077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1A83F1-35F2-4192-95A4-3ABC2D087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836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86D51-6EF2-4C47-B443-6231E55EB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7434A8-0948-4372-BE47-902D713558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4D2B92-C05F-4031-AAA2-C5CA69909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58EE74-3A50-42F1-9C2C-F74F34617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BA77D-1029-47FE-99EC-742FEE865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45D5D-C790-43DD-9BF7-25812D1F8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026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F1E71-C51C-4557-B634-57967C50A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D3F235-825A-4676-803F-817852403B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8CE61-48F0-4B13-AA6D-E14427CE5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F78547-F5EB-473C-9C09-76DF38D4C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61B0B-FE3A-4184-9E83-CC2C5EC83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901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671497-43A2-4C23-8A09-171E2A9FCE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28E47C-3400-49FC-8A10-F2BA8E05F0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CEC084-245C-4F8F-8E3C-F73C7FBF5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F97FCF-BF19-405F-AE55-876177D49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2BFEB-611D-4AEB-8353-6C6362447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497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29ED63-D1E4-458B-865D-110EF3EBB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A082C-6F38-4ACD-B1EE-8634AD7415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D3C1C-0C06-483D-97C3-F08A6785FF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E3603-9C9D-4770-A8FE-AC976897B61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34AB7-6D4A-44E3-BA64-593D9E2410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B9407-9A9F-4708-BFAA-1B01D5DF50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C96160-0095-41A2-948F-409BD8C54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8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A322F24-AA4A-4EB4-9F6F-1304C0E4B9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8326" r="19229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23" name="Picture 18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CE282E-D362-462B-853D-344380F9B9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dirty="0">
                <a:solidFill>
                  <a:srgbClr val="000000"/>
                </a:solidFill>
              </a:rPr>
              <a:t>Kiosk by McDonald’s</a:t>
            </a:r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8DE4D3-46F3-47C0-9054-B0930F80E3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4001" y="1942534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 err="1">
                <a:solidFill>
                  <a:srgbClr val="000000"/>
                </a:solidFill>
              </a:rPr>
              <a:t>Aissato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Jalo</a:t>
            </a:r>
            <a:r>
              <a:rPr lang="en-US" sz="2000" dirty="0">
                <a:solidFill>
                  <a:srgbClr val="000000"/>
                </a:solidFill>
              </a:rPr>
              <a:t> 1907290       </a:t>
            </a:r>
          </a:p>
          <a:p>
            <a:r>
              <a:rPr lang="en-US" sz="2000" dirty="0">
                <a:solidFill>
                  <a:srgbClr val="000000"/>
                </a:solidFill>
              </a:rPr>
              <a:t>Joana Gomes 1907380    </a:t>
            </a:r>
          </a:p>
          <a:p>
            <a:r>
              <a:rPr lang="en-US" sz="2000" dirty="0" err="1">
                <a:solidFill>
                  <a:srgbClr val="000000"/>
                </a:solidFill>
              </a:rPr>
              <a:t>Raissa</a:t>
            </a:r>
            <a:r>
              <a:rPr lang="en-US" sz="2000" dirty="0">
                <a:solidFill>
                  <a:srgbClr val="000000"/>
                </a:solidFill>
              </a:rPr>
              <a:t> Medina 1907292</a:t>
            </a:r>
          </a:p>
          <a:p>
            <a:r>
              <a:rPr lang="en-US" sz="2000" dirty="0">
                <a:solidFill>
                  <a:srgbClr val="000000"/>
                </a:solidFill>
              </a:rPr>
              <a:t>Romina Correia 1908756</a:t>
            </a:r>
          </a:p>
          <a:p>
            <a:r>
              <a:rPr lang="en-US" sz="2000" dirty="0" err="1">
                <a:solidFill>
                  <a:srgbClr val="000000"/>
                </a:solidFill>
              </a:rPr>
              <a:t>Yumei</a:t>
            </a:r>
            <a:r>
              <a:rPr lang="en-US" sz="2000" dirty="0">
                <a:solidFill>
                  <a:srgbClr val="000000"/>
                </a:solidFill>
              </a:rPr>
              <a:t> Huang 1906520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8D726C-3720-467B-9686-682CAA538273}"/>
              </a:ext>
            </a:extLst>
          </p:cNvPr>
          <p:cNvSpPr txBox="1"/>
          <p:nvPr/>
        </p:nvSpPr>
        <p:spPr>
          <a:xfrm>
            <a:off x="394934" y="5138894"/>
            <a:ext cx="4484936" cy="118494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spcAft>
                <a:spcPts val="600"/>
              </a:spcAft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Lecturer Name: Kazeem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Oseni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Moodle Code: BMSW4003</a:t>
            </a:r>
          </a:p>
          <a:p>
            <a:pPr algn="ctr">
              <a:spcAft>
                <a:spcPts val="6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Term 1</a:t>
            </a:r>
          </a:p>
        </p:txBody>
      </p:sp>
    </p:spTree>
    <p:extLst>
      <p:ext uri="{BB962C8B-B14F-4D97-AF65-F5344CB8AC3E}">
        <p14:creationId xmlns:p14="http://schemas.microsoft.com/office/powerpoint/2010/main" val="37148419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57D5A-CE78-43EB-86C6-310AE5C5D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302685"/>
          </a:xfr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McDonald’s History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2E7C15-CE3E-409A-AB64-9C52A79CC7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8" y="2230453"/>
            <a:ext cx="3363974" cy="4004156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2286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1948 in S. Bernardino California;</a:t>
            </a:r>
          </a:p>
          <a:p>
            <a:pPr marL="342900" indent="-2286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Maurice (Mac) and Richard McDonald;</a:t>
            </a:r>
          </a:p>
          <a:p>
            <a:pPr marL="342900" indent="-2286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In 1955, McDonald’s System, Inc was founded;</a:t>
            </a:r>
          </a:p>
          <a:p>
            <a:pPr marL="342900" indent="-2286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Bought by Ray Kroc in 1961;</a:t>
            </a:r>
          </a:p>
          <a:p>
            <a:pPr marL="342900" indent="-2286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By 1958, McDonald’s had sold its 100 millionth hamburger.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pic>
        <p:nvPicPr>
          <p:cNvPr id="5" name="Picture Placeholder 4" descr="A sign above a store&#10;&#10;Description automatically generated">
            <a:extLst>
              <a:ext uri="{FF2B5EF4-FFF2-40B4-BE49-F238E27FC236}">
                <a16:creationId xmlns:a16="http://schemas.microsoft.com/office/drawing/2014/main" id="{A59C02B2-701D-48CB-A119-440C6A3F938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12" b="212"/>
          <a:stretch>
            <a:fillRect/>
          </a:stretch>
        </p:blipFill>
        <p:spPr>
          <a:xfrm>
            <a:off x="5297763" y="882202"/>
            <a:ext cx="6250769" cy="493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0328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2084F-8326-49BA-9045-693D8E24C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424" y="1110882"/>
            <a:ext cx="3053039" cy="129362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McDonald’s Aims and Objectives of the Organization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" name="Content Placeholder 7" descr="A picture containing person, table, indoor, cup&#10;&#10;Description automatically generated">
            <a:extLst>
              <a:ext uri="{FF2B5EF4-FFF2-40B4-BE49-F238E27FC236}">
                <a16:creationId xmlns:a16="http://schemas.microsoft.com/office/drawing/2014/main" id="{3DDCE1A9-E7F8-48EE-A435-E8824974A4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5128" y="991673"/>
            <a:ext cx="6499538" cy="487465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870315-3DED-4EB2-9F75-E6E3BEF017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1423" y="2542939"/>
            <a:ext cx="3053039" cy="3674981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serve best food quality;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Fast and friendly service;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Offer career progression;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Low price that appeals to children and adults.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3573EFB-E773-46FC-B866-B57ED2E39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569741"/>
          </a:xfrm>
          <a:custGeom>
            <a:avLst/>
            <a:gdLst>
              <a:gd name="connsiteX0" fmla="*/ 2296028 w 2296028"/>
              <a:gd name="connsiteY0" fmla="*/ 3569741 h 3569741"/>
              <a:gd name="connsiteX1" fmla="*/ 459 w 2296028"/>
              <a:gd name="connsiteY1" fmla="*/ 3569741 h 3569741"/>
              <a:gd name="connsiteX2" fmla="*/ 0 w 2296028"/>
              <a:gd name="connsiteY2" fmla="*/ 3248180 h 3569741"/>
              <a:gd name="connsiteX3" fmla="*/ 2011607 w 2296028"/>
              <a:gd name="connsiteY3" fmla="*/ 3249283 h 3569741"/>
              <a:gd name="connsiteX4" fmla="*/ 2011607 w 2296028"/>
              <a:gd name="connsiteY4" fmla="*/ 0 h 3569741"/>
              <a:gd name="connsiteX5" fmla="*/ 2296028 w 2296028"/>
              <a:gd name="connsiteY5" fmla="*/ 0 h 3569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6028" h="3569741">
                <a:moveTo>
                  <a:pt x="2296028" y="3569741"/>
                </a:moveTo>
                <a:lnTo>
                  <a:pt x="459" y="3569741"/>
                </a:lnTo>
                <a:cubicBezTo>
                  <a:pt x="-459" y="3458756"/>
                  <a:pt x="918" y="3359164"/>
                  <a:pt x="0" y="3248180"/>
                </a:cubicBezTo>
                <a:lnTo>
                  <a:pt x="2011607" y="3249283"/>
                </a:lnTo>
                <a:lnTo>
                  <a:pt x="2011607" y="0"/>
                </a:lnTo>
                <a:lnTo>
                  <a:pt x="229602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1526818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02F3C71-C981-4614-98EA-D6C494F80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C7AA7-4D98-4CC8-A6DD-34F75D299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b="1" dirty="0"/>
              <a:t>Challenges </a:t>
            </a:r>
            <a:r>
              <a:rPr lang="pt-PT" sz="3600" b="1" dirty="0"/>
              <a:t>Before Modern Tecnologies</a:t>
            </a:r>
            <a:endParaRPr lang="en-US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F96CBA-D682-42AD-966A-9FF7806FD97D}"/>
              </a:ext>
            </a:extLst>
          </p:cNvPr>
          <p:cNvSpPr txBox="1"/>
          <p:nvPr/>
        </p:nvSpPr>
        <p:spPr>
          <a:xfrm>
            <a:off x="821515" y="2121762"/>
            <a:ext cx="6204984" cy="36269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Slowed services.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Busy restaurant.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Unsatisfied costumers.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 food quality.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Disorganization.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productivity.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Stressful environment</a:t>
            </a:r>
            <a:r>
              <a:rPr lang="en-US" sz="2400" dirty="0"/>
              <a:t>.</a:t>
            </a:r>
          </a:p>
        </p:txBody>
      </p:sp>
      <p:pic>
        <p:nvPicPr>
          <p:cNvPr id="5" name="Picture 4" descr="A crowd of people walking down a street&#10;&#10;Description automatically generated">
            <a:extLst>
              <a:ext uri="{FF2B5EF4-FFF2-40B4-BE49-F238E27FC236}">
                <a16:creationId xmlns:a16="http://schemas.microsoft.com/office/drawing/2014/main" id="{C8A30BC5-C5EA-405A-8A81-7E2333D81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1500" y="306909"/>
            <a:ext cx="3778511" cy="2286000"/>
          </a:xfrm>
          <a:prstGeom prst="rect">
            <a:avLst/>
          </a:prstGeom>
        </p:spPr>
      </p:pic>
      <p:pic>
        <p:nvPicPr>
          <p:cNvPr id="4" name="Picture 3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D1EAD317-CD43-452A-9B88-94A35A4584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8717" y="2828925"/>
            <a:ext cx="3644078" cy="3388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115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FC87B-0E91-49BE-9B45-F7F74B2F9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dirty="0"/>
              <a:t>Insights of the Modern Technology Introduced</a:t>
            </a:r>
            <a:endParaRPr lang="en-US" sz="41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86EEA0-3E0C-4C8E-A163-B77C33EDC8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kiosk is a self ordering point that permits customers to place and pay for their order in separation of the collection area. Additionally customers have a better experience which also enables the staff members to have a stress free environment during busy periods.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5" name="Content Placeholder 4" descr="A person standing in a room&#10;&#10;Description automatically generated">
            <a:extLst>
              <a:ext uri="{FF2B5EF4-FFF2-40B4-BE49-F238E27FC236}">
                <a16:creationId xmlns:a16="http://schemas.microsoft.com/office/drawing/2014/main" id="{108C32C1-3D0E-4336-AB17-C375A79936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4386" r="10090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AC7C3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75924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BA670-F8AC-4DF1-A12F-801F59946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dirty="0"/>
              <a:t>Insights of the Modern Technology Introduced</a:t>
            </a:r>
            <a:endParaRPr lang="en-US" sz="4100" dirty="0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575F1B-9B07-4A09-88F8-8A92E9A079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5321" y="2575034"/>
            <a:ext cx="5120113" cy="3462228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800" b="1"/>
              <a:t>Its characteristics are:</a:t>
            </a:r>
          </a:p>
          <a:p>
            <a:pPr lvl="0"/>
            <a:r>
              <a:rPr lang="en-US" sz="1800"/>
              <a:t>Interactive and intuitive touchscreen user interface;</a:t>
            </a:r>
          </a:p>
          <a:p>
            <a:pPr lvl="0"/>
            <a:r>
              <a:rPr lang="en-US" sz="1800"/>
              <a:t>Upgraded Operating System;</a:t>
            </a:r>
          </a:p>
          <a:p>
            <a:pPr lvl="0"/>
            <a:r>
              <a:rPr lang="en-US" sz="1800"/>
              <a:t>Attractive and captivating built;</a:t>
            </a:r>
          </a:p>
          <a:p>
            <a:pPr lvl="0"/>
            <a:r>
              <a:rPr lang="en-US" sz="1800"/>
              <a:t>Robust, Scalable, and low on maintenance cost;</a:t>
            </a:r>
          </a:p>
          <a:p>
            <a:pPr lvl="0"/>
            <a:r>
              <a:rPr lang="en-US" sz="1800"/>
              <a:t>Secured hardware enclosures and external devices.</a:t>
            </a:r>
          </a:p>
        </p:txBody>
      </p:sp>
      <p:pic>
        <p:nvPicPr>
          <p:cNvPr id="10" name="Content Placeholder 9" descr="A close up of a machine&#10;&#10;Description automatically generated">
            <a:extLst>
              <a:ext uri="{FF2B5EF4-FFF2-40B4-BE49-F238E27FC236}">
                <a16:creationId xmlns:a16="http://schemas.microsoft.com/office/drawing/2014/main" id="{ABD47BAD-C297-4A1A-87B2-95292714CD7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371" r="1741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27750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280277-E697-436A-A4FE-0D6379C75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Customer Journey</a:t>
            </a:r>
          </a:p>
        </p:txBody>
      </p:sp>
      <p:pic>
        <p:nvPicPr>
          <p:cNvPr id="3" name="Picture 2" descr="A screen shot of a computer&#10;&#10;Description automatically generated">
            <a:extLst>
              <a:ext uri="{FF2B5EF4-FFF2-40B4-BE49-F238E27FC236}">
                <a16:creationId xmlns:a16="http://schemas.microsoft.com/office/drawing/2014/main" id="{65B85155-3B18-4DAD-B350-DC18DBFA74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713" y="2941638"/>
            <a:ext cx="2374900" cy="3049588"/>
          </a:xfrm>
          <a:prstGeom prst="rect">
            <a:avLst/>
          </a:prstGeom>
        </p:spPr>
      </p:pic>
      <p:pic>
        <p:nvPicPr>
          <p:cNvPr id="4" name="Picture 3" descr="A picture containing indoor, white, sitting, counter&#10;&#10;Description automatically generated">
            <a:extLst>
              <a:ext uri="{FF2B5EF4-FFF2-40B4-BE49-F238E27FC236}">
                <a16:creationId xmlns:a16="http://schemas.microsoft.com/office/drawing/2014/main" id="{0E1CAD90-5FED-43B3-A923-A97CD4EA76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3163" y="2941638"/>
            <a:ext cx="2312988" cy="3049588"/>
          </a:xfrm>
          <a:prstGeom prst="rect">
            <a:avLst/>
          </a:prstGeom>
        </p:spPr>
      </p:pic>
      <p:pic>
        <p:nvPicPr>
          <p:cNvPr id="5" name="Picture 4" descr="A picture containing indoor, white, sitting, monitor&#10;&#10;Description automatically generated">
            <a:extLst>
              <a:ext uri="{FF2B5EF4-FFF2-40B4-BE49-F238E27FC236}">
                <a16:creationId xmlns:a16="http://schemas.microsoft.com/office/drawing/2014/main" id="{AFB0A418-C368-4587-859C-9DA74C0BD2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7738" y="2941638"/>
            <a:ext cx="2368550" cy="3049588"/>
          </a:xfrm>
          <a:prstGeom prst="rect">
            <a:avLst/>
          </a:prstGeom>
        </p:spPr>
      </p:pic>
      <p:pic>
        <p:nvPicPr>
          <p:cNvPr id="6" name="Picture 5" descr="A screen shot of a computer&#10;&#10;Description automatically generated">
            <a:extLst>
              <a:ext uri="{FF2B5EF4-FFF2-40B4-BE49-F238E27FC236}">
                <a16:creationId xmlns:a16="http://schemas.microsoft.com/office/drawing/2014/main" id="{AF1FCC08-E3A4-42B8-B003-9BA1617EA1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288" y="2941638"/>
            <a:ext cx="2374900" cy="304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46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9C5111-994F-496B-A5EA-207D207C6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Customer Journey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860DF7-9AE3-4173-AC74-3EDD8D3696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3013" y="2941638"/>
            <a:ext cx="2368550" cy="30495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476A0D-43E7-43EF-AD51-9C0DEA649F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4113" y="2941638"/>
            <a:ext cx="2368550" cy="30495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E34A70E-49AE-41BA-963C-914585AD5F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9339" y="2941638"/>
            <a:ext cx="2362200" cy="30495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7999B71-99C7-472B-870C-4F30A0B948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1550" y="2941638"/>
            <a:ext cx="2357438" cy="304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32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50ECB4-9D21-40AF-B061-7A10D7A07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b="1" dirty="0"/>
              <a:t>Importance of Kiosk</a:t>
            </a:r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13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54AA72-7E69-412A-A9F5-F44F151402D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35153" r="9194" b="1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F5A6B-81FA-4E36-ACF0-F27D0189E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Order more food</a:t>
            </a:r>
          </a:p>
          <a:p>
            <a:pPr lvl="0"/>
            <a:r>
              <a:rPr lang="en-GB" sz="2000">
                <a:solidFill>
                  <a:srgbClr val="000000"/>
                </a:solidFill>
              </a:rPr>
              <a:t>Skip queues</a:t>
            </a:r>
          </a:p>
          <a:p>
            <a:pPr lvl="0"/>
            <a:r>
              <a:rPr lang="en-GB" sz="2000">
                <a:solidFill>
                  <a:srgbClr val="000000"/>
                </a:solidFill>
              </a:rPr>
              <a:t>No rush in order taking</a:t>
            </a:r>
          </a:p>
          <a:p>
            <a:pPr lvl="0"/>
            <a:r>
              <a:rPr lang="en-GB" sz="2000">
                <a:solidFill>
                  <a:srgbClr val="000000"/>
                </a:solidFill>
              </a:rPr>
              <a:t>Discover new promotions</a:t>
            </a:r>
          </a:p>
          <a:p>
            <a:pPr lvl="0"/>
            <a:r>
              <a:rPr lang="en-GB" sz="2000">
                <a:solidFill>
                  <a:srgbClr val="000000"/>
                </a:solidFill>
              </a:rPr>
              <a:t>Time saver</a:t>
            </a:r>
          </a:p>
          <a:p>
            <a:pPr lvl="0"/>
            <a:r>
              <a:rPr lang="en-GB" sz="2000">
                <a:solidFill>
                  <a:srgbClr val="000000"/>
                </a:solidFill>
              </a:rPr>
              <a:t>User friendly</a:t>
            </a: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95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4F0D7-1D11-4B98-8A6B-EB9D3376D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Advantages/Disadvantages of Kiosk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B55251-2912-4E4E-A2DD-93C46F40D5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anchor="ctr"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120EC1-88F3-49DF-95FF-F392577312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 services</a:t>
            </a:r>
          </a:p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Reduction of queues</a:t>
            </a:r>
          </a:p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Easier customization</a:t>
            </a:r>
          </a:p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Cost-efficiency</a:t>
            </a:r>
          </a:p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food qualities</a:t>
            </a:r>
          </a:p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Decreases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food waste</a:t>
            </a:r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DED241-76D0-4150-8087-B03ED75253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B74E96-C522-4F94-B68D-2487CDE8A9A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cash payment</a:t>
            </a:r>
          </a:p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Loses of the human customers services touch</a:t>
            </a:r>
          </a:p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 mistakes by customers</a:t>
            </a:r>
          </a:p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reachable all customers</a:t>
            </a:r>
          </a:p>
        </p:txBody>
      </p:sp>
    </p:spTree>
    <p:extLst>
      <p:ext uri="{BB962C8B-B14F-4D97-AF65-F5344CB8AC3E}">
        <p14:creationId xmlns:p14="http://schemas.microsoft.com/office/powerpoint/2010/main" val="554360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86EA6-41CF-4B71-95EA-9EA40ED6F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dirty="0"/>
              <a:t>Lesson drawn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DF4752-3C57-4643-92A3-2BEFF277FA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 had limited choices of ordering, whereas now they have various choices.</a:t>
            </a:r>
          </a:p>
          <a:p>
            <a:r>
              <a:rPr lang="en-GB" dirty="0"/>
              <a:t>The modern technology boosts sales by 13% a year.</a:t>
            </a:r>
          </a:p>
          <a:p>
            <a:r>
              <a:rPr lang="en-GB" dirty="0"/>
              <a:t>Have improved customers experiences by 25%.</a:t>
            </a:r>
          </a:p>
          <a:p>
            <a:r>
              <a:rPr lang="en-GB" dirty="0"/>
              <a:t>Has improved fast and friendly service.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CA998B-4229-4DE8-B66B-95DBCA6CA0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65"/>
          <a:stretch/>
        </p:blipFill>
        <p:spPr>
          <a:xfrm>
            <a:off x="8871624" y="2330099"/>
            <a:ext cx="3132307" cy="447774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84101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7139D-1563-47B0-BC3E-F4762C4A0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7F729-CF56-4A93-B3F2-DEE8EF7809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McDonalds has kept pace with the evolution of its technologies in order to make its food quality and service efficiency better.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kiosk technology brought many benefits: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Improvement of the company, services, 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and customer satisfaction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However, many challenges: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Took some time for adaptation,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Not everyone is adept at new technologies.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780514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EF4E3-9CEA-4E44-844D-C8AA119E7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15A1F-97CC-4C5A-A8C4-C70E6BCB2E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pt-PT" dirty="0">
                <a:solidFill>
                  <a:schemeClr val="tx1"/>
                </a:solidFill>
              </a:rPr>
              <a:t>Encyclopaedia Britannica, 2019. </a:t>
            </a:r>
            <a:r>
              <a:rPr lang="pt-PT" i="1" dirty="0">
                <a:solidFill>
                  <a:schemeClr val="tx1"/>
                </a:solidFill>
              </a:rPr>
              <a:t>Homepage. </a:t>
            </a:r>
            <a:r>
              <a:rPr lang="pt-PT" dirty="0">
                <a:solidFill>
                  <a:schemeClr val="tx1"/>
                </a:solidFill>
              </a:rPr>
              <a:t>[Online]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Available</a:t>
            </a:r>
            <a:r>
              <a:rPr lang="pt-PT" dirty="0">
                <a:solidFill>
                  <a:schemeClr val="tx1"/>
                </a:solidFill>
              </a:rPr>
              <a:t> at: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https://www.britannica.com/biography/Charlie-Bell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(Accessed at: 13 November 2019)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McDonalds, 2017-2019. </a:t>
            </a:r>
            <a:r>
              <a:rPr lang="en-GB" i="1" dirty="0">
                <a:solidFill>
                  <a:schemeClr val="tx1"/>
                </a:solidFill>
              </a:rPr>
              <a:t>Homepage.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pt-PT" dirty="0">
                <a:solidFill>
                  <a:schemeClr val="tx1"/>
                </a:solidFill>
              </a:rPr>
              <a:t>[Online]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Available</a:t>
            </a:r>
            <a:r>
              <a:rPr lang="pt-PT" dirty="0">
                <a:solidFill>
                  <a:schemeClr val="tx1"/>
                </a:solidFill>
              </a:rPr>
              <a:t> at: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https://www.mcdonalds.com/us/en-us/about-us/our-history.html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(Accessed at: 13 November 2019)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McDonalds, 2017-2019. </a:t>
            </a:r>
            <a:r>
              <a:rPr lang="en-GB" i="1" dirty="0">
                <a:solidFill>
                  <a:schemeClr val="tx1"/>
                </a:solidFill>
              </a:rPr>
              <a:t>Homepage.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pt-PT" dirty="0">
                <a:solidFill>
                  <a:schemeClr val="tx1"/>
                </a:solidFill>
              </a:rPr>
              <a:t>[Online]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Available</a:t>
            </a:r>
            <a:r>
              <a:rPr lang="pt-PT" dirty="0">
                <a:solidFill>
                  <a:schemeClr val="tx1"/>
                </a:solidFill>
              </a:rPr>
              <a:t> at: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https://corporate.mcdonalds.com/corpmcd/about-us/history.html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(Accessed at: 13 November 2019)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4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499</Words>
  <Application>Microsoft Office PowerPoint</Application>
  <PresentationFormat>Widescreen</PresentationFormat>
  <Paragraphs>84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Kiosk by McDonald’s</vt:lpstr>
      <vt:lpstr>McDonald’s History</vt:lpstr>
      <vt:lpstr>McDonald’s Aims and Objectives of the Organization</vt:lpstr>
      <vt:lpstr>Challenges Before Modern Tecnologies</vt:lpstr>
      <vt:lpstr>Insights of the Modern Technology Introduced</vt:lpstr>
      <vt:lpstr>Insights of the Modern Technology Introduced</vt:lpstr>
      <vt:lpstr>The Customer Journey</vt:lpstr>
      <vt:lpstr>The Customer Journey</vt:lpstr>
      <vt:lpstr>Importance of Kiosk</vt:lpstr>
      <vt:lpstr>Advantages/Disadvantages of Kiosk</vt:lpstr>
      <vt:lpstr>Lesson drawn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Kiosk by McDonald’s</dc:title>
  <dc:creator>Joana Gomes</dc:creator>
  <cp:lastModifiedBy>Joana Gomes</cp:lastModifiedBy>
  <cp:revision>18</cp:revision>
  <dcterms:created xsi:type="dcterms:W3CDTF">2019-12-16T23:35:25Z</dcterms:created>
  <dcterms:modified xsi:type="dcterms:W3CDTF">2019-12-19T22:24:49Z</dcterms:modified>
</cp:coreProperties>
</file>