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70" r:id="rId4"/>
  </p:sldMasterIdLst>
  <p:notesMasterIdLst>
    <p:notesMasterId r:id="rId39"/>
  </p:notesMasterIdLst>
  <p:handoutMasterIdLst>
    <p:handoutMasterId r:id="rId40"/>
  </p:handoutMasterIdLst>
  <p:sldIdLst>
    <p:sldId id="258" r:id="rId5"/>
    <p:sldId id="273" r:id="rId6"/>
    <p:sldId id="276" r:id="rId7"/>
    <p:sldId id="274" r:id="rId8"/>
    <p:sldId id="275" r:id="rId9"/>
    <p:sldId id="286" r:id="rId10"/>
    <p:sldId id="260" r:id="rId11"/>
    <p:sldId id="278" r:id="rId12"/>
    <p:sldId id="277" r:id="rId13"/>
    <p:sldId id="263" r:id="rId14"/>
    <p:sldId id="272" r:id="rId15"/>
    <p:sldId id="285" r:id="rId16"/>
    <p:sldId id="271" r:id="rId17"/>
    <p:sldId id="264" r:id="rId18"/>
    <p:sldId id="296" r:id="rId19"/>
    <p:sldId id="268" r:id="rId20"/>
    <p:sldId id="295" r:id="rId21"/>
    <p:sldId id="279" r:id="rId22"/>
    <p:sldId id="262" r:id="rId23"/>
    <p:sldId id="280" r:id="rId24"/>
    <p:sldId id="266" r:id="rId25"/>
    <p:sldId id="281" r:id="rId26"/>
    <p:sldId id="282" r:id="rId27"/>
    <p:sldId id="293" r:id="rId28"/>
    <p:sldId id="267" r:id="rId29"/>
    <p:sldId id="284" r:id="rId30"/>
    <p:sldId id="283" r:id="rId31"/>
    <p:sldId id="269" r:id="rId32"/>
    <p:sldId id="288" r:id="rId33"/>
    <p:sldId id="289" r:id="rId34"/>
    <p:sldId id="270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1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21FA48-3E66-4404-9C31-E8E9E9A46A65}" v="7" dt="2026-06-30T12:14:48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7" autoAdjust="0"/>
    <p:restoredTop sz="94630"/>
  </p:normalViewPr>
  <p:slideViewPr>
    <p:cSldViewPr showGuides="1">
      <p:cViewPr>
        <p:scale>
          <a:sx n="72" d="100"/>
          <a:sy n="72" d="100"/>
        </p:scale>
        <p:origin x="33" y="3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90" d="100"/>
          <a:sy n="90" d="100"/>
        </p:scale>
        <p:origin x="2920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47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Humphreys (2537703)" userId="685dfd40-2a61-4ebe-af38-b48817c58429" providerId="ADAL" clId="{AB212262-5251-4A8E-BB75-4FF43688D3D8}"/>
    <pc:docChg chg="undo custSel addSld delSld modSld sldOrd">
      <pc:chgData name="James Humphreys (2537703)" userId="685dfd40-2a61-4ebe-af38-b48817c58429" providerId="ADAL" clId="{AB212262-5251-4A8E-BB75-4FF43688D3D8}" dt="2026-06-30T12:14:48.223" v="13345"/>
      <pc:docMkLst>
        <pc:docMk/>
      </pc:docMkLst>
      <pc:sldChg chg="modTransition">
        <pc:chgData name="James Humphreys (2537703)" userId="685dfd40-2a61-4ebe-af38-b48817c58429" providerId="ADAL" clId="{AB212262-5251-4A8E-BB75-4FF43688D3D8}" dt="2026-06-28T16:56:09.892" v="11236"/>
        <pc:sldMkLst>
          <pc:docMk/>
          <pc:sldMk cId="2812452602" sldId="258"/>
        </pc:sldMkLst>
      </pc:sldChg>
      <pc:sldChg chg="addSp delSp modSp new mod modTransition setBg addAnim">
        <pc:chgData name="James Humphreys (2537703)" userId="685dfd40-2a61-4ebe-af38-b48817c58429" providerId="ADAL" clId="{AB212262-5251-4A8E-BB75-4FF43688D3D8}" dt="2026-06-28T17:02:26.282" v="11275"/>
        <pc:sldMkLst>
          <pc:docMk/>
          <pc:sldMk cId="3708465753" sldId="260"/>
        </pc:sldMkLst>
        <pc:spChg chg="mod">
          <ac:chgData name="James Humphreys (2537703)" userId="685dfd40-2a61-4ebe-af38-b48817c58429" providerId="ADAL" clId="{AB212262-5251-4A8E-BB75-4FF43688D3D8}" dt="2026-06-28T17:02:15.060" v="11273" actId="26606"/>
          <ac:spMkLst>
            <pc:docMk/>
            <pc:sldMk cId="3708465753" sldId="260"/>
            <ac:spMk id="2" creationId="{B96B9B9A-5D7B-A973-B18C-8AC54C9FC9E6}"/>
          </ac:spMkLst>
        </pc:spChg>
        <pc:spChg chg="add">
          <ac:chgData name="James Humphreys (2537703)" userId="685dfd40-2a61-4ebe-af38-b48817c58429" providerId="ADAL" clId="{AB212262-5251-4A8E-BB75-4FF43688D3D8}" dt="2026-06-28T17:02:15.060" v="11273" actId="26606"/>
          <ac:spMkLst>
            <pc:docMk/>
            <pc:sldMk cId="3708465753" sldId="260"/>
            <ac:spMk id="30" creationId="{E770CA6A-B3B0-4826-A91F-B2B1F8922026}"/>
          </ac:spMkLst>
        </pc:spChg>
        <pc:picChg chg="add">
          <ac:chgData name="James Humphreys (2537703)" userId="685dfd40-2a61-4ebe-af38-b48817c58429" providerId="ADAL" clId="{AB212262-5251-4A8E-BB75-4FF43688D3D8}" dt="2026-06-28T17:02:15.060" v="11273" actId="26606"/>
          <ac:picMkLst>
            <pc:docMk/>
            <pc:sldMk cId="3708465753" sldId="260"/>
            <ac:picMk id="26" creationId="{9A22DDE2-FB2D-421B-B377-F9AD495CE9BB}"/>
          </ac:picMkLst>
        </pc:picChg>
        <pc:picChg chg="add">
          <ac:chgData name="James Humphreys (2537703)" userId="685dfd40-2a61-4ebe-af38-b48817c58429" providerId="ADAL" clId="{AB212262-5251-4A8E-BB75-4FF43688D3D8}" dt="2026-06-28T17:02:15.060" v="11273" actId="26606"/>
          <ac:picMkLst>
            <pc:docMk/>
            <pc:sldMk cId="3708465753" sldId="260"/>
            <ac:picMk id="28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28T17:02:15.060" v="11273" actId="26606"/>
          <ac:picMkLst>
            <pc:docMk/>
            <pc:sldMk cId="3708465753" sldId="260"/>
            <ac:picMk id="32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28T17:02:15.060" v="11273" actId="26606"/>
          <ac:cxnSpMkLst>
            <pc:docMk/>
            <pc:sldMk cId="3708465753" sldId="260"/>
            <ac:cxnSpMk id="34" creationId="{6FE641DB-A503-41DE-ACA6-36B41C6C2BE9}"/>
          </ac:cxnSpMkLst>
        </pc:cxnChg>
      </pc:sldChg>
      <pc:sldChg chg="addSp delSp modSp add mod ord modTransition setClrOvrMap">
        <pc:chgData name="James Humphreys (2537703)" userId="685dfd40-2a61-4ebe-af38-b48817c58429" providerId="ADAL" clId="{AB212262-5251-4A8E-BB75-4FF43688D3D8}" dt="2026-06-28T17:05:11.780" v="11312" actId="478"/>
        <pc:sldMkLst>
          <pc:docMk/>
          <pc:sldMk cId="2272632184" sldId="262"/>
        </pc:sldMkLst>
        <pc:spChg chg="mod">
          <ac:chgData name="James Humphreys (2537703)" userId="685dfd40-2a61-4ebe-af38-b48817c58429" providerId="ADAL" clId="{AB212262-5251-4A8E-BB75-4FF43688D3D8}" dt="2026-06-28T15:40:32.136" v="3430" actId="26606"/>
          <ac:spMkLst>
            <pc:docMk/>
            <pc:sldMk cId="2272632184" sldId="262"/>
            <ac:spMk id="2" creationId="{E231CDE3-B7C1-B4A9-D4C6-AFD272446AD0}"/>
          </ac:spMkLst>
        </pc:spChg>
        <pc:spChg chg="add">
          <ac:chgData name="James Humphreys (2537703)" userId="685dfd40-2a61-4ebe-af38-b48817c58429" providerId="ADAL" clId="{AB212262-5251-4A8E-BB75-4FF43688D3D8}" dt="2026-06-28T15:40:32.136" v="3430" actId="26606"/>
          <ac:spMkLst>
            <pc:docMk/>
            <pc:sldMk cId="2272632184" sldId="262"/>
            <ac:spMk id="28" creationId="{1FDFF85F-F105-40D5-9793-90419158C3BD}"/>
          </ac:spMkLst>
        </pc:spChg>
        <pc:spChg chg="add">
          <ac:chgData name="James Humphreys (2537703)" userId="685dfd40-2a61-4ebe-af38-b48817c58429" providerId="ADAL" clId="{AB212262-5251-4A8E-BB75-4FF43688D3D8}" dt="2026-06-28T15:40:32.136" v="3430" actId="26606"/>
          <ac:spMkLst>
            <pc:docMk/>
            <pc:sldMk cId="2272632184" sldId="262"/>
            <ac:spMk id="30" creationId="{35AB47A4-BA8C-4250-88BD-D49C68C5F9E9}"/>
          </ac:spMkLst>
        </pc:spChg>
        <pc:picChg chg="add mod">
          <ac:chgData name="James Humphreys (2537703)" userId="685dfd40-2a61-4ebe-af38-b48817c58429" providerId="ADAL" clId="{AB212262-5251-4A8E-BB75-4FF43688D3D8}" dt="2026-06-28T15:40:32.136" v="3430" actId="26606"/>
          <ac:picMkLst>
            <pc:docMk/>
            <pc:sldMk cId="2272632184" sldId="262"/>
            <ac:picMk id="7" creationId="{BFE94C43-9173-A147-4B6B-D8D2E6BC8E90}"/>
          </ac:picMkLst>
        </pc:picChg>
        <pc:picChg chg="add">
          <ac:chgData name="James Humphreys (2537703)" userId="685dfd40-2a61-4ebe-af38-b48817c58429" providerId="ADAL" clId="{AB212262-5251-4A8E-BB75-4FF43688D3D8}" dt="2026-06-28T15:40:32.136" v="3430" actId="26606"/>
          <ac:picMkLst>
            <pc:docMk/>
            <pc:sldMk cId="2272632184" sldId="262"/>
            <ac:picMk id="26" creationId="{BDFADFB3-3D44-49A8-AE3B-A87C61607F7E}"/>
          </ac:picMkLst>
        </pc:picChg>
        <pc:picChg chg="add">
          <ac:chgData name="James Humphreys (2537703)" userId="685dfd40-2a61-4ebe-af38-b48817c58429" providerId="ADAL" clId="{AB212262-5251-4A8E-BB75-4FF43688D3D8}" dt="2026-06-28T15:40:32.136" v="3430" actId="26606"/>
          <ac:picMkLst>
            <pc:docMk/>
            <pc:sldMk cId="2272632184" sldId="262"/>
            <ac:picMk id="32" creationId="{66C8958D-EB99-414F-B735-863B67BB14D3}"/>
          </ac:picMkLst>
        </pc:picChg>
      </pc:sldChg>
      <pc:sldChg chg="addSp delSp modSp new mod modTransition setBg">
        <pc:chgData name="James Humphreys (2537703)" userId="685dfd40-2a61-4ebe-af38-b48817c58429" providerId="ADAL" clId="{AB212262-5251-4A8E-BB75-4FF43688D3D8}" dt="2026-06-28T17:03:38.758" v="11293"/>
        <pc:sldMkLst>
          <pc:docMk/>
          <pc:sldMk cId="4083087722" sldId="263"/>
        </pc:sldMkLst>
        <pc:spChg chg="mod">
          <ac:chgData name="James Humphreys (2537703)" userId="685dfd40-2a61-4ebe-af38-b48817c58429" providerId="ADAL" clId="{AB212262-5251-4A8E-BB75-4FF43688D3D8}" dt="2026-06-28T16:51:30.726" v="11162" actId="1076"/>
          <ac:spMkLst>
            <pc:docMk/>
            <pc:sldMk cId="4083087722" sldId="263"/>
            <ac:spMk id="2" creationId="{5917F86A-D12B-1B1E-EF7A-66DB9D8CFC46}"/>
          </ac:spMkLst>
        </pc:spChg>
        <pc:spChg chg="add">
          <ac:chgData name="James Humphreys (2537703)" userId="685dfd40-2a61-4ebe-af38-b48817c58429" providerId="ADAL" clId="{AB212262-5251-4A8E-BB75-4FF43688D3D8}" dt="2026-06-28T15:34:05.260" v="3409" actId="26606"/>
          <ac:spMkLst>
            <pc:docMk/>
            <pc:sldMk cId="4083087722" sldId="263"/>
            <ac:spMk id="21" creationId="{39A1E4BA-7C9E-4CDE-8BA8-AD6D6C78AE50}"/>
          </ac:spMkLst>
        </pc:spChg>
        <pc:picChg chg="add mod">
          <ac:chgData name="James Humphreys (2537703)" userId="685dfd40-2a61-4ebe-af38-b48817c58429" providerId="ADAL" clId="{AB212262-5251-4A8E-BB75-4FF43688D3D8}" dt="2026-06-28T15:34:05.260" v="3409" actId="26606"/>
          <ac:picMkLst>
            <pc:docMk/>
            <pc:sldMk cId="4083087722" sldId="263"/>
            <ac:picMk id="6" creationId="{75A19F99-B9DC-8F27-67C2-98C260C3F7E2}"/>
          </ac:picMkLst>
        </pc:picChg>
        <pc:picChg chg="add mod">
          <ac:chgData name="James Humphreys (2537703)" userId="685dfd40-2a61-4ebe-af38-b48817c58429" providerId="ADAL" clId="{AB212262-5251-4A8E-BB75-4FF43688D3D8}" dt="2026-06-28T15:34:05.260" v="3409" actId="26606"/>
          <ac:picMkLst>
            <pc:docMk/>
            <pc:sldMk cId="4083087722" sldId="263"/>
            <ac:picMk id="14" creationId="{55DB9E3B-02B3-9278-8594-74EA7AF82596}"/>
          </ac:picMkLst>
        </pc:picChg>
        <pc:picChg chg="add">
          <ac:chgData name="James Humphreys (2537703)" userId="685dfd40-2a61-4ebe-af38-b48817c58429" providerId="ADAL" clId="{AB212262-5251-4A8E-BB75-4FF43688D3D8}" dt="2026-06-28T15:34:05.260" v="3409" actId="26606"/>
          <ac:picMkLst>
            <pc:docMk/>
            <pc:sldMk cId="4083087722" sldId="263"/>
            <ac:picMk id="19" creationId="{C413590B-CB36-47BC-B705-69813F7B5F6F}"/>
          </ac:picMkLst>
        </pc:picChg>
      </pc:sldChg>
      <pc:sldChg chg="addSp delSp modSp new mod modTransition setBg addAnim">
        <pc:chgData name="James Humphreys (2537703)" userId="685dfd40-2a61-4ebe-af38-b48817c58429" providerId="ADAL" clId="{AB212262-5251-4A8E-BB75-4FF43688D3D8}" dt="2026-06-30T12:14:45.392" v="13344"/>
        <pc:sldMkLst>
          <pc:docMk/>
          <pc:sldMk cId="2180694241" sldId="264"/>
        </pc:sldMkLst>
        <pc:spChg chg="mod">
          <ac:chgData name="James Humphreys (2537703)" userId="685dfd40-2a61-4ebe-af38-b48817c58429" providerId="ADAL" clId="{AB212262-5251-4A8E-BB75-4FF43688D3D8}" dt="2026-06-30T12:14:39.660" v="13342" actId="26606"/>
          <ac:spMkLst>
            <pc:docMk/>
            <pc:sldMk cId="2180694241" sldId="264"/>
            <ac:spMk id="2" creationId="{AE06C785-EFAE-15B7-BF61-F64F2F841668}"/>
          </ac:spMkLst>
        </pc:spChg>
        <pc:spChg chg="del">
          <ac:chgData name="James Humphreys (2537703)" userId="685dfd40-2a61-4ebe-af38-b48817c58429" providerId="ADAL" clId="{AB212262-5251-4A8E-BB75-4FF43688D3D8}" dt="2026-06-30T10:36:54.456" v="13332" actId="22"/>
          <ac:spMkLst>
            <pc:docMk/>
            <pc:sldMk cId="2180694241" sldId="264"/>
            <ac:spMk id="3" creationId="{9CB97326-AEF9-0234-CD36-BFE0A5E2B76B}"/>
          </ac:spMkLst>
        </pc:spChg>
        <pc:spChg chg="del">
          <ac:chgData name="James Humphreys (2537703)" userId="685dfd40-2a61-4ebe-af38-b48817c58429" providerId="ADAL" clId="{AB212262-5251-4A8E-BB75-4FF43688D3D8}" dt="2026-06-30T12:14:01.955" v="13335" actId="22"/>
          <ac:spMkLst>
            <pc:docMk/>
            <pc:sldMk cId="2180694241" sldId="264"/>
            <ac:spMk id="4" creationId="{636A4479-1DCE-48B8-4C5F-B6379261CB0D}"/>
          </ac:spMkLst>
        </pc:spChg>
        <pc:spChg chg="add del mod">
          <ac:chgData name="James Humphreys (2537703)" userId="685dfd40-2a61-4ebe-af38-b48817c58429" providerId="ADAL" clId="{AB212262-5251-4A8E-BB75-4FF43688D3D8}" dt="2026-06-30T12:14:33.832" v="13339" actId="478"/>
          <ac:spMkLst>
            <pc:docMk/>
            <pc:sldMk cId="2180694241" sldId="264"/>
            <ac:spMk id="10" creationId="{96D0B401-D43C-0113-96EF-13AC181820F9}"/>
          </ac:spMkLst>
        </pc:spChg>
        <pc:spChg chg="add">
          <ac:chgData name="James Humphreys (2537703)" userId="685dfd40-2a61-4ebe-af38-b48817c58429" providerId="ADAL" clId="{AB212262-5251-4A8E-BB75-4FF43688D3D8}" dt="2026-06-30T12:14:39.660" v="13342" actId="26606"/>
          <ac:spMkLst>
            <pc:docMk/>
            <pc:sldMk cId="2180694241" sldId="264"/>
            <ac:spMk id="11" creationId="{E770CA6A-B3B0-4826-A91F-B2B1F8922026}"/>
          </ac:spMkLst>
        </pc:spChg>
        <pc:spChg chg="add del mod">
          <ac:chgData name="James Humphreys (2537703)" userId="685dfd40-2a61-4ebe-af38-b48817c58429" providerId="ADAL" clId="{AB212262-5251-4A8E-BB75-4FF43688D3D8}" dt="2026-06-30T12:14:37.207" v="13341" actId="478"/>
          <ac:spMkLst>
            <pc:docMk/>
            <pc:sldMk cId="2180694241" sldId="264"/>
            <ac:spMk id="12" creationId="{238C7A03-A9C5-78CD-35F6-11D8E53F3BF9}"/>
          </ac:spMkLst>
        </pc:spChg>
        <pc:picChg chg="add del mod ord">
          <ac:chgData name="James Humphreys (2537703)" userId="685dfd40-2a61-4ebe-af38-b48817c58429" providerId="ADAL" clId="{AB212262-5251-4A8E-BB75-4FF43688D3D8}" dt="2026-06-30T12:14:31.328" v="13338" actId="478"/>
          <ac:picMkLst>
            <pc:docMk/>
            <pc:sldMk cId="2180694241" sldId="264"/>
            <ac:picMk id="6" creationId="{1AC2F9FB-8874-7D8C-1813-3AB360501A97}"/>
          </ac:picMkLst>
        </pc:picChg>
        <pc:picChg chg="add">
          <ac:chgData name="James Humphreys (2537703)" userId="685dfd40-2a61-4ebe-af38-b48817c58429" providerId="ADAL" clId="{AB212262-5251-4A8E-BB75-4FF43688D3D8}" dt="2026-06-30T12:14:39.660" v="13342" actId="26606"/>
          <ac:picMkLst>
            <pc:docMk/>
            <pc:sldMk cId="2180694241" sldId="264"/>
            <ac:picMk id="7" creationId="{9A22DDE2-FB2D-421B-B377-F9AD495CE9BB}"/>
          </ac:picMkLst>
        </pc:picChg>
        <pc:picChg chg="add del mod ord">
          <ac:chgData name="James Humphreys (2537703)" userId="685dfd40-2a61-4ebe-af38-b48817c58429" providerId="ADAL" clId="{AB212262-5251-4A8E-BB75-4FF43688D3D8}" dt="2026-06-30T12:14:35.414" v="13340" actId="478"/>
          <ac:picMkLst>
            <pc:docMk/>
            <pc:sldMk cId="2180694241" sldId="264"/>
            <ac:picMk id="8" creationId="{F4AF13D1-9DC1-FBD5-2BF9-315BE855DDDD}"/>
          </ac:picMkLst>
        </pc:picChg>
        <pc:picChg chg="add">
          <ac:chgData name="James Humphreys (2537703)" userId="685dfd40-2a61-4ebe-af38-b48817c58429" providerId="ADAL" clId="{AB212262-5251-4A8E-BB75-4FF43688D3D8}" dt="2026-06-30T12:14:39.660" v="13342" actId="26606"/>
          <ac:picMkLst>
            <pc:docMk/>
            <pc:sldMk cId="2180694241" sldId="264"/>
            <ac:picMk id="9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30T12:14:39.660" v="13342" actId="26606"/>
          <ac:picMkLst>
            <pc:docMk/>
            <pc:sldMk cId="2180694241" sldId="264"/>
            <ac:picMk id="13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30T12:14:39.660" v="13342" actId="26606"/>
          <ac:cxnSpMkLst>
            <pc:docMk/>
            <pc:sldMk cId="2180694241" sldId="264"/>
            <ac:cxnSpMk id="15" creationId="{6FE641DB-A503-41DE-ACA6-36B41C6C2BE9}"/>
          </ac:cxnSpMkLst>
        </pc:cxnChg>
      </pc:sldChg>
      <pc:sldChg chg="add del">
        <pc:chgData name="James Humphreys (2537703)" userId="685dfd40-2a61-4ebe-af38-b48817c58429" providerId="ADAL" clId="{AB212262-5251-4A8E-BB75-4FF43688D3D8}" dt="2026-06-30T08:54:42.571" v="12463" actId="2696"/>
        <pc:sldMkLst>
          <pc:docMk/>
          <pc:sldMk cId="3957139345" sldId="265"/>
        </pc:sldMkLst>
      </pc:sldChg>
      <pc:sldChg chg="addSp delSp modSp new mod modTransition setBg addAnim">
        <pc:chgData name="James Humphreys (2537703)" userId="685dfd40-2a61-4ebe-af38-b48817c58429" providerId="ADAL" clId="{AB212262-5251-4A8E-BB75-4FF43688D3D8}" dt="2026-06-28T17:13:29.838" v="11350" actId="255"/>
        <pc:sldMkLst>
          <pc:docMk/>
          <pc:sldMk cId="2943623516" sldId="266"/>
        </pc:sldMkLst>
        <pc:spChg chg="mod">
          <ac:chgData name="James Humphreys (2537703)" userId="685dfd40-2a61-4ebe-af38-b48817c58429" providerId="ADAL" clId="{AB212262-5251-4A8E-BB75-4FF43688D3D8}" dt="2026-06-28T17:13:29.838" v="11350" actId="255"/>
          <ac:spMkLst>
            <pc:docMk/>
            <pc:sldMk cId="2943623516" sldId="266"/>
            <ac:spMk id="2" creationId="{3435CA06-3204-FE25-C6C1-4FEA8CAC3D58}"/>
          </ac:spMkLst>
        </pc:spChg>
        <pc:spChg chg="add">
          <ac:chgData name="James Humphreys (2537703)" userId="685dfd40-2a61-4ebe-af38-b48817c58429" providerId="ADAL" clId="{AB212262-5251-4A8E-BB75-4FF43688D3D8}" dt="2026-06-28T17:12:53.692" v="11346" actId="26606"/>
          <ac:spMkLst>
            <pc:docMk/>
            <pc:sldMk cId="2943623516" sldId="266"/>
            <ac:spMk id="26" creationId="{E770CA6A-B3B0-4826-A91F-B2B1F8922026}"/>
          </ac:spMkLst>
        </pc:spChg>
        <pc:picChg chg="add">
          <ac:chgData name="James Humphreys (2537703)" userId="685dfd40-2a61-4ebe-af38-b48817c58429" providerId="ADAL" clId="{AB212262-5251-4A8E-BB75-4FF43688D3D8}" dt="2026-06-28T17:12:53.692" v="11346" actId="26606"/>
          <ac:picMkLst>
            <pc:docMk/>
            <pc:sldMk cId="2943623516" sldId="266"/>
            <ac:picMk id="22" creationId="{9A22DDE2-FB2D-421B-B377-F9AD495CE9BB}"/>
          </ac:picMkLst>
        </pc:picChg>
        <pc:picChg chg="add">
          <ac:chgData name="James Humphreys (2537703)" userId="685dfd40-2a61-4ebe-af38-b48817c58429" providerId="ADAL" clId="{AB212262-5251-4A8E-BB75-4FF43688D3D8}" dt="2026-06-28T17:12:53.692" v="11346" actId="26606"/>
          <ac:picMkLst>
            <pc:docMk/>
            <pc:sldMk cId="2943623516" sldId="266"/>
            <ac:picMk id="24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28T17:12:53.692" v="11346" actId="26606"/>
          <ac:picMkLst>
            <pc:docMk/>
            <pc:sldMk cId="2943623516" sldId="266"/>
            <ac:picMk id="28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28T17:12:53.692" v="11346" actId="26606"/>
          <ac:cxnSpMkLst>
            <pc:docMk/>
            <pc:sldMk cId="2943623516" sldId="266"/>
            <ac:cxnSpMk id="30" creationId="{6FE641DB-A503-41DE-ACA6-36B41C6C2BE9}"/>
          </ac:cxnSpMkLst>
        </pc:cxnChg>
      </pc:sldChg>
      <pc:sldChg chg="addSp delSp modSp new mod modTransition setBg addAnim">
        <pc:chgData name="James Humphreys (2537703)" userId="685dfd40-2a61-4ebe-af38-b48817c58429" providerId="ADAL" clId="{AB212262-5251-4A8E-BB75-4FF43688D3D8}" dt="2026-06-28T17:22:18.120" v="11364" actId="255"/>
        <pc:sldMkLst>
          <pc:docMk/>
          <pc:sldMk cId="3886565219" sldId="267"/>
        </pc:sldMkLst>
        <pc:spChg chg="mod">
          <ac:chgData name="James Humphreys (2537703)" userId="685dfd40-2a61-4ebe-af38-b48817c58429" providerId="ADAL" clId="{AB212262-5251-4A8E-BB75-4FF43688D3D8}" dt="2026-06-28T17:22:18.120" v="11364" actId="255"/>
          <ac:spMkLst>
            <pc:docMk/>
            <pc:sldMk cId="3886565219" sldId="267"/>
            <ac:spMk id="2" creationId="{D34BF19F-B036-F319-00B9-20F44EA3C546}"/>
          </ac:spMkLst>
        </pc:spChg>
        <pc:spChg chg="add">
          <ac:chgData name="James Humphreys (2537703)" userId="685dfd40-2a61-4ebe-af38-b48817c58429" providerId="ADAL" clId="{AB212262-5251-4A8E-BB75-4FF43688D3D8}" dt="2026-06-28T17:22:07.815" v="11362" actId="26606"/>
          <ac:spMkLst>
            <pc:docMk/>
            <pc:sldMk cId="3886565219" sldId="267"/>
            <ac:spMk id="40" creationId="{E770CA6A-B3B0-4826-A91F-B2B1F8922026}"/>
          </ac:spMkLst>
        </pc:spChg>
        <pc:picChg chg="add">
          <ac:chgData name="James Humphreys (2537703)" userId="685dfd40-2a61-4ebe-af38-b48817c58429" providerId="ADAL" clId="{AB212262-5251-4A8E-BB75-4FF43688D3D8}" dt="2026-06-28T17:22:07.815" v="11362" actId="26606"/>
          <ac:picMkLst>
            <pc:docMk/>
            <pc:sldMk cId="3886565219" sldId="267"/>
            <ac:picMk id="36" creationId="{9A22DDE2-FB2D-421B-B377-F9AD495CE9BB}"/>
          </ac:picMkLst>
        </pc:picChg>
        <pc:picChg chg="add">
          <ac:chgData name="James Humphreys (2537703)" userId="685dfd40-2a61-4ebe-af38-b48817c58429" providerId="ADAL" clId="{AB212262-5251-4A8E-BB75-4FF43688D3D8}" dt="2026-06-28T17:22:07.815" v="11362" actId="26606"/>
          <ac:picMkLst>
            <pc:docMk/>
            <pc:sldMk cId="3886565219" sldId="267"/>
            <ac:picMk id="38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28T17:22:07.815" v="11362" actId="26606"/>
          <ac:picMkLst>
            <pc:docMk/>
            <pc:sldMk cId="3886565219" sldId="267"/>
            <ac:picMk id="42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28T17:22:07.815" v="11362" actId="26606"/>
          <ac:cxnSpMkLst>
            <pc:docMk/>
            <pc:sldMk cId="3886565219" sldId="267"/>
            <ac:cxnSpMk id="44" creationId="{6FE641DB-A503-41DE-ACA6-36B41C6C2BE9}"/>
          </ac:cxnSpMkLst>
        </pc:cxnChg>
      </pc:sldChg>
      <pc:sldChg chg="addSp delSp modSp new mod ord modTransition setBg addAnim">
        <pc:chgData name="James Humphreys (2537703)" userId="685dfd40-2a61-4ebe-af38-b48817c58429" providerId="ADAL" clId="{AB212262-5251-4A8E-BB75-4FF43688D3D8}" dt="2026-06-30T09:14:28.266" v="13329"/>
        <pc:sldMkLst>
          <pc:docMk/>
          <pc:sldMk cId="3329059371" sldId="268"/>
        </pc:sldMkLst>
        <pc:spChg chg="mod">
          <ac:chgData name="James Humphreys (2537703)" userId="685dfd40-2a61-4ebe-af38-b48817c58429" providerId="ADAL" clId="{AB212262-5251-4A8E-BB75-4FF43688D3D8}" dt="2026-06-30T09:13:19.227" v="13316" actId="26606"/>
          <ac:spMkLst>
            <pc:docMk/>
            <pc:sldMk cId="3329059371" sldId="268"/>
            <ac:spMk id="2" creationId="{8AB2692B-DC92-806E-7737-829ADFA7FB01}"/>
          </ac:spMkLst>
        </pc:spChg>
        <pc:spChg chg="del">
          <ac:chgData name="James Humphreys (2537703)" userId="685dfd40-2a61-4ebe-af38-b48817c58429" providerId="ADAL" clId="{AB212262-5251-4A8E-BB75-4FF43688D3D8}" dt="2026-06-30T09:00:13.517" v="13276" actId="931"/>
          <ac:spMkLst>
            <pc:docMk/>
            <pc:sldMk cId="3329059371" sldId="268"/>
            <ac:spMk id="3" creationId="{565EE837-74E4-B560-E03C-C468A020A5CB}"/>
          </ac:spMkLst>
        </pc:spChg>
        <pc:spChg chg="del mod ord">
          <ac:chgData name="James Humphreys (2537703)" userId="685dfd40-2a61-4ebe-af38-b48817c58429" providerId="ADAL" clId="{AB212262-5251-4A8E-BB75-4FF43688D3D8}" dt="2026-06-30T09:13:14.634" v="13314" actId="478"/>
          <ac:spMkLst>
            <pc:docMk/>
            <pc:sldMk cId="3329059371" sldId="268"/>
            <ac:spMk id="4" creationId="{3A899EC8-ACBE-179A-EBD6-C10955BEEE8F}"/>
          </ac:spMkLst>
        </pc:spChg>
        <pc:spChg chg="add del mod">
          <ac:chgData name="James Humphreys (2537703)" userId="685dfd40-2a61-4ebe-af38-b48817c58429" providerId="ADAL" clId="{AB212262-5251-4A8E-BB75-4FF43688D3D8}" dt="2026-06-30T09:00:23.100" v="13281" actId="478"/>
          <ac:spMkLst>
            <pc:docMk/>
            <pc:sldMk cId="3329059371" sldId="268"/>
            <ac:spMk id="7" creationId="{C527BFCE-62B7-BB23-69DD-A150764BC050}"/>
          </ac:spMkLst>
        </pc:spChg>
        <pc:spChg chg="add del mod">
          <ac:chgData name="James Humphreys (2537703)" userId="685dfd40-2a61-4ebe-af38-b48817c58429" providerId="ADAL" clId="{AB212262-5251-4A8E-BB75-4FF43688D3D8}" dt="2026-06-30T09:00:25.204" v="13282" actId="478"/>
          <ac:spMkLst>
            <pc:docMk/>
            <pc:sldMk cId="3329059371" sldId="268"/>
            <ac:spMk id="9" creationId="{5BC96FBF-2FD2-679D-4B9D-B6B2FAAF7A8C}"/>
          </ac:spMkLst>
        </pc:spChg>
        <pc:spChg chg="add del mod">
          <ac:chgData name="James Humphreys (2537703)" userId="685dfd40-2a61-4ebe-af38-b48817c58429" providerId="ADAL" clId="{AB212262-5251-4A8E-BB75-4FF43688D3D8}" dt="2026-06-30T09:00:50.122" v="13289" actId="478"/>
          <ac:spMkLst>
            <pc:docMk/>
            <pc:sldMk cId="3329059371" sldId="268"/>
            <ac:spMk id="12" creationId="{2E9ABACD-E655-FAE2-4834-425EE7946BB3}"/>
          </ac:spMkLst>
        </pc:spChg>
        <pc:spChg chg="add del mod">
          <ac:chgData name="James Humphreys (2537703)" userId="685dfd40-2a61-4ebe-af38-b48817c58429" providerId="ADAL" clId="{AB212262-5251-4A8E-BB75-4FF43688D3D8}" dt="2026-06-30T09:01:34.677" v="13299" actId="478"/>
          <ac:spMkLst>
            <pc:docMk/>
            <pc:sldMk cId="3329059371" sldId="268"/>
            <ac:spMk id="15" creationId="{1358C4EE-8E88-6900-6000-C48A04AF1CE6}"/>
          </ac:spMkLst>
        </pc:spChg>
        <pc:spChg chg="add del mod">
          <ac:chgData name="James Humphreys (2537703)" userId="685dfd40-2a61-4ebe-af38-b48817c58429" providerId="ADAL" clId="{AB212262-5251-4A8E-BB75-4FF43688D3D8}" dt="2026-06-30T09:01:30.185" v="13297" actId="478"/>
          <ac:spMkLst>
            <pc:docMk/>
            <pc:sldMk cId="3329059371" sldId="268"/>
            <ac:spMk id="18" creationId="{8D86774E-7640-672A-5697-496B0AC539CF}"/>
          </ac:spMkLst>
        </pc:spChg>
        <pc:spChg chg="add del">
          <ac:chgData name="James Humphreys (2537703)" userId="685dfd40-2a61-4ebe-af38-b48817c58429" providerId="ADAL" clId="{AB212262-5251-4A8E-BB75-4FF43688D3D8}" dt="2026-06-30T09:12:56.207" v="13309" actId="26606"/>
          <ac:spMkLst>
            <pc:docMk/>
            <pc:sldMk cId="3329059371" sldId="268"/>
            <ac:spMk id="21" creationId="{C4E3B869-3361-4E8C-87BB-27794406A041}"/>
          </ac:spMkLst>
        </pc:spChg>
        <pc:spChg chg="add del mod">
          <ac:chgData name="James Humphreys (2537703)" userId="685dfd40-2a61-4ebe-af38-b48817c58429" providerId="ADAL" clId="{AB212262-5251-4A8E-BB75-4FF43688D3D8}" dt="2026-06-30T09:13:17.046" v="13315" actId="478"/>
          <ac:spMkLst>
            <pc:docMk/>
            <pc:sldMk cId="3329059371" sldId="268"/>
            <ac:spMk id="22" creationId="{926D9D6E-46B0-1AAF-9DD6-FF4EB317324C}"/>
          </ac:spMkLst>
        </pc:spChg>
        <pc:spChg chg="add del">
          <ac:chgData name="James Humphreys (2537703)" userId="685dfd40-2a61-4ebe-af38-b48817c58429" providerId="ADAL" clId="{AB212262-5251-4A8E-BB75-4FF43688D3D8}" dt="2026-06-30T09:12:56.207" v="13309" actId="26606"/>
          <ac:spMkLst>
            <pc:docMk/>
            <pc:sldMk cId="3329059371" sldId="268"/>
            <ac:spMk id="25" creationId="{76B44A81-87EC-416C-8094-359C84FEF563}"/>
          </ac:spMkLst>
        </pc:spChg>
        <pc:spChg chg="add del">
          <ac:chgData name="James Humphreys (2537703)" userId="685dfd40-2a61-4ebe-af38-b48817c58429" providerId="ADAL" clId="{AB212262-5251-4A8E-BB75-4FF43688D3D8}" dt="2026-06-30T09:12:56.207" v="13309" actId="26606"/>
          <ac:spMkLst>
            <pc:docMk/>
            <pc:sldMk cId="3329059371" sldId="268"/>
            <ac:spMk id="27" creationId="{0C371495-4807-437C-B138-97390839F815}"/>
          </ac:spMkLst>
        </pc:spChg>
        <pc:spChg chg="add del">
          <ac:chgData name="James Humphreys (2537703)" userId="685dfd40-2a61-4ebe-af38-b48817c58429" providerId="ADAL" clId="{AB212262-5251-4A8E-BB75-4FF43688D3D8}" dt="2026-06-30T09:12:54.443" v="13306" actId="26606"/>
          <ac:spMkLst>
            <pc:docMk/>
            <pc:sldMk cId="3329059371" sldId="268"/>
            <ac:spMk id="34" creationId="{BB08413F-AD83-4F35-9CA9-B80D96343F44}"/>
          </ac:spMkLst>
        </pc:spChg>
        <pc:spChg chg="add del">
          <ac:chgData name="James Humphreys (2537703)" userId="685dfd40-2a61-4ebe-af38-b48817c58429" providerId="ADAL" clId="{AB212262-5251-4A8E-BB75-4FF43688D3D8}" dt="2026-06-30T09:12:54.443" v="13306" actId="26606"/>
          <ac:spMkLst>
            <pc:docMk/>
            <pc:sldMk cId="3329059371" sldId="268"/>
            <ac:spMk id="38" creationId="{DC093F49-AE7E-46A4-BF88-66F3BE7F2EA8}"/>
          </ac:spMkLst>
        </pc:spChg>
        <pc:spChg chg="add del">
          <ac:chgData name="James Humphreys (2537703)" userId="685dfd40-2a61-4ebe-af38-b48817c58429" providerId="ADAL" clId="{AB212262-5251-4A8E-BB75-4FF43688D3D8}" dt="2026-06-30T09:12:56.132" v="13308" actId="26606"/>
          <ac:spMkLst>
            <pc:docMk/>
            <pc:sldMk cId="3329059371" sldId="268"/>
            <ac:spMk id="41" creationId="{10C490BD-75C3-4792-B5B9-624562F66120}"/>
          </ac:spMkLst>
        </pc:spChg>
        <pc:spChg chg="add del">
          <ac:chgData name="James Humphreys (2537703)" userId="685dfd40-2a61-4ebe-af38-b48817c58429" providerId="ADAL" clId="{AB212262-5251-4A8E-BB75-4FF43688D3D8}" dt="2026-06-30T09:12:56.132" v="13308" actId="26606"/>
          <ac:spMkLst>
            <pc:docMk/>
            <pc:sldMk cId="3329059371" sldId="268"/>
            <ac:spMk id="42" creationId="{6E69AFEB-74EF-4F5D-9403-831ED83ECB8C}"/>
          </ac:spMkLst>
        </pc:spChg>
        <pc:spChg chg="add del">
          <ac:chgData name="James Humphreys (2537703)" userId="685dfd40-2a61-4ebe-af38-b48817c58429" providerId="ADAL" clId="{AB212262-5251-4A8E-BB75-4FF43688D3D8}" dt="2026-06-30T09:13:19.227" v="13316" actId="26606"/>
          <ac:spMkLst>
            <pc:docMk/>
            <pc:sldMk cId="3329059371" sldId="268"/>
            <ac:spMk id="45" creationId="{BB08413F-AD83-4F35-9CA9-B80D96343F44}"/>
          </ac:spMkLst>
        </pc:spChg>
        <pc:spChg chg="add del">
          <ac:chgData name="James Humphreys (2537703)" userId="685dfd40-2a61-4ebe-af38-b48817c58429" providerId="ADAL" clId="{AB212262-5251-4A8E-BB75-4FF43688D3D8}" dt="2026-06-30T09:13:19.227" v="13316" actId="26606"/>
          <ac:spMkLst>
            <pc:docMk/>
            <pc:sldMk cId="3329059371" sldId="268"/>
            <ac:spMk id="47" creationId="{DC093F49-AE7E-46A4-BF88-66F3BE7F2EA8}"/>
          </ac:spMkLst>
        </pc:spChg>
        <pc:spChg chg="add">
          <ac:chgData name="James Humphreys (2537703)" userId="685dfd40-2a61-4ebe-af38-b48817c58429" providerId="ADAL" clId="{AB212262-5251-4A8E-BB75-4FF43688D3D8}" dt="2026-06-30T09:13:19.227" v="13316" actId="26606"/>
          <ac:spMkLst>
            <pc:docMk/>
            <pc:sldMk cId="3329059371" sldId="268"/>
            <ac:spMk id="56" creationId="{E770CA6A-B3B0-4826-A91F-B2B1F8922026}"/>
          </ac:spMkLst>
        </pc:spChg>
        <pc:picChg chg="add del mod">
          <ac:chgData name="James Humphreys (2537703)" userId="685dfd40-2a61-4ebe-af38-b48817c58429" providerId="ADAL" clId="{AB212262-5251-4A8E-BB75-4FF43688D3D8}" dt="2026-06-30T09:00:23.100" v="13281" actId="478"/>
          <ac:picMkLst>
            <pc:docMk/>
            <pc:sldMk cId="3329059371" sldId="268"/>
            <ac:picMk id="6" creationId="{0924C783-4966-F5C6-B40B-62AE0727829D}"/>
          </ac:picMkLst>
        </pc:picChg>
        <pc:picChg chg="add del mod ord">
          <ac:chgData name="James Humphreys (2537703)" userId="685dfd40-2a61-4ebe-af38-b48817c58429" providerId="ADAL" clId="{AB212262-5251-4A8E-BB75-4FF43688D3D8}" dt="2026-06-30T09:13:09.283" v="13312" actId="478"/>
          <ac:picMkLst>
            <pc:docMk/>
            <pc:sldMk cId="3329059371" sldId="268"/>
            <ac:picMk id="11" creationId="{67AED626-BD83-340A-5551-4B76F5BE6A29}"/>
          </ac:picMkLst>
        </pc:picChg>
        <pc:picChg chg="add del mod">
          <ac:chgData name="James Humphreys (2537703)" userId="685dfd40-2a61-4ebe-af38-b48817c58429" providerId="ADAL" clId="{AB212262-5251-4A8E-BB75-4FF43688D3D8}" dt="2026-06-30T09:13:10.620" v="13313" actId="478"/>
          <ac:picMkLst>
            <pc:docMk/>
            <pc:sldMk cId="3329059371" sldId="268"/>
            <ac:picMk id="14" creationId="{217B57FF-B04F-D39B-6A78-B727EB357455}"/>
          </ac:picMkLst>
        </pc:picChg>
        <pc:picChg chg="add del mod">
          <ac:chgData name="James Humphreys (2537703)" userId="685dfd40-2a61-4ebe-af38-b48817c58429" providerId="ADAL" clId="{AB212262-5251-4A8E-BB75-4FF43688D3D8}" dt="2026-06-30T09:01:30.185" v="13297" actId="478"/>
          <ac:picMkLst>
            <pc:docMk/>
            <pc:sldMk cId="3329059371" sldId="268"/>
            <ac:picMk id="17" creationId="{540D869B-51B8-45AD-152A-59B572CBB5FE}"/>
          </ac:picMkLst>
        </pc:picChg>
        <pc:picChg chg="add">
          <ac:chgData name="James Humphreys (2537703)" userId="685dfd40-2a61-4ebe-af38-b48817c58429" providerId="ADAL" clId="{AB212262-5251-4A8E-BB75-4FF43688D3D8}" dt="2026-06-30T09:01:47.488" v="13304" actId="26606"/>
          <ac:picMkLst>
            <pc:docMk/>
            <pc:sldMk cId="3329059371" sldId="268"/>
            <ac:picMk id="19" creationId="{EC3BBC63-DC19-41B8-AB81-E30CC21AEB8B}"/>
          </ac:picMkLst>
        </pc:picChg>
        <pc:picChg chg="add del">
          <ac:chgData name="James Humphreys (2537703)" userId="685dfd40-2a61-4ebe-af38-b48817c58429" providerId="ADAL" clId="{AB212262-5251-4A8E-BB75-4FF43688D3D8}" dt="2026-06-30T09:12:56.207" v="13309" actId="26606"/>
          <ac:picMkLst>
            <pc:docMk/>
            <pc:sldMk cId="3329059371" sldId="268"/>
            <ac:picMk id="23" creationId="{46A856AB-281D-45B5-B270-8EA6AC0CBDDE}"/>
          </ac:picMkLst>
        </pc:picChg>
        <pc:picChg chg="add del">
          <ac:chgData name="James Humphreys (2537703)" userId="685dfd40-2a61-4ebe-af38-b48817c58429" providerId="ADAL" clId="{AB212262-5251-4A8E-BB75-4FF43688D3D8}" dt="2026-06-30T09:12:54.443" v="13306" actId="26606"/>
          <ac:picMkLst>
            <pc:docMk/>
            <pc:sldMk cId="3329059371" sldId="268"/>
            <ac:picMk id="32" creationId="{EC3BBC63-DC19-41B8-AB81-E30CC21AEB8B}"/>
          </ac:picMkLst>
        </pc:picChg>
        <pc:picChg chg="add del">
          <ac:chgData name="James Humphreys (2537703)" userId="685dfd40-2a61-4ebe-af38-b48817c58429" providerId="ADAL" clId="{AB212262-5251-4A8E-BB75-4FF43688D3D8}" dt="2026-06-30T09:12:56.132" v="13308" actId="26606"/>
          <ac:picMkLst>
            <pc:docMk/>
            <pc:sldMk cId="3329059371" sldId="268"/>
            <ac:picMk id="40" creationId="{C413590B-CB36-47BC-B705-69813F7B5F6F}"/>
          </ac:picMkLst>
        </pc:picChg>
        <pc:picChg chg="del">
          <ac:chgData name="James Humphreys (2537703)" userId="685dfd40-2a61-4ebe-af38-b48817c58429" providerId="ADAL" clId="{AB212262-5251-4A8E-BB75-4FF43688D3D8}" dt="2026-06-30T09:13:19.227" v="13316" actId="26606"/>
          <ac:picMkLst>
            <pc:docMk/>
            <pc:sldMk cId="3329059371" sldId="268"/>
            <ac:picMk id="44" creationId="{EC3BBC63-DC19-41B8-AB81-E30CC21AEB8B}"/>
          </ac:picMkLst>
        </pc:picChg>
        <pc:picChg chg="del">
          <ac:chgData name="James Humphreys (2537703)" userId="685dfd40-2a61-4ebe-af38-b48817c58429" providerId="ADAL" clId="{AB212262-5251-4A8E-BB75-4FF43688D3D8}" dt="2026-06-30T09:13:19.227" v="13316" actId="26606"/>
          <ac:picMkLst>
            <pc:docMk/>
            <pc:sldMk cId="3329059371" sldId="268"/>
            <ac:picMk id="46" creationId="{B93DEAAF-E907-4488-89B5-93E92EBE2414}"/>
          </ac:picMkLst>
        </pc:picChg>
        <pc:picChg chg="add">
          <ac:chgData name="James Humphreys (2537703)" userId="685dfd40-2a61-4ebe-af38-b48817c58429" providerId="ADAL" clId="{AB212262-5251-4A8E-BB75-4FF43688D3D8}" dt="2026-06-30T09:13:19.227" v="13316" actId="26606"/>
          <ac:picMkLst>
            <pc:docMk/>
            <pc:sldMk cId="3329059371" sldId="268"/>
            <ac:picMk id="52" creationId="{9A22DDE2-FB2D-421B-B377-F9AD495CE9BB}"/>
          </ac:picMkLst>
        </pc:picChg>
        <pc:picChg chg="add">
          <ac:chgData name="James Humphreys (2537703)" userId="685dfd40-2a61-4ebe-af38-b48817c58429" providerId="ADAL" clId="{AB212262-5251-4A8E-BB75-4FF43688D3D8}" dt="2026-06-30T09:13:19.227" v="13316" actId="26606"/>
          <ac:picMkLst>
            <pc:docMk/>
            <pc:sldMk cId="3329059371" sldId="268"/>
            <ac:picMk id="54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30T09:13:19.227" v="13316" actId="26606"/>
          <ac:picMkLst>
            <pc:docMk/>
            <pc:sldMk cId="3329059371" sldId="268"/>
            <ac:picMk id="58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30T09:13:19.227" v="13316" actId="26606"/>
          <ac:cxnSpMkLst>
            <pc:docMk/>
            <pc:sldMk cId="3329059371" sldId="268"/>
            <ac:cxnSpMk id="60" creationId="{6FE641DB-A503-41DE-ACA6-36B41C6C2BE9}"/>
          </ac:cxnSpMkLst>
        </pc:cxnChg>
      </pc:sldChg>
      <pc:sldChg chg="addSp delSp modSp new mod ord modTransition setBg">
        <pc:chgData name="James Humphreys (2537703)" userId="685dfd40-2a61-4ebe-af38-b48817c58429" providerId="ADAL" clId="{AB212262-5251-4A8E-BB75-4FF43688D3D8}" dt="2026-06-28T17:27:30.226" v="11431" actId="26606"/>
        <pc:sldMkLst>
          <pc:docMk/>
          <pc:sldMk cId="3768735592" sldId="269"/>
        </pc:sldMkLst>
        <pc:spChg chg="add mod">
          <ac:chgData name="James Humphreys (2537703)" userId="685dfd40-2a61-4ebe-af38-b48817c58429" providerId="ADAL" clId="{AB212262-5251-4A8E-BB75-4FF43688D3D8}" dt="2026-06-28T17:27:30.226" v="11431" actId="26606"/>
          <ac:spMkLst>
            <pc:docMk/>
            <pc:sldMk cId="3768735592" sldId="269"/>
            <ac:spMk id="11" creationId="{FD619DE2-8AFD-9F1A-AD44-94C64F19336D}"/>
          </ac:spMkLst>
        </pc:spChg>
        <pc:spChg chg="add">
          <ac:chgData name="James Humphreys (2537703)" userId="685dfd40-2a61-4ebe-af38-b48817c58429" providerId="ADAL" clId="{AB212262-5251-4A8E-BB75-4FF43688D3D8}" dt="2026-06-28T17:27:30.226" v="11431" actId="26606"/>
          <ac:spMkLst>
            <pc:docMk/>
            <pc:sldMk cId="3768735592" sldId="269"/>
            <ac:spMk id="20" creationId="{E770CA6A-B3B0-4826-A91F-B2B1F8922026}"/>
          </ac:spMkLst>
        </pc:spChg>
        <pc:picChg chg="add">
          <ac:chgData name="James Humphreys (2537703)" userId="685dfd40-2a61-4ebe-af38-b48817c58429" providerId="ADAL" clId="{AB212262-5251-4A8E-BB75-4FF43688D3D8}" dt="2026-06-28T17:27:30.226" v="11431" actId="26606"/>
          <ac:picMkLst>
            <pc:docMk/>
            <pc:sldMk cId="3768735592" sldId="269"/>
            <ac:picMk id="16" creationId="{9A22DDE2-FB2D-421B-B377-F9AD495CE9BB}"/>
          </ac:picMkLst>
        </pc:picChg>
        <pc:picChg chg="add">
          <ac:chgData name="James Humphreys (2537703)" userId="685dfd40-2a61-4ebe-af38-b48817c58429" providerId="ADAL" clId="{AB212262-5251-4A8E-BB75-4FF43688D3D8}" dt="2026-06-28T17:27:30.226" v="11431" actId="26606"/>
          <ac:picMkLst>
            <pc:docMk/>
            <pc:sldMk cId="3768735592" sldId="269"/>
            <ac:picMk id="18" creationId="{A995140B-9736-47E4-9A7D-ABB32F3AAA80}"/>
          </ac:picMkLst>
        </pc:picChg>
        <pc:picChg chg="add">
          <ac:chgData name="James Humphreys (2537703)" userId="685dfd40-2a61-4ebe-af38-b48817c58429" providerId="ADAL" clId="{AB212262-5251-4A8E-BB75-4FF43688D3D8}" dt="2026-06-28T17:27:30.226" v="11431" actId="26606"/>
          <ac:picMkLst>
            <pc:docMk/>
            <pc:sldMk cId="3768735592" sldId="269"/>
            <ac:picMk id="22" creationId="{3C51B9DA-B0CC-480A-8EA5-4D5C3E0515B9}"/>
          </ac:picMkLst>
        </pc:picChg>
        <pc:cxnChg chg="add">
          <ac:chgData name="James Humphreys (2537703)" userId="685dfd40-2a61-4ebe-af38-b48817c58429" providerId="ADAL" clId="{AB212262-5251-4A8E-BB75-4FF43688D3D8}" dt="2026-06-28T17:27:30.226" v="11431" actId="26606"/>
          <ac:cxnSpMkLst>
            <pc:docMk/>
            <pc:sldMk cId="3768735592" sldId="269"/>
            <ac:cxnSpMk id="24" creationId="{6FE641DB-A503-41DE-ACA6-36B41C6C2BE9}"/>
          </ac:cxnSpMkLst>
        </pc:cxnChg>
      </pc:sldChg>
      <pc:sldChg chg="addSp delSp modSp new mod modTransition setBg setClrOvrMap">
        <pc:chgData name="James Humphreys (2537703)" userId="685dfd40-2a61-4ebe-af38-b48817c58429" providerId="ADAL" clId="{AB212262-5251-4A8E-BB75-4FF43688D3D8}" dt="2026-06-28T17:30:29.187" v="11459" actId="26606"/>
        <pc:sldMkLst>
          <pc:docMk/>
          <pc:sldMk cId="3618163521" sldId="270"/>
        </pc:sldMkLst>
        <pc:spChg chg="add">
          <ac:chgData name="James Humphreys (2537703)" userId="685dfd40-2a61-4ebe-af38-b48817c58429" providerId="ADAL" clId="{AB212262-5251-4A8E-BB75-4FF43688D3D8}" dt="2026-06-28T17:30:29.187" v="11459" actId="26606"/>
          <ac:spMkLst>
            <pc:docMk/>
            <pc:sldMk cId="3618163521" sldId="270"/>
            <ac:spMk id="40" creationId="{6DC4C138-BBE2-4601-9B27-F6960A44C582}"/>
          </ac:spMkLst>
        </pc:spChg>
        <pc:spChg chg="add">
          <ac:chgData name="James Humphreys (2537703)" userId="685dfd40-2a61-4ebe-af38-b48817c58429" providerId="ADAL" clId="{AB212262-5251-4A8E-BB75-4FF43688D3D8}" dt="2026-06-28T17:30:29.187" v="11459" actId="26606"/>
          <ac:spMkLst>
            <pc:docMk/>
            <pc:sldMk cId="3618163521" sldId="270"/>
            <ac:spMk id="42" creationId="{F6555DCA-BE6B-44B7-A0E9-3DF12F930625}"/>
          </ac:spMkLst>
        </pc:spChg>
        <pc:spChg chg="add">
          <ac:chgData name="James Humphreys (2537703)" userId="685dfd40-2a61-4ebe-af38-b48817c58429" providerId="ADAL" clId="{AB212262-5251-4A8E-BB75-4FF43688D3D8}" dt="2026-06-28T17:30:29.187" v="11459" actId="26606"/>
          <ac:spMkLst>
            <pc:docMk/>
            <pc:sldMk cId="3618163521" sldId="270"/>
            <ac:spMk id="44" creationId="{7907E280-0DE1-4EDB-A8C9-5C995CAC3C9F}"/>
          </ac:spMkLst>
        </pc:spChg>
        <pc:picChg chg="add mod ord">
          <ac:chgData name="James Humphreys (2537703)" userId="685dfd40-2a61-4ebe-af38-b48817c58429" providerId="ADAL" clId="{AB212262-5251-4A8E-BB75-4FF43688D3D8}" dt="2026-06-28T17:30:29.187" v="11459" actId="26606"/>
          <ac:picMkLst>
            <pc:docMk/>
            <pc:sldMk cId="3618163521" sldId="270"/>
            <ac:picMk id="5" creationId="{A57DD422-6389-544F-8ECB-A4EDBF2DB115}"/>
          </ac:picMkLst>
        </pc:picChg>
        <pc:picChg chg="add">
          <ac:chgData name="James Humphreys (2537703)" userId="685dfd40-2a61-4ebe-af38-b48817c58429" providerId="ADAL" clId="{AB212262-5251-4A8E-BB75-4FF43688D3D8}" dt="2026-06-28T17:30:29.187" v="11459" actId="26606"/>
          <ac:picMkLst>
            <pc:docMk/>
            <pc:sldMk cId="3618163521" sldId="270"/>
            <ac:picMk id="38" creationId="{95DD5BC2-A8E7-4CAD-955A-3807355EC977}"/>
          </ac:picMkLst>
        </pc:picChg>
      </pc:sldChg>
      <pc:sldChg chg="add modTransition">
        <pc:chgData name="James Humphreys (2537703)" userId="685dfd40-2a61-4ebe-af38-b48817c58429" providerId="ADAL" clId="{AB212262-5251-4A8E-BB75-4FF43688D3D8}" dt="2026-06-28T17:23:18.719" v="11373"/>
        <pc:sldMkLst>
          <pc:docMk/>
          <pc:sldMk cId="1079137507" sldId="271"/>
        </pc:sldMkLst>
      </pc:sldChg>
      <pc:sldChg chg="delSp modSp add mod modTransition">
        <pc:chgData name="James Humphreys (2537703)" userId="685dfd40-2a61-4ebe-af38-b48817c58429" providerId="ADAL" clId="{AB212262-5251-4A8E-BB75-4FF43688D3D8}" dt="2026-06-28T17:23:43.906" v="11377" actId="478"/>
        <pc:sldMkLst>
          <pc:docMk/>
          <pc:sldMk cId="1076978059" sldId="272"/>
        </pc:sldMkLst>
      </pc:sldChg>
      <pc:sldChg chg="addSp delSp modSp add mod modTransition">
        <pc:chgData name="James Humphreys (2537703)" userId="685dfd40-2a61-4ebe-af38-b48817c58429" providerId="ADAL" clId="{AB212262-5251-4A8E-BB75-4FF43688D3D8}" dt="2026-06-28T17:24:14.861" v="11379"/>
        <pc:sldMkLst>
          <pc:docMk/>
          <pc:sldMk cId="1351144696" sldId="273"/>
        </pc:sldMkLst>
        <pc:spChg chg="mod">
          <ac:chgData name="James Humphreys (2537703)" userId="685dfd40-2a61-4ebe-af38-b48817c58429" providerId="ADAL" clId="{AB212262-5251-4A8E-BB75-4FF43688D3D8}" dt="2026-06-28T16:56:04.516" v="11235" actId="1076"/>
          <ac:spMkLst>
            <pc:docMk/>
            <pc:sldMk cId="1351144696" sldId="273"/>
            <ac:spMk id="2" creationId="{36415007-9128-1A26-4256-18B7F2C63342}"/>
          </ac:spMkLst>
        </pc:spChg>
      </pc:sldChg>
      <pc:sldChg chg="addSp delSp modSp add mod modTransition">
        <pc:chgData name="James Humphreys (2537703)" userId="685dfd40-2a61-4ebe-af38-b48817c58429" providerId="ADAL" clId="{AB212262-5251-4A8E-BB75-4FF43688D3D8}" dt="2026-06-28T17:24:56.654" v="11391" actId="478"/>
        <pc:sldMkLst>
          <pc:docMk/>
          <pc:sldMk cId="3390383428" sldId="274"/>
        </pc:sldMkLst>
      </pc:sldChg>
      <pc:sldChg chg="addSp delSp modSp add mod modTransition">
        <pc:chgData name="James Humphreys (2537703)" userId="685dfd40-2a61-4ebe-af38-b48817c58429" providerId="ADAL" clId="{AB212262-5251-4A8E-BB75-4FF43688D3D8}" dt="2026-06-28T17:25:24.964" v="11404" actId="478"/>
        <pc:sldMkLst>
          <pc:docMk/>
          <pc:sldMk cId="1603644262" sldId="275"/>
        </pc:sldMkLst>
      </pc:sldChg>
      <pc:sldChg chg="addSp delSp modSp add mod">
        <pc:chgData name="James Humphreys (2537703)" userId="685dfd40-2a61-4ebe-af38-b48817c58429" providerId="ADAL" clId="{AB212262-5251-4A8E-BB75-4FF43688D3D8}" dt="2026-06-28T17:24:37.986" v="11383" actId="478"/>
        <pc:sldMkLst>
          <pc:docMk/>
          <pc:sldMk cId="1989458845" sldId="276"/>
        </pc:sldMkLst>
        <pc:picChg chg="mod">
          <ac:chgData name="James Humphreys (2537703)" userId="685dfd40-2a61-4ebe-af38-b48817c58429" providerId="ADAL" clId="{AB212262-5251-4A8E-BB75-4FF43688D3D8}" dt="2026-06-28T17:01:07.687" v="11266" actId="1076"/>
          <ac:picMkLst>
            <pc:docMk/>
            <pc:sldMk cId="1989458845" sldId="276"/>
            <ac:picMk id="13" creationId="{08047440-B7AE-28E6-18E0-7BC3B531FC04}"/>
          </ac:picMkLst>
        </pc:picChg>
      </pc:sldChg>
      <pc:sldChg chg="add modTransition">
        <pc:chgData name="James Humphreys (2537703)" userId="685dfd40-2a61-4ebe-af38-b48817c58429" providerId="ADAL" clId="{AB212262-5251-4A8E-BB75-4FF43688D3D8}" dt="2026-06-28T17:24:04.192" v="11378"/>
        <pc:sldMkLst>
          <pc:docMk/>
          <pc:sldMk cId="1018498516" sldId="277"/>
        </pc:sldMkLst>
      </pc:sldChg>
      <pc:sldChg chg="addSp delSp modSp add mod modTransition">
        <pc:chgData name="James Humphreys (2537703)" userId="685dfd40-2a61-4ebe-af38-b48817c58429" providerId="ADAL" clId="{AB212262-5251-4A8E-BB75-4FF43688D3D8}" dt="2026-06-28T17:02:59.435" v="11279"/>
        <pc:sldMkLst>
          <pc:docMk/>
          <pc:sldMk cId="3835622803" sldId="278"/>
        </pc:sldMkLst>
        <pc:spChg chg="add mod">
          <ac:chgData name="James Humphreys (2537703)" userId="685dfd40-2a61-4ebe-af38-b48817c58429" providerId="ADAL" clId="{AB212262-5251-4A8E-BB75-4FF43688D3D8}" dt="2026-06-28T17:02:46.346" v="11277" actId="478"/>
          <ac:spMkLst>
            <pc:docMk/>
            <pc:sldMk cId="3835622803" sldId="278"/>
            <ac:spMk id="5" creationId="{FA242860-46A0-78FE-C9B6-3EE6016C8EE6}"/>
          </ac:spMkLst>
        </pc:spChg>
      </pc:sldChg>
      <pc:sldChg chg="modSp add mod ord">
        <pc:chgData name="James Humphreys (2537703)" userId="685dfd40-2a61-4ebe-af38-b48817c58429" providerId="ADAL" clId="{AB212262-5251-4A8E-BB75-4FF43688D3D8}" dt="2026-06-28T17:04:30.504" v="11307" actId="14100"/>
        <pc:sldMkLst>
          <pc:docMk/>
          <pc:sldMk cId="2252462785" sldId="279"/>
        </pc:sldMkLst>
        <pc:spChg chg="mod">
          <ac:chgData name="James Humphreys (2537703)" userId="685dfd40-2a61-4ebe-af38-b48817c58429" providerId="ADAL" clId="{AB212262-5251-4A8E-BB75-4FF43688D3D8}" dt="2026-06-28T17:04:30.504" v="11307" actId="14100"/>
          <ac:spMkLst>
            <pc:docMk/>
            <pc:sldMk cId="2252462785" sldId="279"/>
            <ac:spMk id="2" creationId="{965CA5FD-AE4F-7EEC-2AAF-0B1C04420FD5}"/>
          </ac:spMkLst>
        </pc:spChg>
      </pc:sldChg>
      <pc:sldChg chg="add modTransition">
        <pc:chgData name="James Humphreys (2537703)" userId="685dfd40-2a61-4ebe-af38-b48817c58429" providerId="ADAL" clId="{AB212262-5251-4A8E-BB75-4FF43688D3D8}" dt="2026-06-28T17:23:04.764" v="11372"/>
        <pc:sldMkLst>
          <pc:docMk/>
          <pc:sldMk cId="1648566323" sldId="280"/>
        </pc:sldMkLst>
      </pc:sldChg>
      <pc:sldChg chg="addSp delSp modSp add mod modTransition">
        <pc:chgData name="James Humphreys (2537703)" userId="685dfd40-2a61-4ebe-af38-b48817c58429" providerId="ADAL" clId="{AB212262-5251-4A8E-BB75-4FF43688D3D8}" dt="2026-06-28T17:13:40.009" v="11352" actId="478"/>
        <pc:sldMkLst>
          <pc:docMk/>
          <pc:sldMk cId="1376653479" sldId="281"/>
        </pc:sldMkLst>
        <pc:spChg chg="add mod">
          <ac:chgData name="James Humphreys (2537703)" userId="685dfd40-2a61-4ebe-af38-b48817c58429" providerId="ADAL" clId="{AB212262-5251-4A8E-BB75-4FF43688D3D8}" dt="2026-06-28T17:13:40.009" v="11352" actId="478"/>
          <ac:spMkLst>
            <pc:docMk/>
            <pc:sldMk cId="1376653479" sldId="281"/>
            <ac:spMk id="5" creationId="{1DDCB209-5D13-8F8B-CEE3-0A60B72C0B16}"/>
          </ac:spMkLst>
        </pc:spChg>
      </pc:sldChg>
      <pc:sldChg chg="addSp delSp modSp add mod modTransition">
        <pc:chgData name="James Humphreys (2537703)" userId="685dfd40-2a61-4ebe-af38-b48817c58429" providerId="ADAL" clId="{AB212262-5251-4A8E-BB75-4FF43688D3D8}" dt="2026-06-28T17:39:36.619" v="12446" actId="478"/>
        <pc:sldMkLst>
          <pc:docMk/>
          <pc:sldMk cId="1517106320" sldId="282"/>
        </pc:sldMkLst>
        <pc:spChg chg="mod">
          <ac:chgData name="James Humphreys (2537703)" userId="685dfd40-2a61-4ebe-af38-b48817c58429" providerId="ADAL" clId="{AB212262-5251-4A8E-BB75-4FF43688D3D8}" dt="2026-06-28T17:38:14.646" v="12414" actId="14100"/>
          <ac:spMkLst>
            <pc:docMk/>
            <pc:sldMk cId="1517106320" sldId="282"/>
            <ac:spMk id="4" creationId="{1BCB0E7B-B24D-8B32-EE73-3A2ED0077A00}"/>
          </ac:spMkLst>
        </pc:spChg>
      </pc:sldChg>
      <pc:sldChg chg="modSp add mod modTransition">
        <pc:chgData name="James Humphreys (2537703)" userId="685dfd40-2a61-4ebe-af38-b48817c58429" providerId="ADAL" clId="{AB212262-5251-4A8E-BB75-4FF43688D3D8}" dt="2026-06-28T17:34:05.509" v="11729" actId="255"/>
        <pc:sldMkLst>
          <pc:docMk/>
          <pc:sldMk cId="1239433921" sldId="283"/>
        </pc:sldMkLst>
        <pc:spChg chg="mod">
          <ac:chgData name="James Humphreys (2537703)" userId="685dfd40-2a61-4ebe-af38-b48817c58429" providerId="ADAL" clId="{AB212262-5251-4A8E-BB75-4FF43688D3D8}" dt="2026-06-28T17:34:05.509" v="11729" actId="255"/>
          <ac:spMkLst>
            <pc:docMk/>
            <pc:sldMk cId="1239433921" sldId="283"/>
            <ac:spMk id="4" creationId="{5306A85B-888F-B260-B837-C47B8A963A22}"/>
          </ac:spMkLst>
        </pc:spChg>
      </pc:sldChg>
      <pc:sldChg chg="addSp delSp modSp add mod ord modTransition">
        <pc:chgData name="James Humphreys (2537703)" userId="685dfd40-2a61-4ebe-af38-b48817c58429" providerId="ADAL" clId="{AB212262-5251-4A8E-BB75-4FF43688D3D8}" dt="2026-06-28T17:22:43.904" v="11370"/>
        <pc:sldMkLst>
          <pc:docMk/>
          <pc:sldMk cId="3342524666" sldId="284"/>
        </pc:sldMkLst>
      </pc:sldChg>
      <pc:sldChg chg="add">
        <pc:chgData name="James Humphreys (2537703)" userId="685dfd40-2a61-4ebe-af38-b48817c58429" providerId="ADAL" clId="{AB212262-5251-4A8E-BB75-4FF43688D3D8}" dt="2026-06-28T17:23:28.614" v="11375" actId="2890"/>
        <pc:sldMkLst>
          <pc:docMk/>
          <pc:sldMk cId="2531291860" sldId="285"/>
        </pc:sldMkLst>
      </pc:sldChg>
      <pc:sldChg chg="add modTransition">
        <pc:chgData name="James Humphreys (2537703)" userId="685dfd40-2a61-4ebe-af38-b48817c58429" providerId="ADAL" clId="{AB212262-5251-4A8E-BB75-4FF43688D3D8}" dt="2026-06-28T17:25:27.852" v="11405"/>
        <pc:sldMkLst>
          <pc:docMk/>
          <pc:sldMk cId="3554610036" sldId="286"/>
        </pc:sldMkLst>
      </pc:sldChg>
      <pc:sldChg chg="addSp delSp modSp add mod modTransition">
        <pc:chgData name="James Humphreys (2537703)" userId="685dfd40-2a61-4ebe-af38-b48817c58429" providerId="ADAL" clId="{AB212262-5251-4A8E-BB75-4FF43688D3D8}" dt="2026-06-28T17:29:19.089" v="11445" actId="478"/>
        <pc:sldMkLst>
          <pc:docMk/>
          <pc:sldMk cId="2276528479" sldId="288"/>
        </pc:sldMkLst>
        <pc:spChg chg="mod">
          <ac:chgData name="James Humphreys (2537703)" userId="685dfd40-2a61-4ebe-af38-b48817c58429" providerId="ADAL" clId="{AB212262-5251-4A8E-BB75-4FF43688D3D8}" dt="2026-06-28T17:28:17.307" v="11437" actId="1076"/>
          <ac:spMkLst>
            <pc:docMk/>
            <pc:sldMk cId="2276528479" sldId="288"/>
            <ac:spMk id="11" creationId="{84C8EFF0-6C6B-FF42-B4BE-B5E0C7772E5C}"/>
          </ac:spMkLst>
        </pc:spChg>
      </pc:sldChg>
      <pc:sldChg chg="modSp add mod modTransition">
        <pc:chgData name="James Humphreys (2537703)" userId="685dfd40-2a61-4ebe-af38-b48817c58429" providerId="ADAL" clId="{AB212262-5251-4A8E-BB75-4FF43688D3D8}" dt="2026-06-28T17:40:59.065" v="12462" actId="20577"/>
        <pc:sldMkLst>
          <pc:docMk/>
          <pc:sldMk cId="2997651750" sldId="289"/>
        </pc:sldMkLst>
        <pc:spChg chg="mod">
          <ac:chgData name="James Humphreys (2537703)" userId="685dfd40-2a61-4ebe-af38-b48817c58429" providerId="ADAL" clId="{AB212262-5251-4A8E-BB75-4FF43688D3D8}" dt="2026-06-28T17:40:59.065" v="12462" actId="20577"/>
          <ac:spMkLst>
            <pc:docMk/>
            <pc:sldMk cId="2997651750" sldId="289"/>
            <ac:spMk id="2" creationId="{28BEC944-DD1F-A89B-C38A-B06C394BC4D4}"/>
          </ac:spMkLst>
        </pc:spChg>
      </pc:sldChg>
      <pc:sldChg chg="delSp modSp add mod ord">
        <pc:chgData name="James Humphreys (2537703)" userId="685dfd40-2a61-4ebe-af38-b48817c58429" providerId="ADAL" clId="{AB212262-5251-4A8E-BB75-4FF43688D3D8}" dt="2026-06-28T17:31:23.066" v="11468" actId="1076"/>
        <pc:sldMkLst>
          <pc:docMk/>
          <pc:sldMk cId="3512676625" sldId="290"/>
        </pc:sldMkLst>
        <pc:spChg chg="mod">
          <ac:chgData name="James Humphreys (2537703)" userId="685dfd40-2a61-4ebe-af38-b48817c58429" providerId="ADAL" clId="{AB212262-5251-4A8E-BB75-4FF43688D3D8}" dt="2026-06-28T17:31:23.066" v="11468" actId="1076"/>
          <ac:spMkLst>
            <pc:docMk/>
            <pc:sldMk cId="3512676625" sldId="290"/>
            <ac:spMk id="2" creationId="{1A7EFEF4-5301-074C-F4C8-E4EEA4E18447}"/>
          </ac:spMkLst>
        </pc:spChg>
      </pc:sldChg>
      <pc:sldChg chg="delSp add mod">
        <pc:chgData name="James Humphreys (2537703)" userId="685dfd40-2a61-4ebe-af38-b48817c58429" providerId="ADAL" clId="{AB212262-5251-4A8E-BB75-4FF43688D3D8}" dt="2026-06-28T17:31:42.364" v="11470" actId="478"/>
        <pc:sldMkLst>
          <pc:docMk/>
          <pc:sldMk cId="3417532408" sldId="291"/>
        </pc:sldMkLst>
      </pc:sldChg>
      <pc:sldChg chg="add modTransition">
        <pc:chgData name="James Humphreys (2537703)" userId="685dfd40-2a61-4ebe-af38-b48817c58429" providerId="ADAL" clId="{AB212262-5251-4A8E-BB75-4FF43688D3D8}" dt="2026-06-28T17:31:45.038" v="11471"/>
        <pc:sldMkLst>
          <pc:docMk/>
          <pc:sldMk cId="679477353" sldId="292"/>
        </pc:sldMkLst>
      </pc:sldChg>
      <pc:sldChg chg="modSp add mod modTransition">
        <pc:chgData name="James Humphreys (2537703)" userId="685dfd40-2a61-4ebe-af38-b48817c58429" providerId="ADAL" clId="{AB212262-5251-4A8E-BB75-4FF43688D3D8}" dt="2026-06-28T17:40:14.060" v="12454"/>
        <pc:sldMkLst>
          <pc:docMk/>
          <pc:sldMk cId="3205995086" sldId="293"/>
        </pc:sldMkLst>
        <pc:spChg chg="mod">
          <ac:chgData name="James Humphreys (2537703)" userId="685dfd40-2a61-4ebe-af38-b48817c58429" providerId="ADAL" clId="{AB212262-5251-4A8E-BB75-4FF43688D3D8}" dt="2026-06-28T17:39:53.519" v="12449" actId="1076"/>
          <ac:spMkLst>
            <pc:docMk/>
            <pc:sldMk cId="3205995086" sldId="293"/>
            <ac:spMk id="3" creationId="{F062F755-A18C-B6B0-3A40-138268B758BF}"/>
          </ac:spMkLst>
        </pc:spChg>
      </pc:sldChg>
      <pc:sldChg chg="addSp delSp modSp add del mod">
        <pc:chgData name="James Humphreys (2537703)" userId="685dfd40-2a61-4ebe-af38-b48817c58429" providerId="ADAL" clId="{AB212262-5251-4A8E-BB75-4FF43688D3D8}" dt="2026-06-30T09:13:35.327" v="13322" actId="2696"/>
        <pc:sldMkLst>
          <pc:docMk/>
          <pc:sldMk cId="3647680694" sldId="294"/>
        </pc:sldMkLst>
        <pc:spChg chg="del">
          <ac:chgData name="James Humphreys (2537703)" userId="685dfd40-2a61-4ebe-af38-b48817c58429" providerId="ADAL" clId="{AB212262-5251-4A8E-BB75-4FF43688D3D8}" dt="2026-06-30T09:13:25.440" v="13318" actId="478"/>
          <ac:spMkLst>
            <pc:docMk/>
            <pc:sldMk cId="3647680694" sldId="294"/>
            <ac:spMk id="4" creationId="{90D8F773-BBA1-E3AA-18E0-A30E66165419}"/>
          </ac:spMkLst>
        </pc:spChg>
        <pc:spChg chg="add del mod">
          <ac:chgData name="James Humphreys (2537703)" userId="685dfd40-2a61-4ebe-af38-b48817c58429" providerId="ADAL" clId="{AB212262-5251-4A8E-BB75-4FF43688D3D8}" dt="2026-06-30T09:13:27.718" v="13319" actId="478"/>
          <ac:spMkLst>
            <pc:docMk/>
            <pc:sldMk cId="3647680694" sldId="294"/>
            <ac:spMk id="5" creationId="{0AD4C021-F8F6-175B-29A2-D471F105EE20}"/>
          </ac:spMkLst>
        </pc:spChg>
        <pc:picChg chg="del">
          <ac:chgData name="James Humphreys (2537703)" userId="685dfd40-2a61-4ebe-af38-b48817c58429" providerId="ADAL" clId="{AB212262-5251-4A8E-BB75-4FF43688D3D8}" dt="2026-06-30T09:13:30.816" v="13321" actId="478"/>
          <ac:picMkLst>
            <pc:docMk/>
            <pc:sldMk cId="3647680694" sldId="294"/>
            <ac:picMk id="11" creationId="{F3C2A51C-1D4D-C9F1-6A7A-28CEFCADFA6B}"/>
          </ac:picMkLst>
        </pc:picChg>
        <pc:picChg chg="del">
          <ac:chgData name="James Humphreys (2537703)" userId="685dfd40-2a61-4ebe-af38-b48817c58429" providerId="ADAL" clId="{AB212262-5251-4A8E-BB75-4FF43688D3D8}" dt="2026-06-30T09:13:29.325" v="13320" actId="478"/>
          <ac:picMkLst>
            <pc:docMk/>
            <pc:sldMk cId="3647680694" sldId="294"/>
            <ac:picMk id="14" creationId="{AFBF90EB-ED49-3387-FC7D-5D9549631812}"/>
          </ac:picMkLst>
        </pc:picChg>
      </pc:sldChg>
      <pc:sldChg chg="addSp delSp modSp add mod modTransition">
        <pc:chgData name="James Humphreys (2537703)" userId="685dfd40-2a61-4ebe-af38-b48817c58429" providerId="ADAL" clId="{AB212262-5251-4A8E-BB75-4FF43688D3D8}" dt="2026-06-30T09:14:31.048" v="13330"/>
        <pc:sldMkLst>
          <pc:docMk/>
          <pc:sldMk cId="905564261" sldId="295"/>
        </pc:sldMkLst>
        <pc:spChg chg="mod">
          <ac:chgData name="James Humphreys (2537703)" userId="685dfd40-2a61-4ebe-af38-b48817c58429" providerId="ADAL" clId="{AB212262-5251-4A8E-BB75-4FF43688D3D8}" dt="2026-06-30T09:14:06.221" v="13327" actId="26606"/>
          <ac:spMkLst>
            <pc:docMk/>
            <pc:sldMk cId="905564261" sldId="295"/>
            <ac:spMk id="2" creationId="{73004B23-136E-D623-B66E-C2AAC6772B18}"/>
          </ac:spMkLst>
        </pc:spChg>
        <pc:spChg chg="del">
          <ac:chgData name="James Humphreys (2537703)" userId="685dfd40-2a61-4ebe-af38-b48817c58429" providerId="ADAL" clId="{AB212262-5251-4A8E-BB75-4FF43688D3D8}" dt="2026-06-30T09:14:06.221" v="13327" actId="26606"/>
          <ac:spMkLst>
            <pc:docMk/>
            <pc:sldMk cId="905564261" sldId="295"/>
            <ac:spMk id="4" creationId="{60A8CEC6-1C74-3A28-441A-EFC39BFBCF55}"/>
          </ac:spMkLst>
        </pc:spChg>
        <pc:spChg chg="del">
          <ac:chgData name="James Humphreys (2537703)" userId="685dfd40-2a61-4ebe-af38-b48817c58429" providerId="ADAL" clId="{AB212262-5251-4A8E-BB75-4FF43688D3D8}" dt="2026-06-30T09:14:06.221" v="13327" actId="26606"/>
          <ac:spMkLst>
            <pc:docMk/>
            <pc:sldMk cId="905564261" sldId="295"/>
            <ac:spMk id="45" creationId="{FA525057-E7B4-53FD-7288-CA987F00CF10}"/>
          </ac:spMkLst>
        </pc:spChg>
        <pc:spChg chg="del">
          <ac:chgData name="James Humphreys (2537703)" userId="685dfd40-2a61-4ebe-af38-b48817c58429" providerId="ADAL" clId="{AB212262-5251-4A8E-BB75-4FF43688D3D8}" dt="2026-06-30T09:14:06.221" v="13327" actId="26606"/>
          <ac:spMkLst>
            <pc:docMk/>
            <pc:sldMk cId="905564261" sldId="295"/>
            <ac:spMk id="47" creationId="{432D71C7-0A49-340E-C73F-B1F6658A1F81}"/>
          </ac:spMkLst>
        </pc:spChg>
        <pc:graphicFrameChg chg="add">
          <ac:chgData name="James Humphreys (2537703)" userId="685dfd40-2a61-4ebe-af38-b48817c58429" providerId="ADAL" clId="{AB212262-5251-4A8E-BB75-4FF43688D3D8}" dt="2026-06-30T09:14:06.221" v="13327" actId="26606"/>
          <ac:graphicFrameMkLst>
            <pc:docMk/>
            <pc:sldMk cId="905564261" sldId="295"/>
            <ac:graphicFrameMk id="49" creationId="{84D1E584-478A-A94D-7C8B-DB8D7558A503}"/>
          </ac:graphicFrameMkLst>
        </pc:graphicFrameChg>
        <pc:picChg chg="del">
          <ac:chgData name="James Humphreys (2537703)" userId="685dfd40-2a61-4ebe-af38-b48817c58429" providerId="ADAL" clId="{AB212262-5251-4A8E-BB75-4FF43688D3D8}" dt="2026-06-30T09:14:01.948" v="13326" actId="478"/>
          <ac:picMkLst>
            <pc:docMk/>
            <pc:sldMk cId="905564261" sldId="295"/>
            <ac:picMk id="11" creationId="{4ED9755C-6C88-3DDF-B5EB-FDBB00F0AF29}"/>
          </ac:picMkLst>
        </pc:picChg>
        <pc:picChg chg="del">
          <ac:chgData name="James Humphreys (2537703)" userId="685dfd40-2a61-4ebe-af38-b48817c58429" providerId="ADAL" clId="{AB212262-5251-4A8E-BB75-4FF43688D3D8}" dt="2026-06-30T09:14:00.441" v="13325" actId="478"/>
          <ac:picMkLst>
            <pc:docMk/>
            <pc:sldMk cId="905564261" sldId="295"/>
            <ac:picMk id="14" creationId="{CC8643C1-8D3D-C28F-C2D9-7CDB197445D4}"/>
          </ac:picMkLst>
        </pc:picChg>
        <pc:picChg chg="del">
          <ac:chgData name="James Humphreys (2537703)" userId="685dfd40-2a61-4ebe-af38-b48817c58429" providerId="ADAL" clId="{AB212262-5251-4A8E-BB75-4FF43688D3D8}" dt="2026-06-30T09:14:06.221" v="13327" actId="26606"/>
          <ac:picMkLst>
            <pc:docMk/>
            <pc:sldMk cId="905564261" sldId="295"/>
            <ac:picMk id="44" creationId="{4A2E6B79-5F7C-86F9-44B9-16BF1D67C0C5}"/>
          </ac:picMkLst>
        </pc:picChg>
        <pc:picChg chg="del">
          <ac:chgData name="James Humphreys (2537703)" userId="685dfd40-2a61-4ebe-af38-b48817c58429" providerId="ADAL" clId="{AB212262-5251-4A8E-BB75-4FF43688D3D8}" dt="2026-06-30T09:14:06.221" v="13327" actId="26606"/>
          <ac:picMkLst>
            <pc:docMk/>
            <pc:sldMk cId="905564261" sldId="295"/>
            <ac:picMk id="46" creationId="{1F53C22B-7237-9E9C-B8A9-B6B227F3DEC1}"/>
          </ac:picMkLst>
        </pc:picChg>
        <pc:picChg chg="add">
          <ac:chgData name="James Humphreys (2537703)" userId="685dfd40-2a61-4ebe-af38-b48817c58429" providerId="ADAL" clId="{AB212262-5251-4A8E-BB75-4FF43688D3D8}" dt="2026-06-30T09:14:06.221" v="13327" actId="26606"/>
          <ac:picMkLst>
            <pc:docMk/>
            <pc:sldMk cId="905564261" sldId="295"/>
            <ac:picMk id="53" creationId="{030FD700-069E-45B7-99EE-9FD40B196D01}"/>
          </ac:picMkLst>
        </pc:picChg>
      </pc:sldChg>
      <pc:sldChg chg="add modTransition">
        <pc:chgData name="James Humphreys (2537703)" userId="685dfd40-2a61-4ebe-af38-b48817c58429" providerId="ADAL" clId="{AB212262-5251-4A8E-BB75-4FF43688D3D8}" dt="2026-06-30T12:14:48.223" v="13345"/>
        <pc:sldMkLst>
          <pc:docMk/>
          <pc:sldMk cId="3279199141" sldId="296"/>
        </pc:sldMkLst>
      </pc:sldChg>
      <pc:sldChg chg="add del">
        <pc:chgData name="James Humphreys (2537703)" userId="685dfd40-2a61-4ebe-af38-b48817c58429" providerId="ADAL" clId="{AB212262-5251-4A8E-BB75-4FF43688D3D8}" dt="2026-06-30T09:14:22.408" v="13328" actId="47"/>
        <pc:sldMkLst>
          <pc:docMk/>
          <pc:sldMk cId="3782651009" sldId="296"/>
        </pc:sldMkLst>
      </pc:sldChg>
      <pc:sldChg chg="add del">
        <pc:chgData name="James Humphreys (2537703)" userId="685dfd40-2a61-4ebe-af38-b48817c58429" providerId="ADAL" clId="{AB212262-5251-4A8E-BB75-4FF43688D3D8}" dt="2026-06-30T09:14:48.005" v="13331" actId="47"/>
        <pc:sldMkLst>
          <pc:docMk/>
          <pc:sldMk cId="799231327" sldId="29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3.sv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FC50F9-6D38-457B-A994-46A8EC0728E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0CD02752-6E50-4A63-B9FC-B469FB8B9BE3}">
      <dgm:prSet/>
      <dgm:spPr/>
      <dgm:t>
        <a:bodyPr/>
        <a:lstStyle/>
        <a:p>
          <a:r>
            <a:rPr lang="en-US" dirty="0"/>
            <a:t>I found that this way of learning was not for me. I felt it to be death by video and found I picked up more by using the systems myself.</a:t>
          </a:r>
        </a:p>
      </dgm:t>
    </dgm:pt>
    <dgm:pt modelId="{D4F84C54-5FBB-4A97-9A1A-B1130DFEAA9A}" type="parTrans" cxnId="{34B19757-8F9B-4B75-AA5B-44FBCFCDA821}">
      <dgm:prSet/>
      <dgm:spPr/>
      <dgm:t>
        <a:bodyPr/>
        <a:lstStyle/>
        <a:p>
          <a:endParaRPr lang="en-US"/>
        </a:p>
      </dgm:t>
    </dgm:pt>
    <dgm:pt modelId="{3412595C-7A17-43A4-A30F-A53DC9CC2E00}" type="sibTrans" cxnId="{34B19757-8F9B-4B75-AA5B-44FBCFCDA821}">
      <dgm:prSet/>
      <dgm:spPr/>
      <dgm:t>
        <a:bodyPr/>
        <a:lstStyle/>
        <a:p>
          <a:endParaRPr lang="en-US"/>
        </a:p>
      </dgm:t>
    </dgm:pt>
    <dgm:pt modelId="{3C50E4E4-6D90-4706-93C2-4ECB5A9851AC}">
      <dgm:prSet/>
      <dgm:spPr/>
      <dgm:t>
        <a:bodyPr/>
        <a:lstStyle/>
        <a:p>
          <a:r>
            <a:rPr lang="en-US"/>
            <a:t>Excel is the one I will be revisiting and doing the other training available to ensure I go into my degree with a solid understanding of the system.</a:t>
          </a:r>
        </a:p>
      </dgm:t>
    </dgm:pt>
    <dgm:pt modelId="{B2A634B4-5532-4646-9037-FBFFD552CA75}" type="parTrans" cxnId="{6713E9C6-DCD4-44EA-B07C-7B79EDA8AABD}">
      <dgm:prSet/>
      <dgm:spPr/>
      <dgm:t>
        <a:bodyPr/>
        <a:lstStyle/>
        <a:p>
          <a:endParaRPr lang="en-US"/>
        </a:p>
      </dgm:t>
    </dgm:pt>
    <dgm:pt modelId="{7E0CC86B-3A7D-4542-90BA-1358CEB5F357}" type="sibTrans" cxnId="{6713E9C6-DCD4-44EA-B07C-7B79EDA8AABD}">
      <dgm:prSet/>
      <dgm:spPr/>
      <dgm:t>
        <a:bodyPr/>
        <a:lstStyle/>
        <a:p>
          <a:endParaRPr lang="en-US"/>
        </a:p>
      </dgm:t>
    </dgm:pt>
    <dgm:pt modelId="{8C163442-04AE-42D4-9332-7AFEBF5D91FF}">
      <dgm:prSet/>
      <dgm:spPr/>
      <dgm:t>
        <a:bodyPr/>
        <a:lstStyle/>
        <a:p>
          <a:r>
            <a:rPr lang="en-US"/>
            <a:t>After completing Outlook and Excel I had no time too complete Word and PowerPoint learning modules in time too add them too my presentation.</a:t>
          </a:r>
        </a:p>
      </dgm:t>
    </dgm:pt>
    <dgm:pt modelId="{4C95C6C5-3A0E-4B33-A5CD-27629C4DB55E}" type="parTrans" cxnId="{49DCE227-F552-4D79-A942-BAF9D86A6C0D}">
      <dgm:prSet/>
      <dgm:spPr/>
      <dgm:t>
        <a:bodyPr/>
        <a:lstStyle/>
        <a:p>
          <a:endParaRPr lang="en-US"/>
        </a:p>
      </dgm:t>
    </dgm:pt>
    <dgm:pt modelId="{BCF9FC4C-B4C2-4B3A-8A42-F05216468240}" type="sibTrans" cxnId="{49DCE227-F552-4D79-A942-BAF9D86A6C0D}">
      <dgm:prSet/>
      <dgm:spPr/>
      <dgm:t>
        <a:bodyPr/>
        <a:lstStyle/>
        <a:p>
          <a:endParaRPr lang="en-US"/>
        </a:p>
      </dgm:t>
    </dgm:pt>
    <dgm:pt modelId="{FD119175-1EA0-44D2-8C49-7EDE6017C5AF}">
      <dgm:prSet/>
      <dgm:spPr/>
      <dgm:t>
        <a:bodyPr/>
        <a:lstStyle/>
        <a:p>
          <a:r>
            <a:rPr lang="en-US"/>
            <a:t>I have learned the use of these systems by using the features available in a trial and error.</a:t>
          </a:r>
        </a:p>
      </dgm:t>
    </dgm:pt>
    <dgm:pt modelId="{E44F2ED7-E661-4252-9E1A-7BB7940032CA}" type="parTrans" cxnId="{107BEF61-09C5-45D4-9EA9-515757A7F46B}">
      <dgm:prSet/>
      <dgm:spPr/>
      <dgm:t>
        <a:bodyPr/>
        <a:lstStyle/>
        <a:p>
          <a:endParaRPr lang="en-US"/>
        </a:p>
      </dgm:t>
    </dgm:pt>
    <dgm:pt modelId="{8AA20538-5E69-4A27-9FAC-72A1B5595F44}" type="sibTrans" cxnId="{107BEF61-09C5-45D4-9EA9-515757A7F46B}">
      <dgm:prSet/>
      <dgm:spPr/>
      <dgm:t>
        <a:bodyPr/>
        <a:lstStyle/>
        <a:p>
          <a:endParaRPr lang="en-US"/>
        </a:p>
      </dgm:t>
    </dgm:pt>
    <dgm:pt modelId="{ADA8CE60-78AD-41D4-83E1-1CCE1E0E78AD}">
      <dgm:prSet/>
      <dgm:spPr/>
      <dgm:t>
        <a:bodyPr/>
        <a:lstStyle/>
        <a:p>
          <a:r>
            <a:rPr lang="en-US"/>
            <a:t>I will make time over the next few months to review the Linked In Learning for these systems. </a:t>
          </a:r>
        </a:p>
      </dgm:t>
    </dgm:pt>
    <dgm:pt modelId="{D5604E7F-A77B-4E95-AA7B-4528A46567B3}" type="parTrans" cxnId="{869D7967-1D4E-428F-9DB3-497E5EC349CE}">
      <dgm:prSet/>
      <dgm:spPr/>
      <dgm:t>
        <a:bodyPr/>
        <a:lstStyle/>
        <a:p>
          <a:endParaRPr lang="en-US"/>
        </a:p>
      </dgm:t>
    </dgm:pt>
    <dgm:pt modelId="{0F71D23C-B883-4C09-B539-A7243388B919}" type="sibTrans" cxnId="{869D7967-1D4E-428F-9DB3-497E5EC349CE}">
      <dgm:prSet/>
      <dgm:spPr/>
      <dgm:t>
        <a:bodyPr/>
        <a:lstStyle/>
        <a:p>
          <a:endParaRPr lang="en-US"/>
        </a:p>
      </dgm:t>
    </dgm:pt>
    <dgm:pt modelId="{FEAD51FC-759E-4F92-8DEB-C9B733E42AFE}" type="pres">
      <dgm:prSet presAssocID="{30FC50F9-6D38-457B-A994-46A8EC0728E0}" presName="root" presStyleCnt="0">
        <dgm:presLayoutVars>
          <dgm:dir/>
          <dgm:resizeHandles val="exact"/>
        </dgm:presLayoutVars>
      </dgm:prSet>
      <dgm:spPr/>
    </dgm:pt>
    <dgm:pt modelId="{53729134-A7D1-4D9E-9126-54F348CEF74E}" type="pres">
      <dgm:prSet presAssocID="{0CD02752-6E50-4A63-B9FC-B469FB8B9BE3}" presName="compNode" presStyleCnt="0"/>
      <dgm:spPr/>
    </dgm:pt>
    <dgm:pt modelId="{77A4C9A6-8696-4352-A1A9-78A4554F9A99}" type="pres">
      <dgm:prSet presAssocID="{0CD02752-6E50-4A63-B9FC-B469FB8B9BE3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A846D33D-6CF8-413F-A665-72C5F9FA23DD}" type="pres">
      <dgm:prSet presAssocID="{0CD02752-6E50-4A63-B9FC-B469FB8B9BE3}" presName="spaceRect" presStyleCnt="0"/>
      <dgm:spPr/>
    </dgm:pt>
    <dgm:pt modelId="{33C9BD9D-E005-4605-ADAB-0D2C8FF52302}" type="pres">
      <dgm:prSet presAssocID="{0CD02752-6E50-4A63-B9FC-B469FB8B9BE3}" presName="textRect" presStyleLbl="revTx" presStyleIdx="0" presStyleCnt="5">
        <dgm:presLayoutVars>
          <dgm:chMax val="1"/>
          <dgm:chPref val="1"/>
        </dgm:presLayoutVars>
      </dgm:prSet>
      <dgm:spPr/>
    </dgm:pt>
    <dgm:pt modelId="{F6EE2E90-E680-4C95-BC79-0108125EDD97}" type="pres">
      <dgm:prSet presAssocID="{3412595C-7A17-43A4-A30F-A53DC9CC2E00}" presName="sibTrans" presStyleCnt="0"/>
      <dgm:spPr/>
    </dgm:pt>
    <dgm:pt modelId="{73085108-B4D7-4A34-80AD-14AD43F9F0AF}" type="pres">
      <dgm:prSet presAssocID="{3C50E4E4-6D90-4706-93C2-4ECB5A9851AC}" presName="compNode" presStyleCnt="0"/>
      <dgm:spPr/>
    </dgm:pt>
    <dgm:pt modelId="{EAAB0FC2-23BA-40E2-BB68-898770DF6ACC}" type="pres">
      <dgm:prSet presAssocID="{3C50E4E4-6D90-4706-93C2-4ECB5A9851A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08B2B7A-EAE5-4072-81EB-657758734F06}" type="pres">
      <dgm:prSet presAssocID="{3C50E4E4-6D90-4706-93C2-4ECB5A9851AC}" presName="spaceRect" presStyleCnt="0"/>
      <dgm:spPr/>
    </dgm:pt>
    <dgm:pt modelId="{24983B26-31D9-4E0D-95AE-0251EE76D821}" type="pres">
      <dgm:prSet presAssocID="{3C50E4E4-6D90-4706-93C2-4ECB5A9851AC}" presName="textRect" presStyleLbl="revTx" presStyleIdx="1" presStyleCnt="5">
        <dgm:presLayoutVars>
          <dgm:chMax val="1"/>
          <dgm:chPref val="1"/>
        </dgm:presLayoutVars>
      </dgm:prSet>
      <dgm:spPr/>
    </dgm:pt>
    <dgm:pt modelId="{1F7D0F35-EF32-4AC2-9129-F958CF79FE21}" type="pres">
      <dgm:prSet presAssocID="{7E0CC86B-3A7D-4542-90BA-1358CEB5F357}" presName="sibTrans" presStyleCnt="0"/>
      <dgm:spPr/>
    </dgm:pt>
    <dgm:pt modelId="{F0B123CD-937C-4944-9385-84D007DA331E}" type="pres">
      <dgm:prSet presAssocID="{8C163442-04AE-42D4-9332-7AFEBF5D91FF}" presName="compNode" presStyleCnt="0"/>
      <dgm:spPr/>
    </dgm:pt>
    <dgm:pt modelId="{B5C73309-40A3-4D92-94D8-9D459AB5DB56}" type="pres">
      <dgm:prSet presAssocID="{8C163442-04AE-42D4-9332-7AFEBF5D91F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88E9BC4-4485-4865-B644-6B44FAC62EA4}" type="pres">
      <dgm:prSet presAssocID="{8C163442-04AE-42D4-9332-7AFEBF5D91FF}" presName="spaceRect" presStyleCnt="0"/>
      <dgm:spPr/>
    </dgm:pt>
    <dgm:pt modelId="{E288E823-6E63-4BA9-A5E0-28116EFA3994}" type="pres">
      <dgm:prSet presAssocID="{8C163442-04AE-42D4-9332-7AFEBF5D91FF}" presName="textRect" presStyleLbl="revTx" presStyleIdx="2" presStyleCnt="5">
        <dgm:presLayoutVars>
          <dgm:chMax val="1"/>
          <dgm:chPref val="1"/>
        </dgm:presLayoutVars>
      </dgm:prSet>
      <dgm:spPr/>
    </dgm:pt>
    <dgm:pt modelId="{CF2F8CC6-1602-4D10-83AC-95B393681089}" type="pres">
      <dgm:prSet presAssocID="{BCF9FC4C-B4C2-4B3A-8A42-F05216468240}" presName="sibTrans" presStyleCnt="0"/>
      <dgm:spPr/>
    </dgm:pt>
    <dgm:pt modelId="{7AC08190-8789-4F7B-ADF6-61CD78D5631B}" type="pres">
      <dgm:prSet presAssocID="{FD119175-1EA0-44D2-8C49-7EDE6017C5AF}" presName="compNode" presStyleCnt="0"/>
      <dgm:spPr/>
    </dgm:pt>
    <dgm:pt modelId="{6D58B590-229C-49E2-BDC8-60681EFEA11D}" type="pres">
      <dgm:prSet presAssocID="{FD119175-1EA0-44D2-8C49-7EDE6017C5A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4AB0C2E-57B7-4EEF-AC44-5B15944E9AFA}" type="pres">
      <dgm:prSet presAssocID="{FD119175-1EA0-44D2-8C49-7EDE6017C5AF}" presName="spaceRect" presStyleCnt="0"/>
      <dgm:spPr/>
    </dgm:pt>
    <dgm:pt modelId="{606CC6D6-1AB3-41EE-BAB8-28FDF1A1B3CA}" type="pres">
      <dgm:prSet presAssocID="{FD119175-1EA0-44D2-8C49-7EDE6017C5AF}" presName="textRect" presStyleLbl="revTx" presStyleIdx="3" presStyleCnt="5">
        <dgm:presLayoutVars>
          <dgm:chMax val="1"/>
          <dgm:chPref val="1"/>
        </dgm:presLayoutVars>
      </dgm:prSet>
      <dgm:spPr/>
    </dgm:pt>
    <dgm:pt modelId="{607EE94B-99EF-4D10-9C61-9687FC08B998}" type="pres">
      <dgm:prSet presAssocID="{8AA20538-5E69-4A27-9FAC-72A1B5595F44}" presName="sibTrans" presStyleCnt="0"/>
      <dgm:spPr/>
    </dgm:pt>
    <dgm:pt modelId="{B9D0D7D6-F5B4-4B98-9017-CD1E436996FD}" type="pres">
      <dgm:prSet presAssocID="{ADA8CE60-78AD-41D4-83E1-1CCE1E0E78AD}" presName="compNode" presStyleCnt="0"/>
      <dgm:spPr/>
    </dgm:pt>
    <dgm:pt modelId="{59410DCD-A85E-4242-BAE4-E0308EC0ADFC}" type="pres">
      <dgm:prSet presAssocID="{ADA8CE60-78AD-41D4-83E1-1CCE1E0E78A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75B2224-10E1-479C-AC4E-371E9F47AB16}" type="pres">
      <dgm:prSet presAssocID="{ADA8CE60-78AD-41D4-83E1-1CCE1E0E78AD}" presName="spaceRect" presStyleCnt="0"/>
      <dgm:spPr/>
    </dgm:pt>
    <dgm:pt modelId="{DDFF28C2-7587-4C25-9F84-3E82DA1D8932}" type="pres">
      <dgm:prSet presAssocID="{ADA8CE60-78AD-41D4-83E1-1CCE1E0E78A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63300C-6ABB-4CEF-B4D1-B8C14FD97EA6}" type="presOf" srcId="{3C50E4E4-6D90-4706-93C2-4ECB5A9851AC}" destId="{24983B26-31D9-4E0D-95AE-0251EE76D821}" srcOrd="0" destOrd="0" presId="urn:microsoft.com/office/officeart/2018/2/layout/IconLabelList"/>
    <dgm:cxn modelId="{D2358A0F-0F17-4FCF-B74D-F0E1153C0D0C}" type="presOf" srcId="{30FC50F9-6D38-457B-A994-46A8EC0728E0}" destId="{FEAD51FC-759E-4F92-8DEB-C9B733E42AFE}" srcOrd="0" destOrd="0" presId="urn:microsoft.com/office/officeart/2018/2/layout/IconLabelList"/>
    <dgm:cxn modelId="{49DCE227-F552-4D79-A942-BAF9D86A6C0D}" srcId="{30FC50F9-6D38-457B-A994-46A8EC0728E0}" destId="{8C163442-04AE-42D4-9332-7AFEBF5D91FF}" srcOrd="2" destOrd="0" parTransId="{4C95C6C5-3A0E-4B33-A5CD-27629C4DB55E}" sibTransId="{BCF9FC4C-B4C2-4B3A-8A42-F05216468240}"/>
    <dgm:cxn modelId="{C43A1232-E60B-4D38-AE86-12F9E7FA014D}" type="presOf" srcId="{FD119175-1EA0-44D2-8C49-7EDE6017C5AF}" destId="{606CC6D6-1AB3-41EE-BAB8-28FDF1A1B3CA}" srcOrd="0" destOrd="0" presId="urn:microsoft.com/office/officeart/2018/2/layout/IconLabelList"/>
    <dgm:cxn modelId="{107BEF61-09C5-45D4-9EA9-515757A7F46B}" srcId="{30FC50F9-6D38-457B-A994-46A8EC0728E0}" destId="{FD119175-1EA0-44D2-8C49-7EDE6017C5AF}" srcOrd="3" destOrd="0" parTransId="{E44F2ED7-E661-4252-9E1A-7BB7940032CA}" sibTransId="{8AA20538-5E69-4A27-9FAC-72A1B5595F44}"/>
    <dgm:cxn modelId="{869D7967-1D4E-428F-9DB3-497E5EC349CE}" srcId="{30FC50F9-6D38-457B-A994-46A8EC0728E0}" destId="{ADA8CE60-78AD-41D4-83E1-1CCE1E0E78AD}" srcOrd="4" destOrd="0" parTransId="{D5604E7F-A77B-4E95-AA7B-4528A46567B3}" sibTransId="{0F71D23C-B883-4C09-B539-A7243388B919}"/>
    <dgm:cxn modelId="{82146C75-C23C-41BC-B17A-9B33FF6C8BC7}" type="presOf" srcId="{0CD02752-6E50-4A63-B9FC-B469FB8B9BE3}" destId="{33C9BD9D-E005-4605-ADAB-0D2C8FF52302}" srcOrd="0" destOrd="0" presId="urn:microsoft.com/office/officeart/2018/2/layout/IconLabelList"/>
    <dgm:cxn modelId="{34B19757-8F9B-4B75-AA5B-44FBCFCDA821}" srcId="{30FC50F9-6D38-457B-A994-46A8EC0728E0}" destId="{0CD02752-6E50-4A63-B9FC-B469FB8B9BE3}" srcOrd="0" destOrd="0" parTransId="{D4F84C54-5FBB-4A97-9A1A-B1130DFEAA9A}" sibTransId="{3412595C-7A17-43A4-A30F-A53DC9CC2E00}"/>
    <dgm:cxn modelId="{65A2AABD-4E1D-4875-A90B-11F80794BAB6}" type="presOf" srcId="{ADA8CE60-78AD-41D4-83E1-1CCE1E0E78AD}" destId="{DDFF28C2-7587-4C25-9F84-3E82DA1D8932}" srcOrd="0" destOrd="0" presId="urn:microsoft.com/office/officeart/2018/2/layout/IconLabelList"/>
    <dgm:cxn modelId="{6713E9C6-DCD4-44EA-B07C-7B79EDA8AABD}" srcId="{30FC50F9-6D38-457B-A994-46A8EC0728E0}" destId="{3C50E4E4-6D90-4706-93C2-4ECB5A9851AC}" srcOrd="1" destOrd="0" parTransId="{B2A634B4-5532-4646-9037-FBFFD552CA75}" sibTransId="{7E0CC86B-3A7D-4542-90BA-1358CEB5F357}"/>
    <dgm:cxn modelId="{D36A0AFB-EDED-4DA4-BB91-B3EF51F66D65}" type="presOf" srcId="{8C163442-04AE-42D4-9332-7AFEBF5D91FF}" destId="{E288E823-6E63-4BA9-A5E0-28116EFA3994}" srcOrd="0" destOrd="0" presId="urn:microsoft.com/office/officeart/2018/2/layout/IconLabelList"/>
    <dgm:cxn modelId="{A702EDAD-1B9C-4D83-8720-6F71A2B1FD47}" type="presParOf" srcId="{FEAD51FC-759E-4F92-8DEB-C9B733E42AFE}" destId="{53729134-A7D1-4D9E-9126-54F348CEF74E}" srcOrd="0" destOrd="0" presId="urn:microsoft.com/office/officeart/2018/2/layout/IconLabelList"/>
    <dgm:cxn modelId="{D3172A65-C71E-4CA7-A289-AF8A5DE4AFEA}" type="presParOf" srcId="{53729134-A7D1-4D9E-9126-54F348CEF74E}" destId="{77A4C9A6-8696-4352-A1A9-78A4554F9A99}" srcOrd="0" destOrd="0" presId="urn:microsoft.com/office/officeart/2018/2/layout/IconLabelList"/>
    <dgm:cxn modelId="{A41F8833-9F4C-4AC2-B623-090ED37B0289}" type="presParOf" srcId="{53729134-A7D1-4D9E-9126-54F348CEF74E}" destId="{A846D33D-6CF8-413F-A665-72C5F9FA23DD}" srcOrd="1" destOrd="0" presId="urn:microsoft.com/office/officeart/2018/2/layout/IconLabelList"/>
    <dgm:cxn modelId="{32016A53-C0EC-46EC-87DE-435B7B3963BD}" type="presParOf" srcId="{53729134-A7D1-4D9E-9126-54F348CEF74E}" destId="{33C9BD9D-E005-4605-ADAB-0D2C8FF52302}" srcOrd="2" destOrd="0" presId="urn:microsoft.com/office/officeart/2018/2/layout/IconLabelList"/>
    <dgm:cxn modelId="{D4E1900F-35B6-4685-9519-8364549159E8}" type="presParOf" srcId="{FEAD51FC-759E-4F92-8DEB-C9B733E42AFE}" destId="{F6EE2E90-E680-4C95-BC79-0108125EDD97}" srcOrd="1" destOrd="0" presId="urn:microsoft.com/office/officeart/2018/2/layout/IconLabelList"/>
    <dgm:cxn modelId="{85B157FB-4FE8-4859-ADFF-6539CBAFCBB3}" type="presParOf" srcId="{FEAD51FC-759E-4F92-8DEB-C9B733E42AFE}" destId="{73085108-B4D7-4A34-80AD-14AD43F9F0AF}" srcOrd="2" destOrd="0" presId="urn:microsoft.com/office/officeart/2018/2/layout/IconLabelList"/>
    <dgm:cxn modelId="{B2750BA8-906A-4B7E-840F-0D97B2B07565}" type="presParOf" srcId="{73085108-B4D7-4A34-80AD-14AD43F9F0AF}" destId="{EAAB0FC2-23BA-40E2-BB68-898770DF6ACC}" srcOrd="0" destOrd="0" presId="urn:microsoft.com/office/officeart/2018/2/layout/IconLabelList"/>
    <dgm:cxn modelId="{06F9C4E7-E0AD-4AE4-A99B-17F0E79477F2}" type="presParOf" srcId="{73085108-B4D7-4A34-80AD-14AD43F9F0AF}" destId="{A08B2B7A-EAE5-4072-81EB-657758734F06}" srcOrd="1" destOrd="0" presId="urn:microsoft.com/office/officeart/2018/2/layout/IconLabelList"/>
    <dgm:cxn modelId="{EC06B022-882D-4460-9198-CA44F2879700}" type="presParOf" srcId="{73085108-B4D7-4A34-80AD-14AD43F9F0AF}" destId="{24983B26-31D9-4E0D-95AE-0251EE76D821}" srcOrd="2" destOrd="0" presId="urn:microsoft.com/office/officeart/2018/2/layout/IconLabelList"/>
    <dgm:cxn modelId="{793D093F-1AAB-4845-96D7-771C4D09E4DB}" type="presParOf" srcId="{FEAD51FC-759E-4F92-8DEB-C9B733E42AFE}" destId="{1F7D0F35-EF32-4AC2-9129-F958CF79FE21}" srcOrd="3" destOrd="0" presId="urn:microsoft.com/office/officeart/2018/2/layout/IconLabelList"/>
    <dgm:cxn modelId="{8D5C7884-2C28-4AF9-AD39-E4D111A4CC44}" type="presParOf" srcId="{FEAD51FC-759E-4F92-8DEB-C9B733E42AFE}" destId="{F0B123CD-937C-4944-9385-84D007DA331E}" srcOrd="4" destOrd="0" presId="urn:microsoft.com/office/officeart/2018/2/layout/IconLabelList"/>
    <dgm:cxn modelId="{78E1CBBA-C8B9-4566-9A7C-D3FA120996D8}" type="presParOf" srcId="{F0B123CD-937C-4944-9385-84D007DA331E}" destId="{B5C73309-40A3-4D92-94D8-9D459AB5DB56}" srcOrd="0" destOrd="0" presId="urn:microsoft.com/office/officeart/2018/2/layout/IconLabelList"/>
    <dgm:cxn modelId="{D440759A-CB8F-4924-9333-45D41B8AA5DC}" type="presParOf" srcId="{F0B123CD-937C-4944-9385-84D007DA331E}" destId="{D88E9BC4-4485-4865-B644-6B44FAC62EA4}" srcOrd="1" destOrd="0" presId="urn:microsoft.com/office/officeart/2018/2/layout/IconLabelList"/>
    <dgm:cxn modelId="{CCC82000-C463-47BB-BED4-3A60A20DC886}" type="presParOf" srcId="{F0B123CD-937C-4944-9385-84D007DA331E}" destId="{E288E823-6E63-4BA9-A5E0-28116EFA3994}" srcOrd="2" destOrd="0" presId="urn:microsoft.com/office/officeart/2018/2/layout/IconLabelList"/>
    <dgm:cxn modelId="{7B53D7DC-3C98-4473-9F60-C098782C2305}" type="presParOf" srcId="{FEAD51FC-759E-4F92-8DEB-C9B733E42AFE}" destId="{CF2F8CC6-1602-4D10-83AC-95B393681089}" srcOrd="5" destOrd="0" presId="urn:microsoft.com/office/officeart/2018/2/layout/IconLabelList"/>
    <dgm:cxn modelId="{DF66CCDC-B710-4778-A649-5348D4C2903C}" type="presParOf" srcId="{FEAD51FC-759E-4F92-8DEB-C9B733E42AFE}" destId="{7AC08190-8789-4F7B-ADF6-61CD78D5631B}" srcOrd="6" destOrd="0" presId="urn:microsoft.com/office/officeart/2018/2/layout/IconLabelList"/>
    <dgm:cxn modelId="{EFAE5D5B-ABD4-4CE4-AFAD-AF428DD39204}" type="presParOf" srcId="{7AC08190-8789-4F7B-ADF6-61CD78D5631B}" destId="{6D58B590-229C-49E2-BDC8-60681EFEA11D}" srcOrd="0" destOrd="0" presId="urn:microsoft.com/office/officeart/2018/2/layout/IconLabelList"/>
    <dgm:cxn modelId="{A6C60C0E-CD4A-4BB7-9634-5772466ABED6}" type="presParOf" srcId="{7AC08190-8789-4F7B-ADF6-61CD78D5631B}" destId="{94AB0C2E-57B7-4EEF-AC44-5B15944E9AFA}" srcOrd="1" destOrd="0" presId="urn:microsoft.com/office/officeart/2018/2/layout/IconLabelList"/>
    <dgm:cxn modelId="{949872AF-5FE2-49CF-ACEC-D54219223C39}" type="presParOf" srcId="{7AC08190-8789-4F7B-ADF6-61CD78D5631B}" destId="{606CC6D6-1AB3-41EE-BAB8-28FDF1A1B3CA}" srcOrd="2" destOrd="0" presId="urn:microsoft.com/office/officeart/2018/2/layout/IconLabelList"/>
    <dgm:cxn modelId="{889B013F-9C4B-47AD-928C-4929A0F8E7A8}" type="presParOf" srcId="{FEAD51FC-759E-4F92-8DEB-C9B733E42AFE}" destId="{607EE94B-99EF-4D10-9C61-9687FC08B998}" srcOrd="7" destOrd="0" presId="urn:microsoft.com/office/officeart/2018/2/layout/IconLabelList"/>
    <dgm:cxn modelId="{FF80E8AF-AE52-4816-B977-D0606A05C25A}" type="presParOf" srcId="{FEAD51FC-759E-4F92-8DEB-C9B733E42AFE}" destId="{B9D0D7D6-F5B4-4B98-9017-CD1E436996FD}" srcOrd="8" destOrd="0" presId="urn:microsoft.com/office/officeart/2018/2/layout/IconLabelList"/>
    <dgm:cxn modelId="{D9F76436-0D67-4194-BA8A-A29FE6EBAAEE}" type="presParOf" srcId="{B9D0D7D6-F5B4-4B98-9017-CD1E436996FD}" destId="{59410DCD-A85E-4242-BAE4-E0308EC0ADFC}" srcOrd="0" destOrd="0" presId="urn:microsoft.com/office/officeart/2018/2/layout/IconLabelList"/>
    <dgm:cxn modelId="{53E81B2F-8CBC-4F2F-AC30-1CF571DDCCBF}" type="presParOf" srcId="{B9D0D7D6-F5B4-4B98-9017-CD1E436996FD}" destId="{975B2224-10E1-479C-AC4E-371E9F47AB16}" srcOrd="1" destOrd="0" presId="urn:microsoft.com/office/officeart/2018/2/layout/IconLabelList"/>
    <dgm:cxn modelId="{C3CBE47F-ACDE-4796-9A18-8985FD607C17}" type="presParOf" srcId="{B9D0D7D6-F5B4-4B98-9017-CD1E436996FD}" destId="{DDFF28C2-7587-4C25-9F84-3E82DA1D893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4C9A6-8696-4352-A1A9-78A4554F9A99}">
      <dsp:nvSpPr>
        <dsp:cNvPr id="0" name=""/>
        <dsp:cNvSpPr/>
      </dsp:nvSpPr>
      <dsp:spPr>
        <a:xfrm>
          <a:off x="775199" y="653797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9BD9D-E005-4605-ADAB-0D2C8FF52302}">
      <dsp:nvSpPr>
        <dsp:cNvPr id="0" name=""/>
        <dsp:cNvSpPr/>
      </dsp:nvSpPr>
      <dsp:spPr>
        <a:xfrm>
          <a:off x="280199" y="1797450"/>
          <a:ext cx="1800000" cy="1078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 found that this way of learning was not for me. I felt it to be death by video and found I picked up more by using the systems myself.</a:t>
          </a:r>
        </a:p>
      </dsp:txBody>
      <dsp:txXfrm>
        <a:off x="280199" y="1797450"/>
        <a:ext cx="1800000" cy="1078813"/>
      </dsp:txXfrm>
    </dsp:sp>
    <dsp:sp modelId="{EAAB0FC2-23BA-40E2-BB68-898770DF6ACC}">
      <dsp:nvSpPr>
        <dsp:cNvPr id="0" name=""/>
        <dsp:cNvSpPr/>
      </dsp:nvSpPr>
      <dsp:spPr>
        <a:xfrm>
          <a:off x="2890200" y="653797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83B26-31D9-4E0D-95AE-0251EE76D821}">
      <dsp:nvSpPr>
        <dsp:cNvPr id="0" name=""/>
        <dsp:cNvSpPr/>
      </dsp:nvSpPr>
      <dsp:spPr>
        <a:xfrm>
          <a:off x="2395200" y="1797450"/>
          <a:ext cx="1800000" cy="1078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Excel is the one I will be revisiting and doing the other training available to ensure I go into my degree with a solid understanding of the system.</a:t>
          </a:r>
        </a:p>
      </dsp:txBody>
      <dsp:txXfrm>
        <a:off x="2395200" y="1797450"/>
        <a:ext cx="1800000" cy="1078813"/>
      </dsp:txXfrm>
    </dsp:sp>
    <dsp:sp modelId="{B5C73309-40A3-4D92-94D8-9D459AB5DB56}">
      <dsp:nvSpPr>
        <dsp:cNvPr id="0" name=""/>
        <dsp:cNvSpPr/>
      </dsp:nvSpPr>
      <dsp:spPr>
        <a:xfrm>
          <a:off x="5005200" y="653797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8E823-6E63-4BA9-A5E0-28116EFA3994}">
      <dsp:nvSpPr>
        <dsp:cNvPr id="0" name=""/>
        <dsp:cNvSpPr/>
      </dsp:nvSpPr>
      <dsp:spPr>
        <a:xfrm>
          <a:off x="4510200" y="1797450"/>
          <a:ext cx="1800000" cy="1078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After completing Outlook and Excel I had no time too complete Word and PowerPoint learning modules in time too add them too my presentation.</a:t>
          </a:r>
        </a:p>
      </dsp:txBody>
      <dsp:txXfrm>
        <a:off x="4510200" y="1797450"/>
        <a:ext cx="1800000" cy="1078813"/>
      </dsp:txXfrm>
    </dsp:sp>
    <dsp:sp modelId="{6D58B590-229C-49E2-BDC8-60681EFEA11D}">
      <dsp:nvSpPr>
        <dsp:cNvPr id="0" name=""/>
        <dsp:cNvSpPr/>
      </dsp:nvSpPr>
      <dsp:spPr>
        <a:xfrm>
          <a:off x="7120200" y="653797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CC6D6-1AB3-41EE-BAB8-28FDF1A1B3CA}">
      <dsp:nvSpPr>
        <dsp:cNvPr id="0" name=""/>
        <dsp:cNvSpPr/>
      </dsp:nvSpPr>
      <dsp:spPr>
        <a:xfrm>
          <a:off x="6625200" y="1797450"/>
          <a:ext cx="1800000" cy="1078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 have learned the use of these systems by using the features available in a trial and error.</a:t>
          </a:r>
        </a:p>
      </dsp:txBody>
      <dsp:txXfrm>
        <a:off x="6625200" y="1797450"/>
        <a:ext cx="1800000" cy="1078813"/>
      </dsp:txXfrm>
    </dsp:sp>
    <dsp:sp modelId="{59410DCD-A85E-4242-BAE4-E0308EC0ADFC}">
      <dsp:nvSpPr>
        <dsp:cNvPr id="0" name=""/>
        <dsp:cNvSpPr/>
      </dsp:nvSpPr>
      <dsp:spPr>
        <a:xfrm>
          <a:off x="9235199" y="653797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F28C2-7587-4C25-9F84-3E82DA1D8932}">
      <dsp:nvSpPr>
        <dsp:cNvPr id="0" name=""/>
        <dsp:cNvSpPr/>
      </dsp:nvSpPr>
      <dsp:spPr>
        <a:xfrm>
          <a:off x="8740200" y="1797450"/>
          <a:ext cx="1800000" cy="10788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 will make time over the next few months to review the Linked In Learning for these systems. </a:t>
          </a:r>
        </a:p>
      </dsp:txBody>
      <dsp:txXfrm>
        <a:off x="8740200" y="1797450"/>
        <a:ext cx="1800000" cy="1078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6/30/2026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932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856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1B752-854D-9776-45EA-DDE2D421DD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42E5D8-F400-9CCA-6637-B8E33E5824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58F379-8699-3777-2F70-C2C457F500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F2A1E-5355-50F7-768F-836D35F704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767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CC57A-B263-F05C-E4AF-A4A6EABE0B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3C3BAC3-F662-B434-6792-AA110F61C8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97F21-14BB-3ED6-7D68-C870A07770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D1EC4F-9AED-B566-1F21-5BCA2DAA17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261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F1E8C-C30C-A8CB-0755-4243EA4D2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19D782-3783-F3FF-0474-C031B7C16E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ADACB4-B7C9-701C-41D1-40E733184E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8AA6B0-2154-E3FF-38AA-CF530D67F1F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667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208962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35916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841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60702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40539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20C69-CB4E-44F7-A408-67C55627795C}" type="datetime1">
              <a:rPr lang="en-US" smtClean="0"/>
              <a:t>6/30/2026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75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7901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2A1522-8F1E-408E-ABA2-6F5B206582B8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4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A776-5AE6-4251-8560-C6066D0B46D6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82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44590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5696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486284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62437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4155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79692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63967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545811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685800"/>
            <a:ext cx="10055354" cy="4007406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9A3647E-D38D-4EA6-ADC1-75AA53F898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27002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5F44E88-89D9-49CC-9E37-1AF77A031198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0459DEE-913E-5261-4E77-AF3657E3AE0B}"/>
              </a:ext>
            </a:extLst>
          </p:cNvPr>
          <p:cNvSpPr/>
          <p:nvPr/>
        </p:nvSpPr>
        <p:spPr>
          <a:xfrm>
            <a:off x="11250895" y="4648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2F9BC4F-9D44-3587-056B-336E1457A6E2}"/>
              </a:ext>
            </a:extLst>
          </p:cNvPr>
          <p:cNvSpPr/>
          <p:nvPr/>
        </p:nvSpPr>
        <p:spPr>
          <a:xfrm>
            <a:off x="685800" y="4998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09D5EC-E7EA-22BC-7C88-C33F509CB5CF}"/>
              </a:ext>
            </a:extLst>
          </p:cNvPr>
          <p:cNvSpPr/>
          <p:nvPr/>
        </p:nvSpPr>
        <p:spPr>
          <a:xfrm>
            <a:off x="10998565" y="4730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98E9758-F942-96A0-231D-A25933E4CA82}"/>
              </a:ext>
            </a:extLst>
          </p:cNvPr>
          <p:cNvSpPr/>
          <p:nvPr/>
        </p:nvSpPr>
        <p:spPr>
          <a:xfrm>
            <a:off x="10976145" y="4730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378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C6C0090-085A-1FB3-B3B7-D8DA73A125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172" y="4419600"/>
            <a:ext cx="10963657" cy="135224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6834447-947D-F9FA-98D1-8BF0FC477A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172" y="5943600"/>
            <a:ext cx="10963657" cy="609600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2573ACD2-30C7-6922-D14F-66F23CBA377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41148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3852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A813B312-A2CE-16E4-D28B-8DDFF55273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746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4846D76D-B1D3-9330-420A-6ED740BDB9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767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25">
            <a:extLst>
              <a:ext uri="{FF2B5EF4-FFF2-40B4-BE49-F238E27FC236}">
                <a16:creationId xmlns:a16="http://schemas.microsoft.com/office/drawing/2014/main" id="{982E949F-6B9B-8268-EB83-127C78D4350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76746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35138" y="6343955"/>
            <a:ext cx="145890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83DFFD80-41C6-4EAA-B049-EE90EA550127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D53745E-5DC2-F332-24A5-4F8F509E820B}"/>
              </a:ext>
            </a:extLst>
          </p:cNvPr>
          <p:cNvCxnSpPr/>
          <p:nvPr userDrawn="1"/>
        </p:nvCxnSpPr>
        <p:spPr>
          <a:xfrm>
            <a:off x="4479797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7020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04076" y="685801"/>
            <a:ext cx="4872227" cy="27432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02552" y="5277548"/>
            <a:ext cx="4873752" cy="894639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4A0A082-71CB-3C57-3B74-102869C0CA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2552" y="6343955"/>
            <a:ext cx="21004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4210B3C-79E3-495A-B2C3-EF766F409D04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D373E34-3B51-EAD4-B8AB-256ACA4B8D8C}"/>
              </a:ext>
            </a:extLst>
          </p:cNvPr>
          <p:cNvCxnSpPr>
            <a:cxnSpLocks/>
          </p:cNvCxnSpPr>
          <p:nvPr userDrawn="1"/>
        </p:nvCxnSpPr>
        <p:spPr>
          <a:xfrm>
            <a:off x="6704076" y="4876800"/>
            <a:ext cx="487375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86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2BC951B-4746-1854-C399-682CFE142A50}"/>
              </a:ext>
            </a:extLst>
          </p:cNvPr>
          <p:cNvCxnSpPr/>
          <p:nvPr userDrawn="1"/>
        </p:nvCxnSpPr>
        <p:spPr>
          <a:xfrm>
            <a:off x="612646" y="4876800"/>
            <a:ext cx="70774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685799"/>
            <a:ext cx="7080507" cy="32004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70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277549"/>
            <a:ext cx="7080507" cy="894646"/>
          </a:xfrm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6" y="6338703"/>
            <a:ext cx="2070484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887367" y="6338703"/>
            <a:ext cx="1392578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6235515-DA3D-4D9A-9B02-44E2CBD9110F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279945" y="6342301"/>
            <a:ext cx="429207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E193964F-665E-F49A-D553-C01524CDE0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302749" y="0"/>
            <a:ext cx="3889251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636130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384F42E-A74C-773B-7B96-F942975CEC14}"/>
              </a:ext>
            </a:extLst>
          </p:cNvPr>
          <p:cNvSpPr/>
          <p:nvPr/>
        </p:nvSpPr>
        <p:spPr>
          <a:xfrm>
            <a:off x="11250895" y="5144929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441727F-19A3-14E1-5EAC-C550CEB6A0D1}"/>
              </a:ext>
            </a:extLst>
          </p:cNvPr>
          <p:cNvSpPr/>
          <p:nvPr/>
        </p:nvSpPr>
        <p:spPr>
          <a:xfrm>
            <a:off x="685800" y="5495424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38F4BC9-7EC1-BB35-827A-12F5DE411031}"/>
              </a:ext>
            </a:extLst>
          </p:cNvPr>
          <p:cNvSpPr/>
          <p:nvPr/>
        </p:nvSpPr>
        <p:spPr>
          <a:xfrm>
            <a:off x="10998565" y="5227361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4B01422-D65E-4B59-B62B-467B2E896592}"/>
              </a:ext>
            </a:extLst>
          </p:cNvPr>
          <p:cNvSpPr/>
          <p:nvPr/>
        </p:nvSpPr>
        <p:spPr>
          <a:xfrm>
            <a:off x="10976145" y="5227366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6" y="1600200"/>
            <a:ext cx="10483927" cy="3492875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9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931314"/>
            <a:ext cx="10483927" cy="816864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234111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234111"/>
            <a:ext cx="2875064" cy="365125"/>
          </a:xfrm>
        </p:spPr>
        <p:txBody>
          <a:bodyPr>
            <a:noAutofit/>
          </a:bodyPr>
          <a:lstStyle/>
          <a:p>
            <a:fld id="{852BD0B2-E7A7-4B81-8BAF-4B92BD6A4310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234111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pic>
        <p:nvPicPr>
          <p:cNvPr id="13" name="Line">
            <a:extLst>
              <a:ext uri="{FF2B5EF4-FFF2-40B4-BE49-F238E27FC236}">
                <a16:creationId xmlns:a16="http://schemas.microsoft.com/office/drawing/2014/main" id="{92FB147E-E273-E8B6-AD8E-67F305FC224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1802" y="4038600"/>
            <a:ext cx="10923934" cy="74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931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8BBA50F-B667-1177-26B1-7D22AB66A6BE}"/>
              </a:ext>
            </a:extLst>
          </p:cNvPr>
          <p:cNvSpPr/>
          <p:nvPr/>
        </p:nvSpPr>
        <p:spPr>
          <a:xfrm>
            <a:off x="11250895" y="464515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CABC7F5-2293-EB7F-52E5-80715C8DB858}"/>
              </a:ext>
            </a:extLst>
          </p:cNvPr>
          <p:cNvSpPr/>
          <p:nvPr/>
        </p:nvSpPr>
        <p:spPr>
          <a:xfrm>
            <a:off x="685800" y="499564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A8C943-7CF3-88D6-95B0-95E7B412DE0F}"/>
              </a:ext>
            </a:extLst>
          </p:cNvPr>
          <p:cNvSpPr/>
          <p:nvPr/>
        </p:nvSpPr>
        <p:spPr>
          <a:xfrm>
            <a:off x="10998565" y="472758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FB0A8E7-2867-2D3A-F6B7-15ED02236CE8}"/>
              </a:ext>
            </a:extLst>
          </p:cNvPr>
          <p:cNvSpPr/>
          <p:nvPr/>
        </p:nvSpPr>
        <p:spPr>
          <a:xfrm>
            <a:off x="10976145" y="472758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8" y="5431536"/>
            <a:ext cx="9144001" cy="74519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dirty="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0E657DB-59AB-47CC-B4C7-A245A3C76BB1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53A7BE5-EAB2-BB8C-D7FC-D78B8A5AF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85798"/>
            <a:ext cx="10058400" cy="3355848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9000">
                <a:solidFill>
                  <a:schemeClr val="bg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93934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ADE904-3C65-5E48-6B12-22998C2ADF5E}"/>
              </a:ext>
            </a:extLst>
          </p:cNvPr>
          <p:cNvSpPr/>
          <p:nvPr/>
        </p:nvSpPr>
        <p:spPr>
          <a:xfrm>
            <a:off x="11250895" y="217232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16963C8-87F3-6B42-F30F-1915935FA752}"/>
              </a:ext>
            </a:extLst>
          </p:cNvPr>
          <p:cNvSpPr/>
          <p:nvPr/>
        </p:nvSpPr>
        <p:spPr>
          <a:xfrm>
            <a:off x="685800" y="252281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0C119A-1D9E-D43F-8A7E-D24C1B551326}"/>
              </a:ext>
            </a:extLst>
          </p:cNvPr>
          <p:cNvSpPr/>
          <p:nvPr/>
        </p:nvSpPr>
        <p:spPr>
          <a:xfrm>
            <a:off x="10998565" y="225475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2018CE4-7594-0746-8B7E-8DEC95CB8822}"/>
              </a:ext>
            </a:extLst>
          </p:cNvPr>
          <p:cNvSpPr/>
          <p:nvPr/>
        </p:nvSpPr>
        <p:spPr>
          <a:xfrm>
            <a:off x="10976145" y="225475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185" y="685800"/>
            <a:ext cx="9141415" cy="15327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185" y="2958705"/>
            <a:ext cx="9141415" cy="3213494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 marL="914400" indent="0"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96A40708-E793-490B-9201-425C8D1F325C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24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9" y="685800"/>
            <a:ext cx="5480304" cy="1818050"/>
          </a:xfrm>
        </p:spPr>
        <p:txBody>
          <a:bodyPr anchor="t">
            <a:noAutofit/>
          </a:bodyPr>
          <a:lstStyle>
            <a:lvl1pPr>
              <a:defRPr sz="90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F861DB-D5EF-3FC9-7595-570C8498D75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7725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6000" y="3189770"/>
            <a:ext cx="5480304" cy="2982429"/>
          </a:xfrm>
        </p:spPr>
        <p:txBody>
          <a:bodyPr anchor="t">
            <a:noAutofit/>
          </a:bodyPr>
          <a:lstStyle>
            <a:lvl1pPr marL="0" indent="0">
              <a:lnSpc>
                <a:spcPct val="150000"/>
              </a:lnSpc>
              <a:buFont typeface="+mj-lt"/>
              <a:buNone/>
              <a:defRPr sz="1800"/>
            </a:lvl1pPr>
            <a:lvl2pPr marL="228600" indent="0">
              <a:lnSpc>
                <a:spcPct val="150000"/>
              </a:lnSpc>
              <a:buFont typeface="+mj-lt"/>
              <a:buNone/>
              <a:defRPr sz="1800"/>
            </a:lvl2pPr>
            <a:lvl3pPr marL="457200" indent="0">
              <a:lnSpc>
                <a:spcPct val="150000"/>
              </a:lnSpc>
              <a:buFont typeface="+mj-lt"/>
              <a:buNone/>
              <a:defRPr sz="1800"/>
            </a:lvl3pPr>
            <a:lvl4pPr marL="685800" indent="0">
              <a:lnSpc>
                <a:spcPct val="150000"/>
              </a:lnSpc>
              <a:buFont typeface="+mj-lt"/>
              <a:buNone/>
              <a:defRPr sz="1800"/>
            </a:lvl4pPr>
            <a:lvl5pPr>
              <a:lnSpc>
                <a:spcPct val="150000"/>
              </a:lnSpc>
              <a:buFont typeface="+mj-lt"/>
              <a:buNone/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C1A172-F829-D2DE-BDB2-B86E6ACE1886}"/>
              </a:ext>
            </a:extLst>
          </p:cNvPr>
          <p:cNvCxnSpPr>
            <a:cxnSpLocks/>
          </p:cNvCxnSpPr>
          <p:nvPr userDrawn="1"/>
        </p:nvCxnSpPr>
        <p:spPr>
          <a:xfrm>
            <a:off x="6095999" y="2743200"/>
            <a:ext cx="5477256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0" y="6343955"/>
            <a:ext cx="298540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>
            <a:noAutofit/>
          </a:bodyPr>
          <a:lstStyle/>
          <a:p>
            <a:fld id="{C1968991-530B-4F8D-80FE-2192BD2DD5A5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0176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824824"/>
            <a:ext cx="6397753" cy="1527976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3505200"/>
            <a:ext cx="4568953" cy="1645198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23477E6-5CE8-4544-92C7-AEB7D166FD7D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89251BE-373D-9B13-B9E2-73DFEBE40118}"/>
              </a:ext>
            </a:extLst>
          </p:cNvPr>
          <p:cNvSpPr/>
          <p:nvPr/>
        </p:nvSpPr>
        <p:spPr>
          <a:xfrm>
            <a:off x="11250895" y="57912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98E032-CDEE-AA9B-44A7-CE5EBB6948C0}"/>
              </a:ext>
            </a:extLst>
          </p:cNvPr>
          <p:cNvSpPr/>
          <p:nvPr/>
        </p:nvSpPr>
        <p:spPr>
          <a:xfrm>
            <a:off x="685800" y="61416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78913-9F6C-8FDD-B123-16048004EC56}"/>
              </a:ext>
            </a:extLst>
          </p:cNvPr>
          <p:cNvSpPr/>
          <p:nvPr/>
        </p:nvSpPr>
        <p:spPr>
          <a:xfrm>
            <a:off x="10998565" y="58736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283179-133D-0E64-C08A-4D59C8B2F9DB}"/>
              </a:ext>
            </a:extLst>
          </p:cNvPr>
          <p:cNvSpPr/>
          <p:nvPr/>
        </p:nvSpPr>
        <p:spPr>
          <a:xfrm>
            <a:off x="10976145" y="58736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455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85B71F7-9EDC-DB6C-D713-7ACE3A2EADC0}"/>
              </a:ext>
            </a:extLst>
          </p:cNvPr>
          <p:cNvSpPr/>
          <p:nvPr/>
        </p:nvSpPr>
        <p:spPr>
          <a:xfrm>
            <a:off x="968457" y="5410200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842DDA-AD76-0064-2B85-CB145F4CE540}"/>
              </a:ext>
            </a:extLst>
          </p:cNvPr>
          <p:cNvSpPr/>
          <p:nvPr/>
        </p:nvSpPr>
        <p:spPr>
          <a:xfrm>
            <a:off x="581245" y="5761884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E58AC6-620E-20FA-E8F5-375DA2977A43}"/>
              </a:ext>
            </a:extLst>
          </p:cNvPr>
          <p:cNvSpPr/>
          <p:nvPr/>
        </p:nvSpPr>
        <p:spPr>
          <a:xfrm>
            <a:off x="718340" y="5492382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EA14E2E-5098-2800-A72C-138A5840365C}"/>
              </a:ext>
            </a:extLst>
          </p:cNvPr>
          <p:cNvSpPr/>
          <p:nvPr/>
        </p:nvSpPr>
        <p:spPr>
          <a:xfrm>
            <a:off x="696080" y="5492388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tx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85800"/>
            <a:ext cx="3652523" cy="4102460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685800"/>
            <a:ext cx="6394703" cy="5455003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659F5542-E2F9-4DC1-8AB7-8E5D8714BD21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241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881EABF-B6BB-1FBF-962C-A6A6C8C2418A}"/>
              </a:ext>
            </a:extLst>
          </p:cNvPr>
          <p:cNvCxnSpPr/>
          <p:nvPr userDrawn="1"/>
        </p:nvCxnSpPr>
        <p:spPr>
          <a:xfrm>
            <a:off x="612647" y="2359152"/>
            <a:ext cx="6336792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4"/>
            <a:ext cx="6391374" cy="1371996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3" y="2742645"/>
            <a:ext cx="6391247" cy="3429551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774" y="6346865"/>
            <a:ext cx="2805405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886895" y="6346865"/>
            <a:ext cx="1607270" cy="365125"/>
          </a:xfrm>
        </p:spPr>
        <p:txBody>
          <a:bodyPr>
            <a:noAutofit/>
          </a:bodyPr>
          <a:lstStyle/>
          <a:p>
            <a:fld id="{DD3D21CC-B9C8-49F6-ADE7-6BF4A546A74E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530932" y="634686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35EC8126-6431-465A-8AC3-0118DD8825B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31546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985427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3" y="685800"/>
            <a:ext cx="6858000" cy="111153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D2B02E8B-EB97-8158-B585-0E0E95CF40C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100267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3" y="1965960"/>
            <a:ext cx="6858000" cy="420019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724397" y="6343954"/>
            <a:ext cx="3422906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>
            <a:noAutofit/>
          </a:bodyPr>
          <a:lstStyle/>
          <a:p>
            <a:fld id="{40723AE1-14A9-42B1-9F02-B524DA830762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6216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0" y="685800"/>
            <a:ext cx="4561665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EEFBBBB-A526-5A93-34B8-A377087586A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20736" y="2286000"/>
            <a:ext cx="4561665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20736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5067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2240801-1142-4411-9AA3-00BC0B3F40DA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6992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4572002" cy="1371264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599" y="2286000"/>
            <a:ext cx="4561666" cy="38862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3C6055EC-0CB7-A026-AE8C-74A36F768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599" y="6343955"/>
            <a:ext cx="2105099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AE86096B-57D4-1243-A86D-1D5E7DC3A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963930" y="6343955"/>
            <a:ext cx="1772029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CFA9782-9FBA-47E1-A36A-E75622F7046E}" type="datetime1">
              <a:rPr lang="en-US" smtClean="0"/>
              <a:t>6/30/2026</a:t>
            </a:fld>
            <a:endParaRPr lang="en-US"/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A98A8E55-200E-96B4-1462-6DA457A20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35959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1">
            <a:extLst>
              <a:ext uri="{FF2B5EF4-FFF2-40B4-BE49-F238E27FC236}">
                <a16:creationId xmlns:a16="http://schemas.microsoft.com/office/drawing/2014/main" id="{48233842-32AB-C53C-CA20-8101D4E63DC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01536" y="0"/>
            <a:ext cx="639046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9470453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8" y="685800"/>
            <a:ext cx="3364992" cy="1996301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698" y="2880360"/>
            <a:ext cx="3364992" cy="3234856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8">
            <a:extLst>
              <a:ext uri="{FF2B5EF4-FFF2-40B4-BE49-F238E27FC236}">
                <a16:creationId xmlns:a16="http://schemas.microsoft.com/office/drawing/2014/main" id="{C119522C-433C-CA02-AD5B-2ABB39A4162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8" y="6343955"/>
            <a:ext cx="2012061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76C67AD-99A1-8DF0-C332-BB3E0C53717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627759" y="6343955"/>
            <a:ext cx="922372" cy="365125"/>
          </a:xfrm>
        </p:spPr>
        <p:txBody>
          <a:bodyPr>
            <a:noAutofit/>
          </a:bodyPr>
          <a:lstStyle/>
          <a:p>
            <a:fld id="{AAA916C4-9175-479B-9610-7E06A2EDFEE0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13" name="Slide Number Placeholder 9">
            <a:extLst>
              <a:ext uri="{FF2B5EF4-FFF2-40B4-BE49-F238E27FC236}">
                <a16:creationId xmlns:a16="http://schemas.microsoft.com/office/drawing/2014/main" id="{C8D2CF7B-FF7A-7960-DB96-2B1846DA41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50131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B08A763A-F1F9-D459-6C34-39765662759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607856" y="0"/>
            <a:ext cx="7584144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96436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0" y="685800"/>
            <a:ext cx="2748115" cy="2743200"/>
          </a:xfrm>
          <a:noFill/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487E718-4223-B4DB-C92A-99E891E642B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9200" y="3703320"/>
            <a:ext cx="2743201" cy="2476061"/>
          </a:xfrm>
          <a:noFill/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39200" y="6343955"/>
            <a:ext cx="1404460" cy="365125"/>
          </a:xfrm>
          <a:noFill/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  <a:noFill/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AD2788-6390-4160-9542-0F1C554F0165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  <a:noFill/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54980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85800"/>
            <a:ext cx="2748114" cy="274320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703320"/>
            <a:ext cx="2743200" cy="247606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644F6AEF-CB45-AC6F-F205-7AB277670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697" y="6343955"/>
            <a:ext cx="1404460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980DDA2F-B408-A7AF-463F-3F6ED55C1A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069019" y="6343955"/>
            <a:ext cx="854573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E6CDFB-328D-4B9A-B955-967B0C6194A8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C6A3F52-E7A3-B732-2650-C47F8BE2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923593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80894EEF-95B5-F8FE-9FBB-D5DFD413C06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962400" y="0"/>
            <a:ext cx="822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611547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343400"/>
            <a:ext cx="4019522" cy="1159931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0CE544-3552-FE00-5B00-942E522A2A5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38862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81600" y="4343400"/>
            <a:ext cx="6400800" cy="1159931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A994DB4-9653-4FD4-8A14-5DAFB68B0E92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01148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6200"/>
            <a:ext cx="3044954" cy="2245126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7200" y="3886200"/>
            <a:ext cx="7315199" cy="2245127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0BECFC22-7333-427C-A7BB-2A423772B9A0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66004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85800"/>
            <a:ext cx="3044954" cy="2035724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9158" y="685800"/>
            <a:ext cx="7315199" cy="2014665"/>
          </a:xfrm>
        </p:spPr>
        <p:txBody>
          <a:bodyPr vert="horz" lIns="91440" tIns="45720" rIns="91440" bIns="45720" rtlCol="0" anchor="b">
            <a:noAutofit/>
          </a:bodyPr>
          <a:lstStyle>
            <a:lvl1pPr marL="0" indent="0">
              <a:buNone/>
              <a:defRPr lang="en-US" sz="1400" b="0" i="0" dirty="0">
                <a:latin typeface="+mn-lt"/>
              </a:defRPr>
            </a:lvl1pPr>
            <a:lvl2pPr marL="228600" indent="0">
              <a:buNone/>
              <a:defRPr lang="en-US" sz="1400" b="0" i="0" dirty="0">
                <a:latin typeface="+mn-lt"/>
              </a:defRPr>
            </a:lvl2pPr>
            <a:lvl3pPr marL="457200" indent="0">
              <a:buNone/>
              <a:defRPr lang="en-US" sz="1400" b="0" i="0" dirty="0">
                <a:latin typeface="+mn-lt"/>
              </a:defRPr>
            </a:lvl3pPr>
            <a:lvl4pPr marL="685800" indent="0">
              <a:buNone/>
              <a:defRPr lang="en-US" sz="1400" b="0" i="0" dirty="0">
                <a:latin typeface="+mn-lt"/>
              </a:defRPr>
            </a:lvl4pPr>
            <a:lvl5pPr marL="914400" indent="0">
              <a:buNone/>
              <a:defRPr lang="en-US" sz="1400" b="0" i="0" dirty="0"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2896372"/>
            <a:ext cx="2791027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65894" y="2896372"/>
            <a:ext cx="1559379" cy="365125"/>
          </a:xfrm>
        </p:spPr>
        <p:txBody>
          <a:bodyPr>
            <a:noAutofit/>
          </a:bodyPr>
          <a:lstStyle/>
          <a:p>
            <a:fld id="{B78D85C6-8657-43F4-BE68-8F80962A5435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5151" y="2896372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4178283B-8F20-CAA0-928D-318B857F95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414669"/>
            <a:ext cx="12192000" cy="344333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076729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8"/>
            <a:ext cx="5483353" cy="1388318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651760"/>
            <a:ext cx="5483352" cy="352185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4AB12E0E-A617-768A-7E0E-472481185B1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7792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C1D70B4-629A-1A3A-D1BB-D35C3AED4BAD}"/>
              </a:ext>
            </a:extLst>
          </p:cNvPr>
          <p:cNvCxnSpPr>
            <a:cxnSpLocks/>
          </p:cNvCxnSpPr>
          <p:nvPr userDrawn="1"/>
        </p:nvCxnSpPr>
        <p:spPr>
          <a:xfrm>
            <a:off x="609600" y="236222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8F922763-A12B-44C2-4F2D-AAD3B317EC9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11" name="Date Placeholder 6">
            <a:extLst>
              <a:ext uri="{FF2B5EF4-FFF2-40B4-BE49-F238E27FC236}">
                <a16:creationId xmlns:a16="http://schemas.microsoft.com/office/drawing/2014/main" id="{88D44AB0-B4BD-5097-DB6C-0B96B75B1DA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59D65A6B-59CD-4A95-97A1-5003425BCE52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8EA9CC9C-E71E-C316-0680-F4BD6EDC87C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34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9753" cy="898525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4E15E62-FEF2-298A-EC8D-72D59188CB27}"/>
              </a:ext>
            </a:extLst>
          </p:cNvPr>
          <p:cNvCxnSpPr>
            <a:cxnSpLocks/>
          </p:cNvCxnSpPr>
          <p:nvPr userDrawn="1"/>
        </p:nvCxnSpPr>
        <p:spPr>
          <a:xfrm>
            <a:off x="609600" y="1905000"/>
            <a:ext cx="109728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" y="2286012"/>
            <a:ext cx="5479474" cy="298765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4892D5B-0772-8929-54F9-AA16EED38E2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15575" y="2285301"/>
            <a:ext cx="4863778" cy="388618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>
            <a:noAutofit/>
          </a:bodyPr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>
            <a:noAutofit/>
          </a:bodyPr>
          <a:lstStyle/>
          <a:p>
            <a:fld id="{AEBE612C-E459-4252-B286-C98BDF4C5E92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421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9903" y="685807"/>
            <a:ext cx="5486400" cy="1388302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Picture Placeholder 5">
            <a:extLst>
              <a:ext uri="{FF2B5EF4-FFF2-40B4-BE49-F238E27FC236}">
                <a16:creationId xmlns:a16="http://schemas.microsoft.com/office/drawing/2014/main" id="{3F8ACB4F-E132-97B5-797E-ADFB9AC8345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16658" y="685807"/>
            <a:ext cx="4864608" cy="548637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89903" y="2650330"/>
            <a:ext cx="5486400" cy="3521854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0415657-C9CC-A8DC-C841-09A42AC901EC}"/>
              </a:ext>
            </a:extLst>
          </p:cNvPr>
          <p:cNvCxnSpPr>
            <a:cxnSpLocks/>
          </p:cNvCxnSpPr>
          <p:nvPr userDrawn="1"/>
        </p:nvCxnSpPr>
        <p:spPr>
          <a:xfrm>
            <a:off x="6089903" y="2362219"/>
            <a:ext cx="5486400" cy="0"/>
          </a:xfrm>
          <a:prstGeom prst="line">
            <a:avLst/>
          </a:prstGeom>
          <a:ln w="317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D65827FC-FBF0-2A7B-2AE9-11D916DB970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7" y="6343955"/>
            <a:ext cx="2805405" cy="365125"/>
          </a:xfrm>
        </p:spPr>
        <p:txBody>
          <a:bodyPr>
            <a:noAutofit/>
          </a:bodyPr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6">
            <a:extLst>
              <a:ext uri="{FF2B5EF4-FFF2-40B4-BE49-F238E27FC236}">
                <a16:creationId xmlns:a16="http://schemas.microsoft.com/office/drawing/2014/main" id="{7D3F37AD-0904-9EC0-EFEE-899B457A4536}"/>
              </a:ext>
            </a:extLst>
          </p:cNvPr>
          <p:cNvSpPr>
            <a:spLocks noGrp="1"/>
          </p:cNvSpPr>
          <p:nvPr>
            <p:ph type="dt" sz="half" idx="19"/>
          </p:nvPr>
        </p:nvSpPr>
        <p:spPr>
          <a:xfrm>
            <a:off x="8893929" y="6343955"/>
            <a:ext cx="2202644" cy="365125"/>
          </a:xfrm>
        </p:spPr>
        <p:txBody>
          <a:bodyPr>
            <a:noAutofit/>
          </a:bodyPr>
          <a:lstStyle/>
          <a:p>
            <a:fld id="{D8568ADA-B78D-4076-A9DF-6C8E04B71243}" type="datetime1">
              <a:rPr lang="en-US" smtClean="0"/>
              <a:t>6/30/2026</a:t>
            </a:fld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655EC9E8-1A84-6C33-ADB3-D40020F509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47096" y="6343955"/>
            <a:ext cx="429207" cy="365125"/>
          </a:xfrm>
        </p:spPr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5829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891102"/>
          </a:xfrm>
        </p:spPr>
        <p:txBody>
          <a:bodyPr anchor="b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EC4665C-5805-BDA9-0EA4-387D86C88A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12647" y="2057400"/>
            <a:ext cx="2740153" cy="40915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10001" y="2057400"/>
            <a:ext cx="7766302" cy="4091502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AA0D3809-2B53-482D-AD1B-8B09C4B2656C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0194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1DA757D-A9AE-985A-6EEE-C02E46D45DC9}"/>
              </a:ext>
            </a:extLst>
          </p:cNvPr>
          <p:cNvSpPr/>
          <p:nvPr/>
        </p:nvSpPr>
        <p:spPr>
          <a:xfrm>
            <a:off x="11250895" y="4343400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71E517F-7D77-FEA1-94A2-D8522A1BF181}"/>
              </a:ext>
            </a:extLst>
          </p:cNvPr>
          <p:cNvSpPr/>
          <p:nvPr/>
        </p:nvSpPr>
        <p:spPr>
          <a:xfrm>
            <a:off x="685800" y="4693895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62EAE4C-19D0-A0E4-1FDC-967BD2694E6F}"/>
              </a:ext>
            </a:extLst>
          </p:cNvPr>
          <p:cNvSpPr/>
          <p:nvPr/>
        </p:nvSpPr>
        <p:spPr>
          <a:xfrm>
            <a:off x="10998565" y="4425832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7E35C93-E0FF-6186-7502-985D78DA9B28}"/>
              </a:ext>
            </a:extLst>
          </p:cNvPr>
          <p:cNvSpPr/>
          <p:nvPr/>
        </p:nvSpPr>
        <p:spPr>
          <a:xfrm>
            <a:off x="10976145" y="4425837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pPr algn="l" rtl="0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D4E889F8-D8CB-1564-17A8-26A2F4258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02546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3B51AE5-91E2-069A-7DF2-EB394DA25E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 algn="l" rtl="0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154F04C1-B149-48D4-90B8-E64820B32F59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 algn="r" rtl="0"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203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E73F6F-B481-328B-CE64-8485DC66B8EA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7D968F-BFC6-694E-9A7C-A113E7DEBF65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77A14AD-A403-0816-9FED-F4E7BB405B17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C5DE6E3-5C5B-04A2-6D84-63D852F6062A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D258FD5-5B6B-DBB1-0F00-D02C71197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859867"/>
            <a:ext cx="9144000" cy="10972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12">
            <a:extLst>
              <a:ext uri="{FF2B5EF4-FFF2-40B4-BE49-F238E27FC236}">
                <a16:creationId xmlns:a16="http://schemas.microsoft.com/office/drawing/2014/main" id="{196BB08E-5668-89FF-C0AE-D8A83C783F7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600199"/>
            <a:ext cx="9171115" cy="3259668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AED7B4-8DB4-40B0-90CF-49D3708442C0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74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132C402C-8B4C-3690-6875-FE157681B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257800"/>
            <a:ext cx="9144000" cy="86868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180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2">
            <a:extLst>
              <a:ext uri="{FF2B5EF4-FFF2-40B4-BE49-F238E27FC236}">
                <a16:creationId xmlns:a16="http://schemas.microsoft.com/office/drawing/2014/main" id="{C80DC0CF-9044-3D55-7D8F-4CD97232E3E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82484" y="1143000"/>
            <a:ext cx="10115679" cy="3474720"/>
          </a:xfrm>
        </p:spPr>
        <p:txBody>
          <a:bodyPr anchor="ctr">
            <a:noAutofit/>
          </a:bodyPr>
          <a:lstStyle>
            <a:lvl1pPr>
              <a:lnSpc>
                <a:spcPct val="90000"/>
              </a:lnSpc>
              <a:defRPr sz="2800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F861E720-2EA4-4832-8DC2-DC3D2BDBB07C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480B90-B64C-0559-ACB2-7DBB57135C77}"/>
              </a:ext>
            </a:extLst>
          </p:cNvPr>
          <p:cNvSpPr/>
          <p:nvPr/>
        </p:nvSpPr>
        <p:spPr>
          <a:xfrm>
            <a:off x="11250895" y="4562062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D2E866D-D29F-1CC5-14B2-BB24F10745FE}"/>
              </a:ext>
            </a:extLst>
          </p:cNvPr>
          <p:cNvSpPr/>
          <p:nvPr/>
        </p:nvSpPr>
        <p:spPr>
          <a:xfrm>
            <a:off x="685800" y="4912557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FA0DC7F-E416-CA3E-E389-945D5FA32CC9}"/>
              </a:ext>
            </a:extLst>
          </p:cNvPr>
          <p:cNvSpPr/>
          <p:nvPr/>
        </p:nvSpPr>
        <p:spPr>
          <a:xfrm>
            <a:off x="10998565" y="4644494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D9CC5C-2252-AB09-49B5-FD1BE0E74E30}"/>
              </a:ext>
            </a:extLst>
          </p:cNvPr>
          <p:cNvSpPr/>
          <p:nvPr/>
        </p:nvSpPr>
        <p:spPr>
          <a:xfrm>
            <a:off x="10976145" y="4644499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50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5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2479" y="685800"/>
            <a:ext cx="9140953" cy="2699775"/>
          </a:xfrm>
        </p:spPr>
        <p:txBody>
          <a:bodyPr anchor="t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BF01E07-9F97-42AE-9FE9-3EAD856BDB2A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94965-EF4A-40C0-FED1-CF5564CED970}"/>
              </a:ext>
            </a:extLst>
          </p:cNvPr>
          <p:cNvSpPr/>
          <p:nvPr/>
        </p:nvSpPr>
        <p:spPr>
          <a:xfrm>
            <a:off x="11250895" y="4562061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9DE90F9-432C-AEEC-88D5-177A0E299391}"/>
              </a:ext>
            </a:extLst>
          </p:cNvPr>
          <p:cNvSpPr/>
          <p:nvPr/>
        </p:nvSpPr>
        <p:spPr>
          <a:xfrm>
            <a:off x="685800" y="4912556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ECD3CD-C697-A46B-71F2-D64BD77C395C}"/>
              </a:ext>
            </a:extLst>
          </p:cNvPr>
          <p:cNvSpPr/>
          <p:nvPr/>
        </p:nvSpPr>
        <p:spPr>
          <a:xfrm>
            <a:off x="10998565" y="4644493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46793A7-6512-567E-DAFF-BB4A63B89DC3}"/>
              </a:ext>
            </a:extLst>
          </p:cNvPr>
          <p:cNvSpPr/>
          <p:nvPr/>
        </p:nvSpPr>
        <p:spPr>
          <a:xfrm>
            <a:off x="10976145" y="4644498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4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6A0D5A-6B2D-15B8-4FC0-30535DF0121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17991821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D86F34B-87C2-AC58-5483-78C0E5DB477C}"/>
              </a:ext>
            </a:extLst>
          </p:cNvPr>
          <p:cNvSpPr/>
          <p:nvPr/>
        </p:nvSpPr>
        <p:spPr>
          <a:xfrm>
            <a:off x="11254003" y="729226"/>
            <a:ext cx="6296" cy="742941"/>
          </a:xfrm>
          <a:custGeom>
            <a:avLst/>
            <a:gdLst>
              <a:gd name="connsiteX0" fmla="*/ 0 w 6296"/>
              <a:gd name="connsiteY0" fmla="*/ 0 h 742941"/>
              <a:gd name="connsiteX1" fmla="*/ 0 w 6296"/>
              <a:gd name="connsiteY1" fmla="*/ 742942 h 742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296" h="742941">
                <a:moveTo>
                  <a:pt x="0" y="0"/>
                </a:moveTo>
                <a:lnTo>
                  <a:pt x="0" y="742942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6B59A7-7C3C-7431-CC9A-51EFBA257959}"/>
              </a:ext>
            </a:extLst>
          </p:cNvPr>
          <p:cNvSpPr/>
          <p:nvPr/>
        </p:nvSpPr>
        <p:spPr>
          <a:xfrm>
            <a:off x="10866791" y="1080910"/>
            <a:ext cx="742942" cy="6296"/>
          </a:xfrm>
          <a:custGeom>
            <a:avLst/>
            <a:gdLst>
              <a:gd name="connsiteX0" fmla="*/ 742942 w 742942"/>
              <a:gd name="connsiteY0" fmla="*/ 0 h 6296"/>
              <a:gd name="connsiteX1" fmla="*/ 0 w 742942"/>
              <a:gd name="connsiteY1" fmla="*/ 0 h 6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2942" h="6296">
                <a:moveTo>
                  <a:pt x="742942" y="0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2D0661-BB9A-E751-A4EB-2C95BF96A560}"/>
              </a:ext>
            </a:extLst>
          </p:cNvPr>
          <p:cNvSpPr/>
          <p:nvPr/>
        </p:nvSpPr>
        <p:spPr>
          <a:xfrm>
            <a:off x="11003886" y="811408"/>
            <a:ext cx="525338" cy="525339"/>
          </a:xfrm>
          <a:custGeom>
            <a:avLst/>
            <a:gdLst>
              <a:gd name="connsiteX0" fmla="*/ 525339 w 525338"/>
              <a:gd name="connsiteY0" fmla="*/ 0 h 525339"/>
              <a:gd name="connsiteX1" fmla="*/ 0 w 525338"/>
              <a:gd name="connsiteY1" fmla="*/ 525339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38" h="525339">
                <a:moveTo>
                  <a:pt x="525339" y="0"/>
                </a:moveTo>
                <a:lnTo>
                  <a:pt x="0" y="525339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09A5AB9-86E5-2BD1-8EFC-49C204619282}"/>
              </a:ext>
            </a:extLst>
          </p:cNvPr>
          <p:cNvSpPr/>
          <p:nvPr/>
        </p:nvSpPr>
        <p:spPr>
          <a:xfrm>
            <a:off x="10981626" y="811414"/>
            <a:ext cx="525342" cy="525339"/>
          </a:xfrm>
          <a:custGeom>
            <a:avLst/>
            <a:gdLst>
              <a:gd name="connsiteX0" fmla="*/ 525343 w 525342"/>
              <a:gd name="connsiteY0" fmla="*/ 525339 h 525339"/>
              <a:gd name="connsiteX1" fmla="*/ 0 w 525342"/>
              <a:gd name="connsiteY1" fmla="*/ 0 h 5253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5342" h="525339">
                <a:moveTo>
                  <a:pt x="525343" y="525339"/>
                </a:moveTo>
                <a:lnTo>
                  <a:pt x="0" y="0"/>
                </a:lnTo>
              </a:path>
            </a:pathLst>
          </a:custGeom>
          <a:ln w="31077" cap="flat">
            <a:solidFill>
              <a:schemeClr val="bg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600200"/>
            <a:ext cx="10055353" cy="3657601"/>
          </a:xfrm>
        </p:spPr>
        <p:txBody>
          <a:bodyPr anchor="b">
            <a:no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34B2334-B27F-4DA0-8A92-599603070D6B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A4A8879E-F637-BA38-C325-517B59E125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5486398"/>
            <a:ext cx="10058400" cy="669473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160219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0ED10B2-4172-93C9-B408-242DDBA504A8}"/>
              </a:ext>
            </a:extLst>
          </p:cNvPr>
          <p:cNvSpPr/>
          <p:nvPr/>
        </p:nvSpPr>
        <p:spPr>
          <a:xfrm>
            <a:off x="11250895" y="5430148"/>
            <a:ext cx="6351" cy="745197"/>
          </a:xfrm>
          <a:custGeom>
            <a:avLst/>
            <a:gdLst>
              <a:gd name="connsiteX0" fmla="*/ 0 w 6351"/>
              <a:gd name="connsiteY0" fmla="*/ 0 h 745197"/>
              <a:gd name="connsiteX1" fmla="*/ 0 w 6351"/>
              <a:gd name="connsiteY1" fmla="*/ 745198 h 7451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1" h="745197">
                <a:moveTo>
                  <a:pt x="0" y="0"/>
                </a:moveTo>
                <a:lnTo>
                  <a:pt x="0" y="745198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F4AA95-C597-81F0-35EA-96B5BA7A12BB}"/>
              </a:ext>
            </a:extLst>
          </p:cNvPr>
          <p:cNvSpPr/>
          <p:nvPr/>
        </p:nvSpPr>
        <p:spPr>
          <a:xfrm>
            <a:off x="685800" y="5780643"/>
            <a:ext cx="10923933" cy="0"/>
          </a:xfrm>
          <a:custGeom>
            <a:avLst/>
            <a:gdLst>
              <a:gd name="connsiteX0" fmla="*/ 10923934 w 10923933"/>
              <a:gd name="connsiteY0" fmla="*/ 0 h 0"/>
              <a:gd name="connsiteX1" fmla="*/ 0 w 10923933"/>
              <a:gd name="connsiteY1" fmla="*/ 1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923933">
                <a:moveTo>
                  <a:pt x="10923934" y="0"/>
                </a:moveTo>
                <a:lnTo>
                  <a:pt x="0" y="1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DA37871-D86F-9BA6-1D96-9B3392C2F247}"/>
              </a:ext>
            </a:extLst>
          </p:cNvPr>
          <p:cNvSpPr/>
          <p:nvPr/>
        </p:nvSpPr>
        <p:spPr>
          <a:xfrm>
            <a:off x="10998565" y="5512580"/>
            <a:ext cx="529937" cy="526934"/>
          </a:xfrm>
          <a:custGeom>
            <a:avLst/>
            <a:gdLst>
              <a:gd name="connsiteX0" fmla="*/ 529938 w 529937"/>
              <a:gd name="connsiteY0" fmla="*/ 0 h 526934"/>
              <a:gd name="connsiteX1" fmla="*/ 0 w 529937"/>
              <a:gd name="connsiteY1" fmla="*/ 526935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0"/>
                </a:moveTo>
                <a:lnTo>
                  <a:pt x="0" y="526935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203EFA-FE43-9B63-5768-4A3FD1509639}"/>
              </a:ext>
            </a:extLst>
          </p:cNvPr>
          <p:cNvSpPr/>
          <p:nvPr/>
        </p:nvSpPr>
        <p:spPr>
          <a:xfrm>
            <a:off x="10976145" y="5512585"/>
            <a:ext cx="529937" cy="526934"/>
          </a:xfrm>
          <a:custGeom>
            <a:avLst/>
            <a:gdLst>
              <a:gd name="connsiteX0" fmla="*/ 529938 w 529937"/>
              <a:gd name="connsiteY0" fmla="*/ 526935 h 526934"/>
              <a:gd name="connsiteX1" fmla="*/ 0 w 529937"/>
              <a:gd name="connsiteY1" fmla="*/ 0 h 526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29937" h="526934">
                <a:moveTo>
                  <a:pt x="529938" y="526935"/>
                </a:moveTo>
                <a:lnTo>
                  <a:pt x="0" y="0"/>
                </a:lnTo>
              </a:path>
            </a:pathLst>
          </a:custGeom>
          <a:ln w="31732" cap="flat">
            <a:solidFill>
              <a:schemeClr val="accent2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868680"/>
            <a:ext cx="9140952" cy="3660746"/>
          </a:xfrm>
        </p:spPr>
        <p:txBody>
          <a:bodyPr anchor="ctr">
            <a:noAutofit/>
          </a:bodyPr>
          <a:lstStyle>
            <a:lvl1pPr marL="164592" indent="-164592">
              <a:lnSpc>
                <a:spcPct val="110000"/>
              </a:lnSpc>
              <a:spcBef>
                <a:spcPts val="0"/>
              </a:spcBef>
              <a:buNone/>
              <a:defRPr sz="5400" b="0" i="0" cap="all" baseline="0">
                <a:solidFill>
                  <a:schemeClr val="bg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9B8D85F-DE7D-4C09-9BDD-03377313F809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259B8E5-883A-B6CE-4C6C-F6F48B038CD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4617720"/>
            <a:ext cx="9140951" cy="7886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</p:spTree>
    <p:extLst>
      <p:ext uri="{BB962C8B-B14F-4D97-AF65-F5344CB8AC3E}">
        <p14:creationId xmlns:p14="http://schemas.microsoft.com/office/powerpoint/2010/main" val="22918804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FA77448-F1DA-CAC1-9B05-8F5CE655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1878566"/>
            <a:ext cx="507492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7572" y="1878566"/>
            <a:ext cx="5075556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514600"/>
            <a:ext cx="5075238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497572" y="2514600"/>
            <a:ext cx="5075556" cy="3659188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CD150565-788C-402B-B078-3F96B9A231B8}" type="datetime1">
              <a:rPr lang="en-US" smtClean="0"/>
              <a:t>6/30/2026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536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F5184-1DAA-DFF4-A408-3D5DD1517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10963655" cy="1133170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D7B20C69-CB4E-44F7-A408-67C55627795C}" type="datetime1">
              <a:rPr lang="en-US" smtClean="0"/>
              <a:t>6/30/2026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15250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A9EA653-B766-E096-036C-1C173E299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1845593-CC30-27D6-3F82-E2BA784C4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6801" y="685800"/>
            <a:ext cx="6699502" cy="5486400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1400" dirty="0"/>
            </a:lvl1pPr>
            <a:lvl2pPr>
              <a:defRPr lang="en-US" sz="1400" dirty="0"/>
            </a:lvl2pPr>
            <a:lvl3pPr>
              <a:defRPr lang="en-US" sz="1400" dirty="0"/>
            </a:lvl3pPr>
            <a:lvl4pPr>
              <a:defRPr lang="en-US" sz="1400" dirty="0"/>
            </a:lvl4pPr>
            <a:lvl5pPr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572A1522-8F1E-408E-ABA2-6F5B206582B8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5434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85800"/>
            <a:ext cx="3654553" cy="3643916"/>
          </a:xfrm>
        </p:spPr>
        <p:txBody>
          <a:bodyPr anchor="t">
            <a:no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4526280"/>
            <a:ext cx="3654553" cy="1621111"/>
          </a:xfrm>
        </p:spPr>
        <p:txBody>
          <a:bodyPr anchor="b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872039" y="685800"/>
            <a:ext cx="6699502" cy="544263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fld id="{3E19A776-5AE6-4251-8560-C6066D0B46D6}" type="datetime1">
              <a:rPr lang="en-US" smtClean="0"/>
              <a:t>6/30/2026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83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5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14657-813A-4D7B-A2F8-E573BA1645D3}" type="datetime1">
              <a:rPr lang="en-US" smtClean="0"/>
              <a:t>6/30/2026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5951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71" r:id="rId1"/>
    <p:sldLayoutId id="2147484172" r:id="rId2"/>
    <p:sldLayoutId id="2147484173" r:id="rId3"/>
    <p:sldLayoutId id="2147484174" r:id="rId4"/>
    <p:sldLayoutId id="2147484175" r:id="rId5"/>
    <p:sldLayoutId id="2147484176" r:id="rId6"/>
    <p:sldLayoutId id="2147484177" r:id="rId7"/>
    <p:sldLayoutId id="2147484178" r:id="rId8"/>
    <p:sldLayoutId id="2147484179" r:id="rId9"/>
    <p:sldLayoutId id="2147484180" r:id="rId10"/>
    <p:sldLayoutId id="2147484181" r:id="rId11"/>
    <p:sldLayoutId id="2147484182" r:id="rId12"/>
    <p:sldLayoutId id="2147484183" r:id="rId13"/>
    <p:sldLayoutId id="2147484184" r:id="rId14"/>
    <p:sldLayoutId id="2147484185" r:id="rId15"/>
    <p:sldLayoutId id="2147484186" r:id="rId16"/>
    <p:sldLayoutId id="2147484187" r:id="rId17"/>
    <p:sldLayoutId id="2147484188" r:id="rId18"/>
    <p:sldLayoutId id="2147484114" r:id="rId19"/>
    <p:sldLayoutId id="2147484116" r:id="rId20"/>
    <p:sldLayoutId id="2147484117" r:id="rId21"/>
    <p:sldLayoutId id="2147484118" r:id="rId22"/>
    <p:sldLayoutId id="2147484120" r:id="rId23"/>
    <p:sldLayoutId id="2147484121" r:id="rId24"/>
    <p:sldLayoutId id="2147484124" r:id="rId25"/>
    <p:sldLayoutId id="2147484125" r:id="rId26"/>
    <p:sldLayoutId id="2147484126" r:id="rId27"/>
    <p:sldLayoutId id="2147484129" r:id="rId28"/>
    <p:sldLayoutId id="2147484132" r:id="rId29"/>
    <p:sldLayoutId id="2147484133" r:id="rId30"/>
    <p:sldLayoutId id="2147484135" r:id="rId31"/>
    <p:sldLayoutId id="2147484136" r:id="rId32"/>
    <p:sldLayoutId id="2147484138" r:id="rId33"/>
    <p:sldLayoutId id="2147484139" r:id="rId34"/>
    <p:sldLayoutId id="2147484140" r:id="rId35"/>
    <p:sldLayoutId id="2147484141" r:id="rId36"/>
    <p:sldLayoutId id="2147484142" r:id="rId37"/>
    <p:sldLayoutId id="2147484143" r:id="rId38"/>
    <p:sldLayoutId id="2147484144" r:id="rId39"/>
    <p:sldLayoutId id="2147484145" r:id="rId40"/>
    <p:sldLayoutId id="2147484146" r:id="rId41"/>
    <p:sldLayoutId id="2147484148" r:id="rId42"/>
    <p:sldLayoutId id="2147484149" r:id="rId43"/>
    <p:sldLayoutId id="2147484150" r:id="rId44"/>
    <p:sldLayoutId id="2147484152" r:id="rId45"/>
    <p:sldLayoutId id="2147484158" r:id="rId46"/>
    <p:sldLayoutId id="2147484159" r:id="rId47"/>
    <p:sldLayoutId id="2147484160" r:id="rId48"/>
    <p:sldLayoutId id="2147484162" r:id="rId49"/>
    <p:sldLayoutId id="2147484163" r:id="rId50"/>
    <p:sldLayoutId id="2147484165" r:id="rId51"/>
    <p:sldLayoutId id="2147484166" r:id="rId52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starting-line-ecb35b3e5b424f9dbf54174e6c5907de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starting-line-ecb35b3e5b424f9dbf54174e6c5907de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flickr.com/photos/53370644@N06/4975888229/" TargetMode="External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starting-line-ecb35b3e5b424f9dbf54174e6c5907de" TargetMode="External"/><Relationship Id="rId7" Type="http://schemas.openxmlformats.org/officeDocument/2006/relationships/hyperlink" Target="https://www.publicdomainpictures.net/en/view-image.php?image=25933&amp;picture=race-to-the-finish-1-of-2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.jpg"/><Relationship Id="rId5" Type="http://schemas.openxmlformats.org/officeDocument/2006/relationships/hyperlink" Target="https://www.flickr.com/photos/53370644@N06/4975888229/" TargetMode="Externa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ketchfab.com/3d-models/starting-line-ecb35b3e5b424f9dbf54174e6c5907de" TargetMode="External"/><Relationship Id="rId7" Type="http://schemas.openxmlformats.org/officeDocument/2006/relationships/hyperlink" Target="https://www.publicdomainpictures.net/en/view-image.php?image=25933&amp;picture=race-to-the-finish-1-of-2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.jpg"/><Relationship Id="rId5" Type="http://schemas.openxmlformats.org/officeDocument/2006/relationships/hyperlink" Target="https://www.flickr.com/photos/53370644@N06/4975888229/" TargetMode="Externa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askleo.com/getting-rid-of-copilot-in-microsoft-office-apps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.png"/><Relationship Id="rId5" Type="http://schemas.openxmlformats.org/officeDocument/2006/relationships/hyperlink" Target="https://www.navigaweb.net/2012/07/scarica-gratis-office-365-2013-con-le.html" TargetMode="Externa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askleo.com/getting-rid-of-copilot-in-microsoft-office-app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.png"/><Relationship Id="rId5" Type="http://schemas.openxmlformats.org/officeDocument/2006/relationships/hyperlink" Target="https://www.navigaweb.net/2012/07/scarica-gratis-office-365-2013-con-le.html" TargetMode="External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askleo.com/getting-rid-of-copilot-in-microsoft-office-app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.png"/><Relationship Id="rId5" Type="http://schemas.openxmlformats.org/officeDocument/2006/relationships/hyperlink" Target="https://www.navigaweb.net/2012/07/scarica-gratis-office-365-2013-con-le.html" TargetMode="Externa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s://askleo.com/getting-rid-of-copilot-in-microsoft-office-apps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1.xml"/><Relationship Id="rId6" Type="http://schemas.openxmlformats.org/officeDocument/2006/relationships/image" Target="../media/image14.png"/><Relationship Id="rId5" Type="http://schemas.openxmlformats.org/officeDocument/2006/relationships/hyperlink" Target="https://www.navigaweb.net/2012/07/scarica-gratis-office-365-2013-con-le.html" TargetMode="External"/><Relationship Id="rId4" Type="http://schemas.openxmlformats.org/officeDocument/2006/relationships/image" Target="../media/image13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www.rawpixel.com/search/listing%20calendar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www.rawpixel.com/search/listing%20calendar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www.rawpixel.com/search/listing%20calendar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technofaq.org/posts/2020/11/stellar-repair-for-excel-product-review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technofaq.org/posts/2020/11/stellar-repair-for-excel-product-review/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EFF4B6-3F85-6E67-ED81-2124436829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A0CBC46-76F5-CB3F-9BF0-DE7BBD3C6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>
                <a:solidFill>
                  <a:schemeClr val="tx1"/>
                </a:solidFill>
              </a:rPr>
              <a:t>Digital skills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CA5C5AD-7278-E875-15B7-835123AC22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</a:rPr>
              <a:t>My Development throughout this module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019D1D5D-1CAC-BBE5-3BED-4CCF0461C5EA}"/>
              </a:ext>
            </a:extLst>
          </p:cNvPr>
          <p:cNvSpPr txBox="1"/>
          <p:nvPr/>
        </p:nvSpPr>
        <p:spPr>
          <a:xfrm>
            <a:off x="263352" y="6075375"/>
            <a:ext cx="37529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Presented by James Humphreys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8804AE-36EB-6626-A9C3-C4D279A4BF18}"/>
              </a:ext>
            </a:extLst>
          </p:cNvPr>
          <p:cNvSpPr txBox="1"/>
          <p:nvPr/>
        </p:nvSpPr>
        <p:spPr>
          <a:xfrm>
            <a:off x="243002" y="6411460"/>
            <a:ext cx="32159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BMBS4003 – Digital Skills For Business</a:t>
            </a:r>
          </a:p>
        </p:txBody>
      </p:sp>
    </p:spTree>
    <p:extLst>
      <p:ext uri="{BB962C8B-B14F-4D97-AF65-F5344CB8AC3E}">
        <p14:creationId xmlns:p14="http://schemas.microsoft.com/office/powerpoint/2010/main" val="28124526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7E3298-4B85-9F62-620A-874BEFC1A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15007-9128-1A26-4256-18B7F2C63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440" y="2708920"/>
            <a:ext cx="10081120" cy="1944216"/>
          </a:xfrm>
        </p:spPr>
        <p:txBody>
          <a:bodyPr>
            <a:noAutofit/>
          </a:bodyPr>
          <a:lstStyle/>
          <a:p>
            <a:r>
              <a:rPr lang="en-GB" sz="8800" dirty="0"/>
              <a:t>My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35114469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96659-A84D-D882-8FAD-BE0E7888A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5B3F8-9965-D263-71B1-3C55A7AE3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presentation</a:t>
            </a:r>
          </a:p>
        </p:txBody>
      </p:sp>
      <p:pic>
        <p:nvPicPr>
          <p:cNvPr id="13" name="Picture Placeholder 12" descr="Sprite&#10;&#10;AI-generated content may be incorrect.">
            <a:extLst>
              <a:ext uri="{FF2B5EF4-FFF2-40B4-BE49-F238E27FC236}">
                <a16:creationId xmlns:a16="http://schemas.microsoft.com/office/drawing/2014/main" id="{08047440-B7AE-28E6-18E0-7BC3B531FC04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48" b="10748"/>
          <a:stretch>
            <a:fillRect/>
          </a:stretch>
        </p:blipFill>
        <p:spPr>
          <a:xfrm>
            <a:off x="3359696" y="1969002"/>
            <a:ext cx="5203349" cy="2297469"/>
          </a:xfrm>
        </p:spPr>
      </p:pic>
    </p:spTree>
    <p:extLst>
      <p:ext uri="{BB962C8B-B14F-4D97-AF65-F5344CB8AC3E}">
        <p14:creationId xmlns:p14="http://schemas.microsoft.com/office/powerpoint/2010/main" val="19894588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CF1F94-BBDA-73AA-4CD6-4AF0659CC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EE4BB-FDEE-E3EB-6290-7195048A3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presentation</a:t>
            </a:r>
          </a:p>
        </p:txBody>
      </p:sp>
      <p:pic>
        <p:nvPicPr>
          <p:cNvPr id="13" name="Picture Placeholder 12" descr="Sprite&#10;&#10;AI-generated content may be incorrect.">
            <a:extLst>
              <a:ext uri="{FF2B5EF4-FFF2-40B4-BE49-F238E27FC236}">
                <a16:creationId xmlns:a16="http://schemas.microsoft.com/office/drawing/2014/main" id="{5A889689-33DD-E5BB-B575-3F43BACF1041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48" b="10748"/>
          <a:stretch>
            <a:fillRect/>
          </a:stretch>
        </p:blipFill>
        <p:spPr/>
      </p:pic>
      <p:pic>
        <p:nvPicPr>
          <p:cNvPr id="16" name="Picture Placeholder 15" descr="Two athletes shake hands while holding a blue pole on a red track.&#10;&#10;AI-generated content may be incorrect.">
            <a:extLst>
              <a:ext uri="{FF2B5EF4-FFF2-40B4-BE49-F238E27FC236}">
                <a16:creationId xmlns:a16="http://schemas.microsoft.com/office/drawing/2014/main" id="{1DA1C1C0-86FB-DBA4-DDB3-E5B5EB2DE980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657" b="1465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903834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2E313A-39C6-06DB-B178-4A4A523B74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7E312-147E-44A7-3602-FE2FA96C5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presentation</a:t>
            </a:r>
          </a:p>
        </p:txBody>
      </p:sp>
      <p:pic>
        <p:nvPicPr>
          <p:cNvPr id="13" name="Picture Placeholder 12" descr="Sprite&#10;&#10;AI-generated content may be incorrect.">
            <a:extLst>
              <a:ext uri="{FF2B5EF4-FFF2-40B4-BE49-F238E27FC236}">
                <a16:creationId xmlns:a16="http://schemas.microsoft.com/office/drawing/2014/main" id="{A8AD7374-DFAA-49BE-92DC-9F8FF676BD16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48" b="10748"/>
          <a:stretch>
            <a:fillRect/>
          </a:stretch>
        </p:blipFill>
        <p:spPr/>
      </p:pic>
      <p:pic>
        <p:nvPicPr>
          <p:cNvPr id="16" name="Picture Placeholder 15" descr="Two athletes shake hands while holding a blue pole on a red track.&#10;&#10;AI-generated content may be incorrect.">
            <a:extLst>
              <a:ext uri="{FF2B5EF4-FFF2-40B4-BE49-F238E27FC236}">
                <a16:creationId xmlns:a16="http://schemas.microsoft.com/office/drawing/2014/main" id="{2AB629D0-415E-170A-D58B-2293E6AAC512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657" b="14657"/>
          <a:stretch>
            <a:fillRect/>
          </a:stretch>
        </p:blipFill>
        <p:spPr/>
      </p:pic>
      <p:pic>
        <p:nvPicPr>
          <p:cNvPr id="33" name="Picture Placeholder 32" descr="The image depicts a black and white striped road pavement under a bright, diffuse light, creating a silhouette effect.&#10;&#10;AI-generated content may be incorrect.">
            <a:extLst>
              <a:ext uri="{FF2B5EF4-FFF2-40B4-BE49-F238E27FC236}">
                <a16:creationId xmlns:a16="http://schemas.microsoft.com/office/drawing/2014/main" id="{43E0B70E-6C36-FBA2-9788-A0807DC09DD7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79" r="21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36442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D599C-6BC7-2F7E-3515-E37AF3792C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43AAA-9A6B-6278-B60B-AAC1A4461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56744-CE58-D306-7BE7-B8286F5596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I started.</a:t>
            </a:r>
          </a:p>
        </p:txBody>
      </p:sp>
      <p:pic>
        <p:nvPicPr>
          <p:cNvPr id="13" name="Picture Placeholder 12" descr="Sprite&#10;&#10;AI-generated content may be incorrect.">
            <a:extLst>
              <a:ext uri="{FF2B5EF4-FFF2-40B4-BE49-F238E27FC236}">
                <a16:creationId xmlns:a16="http://schemas.microsoft.com/office/drawing/2014/main" id="{9921AE9A-BED2-BB9B-3732-E5D5985CCF7B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748" b="10748"/>
          <a:stretch>
            <a:fillRect/>
          </a:stretch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54181-0E6B-6597-6D4F-BE63FBAB72F9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r>
              <a:rPr lang="en-GB" dirty="0"/>
              <a:t>Jisc Assessment (pre module)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3C863C9-BEE5-0AD7-93B9-8ECE6FA392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What Ive Learned</a:t>
            </a:r>
          </a:p>
        </p:txBody>
      </p:sp>
      <p:pic>
        <p:nvPicPr>
          <p:cNvPr id="16" name="Picture Placeholder 15" descr="Two athletes shake hands while holding a blue pole on a red track.&#10;&#10;AI-generated content may be incorrect.">
            <a:extLst>
              <a:ext uri="{FF2B5EF4-FFF2-40B4-BE49-F238E27FC236}">
                <a16:creationId xmlns:a16="http://schemas.microsoft.com/office/drawing/2014/main" id="{05749B00-2A32-F9F0-311D-B4F4D5857C5B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657" b="14657"/>
          <a:stretch>
            <a:fillRect/>
          </a:stretch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4B7C340-4E3F-ED38-16B9-1C9E585A22B8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GB" dirty="0"/>
              <a:t>In Class Learning.</a:t>
            </a:r>
          </a:p>
          <a:p>
            <a:r>
              <a:rPr lang="en-GB" dirty="0"/>
              <a:t>Linked in Learning</a:t>
            </a:r>
          </a:p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837E76F-08BC-B823-1220-C599A69079B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How I Progressed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C69EEDB-57AB-F637-30E0-FA7DACF88E23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r>
              <a:rPr lang="en-GB" dirty="0"/>
              <a:t>Jisc Assessment (post module)</a:t>
            </a:r>
          </a:p>
          <a:p>
            <a:r>
              <a:rPr lang="en-GB" dirty="0"/>
              <a:t>Personal Reflection</a:t>
            </a:r>
          </a:p>
          <a:p>
            <a:endParaRPr lang="en-GB" dirty="0"/>
          </a:p>
        </p:txBody>
      </p:sp>
      <p:pic>
        <p:nvPicPr>
          <p:cNvPr id="33" name="Picture Placeholder 32" descr="The image depicts a black and white striped road pavement under a bright, diffuse light, creating a silhouette effect.&#10;&#10;AI-generated content may be incorrect.">
            <a:extLst>
              <a:ext uri="{FF2B5EF4-FFF2-40B4-BE49-F238E27FC236}">
                <a16:creationId xmlns:a16="http://schemas.microsoft.com/office/drawing/2014/main" id="{C0357EF2-100D-F54F-290D-230FB2BAB2CE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179" r="217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554610036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6B9B9A-5D7B-A973-B18C-8AC54C9FC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Jisc assessment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84657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2C5DA8-AD76-6D6C-6C02-75D3AD8A8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07E70A4-C0EF-A830-ABA5-8A334E91B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B060DC8-F241-E405-739A-3DEA5379E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C735729-F1F4-DE4A-BA66-53B34711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5632B3-04C7-1BC0-1A4F-CDAC5059A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 err="1"/>
              <a:t>Jisc</a:t>
            </a:r>
            <a:r>
              <a:rPr lang="en-US" sz="3200" dirty="0"/>
              <a:t> assessment</a:t>
            </a:r>
          </a:p>
        </p:txBody>
      </p:sp>
      <p:sp>
        <p:nvSpPr>
          <p:cNvPr id="21" name="Rounded Rectangle 14">
            <a:extLst>
              <a:ext uri="{FF2B5EF4-FFF2-40B4-BE49-F238E27FC236}">
                <a16:creationId xmlns:a16="http://schemas.microsoft.com/office/drawing/2014/main" id="{51725348-C13C-F5DE-F513-E4099C6E8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Placeholder 9" descr="The diagram illustrates various digital skills and literacies, including digital proficiency, wellbeing, productivity, identity management, literacy, preparation, innovation, communication, problem-solving, collaboration, creation, and participation.&#10;&#10;AI-generated content may be incorrect.">
            <a:extLst>
              <a:ext uri="{FF2B5EF4-FFF2-40B4-BE49-F238E27FC236}">
                <a16:creationId xmlns:a16="http://schemas.microsoft.com/office/drawing/2014/main" id="{3D0800EA-2733-55C4-7E53-6BD3548F7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5186" b="-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  <a:blipFill>
            <a:blip r:embed="rId4">
              <a:alphaModFix amt="60000"/>
            </a:blip>
            <a:stretch>
              <a:fillRect/>
            </a:stretch>
          </a:blipFill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242860-46A0-78FE-C9B6-3EE6016C8EE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6228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9AC46BD-4E75-708A-3D63-9F28E8AF24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57F702C-B907-8FFB-A4F8-050309C01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83F8A17-04F7-B0D5-8180-33E3A8692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213D6D3-07F8-5BB8-BA41-77CCF6195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3D49CB-3191-E07F-5AF9-EAC8B200E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 err="1"/>
              <a:t>Jisc</a:t>
            </a:r>
            <a:r>
              <a:rPr lang="en-US" sz="3200" dirty="0"/>
              <a:t> assessment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DD2FE-5DC3-95DC-78EE-EDCBC83627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1" y="2194560"/>
            <a:ext cx="3306742" cy="402412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This was my original </a:t>
            </a:r>
            <a:r>
              <a:rPr lang="en-US" sz="1600" dirty="0" err="1"/>
              <a:t>Jisc</a:t>
            </a:r>
            <a:r>
              <a:rPr lang="en-US" sz="1600" dirty="0"/>
              <a:t> report from 28</a:t>
            </a:r>
            <a:r>
              <a:rPr lang="en-US" sz="1600" baseline="30000" dirty="0"/>
              <a:t>th</a:t>
            </a:r>
            <a:r>
              <a:rPr lang="en-US" sz="1600" dirty="0"/>
              <a:t> April 2026.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I personally believed I was confident with my digital skills.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On completion of this assessment, it was clear that a lot has changed since I was last actively using my digital skills.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Being proficient in 0 areas and only Capable in 2 was a big wake up call.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A lot was too be learned in the coming weeks!</a:t>
            </a:r>
          </a:p>
        </p:txBody>
      </p:sp>
      <p:sp>
        <p:nvSpPr>
          <p:cNvPr id="21" name="Rounded Rectangle 14">
            <a:extLst>
              <a:ext uri="{FF2B5EF4-FFF2-40B4-BE49-F238E27FC236}">
                <a16:creationId xmlns:a16="http://schemas.microsoft.com/office/drawing/2014/main" id="{8E686D8A-041E-EBA8-CA83-661331DDE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Placeholder 9" descr="The diagram illustrates various digital skills and literacies, including digital proficiency, wellbeing, productivity, identity management, literacy, preparation, innovation, communication, problem-solving, collaboration, creation, and participation.&#10;&#10;AI-generated content may be incorrect.">
            <a:extLst>
              <a:ext uri="{FF2B5EF4-FFF2-40B4-BE49-F238E27FC236}">
                <a16:creationId xmlns:a16="http://schemas.microsoft.com/office/drawing/2014/main" id="{CC1EB12F-D0B6-2D89-1968-8E3BBC6618F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5186" b="-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  <a:blipFill>
            <a:blip r:embed="rId4">
              <a:alphaModFix amt="60000"/>
            </a:blip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018498516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C413590B-CB36-47BC-B705-69813F7B5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17F86A-D12B-1B1E-EF7A-66DB9D8CF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12" y="2163489"/>
            <a:ext cx="8496944" cy="23899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/>
              <a:t>In-Class Learning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9A1E4BA-7C9E-4CDE-8BA8-AD6D6C78A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16966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Office 365&#10;&#10;AI-generated content may be incorrect.">
            <a:extLst>
              <a:ext uri="{FF2B5EF4-FFF2-40B4-BE49-F238E27FC236}">
                <a16:creationId xmlns:a16="http://schemas.microsoft.com/office/drawing/2014/main" id="{75A19F99-B9DC-8F27-67C2-98C260C3F7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0079" y="1531805"/>
            <a:ext cx="2909033" cy="1736329"/>
          </a:xfrm>
          <a:prstGeom prst="rect">
            <a:avLst/>
          </a:prstGeom>
        </p:spPr>
      </p:pic>
      <p:pic>
        <p:nvPicPr>
          <p:cNvPr id="14" name="Picture 13" descr="Microsoft 365 Copilot - A digital assistant tool.&#10;&#10;AI-generated content may be incorrect.">
            <a:extLst>
              <a:ext uri="{FF2B5EF4-FFF2-40B4-BE49-F238E27FC236}">
                <a16:creationId xmlns:a16="http://schemas.microsoft.com/office/drawing/2014/main" id="{55DB9E3B-02B3-9278-8594-74EA7AF8259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" y="3589867"/>
            <a:ext cx="2909033" cy="152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87722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21C411-D34D-021D-80EF-B0304B19D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F8A6A826-6437-04A0-B0E7-98F6C668E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5A8142-CF52-1556-1D4B-091FC177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760" y="-112095"/>
            <a:ext cx="6832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In-Class Learning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9125C76-9F38-8591-F9D1-E23AD98AC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16966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Office 365&#10;&#10;AI-generated content may be incorrect.">
            <a:extLst>
              <a:ext uri="{FF2B5EF4-FFF2-40B4-BE49-F238E27FC236}">
                <a16:creationId xmlns:a16="http://schemas.microsoft.com/office/drawing/2014/main" id="{52BA58A7-2233-EF80-5015-61438FE0E2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0079" y="1531805"/>
            <a:ext cx="2909033" cy="1736329"/>
          </a:xfrm>
          <a:prstGeom prst="rect">
            <a:avLst/>
          </a:prstGeom>
        </p:spPr>
      </p:pic>
      <p:pic>
        <p:nvPicPr>
          <p:cNvPr id="14" name="Picture 13" descr="Microsoft 365 Copilot - A digital assistant tool.&#10;&#10;AI-generated content may be incorrect.">
            <a:extLst>
              <a:ext uri="{FF2B5EF4-FFF2-40B4-BE49-F238E27FC236}">
                <a16:creationId xmlns:a16="http://schemas.microsoft.com/office/drawing/2014/main" id="{3A566E25-8DF3-77E4-E364-38362E0114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" y="3589867"/>
            <a:ext cx="2909033" cy="1527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780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A35AD3-449F-9BA4-955A-4A91552BEE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20B77358-CFAB-68F0-7518-B912C0140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6A1E41-6879-BB5B-D095-B2E253B2E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760" y="-112095"/>
            <a:ext cx="6832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In-Class Learning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489BCA1-2AFB-C667-74B2-B98B5C413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16966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Office 365&#10;&#10;AI-generated content may be incorrect.">
            <a:extLst>
              <a:ext uri="{FF2B5EF4-FFF2-40B4-BE49-F238E27FC236}">
                <a16:creationId xmlns:a16="http://schemas.microsoft.com/office/drawing/2014/main" id="{6BB849A1-341F-22D7-2099-B4C6EE7984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0079" y="1531805"/>
            <a:ext cx="2909033" cy="1736329"/>
          </a:xfrm>
          <a:prstGeom prst="rect">
            <a:avLst/>
          </a:prstGeom>
        </p:spPr>
      </p:pic>
      <p:pic>
        <p:nvPicPr>
          <p:cNvPr id="14" name="Picture 13" descr="Microsoft 365 Copilot - A digital assistant tool.&#10;&#10;AI-generated content may be incorrect.">
            <a:extLst>
              <a:ext uri="{FF2B5EF4-FFF2-40B4-BE49-F238E27FC236}">
                <a16:creationId xmlns:a16="http://schemas.microsoft.com/office/drawing/2014/main" id="{CCE3E7CB-7E8C-A909-553E-A6CF633DD34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" y="3589867"/>
            <a:ext cx="2909033" cy="152724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810CFDD-7412-CAC1-B6D1-5F6256350F40}"/>
              </a:ext>
            </a:extLst>
          </p:cNvPr>
          <p:cNvSpPr txBox="1"/>
          <p:nvPr/>
        </p:nvSpPr>
        <p:spPr>
          <a:xfrm>
            <a:off x="4334018" y="1052736"/>
            <a:ext cx="6318944" cy="342770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Our In-class learning was largely based around Office 365 and included in depth learning on these 5 programs.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Outlook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Word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Excel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Power point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Forms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6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After Completing this module, I now feel I can use these tools too complete all my academic work pieces too a professional standard.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531291860"/>
      </p:ext>
    </p:extLst>
  </p:cSld>
  <p:clrMapOvr>
    <a:masterClrMapping/>
  </p:clrMapOvr>
  <p:transition spd="slow">
    <p:randomBar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6B1CD93-0444-AC71-BFC8-A34FC5522A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B9C22B1F-D382-1658-2308-A7882338F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D42A58-5A5D-F59E-C2B8-A928DF3E8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760" y="-112095"/>
            <a:ext cx="6832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In-Class Learning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90A42E-E18A-69F4-83DA-D77AC8CDD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16966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Office 365&#10;&#10;AI-generated content may be incorrect.">
            <a:extLst>
              <a:ext uri="{FF2B5EF4-FFF2-40B4-BE49-F238E27FC236}">
                <a16:creationId xmlns:a16="http://schemas.microsoft.com/office/drawing/2014/main" id="{147D4B9F-49F5-D380-862C-373AA869FA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0079" y="1531805"/>
            <a:ext cx="2909033" cy="1736329"/>
          </a:xfrm>
          <a:prstGeom prst="rect">
            <a:avLst/>
          </a:prstGeom>
        </p:spPr>
      </p:pic>
      <p:pic>
        <p:nvPicPr>
          <p:cNvPr id="14" name="Picture 13" descr="Microsoft 365 Copilot - A digital assistant tool.&#10;&#10;AI-generated content may be incorrect.">
            <a:extLst>
              <a:ext uri="{FF2B5EF4-FFF2-40B4-BE49-F238E27FC236}">
                <a16:creationId xmlns:a16="http://schemas.microsoft.com/office/drawing/2014/main" id="{2B2F519A-4D1A-CCFD-4C58-CFEC5EDDE1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0079" y="3589867"/>
            <a:ext cx="2909033" cy="152724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1F229DF-D2D6-77EB-FA86-EF95FB0CD995}"/>
              </a:ext>
            </a:extLst>
          </p:cNvPr>
          <p:cNvSpPr txBox="1"/>
          <p:nvPr/>
        </p:nvSpPr>
        <p:spPr>
          <a:xfrm>
            <a:off x="4334018" y="1052736"/>
            <a:ext cx="6318944" cy="342770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Our In-class learning was largely based around Office 365 and included in depth learning on these 5 programs.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Outlook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Word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Excel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Power point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dirty="0"/>
              <a:t>Forms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6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600" dirty="0"/>
              <a:t>After Completing this module, I now feel I can use these tools too complete all my academic work pieces too a professional standard.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9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269FCCB-45AB-8840-26D3-ACD288AE6219}"/>
              </a:ext>
            </a:extLst>
          </p:cNvPr>
          <p:cNvSpPr txBox="1"/>
          <p:nvPr/>
        </p:nvSpPr>
        <p:spPr>
          <a:xfrm>
            <a:off x="5591944" y="4476997"/>
            <a:ext cx="6318944" cy="234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AI has been the other tool I have learned to use in this module.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This module has given me the ability to effectively use AI tools.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By proof reading and adjusting my input I can now confidently create a solid foundation for my written work and create structured plans for my own 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137507"/>
      </p:ext>
    </p:extLst>
  </p:cSld>
  <p:clrMapOvr>
    <a:masterClrMapping/>
  </p:clrMapOvr>
  <p:transition spd="slow">
    <p:randomBar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E06C785-EFAE-15B7-BF61-F64F2F841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/>
              <a:t>Linked In Learning Certificates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6942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A7B2A3-36EF-0FA7-601C-793380C840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3E6AE-A4DF-47EF-8DF4-0E290409E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Linked In Learning Certificates</a:t>
            </a:r>
          </a:p>
        </p:txBody>
      </p:sp>
      <p:pic>
        <p:nvPicPr>
          <p:cNvPr id="6" name="Content Placeholder 5" descr="Microsoft Outlook Essential Training Certificate awarded to James Humphreys for completing the course.&#10;&#10;AI-generated content may be incorrect.">
            <a:extLst>
              <a:ext uri="{FF2B5EF4-FFF2-40B4-BE49-F238E27FC236}">
                <a16:creationId xmlns:a16="http://schemas.microsoft.com/office/drawing/2014/main" id="{B70AA1C6-B4D3-CB47-5A7F-4D47EAAC219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85800" y="2292418"/>
            <a:ext cx="5334000" cy="3827326"/>
          </a:xfrm>
          <a:prstGeom prst="rect">
            <a:avLst/>
          </a:prstGeom>
        </p:spPr>
      </p:pic>
      <p:pic>
        <p:nvPicPr>
          <p:cNvPr id="8" name="Content Placeholder 7" descr="The image is a certificate from LinkedIn Learning for Microsoft Excel 2024 Essential Training, completed by James Humphreys, certifying proficiency in Microsoft Excel.&#10;&#10;AI-generated content may be incorrect.">
            <a:extLst>
              <a:ext uri="{FF2B5EF4-FFF2-40B4-BE49-F238E27FC236}">
                <a16:creationId xmlns:a16="http://schemas.microsoft.com/office/drawing/2014/main" id="{B966D26F-AA97-1976-91FE-3F87258EE2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2200" y="2289959"/>
            <a:ext cx="5334000" cy="383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1991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B2692B-DC92-806E-7737-829ADFA7F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Summarise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90593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B94255-36D0-C8B5-BE0A-0867E0ED96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2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004B23-136E-D623-B66E-C2AAC6772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Summarise</a:t>
            </a:r>
          </a:p>
        </p:txBody>
      </p:sp>
      <p:graphicFrame>
        <p:nvGraphicFramePr>
          <p:cNvPr id="49" name="Content Placeholder 3">
            <a:extLst>
              <a:ext uri="{FF2B5EF4-FFF2-40B4-BE49-F238E27FC236}">
                <a16:creationId xmlns:a16="http://schemas.microsoft.com/office/drawing/2014/main" id="{84D1E584-478A-A94D-7C8B-DB8D7558A503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286572925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055642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5A123F-6DA0-58B5-5ACB-24FE4702FC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4F69770D-B111-B1AA-9535-2AE0E16BF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9110501-3C06-AD87-EDB8-923424713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3E2B05B-A299-5C00-3E68-A4538AE90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D812280B-DDAA-22B6-BEB9-C42467886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65CA5FD-AE4F-7EEC-2AAF-0B1C04420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520570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 dirty="0" err="1"/>
              <a:t>Jisc</a:t>
            </a:r>
            <a:r>
              <a:rPr lang="en-US" sz="5400" dirty="0"/>
              <a:t> assessment 2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926672E-5F8F-599A-A3BE-0C14771F2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2462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7196EC-B1B8-9BC0-79E3-EEC9D1E3E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8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31CDE3-B7C1-B4A9-D4C6-AFD27244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Jisc assessment 2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pic>
        <p:nvPicPr>
          <p:cNvPr id="7" name="Picture 6" descr="The diagram illustrates various digital skills and competencies, categorized into different themes such as proficiency, literacy, preparation, and collaborative abilities.&#10;&#10;AI-generated content may be incorrect.">
            <a:extLst>
              <a:ext uri="{FF2B5EF4-FFF2-40B4-BE49-F238E27FC236}">
                <a16:creationId xmlns:a16="http://schemas.microsoft.com/office/drawing/2014/main" id="{BFE94C43-9173-A147-4B6B-D8D2E6BC8E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475" y="1603137"/>
            <a:ext cx="6269058" cy="365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6321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97A5BF-CB55-FDEC-EE16-7494EA4EE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C23CD741-E933-778B-DD69-E00745E30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8" name="Rounded Rectangle 14">
            <a:extLst>
              <a:ext uri="{FF2B5EF4-FFF2-40B4-BE49-F238E27FC236}">
                <a16:creationId xmlns:a16="http://schemas.microsoft.com/office/drawing/2014/main" id="{316AB03E-05AB-61F1-A0A1-AE2B2D51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84D3B3E-1DD7-8234-1732-03FDFC5DC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7E22E159-4CFA-AF88-529E-D08EAB037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B0FFAB-5260-515F-8FF4-8F1B5684B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Jisc assessment 2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67996173-AE85-38A5-A080-CB6941DD7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84A17D-D460-4AC8-7214-8837AE2F0DA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" y="2348880"/>
            <a:ext cx="3687417" cy="410445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28</a:t>
            </a:r>
            <a:r>
              <a:rPr lang="en-US" sz="1400" baseline="30000" dirty="0">
                <a:solidFill>
                  <a:schemeClr val="bg1"/>
                </a:solidFill>
              </a:rPr>
              <a:t>th</a:t>
            </a:r>
            <a:r>
              <a:rPr lang="en-US" sz="1400" dirty="0">
                <a:solidFill>
                  <a:schemeClr val="bg1"/>
                </a:solidFill>
              </a:rPr>
              <a:t> June 2026 – I am now proficient in all areas bar 3 of the </a:t>
            </a:r>
            <a:r>
              <a:rPr lang="en-US" sz="1400" dirty="0" err="1">
                <a:solidFill>
                  <a:schemeClr val="bg1"/>
                </a:solidFill>
              </a:rPr>
              <a:t>Jisc</a:t>
            </a:r>
            <a:r>
              <a:rPr lang="en-US" sz="1400" dirty="0">
                <a:solidFill>
                  <a:schemeClr val="bg1"/>
                </a:solidFill>
              </a:rPr>
              <a:t> assessment report.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Over the past 3 Months my Digital skills have developed vastly.</a:t>
            </a:r>
          </a:p>
          <a:p>
            <a:pPr>
              <a:lnSpc>
                <a:spcPct val="90000"/>
              </a:lnSpc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I feel a lot has come back to me from what I had previously learned, but there is a lot I have learned during the module.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bg1"/>
              </a:solidFill>
            </a:endParaRP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I can now see where I still need to improve and will focus on these as I move forward in higher education.</a:t>
            </a:r>
          </a:p>
        </p:txBody>
      </p:sp>
      <p:pic>
        <p:nvPicPr>
          <p:cNvPr id="7" name="Picture 6" descr="The diagram illustrates various digital skills and competencies, categorized into different themes such as proficiency, literacy, preparation, and collaborative abilities.&#10;&#10;AI-generated content may be incorrect.">
            <a:extLst>
              <a:ext uri="{FF2B5EF4-FFF2-40B4-BE49-F238E27FC236}">
                <a16:creationId xmlns:a16="http://schemas.microsoft.com/office/drawing/2014/main" id="{D3D77456-AAFE-7435-932D-1CFDBE69B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475" y="1603137"/>
            <a:ext cx="6269058" cy="3651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66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435CA06-3204-FE25-C6C1-4FEA8CAC3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7456675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8000" dirty="0"/>
              <a:t>Challenges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6235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7A2187-2E56-0F5F-1DBC-C07E0184B4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0B623A61-B9FA-EF84-E29E-51A35B301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9E78E5A-6EB0-2E19-C52F-8CBFD4B1D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8CDE699-1403-A070-AAFD-508DE58EB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32CB91-B51F-7532-281E-202D0F31E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Challenges</a:t>
            </a:r>
          </a:p>
        </p:txBody>
      </p:sp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2E053977-5E9C-6219-EA64-3EFE1A07B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The image depicts a person seated at a desk, working on a laptop, surrounded by a calendar, sticky notes, and a planner, symbolizing productivity.&#10;&#10;AI-generated content may be incorrect.">
            <a:extLst>
              <a:ext uri="{FF2B5EF4-FFF2-40B4-BE49-F238E27FC236}">
                <a16:creationId xmlns:a16="http://schemas.microsoft.com/office/drawing/2014/main" id="{26A667BD-8C55-5FCA-54E0-742C48A5807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17" r="5618" b="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DCB209-5D13-8F8B-CEE3-0A60B72C0B1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6534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3763C7-6B7D-BBD2-9577-147076782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01515A2-49ED-EA6A-B279-EA3A7A38B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DCCBE56-040D-0805-F6BD-B1308F80F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D592731-61E5-6200-A0E3-8C7F7F2C8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D59F7F-A114-86EF-304C-D178ECA9C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CB0E7B-B24D-8B32-EE73-3A2ED0077A0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3352" y="1907735"/>
            <a:ext cx="3950207" cy="389752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My biggest challenge is trying to be productive at home with my university work.</a:t>
            </a:r>
          </a:p>
          <a:p>
            <a:pPr marL="0" indent="0">
              <a:buNone/>
            </a:pPr>
            <a:br>
              <a:rPr lang="en-US" sz="1800" dirty="0"/>
            </a:br>
            <a:r>
              <a:rPr lang="en-US" sz="1800" dirty="0"/>
              <a:t>Moving forward I will learn to use an online task manager to break down home learning to make it more manageable.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That will ensure I can complete everything on time and too the high standard I know I can produce.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dirty="0"/>
          </a:p>
          <a:p>
            <a:pPr marL="0"/>
            <a:endParaRPr lang="en-US" dirty="0"/>
          </a:p>
        </p:txBody>
      </p:sp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70E3F061-A404-1119-50D1-009D99CDBA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The image depicts a person seated at a desk, working on a laptop, surrounded by a calendar, sticky notes, and a planner, symbolizing productivity.&#10;&#10;AI-generated content may be incorrect.">
            <a:extLst>
              <a:ext uri="{FF2B5EF4-FFF2-40B4-BE49-F238E27FC236}">
                <a16:creationId xmlns:a16="http://schemas.microsoft.com/office/drawing/2014/main" id="{84865A96-953A-A6FF-BABA-2AA4939C26E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17" r="5618" b="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06320"/>
      </p:ext>
    </p:extLst>
  </p:cSld>
  <p:clrMapOvr>
    <a:masterClrMapping/>
  </p:clrMapOvr>
  <p:transition spd="slow">
    <p:randomBar dir="vert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0690E1-6823-2651-9AA2-0CA0E35706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B936CC3B-7137-5B93-9515-F5986E39F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864B26E3-93D4-36A5-90F5-02566F68A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0CA79C5-8469-0A92-72C5-85C49B8E9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10D5741-A86A-67FC-1346-70D93B0F6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306744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/>
              <a:t>Challenges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D867CC-7CB2-A66A-8D1E-E256FC70A63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63352" y="1907735"/>
            <a:ext cx="3950207" cy="389752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My biggest challenge is trying to be productive at home with my university work.</a:t>
            </a:r>
          </a:p>
          <a:p>
            <a:pPr marL="0" indent="0">
              <a:buNone/>
            </a:pPr>
            <a:br>
              <a:rPr lang="en-US" sz="1800" dirty="0"/>
            </a:br>
            <a:r>
              <a:rPr lang="en-US" sz="1800" dirty="0"/>
              <a:t>Moving forward I will learn to use an online task manager to break down home learning to make it more manageable.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That will ensure I can complete everything on time and too the high standard I know I can produce.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dirty="0"/>
          </a:p>
          <a:p>
            <a:pPr marL="0"/>
            <a:endParaRPr lang="en-US" dirty="0"/>
          </a:p>
        </p:txBody>
      </p:sp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F3BC5969-59D8-EBBE-4975-6AEB627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The image depicts a person seated at a desk, working on a laptop, surrounded by a calendar, sticky notes, and a planner, symbolizing productivity.&#10;&#10;AI-generated content may be incorrect.">
            <a:extLst>
              <a:ext uri="{FF2B5EF4-FFF2-40B4-BE49-F238E27FC236}">
                <a16:creationId xmlns:a16="http://schemas.microsoft.com/office/drawing/2014/main" id="{B8C4EE1A-E792-6065-15C0-96132379CC4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5617" r="5618" b="1"/>
          <a:stretch>
            <a:fillRect/>
          </a:stretch>
        </p:blipFill>
        <p:spPr>
          <a:xfrm>
            <a:off x="4955339" y="1336566"/>
            <a:ext cx="6127287" cy="46075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62F755-A18C-B6B0-3A40-138268B758BF}"/>
              </a:ext>
            </a:extLst>
          </p:cNvPr>
          <p:cNvSpPr txBox="1"/>
          <p:nvPr/>
        </p:nvSpPr>
        <p:spPr>
          <a:xfrm>
            <a:off x="141311" y="5791836"/>
            <a:ext cx="4512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Not like this presentation </a:t>
            </a:r>
          </a:p>
        </p:txBody>
      </p:sp>
    </p:spTree>
    <p:extLst>
      <p:ext uri="{BB962C8B-B14F-4D97-AF65-F5344CB8AC3E}">
        <p14:creationId xmlns:p14="http://schemas.microsoft.com/office/powerpoint/2010/main" val="3205995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4BF19F-B036-F319-00B9-20F44EA3C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7200" dirty="0"/>
              <a:t>Best bits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6565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5EECAB-FCF7-31A3-B3D5-3C2331F206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C5D6E17E-1A0C-0424-DF84-0C56D31CD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D1094C7D-8351-1FEC-9271-FCD430C43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BF062E0-B558-7CE1-109B-862513ACC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0EC54F-AA45-2F2E-B891-1A8CB009E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Best bits</a:t>
            </a:r>
          </a:p>
        </p:txBody>
      </p:sp>
      <p:sp>
        <p:nvSpPr>
          <p:cNvPr id="31" name="Rounded Rectangle 14">
            <a:extLst>
              <a:ext uri="{FF2B5EF4-FFF2-40B4-BE49-F238E27FC236}">
                <a16:creationId xmlns:a16="http://schemas.microsoft.com/office/drawing/2014/main" id="{5714F7D2-4C81-6899-58B0-088E658F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Placeholder 10" descr="The image shows a simple, clean layout featuring a Microsoft Excel interface, specifically a dual-pane window with two adjacent tabs, one being active and the other inactive, suggesting a comparison or side-by-side view of two Excel worksheets.&#10;&#10;AI-generated content may be incorrect.">
            <a:extLst>
              <a:ext uri="{FF2B5EF4-FFF2-40B4-BE49-F238E27FC236}">
                <a16:creationId xmlns:a16="http://schemas.microsoft.com/office/drawing/2014/main" id="{CD8BC68B-1563-3C62-2017-2FADE356EFB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31" r="21031" b="-2"/>
          <a:stretch>
            <a:fillRect/>
          </a:stretch>
        </p:blipFill>
        <p:spPr>
          <a:xfrm>
            <a:off x="6407004" y="1336566"/>
            <a:ext cx="4683948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5246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CA3D67-006B-07ED-462A-C738E0BCF1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14498B84-AAB6-A00D-89F2-A3A445220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AF1909F-4D97-45E7-D990-1B2A2C7DF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D5558E0-5EB2-FCAC-2EBB-0B7F38AF4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5E8CFB-CC5C-2370-6740-EF4442036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4753466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Best bits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06A85B-888F-B260-B837-C47B8A963A2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5801" y="2194560"/>
            <a:ext cx="4753466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/>
              <a:t>Using Excel came back to me like riding a bike!</a:t>
            </a:r>
            <a:br>
              <a:rPr lang="en-US" sz="1800" dirty="0"/>
            </a:br>
            <a:endParaRPr lang="en-US" sz="1800" dirty="0"/>
          </a:p>
          <a:p>
            <a:pPr marL="0" indent="0">
              <a:buNone/>
            </a:pPr>
            <a:r>
              <a:rPr lang="en-US" sz="1800" dirty="0"/>
              <a:t>Using Excel during this module has been a turning point for why I started this course and has led to a new career path.</a:t>
            </a:r>
          </a:p>
          <a:p>
            <a:pPr marL="0"/>
            <a:endParaRPr lang="en-US" sz="1800" dirty="0"/>
          </a:p>
          <a:p>
            <a:pPr marL="0" indent="0">
              <a:buNone/>
            </a:pPr>
            <a:r>
              <a:rPr lang="en-US" sz="1800" dirty="0"/>
              <a:t>I am now looking at starting a Global Finances and Accountancy Degree in September 2027 and aim to become a qualified accountant within 5 years.</a:t>
            </a:r>
          </a:p>
          <a:p>
            <a:pPr marL="0" indent="0">
              <a:buNone/>
            </a:pPr>
            <a:endParaRPr lang="en-US" sz="1300" dirty="0"/>
          </a:p>
          <a:p>
            <a:pPr marL="0"/>
            <a:endParaRPr lang="en-US" sz="1300" dirty="0"/>
          </a:p>
        </p:txBody>
      </p:sp>
      <p:sp>
        <p:nvSpPr>
          <p:cNvPr id="31" name="Rounded Rectangle 14">
            <a:extLst>
              <a:ext uri="{FF2B5EF4-FFF2-40B4-BE49-F238E27FC236}">
                <a16:creationId xmlns:a16="http://schemas.microsoft.com/office/drawing/2014/main" id="{BEF2C65C-5D20-C26D-61EA-827093F53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1066164"/>
            <a:ext cx="5305958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Placeholder 10" descr="The image shows a simple, clean layout featuring a Microsoft Excel interface, specifically a dual-pane window with two adjacent tabs, one being active and the other inactive, suggesting a comparison or side-by-side view of two Excel worksheets.&#10;&#10;AI-generated content may be incorrect.">
            <a:extLst>
              <a:ext uri="{FF2B5EF4-FFF2-40B4-BE49-F238E27FC236}">
                <a16:creationId xmlns:a16="http://schemas.microsoft.com/office/drawing/2014/main" id="{B2A1AF58-FBFD-F0E9-9B66-40BD085B899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531" r="21031" b="-2"/>
          <a:stretch>
            <a:fillRect/>
          </a:stretch>
        </p:blipFill>
        <p:spPr>
          <a:xfrm>
            <a:off x="6407004" y="1336566"/>
            <a:ext cx="4683948" cy="4607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33921"/>
      </p:ext>
    </p:extLst>
  </p:cSld>
  <p:clrMapOvr>
    <a:masterClrMapping/>
  </p:clrMapOvr>
  <p:transition spd="slow">
    <p:randomBar dir="vert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995140B-9736-47E4-9A7D-ABB32F3AA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C51B9DA-B0CC-480A-8EA5-4D5C3E051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D619DE2-8AFD-9F1A-AD44-94C64F19336D}"/>
              </a:ext>
            </a:extLst>
          </p:cNvPr>
          <p:cNvSpPr txBox="1"/>
          <p:nvPr/>
        </p:nvSpPr>
        <p:spPr>
          <a:xfrm>
            <a:off x="4976028" y="965200"/>
            <a:ext cx="6170943" cy="432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8735592"/>
      </p:ext>
    </p:extLst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D14941-A320-CB42-D3F4-70376CFC4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292CCD7-180F-5159-0F55-2468B97AA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355E1FB-46C3-AE25-944A-735A5C93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78FF863-5EA7-A43B-A6B5-12DC6AE04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0E7D7F-C9D3-069A-AC72-605EF0B88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4C8EFF0-6C6B-FF42-B4BE-B5E0C7772E5C}"/>
              </a:ext>
            </a:extLst>
          </p:cNvPr>
          <p:cNvSpPr txBox="1"/>
          <p:nvPr/>
        </p:nvSpPr>
        <p:spPr>
          <a:xfrm>
            <a:off x="263352" y="1969459"/>
            <a:ext cx="6170943" cy="22258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25938E7-A639-2DBF-D4E1-E79D7B073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5284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E7D9D0-0B4D-3EB9-73FF-FBA57139F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9D4DB106-1B40-A2D2-7EE8-7D9E7EBD8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8FC5D7D-42B1-2453-5759-7A819224D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E9CF14D-A463-5D02-9CF3-8306479B8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0475A5E-76D4-21D1-F8A8-F964C5F69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350DFBF-FFED-CD63-57E0-D57ADC1157D3}"/>
              </a:ext>
            </a:extLst>
          </p:cNvPr>
          <p:cNvSpPr txBox="1"/>
          <p:nvPr/>
        </p:nvSpPr>
        <p:spPr>
          <a:xfrm>
            <a:off x="263352" y="1969459"/>
            <a:ext cx="6170943" cy="22258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E1A331-DBDE-98E5-CEEA-0399B5E56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8BEC944-DD1F-A89B-C38A-B06C394BC4D4}"/>
              </a:ext>
            </a:extLst>
          </p:cNvPr>
          <p:cNvSpPr txBox="1"/>
          <p:nvPr/>
        </p:nvSpPr>
        <p:spPr>
          <a:xfrm>
            <a:off x="5159897" y="1621260"/>
            <a:ext cx="64807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Overall, this module has been a massive wake up call for me on how much digital skills have changed since I last felt confident in them and how much more they are valued in today’s world of work.</a:t>
            </a:r>
          </a:p>
          <a:p>
            <a:endParaRPr lang="en-GB" dirty="0"/>
          </a:p>
          <a:p>
            <a:r>
              <a:rPr lang="en-GB" dirty="0"/>
              <a:t>I feel that doing this module I have learned enough to confidently move forward in this course and onto the degree I will be starting to begin my new career choice. </a:t>
            </a:r>
          </a:p>
          <a:p>
            <a:endParaRPr lang="en-GB" dirty="0"/>
          </a:p>
          <a:p>
            <a:r>
              <a:rPr lang="en-GB" dirty="0"/>
              <a:t>I have also made some friends in all of you, which will make the rest of our course even easier!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651750"/>
      </p:ext>
    </p:extLst>
  </p:cSld>
  <p:clrMapOvr>
    <a:masterClrMapping/>
  </p:clrMapOvr>
  <p:transition spd="slow">
    <p:randomBar dir="vert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95DD5BC2-A8E7-4CAD-955A-3807355EC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6DC4C138-BBE2-4601-9B27-F6960A44C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ounded Rectangle 11">
            <a:extLst>
              <a:ext uri="{FF2B5EF4-FFF2-40B4-BE49-F238E27FC236}">
                <a16:creationId xmlns:a16="http://schemas.microsoft.com/office/drawing/2014/main" id="{F6555DCA-BE6B-44B7-A0E9-3DF12F930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9308" y="562356"/>
            <a:ext cx="11073384" cy="5733288"/>
          </a:xfrm>
          <a:prstGeom prst="roundRect">
            <a:avLst>
              <a:gd name="adj" fmla="val 3242"/>
            </a:avLst>
          </a:prstGeom>
          <a:solidFill>
            <a:srgbClr val="FFFFFF"/>
          </a:solidFill>
          <a:ln w="317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ounded Rectangle 11">
            <a:extLst>
              <a:ext uri="{FF2B5EF4-FFF2-40B4-BE49-F238E27FC236}">
                <a16:creationId xmlns:a16="http://schemas.microsoft.com/office/drawing/2014/main" id="{7907E280-0DE1-4EDB-A8C9-5C995CAC3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03" y="643464"/>
            <a:ext cx="10905195" cy="5571072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R code">
            <a:extLst>
              <a:ext uri="{FF2B5EF4-FFF2-40B4-BE49-F238E27FC236}">
                <a16:creationId xmlns:a16="http://schemas.microsoft.com/office/drawing/2014/main" id="{A57DD422-6389-544F-8ECB-A4EDBF2DB1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4" r="2" b="2"/>
          <a:stretch>
            <a:fillRect/>
          </a:stretch>
        </p:blipFill>
        <p:spPr>
          <a:xfrm>
            <a:off x="3529112" y="873252"/>
            <a:ext cx="5133776" cy="5111496"/>
          </a:xfrm>
          <a:prstGeom prst="rect">
            <a:avLst/>
          </a:prstGeom>
          <a:ln w="31750" cap="sq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36181635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DBD18F-2982-9628-E104-F0431CB2A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7150349A-8C64-9CA3-CCC2-029E6F37C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7EFEF4-5301-074C-F4C8-E4EEA4E18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573" y="2925589"/>
            <a:ext cx="5112568" cy="244827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6600" dirty="0"/>
              <a:t>Please Give me your feedback!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71D51CE-9E53-F9BD-0646-06A726228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R code">
            <a:extLst>
              <a:ext uri="{FF2B5EF4-FFF2-40B4-BE49-F238E27FC236}">
                <a16:creationId xmlns:a16="http://schemas.microsoft.com/office/drawing/2014/main" id="{8BD21B36-EDB5-0BA7-3A4E-9B6028E684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4" r="2" b="2"/>
          <a:stretch>
            <a:fillRect/>
          </a:stretch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6766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76B680-116D-CFD9-F7B3-ACDF5EBFC9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F9FD42B2-0A67-6E0F-DEAE-C805E85BA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AB8CDE-D28C-4319-E537-CD10E56E7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dirty="0"/>
              <a:t>Please Give me your feedback!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535E5AF-2425-08FC-9882-5814A9B70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R code">
            <a:extLst>
              <a:ext uri="{FF2B5EF4-FFF2-40B4-BE49-F238E27FC236}">
                <a16:creationId xmlns:a16="http://schemas.microsoft.com/office/drawing/2014/main" id="{8D1CFB02-B7BC-C461-EB5A-29DCD823E6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4" r="2" b="2"/>
          <a:stretch>
            <a:fillRect/>
          </a:stretch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53240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DCA8D7-96B6-02C3-DE30-D7B5D4886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EA6B162B-C548-6FB5-D393-E4B5E79F5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C1E8B3-D089-CF40-8244-2C8851259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200" dirty="0"/>
              <a:t>Please Give me your feedback!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B1BD53-901D-B83D-9E10-CA5EFFC13BB1}"/>
              </a:ext>
            </a:extLst>
          </p:cNvPr>
          <p:cNvSpPr txBox="1"/>
          <p:nvPr/>
        </p:nvSpPr>
        <p:spPr>
          <a:xfrm>
            <a:off x="685798" y="2780928"/>
            <a:ext cx="3977639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Thank You for your time today!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If you could please take 2 minutes too leave some feedback!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Good or bad, please be honest!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Your feed back will help me pinpoint areas too improve moving forward.</a:t>
            </a: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B55455C-1483-0CEB-FAE3-075CD3ACD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1379" y="0"/>
            <a:ext cx="72406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QR code">
            <a:extLst>
              <a:ext uri="{FF2B5EF4-FFF2-40B4-BE49-F238E27FC236}">
                <a16:creationId xmlns:a16="http://schemas.microsoft.com/office/drawing/2014/main" id="{56D65BA0-F690-CAFD-BF27-A16DE24758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4" r="2" b="2"/>
          <a:stretch>
            <a:fillRect/>
          </a:stretch>
        </p:blipFill>
        <p:spPr>
          <a:xfrm>
            <a:off x="5304147" y="10"/>
            <a:ext cx="688785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477353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7118e50-3d7b-4530-b084-771c49f595b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9" ma:contentTypeDescription="Create a new document." ma:contentTypeScope="" ma:versionID="77f94e873c9008f8e750d9a5cc4903de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bf867cb4ab264a5279cbb16663caac10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A42C18-4C38-43BB-8CE3-C963EDA9CBBA}">
  <ds:schemaRefs>
    <ds:schemaRef ds:uri="http://schemas.microsoft.com/office/2006/metadata/properties"/>
    <ds:schemaRef ds:uri="http://purl.org/dc/terms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47118e50-3d7b-4530-b084-771c49f595b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DE0AE46-2EED-447A-8B24-DFD65B70D4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E9A5B1-BD2B-41A7-960E-D5954885E9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118e50-3d7b-4530-b084-771c49f595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1a19d03a-48bc-4359-8038-5b5f6d5847c3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455</TotalTime>
  <Words>880</Words>
  <Application>Microsoft Office PowerPoint</Application>
  <PresentationFormat>Widescreen</PresentationFormat>
  <Paragraphs>115</Paragraphs>
  <Slides>34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Aptos</vt:lpstr>
      <vt:lpstr>Arial</vt:lpstr>
      <vt:lpstr>Century Gothic</vt:lpstr>
      <vt:lpstr>Vapor Trail</vt:lpstr>
      <vt:lpstr>Digital skills</vt:lpstr>
      <vt:lpstr>My presentation</vt:lpstr>
      <vt:lpstr>My presentation</vt:lpstr>
      <vt:lpstr>My presentation</vt:lpstr>
      <vt:lpstr>My presentation</vt:lpstr>
      <vt:lpstr>My presentation</vt:lpstr>
      <vt:lpstr>Jisc assessment</vt:lpstr>
      <vt:lpstr>Jisc assessment</vt:lpstr>
      <vt:lpstr>Jisc assessment</vt:lpstr>
      <vt:lpstr>In-Class Learning</vt:lpstr>
      <vt:lpstr>In-Class Learning</vt:lpstr>
      <vt:lpstr>In-Class Learning</vt:lpstr>
      <vt:lpstr>In-Class Learning</vt:lpstr>
      <vt:lpstr>Linked In Learning Certificates</vt:lpstr>
      <vt:lpstr>Linked In Learning Certificates</vt:lpstr>
      <vt:lpstr>Summarise</vt:lpstr>
      <vt:lpstr>Summarise</vt:lpstr>
      <vt:lpstr>Jisc assessment 2</vt:lpstr>
      <vt:lpstr>Jisc assessment 2</vt:lpstr>
      <vt:lpstr>Jisc assessment 2</vt:lpstr>
      <vt:lpstr>Challenges</vt:lpstr>
      <vt:lpstr>Challenges</vt:lpstr>
      <vt:lpstr>Challenges</vt:lpstr>
      <vt:lpstr>Challenges</vt:lpstr>
      <vt:lpstr>Best bits</vt:lpstr>
      <vt:lpstr>Best bits</vt:lpstr>
      <vt:lpstr>Best bits</vt:lpstr>
      <vt:lpstr>PowerPoint Presentation</vt:lpstr>
      <vt:lpstr>PowerPoint Presentation</vt:lpstr>
      <vt:lpstr>PowerPoint Presentation</vt:lpstr>
      <vt:lpstr>PowerPoint Presentation</vt:lpstr>
      <vt:lpstr>Please Give me your feedback!</vt:lpstr>
      <vt:lpstr>Please Give me your feedback!</vt:lpstr>
      <vt:lpstr>Please Give me your feedback!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Humphreys (2537703)</dc:creator>
  <cp:lastModifiedBy>James Humphreys (2537703)</cp:lastModifiedBy>
  <cp:revision>1</cp:revision>
  <dcterms:created xsi:type="dcterms:W3CDTF">2026-06-28T13:44:30Z</dcterms:created>
  <dcterms:modified xsi:type="dcterms:W3CDTF">2026-06-30T12:14:49Z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  <property fmtid="{D5CDD505-2E9C-101B-9397-08002B2CF9AE}" pid="3" name="MediaServiceImageTags">
    <vt:lpwstr/>
  </property>
</Properties>
</file>