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421" r:id="rId6"/>
    <p:sldId id="456" r:id="rId7"/>
    <p:sldId id="455" r:id="rId8"/>
    <p:sldId id="483" r:id="rId9"/>
    <p:sldId id="484" r:id="rId10"/>
    <p:sldId id="485" r:id="rId11"/>
    <p:sldId id="457" r:id="rId12"/>
    <p:sldId id="458" r:id="rId13"/>
    <p:sldId id="459" r:id="rId14"/>
    <p:sldId id="460" r:id="rId15"/>
    <p:sldId id="461" r:id="rId16"/>
    <p:sldId id="462" r:id="rId17"/>
    <p:sldId id="463" r:id="rId18"/>
    <p:sldId id="464" r:id="rId19"/>
    <p:sldId id="465" r:id="rId20"/>
    <p:sldId id="466" r:id="rId21"/>
    <p:sldId id="469" r:id="rId22"/>
    <p:sldId id="467" r:id="rId23"/>
    <p:sldId id="471" r:id="rId24"/>
    <p:sldId id="473" r:id="rId25"/>
    <p:sldId id="475" r:id="rId26"/>
    <p:sldId id="476" r:id="rId27"/>
    <p:sldId id="477" r:id="rId28"/>
    <p:sldId id="478" r:id="rId29"/>
    <p:sldId id="474" r:id="rId30"/>
    <p:sldId id="479" r:id="rId31"/>
    <p:sldId id="480" r:id="rId32"/>
    <p:sldId id="472" r:id="rId33"/>
    <p:sldId id="470" r:id="rId34"/>
    <p:sldId id="481"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CFCECC-0CF4-4025-9146-A68F519B669B}" v="15" dt="2025-01-28T12:39:02.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D1CFCECC-0CF4-4025-9146-A68F519B669B}"/>
    <pc:docChg chg="undo custSel addSld delSld modSld sldOrd">
      <pc:chgData name="Bettina Schmidt" userId="32f9f094-ca9c-4781-adf1-b860fa553cc7" providerId="ADAL" clId="{D1CFCECC-0CF4-4025-9146-A68F519B669B}" dt="2025-01-28T12:53:51.960" v="4452" actId="47"/>
      <pc:docMkLst>
        <pc:docMk/>
      </pc:docMkLst>
      <pc:sldChg chg="addSp modSp add del mod modTransition chgLayout">
        <pc:chgData name="Bettina Schmidt" userId="32f9f094-ca9c-4781-adf1-b860fa553cc7" providerId="ADAL" clId="{D1CFCECC-0CF4-4025-9146-A68F519B669B}" dt="2025-01-28T12:39:39.902" v="3628" actId="47"/>
        <pc:sldMkLst>
          <pc:docMk/>
          <pc:sldMk cId="0" sldId="261"/>
        </pc:sldMkLst>
        <pc:spChg chg="add mod ord">
          <ac:chgData name="Bettina Schmidt" userId="32f9f094-ca9c-4781-adf1-b860fa553cc7" providerId="ADAL" clId="{D1CFCECC-0CF4-4025-9146-A68F519B669B}" dt="2025-01-28T12:37:55.096" v="3510" actId="700"/>
          <ac:spMkLst>
            <pc:docMk/>
            <pc:sldMk cId="0" sldId="261"/>
            <ac:spMk id="2" creationId="{A515F767-1D93-A88C-219E-13B27C9FA972}"/>
          </ac:spMkLst>
        </pc:spChg>
        <pc:spChg chg="mod ord">
          <ac:chgData name="Bettina Schmidt" userId="32f9f094-ca9c-4781-adf1-b860fa553cc7" providerId="ADAL" clId="{D1CFCECC-0CF4-4025-9146-A68F519B669B}" dt="2025-01-28T12:37:55.096" v="3510" actId="700"/>
          <ac:spMkLst>
            <pc:docMk/>
            <pc:sldMk cId="0" sldId="261"/>
            <ac:spMk id="5122" creationId="{00000000-0000-0000-0000-000000000000}"/>
          </ac:spMkLst>
        </pc:spChg>
        <pc:spChg chg="mod ord">
          <ac:chgData name="Bettina Schmidt" userId="32f9f094-ca9c-4781-adf1-b860fa553cc7" providerId="ADAL" clId="{D1CFCECC-0CF4-4025-9146-A68F519B669B}" dt="2025-01-28T12:37:55.096" v="3510" actId="700"/>
          <ac:spMkLst>
            <pc:docMk/>
            <pc:sldMk cId="0" sldId="261"/>
            <ac:spMk id="5123" creationId="{00000000-0000-0000-0000-000000000000}"/>
          </ac:spMkLst>
        </pc:spChg>
      </pc:sldChg>
      <pc:sldChg chg="modSp mod">
        <pc:chgData name="Bettina Schmidt" userId="32f9f094-ca9c-4781-adf1-b860fa553cc7" providerId="ADAL" clId="{D1CFCECC-0CF4-4025-9146-A68F519B669B}" dt="2025-01-28T10:10:23.930" v="123" actId="20577"/>
        <pc:sldMkLst>
          <pc:docMk/>
          <pc:sldMk cId="0" sldId="421"/>
        </pc:sldMkLst>
        <pc:spChg chg="mod">
          <ac:chgData name="Bettina Schmidt" userId="32f9f094-ca9c-4781-adf1-b860fa553cc7" providerId="ADAL" clId="{D1CFCECC-0CF4-4025-9146-A68F519B669B}" dt="2025-01-28T10:10:23.930" v="123" actId="20577"/>
          <ac:spMkLst>
            <pc:docMk/>
            <pc:sldMk cId="0" sldId="421"/>
            <ac:spMk id="3" creationId="{00000000-0000-0000-0000-000000000000}"/>
          </ac:spMkLst>
        </pc:spChg>
      </pc:sldChg>
      <pc:sldChg chg="del">
        <pc:chgData name="Bettina Schmidt" userId="32f9f094-ca9c-4781-adf1-b860fa553cc7" providerId="ADAL" clId="{D1CFCECC-0CF4-4025-9146-A68F519B669B}" dt="2025-01-28T09:34:57.276" v="56" actId="47"/>
        <pc:sldMkLst>
          <pc:docMk/>
          <pc:sldMk cId="0" sldId="426"/>
        </pc:sldMkLst>
      </pc:sldChg>
      <pc:sldChg chg="del">
        <pc:chgData name="Bettina Schmidt" userId="32f9f094-ca9c-4781-adf1-b860fa553cc7" providerId="ADAL" clId="{D1CFCECC-0CF4-4025-9146-A68F519B669B}" dt="2025-01-28T09:34:56.041" v="55" actId="47"/>
        <pc:sldMkLst>
          <pc:docMk/>
          <pc:sldMk cId="0" sldId="431"/>
        </pc:sldMkLst>
      </pc:sldChg>
      <pc:sldChg chg="add del">
        <pc:chgData name="Bettina Schmidt" userId="32f9f094-ca9c-4781-adf1-b860fa553cc7" providerId="ADAL" clId="{D1CFCECC-0CF4-4025-9146-A68F519B669B}" dt="2025-01-28T11:43:53.984" v="2256" actId="47"/>
        <pc:sldMkLst>
          <pc:docMk/>
          <pc:sldMk cId="2517642460" sldId="445"/>
        </pc:sldMkLst>
      </pc:sldChg>
      <pc:sldChg chg="modSp mod ord">
        <pc:chgData name="Bettina Schmidt" userId="32f9f094-ca9c-4781-adf1-b860fa553cc7" providerId="ADAL" clId="{D1CFCECC-0CF4-4025-9146-A68F519B669B}" dt="2025-01-28T12:45:01.062" v="3929" actId="20577"/>
        <pc:sldMkLst>
          <pc:docMk/>
          <pc:sldMk cId="1584506190" sldId="455"/>
        </pc:sldMkLst>
        <pc:spChg chg="mod">
          <ac:chgData name="Bettina Schmidt" userId="32f9f094-ca9c-4781-adf1-b860fa553cc7" providerId="ADAL" clId="{D1CFCECC-0CF4-4025-9146-A68F519B669B}" dt="2025-01-28T10:23:56.179" v="607" actId="20577"/>
          <ac:spMkLst>
            <pc:docMk/>
            <pc:sldMk cId="1584506190" sldId="455"/>
            <ac:spMk id="2" creationId="{D2C9AED0-18B8-2F54-DF3B-B97059DBFF90}"/>
          </ac:spMkLst>
        </pc:spChg>
        <pc:spChg chg="mod">
          <ac:chgData name="Bettina Schmidt" userId="32f9f094-ca9c-4781-adf1-b860fa553cc7" providerId="ADAL" clId="{D1CFCECC-0CF4-4025-9146-A68F519B669B}" dt="2025-01-28T12:45:01.062" v="3929" actId="20577"/>
          <ac:spMkLst>
            <pc:docMk/>
            <pc:sldMk cId="1584506190" sldId="455"/>
            <ac:spMk id="3" creationId="{789F0987-C598-69F5-1262-4C92AACE3554}"/>
          </ac:spMkLst>
        </pc:spChg>
      </pc:sldChg>
      <pc:sldChg chg="modSp new mod modNotesTx">
        <pc:chgData name="Bettina Schmidt" userId="32f9f094-ca9c-4781-adf1-b860fa553cc7" providerId="ADAL" clId="{D1CFCECC-0CF4-4025-9146-A68F519B669B}" dt="2025-01-28T10:16:34.364" v="597" actId="6549"/>
        <pc:sldMkLst>
          <pc:docMk/>
          <pc:sldMk cId="2049564418" sldId="456"/>
        </pc:sldMkLst>
        <pc:spChg chg="mod">
          <ac:chgData name="Bettina Schmidt" userId="32f9f094-ca9c-4781-adf1-b860fa553cc7" providerId="ADAL" clId="{D1CFCECC-0CF4-4025-9146-A68F519B669B}" dt="2025-01-28T10:13:13.644" v="283" actId="6549"/>
          <ac:spMkLst>
            <pc:docMk/>
            <pc:sldMk cId="2049564418" sldId="456"/>
            <ac:spMk id="2" creationId="{BD652508-F909-8508-BCF8-0F37088910EE}"/>
          </ac:spMkLst>
        </pc:spChg>
        <pc:spChg chg="mod">
          <ac:chgData name="Bettina Schmidt" userId="32f9f094-ca9c-4781-adf1-b860fa553cc7" providerId="ADAL" clId="{D1CFCECC-0CF4-4025-9146-A68F519B669B}" dt="2025-01-28T10:14:33.436" v="473" actId="20577"/>
          <ac:spMkLst>
            <pc:docMk/>
            <pc:sldMk cId="2049564418" sldId="456"/>
            <ac:spMk id="3" creationId="{D63D3260-F1AE-4731-6449-23A40EBF7348}"/>
          </ac:spMkLst>
        </pc:spChg>
      </pc:sldChg>
      <pc:sldChg chg="modSp new mod modNotesTx">
        <pc:chgData name="Bettina Schmidt" userId="32f9f094-ca9c-4781-adf1-b860fa553cc7" providerId="ADAL" clId="{D1CFCECC-0CF4-4025-9146-A68F519B669B}" dt="2025-01-28T12:45:43.648" v="3931" actId="20577"/>
        <pc:sldMkLst>
          <pc:docMk/>
          <pc:sldMk cId="1579904260" sldId="457"/>
        </pc:sldMkLst>
        <pc:spChg chg="mod">
          <ac:chgData name="Bettina Schmidt" userId="32f9f094-ca9c-4781-adf1-b860fa553cc7" providerId="ADAL" clId="{D1CFCECC-0CF4-4025-9146-A68F519B669B}" dt="2025-01-28T12:45:43.648" v="3931" actId="20577"/>
          <ac:spMkLst>
            <pc:docMk/>
            <pc:sldMk cId="1579904260" sldId="457"/>
            <ac:spMk id="2" creationId="{432C2255-A046-ED9B-5A18-81EE20C82A0B}"/>
          </ac:spMkLst>
        </pc:spChg>
        <pc:spChg chg="mod">
          <ac:chgData name="Bettina Schmidt" userId="32f9f094-ca9c-4781-adf1-b860fa553cc7" providerId="ADAL" clId="{D1CFCECC-0CF4-4025-9146-A68F519B669B}" dt="2025-01-28T10:29:56.370" v="991" actId="27636"/>
          <ac:spMkLst>
            <pc:docMk/>
            <pc:sldMk cId="1579904260" sldId="457"/>
            <ac:spMk id="3" creationId="{35AC4B9C-D067-CA59-D068-81F8CC85D862}"/>
          </ac:spMkLst>
        </pc:spChg>
      </pc:sldChg>
      <pc:sldChg chg="addSp delSp modSp new mod">
        <pc:chgData name="Bettina Schmidt" userId="32f9f094-ca9c-4781-adf1-b860fa553cc7" providerId="ADAL" clId="{D1CFCECC-0CF4-4025-9146-A68F519B669B}" dt="2025-01-28T10:27:30.581" v="691" actId="20577"/>
        <pc:sldMkLst>
          <pc:docMk/>
          <pc:sldMk cId="2087563906" sldId="458"/>
        </pc:sldMkLst>
        <pc:spChg chg="del">
          <ac:chgData name="Bettina Schmidt" userId="32f9f094-ca9c-4781-adf1-b860fa553cc7" providerId="ADAL" clId="{D1CFCECC-0CF4-4025-9146-A68F519B669B}" dt="2025-01-28T10:27:19.792" v="665" actId="26606"/>
          <ac:spMkLst>
            <pc:docMk/>
            <pc:sldMk cId="2087563906" sldId="458"/>
            <ac:spMk id="2" creationId="{2C69B0CC-B1A7-6181-EFBB-082A366F1AAC}"/>
          </ac:spMkLst>
        </pc:spChg>
        <pc:spChg chg="del">
          <ac:chgData name="Bettina Schmidt" userId="32f9f094-ca9c-4781-adf1-b860fa553cc7" providerId="ADAL" clId="{D1CFCECC-0CF4-4025-9146-A68F519B669B}" dt="2025-01-28T10:27:14.956" v="662" actId="931"/>
          <ac:spMkLst>
            <pc:docMk/>
            <pc:sldMk cId="2087563906" sldId="458"/>
            <ac:spMk id="3" creationId="{B4728111-EC2D-1B35-E96B-8E1A9DFE990A}"/>
          </ac:spMkLst>
        </pc:spChg>
        <pc:spChg chg="add mod">
          <ac:chgData name="Bettina Schmidt" userId="32f9f094-ca9c-4781-adf1-b860fa553cc7" providerId="ADAL" clId="{D1CFCECC-0CF4-4025-9146-A68F519B669B}" dt="2025-01-28T10:27:30.581" v="691" actId="20577"/>
          <ac:spMkLst>
            <pc:docMk/>
            <pc:sldMk cId="2087563906" sldId="458"/>
            <ac:spMk id="10" creationId="{51983098-73D6-23D9-3A90-75CAE82410E2}"/>
          </ac:spMkLst>
        </pc:spChg>
        <pc:picChg chg="add mod">
          <ac:chgData name="Bettina Schmidt" userId="32f9f094-ca9c-4781-adf1-b860fa553cc7" providerId="ADAL" clId="{D1CFCECC-0CF4-4025-9146-A68F519B669B}" dt="2025-01-28T10:27:19.792" v="665" actId="26606"/>
          <ac:picMkLst>
            <pc:docMk/>
            <pc:sldMk cId="2087563906" sldId="458"/>
            <ac:picMk id="5" creationId="{86E68884-EF02-88C4-DB71-ECB9864174BE}"/>
          </ac:picMkLst>
        </pc:picChg>
      </pc:sldChg>
      <pc:sldChg chg="addSp delSp modSp new mod modClrScheme chgLayout modNotesTx">
        <pc:chgData name="Bettina Schmidt" userId="32f9f094-ca9c-4781-adf1-b860fa553cc7" providerId="ADAL" clId="{D1CFCECC-0CF4-4025-9146-A68F519B669B}" dt="2025-01-28T10:31:00.593" v="999" actId="26606"/>
        <pc:sldMkLst>
          <pc:docMk/>
          <pc:sldMk cId="924833237" sldId="459"/>
        </pc:sldMkLst>
        <pc:spChg chg="del mod ord">
          <ac:chgData name="Bettina Schmidt" userId="32f9f094-ca9c-4781-adf1-b860fa553cc7" providerId="ADAL" clId="{D1CFCECC-0CF4-4025-9146-A68F519B669B}" dt="2025-01-28T10:30:18.690" v="995" actId="700"/>
          <ac:spMkLst>
            <pc:docMk/>
            <pc:sldMk cId="924833237" sldId="459"/>
            <ac:spMk id="2" creationId="{5FF3AD2B-C124-2A58-C468-46F5146316D3}"/>
          </ac:spMkLst>
        </pc:spChg>
        <pc:spChg chg="mod ord">
          <ac:chgData name="Bettina Schmidt" userId="32f9f094-ca9c-4781-adf1-b860fa553cc7" providerId="ADAL" clId="{D1CFCECC-0CF4-4025-9146-A68F519B669B}" dt="2025-01-28T10:31:00.593" v="999" actId="26606"/>
          <ac:spMkLst>
            <pc:docMk/>
            <pc:sldMk cId="924833237" sldId="459"/>
            <ac:spMk id="3" creationId="{FF334F00-AD9B-51BF-64FD-FD0D5AED3139}"/>
          </ac:spMkLst>
        </pc:spChg>
        <pc:spChg chg="add del mod ord">
          <ac:chgData name="Bettina Schmidt" userId="32f9f094-ca9c-4781-adf1-b860fa553cc7" providerId="ADAL" clId="{D1CFCECC-0CF4-4025-9146-A68F519B669B}" dt="2025-01-28T10:31:00.593" v="999" actId="26606"/>
          <ac:spMkLst>
            <pc:docMk/>
            <pc:sldMk cId="924833237" sldId="459"/>
            <ac:spMk id="4" creationId="{CB00FBF6-8738-97C0-2443-6A231105895A}"/>
          </ac:spMkLst>
        </pc:spChg>
        <pc:spChg chg="add del mod ord">
          <ac:chgData name="Bettina Schmidt" userId="32f9f094-ca9c-4781-adf1-b860fa553cc7" providerId="ADAL" clId="{D1CFCECC-0CF4-4025-9146-A68F519B669B}" dt="2025-01-28T10:30:57.742" v="996" actId="931"/>
          <ac:spMkLst>
            <pc:docMk/>
            <pc:sldMk cId="924833237" sldId="459"/>
            <ac:spMk id="5" creationId="{ECC17C5E-10A9-0309-F040-8FEC7F46B82D}"/>
          </ac:spMkLst>
        </pc:spChg>
        <pc:spChg chg="add">
          <ac:chgData name="Bettina Schmidt" userId="32f9f094-ca9c-4781-adf1-b860fa553cc7" providerId="ADAL" clId="{D1CFCECC-0CF4-4025-9146-A68F519B669B}" dt="2025-01-28T10:31:00.593" v="999" actId="26606"/>
          <ac:spMkLst>
            <pc:docMk/>
            <pc:sldMk cId="924833237" sldId="459"/>
            <ac:spMk id="12" creationId="{B163BB13-D9A8-1CB3-5C4E-7456CD272996}"/>
          </ac:spMkLst>
        </pc:spChg>
        <pc:picChg chg="add mod">
          <ac:chgData name="Bettina Schmidt" userId="32f9f094-ca9c-4781-adf1-b860fa553cc7" providerId="ADAL" clId="{D1CFCECC-0CF4-4025-9146-A68F519B669B}" dt="2025-01-28T10:31:00.593" v="999" actId="26606"/>
          <ac:picMkLst>
            <pc:docMk/>
            <pc:sldMk cId="924833237" sldId="459"/>
            <ac:picMk id="7" creationId="{8722FFBC-D4E2-8E6E-0588-D63FE8BE40D9}"/>
          </ac:picMkLst>
        </pc:picChg>
      </pc:sldChg>
      <pc:sldChg chg="addSp delSp modSp new mod modNotesTx">
        <pc:chgData name="Bettina Schmidt" userId="32f9f094-ca9c-4781-adf1-b860fa553cc7" providerId="ADAL" clId="{D1CFCECC-0CF4-4025-9146-A68F519B669B}" dt="2025-01-28T10:47:21.456" v="1994" actId="313"/>
        <pc:sldMkLst>
          <pc:docMk/>
          <pc:sldMk cId="3619608977" sldId="460"/>
        </pc:sldMkLst>
        <pc:spChg chg="mod">
          <ac:chgData name="Bettina Schmidt" userId="32f9f094-ca9c-4781-adf1-b860fa553cc7" providerId="ADAL" clId="{D1CFCECC-0CF4-4025-9146-A68F519B669B}" dt="2025-01-28T10:47:21.456" v="1994" actId="313"/>
          <ac:spMkLst>
            <pc:docMk/>
            <pc:sldMk cId="3619608977" sldId="460"/>
            <ac:spMk id="2" creationId="{CD33DD61-31FD-8EBA-D472-912DF917B8FF}"/>
          </ac:spMkLst>
        </pc:spChg>
        <pc:spChg chg="del">
          <ac:chgData name="Bettina Schmidt" userId="32f9f094-ca9c-4781-adf1-b860fa553cc7" providerId="ADAL" clId="{D1CFCECC-0CF4-4025-9146-A68F519B669B}" dt="2025-01-28T10:32:04.288" v="1001" actId="931"/>
          <ac:spMkLst>
            <pc:docMk/>
            <pc:sldMk cId="3619608977" sldId="460"/>
            <ac:spMk id="3" creationId="{0428FBB4-56A0-27E1-0F99-6047BBD331FA}"/>
          </ac:spMkLst>
        </pc:spChg>
        <pc:spChg chg="del">
          <ac:chgData name="Bettina Schmidt" userId="32f9f094-ca9c-4781-adf1-b860fa553cc7" providerId="ADAL" clId="{D1CFCECC-0CF4-4025-9146-A68F519B669B}" dt="2025-01-28T10:32:38.320" v="1004" actId="931"/>
          <ac:spMkLst>
            <pc:docMk/>
            <pc:sldMk cId="3619608977" sldId="460"/>
            <ac:spMk id="4" creationId="{30F72E03-1B3D-9A54-D0B4-6ECD525AB080}"/>
          </ac:spMkLst>
        </pc:spChg>
        <pc:picChg chg="add mod">
          <ac:chgData name="Bettina Schmidt" userId="32f9f094-ca9c-4781-adf1-b860fa553cc7" providerId="ADAL" clId="{D1CFCECC-0CF4-4025-9146-A68F519B669B}" dt="2025-01-28T10:32:05.938" v="1003" actId="962"/>
          <ac:picMkLst>
            <pc:docMk/>
            <pc:sldMk cId="3619608977" sldId="460"/>
            <ac:picMk id="6" creationId="{67D7F77D-5543-98F8-895D-E3FEE0A30F42}"/>
          </ac:picMkLst>
        </pc:picChg>
        <pc:picChg chg="add mod">
          <ac:chgData name="Bettina Schmidt" userId="32f9f094-ca9c-4781-adf1-b860fa553cc7" providerId="ADAL" clId="{D1CFCECC-0CF4-4025-9146-A68F519B669B}" dt="2025-01-28T10:32:39.449" v="1006" actId="962"/>
          <ac:picMkLst>
            <pc:docMk/>
            <pc:sldMk cId="3619608977" sldId="460"/>
            <ac:picMk id="8" creationId="{726DB568-AE39-C34C-0570-CDE6C8679503}"/>
          </ac:picMkLst>
        </pc:picChg>
      </pc:sldChg>
      <pc:sldChg chg="addSp delSp modSp new mod modClrScheme chgLayout modNotesTx">
        <pc:chgData name="Bettina Schmidt" userId="32f9f094-ca9c-4781-adf1-b860fa553cc7" providerId="ADAL" clId="{D1CFCECC-0CF4-4025-9146-A68F519B669B}" dt="2025-01-28T10:35:18.841" v="1280" actId="6549"/>
        <pc:sldMkLst>
          <pc:docMk/>
          <pc:sldMk cId="2550094240" sldId="461"/>
        </pc:sldMkLst>
        <pc:spChg chg="del mod ord">
          <ac:chgData name="Bettina Schmidt" userId="32f9f094-ca9c-4781-adf1-b860fa553cc7" providerId="ADAL" clId="{D1CFCECC-0CF4-4025-9146-A68F519B669B}" dt="2025-01-28T10:32:53.759" v="1008" actId="700"/>
          <ac:spMkLst>
            <pc:docMk/>
            <pc:sldMk cId="2550094240" sldId="461"/>
            <ac:spMk id="2" creationId="{9F4368B0-F4BE-7345-0E7D-4FEDF68C1D19}"/>
          </ac:spMkLst>
        </pc:spChg>
        <pc:spChg chg="del mod ord">
          <ac:chgData name="Bettina Schmidt" userId="32f9f094-ca9c-4781-adf1-b860fa553cc7" providerId="ADAL" clId="{D1CFCECC-0CF4-4025-9146-A68F519B669B}" dt="2025-01-28T10:32:53.759" v="1008" actId="700"/>
          <ac:spMkLst>
            <pc:docMk/>
            <pc:sldMk cId="2550094240" sldId="461"/>
            <ac:spMk id="3" creationId="{CC6C59A8-2D94-DB33-6529-479D67AD9129}"/>
          </ac:spMkLst>
        </pc:spChg>
        <pc:spChg chg="del">
          <ac:chgData name="Bettina Schmidt" userId="32f9f094-ca9c-4781-adf1-b860fa553cc7" providerId="ADAL" clId="{D1CFCECC-0CF4-4025-9146-A68F519B669B}" dt="2025-01-28T10:32:53.759" v="1008" actId="700"/>
          <ac:spMkLst>
            <pc:docMk/>
            <pc:sldMk cId="2550094240" sldId="461"/>
            <ac:spMk id="4" creationId="{B8CDD41B-2A8E-BF69-BC4F-A19046C66A81}"/>
          </ac:spMkLst>
        </pc:spChg>
        <pc:spChg chg="add mod ord">
          <ac:chgData name="Bettina Schmidt" userId="32f9f094-ca9c-4781-adf1-b860fa553cc7" providerId="ADAL" clId="{D1CFCECC-0CF4-4025-9146-A68F519B669B}" dt="2025-01-28T10:32:53.759" v="1008" actId="700"/>
          <ac:spMkLst>
            <pc:docMk/>
            <pc:sldMk cId="2550094240" sldId="461"/>
            <ac:spMk id="5" creationId="{140111C9-451E-EA12-3A6D-F230B2BE6181}"/>
          </ac:spMkLst>
        </pc:spChg>
        <pc:spChg chg="add mod ord">
          <ac:chgData name="Bettina Schmidt" userId="32f9f094-ca9c-4781-adf1-b860fa553cc7" providerId="ADAL" clId="{D1CFCECC-0CF4-4025-9146-A68F519B669B}" dt="2025-01-28T10:35:12.784" v="1279" actId="20577"/>
          <ac:spMkLst>
            <pc:docMk/>
            <pc:sldMk cId="2550094240" sldId="461"/>
            <ac:spMk id="6" creationId="{35738978-2C17-0737-7E02-FFC90BA8C0B9}"/>
          </ac:spMkLst>
        </pc:spChg>
      </pc:sldChg>
      <pc:sldChg chg="modSp new mod modNotesTx">
        <pc:chgData name="Bettina Schmidt" userId="32f9f094-ca9c-4781-adf1-b860fa553cc7" providerId="ADAL" clId="{D1CFCECC-0CF4-4025-9146-A68F519B669B}" dt="2025-01-28T10:38:16.743" v="1506" actId="20577"/>
        <pc:sldMkLst>
          <pc:docMk/>
          <pc:sldMk cId="3203335940" sldId="462"/>
        </pc:sldMkLst>
        <pc:spChg chg="mod">
          <ac:chgData name="Bettina Schmidt" userId="32f9f094-ca9c-4781-adf1-b860fa553cc7" providerId="ADAL" clId="{D1CFCECC-0CF4-4025-9146-A68F519B669B}" dt="2025-01-28T10:36:05.517" v="1291" actId="20577"/>
          <ac:spMkLst>
            <pc:docMk/>
            <pc:sldMk cId="3203335940" sldId="462"/>
            <ac:spMk id="2" creationId="{1A3C2795-0066-15C5-99C0-41D8ED381C31}"/>
          </ac:spMkLst>
        </pc:spChg>
        <pc:spChg chg="mod">
          <ac:chgData name="Bettina Schmidt" userId="32f9f094-ca9c-4781-adf1-b860fa553cc7" providerId="ADAL" clId="{D1CFCECC-0CF4-4025-9146-A68F519B669B}" dt="2025-01-28T10:38:16.743" v="1506" actId="20577"/>
          <ac:spMkLst>
            <pc:docMk/>
            <pc:sldMk cId="3203335940" sldId="462"/>
            <ac:spMk id="3" creationId="{2CE8D344-C4F8-1BAB-ED62-7664CB57D649}"/>
          </ac:spMkLst>
        </pc:spChg>
      </pc:sldChg>
      <pc:sldChg chg="modSp new mod modNotesTx">
        <pc:chgData name="Bettina Schmidt" userId="32f9f094-ca9c-4781-adf1-b860fa553cc7" providerId="ADAL" clId="{D1CFCECC-0CF4-4025-9146-A68F519B669B}" dt="2025-01-28T10:41:07.353" v="1846" actId="20577"/>
        <pc:sldMkLst>
          <pc:docMk/>
          <pc:sldMk cId="4214286360" sldId="463"/>
        </pc:sldMkLst>
        <pc:spChg chg="mod">
          <ac:chgData name="Bettina Schmidt" userId="32f9f094-ca9c-4781-adf1-b860fa553cc7" providerId="ADAL" clId="{D1CFCECC-0CF4-4025-9146-A68F519B669B}" dt="2025-01-28T10:38:39.109" v="1515" actId="20577"/>
          <ac:spMkLst>
            <pc:docMk/>
            <pc:sldMk cId="4214286360" sldId="463"/>
            <ac:spMk id="2" creationId="{8EACBB3D-523A-2A2A-8E84-2536E2786C5C}"/>
          </ac:spMkLst>
        </pc:spChg>
        <pc:spChg chg="mod">
          <ac:chgData name="Bettina Schmidt" userId="32f9f094-ca9c-4781-adf1-b860fa553cc7" providerId="ADAL" clId="{D1CFCECC-0CF4-4025-9146-A68F519B669B}" dt="2025-01-28T10:41:07.353" v="1846" actId="20577"/>
          <ac:spMkLst>
            <pc:docMk/>
            <pc:sldMk cId="4214286360" sldId="463"/>
            <ac:spMk id="3" creationId="{CEC7BB2C-8DE3-18B2-32B7-D2A4497E639F}"/>
          </ac:spMkLst>
        </pc:spChg>
      </pc:sldChg>
      <pc:sldChg chg="addSp delSp modSp new del mod modClrScheme chgLayout modNotesTx">
        <pc:chgData name="Bettina Schmidt" userId="32f9f094-ca9c-4781-adf1-b860fa553cc7" providerId="ADAL" clId="{D1CFCECC-0CF4-4025-9146-A68F519B669B}" dt="2025-01-28T10:46:52.778" v="1941" actId="47"/>
        <pc:sldMkLst>
          <pc:docMk/>
          <pc:sldMk cId="3074231923" sldId="464"/>
        </pc:sldMkLst>
        <pc:spChg chg="del mod ord">
          <ac:chgData name="Bettina Schmidt" userId="32f9f094-ca9c-4781-adf1-b860fa553cc7" providerId="ADAL" clId="{D1CFCECC-0CF4-4025-9146-A68F519B669B}" dt="2025-01-28T10:46:21.939" v="1893" actId="700"/>
          <ac:spMkLst>
            <pc:docMk/>
            <pc:sldMk cId="3074231923" sldId="464"/>
            <ac:spMk id="2" creationId="{C27A8CE8-BB1F-D7CD-0067-2E9B5B7DA6A7}"/>
          </ac:spMkLst>
        </pc:spChg>
        <pc:spChg chg="del mod ord">
          <ac:chgData name="Bettina Schmidt" userId="32f9f094-ca9c-4781-adf1-b860fa553cc7" providerId="ADAL" clId="{D1CFCECC-0CF4-4025-9146-A68F519B669B}" dt="2025-01-28T10:46:21.939" v="1893" actId="700"/>
          <ac:spMkLst>
            <pc:docMk/>
            <pc:sldMk cId="3074231923" sldId="464"/>
            <ac:spMk id="3" creationId="{04F19F35-21EE-073F-2527-7FF987F04137}"/>
          </ac:spMkLst>
        </pc:spChg>
        <pc:spChg chg="del">
          <ac:chgData name="Bettina Schmidt" userId="32f9f094-ca9c-4781-adf1-b860fa553cc7" providerId="ADAL" clId="{D1CFCECC-0CF4-4025-9146-A68F519B669B}" dt="2025-01-28T10:46:21.939" v="1893" actId="700"/>
          <ac:spMkLst>
            <pc:docMk/>
            <pc:sldMk cId="3074231923" sldId="464"/>
            <ac:spMk id="4" creationId="{824AD40C-672C-2598-46B5-679EACE0C98E}"/>
          </ac:spMkLst>
        </pc:spChg>
        <pc:spChg chg="add mod ord">
          <ac:chgData name="Bettina Schmidt" userId="32f9f094-ca9c-4781-adf1-b860fa553cc7" providerId="ADAL" clId="{D1CFCECC-0CF4-4025-9146-A68F519B669B}" dt="2025-01-28T10:46:21.939" v="1893" actId="700"/>
          <ac:spMkLst>
            <pc:docMk/>
            <pc:sldMk cId="3074231923" sldId="464"/>
            <ac:spMk id="5" creationId="{8EB5A2F8-128A-9C11-8A48-10D2985418EF}"/>
          </ac:spMkLst>
        </pc:spChg>
        <pc:spChg chg="add mod ord">
          <ac:chgData name="Bettina Schmidt" userId="32f9f094-ca9c-4781-adf1-b860fa553cc7" providerId="ADAL" clId="{D1CFCECC-0CF4-4025-9146-A68F519B669B}" dt="2025-01-28T10:46:39.773" v="1939" actId="5793"/>
          <ac:spMkLst>
            <pc:docMk/>
            <pc:sldMk cId="3074231923" sldId="464"/>
            <ac:spMk id="6" creationId="{51300CC5-361C-2C02-5440-41ECAA1CB716}"/>
          </ac:spMkLst>
        </pc:spChg>
      </pc:sldChg>
      <pc:sldChg chg="modSp new mod">
        <pc:chgData name="Bettina Schmidt" userId="32f9f094-ca9c-4781-adf1-b860fa553cc7" providerId="ADAL" clId="{D1CFCECC-0CF4-4025-9146-A68F519B669B}" dt="2025-01-28T10:57:39.218" v="2128" actId="20577"/>
        <pc:sldMkLst>
          <pc:docMk/>
          <pc:sldMk cId="4144324568" sldId="464"/>
        </pc:sldMkLst>
        <pc:spChg chg="mod">
          <ac:chgData name="Bettina Schmidt" userId="32f9f094-ca9c-4781-adf1-b860fa553cc7" providerId="ADAL" clId="{D1CFCECC-0CF4-4025-9146-A68F519B669B}" dt="2025-01-28T10:57:39.218" v="2128" actId="20577"/>
          <ac:spMkLst>
            <pc:docMk/>
            <pc:sldMk cId="4144324568" sldId="464"/>
            <ac:spMk id="3" creationId="{B8F76D3F-5484-3519-6F26-E34FBCC407A4}"/>
          </ac:spMkLst>
        </pc:spChg>
      </pc:sldChg>
      <pc:sldChg chg="modSp new mod">
        <pc:chgData name="Bettina Schmidt" userId="32f9f094-ca9c-4781-adf1-b860fa553cc7" providerId="ADAL" clId="{D1CFCECC-0CF4-4025-9146-A68F519B669B}" dt="2025-01-28T10:58:51.086" v="2192" actId="27636"/>
        <pc:sldMkLst>
          <pc:docMk/>
          <pc:sldMk cId="3608454999" sldId="465"/>
        </pc:sldMkLst>
        <pc:spChg chg="mod">
          <ac:chgData name="Bettina Schmidt" userId="32f9f094-ca9c-4781-adf1-b860fa553cc7" providerId="ADAL" clId="{D1CFCECC-0CF4-4025-9146-A68F519B669B}" dt="2025-01-28T10:58:51.086" v="2192" actId="27636"/>
          <ac:spMkLst>
            <pc:docMk/>
            <pc:sldMk cId="3608454999" sldId="465"/>
            <ac:spMk id="3" creationId="{2B9B039F-2CD8-30C7-380A-1E62C5EB1135}"/>
          </ac:spMkLst>
        </pc:spChg>
      </pc:sldChg>
      <pc:sldChg chg="modSp new mod">
        <pc:chgData name="Bettina Schmidt" userId="32f9f094-ca9c-4781-adf1-b860fa553cc7" providerId="ADAL" clId="{D1CFCECC-0CF4-4025-9146-A68F519B669B}" dt="2025-01-28T12:45:54.042" v="3933" actId="20577"/>
        <pc:sldMkLst>
          <pc:docMk/>
          <pc:sldMk cId="2820861803" sldId="466"/>
        </pc:sldMkLst>
        <pc:spChg chg="mod">
          <ac:chgData name="Bettina Schmidt" userId="32f9f094-ca9c-4781-adf1-b860fa553cc7" providerId="ADAL" clId="{D1CFCECC-0CF4-4025-9146-A68F519B669B}" dt="2025-01-28T12:45:54.042" v="3933" actId="20577"/>
          <ac:spMkLst>
            <pc:docMk/>
            <pc:sldMk cId="2820861803" sldId="466"/>
            <ac:spMk id="2" creationId="{4E94498E-2E78-BB6B-D9AC-22887DB5AFDC}"/>
          </ac:spMkLst>
        </pc:spChg>
        <pc:spChg chg="mod">
          <ac:chgData name="Bettina Schmidt" userId="32f9f094-ca9c-4781-adf1-b860fa553cc7" providerId="ADAL" clId="{D1CFCECC-0CF4-4025-9146-A68F519B669B}" dt="2025-01-28T11:43:41.060" v="2246" actId="27636"/>
          <ac:spMkLst>
            <pc:docMk/>
            <pc:sldMk cId="2820861803" sldId="466"/>
            <ac:spMk id="3" creationId="{62B57356-A072-9EAB-0590-5827653D2688}"/>
          </ac:spMkLst>
        </pc:spChg>
      </pc:sldChg>
      <pc:sldChg chg="add">
        <pc:chgData name="Bettina Schmidt" userId="32f9f094-ca9c-4781-adf1-b860fa553cc7" providerId="ADAL" clId="{D1CFCECC-0CF4-4025-9146-A68F519B669B}" dt="2025-01-28T11:42:18.380" v="2218"/>
        <pc:sldMkLst>
          <pc:docMk/>
          <pc:sldMk cId="3284790614" sldId="467"/>
        </pc:sldMkLst>
      </pc:sldChg>
      <pc:sldChg chg="add del">
        <pc:chgData name="Bettina Schmidt" userId="32f9f094-ca9c-4781-adf1-b860fa553cc7" providerId="ADAL" clId="{D1CFCECC-0CF4-4025-9146-A68F519B669B}" dt="2025-01-28T11:43:55.866" v="2257" actId="47"/>
        <pc:sldMkLst>
          <pc:docMk/>
          <pc:sldMk cId="2137668726" sldId="468"/>
        </pc:sldMkLst>
      </pc:sldChg>
      <pc:sldChg chg="modSp new mod">
        <pc:chgData name="Bettina Schmidt" userId="32f9f094-ca9c-4781-adf1-b860fa553cc7" providerId="ADAL" clId="{D1CFCECC-0CF4-4025-9146-A68F519B669B}" dt="2025-01-28T11:43:49.275" v="2255" actId="313"/>
        <pc:sldMkLst>
          <pc:docMk/>
          <pc:sldMk cId="2794538688" sldId="469"/>
        </pc:sldMkLst>
        <pc:spChg chg="mod">
          <ac:chgData name="Bettina Schmidt" userId="32f9f094-ca9c-4781-adf1-b860fa553cc7" providerId="ADAL" clId="{D1CFCECC-0CF4-4025-9146-A68F519B669B}" dt="2025-01-28T11:43:49.275" v="2255" actId="313"/>
          <ac:spMkLst>
            <pc:docMk/>
            <pc:sldMk cId="2794538688" sldId="469"/>
            <ac:spMk id="3" creationId="{A3BE5632-CCCA-7C22-CCD4-53B90814D595}"/>
          </ac:spMkLst>
        </pc:spChg>
      </pc:sldChg>
      <pc:sldChg chg="modSp new mod ord modNotesTx">
        <pc:chgData name="Bettina Schmidt" userId="32f9f094-ca9c-4781-adf1-b860fa553cc7" providerId="ADAL" clId="{D1CFCECC-0CF4-4025-9146-A68F519B669B}" dt="2025-01-28T12:25:03.396" v="3333" actId="20577"/>
        <pc:sldMkLst>
          <pc:docMk/>
          <pc:sldMk cId="1119524061" sldId="470"/>
        </pc:sldMkLst>
        <pc:spChg chg="mod">
          <ac:chgData name="Bettina Schmidt" userId="32f9f094-ca9c-4781-adf1-b860fa553cc7" providerId="ADAL" clId="{D1CFCECC-0CF4-4025-9146-A68F519B669B}" dt="2025-01-28T12:22:17.529" v="3133" actId="20577"/>
          <ac:spMkLst>
            <pc:docMk/>
            <pc:sldMk cId="1119524061" sldId="470"/>
            <ac:spMk id="2" creationId="{5F1087E5-E174-D70B-74EA-4C9C28C7B651}"/>
          </ac:spMkLst>
        </pc:spChg>
        <pc:spChg chg="mod">
          <ac:chgData name="Bettina Schmidt" userId="32f9f094-ca9c-4781-adf1-b860fa553cc7" providerId="ADAL" clId="{D1CFCECC-0CF4-4025-9146-A68F519B669B}" dt="2025-01-28T12:25:03.396" v="3333" actId="20577"/>
          <ac:spMkLst>
            <pc:docMk/>
            <pc:sldMk cId="1119524061" sldId="470"/>
            <ac:spMk id="3" creationId="{943F3F55-A266-D91F-1088-6A24551FFA58}"/>
          </ac:spMkLst>
        </pc:spChg>
      </pc:sldChg>
      <pc:sldChg chg="addSp delSp modSp add mod ord">
        <pc:chgData name="Bettina Schmidt" userId="32f9f094-ca9c-4781-adf1-b860fa553cc7" providerId="ADAL" clId="{D1CFCECC-0CF4-4025-9146-A68F519B669B}" dt="2025-01-28T12:01:39.012" v="2319" actId="20577"/>
        <pc:sldMkLst>
          <pc:docMk/>
          <pc:sldMk cId="865439375" sldId="471"/>
        </pc:sldMkLst>
        <pc:spChg chg="mod">
          <ac:chgData name="Bettina Schmidt" userId="32f9f094-ca9c-4781-adf1-b860fa553cc7" providerId="ADAL" clId="{D1CFCECC-0CF4-4025-9146-A68F519B669B}" dt="2025-01-28T12:01:39.012" v="2319" actId="20577"/>
          <ac:spMkLst>
            <pc:docMk/>
            <pc:sldMk cId="865439375" sldId="471"/>
            <ac:spMk id="10" creationId="{2DC533DE-154E-020B-27BC-B118D3F6EA2E}"/>
          </ac:spMkLst>
        </pc:spChg>
        <pc:spChg chg="del mod">
          <ac:chgData name="Bettina Schmidt" userId="32f9f094-ca9c-4781-adf1-b860fa553cc7" providerId="ADAL" clId="{D1CFCECC-0CF4-4025-9146-A68F519B669B}" dt="2025-01-28T12:01:09.045" v="2288" actId="931"/>
          <ac:spMkLst>
            <pc:docMk/>
            <pc:sldMk cId="865439375" sldId="471"/>
            <ac:spMk id="12" creationId="{F1C37FB0-25D2-90A4-05F8-3623EAA0D67F}"/>
          </ac:spMkLst>
        </pc:spChg>
        <pc:picChg chg="add mod">
          <ac:chgData name="Bettina Schmidt" userId="32f9f094-ca9c-4781-adf1-b860fa553cc7" providerId="ADAL" clId="{D1CFCECC-0CF4-4025-9146-A68F519B669B}" dt="2025-01-28T12:01:12.397" v="2291" actId="962"/>
          <ac:picMkLst>
            <pc:docMk/>
            <pc:sldMk cId="865439375" sldId="471"/>
            <ac:picMk id="3" creationId="{5DC07D59-B097-CCBC-C156-672DCC1AD883}"/>
          </ac:picMkLst>
        </pc:picChg>
        <pc:picChg chg="mod ord">
          <ac:chgData name="Bettina Schmidt" userId="32f9f094-ca9c-4781-adf1-b860fa553cc7" providerId="ADAL" clId="{D1CFCECC-0CF4-4025-9146-A68F519B669B}" dt="2025-01-28T12:01:12.165" v="2289" actId="26606"/>
          <ac:picMkLst>
            <pc:docMk/>
            <pc:sldMk cId="865439375" sldId="471"/>
            <ac:picMk id="5" creationId="{95D665FE-145D-69EC-BF0E-B6ED65BA311A}"/>
          </ac:picMkLst>
        </pc:picChg>
      </pc:sldChg>
      <pc:sldChg chg="addSp delSp modSp new mod">
        <pc:chgData name="Bettina Schmidt" userId="32f9f094-ca9c-4781-adf1-b860fa553cc7" providerId="ADAL" clId="{D1CFCECC-0CF4-4025-9146-A68F519B669B}" dt="2025-01-28T12:02:33.242" v="2362" actId="20577"/>
        <pc:sldMkLst>
          <pc:docMk/>
          <pc:sldMk cId="2881297996" sldId="472"/>
        </pc:sldMkLst>
        <pc:spChg chg="mod">
          <ac:chgData name="Bettina Schmidt" userId="32f9f094-ca9c-4781-adf1-b860fa553cc7" providerId="ADAL" clId="{D1CFCECC-0CF4-4025-9146-A68F519B669B}" dt="2025-01-28T12:02:33.242" v="2362" actId="20577"/>
          <ac:spMkLst>
            <pc:docMk/>
            <pc:sldMk cId="2881297996" sldId="472"/>
            <ac:spMk id="2" creationId="{7D2B7E32-3E33-19E0-BB66-B28DF62DE976}"/>
          </ac:spMkLst>
        </pc:spChg>
        <pc:spChg chg="del">
          <ac:chgData name="Bettina Schmidt" userId="32f9f094-ca9c-4781-adf1-b860fa553cc7" providerId="ADAL" clId="{D1CFCECC-0CF4-4025-9146-A68F519B669B}" dt="2025-01-28T12:01:57.932" v="2320" actId="931"/>
          <ac:spMkLst>
            <pc:docMk/>
            <pc:sldMk cId="2881297996" sldId="472"/>
            <ac:spMk id="3" creationId="{CCBB9144-8EB2-E9F1-FBC9-8B2583F583E4}"/>
          </ac:spMkLst>
        </pc:spChg>
        <pc:picChg chg="add mod">
          <ac:chgData name="Bettina Schmidt" userId="32f9f094-ca9c-4781-adf1-b860fa553cc7" providerId="ADAL" clId="{D1CFCECC-0CF4-4025-9146-A68F519B669B}" dt="2025-01-28T12:02:21.174" v="2349" actId="26606"/>
          <ac:picMkLst>
            <pc:docMk/>
            <pc:sldMk cId="2881297996" sldId="472"/>
            <ac:picMk id="5" creationId="{75ED01D0-CBC3-1833-93EC-A5BD52C02B9D}"/>
          </ac:picMkLst>
        </pc:picChg>
      </pc:sldChg>
      <pc:sldChg chg="addSp delSp modSp new mod modClrScheme chgLayout">
        <pc:chgData name="Bettina Schmidt" userId="32f9f094-ca9c-4781-adf1-b860fa553cc7" providerId="ADAL" clId="{D1CFCECC-0CF4-4025-9146-A68F519B669B}" dt="2025-01-28T12:15:45.944" v="3069" actId="20577"/>
        <pc:sldMkLst>
          <pc:docMk/>
          <pc:sldMk cId="256956517" sldId="473"/>
        </pc:sldMkLst>
        <pc:spChg chg="del mod ord">
          <ac:chgData name="Bettina Schmidt" userId="32f9f094-ca9c-4781-adf1-b860fa553cc7" providerId="ADAL" clId="{D1CFCECC-0CF4-4025-9146-A68F519B669B}" dt="2025-01-28T12:02:41.917" v="2364" actId="700"/>
          <ac:spMkLst>
            <pc:docMk/>
            <pc:sldMk cId="256956517" sldId="473"/>
            <ac:spMk id="2" creationId="{5A151BD1-3615-B1C2-62CD-783BA543F76F}"/>
          </ac:spMkLst>
        </pc:spChg>
        <pc:spChg chg="del mod ord">
          <ac:chgData name="Bettina Schmidt" userId="32f9f094-ca9c-4781-adf1-b860fa553cc7" providerId="ADAL" clId="{D1CFCECC-0CF4-4025-9146-A68F519B669B}" dt="2025-01-28T12:02:41.917" v="2364" actId="700"/>
          <ac:spMkLst>
            <pc:docMk/>
            <pc:sldMk cId="256956517" sldId="473"/>
            <ac:spMk id="3" creationId="{5D6B7DB4-D390-F70D-784D-A82873968AD4}"/>
          </ac:spMkLst>
        </pc:spChg>
        <pc:spChg chg="del">
          <ac:chgData name="Bettina Schmidt" userId="32f9f094-ca9c-4781-adf1-b860fa553cc7" providerId="ADAL" clId="{D1CFCECC-0CF4-4025-9146-A68F519B669B}" dt="2025-01-28T12:02:41.917" v="2364" actId="700"/>
          <ac:spMkLst>
            <pc:docMk/>
            <pc:sldMk cId="256956517" sldId="473"/>
            <ac:spMk id="4" creationId="{941451CE-E333-A581-94D1-7F18E1E1574E}"/>
          </ac:spMkLst>
        </pc:spChg>
        <pc:spChg chg="add mod ord">
          <ac:chgData name="Bettina Schmidt" userId="32f9f094-ca9c-4781-adf1-b860fa553cc7" providerId="ADAL" clId="{D1CFCECC-0CF4-4025-9146-A68F519B669B}" dt="2025-01-28T12:03:51.508" v="2380" actId="20577"/>
          <ac:spMkLst>
            <pc:docMk/>
            <pc:sldMk cId="256956517" sldId="473"/>
            <ac:spMk id="5" creationId="{4FC76C1B-E4D4-4175-F8D8-CF3C9E577FB3}"/>
          </ac:spMkLst>
        </pc:spChg>
        <pc:spChg chg="add mod ord">
          <ac:chgData name="Bettina Schmidt" userId="32f9f094-ca9c-4781-adf1-b860fa553cc7" providerId="ADAL" clId="{D1CFCECC-0CF4-4025-9146-A68F519B669B}" dt="2025-01-28T12:15:45.944" v="3069" actId="20577"/>
          <ac:spMkLst>
            <pc:docMk/>
            <pc:sldMk cId="256956517" sldId="473"/>
            <ac:spMk id="6" creationId="{FCB2B0BD-8961-CC1E-0BCE-1DA7AF70143E}"/>
          </ac:spMkLst>
        </pc:spChg>
      </pc:sldChg>
      <pc:sldChg chg="modSp new mod ord modNotesTx">
        <pc:chgData name="Bettina Schmidt" userId="32f9f094-ca9c-4781-adf1-b860fa553cc7" providerId="ADAL" clId="{D1CFCECC-0CF4-4025-9146-A68F519B669B}" dt="2025-01-28T12:16:42.735" v="3077"/>
        <pc:sldMkLst>
          <pc:docMk/>
          <pc:sldMk cId="2569182388" sldId="474"/>
        </pc:sldMkLst>
        <pc:spChg chg="mod">
          <ac:chgData name="Bettina Schmidt" userId="32f9f094-ca9c-4781-adf1-b860fa553cc7" providerId="ADAL" clId="{D1CFCECC-0CF4-4025-9146-A68F519B669B}" dt="2025-01-28T12:04:02.866" v="2398" actId="20577"/>
          <ac:spMkLst>
            <pc:docMk/>
            <pc:sldMk cId="2569182388" sldId="474"/>
            <ac:spMk id="2" creationId="{549D55CA-A9C3-6312-17F4-8F66A80E9E30}"/>
          </ac:spMkLst>
        </pc:spChg>
        <pc:spChg chg="mod">
          <ac:chgData name="Bettina Schmidt" userId="32f9f094-ca9c-4781-adf1-b860fa553cc7" providerId="ADAL" clId="{D1CFCECC-0CF4-4025-9146-A68F519B669B}" dt="2025-01-28T12:16:32.359" v="3073" actId="27636"/>
          <ac:spMkLst>
            <pc:docMk/>
            <pc:sldMk cId="2569182388" sldId="474"/>
            <ac:spMk id="3" creationId="{731F100F-6679-A07D-9EFF-A093FF746A74}"/>
          </ac:spMkLst>
        </pc:spChg>
      </pc:sldChg>
      <pc:sldChg chg="modSp new mod modNotesTx">
        <pc:chgData name="Bettina Schmidt" userId="32f9f094-ca9c-4781-adf1-b860fa553cc7" providerId="ADAL" clId="{D1CFCECC-0CF4-4025-9146-A68F519B669B}" dt="2025-01-28T12:09:08.198" v="2711" actId="313"/>
        <pc:sldMkLst>
          <pc:docMk/>
          <pc:sldMk cId="2905674867" sldId="475"/>
        </pc:sldMkLst>
        <pc:spChg chg="mod">
          <ac:chgData name="Bettina Schmidt" userId="32f9f094-ca9c-4781-adf1-b860fa553cc7" providerId="ADAL" clId="{D1CFCECC-0CF4-4025-9146-A68F519B669B}" dt="2025-01-28T12:08:43.614" v="2690" actId="20577"/>
          <ac:spMkLst>
            <pc:docMk/>
            <pc:sldMk cId="2905674867" sldId="475"/>
            <ac:spMk id="2" creationId="{879DBAA0-3EBF-0282-A046-FBF7F29645AC}"/>
          </ac:spMkLst>
        </pc:spChg>
        <pc:spChg chg="mod">
          <ac:chgData name="Bettina Schmidt" userId="32f9f094-ca9c-4781-adf1-b860fa553cc7" providerId="ADAL" clId="{D1CFCECC-0CF4-4025-9146-A68F519B669B}" dt="2025-01-28T12:09:08.198" v="2711" actId="313"/>
          <ac:spMkLst>
            <pc:docMk/>
            <pc:sldMk cId="2905674867" sldId="475"/>
            <ac:spMk id="3" creationId="{7A6892C6-3D0F-EF0A-3E6D-291C634728E3}"/>
          </ac:spMkLst>
        </pc:spChg>
      </pc:sldChg>
      <pc:sldChg chg="modSp new mod">
        <pc:chgData name="Bettina Schmidt" userId="32f9f094-ca9c-4781-adf1-b860fa553cc7" providerId="ADAL" clId="{D1CFCECC-0CF4-4025-9146-A68F519B669B}" dt="2025-01-28T12:09:41.532" v="2732" actId="27636"/>
        <pc:sldMkLst>
          <pc:docMk/>
          <pc:sldMk cId="4128839680" sldId="476"/>
        </pc:sldMkLst>
        <pc:spChg chg="mod">
          <ac:chgData name="Bettina Schmidt" userId="32f9f094-ca9c-4781-adf1-b860fa553cc7" providerId="ADAL" clId="{D1CFCECC-0CF4-4025-9146-A68F519B669B}" dt="2025-01-28T12:09:41.532" v="2732" actId="27636"/>
          <ac:spMkLst>
            <pc:docMk/>
            <pc:sldMk cId="4128839680" sldId="476"/>
            <ac:spMk id="3" creationId="{7BDF8EF3-A4EE-5FFE-6668-589A857A1035}"/>
          </ac:spMkLst>
        </pc:spChg>
      </pc:sldChg>
      <pc:sldChg chg="modSp new mod">
        <pc:chgData name="Bettina Schmidt" userId="32f9f094-ca9c-4781-adf1-b860fa553cc7" providerId="ADAL" clId="{D1CFCECC-0CF4-4025-9146-A68F519B669B}" dt="2025-01-28T12:15:15.554" v="3058" actId="20577"/>
        <pc:sldMkLst>
          <pc:docMk/>
          <pc:sldMk cId="224006051" sldId="477"/>
        </pc:sldMkLst>
        <pc:spChg chg="mod">
          <ac:chgData name="Bettina Schmidt" userId="32f9f094-ca9c-4781-adf1-b860fa553cc7" providerId="ADAL" clId="{D1CFCECC-0CF4-4025-9146-A68F519B669B}" dt="2025-01-28T12:15:15.554" v="3058" actId="20577"/>
          <ac:spMkLst>
            <pc:docMk/>
            <pc:sldMk cId="224006051" sldId="477"/>
            <ac:spMk id="3" creationId="{6783FADF-8656-E74E-123E-D7B4CBB4D77C}"/>
          </ac:spMkLst>
        </pc:spChg>
      </pc:sldChg>
      <pc:sldChg chg="modSp new mod modNotesTx">
        <pc:chgData name="Bettina Schmidt" userId="32f9f094-ca9c-4781-adf1-b860fa553cc7" providerId="ADAL" clId="{D1CFCECC-0CF4-4025-9146-A68F519B669B}" dt="2025-01-28T12:13:52.522" v="3014" actId="20577"/>
        <pc:sldMkLst>
          <pc:docMk/>
          <pc:sldMk cId="1222125621" sldId="478"/>
        </pc:sldMkLst>
        <pc:spChg chg="mod">
          <ac:chgData name="Bettina Schmidt" userId="32f9f094-ca9c-4781-adf1-b860fa553cc7" providerId="ADAL" clId="{D1CFCECC-0CF4-4025-9146-A68F519B669B}" dt="2025-01-28T12:11:46.840" v="2851" actId="20577"/>
          <ac:spMkLst>
            <pc:docMk/>
            <pc:sldMk cId="1222125621" sldId="478"/>
            <ac:spMk id="2" creationId="{6CE738DF-1EBD-5524-2D9D-7146F05EBE5B}"/>
          </ac:spMkLst>
        </pc:spChg>
        <pc:spChg chg="mod">
          <ac:chgData name="Bettina Schmidt" userId="32f9f094-ca9c-4781-adf1-b860fa553cc7" providerId="ADAL" clId="{D1CFCECC-0CF4-4025-9146-A68F519B669B}" dt="2025-01-28T12:13:52.522" v="3014" actId="20577"/>
          <ac:spMkLst>
            <pc:docMk/>
            <pc:sldMk cId="1222125621" sldId="478"/>
            <ac:spMk id="3" creationId="{D4E226B7-7FD4-B5BA-C6B5-5CA8B0612971}"/>
          </ac:spMkLst>
        </pc:spChg>
      </pc:sldChg>
      <pc:sldChg chg="modSp new mod ord">
        <pc:chgData name="Bettina Schmidt" userId="32f9f094-ca9c-4781-adf1-b860fa553cc7" providerId="ADAL" clId="{D1CFCECC-0CF4-4025-9146-A68F519B669B}" dt="2025-01-28T12:16:37.588" v="3075"/>
        <pc:sldMkLst>
          <pc:docMk/>
          <pc:sldMk cId="1118690824" sldId="479"/>
        </pc:sldMkLst>
        <pc:spChg chg="mod">
          <ac:chgData name="Bettina Schmidt" userId="32f9f094-ca9c-4781-adf1-b860fa553cc7" providerId="ADAL" clId="{D1CFCECC-0CF4-4025-9146-A68F519B669B}" dt="2025-01-28T12:15:09.946" v="3053" actId="20577"/>
          <ac:spMkLst>
            <pc:docMk/>
            <pc:sldMk cId="1118690824" sldId="479"/>
            <ac:spMk id="3" creationId="{A64662CD-3AF0-58FE-0128-C3D32ED72DA5}"/>
          </ac:spMkLst>
        </pc:spChg>
      </pc:sldChg>
      <pc:sldChg chg="modSp new mod">
        <pc:chgData name="Bettina Schmidt" userId="32f9f094-ca9c-4781-adf1-b860fa553cc7" providerId="ADAL" clId="{D1CFCECC-0CF4-4025-9146-A68F519B669B}" dt="2025-01-28T12:18:11.381" v="3113" actId="20577"/>
        <pc:sldMkLst>
          <pc:docMk/>
          <pc:sldMk cId="130009616" sldId="480"/>
        </pc:sldMkLst>
        <pc:spChg chg="mod">
          <ac:chgData name="Bettina Schmidt" userId="32f9f094-ca9c-4781-adf1-b860fa553cc7" providerId="ADAL" clId="{D1CFCECC-0CF4-4025-9146-A68F519B669B}" dt="2025-01-28T12:18:06.050" v="3102" actId="20577"/>
          <ac:spMkLst>
            <pc:docMk/>
            <pc:sldMk cId="130009616" sldId="480"/>
            <ac:spMk id="2" creationId="{12B672CB-060F-1A09-95A2-A17D28A49BC5}"/>
          </ac:spMkLst>
        </pc:spChg>
        <pc:spChg chg="mod">
          <ac:chgData name="Bettina Schmidt" userId="32f9f094-ca9c-4781-adf1-b860fa553cc7" providerId="ADAL" clId="{D1CFCECC-0CF4-4025-9146-A68F519B669B}" dt="2025-01-28T12:18:11.381" v="3113" actId="20577"/>
          <ac:spMkLst>
            <pc:docMk/>
            <pc:sldMk cId="130009616" sldId="480"/>
            <ac:spMk id="3" creationId="{B78D8ACD-1088-CEC0-E990-5FF08AB8265F}"/>
          </ac:spMkLst>
        </pc:spChg>
      </pc:sldChg>
      <pc:sldChg chg="modSp new mod modNotesTx">
        <pc:chgData name="Bettina Schmidt" userId="32f9f094-ca9c-4781-adf1-b860fa553cc7" providerId="ADAL" clId="{D1CFCECC-0CF4-4025-9146-A68F519B669B}" dt="2025-01-28T12:26:15.447" v="3358" actId="20577"/>
        <pc:sldMkLst>
          <pc:docMk/>
          <pc:sldMk cId="260620514" sldId="481"/>
        </pc:sldMkLst>
        <pc:spChg chg="mod">
          <ac:chgData name="Bettina Schmidt" userId="32f9f094-ca9c-4781-adf1-b860fa553cc7" providerId="ADAL" clId="{D1CFCECC-0CF4-4025-9146-A68F519B669B}" dt="2025-01-28T12:26:15.447" v="3358" actId="20577"/>
          <ac:spMkLst>
            <pc:docMk/>
            <pc:sldMk cId="260620514" sldId="481"/>
            <ac:spMk id="3" creationId="{31EE3544-ED17-9A9D-8175-02B8F747708B}"/>
          </ac:spMkLst>
        </pc:spChg>
      </pc:sldChg>
      <pc:sldChg chg="modSp new del mod">
        <pc:chgData name="Bettina Schmidt" userId="32f9f094-ca9c-4781-adf1-b860fa553cc7" providerId="ADAL" clId="{D1CFCECC-0CF4-4025-9146-A68F519B669B}" dt="2025-01-28T12:53:51.960" v="4452" actId="47"/>
        <pc:sldMkLst>
          <pc:docMk/>
          <pc:sldMk cId="1603640315" sldId="482"/>
        </pc:sldMkLst>
        <pc:spChg chg="mod">
          <ac:chgData name="Bettina Schmidt" userId="32f9f094-ca9c-4781-adf1-b860fa553cc7" providerId="ADAL" clId="{D1CFCECC-0CF4-4025-9146-A68F519B669B}" dt="2025-01-28T12:46:10.793" v="3959" actId="6549"/>
          <ac:spMkLst>
            <pc:docMk/>
            <pc:sldMk cId="1603640315" sldId="482"/>
            <ac:spMk id="2" creationId="{02AEBFF8-B205-AF0D-9ED7-D6F99843BA00}"/>
          </ac:spMkLst>
        </pc:spChg>
      </pc:sldChg>
      <pc:sldChg chg="addSp delSp modSp new mod ord modNotesTx">
        <pc:chgData name="Bettina Schmidt" userId="32f9f094-ca9c-4781-adf1-b860fa553cc7" providerId="ADAL" clId="{D1CFCECC-0CF4-4025-9146-A68F519B669B}" dt="2025-01-28T12:39:36.448" v="3627" actId="6549"/>
        <pc:sldMkLst>
          <pc:docMk/>
          <pc:sldMk cId="822643582" sldId="483"/>
        </pc:sldMkLst>
        <pc:spChg chg="del">
          <ac:chgData name="Bettina Schmidt" userId="32f9f094-ca9c-4781-adf1-b860fa553cc7" providerId="ADAL" clId="{D1CFCECC-0CF4-4025-9146-A68F519B669B}" dt="2025-01-28T12:34:43.631" v="3459" actId="26606"/>
          <ac:spMkLst>
            <pc:docMk/>
            <pc:sldMk cId="822643582" sldId="483"/>
            <ac:spMk id="2" creationId="{013A81F4-D345-69EF-C9F1-66DBBD884113}"/>
          </ac:spMkLst>
        </pc:spChg>
        <pc:spChg chg="del">
          <ac:chgData name="Bettina Schmidt" userId="32f9f094-ca9c-4781-adf1-b860fa553cc7" providerId="ADAL" clId="{D1CFCECC-0CF4-4025-9146-A68F519B669B}" dt="2025-01-28T12:34:40.317" v="3456" actId="931"/>
          <ac:spMkLst>
            <pc:docMk/>
            <pc:sldMk cId="822643582" sldId="483"/>
            <ac:spMk id="3" creationId="{1EF720EA-C1ED-754B-BAF5-471ED65A1CC8}"/>
          </ac:spMkLst>
        </pc:spChg>
        <pc:spChg chg="add mod">
          <ac:chgData name="Bettina Schmidt" userId="32f9f094-ca9c-4781-adf1-b860fa553cc7" providerId="ADAL" clId="{D1CFCECC-0CF4-4025-9146-A68F519B669B}" dt="2025-01-28T12:38:55.318" v="3516" actId="767"/>
          <ac:spMkLst>
            <pc:docMk/>
            <pc:sldMk cId="822643582" sldId="483"/>
            <ac:spMk id="6" creationId="{6F5FC4C9-CCD5-4062-994C-0F3F5A720D25}"/>
          </ac:spMkLst>
        </pc:spChg>
        <pc:spChg chg="add mod">
          <ac:chgData name="Bettina Schmidt" userId="32f9f094-ca9c-4781-adf1-b860fa553cc7" providerId="ADAL" clId="{D1CFCECC-0CF4-4025-9146-A68F519B669B}" dt="2025-01-28T12:39:05.040" v="3518"/>
          <ac:spMkLst>
            <pc:docMk/>
            <pc:sldMk cId="822643582" sldId="483"/>
            <ac:spMk id="7" creationId="{A973CC64-4750-4ACB-D079-022463AC501C}"/>
          </ac:spMkLst>
        </pc:spChg>
        <pc:spChg chg="add mod">
          <ac:chgData name="Bettina Schmidt" userId="32f9f094-ca9c-4781-adf1-b860fa553cc7" providerId="ADAL" clId="{D1CFCECC-0CF4-4025-9146-A68F519B669B}" dt="2025-01-28T12:35:12.448" v="3460"/>
          <ac:spMkLst>
            <pc:docMk/>
            <pc:sldMk cId="822643582" sldId="483"/>
            <ac:spMk id="10" creationId="{5FBE2F4E-DA3D-4643-1A09-EAF93A9B576A}"/>
          </ac:spMkLst>
        </pc:spChg>
        <pc:picChg chg="add mod">
          <ac:chgData name="Bettina Schmidt" userId="32f9f094-ca9c-4781-adf1-b860fa553cc7" providerId="ADAL" clId="{D1CFCECC-0CF4-4025-9146-A68F519B669B}" dt="2025-01-28T12:34:43.631" v="3459" actId="26606"/>
          <ac:picMkLst>
            <pc:docMk/>
            <pc:sldMk cId="822643582" sldId="483"/>
            <ac:picMk id="5" creationId="{9AE17EE7-24DE-CCEE-07B2-DA9EEF9A6BB7}"/>
          </ac:picMkLst>
        </pc:picChg>
      </pc:sldChg>
      <pc:sldChg chg="modSp new mod modNotesTx">
        <pc:chgData name="Bettina Schmidt" userId="32f9f094-ca9c-4781-adf1-b860fa553cc7" providerId="ADAL" clId="{D1CFCECC-0CF4-4025-9146-A68F519B669B}" dt="2025-01-28T12:53:32.151" v="4451" actId="6549"/>
        <pc:sldMkLst>
          <pc:docMk/>
          <pc:sldMk cId="3577306150" sldId="484"/>
        </pc:sldMkLst>
        <pc:spChg chg="mod">
          <ac:chgData name="Bettina Schmidt" userId="32f9f094-ca9c-4781-adf1-b860fa553cc7" providerId="ADAL" clId="{D1CFCECC-0CF4-4025-9146-A68F519B669B}" dt="2025-01-28T12:40:57.203" v="3707" actId="20577"/>
          <ac:spMkLst>
            <pc:docMk/>
            <pc:sldMk cId="3577306150" sldId="484"/>
            <ac:spMk id="2" creationId="{7DAE9EB6-ED26-1780-B58B-AE9185719889}"/>
          </ac:spMkLst>
        </pc:spChg>
        <pc:spChg chg="mod">
          <ac:chgData name="Bettina Schmidt" userId="32f9f094-ca9c-4781-adf1-b860fa553cc7" providerId="ADAL" clId="{D1CFCECC-0CF4-4025-9146-A68F519B669B}" dt="2025-01-28T12:53:32.151" v="4451" actId="6549"/>
          <ac:spMkLst>
            <pc:docMk/>
            <pc:sldMk cId="3577306150" sldId="484"/>
            <ac:spMk id="3" creationId="{E1810086-69EF-DF1B-BE8B-F51904EB8DC7}"/>
          </ac:spMkLst>
        </pc:spChg>
      </pc:sldChg>
      <pc:sldChg chg="modSp new mod">
        <pc:chgData name="Bettina Schmidt" userId="32f9f094-ca9c-4781-adf1-b860fa553cc7" providerId="ADAL" clId="{D1CFCECC-0CF4-4025-9146-A68F519B669B}" dt="2025-01-28T12:51:58.705" v="4353" actId="20577"/>
        <pc:sldMkLst>
          <pc:docMk/>
          <pc:sldMk cId="887395058" sldId="485"/>
        </pc:sldMkLst>
        <pc:spChg chg="mod">
          <ac:chgData name="Bettina Schmidt" userId="32f9f094-ca9c-4781-adf1-b860fa553cc7" providerId="ADAL" clId="{D1CFCECC-0CF4-4025-9146-A68F519B669B}" dt="2025-01-28T12:50:48.290" v="4265" actId="6549"/>
          <ac:spMkLst>
            <pc:docMk/>
            <pc:sldMk cId="887395058" sldId="485"/>
            <ac:spMk id="2" creationId="{E67FFAC4-A7E2-B0DC-7848-5745D14B642E}"/>
          </ac:spMkLst>
        </pc:spChg>
        <pc:spChg chg="mod">
          <ac:chgData name="Bettina Schmidt" userId="32f9f094-ca9c-4781-adf1-b860fa553cc7" providerId="ADAL" clId="{D1CFCECC-0CF4-4025-9146-A68F519B669B}" dt="2025-01-28T12:51:58.705" v="4353" actId="20577"/>
          <ac:spMkLst>
            <pc:docMk/>
            <pc:sldMk cId="887395058" sldId="485"/>
            <ac:spMk id="3" creationId="{038CCC8D-AF7C-DB10-41D3-FFC05CEAAFA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28/01/2025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28/01/2025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primary focus of this work will be on the history of indigenous African religions, at times in sustained interaction with the new Abrahamic religions. In contrast to Islam, Christianity, and Judaism, these religions were created in Africa, by African communities, and they have played a central role in sustaining the cultural identity of particular peoples. This does not mean that they did not influence or were not influenced by other indigenous religions.“ (Baum, p. 3)</a:t>
            </a:r>
          </a:p>
        </p:txBody>
      </p:sp>
      <p:sp>
        <p:nvSpPr>
          <p:cNvPr id="4" name="Slide Number Placeholder 3"/>
          <p:cNvSpPr>
            <a:spLocks noGrp="1"/>
          </p:cNvSpPr>
          <p:nvPr>
            <p:ph type="sldNum" sz="quarter" idx="5"/>
          </p:nvPr>
        </p:nvSpPr>
        <p:spPr/>
        <p:txBody>
          <a:bodyPr/>
          <a:lstStyle/>
          <a:p>
            <a:fld id="{0983270C-3725-49C9-9AFB-E0CEEAD016AD}" type="slidenum">
              <a:rPr lang="en-GB" smtClean="0"/>
              <a:pPr/>
              <a:t>3</a:t>
            </a:fld>
            <a:endParaRPr lang="en-GB"/>
          </a:p>
        </p:txBody>
      </p:sp>
    </p:spTree>
    <p:extLst>
      <p:ext uri="{BB962C8B-B14F-4D97-AF65-F5344CB8AC3E}">
        <p14:creationId xmlns:p14="http://schemas.microsoft.com/office/powerpoint/2010/main" val="423169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A2A2A"/>
                </a:solidFill>
                <a:effectLst/>
                <a:latin typeface="Merriweather" panose="00000500000000000000" pitchFamily="2" charset="0"/>
              </a:rPr>
              <a:t>a time of increased trade across the Sahara and along the East African coast throughout the last millennium before the Common Era (Baum, </a:t>
            </a:r>
            <a:r>
              <a:rPr lang="en-US" altLang="en-US" dirty="0">
                <a:latin typeface="Arial" pitchFamily="34" charset="0"/>
                <a:ea typeface="Arial" pitchFamily="34" charset="0"/>
              </a:rPr>
              <a:t>courtesy of Jonathan Chipman).
 © Oxford University Press 2024</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5</a:t>
            </a:fld>
            <a:endParaRPr lang="en-GB"/>
          </a:p>
        </p:txBody>
      </p:sp>
    </p:spTree>
    <p:extLst>
      <p:ext uri="{BB962C8B-B14F-4D97-AF65-F5344CB8AC3E}">
        <p14:creationId xmlns:p14="http://schemas.microsoft.com/office/powerpoint/2010/main" val="1088982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A2A2A"/>
                </a:solidFill>
                <a:effectLst/>
                <a:latin typeface="Merriweather" panose="00000500000000000000" pitchFamily="2" charset="0"/>
              </a:rPr>
              <a:t>Prior to the last millennium </a:t>
            </a:r>
            <a:r>
              <a:rPr lang="en-GB" b="0" i="0" cap="all" dirty="0" err="1">
                <a:solidFill>
                  <a:srgbClr val="2A2A2A"/>
                </a:solidFill>
                <a:effectLst/>
                <a:latin typeface="Merriweather" panose="00000500000000000000" pitchFamily="2" charset="0"/>
              </a:rPr>
              <a:t>bce</a:t>
            </a:r>
            <a:r>
              <a:rPr lang="en-GB" b="0" i="0" dirty="0">
                <a:solidFill>
                  <a:srgbClr val="2A2A2A"/>
                </a:solidFill>
                <a:effectLst/>
                <a:latin typeface="Merriweather" panose="00000500000000000000" pitchFamily="2" charset="0"/>
              </a:rPr>
              <a:t>, the Ethiopian and Eritrean highlands were occupied by Cushitic-speaking farmers and herders. According to the </a:t>
            </a:r>
            <a:r>
              <a:rPr lang="en-GB" b="0" i="1" dirty="0" err="1">
                <a:solidFill>
                  <a:srgbClr val="2A2A2A"/>
                </a:solidFill>
                <a:effectLst/>
                <a:latin typeface="Merriweather" panose="00000500000000000000" pitchFamily="2" charset="0"/>
              </a:rPr>
              <a:t>Kebra</a:t>
            </a:r>
            <a:r>
              <a:rPr lang="en-GB" b="0" i="1" dirty="0">
                <a:solidFill>
                  <a:srgbClr val="2A2A2A"/>
                </a:solidFill>
                <a:effectLst/>
                <a:latin typeface="Merriweather" panose="00000500000000000000" pitchFamily="2" charset="0"/>
              </a:rPr>
              <a:t> </a:t>
            </a:r>
            <a:r>
              <a:rPr lang="en-GB" b="0" i="1" dirty="0" err="1">
                <a:solidFill>
                  <a:srgbClr val="2A2A2A"/>
                </a:solidFill>
                <a:effectLst/>
                <a:latin typeface="Merriweather" panose="00000500000000000000" pitchFamily="2" charset="0"/>
              </a:rPr>
              <a:t>Nagast</a:t>
            </a:r>
            <a:r>
              <a:rPr lang="en-GB" b="0" i="0" dirty="0">
                <a:solidFill>
                  <a:srgbClr val="2A2A2A"/>
                </a:solidFill>
                <a:effectLst/>
                <a:latin typeface="Merriweather" panose="00000500000000000000" pitchFamily="2" charset="0"/>
              </a:rPr>
              <a:t> (</a:t>
            </a:r>
            <a:r>
              <a:rPr lang="en-GB" b="0" i="1" dirty="0">
                <a:solidFill>
                  <a:srgbClr val="2A2A2A"/>
                </a:solidFill>
                <a:effectLst/>
                <a:latin typeface="Merriweather" panose="00000500000000000000" pitchFamily="2" charset="0"/>
              </a:rPr>
              <a:t>Glory of the Kings</a:t>
            </a:r>
            <a:r>
              <a:rPr lang="en-GB" b="0" i="0" dirty="0">
                <a:solidFill>
                  <a:srgbClr val="2A2A2A"/>
                </a:solidFill>
                <a:effectLst/>
                <a:latin typeface="Merriweather" panose="00000500000000000000" pitchFamily="2" charset="0"/>
              </a:rPr>
              <a:t>), said to have been written sometime between the fourth and sixth century </a:t>
            </a:r>
            <a:r>
              <a:rPr lang="en-GB" b="0" i="0" cap="all" dirty="0" err="1">
                <a:solidFill>
                  <a:srgbClr val="2A2A2A"/>
                </a:solidFill>
                <a:effectLst/>
                <a:latin typeface="Merriweather" panose="00000500000000000000" pitchFamily="2" charset="0"/>
              </a:rPr>
              <a:t>ce</a:t>
            </a:r>
            <a:r>
              <a:rPr lang="en-GB" b="0" i="0" dirty="0">
                <a:solidFill>
                  <a:srgbClr val="2A2A2A"/>
                </a:solidFill>
                <a:effectLst/>
                <a:latin typeface="Merriweather" panose="00000500000000000000" pitchFamily="2" charset="0"/>
              </a:rPr>
              <a:t>, Ethiopia’s first monarchs were the ancestors of the Queen of Sheba, also known as Makeda (Baum)</a:t>
            </a:r>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6</a:t>
            </a:fld>
            <a:endParaRPr lang="en-GB"/>
          </a:p>
        </p:txBody>
      </p:sp>
    </p:spTree>
    <p:extLst>
      <p:ext uri="{BB962C8B-B14F-4D97-AF65-F5344CB8AC3E}">
        <p14:creationId xmlns:p14="http://schemas.microsoft.com/office/powerpoint/2010/main" val="2330651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8</a:t>
            </a:fld>
            <a:endParaRPr lang="en-GB"/>
          </a:p>
        </p:txBody>
      </p:sp>
    </p:spTree>
    <p:extLst>
      <p:ext uri="{BB962C8B-B14F-4D97-AF65-F5344CB8AC3E}">
        <p14:creationId xmlns:p14="http://schemas.microsoft.com/office/powerpoint/2010/main" val="2415415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town of </a:t>
            </a:r>
            <a:r>
              <a:rPr lang="en-GB" dirty="0" err="1"/>
              <a:t>Taruqa</a:t>
            </a:r>
            <a:r>
              <a:rPr lang="en-GB" dirty="0"/>
              <a:t> with its fifteen operating iron smelters became the </a:t>
            </a:r>
            <a:r>
              <a:rPr lang="en-GB" dirty="0" err="1"/>
              <a:t>center</a:t>
            </a:r>
            <a:r>
              <a:rPr lang="en-GB" dirty="0"/>
              <a:t> of Nok blacksmithing. Nok communities included some of West Africa’s earliest smelters of iron and creators of striking works of art and ritual, the Nok terra cotta. These were images both of humans and animals that may have had a religious significance. “</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10</a:t>
            </a:fld>
            <a:endParaRPr lang="en-GB"/>
          </a:p>
        </p:txBody>
      </p:sp>
    </p:spTree>
    <p:extLst>
      <p:ext uri="{BB962C8B-B14F-4D97-AF65-F5344CB8AC3E}">
        <p14:creationId xmlns:p14="http://schemas.microsoft.com/office/powerpoint/2010/main" val="3261468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central Nigerian Nok Culture has been known since the 1940s for its enigmatic terracotta figurines; an estimated age of 2500 years made them the oldest figural sculptures in Sub-Saharan Africa at that time.”</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11</a:t>
            </a:fld>
            <a:endParaRPr lang="en-GB"/>
          </a:p>
        </p:txBody>
      </p:sp>
    </p:spTree>
    <p:extLst>
      <p:ext uri="{BB962C8B-B14F-4D97-AF65-F5344CB8AC3E}">
        <p14:creationId xmlns:p14="http://schemas.microsoft.com/office/powerpoint/2010/main" val="620853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archaeologist Thurstan Shaw: “The terra cottas are probably best interpreted as altars belonging to a cult concerned with the fertility of the land.” The shrines were often established near agricultural fields. Since Nok farmers relied on shifting agriculture, new fields required new shrines. Old shrines were left near the old fields to be washed away in the torrential rains of the wet season. Some of the figurines had been found in or on top of graves, suggesting links to ancestor veneration. </a:t>
            </a:r>
          </a:p>
        </p:txBody>
      </p:sp>
      <p:sp>
        <p:nvSpPr>
          <p:cNvPr id="4" name="Slide Number Placeholder 3"/>
          <p:cNvSpPr>
            <a:spLocks noGrp="1"/>
          </p:cNvSpPr>
          <p:nvPr>
            <p:ph type="sldNum" sz="quarter" idx="5"/>
          </p:nvPr>
        </p:nvSpPr>
        <p:spPr/>
        <p:txBody>
          <a:bodyPr/>
          <a:lstStyle/>
          <a:p>
            <a:fld id="{0983270C-3725-49C9-9AFB-E0CEEAD016AD}" type="slidenum">
              <a:rPr lang="en-GB" smtClean="0"/>
              <a:pPr/>
              <a:t>12</a:t>
            </a:fld>
            <a:endParaRPr lang="en-GB"/>
          </a:p>
        </p:txBody>
      </p:sp>
    </p:spTree>
    <p:extLst>
      <p:ext uri="{BB962C8B-B14F-4D97-AF65-F5344CB8AC3E}">
        <p14:creationId xmlns:p14="http://schemas.microsoft.com/office/powerpoint/2010/main" val="3383136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Terra cotta images of men with enormous penises, almost as large as the rest of their bodies, and prominent testicles suggest a relationship to male fertility cults. That these penises are depicted as circumcised demonstrates a knowledge of the practice within Nok communities (p. 176)</a:t>
            </a:r>
          </a:p>
        </p:txBody>
      </p:sp>
      <p:sp>
        <p:nvSpPr>
          <p:cNvPr id="4" name="Slide Number Placeholder 3"/>
          <p:cNvSpPr>
            <a:spLocks noGrp="1"/>
          </p:cNvSpPr>
          <p:nvPr>
            <p:ph type="sldNum" sz="quarter" idx="5"/>
          </p:nvPr>
        </p:nvSpPr>
        <p:spPr/>
        <p:txBody>
          <a:bodyPr/>
          <a:lstStyle/>
          <a:p>
            <a:fld id="{0983270C-3725-49C9-9AFB-E0CEEAD016AD}" type="slidenum">
              <a:rPr lang="en-GB" smtClean="0"/>
              <a:pPr/>
              <a:t>13</a:t>
            </a:fld>
            <a:endParaRPr lang="en-GB"/>
          </a:p>
        </p:txBody>
      </p:sp>
    </p:spTree>
    <p:extLst>
      <p:ext uri="{BB962C8B-B14F-4D97-AF65-F5344CB8AC3E}">
        <p14:creationId xmlns:p14="http://schemas.microsoft.com/office/powerpoint/2010/main" val="39904065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examples of terra cotta figures suggest physical ailments, ranging from prolapsed </a:t>
            </a:r>
            <a:r>
              <a:rPr lang="en-GB" dirty="0" err="1"/>
              <a:t>hemorrhoids</a:t>
            </a:r>
            <a:r>
              <a:rPr lang="en-GB" dirty="0"/>
              <a:t> to Bell’s palsy. Bernard Fagg suggests that Nok healers used these objects in rituals, offering animal sacrifices and palm wine libations to appease the spirit causing the affliction. The spirit would leave the patient and dwell in the terra cotta object.”</a:t>
            </a:r>
          </a:p>
        </p:txBody>
      </p:sp>
      <p:sp>
        <p:nvSpPr>
          <p:cNvPr id="4" name="Slide Number Placeholder 3"/>
          <p:cNvSpPr>
            <a:spLocks noGrp="1"/>
          </p:cNvSpPr>
          <p:nvPr>
            <p:ph type="sldNum" sz="quarter" idx="5"/>
          </p:nvPr>
        </p:nvSpPr>
        <p:spPr/>
        <p:txBody>
          <a:bodyPr/>
          <a:lstStyle/>
          <a:p>
            <a:fld id="{0983270C-3725-49C9-9AFB-E0CEEAD016AD}" type="slidenum">
              <a:rPr lang="en-GB" smtClean="0"/>
              <a:pPr/>
              <a:t>14</a:t>
            </a:fld>
            <a:endParaRPr lang="en-GB"/>
          </a:p>
        </p:txBody>
      </p:sp>
    </p:spTree>
    <p:extLst>
      <p:ext uri="{BB962C8B-B14F-4D97-AF65-F5344CB8AC3E}">
        <p14:creationId xmlns:p14="http://schemas.microsoft.com/office/powerpoint/2010/main" val="11104494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‘Benin, the capital of a kingdom of the same name, is the residence of their kings, and is seated pretty far in the country: it stands on a plan, and is about four miles in compass. The streets are long and broad: and there are markets twice a day where they sell cows, cotton, elephants’ teeth, European merchandises, and whatever the country produces. The houses are large with clay walls, and at a distance from each other; they are covered with reeds, straw, and leaves … The king’s palace makes [a] great part of the town; and its great extent excepted, there is nothing worth taken note of, it being only a confused heap of buildings, made with boards and clay, without regularity or neatness. In the middle, there is a wooden tower, about 70 feet high, made like a chimney; and on</a:t>
            </a:r>
          </a:p>
        </p:txBody>
      </p:sp>
      <p:sp>
        <p:nvSpPr>
          <p:cNvPr id="4" name="Slide Number Placeholder 3"/>
          <p:cNvSpPr>
            <a:spLocks noGrp="1"/>
          </p:cNvSpPr>
          <p:nvPr>
            <p:ph type="sldNum" sz="quarter" idx="5"/>
          </p:nvPr>
        </p:nvSpPr>
        <p:spPr/>
        <p:txBody>
          <a:bodyPr/>
          <a:lstStyle/>
          <a:p>
            <a:fld id="{0983270C-3725-49C9-9AFB-E0CEEAD016AD}" type="slidenum">
              <a:rPr lang="en-GB" smtClean="0"/>
              <a:pPr/>
              <a:t>22</a:t>
            </a:fld>
            <a:endParaRPr lang="en-GB"/>
          </a:p>
        </p:txBody>
      </p:sp>
    </p:spTree>
    <p:extLst>
      <p:ext uri="{BB962C8B-B14F-4D97-AF65-F5344CB8AC3E}">
        <p14:creationId xmlns:p14="http://schemas.microsoft.com/office/powerpoint/2010/main" val="42919662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25</a:t>
            </a:fld>
            <a:endParaRPr lang="en-GB"/>
          </a:p>
        </p:txBody>
      </p:sp>
    </p:spTree>
    <p:extLst>
      <p:ext uri="{BB962C8B-B14F-4D97-AF65-F5344CB8AC3E}">
        <p14:creationId xmlns:p14="http://schemas.microsoft.com/office/powerpoint/2010/main" val="36799123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26</a:t>
            </a:fld>
            <a:endParaRPr lang="en-GB"/>
          </a:p>
        </p:txBody>
      </p:sp>
    </p:spTree>
    <p:extLst>
      <p:ext uri="{BB962C8B-B14F-4D97-AF65-F5344CB8AC3E}">
        <p14:creationId xmlns:p14="http://schemas.microsoft.com/office/powerpoint/2010/main" val="1669299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Benin Bronzes have become a global story – their cultural and monetary value reported worldwide. Nigeria’s fragile political structures were always likely to be tested by this hype, and the discord in Benin City reflects the perception that the stakes are high. Supporters of both the Oba and the governor accuse each other of seeking to cash in on the return of the Bronzes. An aide to the Oba refers to EMOWAA’s backers as ‘the second looters of the Benin Royal artefacts’</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30</a:t>
            </a:fld>
            <a:endParaRPr lang="en-GB"/>
          </a:p>
        </p:txBody>
      </p:sp>
    </p:spTree>
    <p:extLst>
      <p:ext uri="{BB962C8B-B14F-4D97-AF65-F5344CB8AC3E}">
        <p14:creationId xmlns:p14="http://schemas.microsoft.com/office/powerpoint/2010/main" val="2752010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Phillips, B. (2022). Handing back the Benin Bronzes. </a:t>
            </a:r>
            <a:r>
              <a:rPr lang="en-GB" i="1" dirty="0"/>
              <a:t>Anthropology Today</a:t>
            </a:r>
            <a:r>
              <a:rPr lang="en-GB" dirty="0"/>
              <a:t>, </a:t>
            </a:r>
            <a:r>
              <a:rPr lang="en-GB" i="1" dirty="0"/>
              <a:t>38</a:t>
            </a:r>
            <a:r>
              <a:rPr lang="en-GB" dirty="0"/>
              <a:t>(5), 1–2. https://doi.org/10.1111/1467-8322.12749</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31</a:t>
            </a:fld>
            <a:endParaRPr lang="en-GB"/>
          </a:p>
        </p:txBody>
      </p:sp>
    </p:spTree>
    <p:extLst>
      <p:ext uri="{BB962C8B-B14F-4D97-AF65-F5344CB8AC3E}">
        <p14:creationId xmlns:p14="http://schemas.microsoft.com/office/powerpoint/2010/main" val="34774531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28/01/2025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a:solidFill>
                  <a:schemeClr val="bg1"/>
                </a:solidFill>
              </a:rPr>
              <a:t>Religions in Africa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  </a:t>
            </a:r>
          </a:p>
        </p:txBody>
      </p:sp>
      <p:sp>
        <p:nvSpPr>
          <p:cNvPr id="3" name="Content Placeholder 2"/>
          <p:cNvSpPr>
            <a:spLocks noGrp="1"/>
          </p:cNvSpPr>
          <p:nvPr>
            <p:ph idx="1"/>
          </p:nvPr>
        </p:nvSpPr>
        <p:spPr/>
        <p:txBody>
          <a:bodyPr>
            <a:normAutofit lnSpcReduction="10000"/>
          </a:bodyPr>
          <a:lstStyle/>
          <a:p>
            <a:pPr>
              <a:buNone/>
            </a:pPr>
            <a:r>
              <a:rPr lang="en-GB" sz="3600" dirty="0"/>
              <a:t>Ancient Religions in Sub-Saharan Africa </a:t>
            </a:r>
          </a:p>
          <a:p>
            <a:pPr>
              <a:buNone/>
            </a:pPr>
            <a:endParaRPr lang="en-GB" sz="3600" dirty="0"/>
          </a:p>
          <a:p>
            <a:pPr>
              <a:buNone/>
            </a:pPr>
            <a:r>
              <a:rPr lang="en-GB" sz="3600" dirty="0"/>
              <a:t>Core Reading: </a:t>
            </a:r>
          </a:p>
          <a:p>
            <a:pPr>
              <a:buNone/>
            </a:pPr>
            <a:r>
              <a:rPr lang="en-GB" sz="3200" b="0" i="0" dirty="0">
                <a:solidFill>
                  <a:srgbClr val="1D2125"/>
                </a:solidFill>
                <a:effectLst/>
              </a:rPr>
              <a:t>	</a:t>
            </a:r>
            <a:r>
              <a:rPr lang="en-GB" dirty="0"/>
              <a:t>Baum, R. M. (2024). </a:t>
            </a:r>
            <a:r>
              <a:rPr lang="en-GB" i="1" dirty="0"/>
              <a:t>Ancient African Religions: A History</a:t>
            </a:r>
            <a:r>
              <a:rPr lang="en-GB" dirty="0"/>
              <a:t> (1st ed.). Oxford: Oxford University Press. [access to e-copy via UWTSD library]</a:t>
            </a:r>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52508-F909-8508-BCF8-0F37088910EE}"/>
              </a:ext>
            </a:extLst>
          </p:cNvPr>
          <p:cNvSpPr>
            <a:spLocks noGrp="1"/>
          </p:cNvSpPr>
          <p:nvPr>
            <p:ph type="title"/>
          </p:nvPr>
        </p:nvSpPr>
        <p:spPr/>
        <p:txBody>
          <a:bodyPr>
            <a:normAutofit/>
          </a:bodyPr>
          <a:lstStyle/>
          <a:p>
            <a:r>
              <a:rPr lang="en-GB" dirty="0"/>
              <a:t>Focus </a:t>
            </a:r>
          </a:p>
        </p:txBody>
      </p:sp>
      <p:sp>
        <p:nvSpPr>
          <p:cNvPr id="3" name="Content Placeholder 2">
            <a:extLst>
              <a:ext uri="{FF2B5EF4-FFF2-40B4-BE49-F238E27FC236}">
                <a16:creationId xmlns:a16="http://schemas.microsoft.com/office/drawing/2014/main" id="{D63D3260-F1AE-4731-6449-23A40EBF7348}"/>
              </a:ext>
            </a:extLst>
          </p:cNvPr>
          <p:cNvSpPr>
            <a:spLocks noGrp="1"/>
          </p:cNvSpPr>
          <p:nvPr>
            <p:ph idx="1"/>
          </p:nvPr>
        </p:nvSpPr>
        <p:spPr/>
        <p:txBody>
          <a:bodyPr/>
          <a:lstStyle/>
          <a:p>
            <a:r>
              <a:rPr lang="en-GB" dirty="0"/>
              <a:t>history of indigenous African religions</a:t>
            </a:r>
          </a:p>
          <a:p>
            <a:pPr lvl="1"/>
            <a:r>
              <a:rPr lang="en-GB" dirty="0"/>
              <a:t>Excluding Egypt </a:t>
            </a:r>
          </a:p>
          <a:p>
            <a:r>
              <a:rPr lang="en-GB" dirty="0"/>
              <a:t>they were created in Africa, by African communities, and played a central role in sustaining the cultural identity of particular peoples (Baum, p.3)</a:t>
            </a:r>
          </a:p>
        </p:txBody>
      </p:sp>
    </p:spTree>
    <p:extLst>
      <p:ext uri="{BB962C8B-B14F-4D97-AF65-F5344CB8AC3E}">
        <p14:creationId xmlns:p14="http://schemas.microsoft.com/office/powerpoint/2010/main" val="2049564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AED0-18B8-2F54-DF3B-B97059DBFF90}"/>
              </a:ext>
            </a:extLst>
          </p:cNvPr>
          <p:cNvSpPr>
            <a:spLocks noGrp="1"/>
          </p:cNvSpPr>
          <p:nvPr>
            <p:ph type="title"/>
          </p:nvPr>
        </p:nvSpPr>
        <p:spPr/>
        <p:txBody>
          <a:bodyPr/>
          <a:lstStyle/>
          <a:p>
            <a:r>
              <a:rPr lang="en-GB" dirty="0"/>
              <a:t>Structure </a:t>
            </a:r>
          </a:p>
        </p:txBody>
      </p:sp>
      <p:sp>
        <p:nvSpPr>
          <p:cNvPr id="3" name="Content Placeholder 2">
            <a:extLst>
              <a:ext uri="{FF2B5EF4-FFF2-40B4-BE49-F238E27FC236}">
                <a16:creationId xmlns:a16="http://schemas.microsoft.com/office/drawing/2014/main" id="{789F0987-C598-69F5-1262-4C92AACE3554}"/>
              </a:ext>
            </a:extLst>
          </p:cNvPr>
          <p:cNvSpPr>
            <a:spLocks noGrp="1"/>
          </p:cNvSpPr>
          <p:nvPr>
            <p:ph idx="1"/>
          </p:nvPr>
        </p:nvSpPr>
        <p:spPr/>
        <p:txBody>
          <a:bodyPr/>
          <a:lstStyle/>
          <a:p>
            <a:pPr marL="514350" indent="-514350">
              <a:buFont typeface="+mj-lt"/>
              <a:buAutoNum type="arabicPeriod"/>
            </a:pPr>
            <a:r>
              <a:rPr lang="en-GB" dirty="0"/>
              <a:t>Introduction  </a:t>
            </a:r>
          </a:p>
          <a:p>
            <a:pPr marL="514350" indent="-514350">
              <a:buFont typeface="+mj-lt"/>
              <a:buAutoNum type="arabicPeriod"/>
            </a:pPr>
            <a:r>
              <a:rPr lang="en-GB" dirty="0"/>
              <a:t>Nok culture (1500-1BC)</a:t>
            </a:r>
          </a:p>
          <a:p>
            <a:pPr marL="514350" indent="-514350">
              <a:buFont typeface="+mj-lt"/>
              <a:buAutoNum type="arabicPeriod"/>
            </a:pPr>
            <a:r>
              <a:rPr lang="en-GB" dirty="0"/>
              <a:t>Benin Bronze </a:t>
            </a:r>
          </a:p>
          <a:p>
            <a:pPr marL="514350" indent="-514350">
              <a:buFont typeface="+mj-lt"/>
              <a:buAutoNum type="arabicPeriod"/>
            </a:pPr>
            <a:endParaRPr lang="en-GB" dirty="0"/>
          </a:p>
          <a:p>
            <a:endParaRPr lang="en-GB" dirty="0"/>
          </a:p>
        </p:txBody>
      </p:sp>
    </p:spTree>
    <p:extLst>
      <p:ext uri="{BB962C8B-B14F-4D97-AF65-F5344CB8AC3E}">
        <p14:creationId xmlns:p14="http://schemas.microsoft.com/office/powerpoint/2010/main" val="1584506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FBE2F4E-DA3D-4643-1A09-EAF93A9B576A}"/>
              </a:ext>
            </a:extLst>
          </p:cNvPr>
          <p:cNvSpPr>
            <a:spLocks noGrp="1"/>
          </p:cNvSpPr>
          <p:nvPr>
            <p:ph type="title"/>
          </p:nvPr>
        </p:nvSpPr>
        <p:spPr>
          <a:xfrm>
            <a:off x="457200" y="274638"/>
            <a:ext cx="8229600" cy="1143000"/>
          </a:xfrm>
        </p:spPr>
        <p:txBody>
          <a:bodyPr/>
          <a:lstStyle/>
          <a:p>
            <a:r>
              <a:rPr lang="en-GB" b="0" i="0" dirty="0">
                <a:solidFill>
                  <a:srgbClr val="2A2A2A"/>
                </a:solidFill>
                <a:effectLst/>
                <a:latin typeface="Source Sans Pro" panose="020B0503030403020204" pitchFamily="34" charset="0"/>
              </a:rPr>
              <a:t>Africa before the Common Era</a:t>
            </a:r>
            <a:endParaRPr lang="en-US" dirty="0"/>
          </a:p>
        </p:txBody>
      </p:sp>
      <p:pic>
        <p:nvPicPr>
          <p:cNvPr id="5" name="Content Placeholder 4" descr="A map of africa with white text&#10;&#10;Description automatically generated">
            <a:extLst>
              <a:ext uri="{FF2B5EF4-FFF2-40B4-BE49-F238E27FC236}">
                <a16:creationId xmlns:a16="http://schemas.microsoft.com/office/drawing/2014/main" id="{9AE17EE7-24DE-CCEE-07B2-DA9EEF9A6BB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11410" y="1600201"/>
            <a:ext cx="3721180" cy="3917032"/>
          </a:xfrm>
          <a:noFill/>
        </p:spPr>
      </p:pic>
      <p:sp>
        <p:nvSpPr>
          <p:cNvPr id="7" name="TextBox 6">
            <a:extLst>
              <a:ext uri="{FF2B5EF4-FFF2-40B4-BE49-F238E27FC236}">
                <a16:creationId xmlns:a16="http://schemas.microsoft.com/office/drawing/2014/main" id="{A973CC64-4750-4ACB-D079-022463AC501C}"/>
              </a:ext>
            </a:extLst>
          </p:cNvPr>
          <p:cNvSpPr txBox="1"/>
          <p:nvPr/>
        </p:nvSpPr>
        <p:spPr>
          <a:xfrm>
            <a:off x="6804248" y="4293096"/>
            <a:ext cx="1728192" cy="923330"/>
          </a:xfrm>
          <a:prstGeom prst="rect">
            <a:avLst/>
          </a:prstGeom>
          <a:noFill/>
        </p:spPr>
        <p:txBody>
          <a:bodyPr wrap="square" rtlCol="0">
            <a:spAutoFit/>
          </a:bodyPr>
          <a:lstStyle/>
          <a:p>
            <a:r>
              <a:rPr lang="en-US" altLang="en-US" dirty="0">
                <a:latin typeface="Arial" pitchFamily="34" charset="0"/>
                <a:ea typeface="Arial" pitchFamily="34" charset="0"/>
              </a:rPr>
              <a:t>© Oxford University Press 2024</a:t>
            </a:r>
            <a:endParaRPr lang="en-GB" dirty="0"/>
          </a:p>
        </p:txBody>
      </p:sp>
    </p:spTree>
    <p:extLst>
      <p:ext uri="{BB962C8B-B14F-4D97-AF65-F5344CB8AC3E}">
        <p14:creationId xmlns:p14="http://schemas.microsoft.com/office/powerpoint/2010/main" val="822643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E9EB6-ED26-1780-B58B-AE9185719889}"/>
              </a:ext>
            </a:extLst>
          </p:cNvPr>
          <p:cNvSpPr>
            <a:spLocks noGrp="1"/>
          </p:cNvSpPr>
          <p:nvPr>
            <p:ph type="title"/>
          </p:nvPr>
        </p:nvSpPr>
        <p:spPr/>
        <p:txBody>
          <a:bodyPr/>
          <a:lstStyle/>
          <a:p>
            <a:r>
              <a:rPr lang="en-GB" dirty="0"/>
              <a:t>Ethiopia / Eritrea </a:t>
            </a:r>
          </a:p>
        </p:txBody>
      </p:sp>
      <p:sp>
        <p:nvSpPr>
          <p:cNvPr id="3" name="Content Placeholder 2">
            <a:extLst>
              <a:ext uri="{FF2B5EF4-FFF2-40B4-BE49-F238E27FC236}">
                <a16:creationId xmlns:a16="http://schemas.microsoft.com/office/drawing/2014/main" id="{E1810086-69EF-DF1B-BE8B-F51904EB8DC7}"/>
              </a:ext>
            </a:extLst>
          </p:cNvPr>
          <p:cNvSpPr>
            <a:spLocks noGrp="1"/>
          </p:cNvSpPr>
          <p:nvPr>
            <p:ph idx="1"/>
          </p:nvPr>
        </p:nvSpPr>
        <p:spPr/>
        <p:txBody>
          <a:bodyPr>
            <a:normAutofit fontScale="92500" lnSpcReduction="20000"/>
          </a:bodyPr>
          <a:lstStyle/>
          <a:p>
            <a:r>
              <a:rPr lang="en-GB" dirty="0"/>
              <a:t>Early text </a:t>
            </a:r>
            <a:r>
              <a:rPr lang="en-GB" i="1" dirty="0" err="1"/>
              <a:t>Kebra</a:t>
            </a:r>
            <a:r>
              <a:rPr lang="en-GB" i="1" dirty="0"/>
              <a:t> </a:t>
            </a:r>
            <a:r>
              <a:rPr lang="en-GB" i="1" dirty="0" err="1"/>
              <a:t>Nagast</a:t>
            </a:r>
            <a:r>
              <a:rPr lang="en-GB" dirty="0"/>
              <a:t> (Glory of the Kings) supposed to have been written between 4-6 century CE</a:t>
            </a:r>
          </a:p>
          <a:p>
            <a:r>
              <a:rPr lang="en-GB" dirty="0"/>
              <a:t>First monarchs were ancestors of Queen of Sheba, also know as Makeda</a:t>
            </a:r>
          </a:p>
          <a:p>
            <a:r>
              <a:rPr lang="en-GB" dirty="0"/>
              <a:t>Later the region developed the Ethiopian Church which is a form of Orthodox Christianity and one of the oldest Christian church </a:t>
            </a:r>
          </a:p>
          <a:p>
            <a:endParaRPr lang="en-GB" dirty="0"/>
          </a:p>
        </p:txBody>
      </p:sp>
    </p:spTree>
    <p:extLst>
      <p:ext uri="{BB962C8B-B14F-4D97-AF65-F5344CB8AC3E}">
        <p14:creationId xmlns:p14="http://schemas.microsoft.com/office/powerpoint/2010/main" val="3577306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FFAC4-A7E2-B0DC-7848-5745D14B642E}"/>
              </a:ext>
            </a:extLst>
          </p:cNvPr>
          <p:cNvSpPr>
            <a:spLocks noGrp="1"/>
          </p:cNvSpPr>
          <p:nvPr>
            <p:ph type="title"/>
          </p:nvPr>
        </p:nvSpPr>
        <p:spPr/>
        <p:txBody>
          <a:bodyPr>
            <a:normAutofit/>
          </a:bodyPr>
          <a:lstStyle/>
          <a:p>
            <a:r>
              <a:rPr lang="en-GB" dirty="0"/>
              <a:t>Other </a:t>
            </a:r>
          </a:p>
        </p:txBody>
      </p:sp>
      <p:sp>
        <p:nvSpPr>
          <p:cNvPr id="3" name="Content Placeholder 2">
            <a:extLst>
              <a:ext uri="{FF2B5EF4-FFF2-40B4-BE49-F238E27FC236}">
                <a16:creationId xmlns:a16="http://schemas.microsoft.com/office/drawing/2014/main" id="{038CCC8D-AF7C-DB10-41D3-FFC05CEAAFA6}"/>
              </a:ext>
            </a:extLst>
          </p:cNvPr>
          <p:cNvSpPr>
            <a:spLocks noGrp="1"/>
          </p:cNvSpPr>
          <p:nvPr>
            <p:ph idx="1"/>
          </p:nvPr>
        </p:nvSpPr>
        <p:spPr/>
        <p:txBody>
          <a:bodyPr>
            <a:normAutofit fontScale="92500"/>
          </a:bodyPr>
          <a:lstStyle/>
          <a:p>
            <a:r>
              <a:rPr lang="en-GB" dirty="0">
                <a:solidFill>
                  <a:srgbClr val="2A2A2A"/>
                </a:solidFill>
                <a:latin typeface="Merriweather" panose="00000500000000000000" pitchFamily="2" charset="0"/>
              </a:rPr>
              <a:t>a cluster of stone megaliths were found in </a:t>
            </a:r>
            <a:r>
              <a:rPr lang="en-GB" b="0" i="0" dirty="0">
                <a:solidFill>
                  <a:srgbClr val="2A2A2A"/>
                </a:solidFill>
                <a:effectLst/>
                <a:latin typeface="Merriweather" panose="00000500000000000000" pitchFamily="2" charset="0"/>
              </a:rPr>
              <a:t>present-day Central African Republic, which dated approximately 2,500 years back</a:t>
            </a:r>
          </a:p>
          <a:p>
            <a:r>
              <a:rPr lang="en-GB" b="0" i="0" dirty="0">
                <a:solidFill>
                  <a:srgbClr val="2A2A2A"/>
                </a:solidFill>
                <a:effectLst/>
                <a:latin typeface="Merriweather" panose="00000500000000000000" pitchFamily="2" charset="0"/>
              </a:rPr>
              <a:t>“Interpretation of the megaliths as cult places, territorial markers, burial places for important group members.” (Peter </a:t>
            </a:r>
            <a:r>
              <a:rPr lang="en-GB" b="0" i="0" dirty="0" err="1">
                <a:solidFill>
                  <a:srgbClr val="2A2A2A"/>
                </a:solidFill>
                <a:effectLst/>
                <a:latin typeface="Merriweather" panose="00000500000000000000" pitchFamily="2" charset="0"/>
              </a:rPr>
              <a:t>Wotzka</a:t>
            </a:r>
            <a:r>
              <a:rPr lang="en-GB" b="0" i="0" dirty="0">
                <a:solidFill>
                  <a:srgbClr val="2A2A2A"/>
                </a:solidFill>
                <a:effectLst/>
                <a:latin typeface="Merriweather" panose="00000500000000000000" pitchFamily="2" charset="0"/>
              </a:rPr>
              <a:t>, cited by Baum)</a:t>
            </a:r>
          </a:p>
        </p:txBody>
      </p:sp>
    </p:spTree>
    <p:extLst>
      <p:ext uri="{BB962C8B-B14F-4D97-AF65-F5344CB8AC3E}">
        <p14:creationId xmlns:p14="http://schemas.microsoft.com/office/powerpoint/2010/main" val="887395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C2255-A046-ED9B-5A18-81EE20C82A0B}"/>
              </a:ext>
            </a:extLst>
          </p:cNvPr>
          <p:cNvSpPr>
            <a:spLocks noGrp="1"/>
          </p:cNvSpPr>
          <p:nvPr>
            <p:ph type="title"/>
          </p:nvPr>
        </p:nvSpPr>
        <p:spPr/>
        <p:txBody>
          <a:bodyPr>
            <a:normAutofit fontScale="90000"/>
          </a:bodyPr>
          <a:lstStyle/>
          <a:p>
            <a:r>
              <a:rPr lang="en-GB" dirty="0"/>
              <a:t>2. Nok culture in central Nigeria (1500-c. 1 BC)</a:t>
            </a:r>
          </a:p>
        </p:txBody>
      </p:sp>
      <p:sp>
        <p:nvSpPr>
          <p:cNvPr id="3" name="Content Placeholder 2">
            <a:extLst>
              <a:ext uri="{FF2B5EF4-FFF2-40B4-BE49-F238E27FC236}">
                <a16:creationId xmlns:a16="http://schemas.microsoft.com/office/drawing/2014/main" id="{35AC4B9C-D067-CA59-D068-81F8CC85D862}"/>
              </a:ext>
            </a:extLst>
          </p:cNvPr>
          <p:cNvSpPr>
            <a:spLocks noGrp="1"/>
          </p:cNvSpPr>
          <p:nvPr>
            <p:ph idx="1"/>
          </p:nvPr>
        </p:nvSpPr>
        <p:spPr/>
        <p:txBody>
          <a:bodyPr>
            <a:normAutofit/>
          </a:bodyPr>
          <a:lstStyle/>
          <a:p>
            <a:r>
              <a:rPr lang="en-GB" dirty="0"/>
              <a:t>“Iron smelting and blacksmithing technologies were known in central Nigeria as early as the seventh century BCE. </a:t>
            </a:r>
          </a:p>
          <a:p>
            <a:r>
              <a:rPr lang="en-GB" dirty="0"/>
              <a:t>Some of the earliest iron workers were associated with the Nok culture.” (Baum, p.175)</a:t>
            </a:r>
          </a:p>
        </p:txBody>
      </p:sp>
    </p:spTree>
    <p:extLst>
      <p:ext uri="{BB962C8B-B14F-4D97-AF65-F5344CB8AC3E}">
        <p14:creationId xmlns:p14="http://schemas.microsoft.com/office/powerpoint/2010/main" val="1579904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1983098-73D6-23D9-3A90-75CAE82410E2}"/>
              </a:ext>
            </a:extLst>
          </p:cNvPr>
          <p:cNvSpPr>
            <a:spLocks noGrp="1"/>
          </p:cNvSpPr>
          <p:nvPr>
            <p:ph type="title"/>
          </p:nvPr>
        </p:nvSpPr>
        <p:spPr>
          <a:xfrm>
            <a:off x="457200" y="274638"/>
            <a:ext cx="8229600" cy="1143000"/>
          </a:xfrm>
        </p:spPr>
        <p:txBody>
          <a:bodyPr/>
          <a:lstStyle/>
          <a:p>
            <a:r>
              <a:rPr lang="en-US" dirty="0"/>
              <a:t>Map of Nok culture </a:t>
            </a:r>
          </a:p>
        </p:txBody>
      </p:sp>
      <p:pic>
        <p:nvPicPr>
          <p:cNvPr id="5" name="Content Placeholder 4" descr="A map of the country&#10;&#10;Description automatically generated">
            <a:extLst>
              <a:ext uri="{FF2B5EF4-FFF2-40B4-BE49-F238E27FC236}">
                <a16:creationId xmlns:a16="http://schemas.microsoft.com/office/drawing/2014/main" id="{86E68884-EF02-88C4-DB71-ECB9864174B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5891" y="1600201"/>
            <a:ext cx="3672217" cy="3917032"/>
          </a:xfrm>
          <a:noFill/>
        </p:spPr>
      </p:pic>
    </p:spTree>
    <p:extLst>
      <p:ext uri="{BB962C8B-B14F-4D97-AF65-F5344CB8AC3E}">
        <p14:creationId xmlns:p14="http://schemas.microsoft.com/office/powerpoint/2010/main" val="2087563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163BB13-D9A8-1CB3-5C4E-7456CD272996}"/>
              </a:ext>
            </a:extLst>
          </p:cNvPr>
          <p:cNvSpPr>
            <a:spLocks noGrp="1"/>
          </p:cNvSpPr>
          <p:nvPr>
            <p:ph type="title"/>
          </p:nvPr>
        </p:nvSpPr>
        <p:spPr>
          <a:xfrm>
            <a:off x="457200" y="274638"/>
            <a:ext cx="8229600" cy="1143000"/>
          </a:xfrm>
        </p:spPr>
        <p:txBody>
          <a:bodyPr/>
          <a:lstStyle/>
          <a:p>
            <a:endParaRPr lang="en-US"/>
          </a:p>
        </p:txBody>
      </p:sp>
      <p:sp>
        <p:nvSpPr>
          <p:cNvPr id="3" name="Content Placeholder 2">
            <a:extLst>
              <a:ext uri="{FF2B5EF4-FFF2-40B4-BE49-F238E27FC236}">
                <a16:creationId xmlns:a16="http://schemas.microsoft.com/office/drawing/2014/main" id="{FF334F00-AD9B-51BF-64FD-FD0D5AED3139}"/>
              </a:ext>
            </a:extLst>
          </p:cNvPr>
          <p:cNvSpPr>
            <a:spLocks noGrp="1"/>
          </p:cNvSpPr>
          <p:nvPr>
            <p:ph sz="half" idx="1"/>
          </p:nvPr>
        </p:nvSpPr>
        <p:spPr>
          <a:xfrm>
            <a:off x="457200" y="1600201"/>
            <a:ext cx="4038600" cy="3989040"/>
          </a:xfrm>
        </p:spPr>
        <p:txBody>
          <a:bodyPr>
            <a:normAutofit/>
          </a:bodyPr>
          <a:lstStyle/>
          <a:p>
            <a:r>
              <a:rPr lang="en-GB" dirty="0"/>
              <a:t>Nok communities included creators of striking works of art and ritual, the Nok terra cotta.</a:t>
            </a:r>
          </a:p>
          <a:p>
            <a:endParaRPr lang="en-GB" dirty="0"/>
          </a:p>
        </p:txBody>
      </p:sp>
      <p:pic>
        <p:nvPicPr>
          <p:cNvPr id="7" name="Content Placeholder 6" descr="A statue of a person&#10;&#10;Description automatically generated">
            <a:extLst>
              <a:ext uri="{FF2B5EF4-FFF2-40B4-BE49-F238E27FC236}">
                <a16:creationId xmlns:a16="http://schemas.microsoft.com/office/drawing/2014/main" id="{8722FFBC-D4E2-8E6E-0588-D63FE8BE40D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t="8410" r="1" b="25660"/>
          <a:stretch/>
        </p:blipFill>
        <p:spPr>
          <a:xfrm>
            <a:off x="4648200" y="1600201"/>
            <a:ext cx="4038600" cy="3989040"/>
          </a:xfrm>
          <a:noFill/>
        </p:spPr>
      </p:pic>
    </p:spTree>
    <p:extLst>
      <p:ext uri="{BB962C8B-B14F-4D97-AF65-F5344CB8AC3E}">
        <p14:creationId xmlns:p14="http://schemas.microsoft.com/office/powerpoint/2010/main" val="924833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DD61-31FD-8EBA-D472-912DF917B8FF}"/>
              </a:ext>
            </a:extLst>
          </p:cNvPr>
          <p:cNvSpPr>
            <a:spLocks noGrp="1"/>
          </p:cNvSpPr>
          <p:nvPr>
            <p:ph type="title"/>
          </p:nvPr>
        </p:nvSpPr>
        <p:spPr/>
        <p:txBody>
          <a:bodyPr>
            <a:normAutofit fontScale="90000"/>
          </a:bodyPr>
          <a:lstStyle/>
          <a:p>
            <a:r>
              <a:rPr lang="en-GB" dirty="0"/>
              <a:t>Oldest figural sculptures in Sub-Saharan Africa </a:t>
            </a:r>
          </a:p>
        </p:txBody>
      </p:sp>
      <p:pic>
        <p:nvPicPr>
          <p:cNvPr id="6" name="Content Placeholder 5" descr="A stone sculpture of a group of people&#10;&#10;Description automatically generated">
            <a:extLst>
              <a:ext uri="{FF2B5EF4-FFF2-40B4-BE49-F238E27FC236}">
                <a16:creationId xmlns:a16="http://schemas.microsoft.com/office/drawing/2014/main" id="{67D7F77D-5543-98F8-895D-E3FEE0A30F42}"/>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33462" y="1737519"/>
            <a:ext cx="2886075" cy="3714750"/>
          </a:xfrm>
        </p:spPr>
      </p:pic>
      <p:pic>
        <p:nvPicPr>
          <p:cNvPr id="8" name="Content Placeholder 7" descr="A statue of a person&#10;&#10;Description automatically generated">
            <a:extLst>
              <a:ext uri="{FF2B5EF4-FFF2-40B4-BE49-F238E27FC236}">
                <a16:creationId xmlns:a16="http://schemas.microsoft.com/office/drawing/2014/main" id="{726DB568-AE39-C34C-0570-CDE6C8679503}"/>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224462" y="1675606"/>
            <a:ext cx="2886075" cy="3838575"/>
          </a:xfrm>
        </p:spPr>
      </p:pic>
    </p:spTree>
    <p:extLst>
      <p:ext uri="{BB962C8B-B14F-4D97-AF65-F5344CB8AC3E}">
        <p14:creationId xmlns:p14="http://schemas.microsoft.com/office/powerpoint/2010/main" val="3619608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40111C9-451E-EA12-3A6D-F230B2BE6181}"/>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35738978-2C17-0737-7E02-FFC90BA8C0B9}"/>
              </a:ext>
            </a:extLst>
          </p:cNvPr>
          <p:cNvSpPr>
            <a:spLocks noGrp="1"/>
          </p:cNvSpPr>
          <p:nvPr>
            <p:ph idx="1"/>
          </p:nvPr>
        </p:nvSpPr>
        <p:spPr/>
        <p:txBody>
          <a:bodyPr>
            <a:normAutofit fontScale="92500" lnSpcReduction="20000"/>
          </a:bodyPr>
          <a:lstStyle/>
          <a:p>
            <a:r>
              <a:rPr lang="en-GB" dirty="0"/>
              <a:t>“The terra cottas are probably best interpreted as altars belonging to a cult concerned with the fertility of the land.” (Thurstan Shaw, cited by Baum, p. 175)</a:t>
            </a:r>
          </a:p>
          <a:p>
            <a:r>
              <a:rPr lang="en-GB" dirty="0"/>
              <a:t>Due to shifting agriculture, new fields required new shrines</a:t>
            </a:r>
          </a:p>
          <a:p>
            <a:pPr lvl="1"/>
            <a:r>
              <a:rPr lang="en-GB" dirty="0"/>
              <a:t>Old shrines were left near old fields to be washed away </a:t>
            </a:r>
          </a:p>
          <a:p>
            <a:pPr lvl="1"/>
            <a:r>
              <a:rPr lang="en-GB" dirty="0"/>
              <a:t>Some figurines had been found in or on top graves -&gt; link to ancestor veneration</a:t>
            </a:r>
          </a:p>
        </p:txBody>
      </p:sp>
    </p:spTree>
    <p:extLst>
      <p:ext uri="{BB962C8B-B14F-4D97-AF65-F5344CB8AC3E}">
        <p14:creationId xmlns:p14="http://schemas.microsoft.com/office/powerpoint/2010/main" val="2550094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C2795-0066-15C5-99C0-41D8ED381C31}"/>
              </a:ext>
            </a:extLst>
          </p:cNvPr>
          <p:cNvSpPr>
            <a:spLocks noGrp="1"/>
          </p:cNvSpPr>
          <p:nvPr>
            <p:ph type="title"/>
          </p:nvPr>
        </p:nvSpPr>
        <p:spPr/>
        <p:txBody>
          <a:bodyPr/>
          <a:lstStyle/>
          <a:p>
            <a:r>
              <a:rPr lang="en-GB" dirty="0"/>
              <a:t>Fertility </a:t>
            </a:r>
          </a:p>
        </p:txBody>
      </p:sp>
      <p:sp>
        <p:nvSpPr>
          <p:cNvPr id="3" name="Content Placeholder 2">
            <a:extLst>
              <a:ext uri="{FF2B5EF4-FFF2-40B4-BE49-F238E27FC236}">
                <a16:creationId xmlns:a16="http://schemas.microsoft.com/office/drawing/2014/main" id="{2CE8D344-C4F8-1BAB-ED62-7664CB57D649}"/>
              </a:ext>
            </a:extLst>
          </p:cNvPr>
          <p:cNvSpPr>
            <a:spLocks noGrp="1"/>
          </p:cNvSpPr>
          <p:nvPr>
            <p:ph idx="1"/>
          </p:nvPr>
        </p:nvSpPr>
        <p:spPr/>
        <p:txBody>
          <a:bodyPr>
            <a:normAutofit fontScale="92500"/>
          </a:bodyPr>
          <a:lstStyle/>
          <a:p>
            <a:r>
              <a:rPr lang="en-GB" dirty="0"/>
              <a:t>Fertility goddesses associated with agriculture and human fertility became important during this era.</a:t>
            </a:r>
          </a:p>
          <a:p>
            <a:r>
              <a:rPr lang="en-GB" dirty="0"/>
              <a:t> but also male fertility as seen in terra cotta images of men with enormous penises </a:t>
            </a:r>
          </a:p>
          <a:p>
            <a:pPr lvl="1"/>
            <a:r>
              <a:rPr lang="en-GB" dirty="0"/>
              <a:t>Depicted as circumcised demonstrated a knowledge of the practice within Nok communities (Baum, p. 176)</a:t>
            </a:r>
          </a:p>
        </p:txBody>
      </p:sp>
    </p:spTree>
    <p:extLst>
      <p:ext uri="{BB962C8B-B14F-4D97-AF65-F5344CB8AC3E}">
        <p14:creationId xmlns:p14="http://schemas.microsoft.com/office/powerpoint/2010/main" val="3203335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BB3D-523A-2A2A-8E84-2536E2786C5C}"/>
              </a:ext>
            </a:extLst>
          </p:cNvPr>
          <p:cNvSpPr>
            <a:spLocks noGrp="1"/>
          </p:cNvSpPr>
          <p:nvPr>
            <p:ph type="title"/>
          </p:nvPr>
        </p:nvSpPr>
        <p:spPr/>
        <p:txBody>
          <a:bodyPr/>
          <a:lstStyle/>
          <a:p>
            <a:r>
              <a:rPr lang="en-GB" dirty="0"/>
              <a:t>Healing </a:t>
            </a:r>
          </a:p>
        </p:txBody>
      </p:sp>
      <p:sp>
        <p:nvSpPr>
          <p:cNvPr id="3" name="Content Placeholder 2">
            <a:extLst>
              <a:ext uri="{FF2B5EF4-FFF2-40B4-BE49-F238E27FC236}">
                <a16:creationId xmlns:a16="http://schemas.microsoft.com/office/drawing/2014/main" id="{CEC7BB2C-8DE3-18B2-32B7-D2A4497E639F}"/>
              </a:ext>
            </a:extLst>
          </p:cNvPr>
          <p:cNvSpPr>
            <a:spLocks noGrp="1"/>
          </p:cNvSpPr>
          <p:nvPr>
            <p:ph idx="1"/>
          </p:nvPr>
        </p:nvSpPr>
        <p:spPr/>
        <p:txBody>
          <a:bodyPr>
            <a:normAutofit lnSpcReduction="10000"/>
          </a:bodyPr>
          <a:lstStyle/>
          <a:p>
            <a:r>
              <a:rPr lang="en-GB" dirty="0"/>
              <a:t>Other examples of terra cotta figures suggest physical ailments </a:t>
            </a:r>
          </a:p>
          <a:p>
            <a:r>
              <a:rPr lang="en-GB" dirty="0"/>
              <a:t>Nok healers might have used these objects “in rituals, offering animal sacrifices and palm wine libations to appease the spirit causing the affliction” </a:t>
            </a:r>
          </a:p>
          <a:p>
            <a:pPr lvl="1"/>
            <a:r>
              <a:rPr lang="en-GB" dirty="0"/>
              <a:t>“The spirit would leave the patient and dwell in the terra cotta object.” (Baum, p.176)</a:t>
            </a:r>
          </a:p>
        </p:txBody>
      </p:sp>
    </p:spTree>
    <p:extLst>
      <p:ext uri="{BB962C8B-B14F-4D97-AF65-F5344CB8AC3E}">
        <p14:creationId xmlns:p14="http://schemas.microsoft.com/office/powerpoint/2010/main" val="4214286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C504E-6292-30A6-070E-63519AAF81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8F76D3F-5484-3519-6F26-E34FBCC407A4}"/>
              </a:ext>
            </a:extLst>
          </p:cNvPr>
          <p:cNvSpPr>
            <a:spLocks noGrp="1"/>
          </p:cNvSpPr>
          <p:nvPr>
            <p:ph idx="1"/>
          </p:nvPr>
        </p:nvSpPr>
        <p:spPr/>
        <p:txBody>
          <a:bodyPr>
            <a:normAutofit/>
          </a:bodyPr>
          <a:lstStyle/>
          <a:p>
            <a:r>
              <a:rPr lang="en-GB" dirty="0"/>
              <a:t>Nok influenced other cultures such as the early Yoruba and Edo cultures associated with Ife and Benin City</a:t>
            </a:r>
          </a:p>
          <a:p>
            <a:r>
              <a:rPr lang="en-GB" dirty="0"/>
              <a:t>Ancestors of the Igbo and other southeastern Nigerian ethnic groups adopted iron-smelting techniques by the fifth century </a:t>
            </a:r>
          </a:p>
        </p:txBody>
      </p:sp>
    </p:spTree>
    <p:extLst>
      <p:ext uri="{BB962C8B-B14F-4D97-AF65-F5344CB8AC3E}">
        <p14:creationId xmlns:p14="http://schemas.microsoft.com/office/powerpoint/2010/main" val="4144324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434C8-C374-DDDD-91E6-C6E8C1DAED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9B039F-2CD8-30C7-380A-1E62C5EB1135}"/>
              </a:ext>
            </a:extLst>
          </p:cNvPr>
          <p:cNvSpPr>
            <a:spLocks noGrp="1"/>
          </p:cNvSpPr>
          <p:nvPr>
            <p:ph idx="1"/>
          </p:nvPr>
        </p:nvSpPr>
        <p:spPr/>
        <p:txBody>
          <a:bodyPr>
            <a:normAutofit lnSpcReduction="10000"/>
          </a:bodyPr>
          <a:lstStyle/>
          <a:p>
            <a:r>
              <a:rPr lang="en-GB" dirty="0"/>
              <a:t>“Blacksmiths often assumed roles as wood sculptors, diviners, healers, buriers of the dead, surgeons, and circumcisers. This reflected their control of the transformative power of fire and their mastery of metal tools. Their wives often worked as potters and, in some cases, performed female excision.” (Baum, p. 176)</a:t>
            </a:r>
          </a:p>
        </p:txBody>
      </p:sp>
    </p:spTree>
    <p:extLst>
      <p:ext uri="{BB962C8B-B14F-4D97-AF65-F5344CB8AC3E}">
        <p14:creationId xmlns:p14="http://schemas.microsoft.com/office/powerpoint/2010/main" val="3608454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4498E-2E78-BB6B-D9AC-22887DB5AFDC}"/>
              </a:ext>
            </a:extLst>
          </p:cNvPr>
          <p:cNvSpPr>
            <a:spLocks noGrp="1"/>
          </p:cNvSpPr>
          <p:nvPr>
            <p:ph type="title"/>
          </p:nvPr>
        </p:nvSpPr>
        <p:spPr/>
        <p:txBody>
          <a:bodyPr/>
          <a:lstStyle/>
          <a:p>
            <a:r>
              <a:rPr lang="en-GB" dirty="0"/>
              <a:t>3. Benin Bronze </a:t>
            </a:r>
          </a:p>
        </p:txBody>
      </p:sp>
      <p:sp>
        <p:nvSpPr>
          <p:cNvPr id="3" name="Content Placeholder 2">
            <a:extLst>
              <a:ext uri="{FF2B5EF4-FFF2-40B4-BE49-F238E27FC236}">
                <a16:creationId xmlns:a16="http://schemas.microsoft.com/office/drawing/2014/main" id="{62B57356-A072-9EAB-0590-5827653D2688}"/>
              </a:ext>
            </a:extLst>
          </p:cNvPr>
          <p:cNvSpPr>
            <a:spLocks noGrp="1"/>
          </p:cNvSpPr>
          <p:nvPr>
            <p:ph idx="1"/>
          </p:nvPr>
        </p:nvSpPr>
        <p:spPr/>
        <p:txBody>
          <a:bodyPr>
            <a:normAutofit fontScale="92500" lnSpcReduction="10000"/>
          </a:bodyPr>
          <a:lstStyle/>
          <a:p>
            <a:r>
              <a:rPr lang="en-GB" sz="3200" b="0" i="0" u="none" strike="noStrike" baseline="0" dirty="0">
                <a:latin typeface="Arial" panose="020B0604020202020204" pitchFamily="34" charset="0"/>
                <a:cs typeface="Arial" panose="020B0604020202020204" pitchFamily="34" charset="0"/>
              </a:rPr>
              <a:t>“Archaeological and linguistic evidence indicate that the Yoruba have lived in their present habitat since at least the fifth century BCE. The development of the regional dialects that distinguish the Yoruba subgroups and the process of urbanization, which developed into a social system unique among sub-Saharan African peoples, took place during the first millennium BCE…”</a:t>
            </a:r>
            <a:endParaRPr lang="en-GB" dirty="0"/>
          </a:p>
        </p:txBody>
      </p:sp>
    </p:spTree>
    <p:extLst>
      <p:ext uri="{BB962C8B-B14F-4D97-AF65-F5344CB8AC3E}">
        <p14:creationId xmlns:p14="http://schemas.microsoft.com/office/powerpoint/2010/main" val="28208618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A1AFF-7601-F7B1-ECB0-CFE69F8F87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3BE5632-CCCA-7C22-CCD4-53B90814D595}"/>
              </a:ext>
            </a:extLst>
          </p:cNvPr>
          <p:cNvSpPr>
            <a:spLocks noGrp="1"/>
          </p:cNvSpPr>
          <p:nvPr>
            <p:ph idx="1"/>
          </p:nvPr>
        </p:nvSpPr>
        <p:spPr/>
        <p:txBody>
          <a:bodyPr/>
          <a:lstStyle/>
          <a:p>
            <a:r>
              <a:rPr lang="en-GB" sz="3200" b="0" i="0" u="none" strike="noStrike" baseline="0" dirty="0">
                <a:latin typeface="Arial" panose="020B0604020202020204" pitchFamily="34" charset="0"/>
                <a:cs typeface="Arial" panose="020B0604020202020204" pitchFamily="34" charset="0"/>
              </a:rPr>
              <a:t>“….By the ninth century the ancient city of Ile-Ife: was thriving and in the next five centuries Ife artists would create terracotta and bronze sculptures that are now among Africa’s artistic treasures.</a:t>
            </a:r>
            <a:r>
              <a:rPr lang="en-GB" sz="3200" dirty="0">
                <a:latin typeface="Arial" panose="020B0604020202020204" pitchFamily="34" charset="0"/>
                <a:cs typeface="Arial" panose="020B0604020202020204" pitchFamily="34" charset="0"/>
              </a:rPr>
              <a:t>“ (Pemberton, 2004: 2209-2210)</a:t>
            </a:r>
            <a:endParaRPr lang="en-GB" dirty="0"/>
          </a:p>
        </p:txBody>
      </p:sp>
    </p:spTree>
    <p:extLst>
      <p:ext uri="{BB962C8B-B14F-4D97-AF65-F5344CB8AC3E}">
        <p14:creationId xmlns:p14="http://schemas.microsoft.com/office/powerpoint/2010/main" val="2794538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DB308-0C83-40C4-AF78-D2FAA0B298D2}"/>
              </a:ext>
            </a:extLst>
          </p:cNvPr>
          <p:cNvSpPr>
            <a:spLocks noGrp="1"/>
          </p:cNvSpPr>
          <p:nvPr>
            <p:ph type="title"/>
          </p:nvPr>
        </p:nvSpPr>
        <p:spPr/>
        <p:txBody>
          <a:bodyPr/>
          <a:lstStyle/>
          <a:p>
            <a:endParaRPr lang="en-GB"/>
          </a:p>
        </p:txBody>
      </p:sp>
      <p:pic>
        <p:nvPicPr>
          <p:cNvPr id="5" name="Content Placeholder 4" descr="A picture containing text, map&#10;&#10;Description automatically generated">
            <a:extLst>
              <a:ext uri="{FF2B5EF4-FFF2-40B4-BE49-F238E27FC236}">
                <a16:creationId xmlns:a16="http://schemas.microsoft.com/office/drawing/2014/main" id="{E12EE635-AB6A-4703-BAF4-979720EBFA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765615"/>
            <a:ext cx="5544616" cy="3326769"/>
          </a:xfrm>
        </p:spPr>
      </p:pic>
    </p:spTree>
    <p:extLst>
      <p:ext uri="{BB962C8B-B14F-4D97-AF65-F5344CB8AC3E}">
        <p14:creationId xmlns:p14="http://schemas.microsoft.com/office/powerpoint/2010/main" val="3284790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DC533DE-154E-020B-27BC-B118D3F6EA2E}"/>
              </a:ext>
            </a:extLst>
          </p:cNvPr>
          <p:cNvSpPr>
            <a:spLocks noGrp="1"/>
          </p:cNvSpPr>
          <p:nvPr>
            <p:ph type="title"/>
          </p:nvPr>
        </p:nvSpPr>
        <p:spPr>
          <a:xfrm>
            <a:off x="457200" y="274638"/>
            <a:ext cx="8229600" cy="1143000"/>
          </a:xfrm>
        </p:spPr>
        <p:txBody>
          <a:bodyPr anchor="ctr">
            <a:normAutofit fontScale="90000"/>
          </a:bodyPr>
          <a:lstStyle/>
          <a:p>
            <a:r>
              <a:rPr lang="en-US" dirty="0"/>
              <a:t>Yoruba Bronze (in European museums) </a:t>
            </a:r>
          </a:p>
        </p:txBody>
      </p:sp>
      <p:pic>
        <p:nvPicPr>
          <p:cNvPr id="3" name="Content Placeholder 2" descr="A close-up of a metal plaque&#10;&#10;Description automatically generated">
            <a:extLst>
              <a:ext uri="{FF2B5EF4-FFF2-40B4-BE49-F238E27FC236}">
                <a16:creationId xmlns:a16="http://schemas.microsoft.com/office/drawing/2014/main" id="{5DC07D59-B097-CCBC-C156-672DCC1AD88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t="13512" b="12408"/>
          <a:stretch/>
        </p:blipFill>
        <p:spPr>
          <a:xfrm>
            <a:off x="457200" y="1600201"/>
            <a:ext cx="4038600" cy="3989040"/>
          </a:xfrm>
          <a:noFill/>
        </p:spPr>
      </p:pic>
      <p:pic>
        <p:nvPicPr>
          <p:cNvPr id="5" name="Content Placeholder 4" descr="A stone carving of a person with two animals&#10;&#10;Description automatically generated">
            <a:extLst>
              <a:ext uri="{FF2B5EF4-FFF2-40B4-BE49-F238E27FC236}">
                <a16:creationId xmlns:a16="http://schemas.microsoft.com/office/drawing/2014/main" id="{95D665FE-145D-69EC-BF0E-B6ED65BA311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t="13148" r="-3" b="15486"/>
          <a:stretch/>
        </p:blipFill>
        <p:spPr>
          <a:xfrm>
            <a:off x="4648200" y="1600201"/>
            <a:ext cx="4038600" cy="3989040"/>
          </a:xfrm>
          <a:noFill/>
        </p:spPr>
      </p:pic>
    </p:spTree>
    <p:extLst>
      <p:ext uri="{BB962C8B-B14F-4D97-AF65-F5344CB8AC3E}">
        <p14:creationId xmlns:p14="http://schemas.microsoft.com/office/powerpoint/2010/main" val="865439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FC76C1B-E4D4-4175-F8D8-CF3C9E577FB3}"/>
              </a:ext>
            </a:extLst>
          </p:cNvPr>
          <p:cNvSpPr>
            <a:spLocks noGrp="1"/>
          </p:cNvSpPr>
          <p:nvPr>
            <p:ph type="title"/>
          </p:nvPr>
        </p:nvSpPr>
        <p:spPr/>
        <p:txBody>
          <a:bodyPr/>
          <a:lstStyle/>
          <a:p>
            <a:r>
              <a:rPr lang="en-GB" dirty="0"/>
              <a:t>Benin Kingdom </a:t>
            </a:r>
          </a:p>
        </p:txBody>
      </p:sp>
      <p:sp>
        <p:nvSpPr>
          <p:cNvPr id="6" name="Content Placeholder 5">
            <a:extLst>
              <a:ext uri="{FF2B5EF4-FFF2-40B4-BE49-F238E27FC236}">
                <a16:creationId xmlns:a16="http://schemas.microsoft.com/office/drawing/2014/main" id="{FCB2B0BD-8961-CC1E-0BCE-1DA7AF70143E}"/>
              </a:ext>
            </a:extLst>
          </p:cNvPr>
          <p:cNvSpPr>
            <a:spLocks noGrp="1"/>
          </p:cNvSpPr>
          <p:nvPr>
            <p:ph idx="1"/>
          </p:nvPr>
        </p:nvSpPr>
        <p:spPr/>
        <p:txBody>
          <a:bodyPr/>
          <a:lstStyle/>
          <a:p>
            <a:endParaRPr lang="en-GB" dirty="0"/>
          </a:p>
          <a:p>
            <a:endParaRPr lang="en-GB" dirty="0"/>
          </a:p>
          <a:p>
            <a:r>
              <a:rPr lang="en-GB" dirty="0"/>
              <a:t>Reading</a:t>
            </a:r>
          </a:p>
          <a:p>
            <a:r>
              <a:rPr lang="en-GB" dirty="0"/>
              <a:t>Hicks, D. (2020). </a:t>
            </a:r>
            <a:r>
              <a:rPr lang="en-GB" i="1" dirty="0"/>
              <a:t>The brutish museums : the Benin bronzes, colonial violence and cultural restitution</a:t>
            </a:r>
            <a:r>
              <a:rPr lang="en-GB" dirty="0"/>
              <a:t>. Pluto Press.</a:t>
            </a:r>
          </a:p>
          <a:p>
            <a:endParaRPr lang="en-GB" dirty="0"/>
          </a:p>
        </p:txBody>
      </p:sp>
    </p:spTree>
    <p:extLst>
      <p:ext uri="{BB962C8B-B14F-4D97-AF65-F5344CB8AC3E}">
        <p14:creationId xmlns:p14="http://schemas.microsoft.com/office/powerpoint/2010/main" val="2569565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BAA0-3EBF-0282-A046-FBF7F29645AC}"/>
              </a:ext>
            </a:extLst>
          </p:cNvPr>
          <p:cNvSpPr>
            <a:spLocks noGrp="1"/>
          </p:cNvSpPr>
          <p:nvPr>
            <p:ph type="title"/>
          </p:nvPr>
        </p:nvSpPr>
        <p:spPr/>
        <p:txBody>
          <a:bodyPr/>
          <a:lstStyle/>
          <a:p>
            <a:r>
              <a:rPr lang="en-GB" dirty="0"/>
              <a:t>Encyclopaedia Britannica 1797 </a:t>
            </a:r>
          </a:p>
        </p:txBody>
      </p:sp>
      <p:sp>
        <p:nvSpPr>
          <p:cNvPr id="3" name="Content Placeholder 2">
            <a:extLst>
              <a:ext uri="{FF2B5EF4-FFF2-40B4-BE49-F238E27FC236}">
                <a16:creationId xmlns:a16="http://schemas.microsoft.com/office/drawing/2014/main" id="{7A6892C6-3D0F-EF0A-3E6D-291C634728E3}"/>
              </a:ext>
            </a:extLst>
          </p:cNvPr>
          <p:cNvSpPr>
            <a:spLocks noGrp="1"/>
          </p:cNvSpPr>
          <p:nvPr>
            <p:ph idx="1"/>
          </p:nvPr>
        </p:nvSpPr>
        <p:spPr/>
        <p:txBody>
          <a:bodyPr>
            <a:normAutofit fontScale="85000" lnSpcReduction="10000"/>
          </a:bodyPr>
          <a:lstStyle/>
          <a:p>
            <a:r>
              <a:rPr lang="en-GB" dirty="0"/>
              <a:t>“‘Benin, the capital of a kingdom of the same name, is the residence of their kings, and is seated pretty far in the country: it stands on a plan, and is about four miles in compass. The streets are long and broad: and there are markets twice a day where they sell cows, cotton, elephants’ teeth, European merchandises, and whatever the country produces. The houses are large with clay walls, and at a distance from each other; they are covered with reeds, straw, and leaves ……”</a:t>
            </a:r>
          </a:p>
        </p:txBody>
      </p:sp>
    </p:spTree>
    <p:extLst>
      <p:ext uri="{BB962C8B-B14F-4D97-AF65-F5344CB8AC3E}">
        <p14:creationId xmlns:p14="http://schemas.microsoft.com/office/powerpoint/2010/main" val="2905674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9201-51CF-7196-F966-B52356465C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DF8EF3-A4EE-5FFE-6668-589A857A1035}"/>
              </a:ext>
            </a:extLst>
          </p:cNvPr>
          <p:cNvSpPr>
            <a:spLocks noGrp="1"/>
          </p:cNvSpPr>
          <p:nvPr>
            <p:ph idx="1"/>
          </p:nvPr>
        </p:nvSpPr>
        <p:spPr/>
        <p:txBody>
          <a:bodyPr>
            <a:normAutofit fontScale="92500" lnSpcReduction="10000"/>
          </a:bodyPr>
          <a:lstStyle/>
          <a:p>
            <a:r>
              <a:rPr lang="en-GB" dirty="0"/>
              <a:t>“…The king’s palace makes [a] great part of the town; and its great extent excepted, there is nothing worth taken note of, it being only a confused heap of buildings, made with boards and clay, without regularity or neatness. In the middle, there is a wooden tower, about 70 feet high, made like a chimney; and on the top is a brazen serpent, hanging with his head downwards; …”</a:t>
            </a:r>
          </a:p>
          <a:p>
            <a:endParaRPr lang="en-GB" dirty="0"/>
          </a:p>
        </p:txBody>
      </p:sp>
    </p:spTree>
    <p:extLst>
      <p:ext uri="{BB962C8B-B14F-4D97-AF65-F5344CB8AC3E}">
        <p14:creationId xmlns:p14="http://schemas.microsoft.com/office/powerpoint/2010/main" val="41288396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C7518-16A3-7E71-E2BB-EFE73842160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783FADF-8656-E74E-123E-D7B4CBB4D77C}"/>
              </a:ext>
            </a:extLst>
          </p:cNvPr>
          <p:cNvSpPr>
            <a:spLocks noGrp="1"/>
          </p:cNvSpPr>
          <p:nvPr>
            <p:ph idx="1"/>
          </p:nvPr>
        </p:nvSpPr>
        <p:spPr>
          <a:xfrm>
            <a:off x="457200" y="908720"/>
            <a:ext cx="8229600" cy="4608513"/>
          </a:xfrm>
        </p:spPr>
        <p:txBody>
          <a:bodyPr>
            <a:normAutofit fontScale="92500" lnSpcReduction="20000"/>
          </a:bodyPr>
          <a:lstStyle/>
          <a:p>
            <a:r>
              <a:rPr lang="en-GB" dirty="0"/>
              <a:t>“this is pretty well made and is the most curious thing in the town: there is a gallery of statues, although so wretchedly carved, that there is no knowing what they represent without being told: behind a curtain there are eleven brazen heads, with an elephant’s tooth on each; these are the king’s idols: his throne is made of ivory, on which he sits in a pavilion of India stuff. The king shows himself but once a year, on the day of a certain festival.” (Encyclopaedia Britannica 1797, cited in Hicks 2000: 109-110)</a:t>
            </a:r>
          </a:p>
        </p:txBody>
      </p:sp>
    </p:spTree>
    <p:extLst>
      <p:ext uri="{BB962C8B-B14F-4D97-AF65-F5344CB8AC3E}">
        <p14:creationId xmlns:p14="http://schemas.microsoft.com/office/powerpoint/2010/main" val="224006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738DF-1EBD-5524-2D9D-7146F05EBE5B}"/>
              </a:ext>
            </a:extLst>
          </p:cNvPr>
          <p:cNvSpPr>
            <a:spLocks noGrp="1"/>
          </p:cNvSpPr>
          <p:nvPr>
            <p:ph type="title"/>
          </p:nvPr>
        </p:nvSpPr>
        <p:spPr/>
        <p:txBody>
          <a:bodyPr>
            <a:normAutofit fontScale="90000"/>
          </a:bodyPr>
          <a:lstStyle/>
          <a:p>
            <a:r>
              <a:rPr lang="en-GB" dirty="0"/>
              <a:t>The Benin Punitive Expedition in 1897</a:t>
            </a:r>
          </a:p>
        </p:txBody>
      </p:sp>
      <p:sp>
        <p:nvSpPr>
          <p:cNvPr id="3" name="Content Placeholder 2">
            <a:extLst>
              <a:ext uri="{FF2B5EF4-FFF2-40B4-BE49-F238E27FC236}">
                <a16:creationId xmlns:a16="http://schemas.microsoft.com/office/drawing/2014/main" id="{D4E226B7-7FD4-B5BA-C6B5-5CA8B0612971}"/>
              </a:ext>
            </a:extLst>
          </p:cNvPr>
          <p:cNvSpPr>
            <a:spLocks noGrp="1"/>
          </p:cNvSpPr>
          <p:nvPr>
            <p:ph idx="1"/>
          </p:nvPr>
        </p:nvSpPr>
        <p:spPr/>
        <p:txBody>
          <a:bodyPr/>
          <a:lstStyle/>
          <a:p>
            <a:r>
              <a:rPr lang="en-GB" dirty="0"/>
              <a:t>Over three weeks</a:t>
            </a:r>
          </a:p>
          <a:p>
            <a:r>
              <a:rPr lang="en-GB" dirty="0"/>
              <a:t>Involving app. 5,000 men including European and African soldiers plus app 2,500 carriers</a:t>
            </a:r>
          </a:p>
          <a:p>
            <a:r>
              <a:rPr lang="en-GB" dirty="0"/>
              <a:t>The attack was led by Vice Admiral Sir Harry Rawson</a:t>
            </a:r>
          </a:p>
        </p:txBody>
      </p:sp>
    </p:spTree>
    <p:extLst>
      <p:ext uri="{BB962C8B-B14F-4D97-AF65-F5344CB8AC3E}">
        <p14:creationId xmlns:p14="http://schemas.microsoft.com/office/powerpoint/2010/main" val="1222125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D55CA-A9C3-6312-17F4-8F66A80E9E30}"/>
              </a:ext>
            </a:extLst>
          </p:cNvPr>
          <p:cNvSpPr>
            <a:spLocks noGrp="1"/>
          </p:cNvSpPr>
          <p:nvPr>
            <p:ph type="title"/>
          </p:nvPr>
        </p:nvSpPr>
        <p:spPr/>
        <p:txBody>
          <a:bodyPr/>
          <a:lstStyle/>
          <a:p>
            <a:r>
              <a:rPr lang="en-GB" dirty="0"/>
              <a:t>Benin Artefacts </a:t>
            </a:r>
          </a:p>
        </p:txBody>
      </p:sp>
      <p:sp>
        <p:nvSpPr>
          <p:cNvPr id="3" name="Content Placeholder 2">
            <a:extLst>
              <a:ext uri="{FF2B5EF4-FFF2-40B4-BE49-F238E27FC236}">
                <a16:creationId xmlns:a16="http://schemas.microsoft.com/office/drawing/2014/main" id="{731F100F-6679-A07D-9EFF-A093FF746A74}"/>
              </a:ext>
            </a:extLst>
          </p:cNvPr>
          <p:cNvSpPr>
            <a:spLocks noGrp="1"/>
          </p:cNvSpPr>
          <p:nvPr>
            <p:ph idx="1"/>
          </p:nvPr>
        </p:nvSpPr>
        <p:spPr/>
        <p:txBody>
          <a:bodyPr>
            <a:normAutofit/>
          </a:bodyPr>
          <a:lstStyle/>
          <a:p>
            <a:r>
              <a:rPr lang="en-GB" dirty="0"/>
              <a:t>On 18 February 1897 the palace was under attack and destroyed followed by looting of artefacts which ended in museums worldwide including the British Museum </a:t>
            </a:r>
          </a:p>
          <a:p>
            <a:r>
              <a:rPr lang="en-GB" dirty="0"/>
              <a:t> </a:t>
            </a:r>
          </a:p>
        </p:txBody>
      </p:sp>
    </p:spTree>
    <p:extLst>
      <p:ext uri="{BB962C8B-B14F-4D97-AF65-F5344CB8AC3E}">
        <p14:creationId xmlns:p14="http://schemas.microsoft.com/office/powerpoint/2010/main" val="25691823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47109-B67A-13C1-872E-504C8D194E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4662CD-3AF0-58FE-0128-C3D32ED72DA5}"/>
              </a:ext>
            </a:extLst>
          </p:cNvPr>
          <p:cNvSpPr>
            <a:spLocks noGrp="1"/>
          </p:cNvSpPr>
          <p:nvPr>
            <p:ph idx="1"/>
          </p:nvPr>
        </p:nvSpPr>
        <p:spPr/>
        <p:txBody>
          <a:bodyPr/>
          <a:lstStyle/>
          <a:p>
            <a:r>
              <a:rPr lang="en-GB" dirty="0"/>
              <a:t>Dan Hicks writes that </a:t>
            </a:r>
          </a:p>
          <a:p>
            <a:r>
              <a:rPr lang="en-GB" dirty="0"/>
              <a:t>“The sacking of Benin City in February 1897 was an attack on human life, on culture, on belief, on art, and on sovereignty.” (p. 113)</a:t>
            </a:r>
          </a:p>
        </p:txBody>
      </p:sp>
    </p:spTree>
    <p:extLst>
      <p:ext uri="{BB962C8B-B14F-4D97-AF65-F5344CB8AC3E}">
        <p14:creationId xmlns:p14="http://schemas.microsoft.com/office/powerpoint/2010/main" val="11186908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72CB-060F-1A09-95A2-A17D28A49BC5}"/>
              </a:ext>
            </a:extLst>
          </p:cNvPr>
          <p:cNvSpPr>
            <a:spLocks noGrp="1"/>
          </p:cNvSpPr>
          <p:nvPr>
            <p:ph type="title"/>
          </p:nvPr>
        </p:nvSpPr>
        <p:spPr/>
        <p:txBody>
          <a:bodyPr/>
          <a:lstStyle/>
          <a:p>
            <a:r>
              <a:rPr lang="en-GB" dirty="0"/>
              <a:t>According to Hicks..</a:t>
            </a:r>
          </a:p>
        </p:txBody>
      </p:sp>
      <p:sp>
        <p:nvSpPr>
          <p:cNvPr id="3" name="Content Placeholder 2">
            <a:extLst>
              <a:ext uri="{FF2B5EF4-FFF2-40B4-BE49-F238E27FC236}">
                <a16:creationId xmlns:a16="http://schemas.microsoft.com/office/drawing/2014/main" id="{B78D8ACD-1088-CEC0-E990-5FF08AB8265F}"/>
              </a:ext>
            </a:extLst>
          </p:cNvPr>
          <p:cNvSpPr>
            <a:spLocks noGrp="1"/>
          </p:cNvSpPr>
          <p:nvPr>
            <p:ph idx="1"/>
          </p:nvPr>
        </p:nvSpPr>
        <p:spPr/>
        <p:txBody>
          <a:bodyPr>
            <a:normAutofit fontScale="92500" lnSpcReduction="10000"/>
          </a:bodyPr>
          <a:lstStyle/>
          <a:p>
            <a:r>
              <a:rPr lang="en-GB" dirty="0"/>
              <a:t>“The British atrocity at Benin City was a crime against humanity that mapped directly onto the three principal elements of the 1899 Hague Convention: the indiscriminate attack on human life in which tens of thousands died; the purposeful and proactive destruction of an ancient cultural, religious and royal site; and the looting of sacred artworks.” (p. 114)</a:t>
            </a:r>
          </a:p>
        </p:txBody>
      </p:sp>
    </p:spTree>
    <p:extLst>
      <p:ext uri="{BB962C8B-B14F-4D97-AF65-F5344CB8AC3E}">
        <p14:creationId xmlns:p14="http://schemas.microsoft.com/office/powerpoint/2010/main" val="1300096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7E32-3E33-19E0-BB66-B28DF62DE976}"/>
              </a:ext>
            </a:extLst>
          </p:cNvPr>
          <p:cNvSpPr>
            <a:spLocks noGrp="1"/>
          </p:cNvSpPr>
          <p:nvPr>
            <p:ph type="title"/>
          </p:nvPr>
        </p:nvSpPr>
        <p:spPr>
          <a:xfrm>
            <a:off x="457200" y="274638"/>
            <a:ext cx="8229600" cy="1143000"/>
          </a:xfrm>
        </p:spPr>
        <p:txBody>
          <a:bodyPr anchor="ctr">
            <a:normAutofit fontScale="90000"/>
          </a:bodyPr>
          <a:lstStyle/>
          <a:p>
            <a:r>
              <a:rPr lang="en-GB" dirty="0"/>
              <a:t>Visual Contextualization (in Berlin) </a:t>
            </a:r>
          </a:p>
        </p:txBody>
      </p:sp>
      <p:pic>
        <p:nvPicPr>
          <p:cNvPr id="5" name="Content Placeholder 4" descr="A group of pictures on a wall&#10;&#10;Description automatically generated">
            <a:extLst>
              <a:ext uri="{FF2B5EF4-FFF2-40B4-BE49-F238E27FC236}">
                <a16:creationId xmlns:a16="http://schemas.microsoft.com/office/drawing/2014/main" id="{75ED01D0-CBC3-1833-93EC-A5BD52C02B9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2096" b="24442"/>
          <a:stretch/>
        </p:blipFill>
        <p:spPr>
          <a:xfrm>
            <a:off x="457200" y="1600201"/>
            <a:ext cx="8229600" cy="3917032"/>
          </a:xfrm>
          <a:noFill/>
        </p:spPr>
      </p:pic>
    </p:spTree>
    <p:extLst>
      <p:ext uri="{BB962C8B-B14F-4D97-AF65-F5344CB8AC3E}">
        <p14:creationId xmlns:p14="http://schemas.microsoft.com/office/powerpoint/2010/main" val="2881297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87E5-E174-D70B-74EA-4C9C28C7B651}"/>
              </a:ext>
            </a:extLst>
          </p:cNvPr>
          <p:cNvSpPr>
            <a:spLocks noGrp="1"/>
          </p:cNvSpPr>
          <p:nvPr>
            <p:ph type="title"/>
          </p:nvPr>
        </p:nvSpPr>
        <p:spPr/>
        <p:txBody>
          <a:bodyPr/>
          <a:lstStyle/>
          <a:p>
            <a:r>
              <a:rPr lang="en-GB" dirty="0"/>
              <a:t>Return of Artefacts </a:t>
            </a:r>
          </a:p>
        </p:txBody>
      </p:sp>
      <p:sp>
        <p:nvSpPr>
          <p:cNvPr id="3" name="Content Placeholder 2">
            <a:extLst>
              <a:ext uri="{FF2B5EF4-FFF2-40B4-BE49-F238E27FC236}">
                <a16:creationId xmlns:a16="http://schemas.microsoft.com/office/drawing/2014/main" id="{943F3F55-A266-D91F-1088-6A24551FFA58}"/>
              </a:ext>
            </a:extLst>
          </p:cNvPr>
          <p:cNvSpPr>
            <a:spLocks noGrp="1"/>
          </p:cNvSpPr>
          <p:nvPr>
            <p:ph idx="1"/>
          </p:nvPr>
        </p:nvSpPr>
        <p:spPr/>
        <p:txBody>
          <a:bodyPr>
            <a:normAutofit/>
          </a:bodyPr>
          <a:lstStyle/>
          <a:p>
            <a:r>
              <a:rPr lang="en-GB" dirty="0"/>
              <a:t>Several museums have agreed to return Benin Bronze </a:t>
            </a:r>
          </a:p>
          <a:p>
            <a:r>
              <a:rPr lang="en-GB" dirty="0"/>
              <a:t>However, the return is politically complicated</a:t>
            </a:r>
          </a:p>
          <a:p>
            <a:pPr lvl="1"/>
            <a:r>
              <a:rPr lang="en-GB" dirty="0"/>
              <a:t>Who is the rightful owner, the Oba (i.e., king) or the Nigerian government? </a:t>
            </a:r>
          </a:p>
        </p:txBody>
      </p:sp>
    </p:spTree>
    <p:extLst>
      <p:ext uri="{BB962C8B-B14F-4D97-AF65-F5344CB8AC3E}">
        <p14:creationId xmlns:p14="http://schemas.microsoft.com/office/powerpoint/2010/main" val="11195240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12BD6-FB74-4736-D6E5-0484E5D347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EE3544-ED17-9A9D-8175-02B8F747708B}"/>
              </a:ext>
            </a:extLst>
          </p:cNvPr>
          <p:cNvSpPr>
            <a:spLocks noGrp="1"/>
          </p:cNvSpPr>
          <p:nvPr>
            <p:ph idx="1"/>
          </p:nvPr>
        </p:nvSpPr>
        <p:spPr/>
        <p:txBody>
          <a:bodyPr>
            <a:normAutofit fontScale="85000" lnSpcReduction="20000"/>
          </a:bodyPr>
          <a:lstStyle/>
          <a:p>
            <a:r>
              <a:rPr lang="en-GB" dirty="0"/>
              <a:t>“The Benin Bronzes have become a global story – their cultural and monetary value reported worldwide. Nigeria’s fragile political structures were always likely to be tested by this hype, and the discord in Benin City reflects the perception that the stakes are high. Supporters of both the Oba and the governor accuse each other of seeking to cash in on the return of the Bronzes. An aide to the Oba refers to EMOWAA’s backers as ‘the second looters of the Benin Royal artefacts’”. (Philipps, p.2)</a:t>
            </a:r>
          </a:p>
          <a:p>
            <a:endParaRPr lang="en-GB" dirty="0"/>
          </a:p>
        </p:txBody>
      </p:sp>
    </p:spTree>
    <p:extLst>
      <p:ext uri="{BB962C8B-B14F-4D97-AF65-F5344CB8AC3E}">
        <p14:creationId xmlns:p14="http://schemas.microsoft.com/office/powerpoint/2010/main" val="2606205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1667</TotalTime>
  <Words>2114</Words>
  <Application>Microsoft Office PowerPoint</Application>
  <PresentationFormat>On-screen Show (4:3)</PresentationFormat>
  <Paragraphs>101</Paragraphs>
  <Slides>31</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Merriweather</vt:lpstr>
      <vt:lpstr>Myriad Pro</vt:lpstr>
      <vt:lpstr>Source Sans Pro</vt:lpstr>
      <vt:lpstr>20140311PresentationUWTSDTemplate</vt:lpstr>
      <vt:lpstr>Religions in Africa </vt:lpstr>
      <vt:lpstr>Topic Today  </vt:lpstr>
      <vt:lpstr>Focus </vt:lpstr>
      <vt:lpstr>Structure </vt:lpstr>
      <vt:lpstr>Africa before the Common Era</vt:lpstr>
      <vt:lpstr>Ethiopia / Eritrea </vt:lpstr>
      <vt:lpstr>Other </vt:lpstr>
      <vt:lpstr>2. Nok culture in central Nigeria (1500-c. 1 BC)</vt:lpstr>
      <vt:lpstr>Map of Nok culture </vt:lpstr>
      <vt:lpstr>PowerPoint Presentation</vt:lpstr>
      <vt:lpstr>Oldest figural sculptures in Sub-Saharan Africa </vt:lpstr>
      <vt:lpstr>PowerPoint Presentation</vt:lpstr>
      <vt:lpstr>Fertility </vt:lpstr>
      <vt:lpstr>Healing </vt:lpstr>
      <vt:lpstr>PowerPoint Presentation</vt:lpstr>
      <vt:lpstr>PowerPoint Presentation</vt:lpstr>
      <vt:lpstr>3. Benin Bronze </vt:lpstr>
      <vt:lpstr>PowerPoint Presentation</vt:lpstr>
      <vt:lpstr>PowerPoint Presentation</vt:lpstr>
      <vt:lpstr>Yoruba Bronze (in European museums) </vt:lpstr>
      <vt:lpstr>Benin Kingdom </vt:lpstr>
      <vt:lpstr>Encyclopaedia Britannica 1797 </vt:lpstr>
      <vt:lpstr>PowerPoint Presentation</vt:lpstr>
      <vt:lpstr>PowerPoint Presentation</vt:lpstr>
      <vt:lpstr>The Benin Punitive Expedition in 1897</vt:lpstr>
      <vt:lpstr>Benin Artefacts </vt:lpstr>
      <vt:lpstr>PowerPoint Presentation</vt:lpstr>
      <vt:lpstr>According to Hicks..</vt:lpstr>
      <vt:lpstr>Visual Contextualization (in Berlin) </vt:lpstr>
      <vt:lpstr>Return of Artefacts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195</cp:revision>
  <cp:lastPrinted>2017-03-06T16:11:16Z</cp:lastPrinted>
  <dcterms:created xsi:type="dcterms:W3CDTF">2015-04-14T15:21:28Z</dcterms:created>
  <dcterms:modified xsi:type="dcterms:W3CDTF">2025-01-28T12:53:54Z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