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759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828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666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72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624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877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124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62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68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98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288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C72FD-7B52-4CC4-87E1-B615CAA61E4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67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4067944" y="3063813"/>
            <a:ext cx="100811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Victoria</a:t>
            </a:r>
            <a:endParaRPr lang="en-GB" sz="1200" dirty="0"/>
          </a:p>
        </p:txBody>
      </p:sp>
      <p:sp>
        <p:nvSpPr>
          <p:cNvPr id="5" name="Rounded Rectangle 4"/>
          <p:cNvSpPr/>
          <p:nvPr/>
        </p:nvSpPr>
        <p:spPr>
          <a:xfrm>
            <a:off x="4050852" y="1088740"/>
            <a:ext cx="1008112" cy="28803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Hospital 1</a:t>
            </a:r>
            <a:endParaRPr lang="en-GB" sz="1200" dirty="0"/>
          </a:p>
        </p:txBody>
      </p:sp>
      <p:sp>
        <p:nvSpPr>
          <p:cNvPr id="6" name="Rounded Rectangle 5"/>
          <p:cNvSpPr/>
          <p:nvPr/>
        </p:nvSpPr>
        <p:spPr>
          <a:xfrm>
            <a:off x="3407135" y="1556792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1</a:t>
            </a:r>
            <a:endParaRPr lang="en-GB" sz="1000" dirty="0"/>
          </a:p>
        </p:txBody>
      </p:sp>
      <p:sp>
        <p:nvSpPr>
          <p:cNvPr id="7" name="Rounded Rectangle 6"/>
          <p:cNvSpPr/>
          <p:nvPr/>
        </p:nvSpPr>
        <p:spPr>
          <a:xfrm>
            <a:off x="2799258" y="445930"/>
            <a:ext cx="936104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Consultant Paediatrician</a:t>
            </a:r>
            <a:endParaRPr lang="en-GB" sz="1000" dirty="0"/>
          </a:p>
        </p:txBody>
      </p:sp>
      <p:sp>
        <p:nvSpPr>
          <p:cNvPr id="8" name="Rounded Rectangle 7"/>
          <p:cNvSpPr/>
          <p:nvPr/>
        </p:nvSpPr>
        <p:spPr>
          <a:xfrm>
            <a:off x="3062369" y="984031"/>
            <a:ext cx="576064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Ward Sister</a:t>
            </a:r>
            <a:endParaRPr lang="en-GB" sz="1000" dirty="0"/>
          </a:p>
        </p:txBody>
      </p:sp>
      <p:sp>
        <p:nvSpPr>
          <p:cNvPr id="9" name="Rounded Rectangle 8"/>
          <p:cNvSpPr/>
          <p:nvPr/>
        </p:nvSpPr>
        <p:spPr>
          <a:xfrm>
            <a:off x="3913165" y="243269"/>
            <a:ext cx="592832" cy="50405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House Officer</a:t>
            </a:r>
            <a:endParaRPr lang="en-GB" sz="1000" dirty="0"/>
          </a:p>
        </p:txBody>
      </p:sp>
      <p:sp>
        <p:nvSpPr>
          <p:cNvPr id="10" name="Rounded Rectangle 9"/>
          <p:cNvSpPr/>
          <p:nvPr/>
        </p:nvSpPr>
        <p:spPr>
          <a:xfrm>
            <a:off x="4588399" y="265332"/>
            <a:ext cx="737172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Paediatric Registrar</a:t>
            </a:r>
            <a:endParaRPr lang="en-GB" sz="1000" dirty="0"/>
          </a:p>
        </p:txBody>
      </p:sp>
      <p:sp>
        <p:nvSpPr>
          <p:cNvPr id="11" name="Rounded Rectangle 10"/>
          <p:cNvSpPr/>
          <p:nvPr/>
        </p:nvSpPr>
        <p:spPr>
          <a:xfrm>
            <a:off x="5507545" y="355697"/>
            <a:ext cx="562322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A &amp; E Nurse</a:t>
            </a:r>
            <a:endParaRPr lang="en-GB" sz="1000" dirty="0"/>
          </a:p>
        </p:txBody>
      </p:sp>
      <p:sp>
        <p:nvSpPr>
          <p:cNvPr id="15" name="Rounded Rectangle 14"/>
          <p:cNvSpPr/>
          <p:nvPr/>
        </p:nvSpPr>
        <p:spPr>
          <a:xfrm>
            <a:off x="5392383" y="1089129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4</a:t>
            </a:r>
            <a:endParaRPr lang="en-GB" sz="1000" dirty="0"/>
          </a:p>
        </p:txBody>
      </p:sp>
      <p:sp>
        <p:nvSpPr>
          <p:cNvPr id="16" name="Rounded Rectangle 15"/>
          <p:cNvSpPr/>
          <p:nvPr/>
        </p:nvSpPr>
        <p:spPr>
          <a:xfrm>
            <a:off x="4801972" y="2054229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2</a:t>
            </a:r>
            <a:endParaRPr lang="en-GB" sz="1000" dirty="0"/>
          </a:p>
        </p:txBody>
      </p:sp>
      <p:sp>
        <p:nvSpPr>
          <p:cNvPr id="17" name="Rounded Rectangle 16"/>
          <p:cNvSpPr/>
          <p:nvPr/>
        </p:nvSpPr>
        <p:spPr>
          <a:xfrm>
            <a:off x="5118300" y="1556792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3</a:t>
            </a:r>
            <a:endParaRPr lang="en-GB" sz="1000" dirty="0"/>
          </a:p>
        </p:txBody>
      </p:sp>
      <p:sp>
        <p:nvSpPr>
          <p:cNvPr id="18" name="Rounded Rectangle 17"/>
          <p:cNvSpPr/>
          <p:nvPr/>
        </p:nvSpPr>
        <p:spPr>
          <a:xfrm>
            <a:off x="1642708" y="897130"/>
            <a:ext cx="1008112" cy="2880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Brent Police</a:t>
            </a:r>
            <a:endParaRPr lang="en-GB" sz="1200" dirty="0"/>
          </a:p>
        </p:txBody>
      </p:sp>
      <p:sp>
        <p:nvSpPr>
          <p:cNvPr id="19" name="Rounded Rectangle 18"/>
          <p:cNvSpPr/>
          <p:nvPr/>
        </p:nvSpPr>
        <p:spPr>
          <a:xfrm>
            <a:off x="251520" y="656692"/>
            <a:ext cx="504056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P.C</a:t>
            </a:r>
            <a:endParaRPr lang="en-GB" sz="1000" dirty="0"/>
          </a:p>
        </p:txBody>
      </p:sp>
      <p:sp>
        <p:nvSpPr>
          <p:cNvPr id="20" name="Rounded Rectangle 19"/>
          <p:cNvSpPr/>
          <p:nvPr/>
        </p:nvSpPr>
        <p:spPr>
          <a:xfrm>
            <a:off x="714851" y="247685"/>
            <a:ext cx="820384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1</a:t>
            </a:r>
            <a:endParaRPr lang="en-GB" sz="1000" dirty="0"/>
          </a:p>
        </p:txBody>
      </p:sp>
      <p:sp>
        <p:nvSpPr>
          <p:cNvPr id="21" name="Rounded Rectangle 20"/>
          <p:cNvSpPr/>
          <p:nvPr/>
        </p:nvSpPr>
        <p:spPr>
          <a:xfrm>
            <a:off x="1754088" y="301914"/>
            <a:ext cx="820384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2</a:t>
            </a:r>
            <a:endParaRPr lang="en-GB" sz="1000" dirty="0"/>
          </a:p>
        </p:txBody>
      </p:sp>
      <p:cxnSp>
        <p:nvCxnSpPr>
          <p:cNvPr id="23" name="Straight Connector 22"/>
          <p:cNvCxnSpPr>
            <a:stCxn id="4" idx="0"/>
            <a:endCxn id="5" idx="2"/>
          </p:cNvCxnSpPr>
          <p:nvPr/>
        </p:nvCxnSpPr>
        <p:spPr>
          <a:xfrm flipH="1" flipV="1">
            <a:off x="4554908" y="1376772"/>
            <a:ext cx="17092" cy="1687041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stCxn id="5" idx="1"/>
            <a:endCxn id="6" idx="0"/>
          </p:cNvCxnSpPr>
          <p:nvPr/>
        </p:nvCxnSpPr>
        <p:spPr>
          <a:xfrm flipH="1">
            <a:off x="3723463" y="1232756"/>
            <a:ext cx="327389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>
            <a:stCxn id="5" idx="1"/>
            <a:endCxn id="8" idx="3"/>
          </p:cNvCxnSpPr>
          <p:nvPr/>
        </p:nvCxnSpPr>
        <p:spPr>
          <a:xfrm flipH="1" flipV="1">
            <a:off x="3638433" y="1164051"/>
            <a:ext cx="412419" cy="687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stCxn id="5" idx="1"/>
            <a:endCxn id="7" idx="3"/>
          </p:cNvCxnSpPr>
          <p:nvPr/>
        </p:nvCxnSpPr>
        <p:spPr>
          <a:xfrm flipH="1" flipV="1">
            <a:off x="3735362" y="625950"/>
            <a:ext cx="315490" cy="6068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>
            <a:stCxn id="5" idx="0"/>
            <a:endCxn id="9" idx="2"/>
          </p:cNvCxnSpPr>
          <p:nvPr/>
        </p:nvCxnSpPr>
        <p:spPr>
          <a:xfrm flipH="1" flipV="1">
            <a:off x="4209581" y="747325"/>
            <a:ext cx="345327" cy="3414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stCxn id="5" idx="0"/>
            <a:endCxn id="10" idx="2"/>
          </p:cNvCxnSpPr>
          <p:nvPr/>
        </p:nvCxnSpPr>
        <p:spPr>
          <a:xfrm flipV="1">
            <a:off x="4554908" y="625372"/>
            <a:ext cx="402077" cy="463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  <a:endCxn id="11" idx="1"/>
          </p:cNvCxnSpPr>
          <p:nvPr/>
        </p:nvCxnSpPr>
        <p:spPr>
          <a:xfrm flipV="1">
            <a:off x="4554908" y="535717"/>
            <a:ext cx="952637" cy="55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5" idx="3"/>
            <a:endCxn id="15" idx="1"/>
          </p:cNvCxnSpPr>
          <p:nvPr/>
        </p:nvCxnSpPr>
        <p:spPr>
          <a:xfrm>
            <a:off x="5058964" y="1232756"/>
            <a:ext cx="333419" cy="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5" idx="3"/>
            <a:endCxn id="17" idx="0"/>
          </p:cNvCxnSpPr>
          <p:nvPr/>
        </p:nvCxnSpPr>
        <p:spPr>
          <a:xfrm>
            <a:off x="5058964" y="1232756"/>
            <a:ext cx="375664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5" idx="2"/>
            <a:endCxn id="16" idx="0"/>
          </p:cNvCxnSpPr>
          <p:nvPr/>
        </p:nvCxnSpPr>
        <p:spPr>
          <a:xfrm>
            <a:off x="4554908" y="1376772"/>
            <a:ext cx="563392" cy="6774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4" idx="1"/>
            <a:endCxn id="18" idx="2"/>
          </p:cNvCxnSpPr>
          <p:nvPr/>
        </p:nvCxnSpPr>
        <p:spPr>
          <a:xfrm flipH="1" flipV="1">
            <a:off x="2146764" y="1185162"/>
            <a:ext cx="2068815" cy="1941923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18" idx="0"/>
            <a:endCxn id="19" idx="3"/>
          </p:cNvCxnSpPr>
          <p:nvPr/>
        </p:nvCxnSpPr>
        <p:spPr>
          <a:xfrm flipH="1" flipV="1">
            <a:off x="755576" y="800708"/>
            <a:ext cx="1391188" cy="96422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8" name="Straight Connector 47"/>
          <p:cNvCxnSpPr>
            <a:stCxn id="18" idx="0"/>
            <a:endCxn id="20" idx="2"/>
          </p:cNvCxnSpPr>
          <p:nvPr/>
        </p:nvCxnSpPr>
        <p:spPr>
          <a:xfrm flipH="1" flipV="1">
            <a:off x="1125043" y="535717"/>
            <a:ext cx="1021721" cy="361413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stCxn id="18" idx="0"/>
            <a:endCxn id="21" idx="2"/>
          </p:cNvCxnSpPr>
          <p:nvPr/>
        </p:nvCxnSpPr>
        <p:spPr>
          <a:xfrm flipV="1">
            <a:off x="2146764" y="589946"/>
            <a:ext cx="17516" cy="307184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51" name="Rounded Rectangle 50"/>
          <p:cNvSpPr/>
          <p:nvPr/>
        </p:nvSpPr>
        <p:spPr>
          <a:xfrm>
            <a:off x="548979" y="6044752"/>
            <a:ext cx="576064" cy="45858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Taxi Driver</a:t>
            </a:r>
            <a:endParaRPr lang="en-GB" sz="1000" dirty="0"/>
          </a:p>
        </p:txBody>
      </p:sp>
      <p:sp>
        <p:nvSpPr>
          <p:cNvPr id="52" name="Rounded Rectangle 51"/>
          <p:cNvSpPr/>
          <p:nvPr/>
        </p:nvSpPr>
        <p:spPr>
          <a:xfrm>
            <a:off x="4801972" y="5948617"/>
            <a:ext cx="876322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Immigration Service</a:t>
            </a:r>
            <a:endParaRPr lang="en-GB" sz="1000" dirty="0"/>
          </a:p>
        </p:txBody>
      </p:sp>
      <p:sp>
        <p:nvSpPr>
          <p:cNvPr id="53" name="Rounded Rectangle 52"/>
          <p:cNvSpPr/>
          <p:nvPr/>
        </p:nvSpPr>
        <p:spPr>
          <a:xfrm>
            <a:off x="3913165" y="5701848"/>
            <a:ext cx="756020" cy="49599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Ealing Homeless Service</a:t>
            </a:r>
            <a:endParaRPr lang="en-GB" sz="1000" dirty="0"/>
          </a:p>
        </p:txBody>
      </p:sp>
      <p:sp>
        <p:nvSpPr>
          <p:cNvPr id="54" name="Rounded Rectangle 53"/>
          <p:cNvSpPr/>
          <p:nvPr/>
        </p:nvSpPr>
        <p:spPr>
          <a:xfrm>
            <a:off x="6169091" y="1358771"/>
            <a:ext cx="1080120" cy="34472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Haringey Police</a:t>
            </a:r>
            <a:endParaRPr lang="en-GB" sz="1200" dirty="0"/>
          </a:p>
        </p:txBody>
      </p:sp>
      <p:cxnSp>
        <p:nvCxnSpPr>
          <p:cNvPr id="56" name="Straight Connector 55"/>
          <p:cNvCxnSpPr>
            <a:stCxn id="4" idx="7"/>
            <a:endCxn id="54" idx="2"/>
          </p:cNvCxnSpPr>
          <p:nvPr/>
        </p:nvCxnSpPr>
        <p:spPr>
          <a:xfrm flipV="1">
            <a:off x="4928421" y="1703494"/>
            <a:ext cx="1780730" cy="1423591"/>
          </a:xfrm>
          <a:prstGeom prst="line">
            <a:avLst/>
          </a:prstGeom>
          <a:ln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58" name="Rounded Rectangle 57"/>
          <p:cNvSpPr/>
          <p:nvPr/>
        </p:nvSpPr>
        <p:spPr>
          <a:xfrm>
            <a:off x="6122668" y="743538"/>
            <a:ext cx="504056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P.C</a:t>
            </a:r>
            <a:endParaRPr lang="en-GB" sz="1000" dirty="0"/>
          </a:p>
        </p:txBody>
      </p:sp>
      <p:sp>
        <p:nvSpPr>
          <p:cNvPr id="59" name="Rounded Rectangle 58"/>
          <p:cNvSpPr/>
          <p:nvPr/>
        </p:nvSpPr>
        <p:spPr>
          <a:xfrm>
            <a:off x="6782392" y="319693"/>
            <a:ext cx="820384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1</a:t>
            </a:r>
            <a:endParaRPr lang="en-GB" sz="1000" dirty="0"/>
          </a:p>
        </p:txBody>
      </p:sp>
      <p:sp>
        <p:nvSpPr>
          <p:cNvPr id="60" name="Rounded Rectangle 59"/>
          <p:cNvSpPr/>
          <p:nvPr/>
        </p:nvSpPr>
        <p:spPr>
          <a:xfrm>
            <a:off x="7858255" y="309488"/>
            <a:ext cx="820384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2</a:t>
            </a:r>
            <a:endParaRPr lang="en-GB" sz="1000" dirty="0"/>
          </a:p>
        </p:txBody>
      </p:sp>
      <p:sp>
        <p:nvSpPr>
          <p:cNvPr id="61" name="Rounded Rectangle 60"/>
          <p:cNvSpPr/>
          <p:nvPr/>
        </p:nvSpPr>
        <p:spPr>
          <a:xfrm>
            <a:off x="7995535" y="773899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Detective Inspector</a:t>
            </a:r>
            <a:endParaRPr lang="en-GB" sz="1000" dirty="0"/>
          </a:p>
        </p:txBody>
      </p:sp>
      <p:cxnSp>
        <p:nvCxnSpPr>
          <p:cNvPr id="64" name="Straight Connector 63"/>
          <p:cNvCxnSpPr>
            <a:stCxn id="54" idx="0"/>
            <a:endCxn id="58" idx="2"/>
          </p:cNvCxnSpPr>
          <p:nvPr/>
        </p:nvCxnSpPr>
        <p:spPr>
          <a:xfrm flipH="1" flipV="1">
            <a:off x="6374696" y="1031570"/>
            <a:ext cx="334455" cy="327201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54" idx="0"/>
            <a:endCxn id="59" idx="2"/>
          </p:cNvCxnSpPr>
          <p:nvPr/>
        </p:nvCxnSpPr>
        <p:spPr>
          <a:xfrm flipV="1">
            <a:off x="6709151" y="607725"/>
            <a:ext cx="483433" cy="751046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54" idx="0"/>
            <a:endCxn id="60" idx="1"/>
          </p:cNvCxnSpPr>
          <p:nvPr/>
        </p:nvCxnSpPr>
        <p:spPr>
          <a:xfrm flipV="1">
            <a:off x="6709151" y="453504"/>
            <a:ext cx="1149104" cy="90526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4" name="Straight Connector 73"/>
          <p:cNvCxnSpPr>
            <a:stCxn id="54" idx="0"/>
            <a:endCxn id="61" idx="1"/>
          </p:cNvCxnSpPr>
          <p:nvPr/>
        </p:nvCxnSpPr>
        <p:spPr>
          <a:xfrm flipV="1">
            <a:off x="6709151" y="926916"/>
            <a:ext cx="1286384" cy="43185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6" name="Rounded Rectangle 85"/>
          <p:cNvSpPr/>
          <p:nvPr/>
        </p:nvSpPr>
        <p:spPr>
          <a:xfrm>
            <a:off x="1306825" y="2683043"/>
            <a:ext cx="1008112" cy="28803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Hospital 2</a:t>
            </a:r>
            <a:endParaRPr lang="en-GB" sz="1200" dirty="0"/>
          </a:p>
        </p:txBody>
      </p:sp>
      <p:cxnSp>
        <p:nvCxnSpPr>
          <p:cNvPr id="88" name="Straight Connector 87"/>
          <p:cNvCxnSpPr>
            <a:stCxn id="86" idx="3"/>
            <a:endCxn id="4" idx="2"/>
          </p:cNvCxnSpPr>
          <p:nvPr/>
        </p:nvCxnSpPr>
        <p:spPr>
          <a:xfrm>
            <a:off x="2314937" y="2827059"/>
            <a:ext cx="1753007" cy="45277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9" name="Rounded Rectangle 88"/>
          <p:cNvSpPr/>
          <p:nvPr/>
        </p:nvSpPr>
        <p:spPr>
          <a:xfrm>
            <a:off x="2136127" y="2181568"/>
            <a:ext cx="926242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Consultant Paediatrician</a:t>
            </a:r>
            <a:endParaRPr lang="en-GB" sz="1000" dirty="0"/>
          </a:p>
        </p:txBody>
      </p:sp>
      <p:sp>
        <p:nvSpPr>
          <p:cNvPr id="90" name="Rounded Rectangle 89"/>
          <p:cNvSpPr/>
          <p:nvPr/>
        </p:nvSpPr>
        <p:spPr>
          <a:xfrm>
            <a:off x="1713340" y="1479000"/>
            <a:ext cx="592832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House Officer</a:t>
            </a:r>
            <a:endParaRPr lang="en-GB" sz="1000" dirty="0"/>
          </a:p>
        </p:txBody>
      </p:sp>
      <p:sp>
        <p:nvSpPr>
          <p:cNvPr id="91" name="Rounded Rectangle 90"/>
          <p:cNvSpPr/>
          <p:nvPr/>
        </p:nvSpPr>
        <p:spPr>
          <a:xfrm>
            <a:off x="268456" y="3875554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1</a:t>
            </a:r>
            <a:endParaRPr lang="en-GB" sz="1000" dirty="0"/>
          </a:p>
        </p:txBody>
      </p:sp>
      <p:sp>
        <p:nvSpPr>
          <p:cNvPr id="92" name="Rounded Rectangle 91"/>
          <p:cNvSpPr/>
          <p:nvPr/>
        </p:nvSpPr>
        <p:spPr>
          <a:xfrm>
            <a:off x="821984" y="1205849"/>
            <a:ext cx="737172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Paediatric Registrar</a:t>
            </a:r>
            <a:endParaRPr lang="en-GB" sz="1000" dirty="0"/>
          </a:p>
        </p:txBody>
      </p:sp>
      <p:sp>
        <p:nvSpPr>
          <p:cNvPr id="93" name="Rounded Rectangle 92"/>
          <p:cNvSpPr/>
          <p:nvPr/>
        </p:nvSpPr>
        <p:spPr>
          <a:xfrm>
            <a:off x="245945" y="1752421"/>
            <a:ext cx="677678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A&amp;E Casualty Officer</a:t>
            </a:r>
            <a:endParaRPr lang="en-GB" sz="1000" dirty="0"/>
          </a:p>
        </p:txBody>
      </p:sp>
      <p:sp>
        <p:nvSpPr>
          <p:cNvPr id="97" name="Rounded Rectangle 96"/>
          <p:cNvSpPr/>
          <p:nvPr/>
        </p:nvSpPr>
        <p:spPr>
          <a:xfrm>
            <a:off x="2280111" y="4105610"/>
            <a:ext cx="709008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French Speaking Nurse</a:t>
            </a:r>
            <a:endParaRPr lang="en-GB" sz="1000" dirty="0"/>
          </a:p>
        </p:txBody>
      </p:sp>
      <p:sp>
        <p:nvSpPr>
          <p:cNvPr id="98" name="Rounded Rectangle 97"/>
          <p:cNvSpPr/>
          <p:nvPr/>
        </p:nvSpPr>
        <p:spPr>
          <a:xfrm>
            <a:off x="281532" y="4335516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2</a:t>
            </a:r>
            <a:endParaRPr lang="en-GB" sz="1000" dirty="0"/>
          </a:p>
        </p:txBody>
      </p:sp>
      <p:sp>
        <p:nvSpPr>
          <p:cNvPr id="99" name="Rounded Rectangle 98"/>
          <p:cNvSpPr/>
          <p:nvPr/>
        </p:nvSpPr>
        <p:spPr>
          <a:xfrm>
            <a:off x="1555524" y="5130207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5</a:t>
            </a:r>
            <a:endParaRPr lang="en-GB" sz="1000" dirty="0"/>
          </a:p>
        </p:txBody>
      </p:sp>
      <p:sp>
        <p:nvSpPr>
          <p:cNvPr id="100" name="Rounded Rectangle 99"/>
          <p:cNvSpPr/>
          <p:nvPr/>
        </p:nvSpPr>
        <p:spPr>
          <a:xfrm>
            <a:off x="388540" y="4737798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3</a:t>
            </a:r>
            <a:endParaRPr lang="en-GB" sz="1000" dirty="0"/>
          </a:p>
        </p:txBody>
      </p:sp>
      <p:sp>
        <p:nvSpPr>
          <p:cNvPr id="101" name="Rounded Rectangle 100"/>
          <p:cNvSpPr/>
          <p:nvPr/>
        </p:nvSpPr>
        <p:spPr>
          <a:xfrm>
            <a:off x="850175" y="5102481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6</a:t>
            </a:r>
            <a:endParaRPr lang="en-GB" sz="1000" dirty="0"/>
          </a:p>
        </p:txBody>
      </p:sp>
      <p:sp>
        <p:nvSpPr>
          <p:cNvPr id="102" name="Rounded Rectangle 101"/>
          <p:cNvSpPr/>
          <p:nvPr/>
        </p:nvSpPr>
        <p:spPr>
          <a:xfrm>
            <a:off x="1963782" y="4734122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4</a:t>
            </a:r>
            <a:endParaRPr lang="en-GB" sz="1000" dirty="0"/>
          </a:p>
        </p:txBody>
      </p:sp>
      <p:sp>
        <p:nvSpPr>
          <p:cNvPr id="103" name="Rounded Rectangle 102"/>
          <p:cNvSpPr/>
          <p:nvPr/>
        </p:nvSpPr>
        <p:spPr>
          <a:xfrm>
            <a:off x="2510473" y="3221667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Dermatology</a:t>
            </a:r>
            <a:endParaRPr lang="en-GB" sz="1000" dirty="0"/>
          </a:p>
        </p:txBody>
      </p:sp>
      <p:sp>
        <p:nvSpPr>
          <p:cNvPr id="104" name="Rounded Rectangle 103"/>
          <p:cNvSpPr/>
          <p:nvPr/>
        </p:nvSpPr>
        <p:spPr>
          <a:xfrm>
            <a:off x="2200393" y="3660439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Psychology</a:t>
            </a:r>
            <a:endParaRPr lang="en-GB" sz="1000" dirty="0"/>
          </a:p>
        </p:txBody>
      </p:sp>
      <p:sp>
        <p:nvSpPr>
          <p:cNvPr id="105" name="Rounded Rectangle 104"/>
          <p:cNvSpPr/>
          <p:nvPr/>
        </p:nvSpPr>
        <p:spPr>
          <a:xfrm>
            <a:off x="132135" y="2442670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Registrar 1</a:t>
            </a:r>
            <a:endParaRPr lang="en-GB" sz="1000" dirty="0"/>
          </a:p>
        </p:txBody>
      </p:sp>
      <p:sp>
        <p:nvSpPr>
          <p:cNvPr id="106" name="Rounded Rectangle 105"/>
          <p:cNvSpPr/>
          <p:nvPr/>
        </p:nvSpPr>
        <p:spPr>
          <a:xfrm>
            <a:off x="164410" y="2928893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Registrar 2</a:t>
            </a:r>
            <a:endParaRPr lang="en-GB" sz="1000" dirty="0"/>
          </a:p>
        </p:txBody>
      </p:sp>
      <p:sp>
        <p:nvSpPr>
          <p:cNvPr id="107" name="Rounded Rectangle 106"/>
          <p:cNvSpPr/>
          <p:nvPr/>
        </p:nvSpPr>
        <p:spPr>
          <a:xfrm>
            <a:off x="281532" y="3427756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Registrar 3</a:t>
            </a:r>
            <a:endParaRPr lang="en-GB" sz="1000" dirty="0"/>
          </a:p>
        </p:txBody>
      </p:sp>
      <p:sp>
        <p:nvSpPr>
          <p:cNvPr id="108" name="Rounded Rectangle 107"/>
          <p:cNvSpPr/>
          <p:nvPr/>
        </p:nvSpPr>
        <p:spPr>
          <a:xfrm>
            <a:off x="1305137" y="3804455"/>
            <a:ext cx="632655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Nursing Staff</a:t>
            </a:r>
            <a:endParaRPr lang="en-GB" sz="1000" dirty="0"/>
          </a:p>
        </p:txBody>
      </p:sp>
      <p:cxnSp>
        <p:nvCxnSpPr>
          <p:cNvPr id="110" name="Straight Connector 109"/>
          <p:cNvCxnSpPr>
            <a:stCxn id="86" idx="0"/>
            <a:endCxn id="89" idx="1"/>
          </p:cNvCxnSpPr>
          <p:nvPr/>
        </p:nvCxnSpPr>
        <p:spPr>
          <a:xfrm flipV="1">
            <a:off x="1810881" y="2361588"/>
            <a:ext cx="325246" cy="32145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86" idx="0"/>
            <a:endCxn id="90" idx="2"/>
          </p:cNvCxnSpPr>
          <p:nvPr/>
        </p:nvCxnSpPr>
        <p:spPr>
          <a:xfrm flipV="1">
            <a:off x="1810881" y="1983056"/>
            <a:ext cx="198875" cy="69998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86" idx="0"/>
            <a:endCxn id="92" idx="2"/>
          </p:cNvCxnSpPr>
          <p:nvPr/>
        </p:nvCxnSpPr>
        <p:spPr>
          <a:xfrm flipH="1" flipV="1">
            <a:off x="1190570" y="1565889"/>
            <a:ext cx="620311" cy="111715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86" idx="1"/>
            <a:endCxn id="93" idx="3"/>
          </p:cNvCxnSpPr>
          <p:nvPr/>
        </p:nvCxnSpPr>
        <p:spPr>
          <a:xfrm flipH="1" flipV="1">
            <a:off x="923623" y="2004449"/>
            <a:ext cx="383202" cy="82261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86" idx="1"/>
            <a:endCxn id="105" idx="3"/>
          </p:cNvCxnSpPr>
          <p:nvPr/>
        </p:nvCxnSpPr>
        <p:spPr>
          <a:xfrm flipH="1" flipV="1">
            <a:off x="1080223" y="2586686"/>
            <a:ext cx="226602" cy="24037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86" idx="1"/>
            <a:endCxn id="106" idx="3"/>
          </p:cNvCxnSpPr>
          <p:nvPr/>
        </p:nvCxnSpPr>
        <p:spPr>
          <a:xfrm flipH="1">
            <a:off x="1112498" y="2827059"/>
            <a:ext cx="194327" cy="24585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86" idx="2"/>
            <a:endCxn id="107" idx="0"/>
          </p:cNvCxnSpPr>
          <p:nvPr/>
        </p:nvCxnSpPr>
        <p:spPr>
          <a:xfrm flipH="1">
            <a:off x="755576" y="2971075"/>
            <a:ext cx="1055305" cy="45668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86" idx="2"/>
            <a:endCxn id="108" idx="0"/>
          </p:cNvCxnSpPr>
          <p:nvPr/>
        </p:nvCxnSpPr>
        <p:spPr>
          <a:xfrm flipH="1">
            <a:off x="1621465" y="2971075"/>
            <a:ext cx="189416" cy="83338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08" idx="1"/>
            <a:endCxn id="91" idx="3"/>
          </p:cNvCxnSpPr>
          <p:nvPr/>
        </p:nvCxnSpPr>
        <p:spPr>
          <a:xfrm flipH="1">
            <a:off x="901111" y="3984475"/>
            <a:ext cx="404026" cy="3509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0" name="Straight Connector 129"/>
          <p:cNvCxnSpPr>
            <a:stCxn id="108" idx="1"/>
            <a:endCxn id="98" idx="3"/>
          </p:cNvCxnSpPr>
          <p:nvPr/>
        </p:nvCxnSpPr>
        <p:spPr>
          <a:xfrm flipH="1">
            <a:off x="914187" y="3984475"/>
            <a:ext cx="390950" cy="49505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>
            <a:stCxn id="108" idx="2"/>
            <a:endCxn id="100" idx="3"/>
          </p:cNvCxnSpPr>
          <p:nvPr/>
        </p:nvCxnSpPr>
        <p:spPr>
          <a:xfrm flipH="1">
            <a:off x="1021195" y="4164495"/>
            <a:ext cx="600270" cy="71731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>
            <a:stCxn id="108" idx="2"/>
            <a:endCxn id="101" idx="0"/>
          </p:cNvCxnSpPr>
          <p:nvPr/>
        </p:nvCxnSpPr>
        <p:spPr>
          <a:xfrm flipH="1">
            <a:off x="1166503" y="4164495"/>
            <a:ext cx="454962" cy="93798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>
            <a:stCxn id="108" idx="2"/>
            <a:endCxn id="99" idx="0"/>
          </p:cNvCxnSpPr>
          <p:nvPr/>
        </p:nvCxnSpPr>
        <p:spPr>
          <a:xfrm>
            <a:off x="1621465" y="4164495"/>
            <a:ext cx="250387" cy="96571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>
            <a:stCxn id="86" idx="2"/>
            <a:endCxn id="103" idx="1"/>
          </p:cNvCxnSpPr>
          <p:nvPr/>
        </p:nvCxnSpPr>
        <p:spPr>
          <a:xfrm>
            <a:off x="1810881" y="2971075"/>
            <a:ext cx="699592" cy="3946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>
            <a:stCxn id="86" idx="2"/>
            <a:endCxn id="104" idx="0"/>
          </p:cNvCxnSpPr>
          <p:nvPr/>
        </p:nvCxnSpPr>
        <p:spPr>
          <a:xfrm>
            <a:off x="1810881" y="2971075"/>
            <a:ext cx="863556" cy="68936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>
            <a:stCxn id="108" idx="3"/>
            <a:endCxn id="102" idx="0"/>
          </p:cNvCxnSpPr>
          <p:nvPr/>
        </p:nvCxnSpPr>
        <p:spPr>
          <a:xfrm>
            <a:off x="1937792" y="3984475"/>
            <a:ext cx="342318" cy="74964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>
            <a:stCxn id="108" idx="3"/>
            <a:endCxn id="97" idx="1"/>
          </p:cNvCxnSpPr>
          <p:nvPr/>
        </p:nvCxnSpPr>
        <p:spPr>
          <a:xfrm>
            <a:off x="1937792" y="3984475"/>
            <a:ext cx="342319" cy="37316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5" name="Rounded Rectangle 144"/>
          <p:cNvSpPr/>
          <p:nvPr/>
        </p:nvSpPr>
        <p:spPr>
          <a:xfrm>
            <a:off x="6665411" y="1984870"/>
            <a:ext cx="1244800" cy="39339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Haringey Social Services</a:t>
            </a:r>
            <a:endParaRPr lang="en-GB" sz="1200" dirty="0"/>
          </a:p>
        </p:txBody>
      </p:sp>
      <p:sp>
        <p:nvSpPr>
          <p:cNvPr id="146" name="Rounded Rectangle 145"/>
          <p:cNvSpPr/>
          <p:nvPr/>
        </p:nvSpPr>
        <p:spPr>
          <a:xfrm>
            <a:off x="8093913" y="1844824"/>
            <a:ext cx="820384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Team Manager</a:t>
            </a:r>
            <a:endParaRPr lang="en-GB" sz="1000" dirty="0"/>
          </a:p>
        </p:txBody>
      </p:sp>
      <p:sp>
        <p:nvSpPr>
          <p:cNvPr id="147" name="Rounded Rectangle 146"/>
          <p:cNvSpPr/>
          <p:nvPr/>
        </p:nvSpPr>
        <p:spPr>
          <a:xfrm>
            <a:off x="7946075" y="1362005"/>
            <a:ext cx="820384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</a:t>
            </a:r>
            <a:endParaRPr lang="en-GB" sz="1000" dirty="0"/>
          </a:p>
        </p:txBody>
      </p:sp>
      <p:sp>
        <p:nvSpPr>
          <p:cNvPr id="148" name="Rounded Rectangle 147"/>
          <p:cNvSpPr/>
          <p:nvPr/>
        </p:nvSpPr>
        <p:spPr>
          <a:xfrm>
            <a:off x="8042706" y="2359264"/>
            <a:ext cx="922798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Practitioner</a:t>
            </a:r>
            <a:endParaRPr lang="en-GB" sz="1000" dirty="0"/>
          </a:p>
        </p:txBody>
      </p:sp>
      <p:cxnSp>
        <p:nvCxnSpPr>
          <p:cNvPr id="150" name="Straight Connector 149"/>
          <p:cNvCxnSpPr>
            <a:stCxn id="4" idx="6"/>
            <a:endCxn id="145" idx="1"/>
          </p:cNvCxnSpPr>
          <p:nvPr/>
        </p:nvCxnSpPr>
        <p:spPr>
          <a:xfrm flipV="1">
            <a:off x="5076056" y="2181568"/>
            <a:ext cx="1589355" cy="1098269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145" idx="0"/>
            <a:endCxn id="147" idx="1"/>
          </p:cNvCxnSpPr>
          <p:nvPr/>
        </p:nvCxnSpPr>
        <p:spPr>
          <a:xfrm flipV="1">
            <a:off x="7287811" y="1515022"/>
            <a:ext cx="658264" cy="469848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>
            <a:stCxn id="145" idx="3"/>
            <a:endCxn id="146" idx="1"/>
          </p:cNvCxnSpPr>
          <p:nvPr/>
        </p:nvCxnSpPr>
        <p:spPr>
          <a:xfrm flipV="1">
            <a:off x="7910211" y="1997841"/>
            <a:ext cx="183702" cy="183727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60" name="Straight Connector 159"/>
          <p:cNvCxnSpPr>
            <a:stCxn id="145" idx="3"/>
            <a:endCxn id="148" idx="1"/>
          </p:cNvCxnSpPr>
          <p:nvPr/>
        </p:nvCxnSpPr>
        <p:spPr>
          <a:xfrm>
            <a:off x="7910211" y="2181568"/>
            <a:ext cx="132495" cy="330713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161" name="Rounded Rectangle 160"/>
          <p:cNvSpPr/>
          <p:nvPr/>
        </p:nvSpPr>
        <p:spPr>
          <a:xfrm>
            <a:off x="6849113" y="3187099"/>
            <a:ext cx="1244800" cy="393395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Primary Care Services</a:t>
            </a:r>
            <a:endParaRPr lang="en-GB" sz="1200" dirty="0"/>
          </a:p>
        </p:txBody>
      </p:sp>
      <p:sp>
        <p:nvSpPr>
          <p:cNvPr id="162" name="Rounded Rectangle 161"/>
          <p:cNvSpPr/>
          <p:nvPr/>
        </p:nvSpPr>
        <p:spPr>
          <a:xfrm>
            <a:off x="5962896" y="2744386"/>
            <a:ext cx="868826" cy="50405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Community Health Visitor</a:t>
            </a:r>
            <a:endParaRPr lang="en-GB" sz="1000" dirty="0"/>
          </a:p>
        </p:txBody>
      </p:sp>
      <p:sp>
        <p:nvSpPr>
          <p:cNvPr id="163" name="Rounded Rectangle 162"/>
          <p:cNvSpPr/>
          <p:nvPr/>
        </p:nvSpPr>
        <p:spPr>
          <a:xfrm>
            <a:off x="7030188" y="2516064"/>
            <a:ext cx="709008" cy="50405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Liaison Health Visitor</a:t>
            </a:r>
            <a:endParaRPr lang="en-GB" sz="1000" dirty="0"/>
          </a:p>
        </p:txBody>
      </p:sp>
      <p:sp>
        <p:nvSpPr>
          <p:cNvPr id="164" name="Rounded Rectangle 163"/>
          <p:cNvSpPr/>
          <p:nvPr/>
        </p:nvSpPr>
        <p:spPr>
          <a:xfrm>
            <a:off x="7906147" y="2780533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Nurse</a:t>
            </a:r>
            <a:endParaRPr lang="en-GB" sz="1000" dirty="0"/>
          </a:p>
        </p:txBody>
      </p:sp>
      <p:sp>
        <p:nvSpPr>
          <p:cNvPr id="165" name="Rounded Rectangle 164"/>
          <p:cNvSpPr/>
          <p:nvPr/>
        </p:nvSpPr>
        <p:spPr>
          <a:xfrm>
            <a:off x="8210660" y="3324457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Practice Nurse 1</a:t>
            </a:r>
            <a:endParaRPr lang="en-GB" sz="1000" dirty="0"/>
          </a:p>
        </p:txBody>
      </p:sp>
      <p:sp>
        <p:nvSpPr>
          <p:cNvPr id="166" name="Rounded Rectangle 165"/>
          <p:cNvSpPr/>
          <p:nvPr/>
        </p:nvSpPr>
        <p:spPr>
          <a:xfrm>
            <a:off x="8123815" y="3793266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Practice Nurse 2</a:t>
            </a:r>
            <a:endParaRPr lang="en-GB" sz="1000" dirty="0"/>
          </a:p>
        </p:txBody>
      </p:sp>
      <p:sp>
        <p:nvSpPr>
          <p:cNvPr id="167" name="Rounded Rectangle 166"/>
          <p:cNvSpPr/>
          <p:nvPr/>
        </p:nvSpPr>
        <p:spPr>
          <a:xfrm>
            <a:off x="6267714" y="3731538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GP 1</a:t>
            </a:r>
            <a:endParaRPr lang="en-GB" sz="1000" dirty="0"/>
          </a:p>
        </p:txBody>
      </p:sp>
      <p:sp>
        <p:nvSpPr>
          <p:cNvPr id="168" name="Rounded Rectangle 167"/>
          <p:cNvSpPr/>
          <p:nvPr/>
        </p:nvSpPr>
        <p:spPr>
          <a:xfrm>
            <a:off x="6896710" y="3984028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GP 2</a:t>
            </a:r>
            <a:endParaRPr lang="en-GB" sz="1000" dirty="0"/>
          </a:p>
        </p:txBody>
      </p:sp>
      <p:sp>
        <p:nvSpPr>
          <p:cNvPr id="169" name="Rounded Rectangle 168"/>
          <p:cNvSpPr/>
          <p:nvPr/>
        </p:nvSpPr>
        <p:spPr>
          <a:xfrm>
            <a:off x="7472402" y="4099300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GP 3</a:t>
            </a:r>
            <a:endParaRPr lang="en-GB" sz="1000" dirty="0"/>
          </a:p>
        </p:txBody>
      </p:sp>
      <p:cxnSp>
        <p:nvCxnSpPr>
          <p:cNvPr id="171" name="Straight Connector 170"/>
          <p:cNvCxnSpPr>
            <a:stCxn id="4" idx="6"/>
            <a:endCxn id="161" idx="1"/>
          </p:cNvCxnSpPr>
          <p:nvPr/>
        </p:nvCxnSpPr>
        <p:spPr>
          <a:xfrm>
            <a:off x="5076056" y="3279837"/>
            <a:ext cx="1773057" cy="10396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61" idx="0"/>
            <a:endCxn id="163" idx="2"/>
          </p:cNvCxnSpPr>
          <p:nvPr/>
        </p:nvCxnSpPr>
        <p:spPr>
          <a:xfrm flipH="1" flipV="1">
            <a:off x="7384692" y="3020120"/>
            <a:ext cx="86821" cy="166979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61" idx="0"/>
            <a:endCxn id="162" idx="3"/>
          </p:cNvCxnSpPr>
          <p:nvPr/>
        </p:nvCxnSpPr>
        <p:spPr>
          <a:xfrm flipH="1" flipV="1">
            <a:off x="6831722" y="2996414"/>
            <a:ext cx="639791" cy="190685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61" idx="3"/>
            <a:endCxn id="164" idx="2"/>
          </p:cNvCxnSpPr>
          <p:nvPr/>
        </p:nvCxnSpPr>
        <p:spPr>
          <a:xfrm flipV="1">
            <a:off x="8093913" y="3086567"/>
            <a:ext cx="222426" cy="29723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61" idx="3"/>
            <a:endCxn id="165" idx="1"/>
          </p:cNvCxnSpPr>
          <p:nvPr/>
        </p:nvCxnSpPr>
        <p:spPr>
          <a:xfrm>
            <a:off x="8093913" y="3383797"/>
            <a:ext cx="116747" cy="93677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1" idx="2"/>
            <a:endCxn id="166" idx="1"/>
          </p:cNvCxnSpPr>
          <p:nvPr/>
        </p:nvCxnSpPr>
        <p:spPr>
          <a:xfrm>
            <a:off x="7471513" y="3580494"/>
            <a:ext cx="652302" cy="365789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61" idx="2"/>
            <a:endCxn id="169" idx="0"/>
          </p:cNvCxnSpPr>
          <p:nvPr/>
        </p:nvCxnSpPr>
        <p:spPr>
          <a:xfrm>
            <a:off x="7471513" y="3580494"/>
            <a:ext cx="252917" cy="518806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61" idx="2"/>
            <a:endCxn id="168" idx="0"/>
          </p:cNvCxnSpPr>
          <p:nvPr/>
        </p:nvCxnSpPr>
        <p:spPr>
          <a:xfrm flipH="1">
            <a:off x="7148738" y="3580494"/>
            <a:ext cx="322775" cy="403534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8" name="Straight Connector 187"/>
          <p:cNvCxnSpPr>
            <a:stCxn id="161" idx="2"/>
            <a:endCxn id="167" idx="3"/>
          </p:cNvCxnSpPr>
          <p:nvPr/>
        </p:nvCxnSpPr>
        <p:spPr>
          <a:xfrm flipH="1">
            <a:off x="6771770" y="3580494"/>
            <a:ext cx="699743" cy="29506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49" name="Rounded Rectangle 148"/>
          <p:cNvSpPr/>
          <p:nvPr/>
        </p:nvSpPr>
        <p:spPr>
          <a:xfrm>
            <a:off x="6805702" y="4473685"/>
            <a:ext cx="1244800" cy="393395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Acton Social Services</a:t>
            </a:r>
            <a:endParaRPr lang="en-GB" sz="1200" dirty="0"/>
          </a:p>
        </p:txBody>
      </p:sp>
      <p:sp>
        <p:nvSpPr>
          <p:cNvPr id="151" name="Rounded Rectangle 150"/>
          <p:cNvSpPr/>
          <p:nvPr/>
        </p:nvSpPr>
        <p:spPr>
          <a:xfrm>
            <a:off x="8168703" y="4303632"/>
            <a:ext cx="820384" cy="30603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</a:t>
            </a:r>
            <a:endParaRPr lang="en-GB" sz="1000" dirty="0"/>
          </a:p>
        </p:txBody>
      </p:sp>
      <p:sp>
        <p:nvSpPr>
          <p:cNvPr id="152" name="Rounded Rectangle 151"/>
          <p:cNvSpPr/>
          <p:nvPr/>
        </p:nvSpPr>
        <p:spPr>
          <a:xfrm>
            <a:off x="8186276" y="4770137"/>
            <a:ext cx="820384" cy="30603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Team Manager</a:t>
            </a:r>
            <a:endParaRPr lang="en-GB" sz="1000" dirty="0"/>
          </a:p>
        </p:txBody>
      </p:sp>
      <p:cxnSp>
        <p:nvCxnSpPr>
          <p:cNvPr id="95" name="Straight Connector 94"/>
          <p:cNvCxnSpPr>
            <a:stCxn id="4" idx="5"/>
            <a:endCxn id="149" idx="1"/>
          </p:cNvCxnSpPr>
          <p:nvPr/>
        </p:nvCxnSpPr>
        <p:spPr>
          <a:xfrm>
            <a:off x="4928421" y="3432589"/>
            <a:ext cx="1877281" cy="123779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149" idx="3"/>
            <a:endCxn id="151" idx="1"/>
          </p:cNvCxnSpPr>
          <p:nvPr/>
        </p:nvCxnSpPr>
        <p:spPr>
          <a:xfrm flipV="1">
            <a:off x="8050502" y="4456649"/>
            <a:ext cx="118201" cy="213734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49" idx="3"/>
            <a:endCxn id="152" idx="1"/>
          </p:cNvCxnSpPr>
          <p:nvPr/>
        </p:nvCxnSpPr>
        <p:spPr>
          <a:xfrm>
            <a:off x="8050502" y="4670383"/>
            <a:ext cx="135774" cy="252771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98" name="Rounded Rectangle 197"/>
          <p:cNvSpPr/>
          <p:nvPr/>
        </p:nvSpPr>
        <p:spPr>
          <a:xfrm>
            <a:off x="6552657" y="5463203"/>
            <a:ext cx="1244800" cy="393395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Ealing Social Services</a:t>
            </a:r>
            <a:endParaRPr lang="en-GB" sz="1200" dirty="0"/>
          </a:p>
        </p:txBody>
      </p:sp>
      <p:sp>
        <p:nvSpPr>
          <p:cNvPr id="199" name="Rounded Rectangle 198"/>
          <p:cNvSpPr/>
          <p:nvPr/>
        </p:nvSpPr>
        <p:spPr>
          <a:xfrm>
            <a:off x="7173500" y="5022154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 1</a:t>
            </a:r>
            <a:endParaRPr lang="en-GB" sz="1000" dirty="0"/>
          </a:p>
        </p:txBody>
      </p:sp>
      <p:sp>
        <p:nvSpPr>
          <p:cNvPr id="200" name="Rounded Rectangle 199"/>
          <p:cNvSpPr/>
          <p:nvPr/>
        </p:nvSpPr>
        <p:spPr>
          <a:xfrm>
            <a:off x="8100392" y="5226136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 2</a:t>
            </a:r>
            <a:endParaRPr lang="en-GB" sz="1000" dirty="0"/>
          </a:p>
        </p:txBody>
      </p:sp>
      <p:sp>
        <p:nvSpPr>
          <p:cNvPr id="201" name="Rounded Rectangle 200"/>
          <p:cNvSpPr/>
          <p:nvPr/>
        </p:nvSpPr>
        <p:spPr>
          <a:xfrm>
            <a:off x="8093913" y="5727128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 3</a:t>
            </a:r>
            <a:endParaRPr lang="en-GB" sz="1000" dirty="0"/>
          </a:p>
        </p:txBody>
      </p:sp>
      <p:sp>
        <p:nvSpPr>
          <p:cNvPr id="202" name="Rounded Rectangle 201"/>
          <p:cNvSpPr/>
          <p:nvPr/>
        </p:nvSpPr>
        <p:spPr>
          <a:xfrm>
            <a:off x="7862669" y="6197841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 4</a:t>
            </a:r>
            <a:endParaRPr lang="en-GB" sz="1000" dirty="0"/>
          </a:p>
        </p:txBody>
      </p:sp>
      <p:sp>
        <p:nvSpPr>
          <p:cNvPr id="203" name="Rounded Rectangle 202"/>
          <p:cNvSpPr/>
          <p:nvPr/>
        </p:nvSpPr>
        <p:spPr>
          <a:xfrm>
            <a:off x="6879387" y="6218504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 5</a:t>
            </a:r>
            <a:endParaRPr lang="en-GB" sz="1000" dirty="0"/>
          </a:p>
        </p:txBody>
      </p:sp>
      <p:sp>
        <p:nvSpPr>
          <p:cNvPr id="204" name="Rounded Rectangle 203"/>
          <p:cNvSpPr/>
          <p:nvPr/>
        </p:nvSpPr>
        <p:spPr>
          <a:xfrm>
            <a:off x="5888767" y="6225313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 6</a:t>
            </a:r>
            <a:endParaRPr lang="en-GB" sz="1000" dirty="0"/>
          </a:p>
        </p:txBody>
      </p:sp>
      <p:cxnSp>
        <p:nvCxnSpPr>
          <p:cNvPr id="206" name="Straight Connector 205"/>
          <p:cNvCxnSpPr>
            <a:stCxn id="198" idx="0"/>
            <a:endCxn id="199" idx="2"/>
          </p:cNvCxnSpPr>
          <p:nvPr/>
        </p:nvCxnSpPr>
        <p:spPr>
          <a:xfrm flipV="1">
            <a:off x="7175057" y="5328188"/>
            <a:ext cx="408635" cy="13501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>
            <a:stCxn id="198" idx="3"/>
            <a:endCxn id="200" idx="1"/>
          </p:cNvCxnSpPr>
          <p:nvPr/>
        </p:nvCxnSpPr>
        <p:spPr>
          <a:xfrm flipV="1">
            <a:off x="7797457" y="5379153"/>
            <a:ext cx="302935" cy="280748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0" name="Straight Connector 209"/>
          <p:cNvCxnSpPr>
            <a:stCxn id="198" idx="3"/>
            <a:endCxn id="201" idx="1"/>
          </p:cNvCxnSpPr>
          <p:nvPr/>
        </p:nvCxnSpPr>
        <p:spPr>
          <a:xfrm>
            <a:off x="7797457" y="5659901"/>
            <a:ext cx="296456" cy="220244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2" name="Straight Connector 211"/>
          <p:cNvCxnSpPr>
            <a:stCxn id="198" idx="2"/>
            <a:endCxn id="202" idx="0"/>
          </p:cNvCxnSpPr>
          <p:nvPr/>
        </p:nvCxnSpPr>
        <p:spPr>
          <a:xfrm>
            <a:off x="7175057" y="5856598"/>
            <a:ext cx="1097804" cy="341243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>
            <a:stCxn id="198" idx="2"/>
            <a:endCxn id="203" idx="0"/>
          </p:cNvCxnSpPr>
          <p:nvPr/>
        </p:nvCxnSpPr>
        <p:spPr>
          <a:xfrm>
            <a:off x="7175057" y="5856598"/>
            <a:ext cx="114522" cy="361906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>
            <a:stCxn id="198" idx="2"/>
            <a:endCxn id="204" idx="0"/>
          </p:cNvCxnSpPr>
          <p:nvPr/>
        </p:nvCxnSpPr>
        <p:spPr>
          <a:xfrm flipH="1">
            <a:off x="6298959" y="5856598"/>
            <a:ext cx="876098" cy="36871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17" name="Rounded Rectangle 216"/>
          <p:cNvSpPr/>
          <p:nvPr/>
        </p:nvSpPr>
        <p:spPr>
          <a:xfrm>
            <a:off x="1858418" y="5668127"/>
            <a:ext cx="843385" cy="52971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Other Contacts</a:t>
            </a:r>
            <a:endParaRPr lang="en-GB" sz="1200" dirty="0"/>
          </a:p>
        </p:txBody>
      </p:sp>
      <p:sp>
        <p:nvSpPr>
          <p:cNvPr id="218" name="Rounded Rectangle 217"/>
          <p:cNvSpPr/>
          <p:nvPr/>
        </p:nvSpPr>
        <p:spPr>
          <a:xfrm>
            <a:off x="3208269" y="5005206"/>
            <a:ext cx="876322" cy="3600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Brent Social Services</a:t>
            </a:r>
            <a:endParaRPr lang="en-GB" sz="1000" dirty="0"/>
          </a:p>
        </p:txBody>
      </p:sp>
      <p:sp>
        <p:nvSpPr>
          <p:cNvPr id="219" name="Rounded Rectangle 218"/>
          <p:cNvSpPr/>
          <p:nvPr/>
        </p:nvSpPr>
        <p:spPr>
          <a:xfrm>
            <a:off x="5346014" y="4670382"/>
            <a:ext cx="717764" cy="582379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Enfield Social Services</a:t>
            </a:r>
            <a:endParaRPr lang="en-GB" sz="1000" dirty="0"/>
          </a:p>
        </p:txBody>
      </p:sp>
      <p:sp>
        <p:nvSpPr>
          <p:cNvPr id="220" name="Rounded Rectangle 219"/>
          <p:cNvSpPr/>
          <p:nvPr/>
        </p:nvSpPr>
        <p:spPr>
          <a:xfrm>
            <a:off x="3524876" y="4467331"/>
            <a:ext cx="576064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NSPCC</a:t>
            </a:r>
            <a:endParaRPr lang="en-GB" sz="1000" dirty="0"/>
          </a:p>
        </p:txBody>
      </p:sp>
      <p:sp>
        <p:nvSpPr>
          <p:cNvPr id="221" name="Rounded Rectangle 220"/>
          <p:cNvSpPr/>
          <p:nvPr/>
        </p:nvSpPr>
        <p:spPr>
          <a:xfrm>
            <a:off x="5350545" y="5380391"/>
            <a:ext cx="876322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Ambulance Service</a:t>
            </a:r>
            <a:endParaRPr lang="en-GB" sz="1000" dirty="0"/>
          </a:p>
        </p:txBody>
      </p:sp>
      <p:sp>
        <p:nvSpPr>
          <p:cNvPr id="222" name="Rounded Rectangle 221"/>
          <p:cNvSpPr/>
          <p:nvPr/>
        </p:nvSpPr>
        <p:spPr>
          <a:xfrm>
            <a:off x="1271124" y="6364209"/>
            <a:ext cx="576064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Friend</a:t>
            </a:r>
            <a:endParaRPr lang="en-GB" sz="1000" dirty="0"/>
          </a:p>
        </p:txBody>
      </p:sp>
      <p:sp>
        <p:nvSpPr>
          <p:cNvPr id="223" name="Rounded Rectangle 222"/>
          <p:cNvSpPr/>
          <p:nvPr/>
        </p:nvSpPr>
        <p:spPr>
          <a:xfrm>
            <a:off x="334797" y="5462550"/>
            <a:ext cx="692822" cy="42754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Distant Relative</a:t>
            </a:r>
            <a:endParaRPr lang="en-GB" sz="1000" dirty="0"/>
          </a:p>
        </p:txBody>
      </p:sp>
      <p:cxnSp>
        <p:nvCxnSpPr>
          <p:cNvPr id="262" name="Straight Connector 261"/>
          <p:cNvCxnSpPr>
            <a:stCxn id="358" idx="5"/>
            <a:endCxn id="198" idx="0"/>
          </p:cNvCxnSpPr>
          <p:nvPr/>
        </p:nvCxnSpPr>
        <p:spPr>
          <a:xfrm>
            <a:off x="4928421" y="3437736"/>
            <a:ext cx="2246636" cy="202546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64" name="Rounded Rectangle 263"/>
          <p:cNvSpPr/>
          <p:nvPr/>
        </p:nvSpPr>
        <p:spPr>
          <a:xfrm>
            <a:off x="4274914" y="4523154"/>
            <a:ext cx="843385" cy="52971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Other Services</a:t>
            </a:r>
            <a:endParaRPr lang="en-GB" sz="1200" dirty="0"/>
          </a:p>
        </p:txBody>
      </p:sp>
      <p:sp>
        <p:nvSpPr>
          <p:cNvPr id="315" name="Rounded Rectangle 314"/>
          <p:cNvSpPr/>
          <p:nvPr/>
        </p:nvSpPr>
        <p:spPr>
          <a:xfrm>
            <a:off x="1971031" y="6435052"/>
            <a:ext cx="727460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Church 1</a:t>
            </a:r>
            <a:endParaRPr lang="en-GB" sz="1000" dirty="0"/>
          </a:p>
        </p:txBody>
      </p:sp>
      <p:sp>
        <p:nvSpPr>
          <p:cNvPr id="316" name="Rounded Rectangle 315"/>
          <p:cNvSpPr/>
          <p:nvPr/>
        </p:nvSpPr>
        <p:spPr>
          <a:xfrm>
            <a:off x="2903580" y="6225313"/>
            <a:ext cx="727460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Church 2</a:t>
            </a:r>
            <a:endParaRPr lang="en-GB" sz="1000" dirty="0"/>
          </a:p>
        </p:txBody>
      </p:sp>
      <p:sp>
        <p:nvSpPr>
          <p:cNvPr id="317" name="Rounded Rectangle 316"/>
          <p:cNvSpPr/>
          <p:nvPr/>
        </p:nvSpPr>
        <p:spPr>
          <a:xfrm>
            <a:off x="2989119" y="5519527"/>
            <a:ext cx="727460" cy="47924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French Teacher</a:t>
            </a:r>
            <a:endParaRPr lang="en-GB" sz="1000" dirty="0"/>
          </a:p>
        </p:txBody>
      </p:sp>
      <p:cxnSp>
        <p:nvCxnSpPr>
          <p:cNvPr id="319" name="Straight Connector 318"/>
          <p:cNvCxnSpPr>
            <a:stCxn id="4" idx="3"/>
            <a:endCxn id="217" idx="0"/>
          </p:cNvCxnSpPr>
          <p:nvPr/>
        </p:nvCxnSpPr>
        <p:spPr>
          <a:xfrm flipH="1">
            <a:off x="2280111" y="3432589"/>
            <a:ext cx="1935468" cy="22355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0" name="Straight Connector 329"/>
          <p:cNvCxnSpPr>
            <a:stCxn id="217" idx="1"/>
            <a:endCxn id="223" idx="3"/>
          </p:cNvCxnSpPr>
          <p:nvPr/>
        </p:nvCxnSpPr>
        <p:spPr>
          <a:xfrm flipH="1" flipV="1">
            <a:off x="1027619" y="5676324"/>
            <a:ext cx="830799" cy="2566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2" name="Straight Connector 331"/>
          <p:cNvCxnSpPr>
            <a:stCxn id="217" idx="1"/>
            <a:endCxn id="51" idx="3"/>
          </p:cNvCxnSpPr>
          <p:nvPr/>
        </p:nvCxnSpPr>
        <p:spPr>
          <a:xfrm flipH="1">
            <a:off x="1125043" y="5932984"/>
            <a:ext cx="733375" cy="34105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4" name="Straight Connector 333"/>
          <p:cNvCxnSpPr>
            <a:stCxn id="217" idx="1"/>
            <a:endCxn id="222" idx="0"/>
          </p:cNvCxnSpPr>
          <p:nvPr/>
        </p:nvCxnSpPr>
        <p:spPr>
          <a:xfrm flipH="1">
            <a:off x="1559156" y="5932984"/>
            <a:ext cx="299262" cy="4312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6" name="Straight Connector 335"/>
          <p:cNvCxnSpPr>
            <a:stCxn id="217" idx="2"/>
            <a:endCxn id="315" idx="0"/>
          </p:cNvCxnSpPr>
          <p:nvPr/>
        </p:nvCxnSpPr>
        <p:spPr>
          <a:xfrm>
            <a:off x="2280111" y="6197841"/>
            <a:ext cx="54650" cy="23721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8" name="Straight Connector 337"/>
          <p:cNvCxnSpPr>
            <a:stCxn id="217" idx="3"/>
            <a:endCxn id="317" idx="1"/>
          </p:cNvCxnSpPr>
          <p:nvPr/>
        </p:nvCxnSpPr>
        <p:spPr>
          <a:xfrm flipV="1">
            <a:off x="2701803" y="5759151"/>
            <a:ext cx="287316" cy="17383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0" name="Straight Connector 339"/>
          <p:cNvCxnSpPr>
            <a:stCxn id="217" idx="3"/>
            <a:endCxn id="316" idx="1"/>
          </p:cNvCxnSpPr>
          <p:nvPr/>
        </p:nvCxnSpPr>
        <p:spPr>
          <a:xfrm>
            <a:off x="2701803" y="5932984"/>
            <a:ext cx="201777" cy="4723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2" name="Straight Connector 341"/>
          <p:cNvCxnSpPr>
            <a:stCxn id="4" idx="4"/>
            <a:endCxn id="264" idx="0"/>
          </p:cNvCxnSpPr>
          <p:nvPr/>
        </p:nvCxnSpPr>
        <p:spPr>
          <a:xfrm>
            <a:off x="4572000" y="3495861"/>
            <a:ext cx="124607" cy="10272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4" name="Straight Connector 343"/>
          <p:cNvCxnSpPr>
            <a:stCxn id="264" idx="1"/>
            <a:endCxn id="220" idx="3"/>
          </p:cNvCxnSpPr>
          <p:nvPr/>
        </p:nvCxnSpPr>
        <p:spPr>
          <a:xfrm flipH="1" flipV="1">
            <a:off x="4100940" y="4647351"/>
            <a:ext cx="173974" cy="1406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6" name="Straight Connector 345"/>
          <p:cNvCxnSpPr>
            <a:stCxn id="264" idx="1"/>
            <a:endCxn id="218" idx="3"/>
          </p:cNvCxnSpPr>
          <p:nvPr/>
        </p:nvCxnSpPr>
        <p:spPr>
          <a:xfrm flipH="1">
            <a:off x="4084591" y="4788011"/>
            <a:ext cx="190323" cy="3972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8" name="Straight Connector 347"/>
          <p:cNvCxnSpPr>
            <a:stCxn id="264" idx="3"/>
            <a:endCxn id="219" idx="1"/>
          </p:cNvCxnSpPr>
          <p:nvPr/>
        </p:nvCxnSpPr>
        <p:spPr>
          <a:xfrm>
            <a:off x="5118299" y="4788011"/>
            <a:ext cx="227715" cy="17356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0" name="Straight Connector 349"/>
          <p:cNvCxnSpPr>
            <a:stCxn id="264" idx="2"/>
            <a:endCxn id="221" idx="1"/>
          </p:cNvCxnSpPr>
          <p:nvPr/>
        </p:nvCxnSpPr>
        <p:spPr>
          <a:xfrm>
            <a:off x="4696607" y="5052868"/>
            <a:ext cx="653938" cy="50754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2" name="Straight Connector 351"/>
          <p:cNvCxnSpPr>
            <a:stCxn id="264" idx="2"/>
            <a:endCxn id="52" idx="0"/>
          </p:cNvCxnSpPr>
          <p:nvPr/>
        </p:nvCxnSpPr>
        <p:spPr>
          <a:xfrm>
            <a:off x="4696607" y="5052868"/>
            <a:ext cx="543526" cy="8957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4" name="Straight Connector 353"/>
          <p:cNvCxnSpPr>
            <a:stCxn id="264" idx="2"/>
            <a:endCxn id="53" idx="0"/>
          </p:cNvCxnSpPr>
          <p:nvPr/>
        </p:nvCxnSpPr>
        <p:spPr>
          <a:xfrm flipH="1">
            <a:off x="4291175" y="5052868"/>
            <a:ext cx="405432" cy="6489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8" name="Oval 357"/>
          <p:cNvSpPr/>
          <p:nvPr/>
        </p:nvSpPr>
        <p:spPr>
          <a:xfrm>
            <a:off x="4067944" y="3068960"/>
            <a:ext cx="100811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Child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837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9" fill="hold">
                      <p:stCondLst>
                        <p:cond delay="indefinite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1" fill="hold">
                      <p:stCondLst>
                        <p:cond delay="indefinite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7" fill="hold">
                      <p:stCondLst>
                        <p:cond delay="indefinite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51" grpId="0" animBg="1"/>
      <p:bldP spid="52" grpId="0" animBg="1"/>
      <p:bldP spid="53" grpId="0" animBg="1"/>
      <p:bldP spid="54" grpId="0" animBg="1"/>
      <p:bldP spid="58" grpId="0" animBg="1"/>
      <p:bldP spid="59" grpId="0" animBg="1"/>
      <p:bldP spid="60" grpId="0" animBg="1"/>
      <p:bldP spid="61" grpId="0" animBg="1"/>
      <p:bldP spid="86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45" grpId="0" animBg="1"/>
      <p:bldP spid="146" grpId="0" animBg="1"/>
      <p:bldP spid="147" grpId="0" animBg="1"/>
      <p:bldP spid="148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49" grpId="0" animBg="1"/>
      <p:bldP spid="151" grpId="0" animBg="1"/>
      <p:bldP spid="15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17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64" grpId="0" animBg="1"/>
      <p:bldP spid="315" grpId="0" animBg="1"/>
      <p:bldP spid="316" grpId="0" animBg="1"/>
      <p:bldP spid="317" grpId="0" animBg="1"/>
      <p:bldP spid="358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167</Words>
  <Application>Microsoft Office PowerPoint</Application>
  <PresentationFormat>On-screen Show (4:3)</PresentationFormat>
  <Paragraphs>76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Ken Dicks</cp:lastModifiedBy>
  <cp:revision>13</cp:revision>
  <dcterms:created xsi:type="dcterms:W3CDTF">2017-10-04T14:06:17Z</dcterms:created>
  <dcterms:modified xsi:type="dcterms:W3CDTF">2017-10-22T12:23:35Z</dcterms:modified>
</cp:coreProperties>
</file>