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765" autoAdjust="0"/>
  </p:normalViewPr>
  <p:slideViewPr>
    <p:cSldViewPr snapToGrid="0">
      <p:cViewPr varScale="1">
        <p:scale>
          <a:sx n="74" d="100"/>
          <a:sy n="74" d="100"/>
        </p:scale>
        <p:origin x="1042"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FCBDD-06B8-48D2-8150-E31B99FB653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039E60-5C67-4E8C-8911-C07BB69BF6AC}">
      <dgm:prSet custT="1"/>
      <dgm:spPr/>
      <dgm:t>
        <a:bodyPr/>
        <a:lstStyle/>
        <a:p>
          <a:pPr>
            <a:lnSpc>
              <a:spcPct val="100000"/>
            </a:lnSpc>
            <a:defRPr cap="all"/>
          </a:pPr>
          <a:r>
            <a:rPr lang="en-US" sz="1400" cap="none" dirty="0">
              <a:latin typeface="Times New Roman" panose="02020603050405020304" pitchFamily="18" charset="0"/>
              <a:cs typeface="Times New Roman" panose="02020603050405020304" pitchFamily="18" charset="0"/>
            </a:rPr>
            <a:t>Background in BA business management and experience as a human resource assistant at CYNO healthcare.</a:t>
          </a:r>
        </a:p>
      </dgm:t>
    </dgm:pt>
    <dgm:pt modelId="{120A82F6-641C-4AEA-B018-5F8B1D41129C}" type="parTrans" cxnId="{00E9D6B8-E7A8-415F-B5E7-837DE5353AF9}">
      <dgm:prSet/>
      <dgm:spPr/>
      <dgm:t>
        <a:bodyPr/>
        <a:lstStyle/>
        <a:p>
          <a:endParaRPr lang="en-US" sz="1400" dirty="0">
            <a:latin typeface="Times New Roman" panose="02020603050405020304" pitchFamily="18" charset="0"/>
            <a:cs typeface="Times New Roman" panose="02020603050405020304" pitchFamily="18" charset="0"/>
          </a:endParaRPr>
        </a:p>
      </dgm:t>
    </dgm:pt>
    <dgm:pt modelId="{6BAEE496-3630-4BA0-A375-4545AE5D7E31}" type="sibTrans" cxnId="{00E9D6B8-E7A8-415F-B5E7-837DE5353AF9}">
      <dgm:prSet/>
      <dgm:spPr/>
      <dgm:t>
        <a:bodyPr/>
        <a:lstStyle/>
        <a:p>
          <a:endParaRPr lang="en-US" sz="1400" dirty="0">
            <a:latin typeface="Times New Roman" panose="02020603050405020304" pitchFamily="18" charset="0"/>
            <a:cs typeface="Times New Roman" panose="02020603050405020304" pitchFamily="18" charset="0"/>
          </a:endParaRPr>
        </a:p>
      </dgm:t>
    </dgm:pt>
    <dgm:pt modelId="{B871B1B5-FB39-4353-9F87-7A68B6321B69}">
      <dgm:prSet custT="1"/>
      <dgm:spPr/>
      <dgm:t>
        <a:bodyPr/>
        <a:lstStyle/>
        <a:p>
          <a:pPr>
            <a:lnSpc>
              <a:spcPct val="100000"/>
            </a:lnSpc>
            <a:defRPr cap="all"/>
          </a:pPr>
          <a:r>
            <a:rPr lang="en-US" sz="1400" cap="none" dirty="0">
              <a:latin typeface="Times New Roman" panose="02020603050405020304" pitchFamily="18" charset="0"/>
              <a:cs typeface="Times New Roman" panose="02020603050405020304" pitchFamily="18" charset="0"/>
            </a:rPr>
            <a:t>Commitment to fostering a culture of innovation, growth, and adaptability within the organization.</a:t>
          </a:r>
        </a:p>
      </dgm:t>
    </dgm:pt>
    <dgm:pt modelId="{81E7B1B3-39B7-4EEC-8413-604CAA672F52}" type="parTrans" cxnId="{88CA8DC5-DF44-4102-87FA-B3A3FA544822}">
      <dgm:prSet/>
      <dgm:spPr/>
      <dgm:t>
        <a:bodyPr/>
        <a:lstStyle/>
        <a:p>
          <a:endParaRPr lang="en-US" sz="1400" dirty="0">
            <a:latin typeface="Times New Roman" panose="02020603050405020304" pitchFamily="18" charset="0"/>
            <a:cs typeface="Times New Roman" panose="02020603050405020304" pitchFamily="18" charset="0"/>
          </a:endParaRPr>
        </a:p>
      </dgm:t>
    </dgm:pt>
    <dgm:pt modelId="{07DD5528-1727-475A-A6B9-98B5F8D92BD3}" type="sibTrans" cxnId="{88CA8DC5-DF44-4102-87FA-B3A3FA544822}">
      <dgm:prSet/>
      <dgm:spPr/>
      <dgm:t>
        <a:bodyPr/>
        <a:lstStyle/>
        <a:p>
          <a:endParaRPr lang="en-US" sz="1400" dirty="0">
            <a:latin typeface="Times New Roman" panose="02020603050405020304" pitchFamily="18" charset="0"/>
            <a:cs typeface="Times New Roman" panose="02020603050405020304" pitchFamily="18" charset="0"/>
          </a:endParaRPr>
        </a:p>
      </dgm:t>
    </dgm:pt>
    <dgm:pt modelId="{F1970670-3A3D-4709-BB74-EDAC210927C4}">
      <dgm:prSet custT="1"/>
      <dgm:spPr/>
      <dgm:t>
        <a:bodyPr/>
        <a:lstStyle/>
        <a:p>
          <a:pPr>
            <a:lnSpc>
              <a:spcPct val="100000"/>
            </a:lnSpc>
            <a:defRPr cap="all"/>
          </a:pPr>
          <a:r>
            <a:rPr lang="en-US" sz="1400" cap="none" dirty="0">
              <a:latin typeface="Times New Roman" panose="02020603050405020304" pitchFamily="18" charset="0"/>
              <a:cs typeface="Times New Roman" panose="02020603050405020304" pitchFamily="18" charset="0"/>
            </a:rPr>
            <a:t>Excitement to share insights and perspectives on leadership and change management.</a:t>
          </a:r>
        </a:p>
      </dgm:t>
    </dgm:pt>
    <dgm:pt modelId="{EF6E3063-F69E-4C61-AE20-3EA92EEFD03C}" type="parTrans" cxnId="{089410E8-8792-4CE6-900B-7D888C4FFEDE}">
      <dgm:prSet/>
      <dgm:spPr/>
      <dgm:t>
        <a:bodyPr/>
        <a:lstStyle/>
        <a:p>
          <a:endParaRPr lang="en-US" sz="1400" dirty="0">
            <a:latin typeface="Times New Roman" panose="02020603050405020304" pitchFamily="18" charset="0"/>
            <a:cs typeface="Times New Roman" panose="02020603050405020304" pitchFamily="18" charset="0"/>
          </a:endParaRPr>
        </a:p>
      </dgm:t>
    </dgm:pt>
    <dgm:pt modelId="{0A2BE597-7B64-431D-9E4B-7DD6572E8244}" type="sibTrans" cxnId="{089410E8-8792-4CE6-900B-7D888C4FFEDE}">
      <dgm:prSet/>
      <dgm:spPr/>
      <dgm:t>
        <a:bodyPr/>
        <a:lstStyle/>
        <a:p>
          <a:endParaRPr lang="en-US" sz="1400" dirty="0">
            <a:latin typeface="Times New Roman" panose="02020603050405020304" pitchFamily="18" charset="0"/>
            <a:cs typeface="Times New Roman" panose="02020603050405020304" pitchFamily="18" charset="0"/>
          </a:endParaRPr>
        </a:p>
      </dgm:t>
    </dgm:pt>
    <dgm:pt modelId="{9D66FA7D-E366-4646-B8BB-FE5CF877E5E5}">
      <dgm:prSet custT="1"/>
      <dgm:spPr/>
      <dgm:t>
        <a:bodyPr/>
        <a:lstStyle/>
        <a:p>
          <a:pPr>
            <a:lnSpc>
              <a:spcPct val="100000"/>
            </a:lnSpc>
            <a:defRPr cap="all"/>
          </a:pPr>
          <a:r>
            <a:rPr lang="en-US" sz="1400" cap="none" dirty="0">
              <a:latin typeface="Times New Roman" panose="02020603050405020304" pitchFamily="18" charset="0"/>
              <a:cs typeface="Times New Roman" panose="02020603050405020304" pitchFamily="18" charset="0"/>
            </a:rPr>
            <a:t>Focus on navigating the complexities of transitioning from manual-operated machines to ai-enabled ones.</a:t>
          </a:r>
        </a:p>
      </dgm:t>
    </dgm:pt>
    <dgm:pt modelId="{9D41A0DB-5929-44C6-9CC0-05CC442FB666}" type="parTrans" cxnId="{811EB4EF-10C2-41C0-94FA-F753DBA1C92C}">
      <dgm:prSet/>
      <dgm:spPr/>
      <dgm:t>
        <a:bodyPr/>
        <a:lstStyle/>
        <a:p>
          <a:endParaRPr lang="en-US" sz="1400" dirty="0">
            <a:latin typeface="Times New Roman" panose="02020603050405020304" pitchFamily="18" charset="0"/>
            <a:cs typeface="Times New Roman" panose="02020603050405020304" pitchFamily="18" charset="0"/>
          </a:endParaRPr>
        </a:p>
      </dgm:t>
    </dgm:pt>
    <dgm:pt modelId="{24902557-B8D7-45B7-B90C-1CF1E848B606}" type="sibTrans" cxnId="{811EB4EF-10C2-41C0-94FA-F753DBA1C92C}">
      <dgm:prSet/>
      <dgm:spPr/>
      <dgm:t>
        <a:bodyPr/>
        <a:lstStyle/>
        <a:p>
          <a:endParaRPr lang="en-US" sz="1400" dirty="0">
            <a:latin typeface="Times New Roman" panose="02020603050405020304" pitchFamily="18" charset="0"/>
            <a:cs typeface="Times New Roman" panose="02020603050405020304" pitchFamily="18" charset="0"/>
          </a:endParaRPr>
        </a:p>
      </dgm:t>
    </dgm:pt>
    <dgm:pt modelId="{FEA76E1F-C63C-4A9F-B15B-84F23A069310}">
      <dgm:prSet custT="1"/>
      <dgm:spPr/>
      <dgm:t>
        <a:bodyPr/>
        <a:lstStyle/>
        <a:p>
          <a:pPr>
            <a:lnSpc>
              <a:spcPct val="100000"/>
            </a:lnSpc>
            <a:defRPr cap="all"/>
          </a:pPr>
          <a:r>
            <a:rPr lang="en-US" sz="1400" cap="none" dirty="0">
              <a:latin typeface="Times New Roman" panose="02020603050405020304" pitchFamily="18" charset="0"/>
              <a:cs typeface="Times New Roman" panose="02020603050405020304" pitchFamily="18" charset="0"/>
            </a:rPr>
            <a:t>Embrace opportunities for charting a course towards a brighter, more prosperous future for the organization.</a:t>
          </a:r>
        </a:p>
      </dgm:t>
    </dgm:pt>
    <dgm:pt modelId="{127EBB38-B074-4C62-8F8C-1DBC81F13A37}" type="parTrans" cxnId="{B5AB3C6E-C35B-4F15-A751-F5959F203433}">
      <dgm:prSet/>
      <dgm:spPr/>
      <dgm:t>
        <a:bodyPr/>
        <a:lstStyle/>
        <a:p>
          <a:endParaRPr lang="en-US" sz="1400" dirty="0">
            <a:latin typeface="Times New Roman" panose="02020603050405020304" pitchFamily="18" charset="0"/>
            <a:cs typeface="Times New Roman" panose="02020603050405020304" pitchFamily="18" charset="0"/>
          </a:endParaRPr>
        </a:p>
      </dgm:t>
    </dgm:pt>
    <dgm:pt modelId="{E4E96B1B-E173-4E20-A77A-5446B6DE0A1B}" type="sibTrans" cxnId="{B5AB3C6E-C35B-4F15-A751-F5959F203433}">
      <dgm:prSet/>
      <dgm:spPr/>
      <dgm:t>
        <a:bodyPr/>
        <a:lstStyle/>
        <a:p>
          <a:endParaRPr lang="en-US" sz="1400" dirty="0">
            <a:latin typeface="Times New Roman" panose="02020603050405020304" pitchFamily="18" charset="0"/>
            <a:cs typeface="Times New Roman" panose="02020603050405020304" pitchFamily="18" charset="0"/>
          </a:endParaRPr>
        </a:p>
      </dgm:t>
    </dgm:pt>
    <dgm:pt modelId="{BC3A22B4-080A-433D-A95B-3F3E9A492A13}" type="pres">
      <dgm:prSet presAssocID="{E03FCBDD-06B8-48D2-8150-E31B99FB653C}" presName="root" presStyleCnt="0">
        <dgm:presLayoutVars>
          <dgm:dir/>
          <dgm:resizeHandles val="exact"/>
        </dgm:presLayoutVars>
      </dgm:prSet>
      <dgm:spPr/>
    </dgm:pt>
    <dgm:pt modelId="{218E71C4-5746-41B0-9A11-4CF7279B5679}" type="pres">
      <dgm:prSet presAssocID="{C7039E60-5C67-4E8C-8911-C07BB69BF6AC}" presName="compNode" presStyleCnt="0"/>
      <dgm:spPr/>
    </dgm:pt>
    <dgm:pt modelId="{F7A12324-18F3-4791-B27E-728EB6BA8220}" type="pres">
      <dgm:prSet presAssocID="{C7039E60-5C67-4E8C-8911-C07BB69BF6AC}" presName="iconBgRect" presStyleLbl="bgShp" presStyleIdx="0" presStyleCnt="5"/>
      <dgm:spPr/>
    </dgm:pt>
    <dgm:pt modelId="{DAB38487-02EB-4064-8627-F0A1CF54CA40}" type="pres">
      <dgm:prSet presAssocID="{C7039E60-5C67-4E8C-8911-C07BB69BF6A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2732FBCF-7726-4A5E-A03B-1CC95E0B4077}" type="pres">
      <dgm:prSet presAssocID="{C7039E60-5C67-4E8C-8911-C07BB69BF6AC}" presName="spaceRect" presStyleCnt="0"/>
      <dgm:spPr/>
    </dgm:pt>
    <dgm:pt modelId="{1AE6CBF5-254E-40B5-BAD9-371335E82388}" type="pres">
      <dgm:prSet presAssocID="{C7039E60-5C67-4E8C-8911-C07BB69BF6AC}" presName="textRect" presStyleLbl="revTx" presStyleIdx="0" presStyleCnt="5">
        <dgm:presLayoutVars>
          <dgm:chMax val="1"/>
          <dgm:chPref val="1"/>
        </dgm:presLayoutVars>
      </dgm:prSet>
      <dgm:spPr/>
    </dgm:pt>
    <dgm:pt modelId="{78F9CDA6-7B6C-441D-B39F-DBC7F2A6169B}" type="pres">
      <dgm:prSet presAssocID="{6BAEE496-3630-4BA0-A375-4545AE5D7E31}" presName="sibTrans" presStyleCnt="0"/>
      <dgm:spPr/>
    </dgm:pt>
    <dgm:pt modelId="{FE258278-DBE0-4381-99AC-4C46F937E060}" type="pres">
      <dgm:prSet presAssocID="{B871B1B5-FB39-4353-9F87-7A68B6321B69}" presName="compNode" presStyleCnt="0"/>
      <dgm:spPr/>
    </dgm:pt>
    <dgm:pt modelId="{27003271-7B18-4FBE-AA86-B720181D21CE}" type="pres">
      <dgm:prSet presAssocID="{B871B1B5-FB39-4353-9F87-7A68B6321B69}" presName="iconBgRect" presStyleLbl="bgShp" presStyleIdx="1" presStyleCnt="5"/>
      <dgm:spPr/>
    </dgm:pt>
    <dgm:pt modelId="{34706CAD-D2FE-4C9A-80BC-D2D9DC60C8D9}" type="pres">
      <dgm:prSet presAssocID="{B871B1B5-FB39-4353-9F87-7A68B6321B6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C461285F-D64A-43BE-A836-42DAD1846CA0}" type="pres">
      <dgm:prSet presAssocID="{B871B1B5-FB39-4353-9F87-7A68B6321B69}" presName="spaceRect" presStyleCnt="0"/>
      <dgm:spPr/>
    </dgm:pt>
    <dgm:pt modelId="{47B72BA9-DF0D-4E3F-AC91-ACCB9CC8A353}" type="pres">
      <dgm:prSet presAssocID="{B871B1B5-FB39-4353-9F87-7A68B6321B69}" presName="textRect" presStyleLbl="revTx" presStyleIdx="1" presStyleCnt="5">
        <dgm:presLayoutVars>
          <dgm:chMax val="1"/>
          <dgm:chPref val="1"/>
        </dgm:presLayoutVars>
      </dgm:prSet>
      <dgm:spPr/>
    </dgm:pt>
    <dgm:pt modelId="{17416544-3328-4BFA-BAFF-7C4F69740A0F}" type="pres">
      <dgm:prSet presAssocID="{07DD5528-1727-475A-A6B9-98B5F8D92BD3}" presName="sibTrans" presStyleCnt="0"/>
      <dgm:spPr/>
    </dgm:pt>
    <dgm:pt modelId="{F0E74092-6D7E-42EE-B5EA-BD0DC75E6124}" type="pres">
      <dgm:prSet presAssocID="{F1970670-3A3D-4709-BB74-EDAC210927C4}" presName="compNode" presStyleCnt="0"/>
      <dgm:spPr/>
    </dgm:pt>
    <dgm:pt modelId="{ACE29A7D-6255-49C7-9FFC-470827997443}" type="pres">
      <dgm:prSet presAssocID="{F1970670-3A3D-4709-BB74-EDAC210927C4}" presName="iconBgRect" presStyleLbl="bgShp" presStyleIdx="2" presStyleCnt="5"/>
      <dgm:spPr/>
    </dgm:pt>
    <dgm:pt modelId="{BECA8FB7-D0D1-4FEF-AB1C-DDDCD35ADEB6}" type="pres">
      <dgm:prSet presAssocID="{F1970670-3A3D-4709-BB74-EDAC210927C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nimize"/>
        </a:ext>
      </dgm:extLst>
    </dgm:pt>
    <dgm:pt modelId="{E9905EC1-D81F-4FC2-B213-1D9B9940BF78}" type="pres">
      <dgm:prSet presAssocID="{F1970670-3A3D-4709-BB74-EDAC210927C4}" presName="spaceRect" presStyleCnt="0"/>
      <dgm:spPr/>
    </dgm:pt>
    <dgm:pt modelId="{5D107B0B-2953-431E-8649-5EE359072E83}" type="pres">
      <dgm:prSet presAssocID="{F1970670-3A3D-4709-BB74-EDAC210927C4}" presName="textRect" presStyleLbl="revTx" presStyleIdx="2" presStyleCnt="5">
        <dgm:presLayoutVars>
          <dgm:chMax val="1"/>
          <dgm:chPref val="1"/>
        </dgm:presLayoutVars>
      </dgm:prSet>
      <dgm:spPr/>
    </dgm:pt>
    <dgm:pt modelId="{16E392F7-E28E-4951-A41C-51CDC98ADD51}" type="pres">
      <dgm:prSet presAssocID="{0A2BE597-7B64-431D-9E4B-7DD6572E8244}" presName="sibTrans" presStyleCnt="0"/>
      <dgm:spPr/>
    </dgm:pt>
    <dgm:pt modelId="{17A5C9A2-98FF-44D3-B33A-1F1B6048C3C0}" type="pres">
      <dgm:prSet presAssocID="{9D66FA7D-E366-4646-B8BB-FE5CF877E5E5}" presName="compNode" presStyleCnt="0"/>
      <dgm:spPr/>
    </dgm:pt>
    <dgm:pt modelId="{DB116FA8-B1E4-4A4A-BAAC-4456532A9B65}" type="pres">
      <dgm:prSet presAssocID="{9D66FA7D-E366-4646-B8BB-FE5CF877E5E5}" presName="iconBgRect" presStyleLbl="bgShp" presStyleIdx="3" presStyleCnt="5"/>
      <dgm:spPr/>
    </dgm:pt>
    <dgm:pt modelId="{D57EB960-59EA-43A6-9C12-445877843116}" type="pres">
      <dgm:prSet presAssocID="{9D66FA7D-E366-4646-B8BB-FE5CF877E5E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ot"/>
        </a:ext>
      </dgm:extLst>
    </dgm:pt>
    <dgm:pt modelId="{9BEDD56D-CC36-4E93-847C-673121D03027}" type="pres">
      <dgm:prSet presAssocID="{9D66FA7D-E366-4646-B8BB-FE5CF877E5E5}" presName="spaceRect" presStyleCnt="0"/>
      <dgm:spPr/>
    </dgm:pt>
    <dgm:pt modelId="{34539292-E268-44F2-A077-73CC573EC3B2}" type="pres">
      <dgm:prSet presAssocID="{9D66FA7D-E366-4646-B8BB-FE5CF877E5E5}" presName="textRect" presStyleLbl="revTx" presStyleIdx="3" presStyleCnt="5">
        <dgm:presLayoutVars>
          <dgm:chMax val="1"/>
          <dgm:chPref val="1"/>
        </dgm:presLayoutVars>
      </dgm:prSet>
      <dgm:spPr/>
    </dgm:pt>
    <dgm:pt modelId="{65BF5EAD-6AB0-4133-9DF5-69F589F2BB27}" type="pres">
      <dgm:prSet presAssocID="{24902557-B8D7-45B7-B90C-1CF1E848B606}" presName="sibTrans" presStyleCnt="0"/>
      <dgm:spPr/>
    </dgm:pt>
    <dgm:pt modelId="{2DE7925A-2863-4315-AA47-048243575537}" type="pres">
      <dgm:prSet presAssocID="{FEA76E1F-C63C-4A9F-B15B-84F23A069310}" presName="compNode" presStyleCnt="0"/>
      <dgm:spPr/>
    </dgm:pt>
    <dgm:pt modelId="{49DCE6E1-281F-4773-929D-90D81C47CAB6}" type="pres">
      <dgm:prSet presAssocID="{FEA76E1F-C63C-4A9F-B15B-84F23A069310}" presName="iconBgRect" presStyleLbl="bgShp" presStyleIdx="4" presStyleCnt="5"/>
      <dgm:spPr/>
    </dgm:pt>
    <dgm:pt modelId="{B767483A-32E6-4C5D-A973-C3B02C25AF24}" type="pres">
      <dgm:prSet presAssocID="{FEA76E1F-C63C-4A9F-B15B-84F23A06931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4017A0C3-DB0A-4973-8BEB-5F3E721A5698}" type="pres">
      <dgm:prSet presAssocID="{FEA76E1F-C63C-4A9F-B15B-84F23A069310}" presName="spaceRect" presStyleCnt="0"/>
      <dgm:spPr/>
    </dgm:pt>
    <dgm:pt modelId="{95A22E48-9154-41DB-BB06-A816472479C4}" type="pres">
      <dgm:prSet presAssocID="{FEA76E1F-C63C-4A9F-B15B-84F23A069310}" presName="textRect" presStyleLbl="revTx" presStyleIdx="4" presStyleCnt="5">
        <dgm:presLayoutVars>
          <dgm:chMax val="1"/>
          <dgm:chPref val="1"/>
        </dgm:presLayoutVars>
      </dgm:prSet>
      <dgm:spPr/>
    </dgm:pt>
  </dgm:ptLst>
  <dgm:cxnLst>
    <dgm:cxn modelId="{ED462716-5250-4C05-970C-2909C2B7496C}" type="presOf" srcId="{E03FCBDD-06B8-48D2-8150-E31B99FB653C}" destId="{BC3A22B4-080A-433D-A95B-3F3E9A492A13}" srcOrd="0" destOrd="0" presId="urn:microsoft.com/office/officeart/2018/5/layout/IconCircleLabelList"/>
    <dgm:cxn modelId="{F426DC1E-00EC-487C-B69F-7A2BFAB3FD9F}" type="presOf" srcId="{B871B1B5-FB39-4353-9F87-7A68B6321B69}" destId="{47B72BA9-DF0D-4E3F-AC91-ACCB9CC8A353}" srcOrd="0" destOrd="0" presId="urn:microsoft.com/office/officeart/2018/5/layout/IconCircleLabelList"/>
    <dgm:cxn modelId="{B5AB3C6E-C35B-4F15-A751-F5959F203433}" srcId="{E03FCBDD-06B8-48D2-8150-E31B99FB653C}" destId="{FEA76E1F-C63C-4A9F-B15B-84F23A069310}" srcOrd="4" destOrd="0" parTransId="{127EBB38-B074-4C62-8F8C-1DBC81F13A37}" sibTransId="{E4E96B1B-E173-4E20-A77A-5446B6DE0A1B}"/>
    <dgm:cxn modelId="{77519D7E-69A3-4351-B225-E5EA69961F3B}" type="presOf" srcId="{9D66FA7D-E366-4646-B8BB-FE5CF877E5E5}" destId="{34539292-E268-44F2-A077-73CC573EC3B2}" srcOrd="0" destOrd="0" presId="urn:microsoft.com/office/officeart/2018/5/layout/IconCircleLabelList"/>
    <dgm:cxn modelId="{CB1E1F8E-A673-4A4A-86D3-B8324829D0E6}" type="presOf" srcId="{FEA76E1F-C63C-4A9F-B15B-84F23A069310}" destId="{95A22E48-9154-41DB-BB06-A816472479C4}" srcOrd="0" destOrd="0" presId="urn:microsoft.com/office/officeart/2018/5/layout/IconCircleLabelList"/>
    <dgm:cxn modelId="{1E6CA3A1-0980-44D3-AE44-A0C6FFABB9EA}" type="presOf" srcId="{F1970670-3A3D-4709-BB74-EDAC210927C4}" destId="{5D107B0B-2953-431E-8649-5EE359072E83}" srcOrd="0" destOrd="0" presId="urn:microsoft.com/office/officeart/2018/5/layout/IconCircleLabelList"/>
    <dgm:cxn modelId="{00E9D6B8-E7A8-415F-B5E7-837DE5353AF9}" srcId="{E03FCBDD-06B8-48D2-8150-E31B99FB653C}" destId="{C7039E60-5C67-4E8C-8911-C07BB69BF6AC}" srcOrd="0" destOrd="0" parTransId="{120A82F6-641C-4AEA-B018-5F8B1D41129C}" sibTransId="{6BAEE496-3630-4BA0-A375-4545AE5D7E31}"/>
    <dgm:cxn modelId="{88CA8DC5-DF44-4102-87FA-B3A3FA544822}" srcId="{E03FCBDD-06B8-48D2-8150-E31B99FB653C}" destId="{B871B1B5-FB39-4353-9F87-7A68B6321B69}" srcOrd="1" destOrd="0" parTransId="{81E7B1B3-39B7-4EEC-8413-604CAA672F52}" sibTransId="{07DD5528-1727-475A-A6B9-98B5F8D92BD3}"/>
    <dgm:cxn modelId="{089410E8-8792-4CE6-900B-7D888C4FFEDE}" srcId="{E03FCBDD-06B8-48D2-8150-E31B99FB653C}" destId="{F1970670-3A3D-4709-BB74-EDAC210927C4}" srcOrd="2" destOrd="0" parTransId="{EF6E3063-F69E-4C61-AE20-3EA92EEFD03C}" sibTransId="{0A2BE597-7B64-431D-9E4B-7DD6572E8244}"/>
    <dgm:cxn modelId="{811EB4EF-10C2-41C0-94FA-F753DBA1C92C}" srcId="{E03FCBDD-06B8-48D2-8150-E31B99FB653C}" destId="{9D66FA7D-E366-4646-B8BB-FE5CF877E5E5}" srcOrd="3" destOrd="0" parTransId="{9D41A0DB-5929-44C6-9CC0-05CC442FB666}" sibTransId="{24902557-B8D7-45B7-B90C-1CF1E848B606}"/>
    <dgm:cxn modelId="{660043F9-203E-49C4-AD48-8C61B4A7686C}" type="presOf" srcId="{C7039E60-5C67-4E8C-8911-C07BB69BF6AC}" destId="{1AE6CBF5-254E-40B5-BAD9-371335E82388}" srcOrd="0" destOrd="0" presId="urn:microsoft.com/office/officeart/2018/5/layout/IconCircleLabelList"/>
    <dgm:cxn modelId="{5BBACD5E-7056-4A73-8052-0EB7037FB00F}" type="presParOf" srcId="{BC3A22B4-080A-433D-A95B-3F3E9A492A13}" destId="{218E71C4-5746-41B0-9A11-4CF7279B5679}" srcOrd="0" destOrd="0" presId="urn:microsoft.com/office/officeart/2018/5/layout/IconCircleLabelList"/>
    <dgm:cxn modelId="{9F92250A-8932-43F7-9D39-43A2A66B94F3}" type="presParOf" srcId="{218E71C4-5746-41B0-9A11-4CF7279B5679}" destId="{F7A12324-18F3-4791-B27E-728EB6BA8220}" srcOrd="0" destOrd="0" presId="urn:microsoft.com/office/officeart/2018/5/layout/IconCircleLabelList"/>
    <dgm:cxn modelId="{FA194F66-616E-4F48-A80B-729F04712CC7}" type="presParOf" srcId="{218E71C4-5746-41B0-9A11-4CF7279B5679}" destId="{DAB38487-02EB-4064-8627-F0A1CF54CA40}" srcOrd="1" destOrd="0" presId="urn:microsoft.com/office/officeart/2018/5/layout/IconCircleLabelList"/>
    <dgm:cxn modelId="{7C81F3D1-6639-4677-B8BA-F63B7E9D9E1E}" type="presParOf" srcId="{218E71C4-5746-41B0-9A11-4CF7279B5679}" destId="{2732FBCF-7726-4A5E-A03B-1CC95E0B4077}" srcOrd="2" destOrd="0" presId="urn:microsoft.com/office/officeart/2018/5/layout/IconCircleLabelList"/>
    <dgm:cxn modelId="{2EB75D24-5006-4202-A926-7B59237FA5EE}" type="presParOf" srcId="{218E71C4-5746-41B0-9A11-4CF7279B5679}" destId="{1AE6CBF5-254E-40B5-BAD9-371335E82388}" srcOrd="3" destOrd="0" presId="urn:microsoft.com/office/officeart/2018/5/layout/IconCircleLabelList"/>
    <dgm:cxn modelId="{E15A55FC-8901-44B0-BC86-01BAB16F69C6}" type="presParOf" srcId="{BC3A22B4-080A-433D-A95B-3F3E9A492A13}" destId="{78F9CDA6-7B6C-441D-B39F-DBC7F2A6169B}" srcOrd="1" destOrd="0" presId="urn:microsoft.com/office/officeart/2018/5/layout/IconCircleLabelList"/>
    <dgm:cxn modelId="{67F3778C-1DCE-49BD-8F02-CA267C0D580A}" type="presParOf" srcId="{BC3A22B4-080A-433D-A95B-3F3E9A492A13}" destId="{FE258278-DBE0-4381-99AC-4C46F937E060}" srcOrd="2" destOrd="0" presId="urn:microsoft.com/office/officeart/2018/5/layout/IconCircleLabelList"/>
    <dgm:cxn modelId="{7A10388C-6FFE-47B7-BF9E-8364D0768ED4}" type="presParOf" srcId="{FE258278-DBE0-4381-99AC-4C46F937E060}" destId="{27003271-7B18-4FBE-AA86-B720181D21CE}" srcOrd="0" destOrd="0" presId="urn:microsoft.com/office/officeart/2018/5/layout/IconCircleLabelList"/>
    <dgm:cxn modelId="{F5FAF91B-FB2D-4CE0-92F4-F4F262767A9B}" type="presParOf" srcId="{FE258278-DBE0-4381-99AC-4C46F937E060}" destId="{34706CAD-D2FE-4C9A-80BC-D2D9DC60C8D9}" srcOrd="1" destOrd="0" presId="urn:microsoft.com/office/officeart/2018/5/layout/IconCircleLabelList"/>
    <dgm:cxn modelId="{C484DF06-C773-41F6-9BA3-D2321B052D81}" type="presParOf" srcId="{FE258278-DBE0-4381-99AC-4C46F937E060}" destId="{C461285F-D64A-43BE-A836-42DAD1846CA0}" srcOrd="2" destOrd="0" presId="urn:microsoft.com/office/officeart/2018/5/layout/IconCircleLabelList"/>
    <dgm:cxn modelId="{BDB1E769-26FE-49D7-BE51-3AE5E62C77A7}" type="presParOf" srcId="{FE258278-DBE0-4381-99AC-4C46F937E060}" destId="{47B72BA9-DF0D-4E3F-AC91-ACCB9CC8A353}" srcOrd="3" destOrd="0" presId="urn:microsoft.com/office/officeart/2018/5/layout/IconCircleLabelList"/>
    <dgm:cxn modelId="{19DFDB1E-DE3E-4BF5-BEE9-A3F358EAAFA6}" type="presParOf" srcId="{BC3A22B4-080A-433D-A95B-3F3E9A492A13}" destId="{17416544-3328-4BFA-BAFF-7C4F69740A0F}" srcOrd="3" destOrd="0" presId="urn:microsoft.com/office/officeart/2018/5/layout/IconCircleLabelList"/>
    <dgm:cxn modelId="{79E658BC-1876-4B76-A446-F8C2A7FF6652}" type="presParOf" srcId="{BC3A22B4-080A-433D-A95B-3F3E9A492A13}" destId="{F0E74092-6D7E-42EE-B5EA-BD0DC75E6124}" srcOrd="4" destOrd="0" presId="urn:microsoft.com/office/officeart/2018/5/layout/IconCircleLabelList"/>
    <dgm:cxn modelId="{6358FF46-C174-4D7B-B13F-70FD64D74BCA}" type="presParOf" srcId="{F0E74092-6D7E-42EE-B5EA-BD0DC75E6124}" destId="{ACE29A7D-6255-49C7-9FFC-470827997443}" srcOrd="0" destOrd="0" presId="urn:microsoft.com/office/officeart/2018/5/layout/IconCircleLabelList"/>
    <dgm:cxn modelId="{E33F5BB8-53ED-47D3-8699-D0B8CB2B301E}" type="presParOf" srcId="{F0E74092-6D7E-42EE-B5EA-BD0DC75E6124}" destId="{BECA8FB7-D0D1-4FEF-AB1C-DDDCD35ADEB6}" srcOrd="1" destOrd="0" presId="urn:microsoft.com/office/officeart/2018/5/layout/IconCircleLabelList"/>
    <dgm:cxn modelId="{883970EA-E0B7-4B44-9FA5-FDFCBB2453A3}" type="presParOf" srcId="{F0E74092-6D7E-42EE-B5EA-BD0DC75E6124}" destId="{E9905EC1-D81F-4FC2-B213-1D9B9940BF78}" srcOrd="2" destOrd="0" presId="urn:microsoft.com/office/officeart/2018/5/layout/IconCircleLabelList"/>
    <dgm:cxn modelId="{D31521AD-9D07-400D-AFFB-1E3B1A4E2E04}" type="presParOf" srcId="{F0E74092-6D7E-42EE-B5EA-BD0DC75E6124}" destId="{5D107B0B-2953-431E-8649-5EE359072E83}" srcOrd="3" destOrd="0" presId="urn:microsoft.com/office/officeart/2018/5/layout/IconCircleLabelList"/>
    <dgm:cxn modelId="{8144588F-4A41-472C-8F60-D37F6CC7998D}" type="presParOf" srcId="{BC3A22B4-080A-433D-A95B-3F3E9A492A13}" destId="{16E392F7-E28E-4951-A41C-51CDC98ADD51}" srcOrd="5" destOrd="0" presId="urn:microsoft.com/office/officeart/2018/5/layout/IconCircleLabelList"/>
    <dgm:cxn modelId="{D5513BF2-5513-4516-B8FF-7B38BA2D99D6}" type="presParOf" srcId="{BC3A22B4-080A-433D-A95B-3F3E9A492A13}" destId="{17A5C9A2-98FF-44D3-B33A-1F1B6048C3C0}" srcOrd="6" destOrd="0" presId="urn:microsoft.com/office/officeart/2018/5/layout/IconCircleLabelList"/>
    <dgm:cxn modelId="{8AFACCA0-0CA4-4EAD-8FDC-6AA2D56F6370}" type="presParOf" srcId="{17A5C9A2-98FF-44D3-B33A-1F1B6048C3C0}" destId="{DB116FA8-B1E4-4A4A-BAAC-4456532A9B65}" srcOrd="0" destOrd="0" presId="urn:microsoft.com/office/officeart/2018/5/layout/IconCircleLabelList"/>
    <dgm:cxn modelId="{0BF29445-2782-463E-AF01-F2ECF498C877}" type="presParOf" srcId="{17A5C9A2-98FF-44D3-B33A-1F1B6048C3C0}" destId="{D57EB960-59EA-43A6-9C12-445877843116}" srcOrd="1" destOrd="0" presId="urn:microsoft.com/office/officeart/2018/5/layout/IconCircleLabelList"/>
    <dgm:cxn modelId="{F0676B04-EBD7-42F5-A170-0CE8C8C43C5D}" type="presParOf" srcId="{17A5C9A2-98FF-44D3-B33A-1F1B6048C3C0}" destId="{9BEDD56D-CC36-4E93-847C-673121D03027}" srcOrd="2" destOrd="0" presId="urn:microsoft.com/office/officeart/2018/5/layout/IconCircleLabelList"/>
    <dgm:cxn modelId="{1583F32F-AED4-4395-AB78-6A58D18BD606}" type="presParOf" srcId="{17A5C9A2-98FF-44D3-B33A-1F1B6048C3C0}" destId="{34539292-E268-44F2-A077-73CC573EC3B2}" srcOrd="3" destOrd="0" presId="urn:microsoft.com/office/officeart/2018/5/layout/IconCircleLabelList"/>
    <dgm:cxn modelId="{00663F16-C549-46E5-8C88-FD72CC418BE2}" type="presParOf" srcId="{BC3A22B4-080A-433D-A95B-3F3E9A492A13}" destId="{65BF5EAD-6AB0-4133-9DF5-69F589F2BB27}" srcOrd="7" destOrd="0" presId="urn:microsoft.com/office/officeart/2018/5/layout/IconCircleLabelList"/>
    <dgm:cxn modelId="{199F8BC5-9842-4F9C-B091-2B6CA6C0D805}" type="presParOf" srcId="{BC3A22B4-080A-433D-A95B-3F3E9A492A13}" destId="{2DE7925A-2863-4315-AA47-048243575537}" srcOrd="8" destOrd="0" presId="urn:microsoft.com/office/officeart/2018/5/layout/IconCircleLabelList"/>
    <dgm:cxn modelId="{71C258C4-447E-4729-B36D-82B724197177}" type="presParOf" srcId="{2DE7925A-2863-4315-AA47-048243575537}" destId="{49DCE6E1-281F-4773-929D-90D81C47CAB6}" srcOrd="0" destOrd="0" presId="urn:microsoft.com/office/officeart/2018/5/layout/IconCircleLabelList"/>
    <dgm:cxn modelId="{BF294705-6C4E-45FA-BC39-7F6714A52FA2}" type="presParOf" srcId="{2DE7925A-2863-4315-AA47-048243575537}" destId="{B767483A-32E6-4C5D-A973-C3B02C25AF24}" srcOrd="1" destOrd="0" presId="urn:microsoft.com/office/officeart/2018/5/layout/IconCircleLabelList"/>
    <dgm:cxn modelId="{92EE58D9-4D37-4C63-B299-7DBD4D6CF62F}" type="presParOf" srcId="{2DE7925A-2863-4315-AA47-048243575537}" destId="{4017A0C3-DB0A-4973-8BEB-5F3E721A5698}" srcOrd="2" destOrd="0" presId="urn:microsoft.com/office/officeart/2018/5/layout/IconCircleLabelList"/>
    <dgm:cxn modelId="{324C51D0-B94B-46E7-A0AA-E38F40456E58}" type="presParOf" srcId="{2DE7925A-2863-4315-AA47-048243575537}" destId="{95A22E48-9154-41DB-BB06-A816472479C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E12304-D92A-4C68-9E7D-5450C5D3D89F}" type="doc">
      <dgm:prSet loTypeId="urn:microsoft.com/office/officeart/2016/7/layout/ChevronBlockProcess" loCatId="process" qsTypeId="urn:microsoft.com/office/officeart/2005/8/quickstyle/simple1" qsCatId="simple" csTypeId="urn:microsoft.com/office/officeart/2005/8/colors/colorful5" csCatId="colorful" phldr="1"/>
      <dgm:spPr/>
      <dgm:t>
        <a:bodyPr/>
        <a:lstStyle/>
        <a:p>
          <a:endParaRPr lang="en-US"/>
        </a:p>
      </dgm:t>
    </dgm:pt>
    <dgm:pt modelId="{80CFD4FB-1007-49CD-9680-C7BE997378A8}">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Step 1: Unfreeze </a:t>
          </a:r>
        </a:p>
        <a:p>
          <a:pPr marL="0" lvl="0" defTabSz="1244600">
            <a:lnSpc>
              <a:spcPct val="90000"/>
            </a:lnSpc>
            <a:spcBef>
              <a:spcPct val="0"/>
            </a:spcBef>
            <a:spcAft>
              <a:spcPct val="35000"/>
            </a:spcAft>
            <a:buNone/>
          </a:pPr>
          <a:endParaRPr lang="en-US" sz="1800" dirty="0">
            <a:latin typeface="Times New Roman" panose="02020603050405020304" pitchFamily="18" charset="0"/>
            <a:cs typeface="Times New Roman" panose="02020603050405020304" pitchFamily="18" charset="0"/>
          </a:endParaRPr>
        </a:p>
      </dgm:t>
    </dgm:pt>
    <dgm:pt modelId="{1469D88D-32F7-4729-8E46-938D6E696FFB}" type="parTrans" cxnId="{9A7E86C0-10F0-4044-A3B9-871C4353DDE7}">
      <dgm:prSet/>
      <dgm:spPr/>
      <dgm:t>
        <a:bodyPr/>
        <a:lstStyle/>
        <a:p>
          <a:endParaRPr lang="en-US" sz="1800">
            <a:latin typeface="Times New Roman" panose="02020603050405020304" pitchFamily="18" charset="0"/>
            <a:cs typeface="Times New Roman" panose="02020603050405020304" pitchFamily="18" charset="0"/>
          </a:endParaRPr>
        </a:p>
      </dgm:t>
    </dgm:pt>
    <dgm:pt modelId="{5358AFE4-6578-4813-A4A9-F307B439DCCD}" type="sibTrans" cxnId="{9A7E86C0-10F0-4044-A3B9-871C4353DDE7}">
      <dgm:prSet/>
      <dgm:spPr/>
      <dgm:t>
        <a:bodyPr/>
        <a:lstStyle/>
        <a:p>
          <a:endParaRPr lang="en-US" sz="1800">
            <a:latin typeface="Times New Roman" panose="02020603050405020304" pitchFamily="18" charset="0"/>
            <a:cs typeface="Times New Roman" panose="02020603050405020304" pitchFamily="18" charset="0"/>
          </a:endParaRPr>
        </a:p>
      </dgm:t>
    </dgm:pt>
    <dgm:pt modelId="{BA970AB5-5176-45A9-B52C-1155EA4867B5}">
      <dgm:prSet custT="1"/>
      <dgm:spPr/>
      <dgm:t>
        <a:bodyPr/>
        <a:lstStyle/>
        <a:p>
          <a:endParaRPr lang="en-US" sz="1800" dirty="0">
            <a:latin typeface="Times New Roman" panose="02020603050405020304" pitchFamily="18" charset="0"/>
            <a:cs typeface="Times New Roman" panose="02020603050405020304" pitchFamily="18" charset="0"/>
          </a:endParaRPr>
        </a:p>
      </dgm:t>
    </dgm:pt>
    <dgm:pt modelId="{FC411BE2-7441-4B24-8389-50B5363B221D}" type="parTrans" cxnId="{7F8CFC66-8B96-4971-A131-6730A997212D}">
      <dgm:prSet/>
      <dgm:spPr/>
      <dgm:t>
        <a:bodyPr/>
        <a:lstStyle/>
        <a:p>
          <a:endParaRPr lang="en-US" sz="1800">
            <a:latin typeface="Times New Roman" panose="02020603050405020304" pitchFamily="18" charset="0"/>
            <a:cs typeface="Times New Roman" panose="02020603050405020304" pitchFamily="18" charset="0"/>
          </a:endParaRPr>
        </a:p>
      </dgm:t>
    </dgm:pt>
    <dgm:pt modelId="{CEE2E1FB-4547-4BA3-969C-5CFEEAE3B89C}" type="sibTrans" cxnId="{7F8CFC66-8B96-4971-A131-6730A997212D}">
      <dgm:prSet/>
      <dgm:spPr/>
      <dgm:t>
        <a:bodyPr/>
        <a:lstStyle/>
        <a:p>
          <a:endParaRPr lang="en-US" sz="1800">
            <a:latin typeface="Times New Roman" panose="02020603050405020304" pitchFamily="18" charset="0"/>
            <a:cs typeface="Times New Roman" panose="02020603050405020304" pitchFamily="18" charset="0"/>
          </a:endParaRPr>
        </a:p>
      </dgm:t>
    </dgm:pt>
    <dgm:pt modelId="{A0EA0007-2F35-45A0-B724-7D86B78B90E6}">
      <dgm:prSet custT="1"/>
      <dgm:spPr/>
      <dgm:t>
        <a:bodyPr/>
        <a:lstStyle/>
        <a:p>
          <a:r>
            <a:rPr lang="en-US" sz="1800" dirty="0">
              <a:latin typeface="Times New Roman" panose="02020603050405020304" pitchFamily="18" charset="0"/>
              <a:cs typeface="Times New Roman" panose="02020603050405020304" pitchFamily="18" charset="0"/>
            </a:rPr>
            <a:t>Communication</a:t>
          </a:r>
        </a:p>
      </dgm:t>
    </dgm:pt>
    <dgm:pt modelId="{452E7ABC-9EA8-4E1E-B33D-BBCE090940A9}" type="parTrans" cxnId="{BFCC5794-B9A9-4F91-9CBD-EE6A6512A5C8}">
      <dgm:prSet/>
      <dgm:spPr/>
      <dgm:t>
        <a:bodyPr/>
        <a:lstStyle/>
        <a:p>
          <a:endParaRPr lang="en-US" sz="1800">
            <a:latin typeface="Times New Roman" panose="02020603050405020304" pitchFamily="18" charset="0"/>
            <a:cs typeface="Times New Roman" panose="02020603050405020304" pitchFamily="18" charset="0"/>
          </a:endParaRPr>
        </a:p>
      </dgm:t>
    </dgm:pt>
    <dgm:pt modelId="{C2B7A207-5AAC-4F17-ABD5-C056001083B6}" type="sibTrans" cxnId="{BFCC5794-B9A9-4F91-9CBD-EE6A6512A5C8}">
      <dgm:prSet/>
      <dgm:spPr/>
      <dgm:t>
        <a:bodyPr/>
        <a:lstStyle/>
        <a:p>
          <a:endParaRPr lang="en-US" sz="1800">
            <a:latin typeface="Times New Roman" panose="02020603050405020304" pitchFamily="18" charset="0"/>
            <a:cs typeface="Times New Roman" panose="02020603050405020304" pitchFamily="18" charset="0"/>
          </a:endParaRPr>
        </a:p>
      </dgm:t>
    </dgm:pt>
    <dgm:pt modelId="{85FCFC48-7409-47FF-8FE9-550435C464DC}">
      <dgm:prSet custT="1"/>
      <dgm:spPr/>
      <dgm:t>
        <a:bodyPr/>
        <a:lstStyle/>
        <a:p>
          <a:r>
            <a:rPr lang="en-US" sz="1800" dirty="0">
              <a:latin typeface="Times New Roman" panose="02020603050405020304" pitchFamily="18" charset="0"/>
              <a:cs typeface="Times New Roman" panose="02020603050405020304" pitchFamily="18" charset="0"/>
            </a:rPr>
            <a:t>Building a Coalition</a:t>
          </a:r>
        </a:p>
      </dgm:t>
    </dgm:pt>
    <dgm:pt modelId="{10A97F36-CD54-4DA0-A726-3EC9A0AA603F}" type="parTrans" cxnId="{2461CBB5-3382-4A09-BBA0-51148D195DFF}">
      <dgm:prSet/>
      <dgm:spPr/>
      <dgm:t>
        <a:bodyPr/>
        <a:lstStyle/>
        <a:p>
          <a:endParaRPr lang="en-US" sz="1800">
            <a:latin typeface="Times New Roman" panose="02020603050405020304" pitchFamily="18" charset="0"/>
            <a:cs typeface="Times New Roman" panose="02020603050405020304" pitchFamily="18" charset="0"/>
          </a:endParaRPr>
        </a:p>
      </dgm:t>
    </dgm:pt>
    <dgm:pt modelId="{BB04048A-E7B5-4DC9-B6E4-CC9C66C2A2E8}" type="sibTrans" cxnId="{2461CBB5-3382-4A09-BBA0-51148D195DFF}">
      <dgm:prSet/>
      <dgm:spPr/>
      <dgm:t>
        <a:bodyPr/>
        <a:lstStyle/>
        <a:p>
          <a:endParaRPr lang="en-US" sz="1800">
            <a:latin typeface="Times New Roman" panose="02020603050405020304" pitchFamily="18" charset="0"/>
            <a:cs typeface="Times New Roman" panose="02020603050405020304" pitchFamily="18" charset="0"/>
          </a:endParaRPr>
        </a:p>
      </dgm:t>
    </dgm:pt>
    <dgm:pt modelId="{D9A83B26-F97B-4A7F-97A7-A95A70798A2C}">
      <dgm:prSet custT="1"/>
      <dgm:spPr/>
      <dgm:t>
        <a:bodyPr/>
        <a:lstStyle/>
        <a:p>
          <a:r>
            <a:rPr lang="en-US" sz="1800" dirty="0">
              <a:latin typeface="Times New Roman" panose="02020603050405020304" pitchFamily="18" charset="0"/>
              <a:cs typeface="Times New Roman" panose="02020603050405020304" pitchFamily="18" charset="0"/>
            </a:rPr>
            <a:t>Training and Development</a:t>
          </a:r>
        </a:p>
      </dgm:t>
    </dgm:pt>
    <dgm:pt modelId="{BDCB892F-9825-4915-AD81-C4234DADDDA9}" type="parTrans" cxnId="{D997489F-D943-498B-B1C5-0ABF56A4284F}">
      <dgm:prSet/>
      <dgm:spPr/>
      <dgm:t>
        <a:bodyPr/>
        <a:lstStyle/>
        <a:p>
          <a:endParaRPr lang="en-US" sz="1800">
            <a:latin typeface="Times New Roman" panose="02020603050405020304" pitchFamily="18" charset="0"/>
            <a:cs typeface="Times New Roman" panose="02020603050405020304" pitchFamily="18" charset="0"/>
          </a:endParaRPr>
        </a:p>
      </dgm:t>
    </dgm:pt>
    <dgm:pt modelId="{6C396F82-AE09-48EC-A440-D74387BD3DDD}" type="sibTrans" cxnId="{D997489F-D943-498B-B1C5-0ABF56A4284F}">
      <dgm:prSet/>
      <dgm:spPr/>
      <dgm:t>
        <a:bodyPr/>
        <a:lstStyle/>
        <a:p>
          <a:endParaRPr lang="en-US" sz="1800">
            <a:latin typeface="Times New Roman" panose="02020603050405020304" pitchFamily="18" charset="0"/>
            <a:cs typeface="Times New Roman" panose="02020603050405020304" pitchFamily="18" charset="0"/>
          </a:endParaRPr>
        </a:p>
      </dgm:t>
    </dgm:pt>
    <dgm:pt modelId="{7C9D09FA-99B7-4353-A8D4-322551EA6622}">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Step 2: Change Implementation</a:t>
          </a:r>
        </a:p>
        <a:p>
          <a:pPr marL="0" lvl="0" defTabSz="1200150">
            <a:lnSpc>
              <a:spcPct val="90000"/>
            </a:lnSpc>
            <a:spcBef>
              <a:spcPct val="0"/>
            </a:spcBef>
            <a:spcAft>
              <a:spcPct val="35000"/>
            </a:spcAft>
            <a:buNone/>
          </a:pPr>
          <a:endParaRPr lang="en-US" sz="1800" dirty="0">
            <a:latin typeface="Times New Roman" panose="02020603050405020304" pitchFamily="18" charset="0"/>
            <a:cs typeface="Times New Roman" panose="02020603050405020304" pitchFamily="18" charset="0"/>
          </a:endParaRPr>
        </a:p>
      </dgm:t>
    </dgm:pt>
    <dgm:pt modelId="{72099A64-A60D-474F-B46E-A2BE9BD82AE2}" type="parTrans" cxnId="{A4DD1FAF-4749-4FBE-A6E1-75A13E04F928}">
      <dgm:prSet/>
      <dgm:spPr/>
      <dgm:t>
        <a:bodyPr/>
        <a:lstStyle/>
        <a:p>
          <a:endParaRPr lang="en-US" sz="1800">
            <a:latin typeface="Times New Roman" panose="02020603050405020304" pitchFamily="18" charset="0"/>
            <a:cs typeface="Times New Roman" panose="02020603050405020304" pitchFamily="18" charset="0"/>
          </a:endParaRPr>
        </a:p>
      </dgm:t>
    </dgm:pt>
    <dgm:pt modelId="{E361F7DA-45AA-458A-8DF3-BC627AFC2290}" type="sibTrans" cxnId="{A4DD1FAF-4749-4FBE-A6E1-75A13E04F928}">
      <dgm:prSet/>
      <dgm:spPr/>
      <dgm:t>
        <a:bodyPr/>
        <a:lstStyle/>
        <a:p>
          <a:endParaRPr lang="en-US" sz="1800">
            <a:latin typeface="Times New Roman" panose="02020603050405020304" pitchFamily="18" charset="0"/>
            <a:cs typeface="Times New Roman" panose="02020603050405020304" pitchFamily="18" charset="0"/>
          </a:endParaRPr>
        </a:p>
      </dgm:t>
    </dgm:pt>
    <dgm:pt modelId="{F88D4043-D2C2-4A1E-A1F1-027E3714563C}">
      <dgm:prSet custT="1"/>
      <dgm:spPr/>
      <dgm:t>
        <a:bodyPr/>
        <a:lstStyle/>
        <a:p>
          <a:endParaRPr lang="en-US" sz="1800" dirty="0">
            <a:latin typeface="Times New Roman" panose="02020603050405020304" pitchFamily="18" charset="0"/>
            <a:cs typeface="Times New Roman" panose="02020603050405020304" pitchFamily="18" charset="0"/>
          </a:endParaRPr>
        </a:p>
      </dgm:t>
    </dgm:pt>
    <dgm:pt modelId="{9BBF3755-6335-4895-B26A-B9DEF6131E83}" type="parTrans" cxnId="{7E2F78BF-F086-4C74-929D-3AFF595D0850}">
      <dgm:prSet/>
      <dgm:spPr/>
      <dgm:t>
        <a:bodyPr/>
        <a:lstStyle/>
        <a:p>
          <a:endParaRPr lang="en-US" sz="1800">
            <a:latin typeface="Times New Roman" panose="02020603050405020304" pitchFamily="18" charset="0"/>
            <a:cs typeface="Times New Roman" panose="02020603050405020304" pitchFamily="18" charset="0"/>
          </a:endParaRPr>
        </a:p>
      </dgm:t>
    </dgm:pt>
    <dgm:pt modelId="{3D46EDD1-AB73-4FFD-A252-0454CEEFBF5B}" type="sibTrans" cxnId="{7E2F78BF-F086-4C74-929D-3AFF595D0850}">
      <dgm:prSet/>
      <dgm:spPr/>
      <dgm:t>
        <a:bodyPr/>
        <a:lstStyle/>
        <a:p>
          <a:endParaRPr lang="en-US" sz="1800">
            <a:latin typeface="Times New Roman" panose="02020603050405020304" pitchFamily="18" charset="0"/>
            <a:cs typeface="Times New Roman" panose="02020603050405020304" pitchFamily="18" charset="0"/>
          </a:endParaRPr>
        </a:p>
      </dgm:t>
    </dgm:pt>
    <dgm:pt modelId="{4EC95D68-9E1E-4136-8072-3D54EF7E422C}">
      <dgm:prSet custT="1"/>
      <dgm:spPr/>
      <dgm:t>
        <a:bodyPr/>
        <a:lstStyle/>
        <a:p>
          <a:r>
            <a:rPr lang="en-US" sz="1800" dirty="0">
              <a:latin typeface="Times New Roman" panose="02020603050405020304" pitchFamily="18" charset="0"/>
              <a:cs typeface="Times New Roman" panose="02020603050405020304" pitchFamily="18" charset="0"/>
            </a:rPr>
            <a:t>Clear Direction</a:t>
          </a:r>
        </a:p>
      </dgm:t>
    </dgm:pt>
    <dgm:pt modelId="{B062D4CA-0233-4958-91B5-00DC904664AC}" type="parTrans" cxnId="{F7DFFE14-037D-49D7-BC8C-BDBD8CD07BE2}">
      <dgm:prSet/>
      <dgm:spPr/>
      <dgm:t>
        <a:bodyPr/>
        <a:lstStyle/>
        <a:p>
          <a:endParaRPr lang="en-US" sz="1800">
            <a:latin typeface="Times New Roman" panose="02020603050405020304" pitchFamily="18" charset="0"/>
            <a:cs typeface="Times New Roman" panose="02020603050405020304" pitchFamily="18" charset="0"/>
          </a:endParaRPr>
        </a:p>
      </dgm:t>
    </dgm:pt>
    <dgm:pt modelId="{A46B79CF-FE4E-43C3-BF01-2FD11DC7B8EF}" type="sibTrans" cxnId="{F7DFFE14-037D-49D7-BC8C-BDBD8CD07BE2}">
      <dgm:prSet/>
      <dgm:spPr/>
      <dgm:t>
        <a:bodyPr/>
        <a:lstStyle/>
        <a:p>
          <a:endParaRPr lang="en-US" sz="1800">
            <a:latin typeface="Times New Roman" panose="02020603050405020304" pitchFamily="18" charset="0"/>
            <a:cs typeface="Times New Roman" panose="02020603050405020304" pitchFamily="18" charset="0"/>
          </a:endParaRPr>
        </a:p>
      </dgm:t>
    </dgm:pt>
    <dgm:pt modelId="{FBBE6ADE-5454-4338-9CC7-18FD6E4AEBE6}">
      <dgm:prSet custT="1"/>
      <dgm:spPr/>
      <dgm:t>
        <a:bodyPr/>
        <a:lstStyle/>
        <a:p>
          <a:r>
            <a:rPr lang="en-US" sz="1800">
              <a:latin typeface="Times New Roman" panose="02020603050405020304" pitchFamily="18" charset="0"/>
              <a:cs typeface="Times New Roman" panose="02020603050405020304" pitchFamily="18" charset="0"/>
            </a:rPr>
            <a:t>Support and Empowerment</a:t>
          </a:r>
        </a:p>
      </dgm:t>
    </dgm:pt>
    <dgm:pt modelId="{95516AD7-36CF-4C6F-AA9E-5DE6EDC233B7}" type="parTrans" cxnId="{A862908C-0447-42C6-ABBF-71B276F176EC}">
      <dgm:prSet/>
      <dgm:spPr/>
      <dgm:t>
        <a:bodyPr/>
        <a:lstStyle/>
        <a:p>
          <a:endParaRPr lang="en-US" sz="1800">
            <a:latin typeface="Times New Roman" panose="02020603050405020304" pitchFamily="18" charset="0"/>
            <a:cs typeface="Times New Roman" panose="02020603050405020304" pitchFamily="18" charset="0"/>
          </a:endParaRPr>
        </a:p>
      </dgm:t>
    </dgm:pt>
    <dgm:pt modelId="{065EFD19-986F-4489-8E27-BC91123F3775}" type="sibTrans" cxnId="{A862908C-0447-42C6-ABBF-71B276F176EC}">
      <dgm:prSet/>
      <dgm:spPr/>
      <dgm:t>
        <a:bodyPr/>
        <a:lstStyle/>
        <a:p>
          <a:endParaRPr lang="en-US" sz="1800">
            <a:latin typeface="Times New Roman" panose="02020603050405020304" pitchFamily="18" charset="0"/>
            <a:cs typeface="Times New Roman" panose="02020603050405020304" pitchFamily="18" charset="0"/>
          </a:endParaRPr>
        </a:p>
      </dgm:t>
    </dgm:pt>
    <dgm:pt modelId="{ADA9A799-74E2-43C3-8701-53DFB42936CD}">
      <dgm:prSet custT="1"/>
      <dgm:spPr/>
      <dgm:t>
        <a:bodyPr/>
        <a:lstStyle/>
        <a:p>
          <a:r>
            <a:rPr lang="en-US" sz="1800" dirty="0">
              <a:latin typeface="Times New Roman" panose="02020603050405020304" pitchFamily="18" charset="0"/>
              <a:cs typeface="Times New Roman" panose="02020603050405020304" pitchFamily="18" charset="0"/>
            </a:rPr>
            <a:t>Feedback and Adaptation</a:t>
          </a:r>
        </a:p>
      </dgm:t>
    </dgm:pt>
    <dgm:pt modelId="{50BC5468-B70A-486B-BDC2-79E0B40F5A40}" type="parTrans" cxnId="{BD814760-EDDD-44CB-87E0-BE5D667854AA}">
      <dgm:prSet/>
      <dgm:spPr/>
      <dgm:t>
        <a:bodyPr/>
        <a:lstStyle/>
        <a:p>
          <a:endParaRPr lang="en-US" sz="1800">
            <a:latin typeface="Times New Roman" panose="02020603050405020304" pitchFamily="18" charset="0"/>
            <a:cs typeface="Times New Roman" panose="02020603050405020304" pitchFamily="18" charset="0"/>
          </a:endParaRPr>
        </a:p>
      </dgm:t>
    </dgm:pt>
    <dgm:pt modelId="{4CAB0F50-932A-4BE9-81E1-B2DE3B0A78F7}" type="sibTrans" cxnId="{BD814760-EDDD-44CB-87E0-BE5D667854AA}">
      <dgm:prSet/>
      <dgm:spPr/>
      <dgm:t>
        <a:bodyPr/>
        <a:lstStyle/>
        <a:p>
          <a:endParaRPr lang="en-US" sz="1800">
            <a:latin typeface="Times New Roman" panose="02020603050405020304" pitchFamily="18" charset="0"/>
            <a:cs typeface="Times New Roman" panose="02020603050405020304" pitchFamily="18" charset="0"/>
          </a:endParaRPr>
        </a:p>
      </dgm:t>
    </dgm:pt>
    <dgm:pt modelId="{7BBF3240-B79D-499A-817C-C545FC49EA09}">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Step 3: Refreezing</a:t>
          </a:r>
        </a:p>
        <a:p>
          <a:pPr marL="0" lvl="0" defTabSz="755650">
            <a:lnSpc>
              <a:spcPct val="90000"/>
            </a:lnSpc>
            <a:spcBef>
              <a:spcPct val="0"/>
            </a:spcBef>
            <a:spcAft>
              <a:spcPct val="35000"/>
            </a:spcAft>
            <a:buNone/>
          </a:pPr>
          <a:endParaRPr lang="en-US" sz="1800" dirty="0">
            <a:latin typeface="Times New Roman" panose="02020603050405020304" pitchFamily="18" charset="0"/>
            <a:cs typeface="Times New Roman" panose="02020603050405020304" pitchFamily="18" charset="0"/>
          </a:endParaRPr>
        </a:p>
      </dgm:t>
    </dgm:pt>
    <dgm:pt modelId="{BBBB5BEA-476B-4306-A96C-A2964F7BABCE}" type="parTrans" cxnId="{3EBB2271-F3FB-4699-BA11-7144F58D2CFD}">
      <dgm:prSet/>
      <dgm:spPr/>
      <dgm:t>
        <a:bodyPr/>
        <a:lstStyle/>
        <a:p>
          <a:endParaRPr lang="en-US" sz="1800">
            <a:latin typeface="Times New Roman" panose="02020603050405020304" pitchFamily="18" charset="0"/>
            <a:cs typeface="Times New Roman" panose="02020603050405020304" pitchFamily="18" charset="0"/>
          </a:endParaRPr>
        </a:p>
      </dgm:t>
    </dgm:pt>
    <dgm:pt modelId="{CAC2DDF9-6468-4407-9B78-F6189C2C093B}" type="sibTrans" cxnId="{3EBB2271-F3FB-4699-BA11-7144F58D2CFD}">
      <dgm:prSet/>
      <dgm:spPr/>
      <dgm:t>
        <a:bodyPr/>
        <a:lstStyle/>
        <a:p>
          <a:endParaRPr lang="en-US" sz="1800">
            <a:latin typeface="Times New Roman" panose="02020603050405020304" pitchFamily="18" charset="0"/>
            <a:cs typeface="Times New Roman" panose="02020603050405020304" pitchFamily="18" charset="0"/>
          </a:endParaRPr>
        </a:p>
      </dgm:t>
    </dgm:pt>
    <dgm:pt modelId="{612E3A2A-C069-4BCC-8953-47294B45A599}">
      <dgm:prSet custT="1"/>
      <dgm:spPr/>
      <dgm:t>
        <a:bodyPr/>
        <a:lstStyle/>
        <a:p>
          <a:endParaRPr lang="en-US" sz="1800" dirty="0">
            <a:latin typeface="Times New Roman" panose="02020603050405020304" pitchFamily="18" charset="0"/>
            <a:cs typeface="Times New Roman" panose="02020603050405020304" pitchFamily="18" charset="0"/>
          </a:endParaRPr>
        </a:p>
      </dgm:t>
    </dgm:pt>
    <dgm:pt modelId="{9AA09541-0747-4367-B104-78C6DFC14149}" type="parTrans" cxnId="{73AA9054-B90C-4456-B16B-EFCA19E437F0}">
      <dgm:prSet/>
      <dgm:spPr/>
      <dgm:t>
        <a:bodyPr/>
        <a:lstStyle/>
        <a:p>
          <a:endParaRPr lang="en-US" sz="1800">
            <a:latin typeface="Times New Roman" panose="02020603050405020304" pitchFamily="18" charset="0"/>
            <a:cs typeface="Times New Roman" panose="02020603050405020304" pitchFamily="18" charset="0"/>
          </a:endParaRPr>
        </a:p>
      </dgm:t>
    </dgm:pt>
    <dgm:pt modelId="{2BB74446-6550-4B4C-9BC4-DB7BDCB1C759}" type="sibTrans" cxnId="{73AA9054-B90C-4456-B16B-EFCA19E437F0}">
      <dgm:prSet/>
      <dgm:spPr/>
      <dgm:t>
        <a:bodyPr/>
        <a:lstStyle/>
        <a:p>
          <a:endParaRPr lang="en-US" sz="1800">
            <a:latin typeface="Times New Roman" panose="02020603050405020304" pitchFamily="18" charset="0"/>
            <a:cs typeface="Times New Roman" panose="02020603050405020304" pitchFamily="18" charset="0"/>
          </a:endParaRPr>
        </a:p>
      </dgm:t>
    </dgm:pt>
    <dgm:pt modelId="{46F1400C-B0E2-4431-B0B8-701DB3DC8DBA}">
      <dgm:prSet custT="1"/>
      <dgm:spPr/>
      <dgm:t>
        <a:bodyPr/>
        <a:lstStyle/>
        <a:p>
          <a:r>
            <a:rPr lang="en-US" sz="1800" dirty="0">
              <a:latin typeface="Times New Roman" panose="02020603050405020304" pitchFamily="18" charset="0"/>
              <a:cs typeface="Times New Roman" panose="02020603050405020304" pitchFamily="18" charset="0"/>
            </a:rPr>
            <a:t>Celebrating Success</a:t>
          </a:r>
        </a:p>
      </dgm:t>
    </dgm:pt>
    <dgm:pt modelId="{E884AF29-AB1A-4584-B5B0-442C41F5B62F}" type="parTrans" cxnId="{B7364E71-8305-4BC6-B033-79379733E76B}">
      <dgm:prSet/>
      <dgm:spPr/>
      <dgm:t>
        <a:bodyPr/>
        <a:lstStyle/>
        <a:p>
          <a:endParaRPr lang="en-US" sz="1800">
            <a:latin typeface="Times New Roman" panose="02020603050405020304" pitchFamily="18" charset="0"/>
            <a:cs typeface="Times New Roman" panose="02020603050405020304" pitchFamily="18" charset="0"/>
          </a:endParaRPr>
        </a:p>
      </dgm:t>
    </dgm:pt>
    <dgm:pt modelId="{29CE060A-F1C9-4A42-A2AB-97C2ED6746BB}" type="sibTrans" cxnId="{B7364E71-8305-4BC6-B033-79379733E76B}">
      <dgm:prSet/>
      <dgm:spPr/>
      <dgm:t>
        <a:bodyPr/>
        <a:lstStyle/>
        <a:p>
          <a:endParaRPr lang="en-US" sz="1800">
            <a:latin typeface="Times New Roman" panose="02020603050405020304" pitchFamily="18" charset="0"/>
            <a:cs typeface="Times New Roman" panose="02020603050405020304" pitchFamily="18" charset="0"/>
          </a:endParaRPr>
        </a:p>
      </dgm:t>
    </dgm:pt>
    <dgm:pt modelId="{47148D48-2C39-4AC2-9A1B-90D1CE764077}">
      <dgm:prSet custT="1"/>
      <dgm:spPr/>
      <dgm:t>
        <a:bodyPr/>
        <a:lstStyle/>
        <a:p>
          <a:r>
            <a:rPr lang="en-US" sz="1800" dirty="0">
              <a:latin typeface="Times New Roman" panose="02020603050405020304" pitchFamily="18" charset="0"/>
              <a:cs typeface="Times New Roman" panose="02020603050405020304" pitchFamily="18" charset="0"/>
            </a:rPr>
            <a:t>Continuous Improvement</a:t>
          </a:r>
        </a:p>
      </dgm:t>
    </dgm:pt>
    <dgm:pt modelId="{11294039-EF37-43C5-804B-D9CA5F461AFD}" type="parTrans" cxnId="{C4701217-2907-414F-8BB8-A2DC0C3C9CE8}">
      <dgm:prSet/>
      <dgm:spPr/>
      <dgm:t>
        <a:bodyPr/>
        <a:lstStyle/>
        <a:p>
          <a:endParaRPr lang="en-US" sz="1800">
            <a:latin typeface="Times New Roman" panose="02020603050405020304" pitchFamily="18" charset="0"/>
            <a:cs typeface="Times New Roman" panose="02020603050405020304" pitchFamily="18" charset="0"/>
          </a:endParaRPr>
        </a:p>
      </dgm:t>
    </dgm:pt>
    <dgm:pt modelId="{B8DF019C-A8A2-4A68-B75C-C806BC254A0E}" type="sibTrans" cxnId="{C4701217-2907-414F-8BB8-A2DC0C3C9CE8}">
      <dgm:prSet/>
      <dgm:spPr/>
      <dgm:t>
        <a:bodyPr/>
        <a:lstStyle/>
        <a:p>
          <a:endParaRPr lang="en-US" sz="1800">
            <a:latin typeface="Times New Roman" panose="02020603050405020304" pitchFamily="18" charset="0"/>
            <a:cs typeface="Times New Roman" panose="02020603050405020304" pitchFamily="18" charset="0"/>
          </a:endParaRPr>
        </a:p>
      </dgm:t>
    </dgm:pt>
    <dgm:pt modelId="{D1D80842-83C6-4682-8D94-EB85B4E85777}">
      <dgm:prSet custT="1"/>
      <dgm:spPr/>
      <dgm:t>
        <a:bodyPr/>
        <a:lstStyle/>
        <a:p>
          <a:r>
            <a:rPr lang="en-US" sz="1800" dirty="0">
              <a:latin typeface="Times New Roman" panose="02020603050405020304" pitchFamily="18" charset="0"/>
              <a:cs typeface="Times New Roman" panose="02020603050405020304" pitchFamily="18" charset="0"/>
            </a:rPr>
            <a:t>Leading by Example</a:t>
          </a:r>
        </a:p>
      </dgm:t>
    </dgm:pt>
    <dgm:pt modelId="{6776025D-159E-4F9B-9656-E9AC9926ECAE}" type="parTrans" cxnId="{79D13830-DB46-45C5-8F9E-A25F997517D8}">
      <dgm:prSet/>
      <dgm:spPr/>
      <dgm:t>
        <a:bodyPr/>
        <a:lstStyle/>
        <a:p>
          <a:endParaRPr lang="en-US" sz="1800">
            <a:latin typeface="Times New Roman" panose="02020603050405020304" pitchFamily="18" charset="0"/>
            <a:cs typeface="Times New Roman" panose="02020603050405020304" pitchFamily="18" charset="0"/>
          </a:endParaRPr>
        </a:p>
      </dgm:t>
    </dgm:pt>
    <dgm:pt modelId="{43AB1E05-F9E4-41DC-96BA-E0D6C6907218}" type="sibTrans" cxnId="{79D13830-DB46-45C5-8F9E-A25F997517D8}">
      <dgm:prSet/>
      <dgm:spPr/>
      <dgm:t>
        <a:bodyPr/>
        <a:lstStyle/>
        <a:p>
          <a:endParaRPr lang="en-US" sz="1800">
            <a:latin typeface="Times New Roman" panose="02020603050405020304" pitchFamily="18" charset="0"/>
            <a:cs typeface="Times New Roman" panose="02020603050405020304" pitchFamily="18" charset="0"/>
          </a:endParaRPr>
        </a:p>
      </dgm:t>
    </dgm:pt>
    <dgm:pt modelId="{C27559E5-2C89-4498-A0EE-CAE8D69DEF31}" type="pres">
      <dgm:prSet presAssocID="{42E12304-D92A-4C68-9E7D-5450C5D3D89F}" presName="Name0" presStyleCnt="0">
        <dgm:presLayoutVars>
          <dgm:dir/>
          <dgm:animLvl val="lvl"/>
          <dgm:resizeHandles val="exact"/>
        </dgm:presLayoutVars>
      </dgm:prSet>
      <dgm:spPr/>
    </dgm:pt>
    <dgm:pt modelId="{D11836DB-F351-4F01-90FB-CCDB4EA9C468}" type="pres">
      <dgm:prSet presAssocID="{80CFD4FB-1007-49CD-9680-C7BE997378A8}" presName="composite" presStyleCnt="0"/>
      <dgm:spPr/>
    </dgm:pt>
    <dgm:pt modelId="{10F601BC-05EA-44EB-8892-F7DD84638E43}" type="pres">
      <dgm:prSet presAssocID="{80CFD4FB-1007-49CD-9680-C7BE997378A8}" presName="parTx" presStyleLbl="alignNode1" presStyleIdx="0" presStyleCnt="3">
        <dgm:presLayoutVars>
          <dgm:chMax val="0"/>
          <dgm:chPref val="0"/>
        </dgm:presLayoutVars>
      </dgm:prSet>
      <dgm:spPr/>
    </dgm:pt>
    <dgm:pt modelId="{05D15EEC-917F-49FB-95A3-CB4E52C09A4A}" type="pres">
      <dgm:prSet presAssocID="{80CFD4FB-1007-49CD-9680-C7BE997378A8}" presName="desTx" presStyleLbl="alignAccFollowNode1" presStyleIdx="0" presStyleCnt="3">
        <dgm:presLayoutVars/>
      </dgm:prSet>
      <dgm:spPr/>
    </dgm:pt>
    <dgm:pt modelId="{FAE4FEDB-40D7-46BB-9A7B-88EFA1E9D0BC}" type="pres">
      <dgm:prSet presAssocID="{5358AFE4-6578-4813-A4A9-F307B439DCCD}" presName="space" presStyleCnt="0"/>
      <dgm:spPr/>
    </dgm:pt>
    <dgm:pt modelId="{0E006C6E-08C1-4F76-9590-B4D76D5A17D2}" type="pres">
      <dgm:prSet presAssocID="{7C9D09FA-99B7-4353-A8D4-322551EA6622}" presName="composite" presStyleCnt="0"/>
      <dgm:spPr/>
    </dgm:pt>
    <dgm:pt modelId="{E80CED30-E229-434E-A0F0-B4B443A21549}" type="pres">
      <dgm:prSet presAssocID="{7C9D09FA-99B7-4353-A8D4-322551EA6622}" presName="parTx" presStyleLbl="alignNode1" presStyleIdx="1" presStyleCnt="3">
        <dgm:presLayoutVars>
          <dgm:chMax val="0"/>
          <dgm:chPref val="0"/>
        </dgm:presLayoutVars>
      </dgm:prSet>
      <dgm:spPr/>
    </dgm:pt>
    <dgm:pt modelId="{86E51EC3-87DD-4E64-B2E9-4A4DB512B5BF}" type="pres">
      <dgm:prSet presAssocID="{7C9D09FA-99B7-4353-A8D4-322551EA6622}" presName="desTx" presStyleLbl="alignAccFollowNode1" presStyleIdx="1" presStyleCnt="3">
        <dgm:presLayoutVars/>
      </dgm:prSet>
      <dgm:spPr/>
    </dgm:pt>
    <dgm:pt modelId="{9835A4D0-FD5D-4154-AC7E-C681E06C27B6}" type="pres">
      <dgm:prSet presAssocID="{E361F7DA-45AA-458A-8DF3-BC627AFC2290}" presName="space" presStyleCnt="0"/>
      <dgm:spPr/>
    </dgm:pt>
    <dgm:pt modelId="{636AE3BD-85A0-4B98-B1C6-9FE62EAE2A4D}" type="pres">
      <dgm:prSet presAssocID="{7BBF3240-B79D-499A-817C-C545FC49EA09}" presName="composite" presStyleCnt="0"/>
      <dgm:spPr/>
    </dgm:pt>
    <dgm:pt modelId="{8C3FC1BC-59C6-486B-A809-B49B24F02F85}" type="pres">
      <dgm:prSet presAssocID="{7BBF3240-B79D-499A-817C-C545FC49EA09}" presName="parTx" presStyleLbl="alignNode1" presStyleIdx="2" presStyleCnt="3">
        <dgm:presLayoutVars>
          <dgm:chMax val="0"/>
          <dgm:chPref val="0"/>
        </dgm:presLayoutVars>
      </dgm:prSet>
      <dgm:spPr/>
    </dgm:pt>
    <dgm:pt modelId="{A37ED4EA-A924-4DD2-9506-A8D07F2E1730}" type="pres">
      <dgm:prSet presAssocID="{7BBF3240-B79D-499A-817C-C545FC49EA09}" presName="desTx" presStyleLbl="alignAccFollowNode1" presStyleIdx="2" presStyleCnt="3">
        <dgm:presLayoutVars/>
      </dgm:prSet>
      <dgm:spPr/>
    </dgm:pt>
  </dgm:ptLst>
  <dgm:cxnLst>
    <dgm:cxn modelId="{3EC70B01-E899-48BB-B076-DFF9101AFF3E}" type="presOf" srcId="{FBBE6ADE-5454-4338-9CC7-18FD6E4AEBE6}" destId="{86E51EC3-87DD-4E64-B2E9-4A4DB512B5BF}" srcOrd="0" destOrd="2" presId="urn:microsoft.com/office/officeart/2016/7/layout/ChevronBlockProcess"/>
    <dgm:cxn modelId="{F8BC3205-92E3-41DB-809D-B9AE15A3DC86}" type="presOf" srcId="{D9A83B26-F97B-4A7F-97A7-A95A70798A2C}" destId="{05D15EEC-917F-49FB-95A3-CB4E52C09A4A}" srcOrd="0" destOrd="3" presId="urn:microsoft.com/office/officeart/2016/7/layout/ChevronBlockProcess"/>
    <dgm:cxn modelId="{F7DFFE14-037D-49D7-BC8C-BDBD8CD07BE2}" srcId="{F88D4043-D2C2-4A1E-A1F1-027E3714563C}" destId="{4EC95D68-9E1E-4136-8072-3D54EF7E422C}" srcOrd="0" destOrd="0" parTransId="{B062D4CA-0233-4958-91B5-00DC904664AC}" sibTransId="{A46B79CF-FE4E-43C3-BF01-2FD11DC7B8EF}"/>
    <dgm:cxn modelId="{C4701217-2907-414F-8BB8-A2DC0C3C9CE8}" srcId="{612E3A2A-C069-4BCC-8953-47294B45A599}" destId="{47148D48-2C39-4AC2-9A1B-90D1CE764077}" srcOrd="1" destOrd="0" parTransId="{11294039-EF37-43C5-804B-D9CA5F461AFD}" sibTransId="{B8DF019C-A8A2-4A68-B75C-C806BC254A0E}"/>
    <dgm:cxn modelId="{8EB0C31A-68A9-4B28-B034-7BB8E48CC1ED}" type="presOf" srcId="{7BBF3240-B79D-499A-817C-C545FC49EA09}" destId="{8C3FC1BC-59C6-486B-A809-B49B24F02F85}" srcOrd="0" destOrd="0" presId="urn:microsoft.com/office/officeart/2016/7/layout/ChevronBlockProcess"/>
    <dgm:cxn modelId="{FBC9B12E-8061-4F78-8D78-6B36A9DC557B}" type="presOf" srcId="{80CFD4FB-1007-49CD-9680-C7BE997378A8}" destId="{10F601BC-05EA-44EB-8892-F7DD84638E43}" srcOrd="0" destOrd="0" presId="urn:microsoft.com/office/officeart/2016/7/layout/ChevronBlockProcess"/>
    <dgm:cxn modelId="{79D13830-DB46-45C5-8F9E-A25F997517D8}" srcId="{612E3A2A-C069-4BCC-8953-47294B45A599}" destId="{D1D80842-83C6-4682-8D94-EB85B4E85777}" srcOrd="2" destOrd="0" parTransId="{6776025D-159E-4F9B-9656-E9AC9926ECAE}" sibTransId="{43AB1E05-F9E4-41DC-96BA-E0D6C6907218}"/>
    <dgm:cxn modelId="{BD814760-EDDD-44CB-87E0-BE5D667854AA}" srcId="{F88D4043-D2C2-4A1E-A1F1-027E3714563C}" destId="{ADA9A799-74E2-43C3-8701-53DFB42936CD}" srcOrd="2" destOrd="0" parTransId="{50BC5468-B70A-486B-BDC2-79E0B40F5A40}" sibTransId="{4CAB0F50-932A-4BE9-81E1-B2DE3B0A78F7}"/>
    <dgm:cxn modelId="{8DCF3246-2EF2-4107-A3BD-50BB89C6EDF5}" type="presOf" srcId="{ADA9A799-74E2-43C3-8701-53DFB42936CD}" destId="{86E51EC3-87DD-4E64-B2E9-4A4DB512B5BF}" srcOrd="0" destOrd="3" presId="urn:microsoft.com/office/officeart/2016/7/layout/ChevronBlockProcess"/>
    <dgm:cxn modelId="{7F8CFC66-8B96-4971-A131-6730A997212D}" srcId="{80CFD4FB-1007-49CD-9680-C7BE997378A8}" destId="{BA970AB5-5176-45A9-B52C-1155EA4867B5}" srcOrd="0" destOrd="0" parTransId="{FC411BE2-7441-4B24-8389-50B5363B221D}" sibTransId="{CEE2E1FB-4547-4BA3-969C-5CFEEAE3B89C}"/>
    <dgm:cxn modelId="{5E73FC4E-2DF9-49C3-8B26-BD997AAE2966}" type="presOf" srcId="{46F1400C-B0E2-4431-B0B8-701DB3DC8DBA}" destId="{A37ED4EA-A924-4DD2-9506-A8D07F2E1730}" srcOrd="0" destOrd="1" presId="urn:microsoft.com/office/officeart/2016/7/layout/ChevronBlockProcess"/>
    <dgm:cxn modelId="{3EBB2271-F3FB-4699-BA11-7144F58D2CFD}" srcId="{42E12304-D92A-4C68-9E7D-5450C5D3D89F}" destId="{7BBF3240-B79D-499A-817C-C545FC49EA09}" srcOrd="2" destOrd="0" parTransId="{BBBB5BEA-476B-4306-A96C-A2964F7BABCE}" sibTransId="{CAC2DDF9-6468-4407-9B78-F6189C2C093B}"/>
    <dgm:cxn modelId="{B7364E71-8305-4BC6-B033-79379733E76B}" srcId="{612E3A2A-C069-4BCC-8953-47294B45A599}" destId="{46F1400C-B0E2-4431-B0B8-701DB3DC8DBA}" srcOrd="0" destOrd="0" parTransId="{E884AF29-AB1A-4584-B5B0-442C41F5B62F}" sibTransId="{29CE060A-F1C9-4A42-A2AB-97C2ED6746BB}"/>
    <dgm:cxn modelId="{73AA9054-B90C-4456-B16B-EFCA19E437F0}" srcId="{7BBF3240-B79D-499A-817C-C545FC49EA09}" destId="{612E3A2A-C069-4BCC-8953-47294B45A599}" srcOrd="0" destOrd="0" parTransId="{9AA09541-0747-4367-B104-78C6DFC14149}" sibTransId="{2BB74446-6550-4B4C-9BC4-DB7BDCB1C759}"/>
    <dgm:cxn modelId="{71E48A56-602C-44B2-B216-09E769D4BC79}" type="presOf" srcId="{47148D48-2C39-4AC2-9A1B-90D1CE764077}" destId="{A37ED4EA-A924-4DD2-9506-A8D07F2E1730}" srcOrd="0" destOrd="2" presId="urn:microsoft.com/office/officeart/2016/7/layout/ChevronBlockProcess"/>
    <dgm:cxn modelId="{7B9F1E7A-3016-41E4-A8EF-4435F14865C3}" type="presOf" srcId="{4EC95D68-9E1E-4136-8072-3D54EF7E422C}" destId="{86E51EC3-87DD-4E64-B2E9-4A4DB512B5BF}" srcOrd="0" destOrd="1" presId="urn:microsoft.com/office/officeart/2016/7/layout/ChevronBlockProcess"/>
    <dgm:cxn modelId="{D242D67D-2603-476F-9EB1-6FF164A42197}" type="presOf" srcId="{7C9D09FA-99B7-4353-A8D4-322551EA6622}" destId="{E80CED30-E229-434E-A0F0-B4B443A21549}" srcOrd="0" destOrd="0" presId="urn:microsoft.com/office/officeart/2016/7/layout/ChevronBlockProcess"/>
    <dgm:cxn modelId="{A862908C-0447-42C6-ABBF-71B276F176EC}" srcId="{F88D4043-D2C2-4A1E-A1F1-027E3714563C}" destId="{FBBE6ADE-5454-4338-9CC7-18FD6E4AEBE6}" srcOrd="1" destOrd="0" parTransId="{95516AD7-36CF-4C6F-AA9E-5DE6EDC233B7}" sibTransId="{065EFD19-986F-4489-8E27-BC91123F3775}"/>
    <dgm:cxn modelId="{BFCC5794-B9A9-4F91-9CBD-EE6A6512A5C8}" srcId="{BA970AB5-5176-45A9-B52C-1155EA4867B5}" destId="{A0EA0007-2F35-45A0-B724-7D86B78B90E6}" srcOrd="0" destOrd="0" parTransId="{452E7ABC-9EA8-4E1E-B33D-BBCE090940A9}" sibTransId="{C2B7A207-5AAC-4F17-ABD5-C056001083B6}"/>
    <dgm:cxn modelId="{4A5D2F98-2444-4FF2-B9E0-8F438C27BEF9}" type="presOf" srcId="{A0EA0007-2F35-45A0-B724-7D86B78B90E6}" destId="{05D15EEC-917F-49FB-95A3-CB4E52C09A4A}" srcOrd="0" destOrd="1" presId="urn:microsoft.com/office/officeart/2016/7/layout/ChevronBlockProcess"/>
    <dgm:cxn modelId="{D997489F-D943-498B-B1C5-0ABF56A4284F}" srcId="{BA970AB5-5176-45A9-B52C-1155EA4867B5}" destId="{D9A83B26-F97B-4A7F-97A7-A95A70798A2C}" srcOrd="2" destOrd="0" parTransId="{BDCB892F-9825-4915-AD81-C4234DADDDA9}" sibTransId="{6C396F82-AE09-48EC-A440-D74387BD3DDD}"/>
    <dgm:cxn modelId="{A4DD1FAF-4749-4FBE-A6E1-75A13E04F928}" srcId="{42E12304-D92A-4C68-9E7D-5450C5D3D89F}" destId="{7C9D09FA-99B7-4353-A8D4-322551EA6622}" srcOrd="1" destOrd="0" parTransId="{72099A64-A60D-474F-B46E-A2BE9BD82AE2}" sibTransId="{E361F7DA-45AA-458A-8DF3-BC627AFC2290}"/>
    <dgm:cxn modelId="{2461CBB5-3382-4A09-BBA0-51148D195DFF}" srcId="{BA970AB5-5176-45A9-B52C-1155EA4867B5}" destId="{85FCFC48-7409-47FF-8FE9-550435C464DC}" srcOrd="1" destOrd="0" parTransId="{10A97F36-CD54-4DA0-A726-3EC9A0AA603F}" sibTransId="{BB04048A-E7B5-4DC9-B6E4-CC9C66C2A2E8}"/>
    <dgm:cxn modelId="{2B80ACBD-6F52-46A7-9ADD-115EAD26EA93}" type="presOf" srcId="{BA970AB5-5176-45A9-B52C-1155EA4867B5}" destId="{05D15EEC-917F-49FB-95A3-CB4E52C09A4A}" srcOrd="0" destOrd="0" presId="urn:microsoft.com/office/officeart/2016/7/layout/ChevronBlockProcess"/>
    <dgm:cxn modelId="{7E2F78BF-F086-4C74-929D-3AFF595D0850}" srcId="{7C9D09FA-99B7-4353-A8D4-322551EA6622}" destId="{F88D4043-D2C2-4A1E-A1F1-027E3714563C}" srcOrd="0" destOrd="0" parTransId="{9BBF3755-6335-4895-B26A-B9DEF6131E83}" sibTransId="{3D46EDD1-AB73-4FFD-A252-0454CEEFBF5B}"/>
    <dgm:cxn modelId="{9A7E86C0-10F0-4044-A3B9-871C4353DDE7}" srcId="{42E12304-D92A-4C68-9E7D-5450C5D3D89F}" destId="{80CFD4FB-1007-49CD-9680-C7BE997378A8}" srcOrd="0" destOrd="0" parTransId="{1469D88D-32F7-4729-8E46-938D6E696FFB}" sibTransId="{5358AFE4-6578-4813-A4A9-F307B439DCCD}"/>
    <dgm:cxn modelId="{1C0F92C7-595B-4C20-B8C9-6272C54C9073}" type="presOf" srcId="{85FCFC48-7409-47FF-8FE9-550435C464DC}" destId="{05D15EEC-917F-49FB-95A3-CB4E52C09A4A}" srcOrd="0" destOrd="2" presId="urn:microsoft.com/office/officeart/2016/7/layout/ChevronBlockProcess"/>
    <dgm:cxn modelId="{B84E03C8-3602-4ABD-A68B-EA14106AB04E}" type="presOf" srcId="{42E12304-D92A-4C68-9E7D-5450C5D3D89F}" destId="{C27559E5-2C89-4498-A0EE-CAE8D69DEF31}" srcOrd="0" destOrd="0" presId="urn:microsoft.com/office/officeart/2016/7/layout/ChevronBlockProcess"/>
    <dgm:cxn modelId="{161E6BD6-4624-4DF2-9222-D9845CB9EA65}" type="presOf" srcId="{F88D4043-D2C2-4A1E-A1F1-027E3714563C}" destId="{86E51EC3-87DD-4E64-B2E9-4A4DB512B5BF}" srcOrd="0" destOrd="0" presId="urn:microsoft.com/office/officeart/2016/7/layout/ChevronBlockProcess"/>
    <dgm:cxn modelId="{6DBCD4E3-1170-4EAE-8401-FF4A2F0AEAAD}" type="presOf" srcId="{D1D80842-83C6-4682-8D94-EB85B4E85777}" destId="{A37ED4EA-A924-4DD2-9506-A8D07F2E1730}" srcOrd="0" destOrd="3" presId="urn:microsoft.com/office/officeart/2016/7/layout/ChevronBlockProcess"/>
    <dgm:cxn modelId="{EB2EE3F6-2948-4CA9-89F2-E52921B4567F}" type="presOf" srcId="{612E3A2A-C069-4BCC-8953-47294B45A599}" destId="{A37ED4EA-A924-4DD2-9506-A8D07F2E1730}" srcOrd="0" destOrd="0" presId="urn:microsoft.com/office/officeart/2016/7/layout/ChevronBlockProcess"/>
    <dgm:cxn modelId="{B1DF9ECB-CF8C-4AAE-8629-42BC6F6B541E}" type="presParOf" srcId="{C27559E5-2C89-4498-A0EE-CAE8D69DEF31}" destId="{D11836DB-F351-4F01-90FB-CCDB4EA9C468}" srcOrd="0" destOrd="0" presId="urn:microsoft.com/office/officeart/2016/7/layout/ChevronBlockProcess"/>
    <dgm:cxn modelId="{91037FFE-69B0-4910-BE17-F74C835FCEA8}" type="presParOf" srcId="{D11836DB-F351-4F01-90FB-CCDB4EA9C468}" destId="{10F601BC-05EA-44EB-8892-F7DD84638E43}" srcOrd="0" destOrd="0" presId="urn:microsoft.com/office/officeart/2016/7/layout/ChevronBlockProcess"/>
    <dgm:cxn modelId="{EA37D801-D57B-431D-965E-0FFA6E605B10}" type="presParOf" srcId="{D11836DB-F351-4F01-90FB-CCDB4EA9C468}" destId="{05D15EEC-917F-49FB-95A3-CB4E52C09A4A}" srcOrd="1" destOrd="0" presId="urn:microsoft.com/office/officeart/2016/7/layout/ChevronBlockProcess"/>
    <dgm:cxn modelId="{117CA6FC-4159-443A-AD01-5A1DD82DAB82}" type="presParOf" srcId="{C27559E5-2C89-4498-A0EE-CAE8D69DEF31}" destId="{FAE4FEDB-40D7-46BB-9A7B-88EFA1E9D0BC}" srcOrd="1" destOrd="0" presId="urn:microsoft.com/office/officeart/2016/7/layout/ChevronBlockProcess"/>
    <dgm:cxn modelId="{8749787F-AEDE-4204-BD92-C770A4729C5F}" type="presParOf" srcId="{C27559E5-2C89-4498-A0EE-CAE8D69DEF31}" destId="{0E006C6E-08C1-4F76-9590-B4D76D5A17D2}" srcOrd="2" destOrd="0" presId="urn:microsoft.com/office/officeart/2016/7/layout/ChevronBlockProcess"/>
    <dgm:cxn modelId="{F806D0CE-9BBD-454F-BE9D-A48010BF2F10}" type="presParOf" srcId="{0E006C6E-08C1-4F76-9590-B4D76D5A17D2}" destId="{E80CED30-E229-434E-A0F0-B4B443A21549}" srcOrd="0" destOrd="0" presId="urn:microsoft.com/office/officeart/2016/7/layout/ChevronBlockProcess"/>
    <dgm:cxn modelId="{250966AB-D399-4FD1-A490-DA11C48F9474}" type="presParOf" srcId="{0E006C6E-08C1-4F76-9590-B4D76D5A17D2}" destId="{86E51EC3-87DD-4E64-B2E9-4A4DB512B5BF}" srcOrd="1" destOrd="0" presId="urn:microsoft.com/office/officeart/2016/7/layout/ChevronBlockProcess"/>
    <dgm:cxn modelId="{8B770521-169B-40F1-87BF-83A4469FB305}" type="presParOf" srcId="{C27559E5-2C89-4498-A0EE-CAE8D69DEF31}" destId="{9835A4D0-FD5D-4154-AC7E-C681E06C27B6}" srcOrd="3" destOrd="0" presId="urn:microsoft.com/office/officeart/2016/7/layout/ChevronBlockProcess"/>
    <dgm:cxn modelId="{EE147E0B-F003-49D5-920A-4BC21EDEC26C}" type="presParOf" srcId="{C27559E5-2C89-4498-A0EE-CAE8D69DEF31}" destId="{636AE3BD-85A0-4B98-B1C6-9FE62EAE2A4D}" srcOrd="4" destOrd="0" presId="urn:microsoft.com/office/officeart/2016/7/layout/ChevronBlockProcess"/>
    <dgm:cxn modelId="{612909A9-AC8C-454F-BA22-92B5DB6A76FB}" type="presParOf" srcId="{636AE3BD-85A0-4B98-B1C6-9FE62EAE2A4D}" destId="{8C3FC1BC-59C6-486B-A809-B49B24F02F85}" srcOrd="0" destOrd="0" presId="urn:microsoft.com/office/officeart/2016/7/layout/ChevronBlockProcess"/>
    <dgm:cxn modelId="{B64DFBBF-9B66-4FA4-8399-DE9A01030155}" type="presParOf" srcId="{636AE3BD-85A0-4B98-B1C6-9FE62EAE2A4D}" destId="{A37ED4EA-A924-4DD2-9506-A8D07F2E1730}"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12324-18F3-4791-B27E-728EB6BA8220}">
      <dsp:nvSpPr>
        <dsp:cNvPr id="0" name=""/>
        <dsp:cNvSpPr/>
      </dsp:nvSpPr>
      <dsp:spPr>
        <a:xfrm>
          <a:off x="519956" y="30874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38487-02EB-4064-8627-F0A1CF54CA40}">
      <dsp:nvSpPr>
        <dsp:cNvPr id="0" name=""/>
        <dsp:cNvSpPr/>
      </dsp:nvSpPr>
      <dsp:spPr>
        <a:xfrm>
          <a:off x="753956" y="54274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6CBF5-254E-40B5-BAD9-371335E82388}">
      <dsp:nvSpPr>
        <dsp:cNvPr id="0" name=""/>
        <dsp:cNvSpPr/>
      </dsp:nvSpPr>
      <dsp:spPr>
        <a:xfrm>
          <a:off x="168956" y="1748744"/>
          <a:ext cx="1800000" cy="12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cap="none" dirty="0">
              <a:latin typeface="Times New Roman" panose="02020603050405020304" pitchFamily="18" charset="0"/>
              <a:cs typeface="Times New Roman" panose="02020603050405020304" pitchFamily="18" charset="0"/>
            </a:rPr>
            <a:t>Background in BA business management and experience as a human resource assistant at CYNO healthcare.</a:t>
          </a:r>
        </a:p>
      </dsp:txBody>
      <dsp:txXfrm>
        <a:off x="168956" y="1748744"/>
        <a:ext cx="1800000" cy="1229062"/>
      </dsp:txXfrm>
    </dsp:sp>
    <dsp:sp modelId="{27003271-7B18-4FBE-AA86-B720181D21CE}">
      <dsp:nvSpPr>
        <dsp:cNvPr id="0" name=""/>
        <dsp:cNvSpPr/>
      </dsp:nvSpPr>
      <dsp:spPr>
        <a:xfrm>
          <a:off x="2634956" y="30874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706CAD-D2FE-4C9A-80BC-D2D9DC60C8D9}">
      <dsp:nvSpPr>
        <dsp:cNvPr id="0" name=""/>
        <dsp:cNvSpPr/>
      </dsp:nvSpPr>
      <dsp:spPr>
        <a:xfrm>
          <a:off x="2868956" y="54274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72BA9-DF0D-4E3F-AC91-ACCB9CC8A353}">
      <dsp:nvSpPr>
        <dsp:cNvPr id="0" name=""/>
        <dsp:cNvSpPr/>
      </dsp:nvSpPr>
      <dsp:spPr>
        <a:xfrm>
          <a:off x="2283956" y="1748744"/>
          <a:ext cx="1800000" cy="12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cap="none" dirty="0">
              <a:latin typeface="Times New Roman" panose="02020603050405020304" pitchFamily="18" charset="0"/>
              <a:cs typeface="Times New Roman" panose="02020603050405020304" pitchFamily="18" charset="0"/>
            </a:rPr>
            <a:t>Commitment to fostering a culture of innovation, growth, and adaptability within the organization.</a:t>
          </a:r>
        </a:p>
      </dsp:txBody>
      <dsp:txXfrm>
        <a:off x="2283956" y="1748744"/>
        <a:ext cx="1800000" cy="1229062"/>
      </dsp:txXfrm>
    </dsp:sp>
    <dsp:sp modelId="{ACE29A7D-6255-49C7-9FFC-470827997443}">
      <dsp:nvSpPr>
        <dsp:cNvPr id="0" name=""/>
        <dsp:cNvSpPr/>
      </dsp:nvSpPr>
      <dsp:spPr>
        <a:xfrm>
          <a:off x="4749956" y="30874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A8FB7-D0D1-4FEF-AB1C-DDDCD35ADEB6}">
      <dsp:nvSpPr>
        <dsp:cNvPr id="0" name=""/>
        <dsp:cNvSpPr/>
      </dsp:nvSpPr>
      <dsp:spPr>
        <a:xfrm>
          <a:off x="4983956" y="54274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07B0B-2953-431E-8649-5EE359072E83}">
      <dsp:nvSpPr>
        <dsp:cNvPr id="0" name=""/>
        <dsp:cNvSpPr/>
      </dsp:nvSpPr>
      <dsp:spPr>
        <a:xfrm>
          <a:off x="4398956" y="1748744"/>
          <a:ext cx="1800000" cy="12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cap="none" dirty="0">
              <a:latin typeface="Times New Roman" panose="02020603050405020304" pitchFamily="18" charset="0"/>
              <a:cs typeface="Times New Roman" panose="02020603050405020304" pitchFamily="18" charset="0"/>
            </a:rPr>
            <a:t>Excitement to share insights and perspectives on leadership and change management.</a:t>
          </a:r>
        </a:p>
      </dsp:txBody>
      <dsp:txXfrm>
        <a:off x="4398956" y="1748744"/>
        <a:ext cx="1800000" cy="1229062"/>
      </dsp:txXfrm>
    </dsp:sp>
    <dsp:sp modelId="{DB116FA8-B1E4-4A4A-BAAC-4456532A9B65}">
      <dsp:nvSpPr>
        <dsp:cNvPr id="0" name=""/>
        <dsp:cNvSpPr/>
      </dsp:nvSpPr>
      <dsp:spPr>
        <a:xfrm>
          <a:off x="1577456" y="3427806"/>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7EB960-59EA-43A6-9C12-445877843116}">
      <dsp:nvSpPr>
        <dsp:cNvPr id="0" name=""/>
        <dsp:cNvSpPr/>
      </dsp:nvSpPr>
      <dsp:spPr>
        <a:xfrm>
          <a:off x="18114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539292-E268-44F2-A077-73CC573EC3B2}">
      <dsp:nvSpPr>
        <dsp:cNvPr id="0" name=""/>
        <dsp:cNvSpPr/>
      </dsp:nvSpPr>
      <dsp:spPr>
        <a:xfrm>
          <a:off x="1226456" y="4867806"/>
          <a:ext cx="1800000" cy="12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cap="none" dirty="0">
              <a:latin typeface="Times New Roman" panose="02020603050405020304" pitchFamily="18" charset="0"/>
              <a:cs typeface="Times New Roman" panose="02020603050405020304" pitchFamily="18" charset="0"/>
            </a:rPr>
            <a:t>Focus on navigating the complexities of transitioning from manual-operated machines to ai-enabled ones.</a:t>
          </a:r>
        </a:p>
      </dsp:txBody>
      <dsp:txXfrm>
        <a:off x="1226456" y="4867806"/>
        <a:ext cx="1800000" cy="1229062"/>
      </dsp:txXfrm>
    </dsp:sp>
    <dsp:sp modelId="{49DCE6E1-281F-4773-929D-90D81C47CAB6}">
      <dsp:nvSpPr>
        <dsp:cNvPr id="0" name=""/>
        <dsp:cNvSpPr/>
      </dsp:nvSpPr>
      <dsp:spPr>
        <a:xfrm>
          <a:off x="3692456" y="3427806"/>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7483A-32E6-4C5D-A973-C3B02C25AF24}">
      <dsp:nvSpPr>
        <dsp:cNvPr id="0" name=""/>
        <dsp:cNvSpPr/>
      </dsp:nvSpPr>
      <dsp:spPr>
        <a:xfrm>
          <a:off x="39264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22E48-9154-41DB-BB06-A816472479C4}">
      <dsp:nvSpPr>
        <dsp:cNvPr id="0" name=""/>
        <dsp:cNvSpPr/>
      </dsp:nvSpPr>
      <dsp:spPr>
        <a:xfrm>
          <a:off x="3341456" y="4867806"/>
          <a:ext cx="1800000" cy="122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cap="none" dirty="0">
              <a:latin typeface="Times New Roman" panose="02020603050405020304" pitchFamily="18" charset="0"/>
              <a:cs typeface="Times New Roman" panose="02020603050405020304" pitchFamily="18" charset="0"/>
            </a:rPr>
            <a:t>Embrace opportunities for charting a course towards a brighter, more prosperous future for the organization.</a:t>
          </a:r>
        </a:p>
      </dsp:txBody>
      <dsp:txXfrm>
        <a:off x="3341456" y="4867806"/>
        <a:ext cx="1800000" cy="1229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601BC-05EA-44EB-8892-F7DD84638E43}">
      <dsp:nvSpPr>
        <dsp:cNvPr id="0" name=""/>
        <dsp:cNvSpPr/>
      </dsp:nvSpPr>
      <dsp:spPr>
        <a:xfrm>
          <a:off x="8930" y="700679"/>
          <a:ext cx="3534264" cy="1060279"/>
        </a:xfrm>
        <a:prstGeom prst="chevron">
          <a:avLst>
            <a:gd name="adj" fmla="val 3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915" tIns="130915" rIns="130915" bIns="130915"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800" kern="1200" dirty="0">
              <a:latin typeface="Times New Roman" panose="02020603050405020304" pitchFamily="18" charset="0"/>
              <a:cs typeface="Times New Roman" panose="02020603050405020304" pitchFamily="18" charset="0"/>
            </a:rPr>
            <a:t>Step 1: Unfreeze </a:t>
          </a:r>
        </a:p>
        <a:p>
          <a:pPr marL="0" lvl="0" algn="ctr" defTabSz="12446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327014" y="700679"/>
        <a:ext cx="2898096" cy="1060279"/>
      </dsp:txXfrm>
    </dsp:sp>
    <dsp:sp modelId="{05D15EEC-917F-49FB-95A3-CB4E52C09A4A}">
      <dsp:nvSpPr>
        <dsp:cNvPr id="0" name=""/>
        <dsp:cNvSpPr/>
      </dsp:nvSpPr>
      <dsp:spPr>
        <a:xfrm>
          <a:off x="8930" y="1760958"/>
          <a:ext cx="3216180" cy="188970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150" tIns="254150" rIns="254150" bIns="508299" numCol="1" spcCol="1270" anchor="t" anchorCtr="0">
          <a:noAutofit/>
        </a:bodyPr>
        <a:lstStyle/>
        <a:p>
          <a:pPr marL="0" lvl="0" indent="0" algn="l"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Communication</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Building a Coalition</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Training and Development</a:t>
          </a:r>
        </a:p>
      </dsp:txBody>
      <dsp:txXfrm>
        <a:off x="8930" y="1760958"/>
        <a:ext cx="3216180" cy="1889700"/>
      </dsp:txXfrm>
    </dsp:sp>
    <dsp:sp modelId="{E80CED30-E229-434E-A0F0-B4B443A21549}">
      <dsp:nvSpPr>
        <dsp:cNvPr id="0" name=""/>
        <dsp:cNvSpPr/>
      </dsp:nvSpPr>
      <dsp:spPr>
        <a:xfrm>
          <a:off x="3490667" y="700679"/>
          <a:ext cx="3534264" cy="1060279"/>
        </a:xfrm>
        <a:prstGeom prst="chevron">
          <a:avLst>
            <a:gd name="adj" fmla="val 30000"/>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915" tIns="130915" rIns="130915" bIns="130915"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800" kern="1200" dirty="0">
              <a:latin typeface="Times New Roman" panose="02020603050405020304" pitchFamily="18" charset="0"/>
              <a:cs typeface="Times New Roman" panose="02020603050405020304" pitchFamily="18" charset="0"/>
            </a:rPr>
            <a:t>Step 2: Change Implementation</a:t>
          </a:r>
        </a:p>
        <a:p>
          <a:pPr marL="0" lvl="0" algn="ctr" defTabSz="120015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3808751" y="700679"/>
        <a:ext cx="2898096" cy="1060279"/>
      </dsp:txXfrm>
    </dsp:sp>
    <dsp:sp modelId="{86E51EC3-87DD-4E64-B2E9-4A4DB512B5BF}">
      <dsp:nvSpPr>
        <dsp:cNvPr id="0" name=""/>
        <dsp:cNvSpPr/>
      </dsp:nvSpPr>
      <dsp:spPr>
        <a:xfrm>
          <a:off x="3490667" y="1760958"/>
          <a:ext cx="3216180" cy="1889700"/>
        </a:xfrm>
        <a:prstGeom prst="rect">
          <a:avLst/>
        </a:prstGeom>
        <a:solidFill>
          <a:schemeClr val="accent5">
            <a:tint val="40000"/>
            <a:alpha val="90000"/>
            <a:hueOff val="-3695877"/>
            <a:satOff val="-6408"/>
            <a:lumOff val="-644"/>
            <a:alphaOff val="0"/>
          </a:schemeClr>
        </a:solidFill>
        <a:ln w="12700" cap="flat" cmpd="sng" algn="ctr">
          <a:solidFill>
            <a:schemeClr val="accent5">
              <a:tint val="40000"/>
              <a:alpha val="90000"/>
              <a:hueOff val="-3695877"/>
              <a:satOff val="-6408"/>
              <a:lumOff val="-6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150" tIns="254150" rIns="254150" bIns="508299" numCol="1" spcCol="1270" anchor="t" anchorCtr="0">
          <a:noAutofit/>
        </a:bodyPr>
        <a:lstStyle/>
        <a:p>
          <a:pPr marL="0" lvl="0" indent="0" algn="l"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Clear Direction</a:t>
          </a:r>
        </a:p>
        <a:p>
          <a:pPr marL="171450" lvl="1" indent="-171450" algn="l" defTabSz="800100">
            <a:lnSpc>
              <a:spcPct val="90000"/>
            </a:lnSpc>
            <a:spcBef>
              <a:spcPct val="0"/>
            </a:spcBef>
            <a:spcAft>
              <a:spcPct val="15000"/>
            </a:spcAft>
            <a:buChar char="•"/>
          </a:pPr>
          <a:r>
            <a:rPr lang="en-US" sz="1800" kern="1200">
              <a:latin typeface="Times New Roman" panose="02020603050405020304" pitchFamily="18" charset="0"/>
              <a:cs typeface="Times New Roman" panose="02020603050405020304" pitchFamily="18" charset="0"/>
            </a:rPr>
            <a:t>Support and Empowerment</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Feedback and Adaptation</a:t>
          </a:r>
        </a:p>
      </dsp:txBody>
      <dsp:txXfrm>
        <a:off x="3490667" y="1760958"/>
        <a:ext cx="3216180" cy="1889700"/>
      </dsp:txXfrm>
    </dsp:sp>
    <dsp:sp modelId="{8C3FC1BC-59C6-486B-A809-B49B24F02F85}">
      <dsp:nvSpPr>
        <dsp:cNvPr id="0" name=""/>
        <dsp:cNvSpPr/>
      </dsp:nvSpPr>
      <dsp:spPr>
        <a:xfrm>
          <a:off x="6972405" y="700679"/>
          <a:ext cx="3534264" cy="1060279"/>
        </a:xfrm>
        <a:prstGeom prst="chevron">
          <a:avLst>
            <a:gd name="adj" fmla="val 30000"/>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915" tIns="130915" rIns="130915" bIns="130915"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800" kern="1200" dirty="0">
              <a:latin typeface="Times New Roman" panose="02020603050405020304" pitchFamily="18" charset="0"/>
              <a:cs typeface="Times New Roman" panose="02020603050405020304" pitchFamily="18" charset="0"/>
            </a:rPr>
            <a:t>Step 3: Refreezing</a:t>
          </a:r>
        </a:p>
        <a:p>
          <a:pPr marL="0" lvl="0" algn="ctr" defTabSz="75565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dsp:txBody>
      <dsp:txXfrm>
        <a:off x="7290489" y="700679"/>
        <a:ext cx="2898096" cy="1060279"/>
      </dsp:txXfrm>
    </dsp:sp>
    <dsp:sp modelId="{A37ED4EA-A924-4DD2-9506-A8D07F2E1730}">
      <dsp:nvSpPr>
        <dsp:cNvPr id="0" name=""/>
        <dsp:cNvSpPr/>
      </dsp:nvSpPr>
      <dsp:spPr>
        <a:xfrm>
          <a:off x="6972405" y="1760958"/>
          <a:ext cx="3216180" cy="1889700"/>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150" tIns="254150" rIns="254150" bIns="508299" numCol="1" spcCol="1270" anchor="t" anchorCtr="0">
          <a:noAutofit/>
        </a:bodyPr>
        <a:lstStyle/>
        <a:p>
          <a:pPr marL="0" lvl="0" indent="0" algn="l" defTabSz="800100">
            <a:lnSpc>
              <a:spcPct val="90000"/>
            </a:lnSpc>
            <a:spcBef>
              <a:spcPct val="0"/>
            </a:spcBef>
            <a:spcAft>
              <a:spcPct val="35000"/>
            </a:spcAft>
            <a:buNone/>
          </a:pPr>
          <a:endParaRPr lang="en-US" sz="1800" kern="1200" dirty="0">
            <a:latin typeface="Times New Roman" panose="02020603050405020304" pitchFamily="18" charset="0"/>
            <a:cs typeface="Times New Roman" panose="02020603050405020304" pitchFamily="18" charset="0"/>
          </a:endParaRP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Celebrating Success</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Continuous Improvement</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Leading by Example</a:t>
          </a:r>
        </a:p>
      </dsp:txBody>
      <dsp:txXfrm>
        <a:off x="6972405" y="1760958"/>
        <a:ext cx="3216180" cy="18897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D2AFD3-1D7A-4478-85FC-90A417B92D25}" type="datetimeFigureOut">
              <a:rPr lang="en-US" smtClean="0"/>
              <a:t>2/29/2024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83A0E0-5844-4C1D-B02F-4969D2BA05ED}" type="slidenum">
              <a:rPr lang="en-US" smtClean="0"/>
              <a:t>‹#›</a:t>
            </a:fld>
            <a:endParaRPr lang="en-US"/>
          </a:p>
        </p:txBody>
      </p:sp>
    </p:spTree>
    <p:extLst>
      <p:ext uri="{BB962C8B-B14F-4D97-AF65-F5344CB8AC3E}">
        <p14:creationId xmlns:p14="http://schemas.microsoft.com/office/powerpoint/2010/main" val="463676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2</a:t>
            </a:fld>
            <a:endParaRPr lang="en-US"/>
          </a:p>
        </p:txBody>
      </p:sp>
    </p:spTree>
    <p:extLst>
      <p:ext uri="{BB962C8B-B14F-4D97-AF65-F5344CB8AC3E}">
        <p14:creationId xmlns:p14="http://schemas.microsoft.com/office/powerpoint/2010/main" val="575089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3</a:t>
            </a:fld>
            <a:endParaRPr lang="en-US"/>
          </a:p>
        </p:txBody>
      </p:sp>
    </p:spTree>
    <p:extLst>
      <p:ext uri="{BB962C8B-B14F-4D97-AF65-F5344CB8AC3E}">
        <p14:creationId xmlns:p14="http://schemas.microsoft.com/office/powerpoint/2010/main" val="505901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4</a:t>
            </a:fld>
            <a:endParaRPr lang="en-US"/>
          </a:p>
        </p:txBody>
      </p:sp>
    </p:spTree>
    <p:extLst>
      <p:ext uri="{BB962C8B-B14F-4D97-AF65-F5344CB8AC3E}">
        <p14:creationId xmlns:p14="http://schemas.microsoft.com/office/powerpoint/2010/main" val="662544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5</a:t>
            </a:fld>
            <a:endParaRPr lang="en-US"/>
          </a:p>
        </p:txBody>
      </p:sp>
    </p:spTree>
    <p:extLst>
      <p:ext uri="{BB962C8B-B14F-4D97-AF65-F5344CB8AC3E}">
        <p14:creationId xmlns:p14="http://schemas.microsoft.com/office/powerpoint/2010/main" val="3763404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6</a:t>
            </a:fld>
            <a:endParaRPr lang="en-US"/>
          </a:p>
        </p:txBody>
      </p:sp>
    </p:spTree>
    <p:extLst>
      <p:ext uri="{BB962C8B-B14F-4D97-AF65-F5344CB8AC3E}">
        <p14:creationId xmlns:p14="http://schemas.microsoft.com/office/powerpoint/2010/main" val="1549331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0D0D0D"/>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7</a:t>
            </a:fld>
            <a:endParaRPr lang="en-US"/>
          </a:p>
        </p:txBody>
      </p:sp>
    </p:spTree>
    <p:extLst>
      <p:ext uri="{BB962C8B-B14F-4D97-AF65-F5344CB8AC3E}">
        <p14:creationId xmlns:p14="http://schemas.microsoft.com/office/powerpoint/2010/main" val="3901064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8</a:t>
            </a:fld>
            <a:endParaRPr lang="en-US"/>
          </a:p>
        </p:txBody>
      </p:sp>
    </p:spTree>
    <p:extLst>
      <p:ext uri="{BB962C8B-B14F-4D97-AF65-F5344CB8AC3E}">
        <p14:creationId xmlns:p14="http://schemas.microsoft.com/office/powerpoint/2010/main" val="3348596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Font typeface="Arial" panose="020B0604020202020204" pitchFamily="34" charset="0"/>
              <a:buNone/>
              <a:tabLst>
                <a:tab pos="457200" algn="l"/>
              </a:tabLst>
            </a:pPr>
            <a:endParaRPr lang="en-US" dirty="0"/>
          </a:p>
        </p:txBody>
      </p:sp>
      <p:sp>
        <p:nvSpPr>
          <p:cNvPr id="4" name="Slide Number Placeholder 3"/>
          <p:cNvSpPr>
            <a:spLocks noGrp="1"/>
          </p:cNvSpPr>
          <p:nvPr>
            <p:ph type="sldNum" sz="quarter" idx="10"/>
          </p:nvPr>
        </p:nvSpPr>
        <p:spPr/>
        <p:txBody>
          <a:bodyPr/>
          <a:lstStyle/>
          <a:p>
            <a:fld id="{1283A0E0-5844-4C1D-B02F-4969D2BA05ED}" type="slidenum">
              <a:rPr lang="en-US" smtClean="0"/>
              <a:t>9</a:t>
            </a:fld>
            <a:endParaRPr lang="en-US"/>
          </a:p>
        </p:txBody>
      </p:sp>
    </p:spTree>
    <p:extLst>
      <p:ext uri="{BB962C8B-B14F-4D97-AF65-F5344CB8AC3E}">
        <p14:creationId xmlns:p14="http://schemas.microsoft.com/office/powerpoint/2010/main" val="3846086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9AC337E-E85E-4670-9DF8-450FD02BBB47}"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273714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AC337E-E85E-4670-9DF8-450FD02BBB47}"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2673792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AC337E-E85E-4670-9DF8-450FD02BBB47}"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2368346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AC337E-E85E-4670-9DF8-450FD02BBB47}"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333363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9AC337E-E85E-4670-9DF8-450FD02BBB47}"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330940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C337E-E85E-4670-9DF8-450FD02BBB47}"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213781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C337E-E85E-4670-9DF8-450FD02BBB47}"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1959981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AC337E-E85E-4670-9DF8-450FD02BBB47}"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514526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AC337E-E85E-4670-9DF8-450FD02BBB47}"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1839255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AC337E-E85E-4670-9DF8-450FD02BBB47}"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1377180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9AC337E-E85E-4670-9DF8-450FD02BBB47}"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C4AB0D-FA5E-4FEF-AB44-83D81E751239}" type="slidenum">
              <a:rPr lang="en-US" smtClean="0"/>
              <a:t>‹#›</a:t>
            </a:fld>
            <a:endParaRPr lang="en-US"/>
          </a:p>
        </p:txBody>
      </p:sp>
    </p:spTree>
    <p:extLst>
      <p:ext uri="{BB962C8B-B14F-4D97-AF65-F5344CB8AC3E}">
        <p14:creationId xmlns:p14="http://schemas.microsoft.com/office/powerpoint/2010/main" val="944581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AC337E-E85E-4670-9DF8-450FD02BBB47}" type="datetimeFigureOut">
              <a:rPr lang="en-US" smtClean="0"/>
              <a:t>2/29/2024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C4AB0D-FA5E-4FEF-AB44-83D81E751239}" type="slidenum">
              <a:rPr lang="en-US" smtClean="0"/>
              <a:t>‹#›</a:t>
            </a:fld>
            <a:endParaRPr lang="en-US"/>
          </a:p>
        </p:txBody>
      </p:sp>
    </p:spTree>
    <p:extLst>
      <p:ext uri="{BB962C8B-B14F-4D97-AF65-F5344CB8AC3E}">
        <p14:creationId xmlns:p14="http://schemas.microsoft.com/office/powerpoint/2010/main" val="1887448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89F5tn3DOW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br>
              <a:rPr lang="en-US" sz="4400"/>
            </a:br>
            <a:endParaRPr lang="en-US" sz="4400"/>
          </a:p>
        </p:txBody>
      </p:sp>
      <p:sp>
        <p:nvSpPr>
          <p:cNvPr id="3" name="Subtitle 2"/>
          <p:cNvSpPr>
            <a:spLocks noGrp="1"/>
          </p:cNvSpPr>
          <p:nvPr>
            <p:ph type="subTitle" idx="1"/>
          </p:nvPr>
        </p:nvSpPr>
        <p:spPr>
          <a:xfrm>
            <a:off x="1046849" y="2133617"/>
            <a:ext cx="4620584" cy="2422595"/>
          </a:xfrm>
        </p:spPr>
        <p:txBody>
          <a:bodyPr>
            <a:noAutofit/>
          </a:bodyPr>
          <a:lstStyle/>
          <a:p>
            <a:pPr algn="l"/>
            <a:r>
              <a:rPr lang="en-US" sz="6000" dirty="0">
                <a:latin typeface="Times New Roman" panose="02020603050405020304" pitchFamily="18" charset="0"/>
                <a:cs typeface="Times New Roman" panose="02020603050405020304" pitchFamily="18" charset="0"/>
              </a:rPr>
              <a:t>Leadership and Change</a:t>
            </a:r>
          </a:p>
          <a:p>
            <a:pPr algn="l"/>
            <a:endParaRPr lang="en-US" sz="6000" dirty="0">
              <a:latin typeface="Times New Roman" panose="02020603050405020304" pitchFamily="18" charset="0"/>
              <a:cs typeface="Times New Roman" panose="02020603050405020304" pitchFamily="18" charset="0"/>
            </a:endParaRPr>
          </a:p>
          <a:p>
            <a:pPr algn="l"/>
            <a:r>
              <a:rPr lang="en-US" dirty="0">
                <a:latin typeface="Times New Roman" panose="02020603050405020304" pitchFamily="18" charset="0"/>
                <a:cs typeface="Times New Roman" panose="02020603050405020304" pitchFamily="18" charset="0"/>
              </a:rPr>
              <a:t>Module code : BMSW6010</a:t>
            </a:r>
          </a:p>
          <a:p>
            <a:pPr algn="l"/>
            <a:endParaRPr lang="en-US" dirty="0">
              <a:latin typeface="Times New Roman" panose="02020603050405020304" pitchFamily="18" charset="0"/>
              <a:cs typeface="Times New Roman" panose="02020603050405020304" pitchFamily="18" charset="0"/>
            </a:endParaRPr>
          </a:p>
          <a:p>
            <a:pPr algn="l"/>
            <a:r>
              <a:rPr lang="en-US" sz="6000" dirty="0">
                <a:latin typeface="Times New Roman" panose="02020603050405020304" pitchFamily="18" charset="0"/>
                <a:cs typeface="Times New Roman" panose="02020603050405020304" pitchFamily="18" charset="0"/>
              </a:rPr>
              <a:t> </a:t>
            </a:r>
          </a:p>
        </p:txBody>
      </p:sp>
      <p:pic>
        <p:nvPicPr>
          <p:cNvPr id="1026" name="Picture 2" descr="Leadership and Change – Leading in a changing world">
            <a:extLst>
              <a:ext uri="{FF2B5EF4-FFF2-40B4-BE49-F238E27FC236}">
                <a16:creationId xmlns:a16="http://schemas.microsoft.com/office/drawing/2014/main" id="{0C832A9E-BEFF-F790-5306-3EAD0C5E02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6253" y="1652868"/>
            <a:ext cx="4942280" cy="35522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8F27A2-B8BF-2A1D-B7AF-6DF053F77A27}"/>
              </a:ext>
            </a:extLst>
          </p:cNvPr>
          <p:cNvSpPr txBox="1"/>
          <p:nvPr/>
        </p:nvSpPr>
        <p:spPr>
          <a:xfrm>
            <a:off x="-409508" y="5205131"/>
            <a:ext cx="6781800" cy="539058"/>
          </a:xfrm>
          <a:prstGeom prst="rect">
            <a:avLst/>
          </a:prstGeom>
          <a:noFill/>
        </p:spPr>
        <p:txBody>
          <a:bodyPr wrap="square">
            <a:spAutoFit/>
          </a:bodyPr>
          <a:lstStyle/>
          <a:p>
            <a:pPr algn="ctr">
              <a:lnSpc>
                <a:spcPts val="3840"/>
              </a:lnSpc>
            </a:pPr>
            <a:r>
              <a:rPr lang="en-US" sz="2400" dirty="0">
                <a:ln w="0"/>
                <a:effectLst>
                  <a:outerShdw blurRad="38100" dist="25400" dir="5400000" algn="ctr" rotWithShape="0">
                    <a:srgbClr val="6E747A">
                      <a:alpha val="43000"/>
                    </a:srgbClr>
                  </a:outerShdw>
                </a:effectLst>
                <a:latin typeface="Times New Roman" panose="02020603050405020304" pitchFamily="18" charset="0"/>
                <a:ea typeface="DengXian" panose="020B0503020204020204" pitchFamily="2" charset="-122"/>
                <a:cs typeface="Times New Roman" panose="02020603050405020304" pitchFamily="18" charset="0"/>
              </a:rPr>
              <a:t>Presented by Mst. Shalma Pervin -2019669</a:t>
            </a:r>
          </a:p>
        </p:txBody>
      </p:sp>
    </p:spTree>
    <p:extLst>
      <p:ext uri="{BB962C8B-B14F-4D97-AF65-F5344CB8AC3E}">
        <p14:creationId xmlns:p14="http://schemas.microsoft.com/office/powerpoint/2010/main" val="608536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 name="Group 3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3"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3515244" cy="5340097"/>
          </a:xfrm>
        </p:spPr>
        <p:txBody>
          <a:bodyPr anchor="ctr">
            <a:normAutofit/>
          </a:bodyPr>
          <a:lstStyle/>
          <a:p>
            <a:r>
              <a:rPr lang="en-US" sz="4800" dirty="0">
                <a:solidFill>
                  <a:schemeClr val="bg1"/>
                </a:solidFill>
                <a:latin typeface="Times New Roman" panose="02020603050405020304" pitchFamily="18" charset="0"/>
                <a:cs typeface="Times New Roman" panose="02020603050405020304" pitchFamily="18" charset="0"/>
              </a:rPr>
              <a:t>Introduction </a:t>
            </a:r>
          </a:p>
        </p:txBody>
      </p:sp>
      <p:graphicFrame>
        <p:nvGraphicFramePr>
          <p:cNvPr id="5" name="Content Placeholder 2">
            <a:extLst>
              <a:ext uri="{FF2B5EF4-FFF2-40B4-BE49-F238E27FC236}">
                <a16:creationId xmlns:a16="http://schemas.microsoft.com/office/drawing/2014/main" id="{17E1B2EB-1AD1-02F8-03FB-CEBD07F09228}"/>
              </a:ext>
            </a:extLst>
          </p:cNvPr>
          <p:cNvGraphicFramePr>
            <a:graphicFrameLocks noGrp="1"/>
          </p:cNvGraphicFramePr>
          <p:nvPr>
            <p:ph idx="1"/>
            <p:extLst>
              <p:ext uri="{D42A27DB-BD31-4B8C-83A1-F6EECF244321}">
                <p14:modId xmlns:p14="http://schemas.microsoft.com/office/powerpoint/2010/main" val="163885308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3487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B831C3E6-6292-D220-521D-6DD8570B02A2}"/>
              </a:ext>
            </a:extLst>
          </p:cNvPr>
          <p:cNvPicPr>
            <a:picLocks noChangeAspect="1"/>
          </p:cNvPicPr>
          <p:nvPr/>
        </p:nvPicPr>
        <p:blipFill rotWithShape="1">
          <a:blip r:embed="rId3"/>
          <a:srcRect l="19141" r="18909" b="-1"/>
          <a:stretch/>
        </p:blipFill>
        <p:spPr>
          <a:xfrm>
            <a:off x="6396662"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p:cNvSpPr>
            <a:spLocks noGrp="1"/>
          </p:cNvSpPr>
          <p:nvPr>
            <p:ph type="title"/>
          </p:nvPr>
        </p:nvSpPr>
        <p:spPr>
          <a:xfrm>
            <a:off x="838201" y="365125"/>
            <a:ext cx="7930414" cy="1807305"/>
          </a:xfrm>
        </p:spPr>
        <p:txBody>
          <a:bodyPr>
            <a:normAutofit/>
          </a:bodyPr>
          <a:lstStyle/>
          <a:p>
            <a:r>
              <a:rPr lang="en-US" sz="2800" b="1" dirty="0">
                <a:latin typeface="Times New Roman" panose="02020603050405020304" pitchFamily="18" charset="0"/>
                <a:cs typeface="Times New Roman" panose="02020603050405020304" pitchFamily="18" charset="0"/>
              </a:rPr>
              <a:t>Task 4</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Leadership abilities in Different Leadership Styles </a:t>
            </a:r>
          </a:p>
        </p:txBody>
      </p:sp>
      <p:sp>
        <p:nvSpPr>
          <p:cNvPr id="3" name="Content Placeholder 2"/>
          <p:cNvSpPr>
            <a:spLocks noGrp="1"/>
          </p:cNvSpPr>
          <p:nvPr>
            <p:ph idx="1"/>
          </p:nvPr>
        </p:nvSpPr>
        <p:spPr>
          <a:xfrm>
            <a:off x="228761" y="2006036"/>
            <a:ext cx="7325430" cy="4851963"/>
          </a:xfrm>
        </p:spPr>
        <p:txBody>
          <a:bodyPr>
            <a:noAutofit/>
          </a:bodyPr>
          <a:lstStyle/>
          <a:p>
            <a:r>
              <a:rPr lang="en-US" sz="1400" dirty="0">
                <a:latin typeface="Times New Roman" panose="02020603050405020304" pitchFamily="18" charset="0"/>
                <a:cs typeface="Times New Roman" panose="02020603050405020304" pitchFamily="18" charset="0"/>
              </a:rPr>
              <a:t>Transformational Leadership </a:t>
            </a:r>
          </a:p>
          <a:p>
            <a:pPr lvl="1"/>
            <a:r>
              <a:rPr lang="en-GB" sz="1400" dirty="0">
                <a:effectLst/>
                <a:latin typeface="Times New Roman" panose="02020603050405020304" pitchFamily="18" charset="0"/>
                <a:ea typeface="Calibri" panose="020F0502020204030204" pitchFamily="34" charset="0"/>
                <a:cs typeface="Times New Roman" panose="02020603050405020304" pitchFamily="18" charset="0"/>
              </a:rPr>
              <a:t>Encouraged and motivated colleague on a regular basis with creative employee engagement programs and team-building exercises.</a:t>
            </a:r>
          </a:p>
          <a:p>
            <a:pPr lvl="1">
              <a:lnSpc>
                <a:spcPct val="107000"/>
              </a:lnSpc>
              <a:spcAft>
                <a:spcPts val="800"/>
              </a:spcAft>
            </a:pPr>
            <a:r>
              <a:rPr lang="en-GB" sz="1400" dirty="0">
                <a:latin typeface="Times New Roman" panose="02020603050405020304" pitchFamily="18" charset="0"/>
                <a:cs typeface="Times New Roman" panose="02020603050405020304" pitchFamily="18" charset="0"/>
              </a:rPr>
              <a:t>encouraged positive change and a feeling of union between the department's staff.</a:t>
            </a:r>
          </a:p>
          <a:p>
            <a:pPr lvl="1">
              <a:lnSpc>
                <a:spcPct val="107000"/>
              </a:lnSpc>
              <a:spcAft>
                <a:spcPts val="800"/>
              </a:spcAft>
            </a:pPr>
            <a:r>
              <a:rPr lang="en-GB" sz="1400" dirty="0">
                <a:latin typeface="Times New Roman" panose="02020603050405020304" pitchFamily="18" charset="0"/>
                <a:cs typeface="Times New Roman" panose="02020603050405020304" pitchFamily="18" charset="0"/>
              </a:rPr>
              <a:t>Confident in ability to continue inspiring and encouraging to work towards company goal.</a:t>
            </a:r>
          </a:p>
          <a:p>
            <a:r>
              <a:rPr lang="en-US" sz="1400" dirty="0">
                <a:latin typeface="Times New Roman" panose="02020603050405020304" pitchFamily="18" charset="0"/>
                <a:cs typeface="Times New Roman" panose="02020603050405020304" pitchFamily="18" charset="0"/>
              </a:rPr>
              <a:t>Moving forward as a leader, I aim to further build up my ability to inspire and navigate change by:</a:t>
            </a:r>
          </a:p>
          <a:p>
            <a:pPr lvl="1"/>
            <a:r>
              <a:rPr lang="en-GB" sz="1400" b="0" i="0" dirty="0">
                <a:solidFill>
                  <a:srgbClr val="0D0D0D"/>
                </a:solidFill>
                <a:effectLst/>
                <a:latin typeface="Times New Roman" panose="02020603050405020304" pitchFamily="18" charset="0"/>
                <a:cs typeface="Times New Roman" panose="02020603050405020304" pitchFamily="18" charset="0"/>
              </a:rPr>
              <a:t>I will keep encouraging open talk and honesty in the team, making sure everyone feels listened to and appreciated.</a:t>
            </a:r>
          </a:p>
          <a:p>
            <a:pPr lvl="1"/>
            <a:r>
              <a:rPr lang="en-GB" sz="1400" b="0" i="0" dirty="0">
                <a:solidFill>
                  <a:srgbClr val="0D0D0D"/>
                </a:solidFill>
                <a:effectLst/>
                <a:latin typeface="Times New Roman" panose="02020603050405020304" pitchFamily="18" charset="0"/>
                <a:cs typeface="Times New Roman" panose="02020603050405020304" pitchFamily="18" charset="0"/>
              </a:rPr>
              <a:t>I'll find and use everyone's unique skills and abilities to make sure our team works its best and stays involved. </a:t>
            </a:r>
          </a:p>
          <a:p>
            <a:pPr lvl="1"/>
            <a:r>
              <a:rPr lang="en-GB" sz="1400" dirty="0">
                <a:latin typeface="Times New Roman" panose="02020603050405020304" pitchFamily="18" charset="0"/>
                <a:cs typeface="Times New Roman" panose="02020603050405020304" pitchFamily="18" charset="0"/>
              </a:rPr>
              <a:t>I'll show the way by doing things myself and proving my dedication to our common goals and beliefs.</a:t>
            </a:r>
            <a:endParaRPr lang="en-US" sz="1400" dirty="0">
              <a:latin typeface="Times New Roman" panose="02020603050405020304" pitchFamily="18" charset="0"/>
              <a:cs typeface="Times New Roman" panose="02020603050405020304" pitchFamily="18" charset="0"/>
            </a:endParaRPr>
          </a:p>
          <a:p>
            <a:pPr lvl="1"/>
            <a:r>
              <a:rPr lang="en-GB" sz="1400" dirty="0">
                <a:latin typeface="Times New Roman" panose="02020603050405020304" pitchFamily="18" charset="0"/>
                <a:cs typeface="Times New Roman" panose="02020603050405020304" pitchFamily="18" charset="0"/>
              </a:rPr>
              <a:t>I'll keep supporting and guiding my team members, helping them feel confident in their roles and encouraging them to help our organization grow and succeed.</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8328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7"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1"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9" name="Picture 18" descr="White puzzle with one red piece">
            <a:extLst>
              <a:ext uri="{FF2B5EF4-FFF2-40B4-BE49-F238E27FC236}">
                <a16:creationId xmlns:a16="http://schemas.microsoft.com/office/drawing/2014/main" id="{4379EE1A-5AB1-7789-7CFD-B022D8F99C85}"/>
              </a:ext>
            </a:extLst>
          </p:cNvPr>
          <p:cNvPicPr>
            <a:picLocks noChangeAspect="1"/>
          </p:cNvPicPr>
          <p:nvPr/>
        </p:nvPicPr>
        <p:blipFill rotWithShape="1">
          <a:blip r:embed="rId3"/>
          <a:srcRect l="28187" r="26625" b="2"/>
          <a:stretch/>
        </p:blipFill>
        <p:spPr>
          <a:xfrm>
            <a:off x="7082810" y="841663"/>
            <a:ext cx="4166151" cy="5185923"/>
          </a:xfrm>
          <a:prstGeom prst="rect">
            <a:avLst/>
          </a:prstGeom>
        </p:spPr>
      </p:pic>
      <p:grpSp>
        <p:nvGrpSpPr>
          <p:cNvPr id="34" name="Group 33">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5" name="Freeform: Shape 34">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14984" y="819016"/>
            <a:ext cx="5821537" cy="524752"/>
          </a:xfrm>
        </p:spPr>
        <p:txBody>
          <a:bodyPr anchor="b">
            <a:normAutofit fontScale="90000"/>
          </a:bodyPr>
          <a:lstStyle/>
          <a:p>
            <a:r>
              <a:rPr lang="en-US" sz="4800" dirty="0">
                <a:solidFill>
                  <a:schemeClr val="bg1"/>
                </a:solidFill>
                <a:latin typeface="Times New Roman" panose="02020603050405020304" pitchFamily="18" charset="0"/>
                <a:cs typeface="Times New Roman" panose="02020603050405020304" pitchFamily="18" charset="0"/>
              </a:rPr>
              <a:t>Strategic Leadership </a:t>
            </a:r>
          </a:p>
        </p:txBody>
      </p:sp>
      <p:sp>
        <p:nvSpPr>
          <p:cNvPr id="3" name="Content Placeholder 2"/>
          <p:cNvSpPr>
            <a:spLocks noGrp="1"/>
          </p:cNvSpPr>
          <p:nvPr>
            <p:ph idx="1"/>
          </p:nvPr>
        </p:nvSpPr>
        <p:spPr>
          <a:xfrm>
            <a:off x="572414" y="1453061"/>
            <a:ext cx="6387251" cy="4779922"/>
          </a:xfrm>
        </p:spPr>
        <p:txBody>
          <a:bodyPr anchor="t">
            <a:noAutofit/>
          </a:bodyPr>
          <a:lstStyle/>
          <a:p>
            <a:pPr algn="just"/>
            <a:r>
              <a:rPr lang="en-GB" sz="1400" dirty="0">
                <a:solidFill>
                  <a:schemeClr val="bg1"/>
                </a:solidFill>
                <a:latin typeface="Times New Roman" panose="02020603050405020304" pitchFamily="18" charset="0"/>
                <a:cs typeface="Times New Roman" panose="02020603050405020304" pitchFamily="18" charset="0"/>
              </a:rPr>
              <a:t>Good leaders have a clear idea of where they want to go and can make sure everyone in the organization works towards that goal.</a:t>
            </a:r>
          </a:p>
          <a:p>
            <a:pPr algn="just"/>
            <a:r>
              <a:rPr lang="en-GB" sz="1400" dirty="0">
                <a:solidFill>
                  <a:schemeClr val="bg1"/>
                </a:solidFill>
                <a:latin typeface="Times New Roman" panose="02020603050405020304" pitchFamily="18" charset="0"/>
                <a:cs typeface="Times New Roman" panose="02020603050405020304" pitchFamily="18" charset="0"/>
              </a:rPr>
              <a:t>I used my knowledge in business management to share important ideas for planning.</a:t>
            </a:r>
          </a:p>
          <a:p>
            <a:pPr algn="just"/>
            <a:r>
              <a:rPr lang="en-GB" sz="1400" dirty="0">
                <a:solidFill>
                  <a:schemeClr val="bg1"/>
                </a:solidFill>
                <a:latin typeface="Times New Roman" panose="02020603050405020304" pitchFamily="18" charset="0"/>
                <a:cs typeface="Times New Roman" panose="02020603050405020304" pitchFamily="18" charset="0"/>
              </a:rPr>
              <a:t>I joined discussions about planning for the future in the HR department.</a:t>
            </a:r>
          </a:p>
          <a:p>
            <a:pPr algn="just"/>
            <a:r>
              <a:rPr lang="en-GB" sz="1400" dirty="0">
                <a:solidFill>
                  <a:schemeClr val="bg1"/>
                </a:solidFill>
                <a:latin typeface="Times New Roman" panose="02020603050405020304" pitchFamily="18" charset="0"/>
                <a:cs typeface="Times New Roman" panose="02020603050405020304" pitchFamily="18" charset="0"/>
              </a:rPr>
              <a:t>I am committed to making and carrying out plans to help our organization succeed.</a:t>
            </a:r>
          </a:p>
          <a:p>
            <a:pPr algn="just"/>
            <a:r>
              <a:rPr lang="en-GB" sz="1400" dirty="0">
                <a:solidFill>
                  <a:schemeClr val="bg1"/>
                </a:solidFill>
                <a:latin typeface="Times New Roman" panose="02020603050405020304" pitchFamily="18" charset="0"/>
                <a:cs typeface="Times New Roman" panose="02020603050405020304" pitchFamily="18" charset="0"/>
              </a:rPr>
              <a:t>In the future, I am committed to develop a culture where leaders serve others in the HR department and all over the organization by:</a:t>
            </a:r>
            <a:endParaRPr lang="en-US" sz="1400" dirty="0">
              <a:solidFill>
                <a:schemeClr val="bg1"/>
              </a:solidFill>
              <a:latin typeface="Times New Roman" panose="02020603050405020304" pitchFamily="18" charset="0"/>
              <a:cs typeface="Times New Roman" panose="02020603050405020304" pitchFamily="18" charset="0"/>
            </a:endParaRPr>
          </a:p>
          <a:p>
            <a:pPr lvl="1" algn="just"/>
            <a:r>
              <a:rPr lang="en-GB" sz="1400" dirty="0">
                <a:solidFill>
                  <a:schemeClr val="bg1"/>
                </a:solidFill>
                <a:latin typeface="Times New Roman" panose="02020603050405020304" pitchFamily="18" charset="0"/>
                <a:cs typeface="Times New Roman" panose="02020603050405020304" pitchFamily="18" charset="0"/>
              </a:rPr>
              <a:t>I will always ask for opinions and listen carefully to what everyone in the team thinks, no matter their position.</a:t>
            </a:r>
          </a:p>
          <a:p>
            <a:pPr lvl="1" algn="just"/>
            <a:r>
              <a:rPr lang="en-GB" sz="1400" dirty="0">
                <a:solidFill>
                  <a:schemeClr val="bg1"/>
                </a:solidFill>
                <a:latin typeface="Times New Roman" panose="02020603050405020304" pitchFamily="18" charset="0"/>
                <a:cs typeface="Times New Roman" panose="02020603050405020304" pitchFamily="18" charset="0"/>
              </a:rPr>
              <a:t>I will help and encourage employees as they grow personally and professionally. I will be there to guide them, provide resources, and offer chances to move up.</a:t>
            </a:r>
          </a:p>
          <a:p>
            <a:pPr lvl="1" algn="just"/>
            <a:r>
              <a:rPr lang="en-GB" sz="1400" dirty="0">
                <a:solidFill>
                  <a:schemeClr val="bg1"/>
                </a:solidFill>
                <a:latin typeface="Times New Roman" panose="02020603050405020304" pitchFamily="18" charset="0"/>
                <a:cs typeface="Times New Roman" panose="02020603050405020304" pitchFamily="18" charset="0"/>
              </a:rPr>
              <a:t>I will show others how to act by being humble, understanding, and caring in how I treat them.</a:t>
            </a:r>
          </a:p>
          <a:p>
            <a:pPr lvl="1" algn="just"/>
            <a:r>
              <a:rPr lang="en-GB" sz="1400" dirty="0">
                <a:solidFill>
                  <a:schemeClr val="bg1"/>
                </a:solidFill>
                <a:latin typeface="Times New Roman" panose="02020603050405020304" pitchFamily="18" charset="0"/>
                <a:cs typeface="Times New Roman" panose="02020603050405020304" pitchFamily="18" charset="0"/>
              </a:rPr>
              <a:t>I'll motivate everyone to work together and value each person's special contributions.</a:t>
            </a:r>
            <a:endParaRPr lang="en-US" sz="1400" dirty="0">
              <a:solidFill>
                <a:schemeClr val="bg1"/>
              </a:solidFill>
              <a:latin typeface="Times New Roman" panose="02020603050405020304" pitchFamily="18" charset="0"/>
              <a:cs typeface="Times New Roman" panose="02020603050405020304" pitchFamily="18" charset="0"/>
            </a:endParaRPr>
          </a:p>
          <a:p>
            <a:pPr lvl="1" algn="just"/>
            <a:r>
              <a:rPr lang="en-GB" sz="1400" dirty="0">
                <a:solidFill>
                  <a:schemeClr val="bg1"/>
                </a:solidFill>
                <a:latin typeface="Times New Roman" panose="02020603050405020304" pitchFamily="18" charset="0"/>
                <a:cs typeface="Times New Roman" panose="02020603050405020304" pitchFamily="18" charset="0"/>
              </a:rPr>
              <a:t>I'll make sure everyone feels respected, valued, and liked by creating a friendly and inclusive work environment.</a:t>
            </a:r>
            <a:endParaRPr lang="en-US"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04216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1"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Red toy person in front of two lines of white figures">
            <a:extLst>
              <a:ext uri="{FF2B5EF4-FFF2-40B4-BE49-F238E27FC236}">
                <a16:creationId xmlns:a16="http://schemas.microsoft.com/office/drawing/2014/main" id="{5D92C8B4-CDD9-67F9-992B-650D62F244D5}"/>
              </a:ext>
            </a:extLst>
          </p:cNvPr>
          <p:cNvPicPr>
            <a:picLocks noChangeAspect="1"/>
          </p:cNvPicPr>
          <p:nvPr/>
        </p:nvPicPr>
        <p:blipFill rotWithShape="1">
          <a:blip r:embed="rId3"/>
          <a:srcRect l="22607" r="18751"/>
          <a:stretch/>
        </p:blipFill>
        <p:spPr>
          <a:xfrm>
            <a:off x="7439149" y="1343767"/>
            <a:ext cx="3833761" cy="4298452"/>
          </a:xfrm>
          <a:prstGeom prst="rect">
            <a:avLst/>
          </a:prstGeom>
        </p:spPr>
      </p:pic>
      <p:grpSp>
        <p:nvGrpSpPr>
          <p:cNvPr id="24" name="Group 2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988569" y="338073"/>
            <a:ext cx="5501548" cy="1123011"/>
          </a:xfrm>
        </p:spPr>
        <p:txBody>
          <a:bodyPr anchor="b">
            <a:noAutofit/>
          </a:bodyPr>
          <a:lstStyle/>
          <a:p>
            <a:r>
              <a:rPr lang="en-US" sz="2800" dirty="0">
                <a:solidFill>
                  <a:schemeClr val="bg1"/>
                </a:solidFill>
                <a:latin typeface="Times New Roman" panose="02020603050405020304" pitchFamily="18" charset="0"/>
                <a:cs typeface="Times New Roman" panose="02020603050405020304" pitchFamily="18" charset="0"/>
              </a:rPr>
              <a:t>Servant, Democratic, and Authentic Leadership</a:t>
            </a:r>
          </a:p>
        </p:txBody>
      </p:sp>
      <p:sp>
        <p:nvSpPr>
          <p:cNvPr id="3" name="Content Placeholder 2"/>
          <p:cNvSpPr>
            <a:spLocks noGrp="1"/>
          </p:cNvSpPr>
          <p:nvPr>
            <p:ph idx="1"/>
          </p:nvPr>
        </p:nvSpPr>
        <p:spPr>
          <a:xfrm>
            <a:off x="919089" y="1461084"/>
            <a:ext cx="6481795" cy="4554585"/>
          </a:xfrm>
        </p:spPr>
        <p:txBody>
          <a:bodyPr anchor="t">
            <a:noAutofit/>
          </a:bodyPr>
          <a:lstStyle/>
          <a:p>
            <a:r>
              <a:rPr lang="en-US" sz="1400" dirty="0">
                <a:solidFill>
                  <a:schemeClr val="bg1"/>
                </a:solidFill>
                <a:latin typeface="Times New Roman" panose="02020603050405020304" pitchFamily="18" charset="0"/>
                <a:cs typeface="Times New Roman" panose="02020603050405020304" pitchFamily="18" charset="0"/>
              </a:rPr>
              <a:t>Servant Leadership:</a:t>
            </a:r>
          </a:p>
          <a:p>
            <a:pPr lvl="1"/>
            <a:r>
              <a:rPr lang="en-GB" sz="1400" dirty="0">
                <a:solidFill>
                  <a:schemeClr val="bg1"/>
                </a:solidFill>
                <a:latin typeface="Times New Roman" panose="02020603050405020304" pitchFamily="18" charset="0"/>
                <a:cs typeface="Times New Roman" panose="02020603050405020304" pitchFamily="18" charset="0"/>
              </a:rPr>
              <a:t>Servant leaders focus on their team's needs and helping others, rather than just giving orders.</a:t>
            </a:r>
          </a:p>
          <a:p>
            <a:pPr lvl="1"/>
            <a:r>
              <a:rPr lang="en-GB" sz="1400" dirty="0">
                <a:solidFill>
                  <a:schemeClr val="bg1"/>
                </a:solidFill>
                <a:latin typeface="Times New Roman" panose="02020603050405020304" pitchFamily="18" charset="0"/>
                <a:cs typeface="Times New Roman" panose="02020603050405020304" pitchFamily="18" charset="0"/>
              </a:rPr>
              <a:t>Made sure colleagues' needs and well-being were the top priority</a:t>
            </a:r>
          </a:p>
          <a:p>
            <a:pPr lvl="1"/>
            <a:r>
              <a:rPr lang="en-GB" sz="1400" dirty="0">
                <a:solidFill>
                  <a:schemeClr val="bg1"/>
                </a:solidFill>
                <a:latin typeface="Times New Roman" panose="02020603050405020304" pitchFamily="18" charset="0"/>
                <a:cs typeface="Times New Roman" panose="02020603050405020304" pitchFamily="18" charset="0"/>
              </a:rPr>
              <a:t>Provided support during challenging times and regularly asked for feedback.</a:t>
            </a:r>
          </a:p>
          <a:p>
            <a:r>
              <a:rPr lang="en-US" sz="1400" dirty="0">
                <a:solidFill>
                  <a:schemeClr val="bg1"/>
                </a:solidFill>
                <a:latin typeface="Times New Roman" panose="02020603050405020304" pitchFamily="18" charset="0"/>
                <a:cs typeface="Times New Roman" panose="02020603050405020304" pitchFamily="18" charset="0"/>
              </a:rPr>
              <a:t>Democratic Leadership:</a:t>
            </a:r>
          </a:p>
          <a:p>
            <a:pPr lvl="1"/>
            <a:r>
              <a:rPr lang="en-GB" sz="1400" dirty="0">
                <a:solidFill>
                  <a:schemeClr val="bg1"/>
                </a:solidFill>
                <a:latin typeface="Times New Roman" panose="02020603050405020304" pitchFamily="18" charset="0"/>
                <a:cs typeface="Times New Roman" panose="02020603050405020304" pitchFamily="18" charset="0"/>
              </a:rPr>
              <a:t>Democratic leaders include team members in making decisions and value their ideas and viewpoints.</a:t>
            </a:r>
          </a:p>
          <a:p>
            <a:pPr lvl="1"/>
            <a:r>
              <a:rPr lang="en-GB" sz="1400" dirty="0">
                <a:solidFill>
                  <a:schemeClr val="bg1"/>
                </a:solidFill>
                <a:latin typeface="Times New Roman" panose="02020603050405020304" pitchFamily="18" charset="0"/>
                <a:cs typeface="Times New Roman" panose="02020603050405020304" pitchFamily="18" charset="0"/>
              </a:rPr>
              <a:t>Appreciated working together and included team members in making decisions.</a:t>
            </a:r>
          </a:p>
          <a:p>
            <a:pPr lvl="1"/>
            <a:r>
              <a:rPr lang="en-GB" sz="1400" dirty="0">
                <a:solidFill>
                  <a:schemeClr val="bg1"/>
                </a:solidFill>
                <a:latin typeface="Times New Roman" panose="02020603050405020304" pitchFamily="18" charset="0"/>
                <a:cs typeface="Times New Roman" panose="02020603050405020304" pitchFamily="18" charset="0"/>
              </a:rPr>
              <a:t>Regularly asked for ideas and used them in important plans</a:t>
            </a:r>
          </a:p>
          <a:p>
            <a:r>
              <a:rPr lang="en-US" sz="1400" dirty="0">
                <a:solidFill>
                  <a:schemeClr val="bg1"/>
                </a:solidFill>
                <a:latin typeface="Times New Roman" panose="02020603050405020304" pitchFamily="18" charset="0"/>
                <a:cs typeface="Times New Roman" panose="02020603050405020304" pitchFamily="18" charset="0"/>
              </a:rPr>
              <a:t>Authentic Leadership:</a:t>
            </a:r>
          </a:p>
          <a:p>
            <a:pPr lvl="1"/>
            <a:r>
              <a:rPr lang="en-GB" sz="1400" dirty="0">
                <a:solidFill>
                  <a:schemeClr val="bg1"/>
                </a:solidFill>
                <a:latin typeface="Times New Roman" panose="02020603050405020304" pitchFamily="18" charset="0"/>
                <a:cs typeface="Times New Roman" panose="02020603050405020304" pitchFamily="18" charset="0"/>
              </a:rPr>
              <a:t>Real leaders are honest, clear, and stay true to themselves and what they believe in.</a:t>
            </a:r>
          </a:p>
          <a:p>
            <a:pPr lvl="1"/>
            <a:r>
              <a:rPr lang="en-GB" sz="1400" dirty="0">
                <a:solidFill>
                  <a:schemeClr val="bg1"/>
                </a:solidFill>
                <a:latin typeface="Times New Roman" panose="02020603050405020304" pitchFamily="18" charset="0"/>
                <a:cs typeface="Times New Roman" panose="02020603050405020304" pitchFamily="18" charset="0"/>
              </a:rPr>
              <a:t>Valued being genuine, transparent, and true to oneself and one's beliefs</a:t>
            </a:r>
          </a:p>
          <a:p>
            <a:pPr lvl="1"/>
            <a:r>
              <a:rPr lang="en-GB" sz="1400" dirty="0">
                <a:solidFill>
                  <a:schemeClr val="bg1"/>
                </a:solidFill>
                <a:latin typeface="Times New Roman" panose="02020603050405020304" pitchFamily="18" charset="0"/>
                <a:cs typeface="Times New Roman" panose="02020603050405020304" pitchFamily="18" charset="0"/>
              </a:rPr>
              <a:t>Dedicated to being clear about intentions and choices.</a:t>
            </a:r>
          </a:p>
          <a:p>
            <a:pPr lvl="1"/>
            <a:r>
              <a:rPr lang="en-GB" sz="1400" dirty="0">
                <a:solidFill>
                  <a:schemeClr val="bg1"/>
                </a:solidFill>
                <a:latin typeface="Times New Roman" panose="02020603050405020304" pitchFamily="18" charset="0"/>
                <a:cs typeface="Times New Roman" panose="02020603050405020304" pitchFamily="18" charset="0"/>
              </a:rPr>
              <a:t>Committed to being a genuine leader at CYNO Healthcare.</a:t>
            </a:r>
          </a:p>
          <a:p>
            <a:pPr lvl="1"/>
            <a:endParaRPr lang="en-GB" sz="1400" dirty="0">
              <a:solidFill>
                <a:schemeClr val="bg1"/>
              </a:solidFill>
              <a:latin typeface="Times New Roman" panose="02020603050405020304" pitchFamily="18" charset="0"/>
              <a:cs typeface="Times New Roman" panose="02020603050405020304" pitchFamily="18" charset="0"/>
            </a:endParaRPr>
          </a:p>
          <a:p>
            <a:pPr lvl="1"/>
            <a:endParaRPr lang="en-GB" sz="1400" dirty="0">
              <a:solidFill>
                <a:schemeClr val="bg1"/>
              </a:solidFill>
              <a:latin typeface="Times New Roman" panose="02020603050405020304" pitchFamily="18" charset="0"/>
              <a:cs typeface="Times New Roman" panose="02020603050405020304" pitchFamily="18" charset="0"/>
            </a:endParaRPr>
          </a:p>
          <a:p>
            <a:pPr lvl="1"/>
            <a:endParaRPr lang="en-GB" sz="1400" dirty="0">
              <a:solidFill>
                <a:schemeClr val="bg1"/>
              </a:solidFill>
              <a:latin typeface="Times New Roman" panose="02020603050405020304" pitchFamily="18" charset="0"/>
              <a:cs typeface="Times New Roman" panose="02020603050405020304" pitchFamily="18" charset="0"/>
            </a:endParaRPr>
          </a:p>
          <a:p>
            <a:pPr lvl="1"/>
            <a:endParaRPr lang="en-GB" sz="1400" dirty="0">
              <a:solidFill>
                <a:schemeClr val="bg1"/>
              </a:solidFill>
              <a:latin typeface="Times New Roman" panose="02020603050405020304" pitchFamily="18" charset="0"/>
              <a:cs typeface="Times New Roman" panose="02020603050405020304" pitchFamily="18" charset="0"/>
            </a:endParaRPr>
          </a:p>
          <a:p>
            <a:pPr lvl="1"/>
            <a:r>
              <a:rPr lang="en-US" sz="1400" dirty="0">
                <a:solidFill>
                  <a:schemeClr val="bg1"/>
                </a:solidFill>
                <a:latin typeface="Times New Roman" panose="02020603050405020304" pitchFamily="18" charset="0"/>
                <a:cs typeface="Times New Roman" panose="02020603050405020304" pitchFamily="18" charset="0"/>
              </a:rPr>
              <a:t>.</a:t>
            </a:r>
          </a:p>
          <a:p>
            <a:endParaRPr lang="en-US" sz="1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9617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US" sz="4100" dirty="0">
                <a:latin typeface="Times New Roman" panose="02020603050405020304" pitchFamily="18" charset="0"/>
                <a:cs typeface="Times New Roman" panose="02020603050405020304" pitchFamily="18" charset="0"/>
              </a:rPr>
              <a:t>Task 5</a:t>
            </a:r>
            <a:br>
              <a:rPr lang="en-US" sz="4100" dirty="0">
                <a:latin typeface="Times New Roman" panose="02020603050405020304" pitchFamily="18" charset="0"/>
                <a:cs typeface="Times New Roman" panose="02020603050405020304" pitchFamily="18" charset="0"/>
              </a:rPr>
            </a:br>
            <a:r>
              <a:rPr lang="en-US" sz="4100" dirty="0">
                <a:latin typeface="Times New Roman" panose="02020603050405020304" pitchFamily="18" charset="0"/>
                <a:cs typeface="Times New Roman" panose="02020603050405020304" pitchFamily="18" charset="0"/>
              </a:rPr>
              <a:t>Leadership and Change Management </a:t>
            </a:r>
          </a:p>
        </p:txBody>
      </p:sp>
      <p:pic>
        <p:nvPicPr>
          <p:cNvPr id="5" name="Picture 4" descr="A 3D pattern of ring shapes connected by lines">
            <a:extLst>
              <a:ext uri="{FF2B5EF4-FFF2-40B4-BE49-F238E27FC236}">
                <a16:creationId xmlns:a16="http://schemas.microsoft.com/office/drawing/2014/main" id="{9D7073A7-4C5E-97D4-DCFB-F08D6DF0144B}"/>
              </a:ext>
            </a:extLst>
          </p:cNvPr>
          <p:cNvPicPr>
            <a:picLocks noChangeAspect="1"/>
          </p:cNvPicPr>
          <p:nvPr/>
        </p:nvPicPr>
        <p:blipFill rotWithShape="1">
          <a:blip r:embed="rId3"/>
          <a:srcRect l="6724" r="4310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a:normAutofit/>
          </a:bodyPr>
          <a:lstStyle/>
          <a:p>
            <a:r>
              <a:rPr lang="en-US" sz="1700" dirty="0">
                <a:latin typeface="Times New Roman" panose="02020603050405020304" pitchFamily="18" charset="0"/>
                <a:cs typeface="Times New Roman" panose="02020603050405020304" pitchFamily="18" charset="0"/>
              </a:rPr>
              <a:t>Scenario</a:t>
            </a:r>
          </a:p>
          <a:p>
            <a:pPr lvl="1" algn="just"/>
            <a:r>
              <a:rPr lang="en-GB" sz="1700" dirty="0">
                <a:latin typeface="Times New Roman" panose="02020603050405020304" pitchFamily="18" charset="0"/>
                <a:cs typeface="Times New Roman" panose="02020603050405020304" pitchFamily="18" charset="0"/>
              </a:rPr>
              <a:t>Changing from manual machines to AI-powered ones is a big deal for our company and its workers. As a leader, I play a critical role in making sure this change happens smoothly and successfully and works out well for everyone.</a:t>
            </a:r>
          </a:p>
          <a:p>
            <a:pPr lvl="1" algn="just"/>
            <a:r>
              <a:rPr lang="en-GB" sz="1700" dirty="0">
                <a:latin typeface="Times New Roman" panose="02020603050405020304" pitchFamily="18" charset="0"/>
                <a:cs typeface="Times New Roman" panose="02020603050405020304" pitchFamily="18" charset="0"/>
              </a:rPr>
              <a:t>“Change is important for organizations to grow and be able to adjust. Many management experts, like Peter Drucker, have said that during uncertain times, 'The greatest danger in times of turbulence is not the turbulence itself but to act with yesterday's logic.’ </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6094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20466" y="609600"/>
            <a:ext cx="4140014" cy="1330839"/>
          </a:xfrm>
        </p:spPr>
        <p:txBody>
          <a:bodyPr>
            <a:normAutofit/>
          </a:bodyPr>
          <a:lstStyle/>
          <a:p>
            <a:pPr algn="ctr"/>
            <a:r>
              <a:rPr lang="en-US" dirty="0">
                <a:latin typeface="Times New Roman" panose="02020603050405020304" pitchFamily="18" charset="0"/>
                <a:cs typeface="Times New Roman" panose="02020603050405020304" pitchFamily="18" charset="0"/>
              </a:rPr>
              <a:t>Lewin’s Change Model</a:t>
            </a:r>
          </a:p>
        </p:txBody>
      </p:sp>
      <p:pic>
        <p:nvPicPr>
          <p:cNvPr id="2050" name="Picture 2" descr="What is Lewin's Change Management Model? With Templates, Examples and Free  Tool - Visual Paradigm Blog">
            <a:extLst>
              <a:ext uri="{FF2B5EF4-FFF2-40B4-BE49-F238E27FC236}">
                <a16:creationId xmlns:a16="http://schemas.microsoft.com/office/drawing/2014/main" id="{5E494B9D-6464-B0A9-B288-D691830182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80" r="24364"/>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320465" y="1940439"/>
            <a:ext cx="4352028" cy="4761697"/>
          </a:xfrm>
        </p:spPr>
        <p:txBody>
          <a:bodyPr>
            <a:noAutofit/>
          </a:bodyPr>
          <a:lstStyle/>
          <a:p>
            <a:pPr algn="just"/>
            <a:r>
              <a:rPr lang="en-GB" sz="1400" dirty="0">
                <a:latin typeface="Times New Roman" panose="02020603050405020304" pitchFamily="18" charset="0"/>
                <a:cs typeface="Times New Roman" panose="02020603050405020304" pitchFamily="18" charset="0"/>
              </a:rPr>
              <a:t>Kurt Lewin, a psychologist, created a model for handling changes in organizations. It gives a structured way to manage change.</a:t>
            </a:r>
            <a:r>
              <a:rPr lang="en-US" sz="1400" dirty="0">
                <a:latin typeface="Times New Roman" panose="02020603050405020304" pitchFamily="18" charset="0"/>
                <a:cs typeface="Times New Roman" panose="02020603050405020304" pitchFamily="18" charset="0"/>
              </a:rPr>
              <a:t>.</a:t>
            </a:r>
          </a:p>
          <a:p>
            <a:pPr algn="just"/>
            <a:r>
              <a:rPr lang="en-GB" sz="1400" dirty="0">
                <a:latin typeface="Times New Roman" panose="02020603050405020304" pitchFamily="18" charset="0"/>
                <a:cs typeface="Times New Roman" panose="02020603050405020304" pitchFamily="18" charset="0"/>
              </a:rPr>
              <a:t>It has three stages: unfreezing, change, and refreezing.</a:t>
            </a:r>
          </a:p>
          <a:p>
            <a:pPr algn="just"/>
            <a:r>
              <a:rPr lang="en-GB" sz="1400" dirty="0">
                <a:latin typeface="Times New Roman" panose="02020603050405020304" pitchFamily="18" charset="0"/>
                <a:cs typeface="Times New Roman" panose="02020603050405020304" pitchFamily="18" charset="0"/>
              </a:rPr>
              <a:t>In the first step, called unfreezing, we get ready for change by informing everyone and dealing with any resistance.</a:t>
            </a:r>
          </a:p>
          <a:p>
            <a:pPr algn="just"/>
            <a:r>
              <a:rPr lang="en-GB" sz="1400" dirty="0">
                <a:latin typeface="Times New Roman" panose="02020603050405020304" pitchFamily="18" charset="0"/>
                <a:cs typeface="Times New Roman" panose="02020603050405020304" pitchFamily="18" charset="0"/>
              </a:rPr>
              <a:t>In the change stage, we make the change from how things are now to how we want them to be in the future.</a:t>
            </a:r>
          </a:p>
          <a:p>
            <a:pPr algn="just"/>
            <a:r>
              <a:rPr lang="en-GB" sz="1400" dirty="0">
                <a:latin typeface="Times New Roman" panose="02020603050405020304" pitchFamily="18" charset="0"/>
                <a:cs typeface="Times New Roman" panose="02020603050405020304" pitchFamily="18" charset="0"/>
              </a:rPr>
              <a:t>In the refreezing stage, we ensure that the change becomes a natural part of how we operate in the organization.</a:t>
            </a:r>
          </a:p>
          <a:p>
            <a:pPr algn="just"/>
            <a:r>
              <a:rPr lang="en-GB" sz="1400" dirty="0">
                <a:latin typeface="Times New Roman" panose="02020603050405020304" pitchFamily="18" charset="0"/>
                <a:cs typeface="Times New Roman" panose="02020603050405020304" pitchFamily="18" charset="0"/>
              </a:rPr>
              <a:t>Provides a structured method for planning, carrying out, and keeping up with changes.</a:t>
            </a:r>
            <a:r>
              <a:rPr lang="en-US" sz="1400" dirty="0">
                <a:latin typeface="Times New Roman" panose="02020603050405020304" pitchFamily="18" charset="0"/>
                <a:cs typeface="Times New Roman" panose="02020603050405020304" pitchFamily="18" charset="0"/>
              </a:rPr>
              <a:t>.</a:t>
            </a:r>
          </a:p>
          <a:p>
            <a:pPr algn="just"/>
            <a:r>
              <a:rPr lang="en-GB" sz="1400" dirty="0">
                <a:latin typeface="Times New Roman" panose="02020603050405020304" pitchFamily="18" charset="0"/>
                <a:cs typeface="Times New Roman" panose="02020603050405020304" pitchFamily="18" charset="0"/>
              </a:rPr>
              <a:t>Helps leaders handle organizational changes by dealing with problems and making sure that everything runs smoothly. </a:t>
            </a:r>
          </a:p>
          <a:p>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t>
            </a: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7628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descr="Close-up of a blue and yellow pipe&#10;&#10;Description automatically generated with medium confidence">
            <a:extLst>
              <a:ext uri="{FF2B5EF4-FFF2-40B4-BE49-F238E27FC236}">
                <a16:creationId xmlns:a16="http://schemas.microsoft.com/office/drawing/2014/main" id="{9E66FEAD-99C1-ECE4-D921-32B9408A3800}"/>
              </a:ext>
            </a:extLst>
          </p:cNvPr>
          <p:cNvPicPr>
            <a:picLocks noChangeAspect="1"/>
          </p:cNvPicPr>
          <p:nvPr/>
        </p:nvPicPr>
        <p:blipFill rotWithShape="1">
          <a:blip r:embed="rId3">
            <a:duotone>
              <a:schemeClr val="bg2">
                <a:shade val="45000"/>
                <a:satMod val="135000"/>
              </a:schemeClr>
              <a:prstClr val="white"/>
            </a:duotone>
          </a:blip>
          <a:srcRect t="16100" r="9091" b="7291"/>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dirty="0">
                <a:latin typeface="Times New Roman" panose="02020603050405020304" pitchFamily="18" charset="0"/>
                <a:cs typeface="Times New Roman" panose="02020603050405020304" pitchFamily="18" charset="0"/>
              </a:rPr>
              <a:t>Lewin’s Change Model Application</a:t>
            </a:r>
          </a:p>
        </p:txBody>
      </p:sp>
      <p:graphicFrame>
        <p:nvGraphicFramePr>
          <p:cNvPr id="32" name="Content Placeholder 2">
            <a:extLst>
              <a:ext uri="{FF2B5EF4-FFF2-40B4-BE49-F238E27FC236}">
                <a16:creationId xmlns:a16="http://schemas.microsoft.com/office/drawing/2014/main" id="{9B59C3AC-45C8-4B86-53D6-966526C35525}"/>
              </a:ext>
            </a:extLst>
          </p:cNvPr>
          <p:cNvGraphicFramePr/>
          <p:nvPr>
            <p:extLst>
              <p:ext uri="{D42A27DB-BD31-4B8C-83A1-F6EECF244321}">
                <p14:modId xmlns:p14="http://schemas.microsoft.com/office/powerpoint/2010/main" val="29614853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603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1999" y="601744"/>
            <a:ext cx="6781802" cy="1082677"/>
          </a:xfrm>
        </p:spPr>
        <p:txBody>
          <a:bodyPr>
            <a:normAutofit/>
          </a:bodyPr>
          <a:lstStyle/>
          <a:p>
            <a:r>
              <a:rPr lang="en-US" dirty="0">
                <a:latin typeface="Times New Roman" panose="02020603050405020304" pitchFamily="18" charset="0"/>
                <a:cs typeface="Times New Roman" panose="02020603050405020304" pitchFamily="18" charset="0"/>
              </a:rPr>
              <a:t>Conclusion </a:t>
            </a:r>
          </a:p>
        </p:txBody>
      </p:sp>
      <p:pic>
        <p:nvPicPr>
          <p:cNvPr id="5" name="Picture 4" descr="Person holding a puzzle piece">
            <a:extLst>
              <a:ext uri="{FF2B5EF4-FFF2-40B4-BE49-F238E27FC236}">
                <a16:creationId xmlns:a16="http://schemas.microsoft.com/office/drawing/2014/main" id="{A01382C1-F88B-1478-A6B3-C72085BD8766}"/>
              </a:ext>
            </a:extLst>
          </p:cNvPr>
          <p:cNvPicPr>
            <a:picLocks noChangeAspect="1"/>
          </p:cNvPicPr>
          <p:nvPr/>
        </p:nvPicPr>
        <p:blipFill rotWithShape="1">
          <a:blip r:embed="rId3"/>
          <a:srcRect l="31616" r="3129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572000" y="1684421"/>
            <a:ext cx="7392201" cy="4418267"/>
          </a:xfrm>
        </p:spPr>
        <p:txBody>
          <a:bodyPr anchor="t">
            <a:noAutofit/>
          </a:bodyPr>
          <a:lstStyle/>
          <a:p>
            <a:pPr algn="just"/>
            <a:r>
              <a:rPr lang="en-GB" sz="2000" dirty="0">
                <a:latin typeface="Times New Roman" panose="02020603050405020304" pitchFamily="18" charset="0"/>
                <a:cs typeface="Times New Roman" panose="02020603050405020304" pitchFamily="18" charset="0"/>
              </a:rPr>
              <a:t>Task 4 gave a chance to think carefully about my leadership skills using different styles. This helped me see what I am good at and what I need to work on.</a:t>
            </a:r>
          </a:p>
          <a:p>
            <a:pPr algn="just"/>
            <a:r>
              <a:rPr lang="en-GB" sz="2000" dirty="0">
                <a:latin typeface="Times New Roman" panose="02020603050405020304" pitchFamily="18" charset="0"/>
                <a:cs typeface="Times New Roman" panose="02020603050405020304" pitchFamily="18" charset="0"/>
              </a:rPr>
              <a:t>Identified strengths include the ability to inspire and motivate others, thinking ahead, and leading with principles like helping everyone, involving everyone, and being sincere.</a:t>
            </a:r>
          </a:p>
          <a:p>
            <a:pPr algn="just"/>
            <a:r>
              <a:rPr lang="en-GB" sz="2000" dirty="0">
                <a:latin typeface="Times New Roman" panose="02020603050405020304" pitchFamily="18" charset="0"/>
                <a:cs typeface="Times New Roman" panose="02020603050405020304" pitchFamily="18" charset="0"/>
              </a:rPr>
              <a:t>Task 5 was about guiding and handling changes in the organization, stressing the need to build a culture of trust, teamwork, and flexibility.</a:t>
            </a:r>
          </a:p>
          <a:p>
            <a:pPr algn="just"/>
            <a:r>
              <a:rPr lang="en-GB" sz="2000" dirty="0">
                <a:latin typeface="Times New Roman" panose="02020603050405020304" pitchFamily="18" charset="0"/>
                <a:cs typeface="Times New Roman" panose="02020603050405020304" pitchFamily="18" charset="0"/>
              </a:rPr>
              <a:t>We looked at servant leadership principles and used Lewin's Change Model to understand better ways to manage change.</a:t>
            </a:r>
          </a:p>
          <a:p>
            <a:pPr algn="just"/>
            <a:r>
              <a:rPr lang="en-GB" sz="2000" dirty="0">
                <a:latin typeface="Times New Roman" panose="02020603050405020304" pitchFamily="18" charset="0"/>
                <a:cs typeface="Times New Roman" panose="02020603050405020304" pitchFamily="18" charset="0"/>
              </a:rPr>
              <a:t>The learning involved understanding myself better, improving how I lead, and getting practical tools to lead confidently and purposefully.</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0937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0E8F3-8753-40D3-1BB4-69A63D5DD027}"/>
              </a:ext>
            </a:extLst>
          </p:cNvPr>
          <p:cNvSpPr>
            <a:spLocks noGrp="1"/>
          </p:cNvSpPr>
          <p:nvPr>
            <p:ph type="title"/>
          </p:nvPr>
        </p:nvSpPr>
        <p:spPr>
          <a:xfrm>
            <a:off x="838200" y="365125"/>
            <a:ext cx="10515600" cy="1325563"/>
          </a:xfrm>
        </p:spPr>
        <p:txBody>
          <a:bodyPr>
            <a:normAutofit/>
          </a:bodyPr>
          <a:lstStyle/>
          <a:p>
            <a:r>
              <a:rPr lang="en-US" sz="5400">
                <a:latin typeface="Times New Roman" panose="02020603050405020304" pitchFamily="18" charset="0"/>
                <a:cs typeface="Times New Roman" panose="02020603050405020304" pitchFamily="18" charset="0"/>
              </a:rPr>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C80712BF-7E17-B92F-8936-EE47BCF1F258}"/>
              </a:ext>
            </a:extLst>
          </p:cNvPr>
          <p:cNvSpPr>
            <a:spLocks noGrp="1"/>
          </p:cNvSpPr>
          <p:nvPr>
            <p:ph idx="1"/>
          </p:nvPr>
        </p:nvSpPr>
        <p:spPr>
          <a:xfrm>
            <a:off x="838200" y="1929384"/>
            <a:ext cx="10515600" cy="4251960"/>
          </a:xfrm>
        </p:spPr>
        <p:txBody>
          <a:bodyPr>
            <a:normAutofit/>
          </a:bodyPr>
          <a:lstStyle/>
          <a:p>
            <a:r>
              <a:rPr lang="en-US" sz="1500" b="0" i="0" dirty="0">
                <a:effectLst/>
                <a:latin typeface="Times New Roman" panose="02020603050405020304" pitchFamily="18" charset="0"/>
                <a:cs typeface="Times New Roman" panose="02020603050405020304" pitchFamily="18" charset="0"/>
              </a:rPr>
              <a:t>Al Amiri, N., </a:t>
            </a:r>
            <a:r>
              <a:rPr lang="en-US" sz="1500" b="0" i="0" dirty="0" err="1">
                <a:effectLst/>
                <a:latin typeface="Times New Roman" panose="02020603050405020304" pitchFamily="18" charset="0"/>
                <a:cs typeface="Times New Roman" panose="02020603050405020304" pitchFamily="18" charset="0"/>
              </a:rPr>
              <a:t>Rahima</a:t>
            </a:r>
            <a:r>
              <a:rPr lang="en-US" sz="1500" b="0" i="0" dirty="0">
                <a:effectLst/>
                <a:latin typeface="Times New Roman" panose="02020603050405020304" pitchFamily="18" charset="0"/>
                <a:cs typeface="Times New Roman" panose="02020603050405020304" pitchFamily="18" charset="0"/>
              </a:rPr>
              <a:t>, R.E.A. and Ahmed, G., 2020. Leadership styles and organizational knowledge management activities: A systematic review. </a:t>
            </a:r>
            <a:r>
              <a:rPr lang="en-US" sz="1500" b="0" i="1" dirty="0">
                <a:effectLst/>
                <a:latin typeface="Times New Roman" panose="02020603050405020304" pitchFamily="18" charset="0"/>
                <a:cs typeface="Times New Roman" panose="02020603050405020304" pitchFamily="18" charset="0"/>
              </a:rPr>
              <a:t>Gadjah </a:t>
            </a:r>
            <a:r>
              <a:rPr lang="en-US" sz="1500" b="0" i="1" dirty="0" err="1">
                <a:effectLst/>
                <a:latin typeface="Times New Roman" panose="02020603050405020304" pitchFamily="18" charset="0"/>
                <a:cs typeface="Times New Roman" panose="02020603050405020304" pitchFamily="18" charset="0"/>
              </a:rPr>
              <a:t>Mada</a:t>
            </a:r>
            <a:r>
              <a:rPr lang="en-US" sz="1500" b="0" i="1" dirty="0">
                <a:effectLst/>
                <a:latin typeface="Times New Roman" panose="02020603050405020304" pitchFamily="18" charset="0"/>
                <a:cs typeface="Times New Roman" panose="02020603050405020304" pitchFamily="18" charset="0"/>
              </a:rPr>
              <a:t> International Journal of Business</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22</a:t>
            </a:r>
            <a:r>
              <a:rPr lang="en-US" sz="1500" b="0" i="0" dirty="0">
                <a:effectLst/>
                <a:latin typeface="Times New Roman" panose="02020603050405020304" pitchFamily="18" charset="0"/>
                <a:cs typeface="Times New Roman" panose="02020603050405020304" pitchFamily="18" charset="0"/>
              </a:rPr>
              <a:t>(3), pp.250-275.</a:t>
            </a:r>
          </a:p>
          <a:p>
            <a:r>
              <a:rPr lang="en-US" sz="1500" b="0" i="0" dirty="0" err="1">
                <a:effectLst/>
                <a:latin typeface="Times New Roman" panose="02020603050405020304" pitchFamily="18" charset="0"/>
                <a:cs typeface="Times New Roman" panose="02020603050405020304" pitchFamily="18" charset="0"/>
              </a:rPr>
              <a:t>Elkhwesky</a:t>
            </a:r>
            <a:r>
              <a:rPr lang="en-US" sz="1500" b="0" i="0" dirty="0">
                <a:effectLst/>
                <a:latin typeface="Times New Roman" panose="02020603050405020304" pitchFamily="18" charset="0"/>
                <a:cs typeface="Times New Roman" panose="02020603050405020304" pitchFamily="18" charset="0"/>
              </a:rPr>
              <a:t>, Z., Salem, I.E., </a:t>
            </a:r>
            <a:r>
              <a:rPr lang="en-US" sz="1500" b="0" i="0" dirty="0" err="1">
                <a:effectLst/>
                <a:latin typeface="Times New Roman" panose="02020603050405020304" pitchFamily="18" charset="0"/>
                <a:cs typeface="Times New Roman" panose="02020603050405020304" pitchFamily="18" charset="0"/>
              </a:rPr>
              <a:t>Ramkissoon</a:t>
            </a:r>
            <a:r>
              <a:rPr lang="en-US" sz="1500" b="0" i="0" dirty="0">
                <a:effectLst/>
                <a:latin typeface="Times New Roman" panose="02020603050405020304" pitchFamily="18" charset="0"/>
                <a:cs typeface="Times New Roman" panose="02020603050405020304" pitchFamily="18" charset="0"/>
              </a:rPr>
              <a:t>, H. and </a:t>
            </a:r>
            <a:r>
              <a:rPr lang="en-US" sz="1500" b="0" i="0" dirty="0" err="1">
                <a:effectLst/>
                <a:latin typeface="Times New Roman" panose="02020603050405020304" pitchFamily="18" charset="0"/>
                <a:cs typeface="Times New Roman" panose="02020603050405020304" pitchFamily="18" charset="0"/>
              </a:rPr>
              <a:t>Castañeda</a:t>
            </a:r>
            <a:r>
              <a:rPr lang="en-US" sz="1500" b="0" i="0" dirty="0">
                <a:effectLst/>
                <a:latin typeface="Times New Roman" panose="02020603050405020304" pitchFamily="18" charset="0"/>
                <a:cs typeface="Times New Roman" panose="02020603050405020304" pitchFamily="18" charset="0"/>
              </a:rPr>
              <a:t>-García, J.A., 2022. A systematic and critical review of leadership styles in contemporary hospitality: a roadmap and a call for future research. </a:t>
            </a:r>
            <a:r>
              <a:rPr lang="en-US" sz="1500" b="0" i="1" dirty="0">
                <a:effectLst/>
                <a:latin typeface="Times New Roman" panose="02020603050405020304" pitchFamily="18" charset="0"/>
                <a:cs typeface="Times New Roman" panose="02020603050405020304" pitchFamily="18" charset="0"/>
              </a:rPr>
              <a:t>International Journal of Contemporary Hospitality Management</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34</a:t>
            </a:r>
            <a:r>
              <a:rPr lang="en-US" sz="1500" b="0" i="0" dirty="0">
                <a:effectLst/>
                <a:latin typeface="Times New Roman" panose="02020603050405020304" pitchFamily="18" charset="0"/>
                <a:cs typeface="Times New Roman" panose="02020603050405020304" pitchFamily="18" charset="0"/>
              </a:rPr>
              <a:t>(5), pp.1925-1958.</a:t>
            </a:r>
            <a:endParaRPr lang="en-US" sz="1500" dirty="0">
              <a:latin typeface="Times New Roman" panose="02020603050405020304" pitchFamily="18" charset="0"/>
              <a:cs typeface="Times New Roman" panose="02020603050405020304" pitchFamily="18" charset="0"/>
            </a:endParaRPr>
          </a:p>
          <a:p>
            <a:r>
              <a:rPr lang="en-US" sz="1500" b="0" i="0" dirty="0" err="1">
                <a:effectLst/>
                <a:latin typeface="Times New Roman" panose="02020603050405020304" pitchFamily="18" charset="0"/>
                <a:cs typeface="Times New Roman" panose="02020603050405020304" pitchFamily="18" charset="0"/>
              </a:rPr>
              <a:t>Ichsan</a:t>
            </a:r>
            <a:r>
              <a:rPr lang="en-US" sz="1500" b="0" i="0" dirty="0">
                <a:effectLst/>
                <a:latin typeface="Times New Roman" panose="02020603050405020304" pitchFamily="18" charset="0"/>
                <a:cs typeface="Times New Roman" panose="02020603050405020304" pitchFamily="18" charset="0"/>
              </a:rPr>
              <a:t>, R.N., </a:t>
            </a:r>
            <a:r>
              <a:rPr lang="en-US" sz="1500" b="0" i="0" dirty="0" err="1">
                <a:effectLst/>
                <a:latin typeface="Times New Roman" panose="02020603050405020304" pitchFamily="18" charset="0"/>
                <a:cs typeface="Times New Roman" panose="02020603050405020304" pitchFamily="18" charset="0"/>
              </a:rPr>
              <a:t>Nasution</a:t>
            </a:r>
            <a:r>
              <a:rPr lang="en-US" sz="1500" b="0" i="0" dirty="0">
                <a:effectLst/>
                <a:latin typeface="Times New Roman" panose="02020603050405020304" pitchFamily="18" charset="0"/>
                <a:cs typeface="Times New Roman" panose="02020603050405020304" pitchFamily="18" charset="0"/>
              </a:rPr>
              <a:t>, L., </a:t>
            </a:r>
            <a:r>
              <a:rPr lang="en-US" sz="1500" b="0" i="0" dirty="0" err="1">
                <a:effectLst/>
                <a:latin typeface="Times New Roman" panose="02020603050405020304" pitchFamily="18" charset="0"/>
                <a:cs typeface="Times New Roman" panose="02020603050405020304" pitchFamily="18" charset="0"/>
              </a:rPr>
              <a:t>Sinaga</a:t>
            </a:r>
            <a:r>
              <a:rPr lang="en-US" sz="1500" b="0" i="0" dirty="0">
                <a:effectLst/>
                <a:latin typeface="Times New Roman" panose="02020603050405020304" pitchFamily="18" charset="0"/>
                <a:cs typeface="Times New Roman" panose="02020603050405020304" pitchFamily="18" charset="0"/>
              </a:rPr>
              <a:t>, S. and Marwan, D., 2021. The influence of leadership styles, organizational changes on employee performance with an environment work as an intervening variable at pt. Bank </a:t>
            </a:r>
            <a:r>
              <a:rPr lang="en-US" sz="1500" b="0" i="0" dirty="0" err="1">
                <a:effectLst/>
                <a:latin typeface="Times New Roman" panose="02020603050405020304" pitchFamily="18" charset="0"/>
                <a:cs typeface="Times New Roman" panose="02020603050405020304" pitchFamily="18" charset="0"/>
              </a:rPr>
              <a:t>sumut</a:t>
            </a:r>
            <a:r>
              <a:rPr lang="en-US" sz="1500" b="0" i="0" dirty="0">
                <a:effectLst/>
                <a:latin typeface="Times New Roman" panose="02020603050405020304" pitchFamily="18" charset="0"/>
                <a:cs typeface="Times New Roman" panose="02020603050405020304" pitchFamily="18" charset="0"/>
              </a:rPr>
              <a:t> </a:t>
            </a:r>
            <a:r>
              <a:rPr lang="en-US" sz="1500" b="0" i="0" dirty="0" err="1">
                <a:effectLst/>
                <a:latin typeface="Times New Roman" panose="02020603050405020304" pitchFamily="18" charset="0"/>
                <a:cs typeface="Times New Roman" panose="02020603050405020304" pitchFamily="18" charset="0"/>
              </a:rPr>
              <a:t>binjai</a:t>
            </a:r>
            <a:r>
              <a:rPr lang="en-US" sz="1500" b="0" i="0" dirty="0">
                <a:effectLst/>
                <a:latin typeface="Times New Roman" panose="02020603050405020304" pitchFamily="18" charset="0"/>
                <a:cs typeface="Times New Roman" panose="02020603050405020304" pitchFamily="18" charset="0"/>
              </a:rPr>
              <a:t> branch. </a:t>
            </a:r>
            <a:r>
              <a:rPr lang="en-US" sz="1500" b="0" i="1" dirty="0">
                <a:effectLst/>
                <a:latin typeface="Times New Roman" panose="02020603050405020304" pitchFamily="18" charset="0"/>
                <a:cs typeface="Times New Roman" panose="02020603050405020304" pitchFamily="18" charset="0"/>
              </a:rPr>
              <a:t>Journal of Contemporary Issues in Business and Government</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27</a:t>
            </a:r>
            <a:r>
              <a:rPr lang="en-US" sz="1500" b="0" i="0" dirty="0">
                <a:effectLst/>
                <a:latin typeface="Times New Roman" panose="02020603050405020304" pitchFamily="18" charset="0"/>
                <a:cs typeface="Times New Roman" panose="02020603050405020304" pitchFamily="18" charset="0"/>
              </a:rPr>
              <a:t>(2).</a:t>
            </a:r>
          </a:p>
          <a:p>
            <a:r>
              <a:rPr lang="en-US" sz="1500" b="0" i="0" dirty="0" err="1">
                <a:effectLst/>
                <a:latin typeface="Times New Roman" panose="02020603050405020304" pitchFamily="18" charset="0"/>
                <a:cs typeface="Times New Roman" panose="02020603050405020304" pitchFamily="18" charset="0"/>
              </a:rPr>
              <a:t>Alheet</a:t>
            </a:r>
            <a:r>
              <a:rPr lang="en-US" sz="1500" b="0" i="0" dirty="0">
                <a:effectLst/>
                <a:latin typeface="Times New Roman" panose="02020603050405020304" pitchFamily="18" charset="0"/>
                <a:cs typeface="Times New Roman" panose="02020603050405020304" pitchFamily="18" charset="0"/>
              </a:rPr>
              <a:t>, A., Adwan, A., </a:t>
            </a:r>
            <a:r>
              <a:rPr lang="en-US" sz="1500" b="0" i="0" dirty="0" err="1">
                <a:effectLst/>
                <a:latin typeface="Times New Roman" panose="02020603050405020304" pitchFamily="18" charset="0"/>
                <a:cs typeface="Times New Roman" panose="02020603050405020304" pitchFamily="18" charset="0"/>
              </a:rPr>
              <a:t>Areiqat</a:t>
            </a:r>
            <a:r>
              <a:rPr lang="en-US" sz="1500" b="0" i="0" dirty="0">
                <a:effectLst/>
                <a:latin typeface="Times New Roman" panose="02020603050405020304" pitchFamily="18" charset="0"/>
                <a:cs typeface="Times New Roman" panose="02020603050405020304" pitchFamily="18" charset="0"/>
              </a:rPr>
              <a:t>, A., Zamil, A. and Saleh, M., 2021. The effect of leadership styles on employees’ innovative work behavior. </a:t>
            </a:r>
            <a:r>
              <a:rPr lang="en-US" sz="1500" b="0" i="1" dirty="0">
                <a:effectLst/>
                <a:latin typeface="Times New Roman" panose="02020603050405020304" pitchFamily="18" charset="0"/>
                <a:cs typeface="Times New Roman" panose="02020603050405020304" pitchFamily="18" charset="0"/>
              </a:rPr>
              <a:t>Management Science Letters</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11</a:t>
            </a:r>
            <a:r>
              <a:rPr lang="en-US" sz="1500" b="0" i="0" dirty="0">
                <a:effectLst/>
                <a:latin typeface="Times New Roman" panose="02020603050405020304" pitchFamily="18" charset="0"/>
                <a:cs typeface="Times New Roman" panose="02020603050405020304" pitchFamily="18" charset="0"/>
              </a:rPr>
              <a:t>(1), pp.239-246.</a:t>
            </a:r>
          </a:p>
          <a:p>
            <a:r>
              <a:rPr lang="en-US" sz="1500" b="0" i="0" dirty="0">
                <a:effectLst/>
                <a:latin typeface="Times New Roman" panose="02020603050405020304" pitchFamily="18" charset="0"/>
                <a:cs typeface="Times New Roman" panose="02020603050405020304" pitchFamily="18" charset="0"/>
              </a:rPr>
              <a:t>Burnes, B., 2020. The origins of Lewin’s three-step model of change. </a:t>
            </a:r>
            <a:r>
              <a:rPr lang="en-US" sz="1500" b="0" i="1" dirty="0">
                <a:effectLst/>
                <a:latin typeface="Times New Roman" panose="02020603050405020304" pitchFamily="18" charset="0"/>
                <a:cs typeface="Times New Roman" panose="02020603050405020304" pitchFamily="18" charset="0"/>
              </a:rPr>
              <a:t>The Journal of Applied Behavioral Science</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56</a:t>
            </a:r>
            <a:r>
              <a:rPr lang="en-US" sz="1500" b="0" i="0" dirty="0">
                <a:effectLst/>
                <a:latin typeface="Times New Roman" panose="02020603050405020304" pitchFamily="18" charset="0"/>
                <a:cs typeface="Times New Roman" panose="02020603050405020304" pitchFamily="18" charset="0"/>
              </a:rPr>
              <a:t>(1), pp.32-59.</a:t>
            </a:r>
          </a:p>
          <a:p>
            <a:r>
              <a:rPr lang="en-US" sz="1500" b="0" i="0" dirty="0">
                <a:effectLst/>
                <a:latin typeface="Times New Roman" panose="02020603050405020304" pitchFamily="18" charset="0"/>
                <a:cs typeface="Times New Roman" panose="02020603050405020304" pitchFamily="18" charset="0"/>
              </a:rPr>
              <a:t>Memon, F.A., 2021. Improving employee’s engagement in change: Reassessing Kurt Lewin’s model. </a:t>
            </a:r>
            <a:r>
              <a:rPr lang="en-US" sz="1500" b="0" i="1" dirty="0">
                <a:effectLst/>
                <a:latin typeface="Times New Roman" panose="02020603050405020304" pitchFamily="18" charset="0"/>
                <a:cs typeface="Times New Roman" panose="02020603050405020304" pitchFamily="18" charset="0"/>
              </a:rPr>
              <a:t>City University Research Journal</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11</a:t>
            </a:r>
            <a:r>
              <a:rPr lang="en-US" sz="1500" b="0" i="0" dirty="0">
                <a:effectLst/>
                <a:latin typeface="Times New Roman" panose="02020603050405020304" pitchFamily="18" charset="0"/>
                <a:cs typeface="Times New Roman" panose="02020603050405020304" pitchFamily="18" charset="0"/>
              </a:rPr>
              <a:t>(1).</a:t>
            </a:r>
          </a:p>
          <a:p>
            <a:r>
              <a:rPr lang="en-US" sz="1500" b="0" i="0" dirty="0">
                <a:effectLst/>
                <a:latin typeface="Times New Roman" panose="02020603050405020304" pitchFamily="18" charset="0"/>
                <a:cs typeface="Times New Roman" panose="02020603050405020304" pitchFamily="18" charset="0"/>
              </a:rPr>
              <a:t>Ratana, S., </a:t>
            </a:r>
            <a:r>
              <a:rPr lang="en-US" sz="1500" b="0" i="0" dirty="0" err="1">
                <a:effectLst/>
                <a:latin typeface="Times New Roman" panose="02020603050405020304" pitchFamily="18" charset="0"/>
                <a:cs typeface="Times New Roman" panose="02020603050405020304" pitchFamily="18" charset="0"/>
              </a:rPr>
              <a:t>Raksmey</a:t>
            </a:r>
            <a:r>
              <a:rPr lang="en-US" sz="1500" b="0" i="0" dirty="0">
                <a:effectLst/>
                <a:latin typeface="Times New Roman" panose="02020603050405020304" pitchFamily="18" charset="0"/>
                <a:cs typeface="Times New Roman" panose="02020603050405020304" pitchFamily="18" charset="0"/>
              </a:rPr>
              <a:t>, C. and </a:t>
            </a:r>
            <a:r>
              <a:rPr lang="en-US" sz="1500" b="0" i="0" dirty="0" err="1">
                <a:effectLst/>
                <a:latin typeface="Times New Roman" panose="02020603050405020304" pitchFamily="18" charset="0"/>
                <a:cs typeface="Times New Roman" panose="02020603050405020304" pitchFamily="18" charset="0"/>
              </a:rPr>
              <a:t>Danut</a:t>
            </a:r>
            <a:r>
              <a:rPr lang="en-US" sz="1500" b="0" i="0" dirty="0">
                <a:effectLst/>
                <a:latin typeface="Times New Roman" panose="02020603050405020304" pitchFamily="18" charset="0"/>
                <a:cs typeface="Times New Roman" panose="02020603050405020304" pitchFamily="18" charset="0"/>
              </a:rPr>
              <a:t>, D., 2020. Conceptualizing a framework: A critical review of the development of change management theories. </a:t>
            </a:r>
            <a:r>
              <a:rPr lang="en-US" sz="1500" b="0" i="1" dirty="0">
                <a:effectLst/>
                <a:latin typeface="Times New Roman" panose="02020603050405020304" pitchFamily="18" charset="0"/>
                <a:cs typeface="Times New Roman" panose="02020603050405020304" pitchFamily="18" charset="0"/>
              </a:rPr>
              <a:t>Studies in Business and Economics</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15</a:t>
            </a:r>
            <a:r>
              <a:rPr lang="en-US" sz="1500" b="0" i="0" dirty="0">
                <a:effectLst/>
                <a:latin typeface="Times New Roman" panose="02020603050405020304" pitchFamily="18" charset="0"/>
                <a:cs typeface="Times New Roman" panose="02020603050405020304" pitchFamily="18" charset="0"/>
              </a:rPr>
              <a:t>(2), pp.205-214.</a:t>
            </a:r>
          </a:p>
          <a:p>
            <a:endParaRPr lang="en-US" sz="1500" b="0" i="0" dirty="0">
              <a:effectLst/>
              <a:latin typeface="Times New Roman" panose="02020603050405020304" pitchFamily="18" charset="0"/>
              <a:cs typeface="Times New Roman" panose="02020603050405020304" pitchFamily="18" charset="0"/>
            </a:endParaRPr>
          </a:p>
          <a:p>
            <a:endParaRPr lang="en-US"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42239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093B7-7A8B-E1E1-7945-10D56A7EB937}"/>
              </a:ext>
            </a:extLst>
          </p:cNvPr>
          <p:cNvSpPr>
            <a:spLocks noGrp="1"/>
          </p:cNvSpPr>
          <p:nvPr>
            <p:ph type="title"/>
          </p:nvPr>
        </p:nvSpPr>
        <p:spPr/>
        <p:txBody>
          <a:bodyPr>
            <a:normAutofit/>
          </a:bodyPr>
          <a:lstStyle/>
          <a:p>
            <a:r>
              <a:rPr lang="en-GB" sz="7200" dirty="0">
                <a:highlight>
                  <a:srgbClr val="FFFF00"/>
                </a:highlight>
              </a:rPr>
              <a:t>Video link</a:t>
            </a:r>
          </a:p>
        </p:txBody>
      </p:sp>
      <p:sp>
        <p:nvSpPr>
          <p:cNvPr id="3" name="Content Placeholder 2">
            <a:extLst>
              <a:ext uri="{FF2B5EF4-FFF2-40B4-BE49-F238E27FC236}">
                <a16:creationId xmlns:a16="http://schemas.microsoft.com/office/drawing/2014/main" id="{6B51A627-3120-0C9E-DD6C-A3518D97A299}"/>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F30A7613-D4EE-3515-75B4-2C41A87F02EB}"/>
              </a:ext>
            </a:extLst>
          </p:cNvPr>
          <p:cNvSpPr txBox="1"/>
          <p:nvPr/>
        </p:nvSpPr>
        <p:spPr>
          <a:xfrm>
            <a:off x="3909579" y="2807916"/>
            <a:ext cx="6094268" cy="369332"/>
          </a:xfrm>
          <a:prstGeom prst="rect">
            <a:avLst/>
          </a:prstGeom>
          <a:noFill/>
        </p:spPr>
        <p:txBody>
          <a:bodyPr wrap="square">
            <a:spAutoFit/>
          </a:bodyPr>
          <a:lstStyle/>
          <a:p>
            <a:r>
              <a:rPr lang="en-GB" b="0" i="0" dirty="0">
                <a:effectLst/>
                <a:latin typeface="Aptos" panose="020B0004020202020204" pitchFamily="34" charset="0"/>
                <a:hlinkClick r:id="rId2"/>
              </a:rPr>
              <a:t>https://youtu.be/89F5tn3DOW0</a:t>
            </a:r>
            <a:endParaRPr lang="en-GB" dirty="0"/>
          </a:p>
        </p:txBody>
      </p:sp>
    </p:spTree>
    <p:extLst>
      <p:ext uri="{BB962C8B-B14F-4D97-AF65-F5344CB8AC3E}">
        <p14:creationId xmlns:p14="http://schemas.microsoft.com/office/powerpoint/2010/main" val="20035985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1851</TotalTime>
  <Words>1335</Words>
  <Application>Microsoft Office PowerPoint</Application>
  <PresentationFormat>Widescreen</PresentationFormat>
  <Paragraphs>105</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Calibri Light</vt:lpstr>
      <vt:lpstr>Segoe UI</vt:lpstr>
      <vt:lpstr>Times New Roman</vt:lpstr>
      <vt:lpstr>Office Theme</vt:lpstr>
      <vt:lpstr> </vt:lpstr>
      <vt:lpstr>Introduction </vt:lpstr>
      <vt:lpstr>Task 4 Leadership abilities in Different Leadership Styles </vt:lpstr>
      <vt:lpstr>Strategic Leadership </vt:lpstr>
      <vt:lpstr>Servant, Democratic, and Authentic Leadership</vt:lpstr>
      <vt:lpstr>Task 5 Leadership and Change Management </vt:lpstr>
      <vt:lpstr>Lewin’s Change Model</vt:lpstr>
      <vt:lpstr>Lewin’s Change Model Application</vt:lpstr>
      <vt:lpstr>Conclusion </vt:lpstr>
      <vt:lpstr>References </vt:lpstr>
      <vt:lpstr>Video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LENOVO</dc:creator>
  <cp:lastModifiedBy>Mst Shalma Pervin (2019669)</cp:lastModifiedBy>
  <cp:revision>52</cp:revision>
  <dcterms:created xsi:type="dcterms:W3CDTF">2024-02-24T15:45:06Z</dcterms:created>
  <dcterms:modified xsi:type="dcterms:W3CDTF">2024-02-29T09:56:00Z</dcterms:modified>
</cp:coreProperties>
</file>