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7"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1" d="100"/>
          <a:sy n="81" d="100"/>
        </p:scale>
        <p:origin x="-1056"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B132A17-C0DB-49DE-9179-732AAEEB4098}" type="datetimeFigureOut">
              <a:rPr lang="en-US" smtClean="0"/>
              <a:pPr/>
              <a:t>7/4/2021</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1529222-AABF-4992-8BAE-1AA3CB3A371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1529222-AABF-4992-8BAE-1AA3CB3A3710}"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1529222-AABF-4992-8BAE-1AA3CB3A3710}"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1529222-AABF-4992-8BAE-1AA3CB3A3710}"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1529222-AABF-4992-8BAE-1AA3CB3A371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1529222-AABF-4992-8BAE-1AA3CB3A3710}"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1529222-AABF-4992-8BAE-1AA3CB3A371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B132A17-C0DB-49DE-9179-732AAEEB4098}" type="datetimeFigureOut">
              <a:rPr lang="en-US" smtClean="0"/>
              <a:pPr/>
              <a:t>7/4/2021</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1529222-AABF-4992-8BAE-1AA3CB3A371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B132A17-C0DB-49DE-9179-732AAEEB4098}" type="datetimeFigureOut">
              <a:rPr lang="en-US" smtClean="0"/>
              <a:pPr/>
              <a:t>7/4/2021</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1529222-AABF-4992-8BAE-1AA3CB3A3710}"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1529222-AABF-4992-8BAE-1AA3CB3A371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B132A17-C0DB-49DE-9179-732AAEEB4098}" type="datetimeFigureOut">
              <a:rPr lang="en-US" smtClean="0"/>
              <a:pPr/>
              <a:t>7/4/2021</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1529222-AABF-4992-8BAE-1AA3CB3A371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B132A17-C0DB-49DE-9179-732AAEEB4098}" type="datetimeFigureOut">
              <a:rPr lang="en-US" smtClean="0"/>
              <a:pPr/>
              <a:t>7/4/2021</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1529222-AABF-4992-8BAE-1AA3CB3A371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relaischateaux.com/gb/"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palehall.co.uk/covid-19-operating-procedur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62" name="AutoShape 10" descr="Relais &amp; Châteaux - Home | Facebook"/>
          <p:cNvSpPr>
            <a:spLocks noGrp="1" noChangeAspect="1" noChangeArrowheads="1"/>
          </p:cNvSpPr>
          <p:nvPr>
            <p:ph type="ctrTitle"/>
          </p:nvPr>
        </p:nvSpPr>
        <p:spPr bwMode="auto">
          <a:prstGeom prst="rect">
            <a:avLst/>
          </a:prstGeom>
          <a:noFill/>
        </p:spPr>
        <p:txBody>
          <a:bodyPr vert="horz" wrap="square" lIns="91440" tIns="45720" rIns="91440" bIns="45720" numCol="1" anchor="t" anchorCtr="0" compatLnSpc="1">
            <a:prstTxWarp prst="textNoShape">
              <a:avLst/>
            </a:prstTxWarp>
            <a:normAutofit fontScale="90000"/>
          </a:bodyPr>
          <a:lstStyle/>
          <a:p>
            <a:r>
              <a:rPr lang="en-GB" dirty="0" err="1" smtClean="0"/>
              <a:t>Palé</a:t>
            </a:r>
            <a:r>
              <a:rPr lang="en-GB" dirty="0" smtClean="0"/>
              <a:t> Hall </a:t>
            </a:r>
            <a:br>
              <a:rPr lang="en-GB" dirty="0" smtClean="0"/>
            </a:br>
            <a:r>
              <a:rPr lang="en-GB" sz="2000" dirty="0" err="1" smtClean="0"/>
              <a:t>Relais</a:t>
            </a:r>
            <a:r>
              <a:rPr lang="en-GB" sz="2000" dirty="0" smtClean="0"/>
              <a:t> &amp; Chateaux </a:t>
            </a:r>
            <a:r>
              <a:rPr lang="en-GB" dirty="0" smtClean="0"/>
              <a:t/>
            </a:r>
            <a:br>
              <a:rPr lang="en-GB" dirty="0" smtClean="0"/>
            </a:br>
            <a:endParaRPr lang="en-GB" dirty="0"/>
          </a:p>
        </p:txBody>
      </p:sp>
      <p:sp>
        <p:nvSpPr>
          <p:cNvPr id="3" name="Subtitle 2"/>
          <p:cNvSpPr>
            <a:spLocks noGrp="1"/>
          </p:cNvSpPr>
          <p:nvPr>
            <p:ph type="subTitle" idx="1"/>
          </p:nvPr>
        </p:nvSpPr>
        <p:spPr/>
        <p:txBody>
          <a:bodyPr>
            <a:normAutofit fontScale="92500" lnSpcReduction="10000"/>
          </a:bodyPr>
          <a:lstStyle/>
          <a:p>
            <a:r>
              <a:rPr lang="en-GB" dirty="0" err="1" smtClean="0">
                <a:latin typeface="Cambria" pitchFamily="18" charset="0"/>
                <a:ea typeface="Cambria" pitchFamily="18" charset="0"/>
              </a:rPr>
              <a:t>Palé</a:t>
            </a:r>
            <a:r>
              <a:rPr lang="en-GB" dirty="0" smtClean="0">
                <a:latin typeface="Cambria" pitchFamily="18" charset="0"/>
                <a:ea typeface="Cambria" pitchFamily="18" charset="0"/>
              </a:rPr>
              <a:t> Hall is a 5 star luxury country house hotel is now open with government guidelines of covid-19 to ensure everyone is safe. </a:t>
            </a:r>
            <a:endParaRPr lang="en-GB" dirty="0">
              <a:latin typeface="Cambria" pitchFamily="18" charset="0"/>
              <a:ea typeface="Cambria" pitchFamily="18" charset="0"/>
            </a:endParaRPr>
          </a:p>
        </p:txBody>
      </p:sp>
      <p:sp>
        <p:nvSpPr>
          <p:cNvPr id="23554" name="AutoShape 2" descr="Relais &amp; Châteaux">
            <a:hlinkClick r:id="rId2"/>
          </p:cNvPr>
          <p:cNvSpPr>
            <a:spLocks noChangeAspect="1" noChangeArrowheads="1"/>
          </p:cNvSpPr>
          <p:nvPr/>
        </p:nvSpPr>
        <p:spPr bwMode="auto">
          <a:xfrm>
            <a:off x="63500" y="-280988"/>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56" name="AutoShape 4" descr="Relais &amp; Châteaux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58" name="AutoShape 6" descr="Relais &amp; Châteaux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0" name="AutoShape 8" descr="Relais &amp; Châteaux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4" name="AutoShape 12" descr="Relais &amp; Châteaux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3566" name="AutoShape 14" descr="Relais &amp;amp; Châteaux - Home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TTC-Safe-Travels-home.png"/>
          <p:cNvPicPr>
            <a:picLocks noGrp="1" noChangeAspect="1"/>
          </p:cNvPicPr>
          <p:nvPr>
            <p:ph idx="1"/>
          </p:nvPr>
        </p:nvPicPr>
        <p:blipFill>
          <a:blip r:embed="rId2"/>
          <a:stretch>
            <a:fillRect/>
          </a:stretch>
        </p:blipFill>
        <p:spPr>
          <a:xfrm>
            <a:off x="7358082" y="5357826"/>
            <a:ext cx="1285875" cy="1304925"/>
          </a:xfrm>
        </p:spPr>
      </p:pic>
      <p:sp>
        <p:nvSpPr>
          <p:cNvPr id="3" name="Title 2"/>
          <p:cNvSpPr>
            <a:spLocks noGrp="1"/>
          </p:cNvSpPr>
          <p:nvPr>
            <p:ph type="title"/>
          </p:nvPr>
        </p:nvSpPr>
        <p:spPr/>
        <p:txBody>
          <a:bodyPr>
            <a:normAutofit/>
          </a:bodyPr>
          <a:lstStyle/>
          <a:p>
            <a:r>
              <a:rPr lang="en-GB" dirty="0" err="1" smtClean="0"/>
              <a:t>Palé</a:t>
            </a:r>
            <a:r>
              <a:rPr lang="en-GB" dirty="0" smtClean="0"/>
              <a:t> Hall </a:t>
            </a:r>
            <a:br>
              <a:rPr lang="en-GB" dirty="0" smtClean="0"/>
            </a:br>
            <a:r>
              <a:rPr lang="en-GB" sz="1600" dirty="0" err="1" smtClean="0"/>
              <a:t>Relais</a:t>
            </a:r>
            <a:r>
              <a:rPr lang="en-GB" sz="1600" dirty="0" smtClean="0"/>
              <a:t> &amp; Chateaux</a:t>
            </a:r>
            <a:endParaRPr lang="en-GB" dirty="0"/>
          </a:p>
        </p:txBody>
      </p:sp>
      <p:pic>
        <p:nvPicPr>
          <p:cNvPr id="5" name="Picture 4" descr="GoodtoGo-logo-home.png"/>
          <p:cNvPicPr>
            <a:picLocks noChangeAspect="1"/>
          </p:cNvPicPr>
          <p:nvPr/>
        </p:nvPicPr>
        <p:blipFill>
          <a:blip r:embed="rId3"/>
          <a:stretch>
            <a:fillRect/>
          </a:stretch>
        </p:blipFill>
        <p:spPr>
          <a:xfrm>
            <a:off x="7143768" y="3429000"/>
            <a:ext cx="1285875" cy="1409700"/>
          </a:xfrm>
          <a:prstGeom prst="rect">
            <a:avLst/>
          </a:prstGeom>
        </p:spPr>
      </p:pic>
      <p:pic>
        <p:nvPicPr>
          <p:cNvPr id="6" name="Picture 5" descr="AA-C19-home.jpg"/>
          <p:cNvPicPr>
            <a:picLocks noChangeAspect="1"/>
          </p:cNvPicPr>
          <p:nvPr/>
        </p:nvPicPr>
        <p:blipFill>
          <a:blip r:embed="rId4"/>
          <a:stretch>
            <a:fillRect/>
          </a:stretch>
        </p:blipFill>
        <p:spPr>
          <a:xfrm>
            <a:off x="7143768" y="1643050"/>
            <a:ext cx="1181100" cy="1428750"/>
          </a:xfrm>
          <a:prstGeom prst="rect">
            <a:avLst/>
          </a:prstGeom>
        </p:spPr>
      </p:pic>
      <p:sp>
        <p:nvSpPr>
          <p:cNvPr id="8" name="TextBox 7"/>
          <p:cNvSpPr txBox="1"/>
          <p:nvPr/>
        </p:nvSpPr>
        <p:spPr>
          <a:xfrm>
            <a:off x="785786" y="1785926"/>
            <a:ext cx="6000792" cy="3416320"/>
          </a:xfrm>
          <a:prstGeom prst="rect">
            <a:avLst/>
          </a:prstGeom>
          <a:noFill/>
        </p:spPr>
        <p:txBody>
          <a:bodyPr wrap="square" rtlCol="0">
            <a:spAutoFit/>
          </a:bodyPr>
          <a:lstStyle/>
          <a:p>
            <a:r>
              <a:rPr lang="en-GB" sz="3600" dirty="0" smtClean="0"/>
              <a:t>To ensure our gust are safe we are working with our team to make sure the everything is perfectly  clean and followed by the government guidelines. </a:t>
            </a:r>
            <a:endParaRPr lang="en-GB" sz="3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sz="3600" dirty="0" smtClean="0"/>
              <a:t> We are all in this together facing the difficult challenge of Covid-19 in the hope of everything to get back to normal. </a:t>
            </a:r>
            <a:r>
              <a:rPr lang="en-GB" sz="3600" dirty="0" err="1" smtClean="0"/>
              <a:t>Palé</a:t>
            </a:r>
            <a:r>
              <a:rPr lang="en-GB" sz="3600" dirty="0" smtClean="0"/>
              <a:t> Hall hotel team is committed to giving our guests the very best experience we possibly can with all the safety measure in place.</a:t>
            </a:r>
            <a:endParaRPr lang="en-GB" sz="3600" dirty="0"/>
          </a:p>
        </p:txBody>
      </p:sp>
      <p:sp>
        <p:nvSpPr>
          <p:cNvPr id="3" name="Title 2"/>
          <p:cNvSpPr>
            <a:spLocks noGrp="1"/>
          </p:cNvSpPr>
          <p:nvPr>
            <p:ph type="title"/>
          </p:nvPr>
        </p:nvSpPr>
        <p:spPr/>
        <p:txBody>
          <a:bodyPr>
            <a:normAutofit/>
          </a:bodyPr>
          <a:lstStyle/>
          <a:p>
            <a:r>
              <a:rPr lang="en-GB" dirty="0" err="1" smtClean="0"/>
              <a:t>Palé</a:t>
            </a:r>
            <a:r>
              <a:rPr lang="en-GB" dirty="0" smtClean="0"/>
              <a:t> Hall </a:t>
            </a:r>
            <a:br>
              <a:rPr lang="en-GB" dirty="0" smtClean="0"/>
            </a:br>
            <a:r>
              <a:rPr lang="en-GB" sz="1600" dirty="0" err="1" smtClean="0"/>
              <a:t>Relais</a:t>
            </a:r>
            <a:r>
              <a:rPr lang="en-GB" sz="1600" dirty="0" smtClean="0"/>
              <a:t> &amp; Chateaux</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buNone/>
            </a:pPr>
            <a:r>
              <a:rPr lang="en-GB" sz="3200" dirty="0" smtClean="0"/>
              <a:t>We ensure our guests, and our team members with the confidence that we are doing everything we can to keep you safe and well during your visit to the hotel, so please follow the 2m social distance measure, wear a face covering, use our hand </a:t>
            </a:r>
            <a:r>
              <a:rPr lang="en-GB" sz="3200" dirty="0" err="1" smtClean="0"/>
              <a:t>sanitiser</a:t>
            </a:r>
            <a:r>
              <a:rPr lang="en-GB" sz="3200" dirty="0" smtClean="0"/>
              <a:t> located around our hotel. </a:t>
            </a:r>
            <a:endParaRPr lang="en-GB" sz="3200" dirty="0"/>
          </a:p>
        </p:txBody>
      </p:sp>
      <p:sp>
        <p:nvSpPr>
          <p:cNvPr id="3" name="Title 2"/>
          <p:cNvSpPr>
            <a:spLocks noGrp="1"/>
          </p:cNvSpPr>
          <p:nvPr>
            <p:ph type="title"/>
          </p:nvPr>
        </p:nvSpPr>
        <p:spPr/>
        <p:txBody>
          <a:bodyPr>
            <a:normAutofit/>
          </a:bodyPr>
          <a:lstStyle/>
          <a:p>
            <a:r>
              <a:rPr lang="en-GB" dirty="0" err="1" smtClean="0"/>
              <a:t>Palé</a:t>
            </a:r>
            <a:r>
              <a:rPr lang="en-GB" dirty="0" smtClean="0"/>
              <a:t> Hall </a:t>
            </a:r>
            <a:br>
              <a:rPr lang="en-GB" dirty="0" smtClean="0"/>
            </a:br>
            <a:r>
              <a:rPr lang="en-GB" sz="1200" dirty="0" err="1" smtClean="0"/>
              <a:t>Relais</a:t>
            </a:r>
            <a:r>
              <a:rPr lang="en-GB" sz="1200" dirty="0" smtClean="0"/>
              <a:t> &amp; Chateaux</a:t>
            </a:r>
            <a:endParaRPr lang="en-GB"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buNone/>
            </a:pPr>
            <a:r>
              <a:rPr lang="en-GB" b="1" dirty="0" smtClean="0"/>
              <a:t>For more information pleases visit our website </a:t>
            </a:r>
            <a:r>
              <a:rPr lang="en-GB" b="1" dirty="0" smtClean="0">
                <a:hlinkClick r:id="rId2"/>
              </a:rPr>
              <a:t>https://www.palehall.co.uk/covid-19-operating-procedures/</a:t>
            </a:r>
            <a:r>
              <a:rPr lang="en-GB" b="1" dirty="0" smtClean="0"/>
              <a:t> and check out our best practice protocols are described below – please open the toggle sections to see specific details on the website for better understanding  </a:t>
            </a:r>
            <a:endParaRPr lang="en-GB" dirty="0" smtClean="0"/>
          </a:p>
          <a:p>
            <a:r>
              <a:rPr lang="en-GB" dirty="0" smtClean="0">
                <a:solidFill>
                  <a:srgbClr val="002060"/>
                </a:solidFill>
                <a:hlinkClick r:id="rId2"/>
              </a:rPr>
              <a:t>1. Enhanced cleanliness &amp; sanitisation</a:t>
            </a:r>
          </a:p>
          <a:p>
            <a:r>
              <a:rPr lang="en-GB" dirty="0" smtClean="0">
                <a:solidFill>
                  <a:srgbClr val="002060"/>
                </a:solidFill>
                <a:hlinkClick r:id="rId2"/>
              </a:rPr>
              <a:t>2. Guest bedroom sanitisation</a:t>
            </a:r>
          </a:p>
          <a:p>
            <a:r>
              <a:rPr lang="en-GB" dirty="0" smtClean="0">
                <a:solidFill>
                  <a:srgbClr val="002060"/>
                </a:solidFill>
                <a:hlinkClick r:id="rId2"/>
              </a:rPr>
              <a:t>3. Bars &amp; restaurants</a:t>
            </a:r>
          </a:p>
          <a:p>
            <a:r>
              <a:rPr lang="en-GB" dirty="0" smtClean="0">
                <a:solidFill>
                  <a:srgbClr val="002060"/>
                </a:solidFill>
                <a:hlinkClick r:id="rId2"/>
              </a:rPr>
              <a:t>4. Communication</a:t>
            </a:r>
          </a:p>
          <a:p>
            <a:r>
              <a:rPr lang="en-GB" dirty="0" smtClean="0">
                <a:solidFill>
                  <a:srgbClr val="002060"/>
                </a:solidFill>
                <a:hlinkClick r:id="rId2"/>
              </a:rPr>
              <a:t>5. Team safety</a:t>
            </a:r>
            <a:endParaRPr lang="en-GB" sz="3100" dirty="0" smtClean="0">
              <a:hlinkClick r:id="rId2"/>
            </a:endParaRPr>
          </a:p>
          <a:p>
            <a:pPr>
              <a:buNone/>
            </a:pPr>
            <a:r>
              <a:rPr lang="en-GB" dirty="0" smtClean="0"/>
              <a:t/>
            </a:r>
            <a:br>
              <a:rPr lang="en-GB" dirty="0" smtClean="0"/>
            </a:br>
            <a:endParaRPr lang="en-GB" dirty="0"/>
          </a:p>
        </p:txBody>
      </p:sp>
      <p:sp>
        <p:nvSpPr>
          <p:cNvPr id="3" name="Title 2"/>
          <p:cNvSpPr>
            <a:spLocks noGrp="1"/>
          </p:cNvSpPr>
          <p:nvPr>
            <p:ph type="title"/>
          </p:nvPr>
        </p:nvSpPr>
        <p:spPr/>
        <p:txBody>
          <a:bodyPr>
            <a:normAutofit/>
          </a:bodyPr>
          <a:lstStyle/>
          <a:p>
            <a:r>
              <a:rPr lang="en-GB" dirty="0" err="1" smtClean="0"/>
              <a:t>Palé</a:t>
            </a:r>
            <a:r>
              <a:rPr lang="en-GB" dirty="0" smtClean="0"/>
              <a:t> Hall </a:t>
            </a:r>
            <a:br>
              <a:rPr lang="en-GB" dirty="0" smtClean="0"/>
            </a:br>
            <a:r>
              <a:rPr lang="en-GB" sz="1600" dirty="0" err="1" smtClean="0"/>
              <a:t>Relais</a:t>
            </a:r>
            <a:r>
              <a:rPr lang="en-GB" sz="1600" dirty="0" smtClean="0"/>
              <a:t> &amp; Chateaux</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sz="4400" dirty="0" smtClean="0"/>
              <a:t>We are hoping to see you soon and give you the best experience and service that you wish for.</a:t>
            </a:r>
          </a:p>
          <a:p>
            <a:pPr>
              <a:buNone/>
            </a:pPr>
            <a:r>
              <a:rPr lang="en-GB" sz="4400" dirty="0" smtClean="0"/>
              <a:t> Thank you for listening and giving your time.</a:t>
            </a:r>
            <a:endParaRPr lang="en-GB" sz="4400" dirty="0"/>
          </a:p>
        </p:txBody>
      </p:sp>
      <p:sp>
        <p:nvSpPr>
          <p:cNvPr id="3" name="Title 2"/>
          <p:cNvSpPr>
            <a:spLocks noGrp="1"/>
          </p:cNvSpPr>
          <p:nvPr>
            <p:ph type="title"/>
          </p:nvPr>
        </p:nvSpPr>
        <p:spPr/>
        <p:txBody>
          <a:bodyPr>
            <a:normAutofit/>
          </a:bodyPr>
          <a:lstStyle/>
          <a:p>
            <a:r>
              <a:rPr lang="en-GB" dirty="0" err="1" smtClean="0"/>
              <a:t>Palé</a:t>
            </a:r>
            <a:r>
              <a:rPr lang="en-GB" dirty="0" smtClean="0"/>
              <a:t> Hall </a:t>
            </a:r>
            <a:br>
              <a:rPr lang="en-GB" dirty="0" smtClean="0"/>
            </a:br>
            <a:r>
              <a:rPr lang="en-GB" sz="1600" dirty="0" err="1" smtClean="0"/>
              <a:t>Relais</a:t>
            </a:r>
            <a:r>
              <a:rPr lang="en-GB" sz="1600" dirty="0" smtClean="0"/>
              <a:t> &amp; Chateaux</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229</TotalTime>
  <Words>257</Words>
  <Application>Microsoft Office PowerPoint</Application>
  <PresentationFormat>On-screen Show (4:3)</PresentationFormat>
  <Paragraphs>19</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Concourse</vt:lpstr>
      <vt:lpstr>Palé Hall  Relais &amp; Chateaux  </vt:lpstr>
      <vt:lpstr>Palé Hall  Relais &amp; Chateaux</vt:lpstr>
      <vt:lpstr>Palé Hall  Relais &amp; Chateaux</vt:lpstr>
      <vt:lpstr>Palé Hall  Relais &amp; Chateaux</vt:lpstr>
      <vt:lpstr>Palé Hall  Relais &amp; Chateaux</vt:lpstr>
      <vt:lpstr>Palé Hall  Relais &amp; Chateaux</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ASUS</dc:creator>
  <cp:lastModifiedBy>ASUS</cp:lastModifiedBy>
  <cp:revision>23</cp:revision>
  <dcterms:created xsi:type="dcterms:W3CDTF">2021-06-30T20:32:20Z</dcterms:created>
  <dcterms:modified xsi:type="dcterms:W3CDTF">2021-07-04T16:32:09Z</dcterms:modified>
</cp:coreProperties>
</file>