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6" r:id="rId1"/>
  </p:sldMasterIdLst>
  <p:notesMasterIdLst>
    <p:notesMasterId r:id="rId19"/>
  </p:notesMasterIdLst>
  <p:sldIdLst>
    <p:sldId id="256" r:id="rId2"/>
    <p:sldId id="262" r:id="rId3"/>
    <p:sldId id="261" r:id="rId4"/>
    <p:sldId id="257" r:id="rId5"/>
    <p:sldId id="258" r:id="rId6"/>
    <p:sldId id="264" r:id="rId7"/>
    <p:sldId id="266" r:id="rId8"/>
    <p:sldId id="265" r:id="rId9"/>
    <p:sldId id="260" r:id="rId10"/>
    <p:sldId id="267" r:id="rId11"/>
    <p:sldId id="268" r:id="rId12"/>
    <p:sldId id="269" r:id="rId13"/>
    <p:sldId id="270" r:id="rId14"/>
    <p:sldId id="271" r:id="rId15"/>
    <p:sldId id="272" r:id="rId16"/>
    <p:sldId id="273" r:id="rId17"/>
    <p:sldId id="26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017"/>
    <p:restoredTop sz="91429"/>
  </p:normalViewPr>
  <p:slideViewPr>
    <p:cSldViewPr snapToGrid="0">
      <p:cViewPr varScale="1">
        <p:scale>
          <a:sx n="45" d="100"/>
          <a:sy n="45" d="100"/>
        </p:scale>
        <p:origin x="26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12088A-56E0-4BB0-B000-18A7499E2F8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6362F27-A214-4305-8EE7-638DD257F977}">
      <dgm:prSet/>
      <dgm:spPr/>
      <dgm:t>
        <a:bodyPr/>
        <a:lstStyle/>
        <a:p>
          <a:pPr>
            <a:lnSpc>
              <a:spcPct val="100000"/>
            </a:lnSpc>
          </a:pPr>
          <a:r>
            <a:rPr lang="en-GB" dirty="0"/>
            <a:t>Creativity means generating outcomes that are original and of value.</a:t>
          </a:r>
          <a:endParaRPr lang="en-US" dirty="0"/>
        </a:p>
      </dgm:t>
    </dgm:pt>
    <dgm:pt modelId="{44386ED0-B9B5-40FD-9C18-26ADCE3B41DA}" type="parTrans" cxnId="{C3AFFA4B-AB4D-413F-83CE-E2C1B4644F57}">
      <dgm:prSet/>
      <dgm:spPr/>
      <dgm:t>
        <a:bodyPr/>
        <a:lstStyle/>
        <a:p>
          <a:endParaRPr lang="en-US"/>
        </a:p>
      </dgm:t>
    </dgm:pt>
    <dgm:pt modelId="{0648C0F4-FFAD-40D5-B003-42CEACDFF8D1}" type="sibTrans" cxnId="{C3AFFA4B-AB4D-413F-83CE-E2C1B4644F57}">
      <dgm:prSet/>
      <dgm:spPr/>
      <dgm:t>
        <a:bodyPr/>
        <a:lstStyle/>
        <a:p>
          <a:pPr>
            <a:lnSpc>
              <a:spcPct val="100000"/>
            </a:lnSpc>
          </a:pPr>
          <a:endParaRPr lang="en-US"/>
        </a:p>
      </dgm:t>
    </dgm:pt>
    <dgm:pt modelId="{5C764AAE-6982-408B-8E3C-6C23C7B5A752}">
      <dgm:prSet/>
      <dgm:spPr/>
      <dgm:t>
        <a:bodyPr/>
        <a:lstStyle/>
        <a:p>
          <a:pPr>
            <a:lnSpc>
              <a:spcPct val="100000"/>
            </a:lnSpc>
          </a:pPr>
          <a:r>
            <a:rPr lang="en-GB" dirty="0"/>
            <a:t>Creativity is something you will always have and something you are born with</a:t>
          </a:r>
          <a:endParaRPr lang="en-US" dirty="0"/>
        </a:p>
      </dgm:t>
    </dgm:pt>
    <dgm:pt modelId="{7D39DBE5-E89D-4796-97CA-89E85C7199FD}" type="parTrans" cxnId="{0859C441-D256-4A5C-BF90-68C33B8598BC}">
      <dgm:prSet/>
      <dgm:spPr/>
      <dgm:t>
        <a:bodyPr/>
        <a:lstStyle/>
        <a:p>
          <a:endParaRPr lang="en-US"/>
        </a:p>
      </dgm:t>
    </dgm:pt>
    <dgm:pt modelId="{33B03AB3-B18E-4ECB-8DBB-2C529DDCB92A}" type="sibTrans" cxnId="{0859C441-D256-4A5C-BF90-68C33B8598BC}">
      <dgm:prSet/>
      <dgm:spPr/>
      <dgm:t>
        <a:bodyPr/>
        <a:lstStyle/>
        <a:p>
          <a:pPr>
            <a:lnSpc>
              <a:spcPct val="100000"/>
            </a:lnSpc>
          </a:pPr>
          <a:endParaRPr lang="en-US"/>
        </a:p>
      </dgm:t>
    </dgm:pt>
    <dgm:pt modelId="{1B7D8549-C137-4D43-A806-EA4F5EBEADBF}">
      <dgm:prSet/>
      <dgm:spPr/>
      <dgm:t>
        <a:bodyPr/>
        <a:lstStyle/>
        <a:p>
          <a:pPr>
            <a:lnSpc>
              <a:spcPct val="100000"/>
            </a:lnSpc>
          </a:pPr>
          <a:r>
            <a:rPr lang="en-GB" dirty="0"/>
            <a:t>Creativity thrives where there is time to explore, experiment and play with ideas</a:t>
          </a:r>
          <a:endParaRPr lang="en-US" dirty="0"/>
        </a:p>
      </dgm:t>
    </dgm:pt>
    <dgm:pt modelId="{11A0FB64-951D-42BD-AD57-94554F0C6C48}" type="parTrans" cxnId="{A58FB4B8-36A0-464A-9E80-CB0808C4EA91}">
      <dgm:prSet/>
      <dgm:spPr/>
      <dgm:t>
        <a:bodyPr/>
        <a:lstStyle/>
        <a:p>
          <a:endParaRPr lang="en-US"/>
        </a:p>
      </dgm:t>
    </dgm:pt>
    <dgm:pt modelId="{CAB0E86D-57FB-421C-B4E1-ACB090AD933C}" type="sibTrans" cxnId="{A58FB4B8-36A0-464A-9E80-CB0808C4EA91}">
      <dgm:prSet/>
      <dgm:spPr/>
      <dgm:t>
        <a:bodyPr/>
        <a:lstStyle/>
        <a:p>
          <a:pPr>
            <a:lnSpc>
              <a:spcPct val="100000"/>
            </a:lnSpc>
          </a:pPr>
          <a:endParaRPr lang="en-US"/>
        </a:p>
      </dgm:t>
    </dgm:pt>
    <dgm:pt modelId="{37A28BA0-A42A-4934-A8BE-55D1DF4DEC46}">
      <dgm:prSet/>
      <dgm:spPr/>
      <dgm:t>
        <a:bodyPr/>
        <a:lstStyle/>
        <a:p>
          <a:pPr>
            <a:lnSpc>
              <a:spcPct val="100000"/>
            </a:lnSpc>
          </a:pPr>
          <a:r>
            <a:rPr lang="en-GB" dirty="0"/>
            <a:t>Trying things without the fear of being wrong or failing  </a:t>
          </a:r>
          <a:endParaRPr lang="en-US" dirty="0"/>
        </a:p>
      </dgm:t>
    </dgm:pt>
    <dgm:pt modelId="{02384E54-EF6A-4759-BA4A-22E9AAE90D3E}" type="parTrans" cxnId="{B934CBF5-6C7B-4A78-8CDE-CEF67267ED36}">
      <dgm:prSet/>
      <dgm:spPr/>
      <dgm:t>
        <a:bodyPr/>
        <a:lstStyle/>
        <a:p>
          <a:endParaRPr lang="en-US"/>
        </a:p>
      </dgm:t>
    </dgm:pt>
    <dgm:pt modelId="{CD6DF7C2-2363-4F40-88A0-CBED4C5A4C8C}" type="sibTrans" cxnId="{B934CBF5-6C7B-4A78-8CDE-CEF67267ED36}">
      <dgm:prSet/>
      <dgm:spPr/>
      <dgm:t>
        <a:bodyPr/>
        <a:lstStyle/>
        <a:p>
          <a:endParaRPr lang="en-US"/>
        </a:p>
      </dgm:t>
    </dgm:pt>
    <dgm:pt modelId="{4D8A208C-DB30-4787-AF34-714C2867BAC7}" type="pres">
      <dgm:prSet presAssocID="{BF12088A-56E0-4BB0-B000-18A7499E2F8F}" presName="root" presStyleCnt="0">
        <dgm:presLayoutVars>
          <dgm:dir/>
          <dgm:resizeHandles val="exact"/>
        </dgm:presLayoutVars>
      </dgm:prSet>
      <dgm:spPr/>
    </dgm:pt>
    <dgm:pt modelId="{CD2E328E-9E86-4C8D-8D2C-3E2D883B52B2}" type="pres">
      <dgm:prSet presAssocID="{BF12088A-56E0-4BB0-B000-18A7499E2F8F}" presName="container" presStyleCnt="0">
        <dgm:presLayoutVars>
          <dgm:dir/>
          <dgm:resizeHandles val="exact"/>
        </dgm:presLayoutVars>
      </dgm:prSet>
      <dgm:spPr/>
    </dgm:pt>
    <dgm:pt modelId="{D2777E4E-C513-41AE-A7D1-F7A14F21EA12}" type="pres">
      <dgm:prSet presAssocID="{A6362F27-A214-4305-8EE7-638DD257F977}" presName="compNode" presStyleCnt="0"/>
      <dgm:spPr/>
    </dgm:pt>
    <dgm:pt modelId="{CF03D018-9E25-49A2-87FF-AA6F24A30AEF}" type="pres">
      <dgm:prSet presAssocID="{A6362F27-A214-4305-8EE7-638DD257F977}" presName="iconBgRect" presStyleLbl="bgShp" presStyleIdx="0" presStyleCnt="4"/>
      <dgm:spPr/>
    </dgm:pt>
    <dgm:pt modelId="{FCF28633-C638-49D4-ABA5-539A41B880F1}" type="pres">
      <dgm:prSet presAssocID="{A6362F27-A214-4305-8EE7-638DD257F9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DC3F2893-C784-4CA0-8F33-92116AFDDC29}" type="pres">
      <dgm:prSet presAssocID="{A6362F27-A214-4305-8EE7-638DD257F977}" presName="spaceRect" presStyleCnt="0"/>
      <dgm:spPr/>
    </dgm:pt>
    <dgm:pt modelId="{DEAB6DEB-EC7A-4907-AFAE-8EF8DB19B8DE}" type="pres">
      <dgm:prSet presAssocID="{A6362F27-A214-4305-8EE7-638DD257F977}" presName="textRect" presStyleLbl="revTx" presStyleIdx="0" presStyleCnt="4">
        <dgm:presLayoutVars>
          <dgm:chMax val="1"/>
          <dgm:chPref val="1"/>
        </dgm:presLayoutVars>
      </dgm:prSet>
      <dgm:spPr/>
    </dgm:pt>
    <dgm:pt modelId="{F94D263D-3276-480B-A170-594F270FC1EE}" type="pres">
      <dgm:prSet presAssocID="{0648C0F4-FFAD-40D5-B003-42CEACDFF8D1}" presName="sibTrans" presStyleLbl="sibTrans2D1" presStyleIdx="0" presStyleCnt="0"/>
      <dgm:spPr/>
    </dgm:pt>
    <dgm:pt modelId="{FA20685A-7863-4736-9AFB-D802E6AAFC1B}" type="pres">
      <dgm:prSet presAssocID="{5C764AAE-6982-408B-8E3C-6C23C7B5A752}" presName="compNode" presStyleCnt="0"/>
      <dgm:spPr/>
    </dgm:pt>
    <dgm:pt modelId="{1EDD29C8-DE30-436E-A852-A67E75455214}" type="pres">
      <dgm:prSet presAssocID="{5C764AAE-6982-408B-8E3C-6C23C7B5A752}" presName="iconBgRect" presStyleLbl="bgShp" presStyleIdx="1" presStyleCnt="4"/>
      <dgm:spPr/>
    </dgm:pt>
    <dgm:pt modelId="{C15BD270-5859-4DEE-A8BF-8154F51C3BAB}" type="pres">
      <dgm:prSet presAssocID="{5C764AAE-6982-408B-8E3C-6C23C7B5A75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ought bubble"/>
        </a:ext>
      </dgm:extLst>
    </dgm:pt>
    <dgm:pt modelId="{1653A242-36BC-48F2-A886-4285F7415385}" type="pres">
      <dgm:prSet presAssocID="{5C764AAE-6982-408B-8E3C-6C23C7B5A752}" presName="spaceRect" presStyleCnt="0"/>
      <dgm:spPr/>
    </dgm:pt>
    <dgm:pt modelId="{D727DAB4-FEE8-4D2C-8F96-8B60BD881FA4}" type="pres">
      <dgm:prSet presAssocID="{5C764AAE-6982-408B-8E3C-6C23C7B5A752}" presName="textRect" presStyleLbl="revTx" presStyleIdx="1" presStyleCnt="4">
        <dgm:presLayoutVars>
          <dgm:chMax val="1"/>
          <dgm:chPref val="1"/>
        </dgm:presLayoutVars>
      </dgm:prSet>
      <dgm:spPr/>
    </dgm:pt>
    <dgm:pt modelId="{473D49D8-B63F-4705-AA75-2DD84B05F9A7}" type="pres">
      <dgm:prSet presAssocID="{33B03AB3-B18E-4ECB-8DBB-2C529DDCB92A}" presName="sibTrans" presStyleLbl="sibTrans2D1" presStyleIdx="0" presStyleCnt="0"/>
      <dgm:spPr/>
    </dgm:pt>
    <dgm:pt modelId="{56ECAC25-16A1-41AC-832B-0B287186DBF2}" type="pres">
      <dgm:prSet presAssocID="{1B7D8549-C137-4D43-A806-EA4F5EBEADBF}" presName="compNode" presStyleCnt="0"/>
      <dgm:spPr/>
    </dgm:pt>
    <dgm:pt modelId="{47DFD1BF-EF7F-4336-8FDB-4E352700CD13}" type="pres">
      <dgm:prSet presAssocID="{1B7D8549-C137-4D43-A806-EA4F5EBEADBF}" presName="iconBgRect" presStyleLbl="bgShp" presStyleIdx="2" presStyleCnt="4"/>
      <dgm:spPr/>
    </dgm:pt>
    <dgm:pt modelId="{B0336409-A80F-427C-A5CE-210F0DFBD617}" type="pres">
      <dgm:prSet presAssocID="{1B7D8549-C137-4D43-A806-EA4F5EBEADB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bulb"/>
        </a:ext>
      </dgm:extLst>
    </dgm:pt>
    <dgm:pt modelId="{1323AD03-8D19-4663-91AC-D517901DC4BB}" type="pres">
      <dgm:prSet presAssocID="{1B7D8549-C137-4D43-A806-EA4F5EBEADBF}" presName="spaceRect" presStyleCnt="0"/>
      <dgm:spPr/>
    </dgm:pt>
    <dgm:pt modelId="{5E0831BB-CD23-48DA-9C41-3334C4F204A1}" type="pres">
      <dgm:prSet presAssocID="{1B7D8549-C137-4D43-A806-EA4F5EBEADBF}" presName="textRect" presStyleLbl="revTx" presStyleIdx="2" presStyleCnt="4">
        <dgm:presLayoutVars>
          <dgm:chMax val="1"/>
          <dgm:chPref val="1"/>
        </dgm:presLayoutVars>
      </dgm:prSet>
      <dgm:spPr/>
    </dgm:pt>
    <dgm:pt modelId="{D1D76A03-30AE-4376-A2BD-8E9718824E1F}" type="pres">
      <dgm:prSet presAssocID="{CAB0E86D-57FB-421C-B4E1-ACB090AD933C}" presName="sibTrans" presStyleLbl="sibTrans2D1" presStyleIdx="0" presStyleCnt="0"/>
      <dgm:spPr/>
    </dgm:pt>
    <dgm:pt modelId="{088F09BB-4CAD-4E26-A11B-ECB197DF085E}" type="pres">
      <dgm:prSet presAssocID="{37A28BA0-A42A-4934-A8BE-55D1DF4DEC46}" presName="compNode" presStyleCnt="0"/>
      <dgm:spPr/>
    </dgm:pt>
    <dgm:pt modelId="{BDA92961-58E1-495C-99A1-3306B8B15C20}" type="pres">
      <dgm:prSet presAssocID="{37A28BA0-A42A-4934-A8BE-55D1DF4DEC46}" presName="iconBgRect" presStyleLbl="bgShp" presStyleIdx="3" presStyleCnt="4"/>
      <dgm:spPr/>
    </dgm:pt>
    <dgm:pt modelId="{2E802B17-A52D-4A46-AA15-D2258626678B}" type="pres">
      <dgm:prSet presAssocID="{37A28BA0-A42A-4934-A8BE-55D1DF4DEC4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orried Face with Solid Fill"/>
        </a:ext>
      </dgm:extLst>
    </dgm:pt>
    <dgm:pt modelId="{8C187FE6-0A50-475B-A8C6-5CB6FEBAA565}" type="pres">
      <dgm:prSet presAssocID="{37A28BA0-A42A-4934-A8BE-55D1DF4DEC46}" presName="spaceRect" presStyleCnt="0"/>
      <dgm:spPr/>
    </dgm:pt>
    <dgm:pt modelId="{78B7A4DF-A60C-4691-9415-B13735C081A3}" type="pres">
      <dgm:prSet presAssocID="{37A28BA0-A42A-4934-A8BE-55D1DF4DEC46}" presName="textRect" presStyleLbl="revTx" presStyleIdx="3" presStyleCnt="4">
        <dgm:presLayoutVars>
          <dgm:chMax val="1"/>
          <dgm:chPref val="1"/>
        </dgm:presLayoutVars>
      </dgm:prSet>
      <dgm:spPr/>
    </dgm:pt>
  </dgm:ptLst>
  <dgm:cxnLst>
    <dgm:cxn modelId="{68566E06-1565-49C4-8AF8-BC79647D65F8}" type="presOf" srcId="{37A28BA0-A42A-4934-A8BE-55D1DF4DEC46}" destId="{78B7A4DF-A60C-4691-9415-B13735C081A3}" srcOrd="0" destOrd="0" presId="urn:microsoft.com/office/officeart/2018/2/layout/IconCircleList"/>
    <dgm:cxn modelId="{DBD59708-1557-476F-85F6-23C769F685FF}" type="presOf" srcId="{CAB0E86D-57FB-421C-B4E1-ACB090AD933C}" destId="{D1D76A03-30AE-4376-A2BD-8E9718824E1F}" srcOrd="0" destOrd="0" presId="urn:microsoft.com/office/officeart/2018/2/layout/IconCircleList"/>
    <dgm:cxn modelId="{784BA908-CC55-41FF-9549-7AEB812D7B98}" type="presOf" srcId="{BF12088A-56E0-4BB0-B000-18A7499E2F8F}" destId="{4D8A208C-DB30-4787-AF34-714C2867BAC7}" srcOrd="0" destOrd="0" presId="urn:microsoft.com/office/officeart/2018/2/layout/IconCircleList"/>
    <dgm:cxn modelId="{90324A18-EB1E-4ADE-8FC8-81B07A036114}" type="presOf" srcId="{0648C0F4-FFAD-40D5-B003-42CEACDFF8D1}" destId="{F94D263D-3276-480B-A170-594F270FC1EE}" srcOrd="0" destOrd="0" presId="urn:microsoft.com/office/officeart/2018/2/layout/IconCircleList"/>
    <dgm:cxn modelId="{D0685A1C-309D-4BC8-B579-5195E9538E07}" type="presOf" srcId="{1B7D8549-C137-4D43-A806-EA4F5EBEADBF}" destId="{5E0831BB-CD23-48DA-9C41-3334C4F204A1}" srcOrd="0" destOrd="0" presId="urn:microsoft.com/office/officeart/2018/2/layout/IconCircleList"/>
    <dgm:cxn modelId="{0859C441-D256-4A5C-BF90-68C33B8598BC}" srcId="{BF12088A-56E0-4BB0-B000-18A7499E2F8F}" destId="{5C764AAE-6982-408B-8E3C-6C23C7B5A752}" srcOrd="1" destOrd="0" parTransId="{7D39DBE5-E89D-4796-97CA-89E85C7199FD}" sibTransId="{33B03AB3-B18E-4ECB-8DBB-2C529DDCB92A}"/>
    <dgm:cxn modelId="{C3AFFA4B-AB4D-413F-83CE-E2C1B4644F57}" srcId="{BF12088A-56E0-4BB0-B000-18A7499E2F8F}" destId="{A6362F27-A214-4305-8EE7-638DD257F977}" srcOrd="0" destOrd="0" parTransId="{44386ED0-B9B5-40FD-9C18-26ADCE3B41DA}" sibTransId="{0648C0F4-FFAD-40D5-B003-42CEACDFF8D1}"/>
    <dgm:cxn modelId="{A58FB4B8-36A0-464A-9E80-CB0808C4EA91}" srcId="{BF12088A-56E0-4BB0-B000-18A7499E2F8F}" destId="{1B7D8549-C137-4D43-A806-EA4F5EBEADBF}" srcOrd="2" destOrd="0" parTransId="{11A0FB64-951D-42BD-AD57-94554F0C6C48}" sibTransId="{CAB0E86D-57FB-421C-B4E1-ACB090AD933C}"/>
    <dgm:cxn modelId="{86542BBA-21E1-484B-ACB9-FD35D7770C3F}" type="presOf" srcId="{5C764AAE-6982-408B-8E3C-6C23C7B5A752}" destId="{D727DAB4-FEE8-4D2C-8F96-8B60BD881FA4}" srcOrd="0" destOrd="0" presId="urn:microsoft.com/office/officeart/2018/2/layout/IconCircleList"/>
    <dgm:cxn modelId="{B934CBF5-6C7B-4A78-8CDE-CEF67267ED36}" srcId="{BF12088A-56E0-4BB0-B000-18A7499E2F8F}" destId="{37A28BA0-A42A-4934-A8BE-55D1DF4DEC46}" srcOrd="3" destOrd="0" parTransId="{02384E54-EF6A-4759-BA4A-22E9AAE90D3E}" sibTransId="{CD6DF7C2-2363-4F40-88A0-CBED4C5A4C8C}"/>
    <dgm:cxn modelId="{087D22F9-5F46-4EE1-93AD-82DF2486E01F}" type="presOf" srcId="{33B03AB3-B18E-4ECB-8DBB-2C529DDCB92A}" destId="{473D49D8-B63F-4705-AA75-2DD84B05F9A7}" srcOrd="0" destOrd="0" presId="urn:microsoft.com/office/officeart/2018/2/layout/IconCircleList"/>
    <dgm:cxn modelId="{014D3DFF-4B48-4A79-9FA1-E9BFEA6F170D}" type="presOf" srcId="{A6362F27-A214-4305-8EE7-638DD257F977}" destId="{DEAB6DEB-EC7A-4907-AFAE-8EF8DB19B8DE}" srcOrd="0" destOrd="0" presId="urn:microsoft.com/office/officeart/2018/2/layout/IconCircleList"/>
    <dgm:cxn modelId="{804298F6-B267-4C1E-B319-5E800D953E19}" type="presParOf" srcId="{4D8A208C-DB30-4787-AF34-714C2867BAC7}" destId="{CD2E328E-9E86-4C8D-8D2C-3E2D883B52B2}" srcOrd="0" destOrd="0" presId="urn:microsoft.com/office/officeart/2018/2/layout/IconCircleList"/>
    <dgm:cxn modelId="{85D4CA5B-3BFA-458B-A0CE-C23FDBC22DC3}" type="presParOf" srcId="{CD2E328E-9E86-4C8D-8D2C-3E2D883B52B2}" destId="{D2777E4E-C513-41AE-A7D1-F7A14F21EA12}" srcOrd="0" destOrd="0" presId="urn:microsoft.com/office/officeart/2018/2/layout/IconCircleList"/>
    <dgm:cxn modelId="{B28E4B24-7163-46CA-AF61-F37D481037BF}" type="presParOf" srcId="{D2777E4E-C513-41AE-A7D1-F7A14F21EA12}" destId="{CF03D018-9E25-49A2-87FF-AA6F24A30AEF}" srcOrd="0" destOrd="0" presId="urn:microsoft.com/office/officeart/2018/2/layout/IconCircleList"/>
    <dgm:cxn modelId="{AE690286-A420-45C9-8958-1133B9154903}" type="presParOf" srcId="{D2777E4E-C513-41AE-A7D1-F7A14F21EA12}" destId="{FCF28633-C638-49D4-ABA5-539A41B880F1}" srcOrd="1" destOrd="0" presId="urn:microsoft.com/office/officeart/2018/2/layout/IconCircleList"/>
    <dgm:cxn modelId="{4FBAC1C0-BA65-4C94-9400-F94261A76242}" type="presParOf" srcId="{D2777E4E-C513-41AE-A7D1-F7A14F21EA12}" destId="{DC3F2893-C784-4CA0-8F33-92116AFDDC29}" srcOrd="2" destOrd="0" presId="urn:microsoft.com/office/officeart/2018/2/layout/IconCircleList"/>
    <dgm:cxn modelId="{85BA2271-23C5-45CE-B1D6-D02F6A0FC7D8}" type="presParOf" srcId="{D2777E4E-C513-41AE-A7D1-F7A14F21EA12}" destId="{DEAB6DEB-EC7A-4907-AFAE-8EF8DB19B8DE}" srcOrd="3" destOrd="0" presId="urn:microsoft.com/office/officeart/2018/2/layout/IconCircleList"/>
    <dgm:cxn modelId="{51B985C2-5AF7-488F-BD96-9A3C182D681E}" type="presParOf" srcId="{CD2E328E-9E86-4C8D-8D2C-3E2D883B52B2}" destId="{F94D263D-3276-480B-A170-594F270FC1EE}" srcOrd="1" destOrd="0" presId="urn:microsoft.com/office/officeart/2018/2/layout/IconCircleList"/>
    <dgm:cxn modelId="{4F6EBBAA-CBB7-4237-A594-4D5699782CF5}" type="presParOf" srcId="{CD2E328E-9E86-4C8D-8D2C-3E2D883B52B2}" destId="{FA20685A-7863-4736-9AFB-D802E6AAFC1B}" srcOrd="2" destOrd="0" presId="urn:microsoft.com/office/officeart/2018/2/layout/IconCircleList"/>
    <dgm:cxn modelId="{FEA4698A-0A0A-4672-A03C-BFBDD0EE5520}" type="presParOf" srcId="{FA20685A-7863-4736-9AFB-D802E6AAFC1B}" destId="{1EDD29C8-DE30-436E-A852-A67E75455214}" srcOrd="0" destOrd="0" presId="urn:microsoft.com/office/officeart/2018/2/layout/IconCircleList"/>
    <dgm:cxn modelId="{1B6786B9-C209-40CA-82B2-868E9E162624}" type="presParOf" srcId="{FA20685A-7863-4736-9AFB-D802E6AAFC1B}" destId="{C15BD270-5859-4DEE-A8BF-8154F51C3BAB}" srcOrd="1" destOrd="0" presId="urn:microsoft.com/office/officeart/2018/2/layout/IconCircleList"/>
    <dgm:cxn modelId="{7D18CB65-E9D7-400C-A0B5-8611591AA058}" type="presParOf" srcId="{FA20685A-7863-4736-9AFB-D802E6AAFC1B}" destId="{1653A242-36BC-48F2-A886-4285F7415385}" srcOrd="2" destOrd="0" presId="urn:microsoft.com/office/officeart/2018/2/layout/IconCircleList"/>
    <dgm:cxn modelId="{7933886E-A4C6-473D-986A-33EDBF9621D9}" type="presParOf" srcId="{FA20685A-7863-4736-9AFB-D802E6AAFC1B}" destId="{D727DAB4-FEE8-4D2C-8F96-8B60BD881FA4}" srcOrd="3" destOrd="0" presId="urn:microsoft.com/office/officeart/2018/2/layout/IconCircleList"/>
    <dgm:cxn modelId="{F11BE5F1-D151-4C2A-BEB3-3111A5F8C4BB}" type="presParOf" srcId="{CD2E328E-9E86-4C8D-8D2C-3E2D883B52B2}" destId="{473D49D8-B63F-4705-AA75-2DD84B05F9A7}" srcOrd="3" destOrd="0" presId="urn:microsoft.com/office/officeart/2018/2/layout/IconCircleList"/>
    <dgm:cxn modelId="{23702805-E464-4E64-8D0B-2BA70B7833D4}" type="presParOf" srcId="{CD2E328E-9E86-4C8D-8D2C-3E2D883B52B2}" destId="{56ECAC25-16A1-41AC-832B-0B287186DBF2}" srcOrd="4" destOrd="0" presId="urn:microsoft.com/office/officeart/2018/2/layout/IconCircleList"/>
    <dgm:cxn modelId="{B52E8C49-7A14-4965-9DB5-306277B42566}" type="presParOf" srcId="{56ECAC25-16A1-41AC-832B-0B287186DBF2}" destId="{47DFD1BF-EF7F-4336-8FDB-4E352700CD13}" srcOrd="0" destOrd="0" presId="urn:microsoft.com/office/officeart/2018/2/layout/IconCircleList"/>
    <dgm:cxn modelId="{AE1E140F-F036-4B02-AD99-3B029C0001F5}" type="presParOf" srcId="{56ECAC25-16A1-41AC-832B-0B287186DBF2}" destId="{B0336409-A80F-427C-A5CE-210F0DFBD617}" srcOrd="1" destOrd="0" presId="urn:microsoft.com/office/officeart/2018/2/layout/IconCircleList"/>
    <dgm:cxn modelId="{8A6931FE-5A9B-4399-ADDA-28BBAB93F7B5}" type="presParOf" srcId="{56ECAC25-16A1-41AC-832B-0B287186DBF2}" destId="{1323AD03-8D19-4663-91AC-D517901DC4BB}" srcOrd="2" destOrd="0" presId="urn:microsoft.com/office/officeart/2018/2/layout/IconCircleList"/>
    <dgm:cxn modelId="{00E7D6C8-C69D-4B14-8151-4FCD5B302612}" type="presParOf" srcId="{56ECAC25-16A1-41AC-832B-0B287186DBF2}" destId="{5E0831BB-CD23-48DA-9C41-3334C4F204A1}" srcOrd="3" destOrd="0" presId="urn:microsoft.com/office/officeart/2018/2/layout/IconCircleList"/>
    <dgm:cxn modelId="{57B033BD-1320-41F0-A8FF-9C52D908EC4D}" type="presParOf" srcId="{CD2E328E-9E86-4C8D-8D2C-3E2D883B52B2}" destId="{D1D76A03-30AE-4376-A2BD-8E9718824E1F}" srcOrd="5" destOrd="0" presId="urn:microsoft.com/office/officeart/2018/2/layout/IconCircleList"/>
    <dgm:cxn modelId="{DED7584A-94E1-4477-82A9-6A6EBF8B0661}" type="presParOf" srcId="{CD2E328E-9E86-4C8D-8D2C-3E2D883B52B2}" destId="{088F09BB-4CAD-4E26-A11B-ECB197DF085E}" srcOrd="6" destOrd="0" presId="urn:microsoft.com/office/officeart/2018/2/layout/IconCircleList"/>
    <dgm:cxn modelId="{EDA82D94-461D-4734-9D3C-702C6E6E286C}" type="presParOf" srcId="{088F09BB-4CAD-4E26-A11B-ECB197DF085E}" destId="{BDA92961-58E1-495C-99A1-3306B8B15C20}" srcOrd="0" destOrd="0" presId="urn:microsoft.com/office/officeart/2018/2/layout/IconCircleList"/>
    <dgm:cxn modelId="{568FFAC0-8D30-40FB-B504-7B093E8593B3}" type="presParOf" srcId="{088F09BB-4CAD-4E26-A11B-ECB197DF085E}" destId="{2E802B17-A52D-4A46-AA15-D2258626678B}" srcOrd="1" destOrd="0" presId="urn:microsoft.com/office/officeart/2018/2/layout/IconCircleList"/>
    <dgm:cxn modelId="{3451CD50-B67A-44D4-99DB-197C795E6228}" type="presParOf" srcId="{088F09BB-4CAD-4E26-A11B-ECB197DF085E}" destId="{8C187FE6-0A50-475B-A8C6-5CB6FEBAA565}" srcOrd="2" destOrd="0" presId="urn:microsoft.com/office/officeart/2018/2/layout/IconCircleList"/>
    <dgm:cxn modelId="{6166ED7C-5EA5-43F1-B386-8280F25E4A4E}" type="presParOf" srcId="{088F09BB-4CAD-4E26-A11B-ECB197DF085E}" destId="{78B7A4DF-A60C-4691-9415-B13735C081A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8AABDB-8000-4174-83D7-8D32EA32BFFE}"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US"/>
        </a:p>
      </dgm:t>
    </dgm:pt>
    <dgm:pt modelId="{CC042745-76C1-4700-94B8-2F7F69668382}">
      <dgm:prSet/>
      <dgm:spPr/>
      <dgm:t>
        <a:bodyPr/>
        <a:lstStyle/>
        <a:p>
          <a:r>
            <a:rPr lang="en-GB" dirty="0"/>
            <a:t>Creativity have assumed a meaningful and individual position in our society during the last sixty years.</a:t>
          </a:r>
          <a:endParaRPr lang="en-US" dirty="0"/>
        </a:p>
      </dgm:t>
    </dgm:pt>
    <dgm:pt modelId="{DC270A47-427C-4962-A1A8-FCF83C1E4968}" type="parTrans" cxnId="{F01767C7-FC8D-4517-B529-0B97387090EC}">
      <dgm:prSet/>
      <dgm:spPr/>
      <dgm:t>
        <a:bodyPr/>
        <a:lstStyle/>
        <a:p>
          <a:endParaRPr lang="en-US"/>
        </a:p>
      </dgm:t>
    </dgm:pt>
    <dgm:pt modelId="{4CB13685-32AD-4410-94DC-75D5C1C61A09}" type="sibTrans" cxnId="{F01767C7-FC8D-4517-B529-0B97387090EC}">
      <dgm:prSet/>
      <dgm:spPr/>
      <dgm:t>
        <a:bodyPr/>
        <a:lstStyle/>
        <a:p>
          <a:endParaRPr lang="en-US"/>
        </a:p>
      </dgm:t>
    </dgm:pt>
    <dgm:pt modelId="{09BB447C-D143-4D89-A2DE-D834EAD7D71F}">
      <dgm:prSet/>
      <dgm:spPr/>
      <dgm:t>
        <a:bodyPr/>
        <a:lstStyle/>
        <a:p>
          <a:r>
            <a:rPr lang="en-GB" dirty="0"/>
            <a:t>Everyone is born creative</a:t>
          </a:r>
          <a:endParaRPr lang="en-US" dirty="0"/>
        </a:p>
      </dgm:t>
    </dgm:pt>
    <dgm:pt modelId="{EC01767E-5727-4EE2-9AAA-CF1355BC288B}" type="parTrans" cxnId="{1097E4D7-73C7-47FA-A4A5-6C6420E37FF8}">
      <dgm:prSet/>
      <dgm:spPr/>
      <dgm:t>
        <a:bodyPr/>
        <a:lstStyle/>
        <a:p>
          <a:endParaRPr lang="en-US"/>
        </a:p>
      </dgm:t>
    </dgm:pt>
    <dgm:pt modelId="{D297983A-0FDE-418E-93FA-3ABE05F45296}" type="sibTrans" cxnId="{1097E4D7-73C7-47FA-A4A5-6C6420E37FF8}">
      <dgm:prSet/>
      <dgm:spPr/>
      <dgm:t>
        <a:bodyPr/>
        <a:lstStyle/>
        <a:p>
          <a:endParaRPr lang="en-US"/>
        </a:p>
      </dgm:t>
    </dgm:pt>
    <dgm:pt modelId="{A3C94B50-9C37-4644-B00D-CA4532B4A59F}">
      <dgm:prSet/>
      <dgm:spPr/>
      <dgm:t>
        <a:bodyPr/>
        <a:lstStyle/>
        <a:p>
          <a:r>
            <a:rPr lang="en-GB" dirty="0"/>
            <a:t>We are born with the innate ability to be creative, which we use every day.</a:t>
          </a:r>
          <a:endParaRPr lang="en-US" dirty="0"/>
        </a:p>
      </dgm:t>
    </dgm:pt>
    <dgm:pt modelId="{F9FDD47E-76DB-4B8C-B82D-E65A3CA98306}" type="parTrans" cxnId="{F3087142-43C5-4A34-9E24-24AC18B3CE74}">
      <dgm:prSet/>
      <dgm:spPr/>
      <dgm:t>
        <a:bodyPr/>
        <a:lstStyle/>
        <a:p>
          <a:endParaRPr lang="en-US"/>
        </a:p>
      </dgm:t>
    </dgm:pt>
    <dgm:pt modelId="{F0046EAC-D299-470B-83E6-915386B729D0}" type="sibTrans" cxnId="{F3087142-43C5-4A34-9E24-24AC18B3CE74}">
      <dgm:prSet/>
      <dgm:spPr/>
      <dgm:t>
        <a:bodyPr/>
        <a:lstStyle/>
        <a:p>
          <a:endParaRPr lang="en-US"/>
        </a:p>
      </dgm:t>
    </dgm:pt>
    <dgm:pt modelId="{B430EECE-015B-4DF9-BD75-E1C4172578FF}">
      <dgm:prSet/>
      <dgm:spPr/>
      <dgm:t>
        <a:bodyPr/>
        <a:lstStyle/>
        <a:p>
          <a:r>
            <a:rPr lang="en-GB" dirty="0"/>
            <a:t>We solve issues by being creative. </a:t>
          </a:r>
          <a:endParaRPr lang="en-US" dirty="0"/>
        </a:p>
      </dgm:t>
    </dgm:pt>
    <dgm:pt modelId="{DFA7D4D6-F644-4A44-B61B-4C03DF292D73}" type="parTrans" cxnId="{ABE04BC7-3B09-4304-9E98-68E259F8B27F}">
      <dgm:prSet/>
      <dgm:spPr/>
      <dgm:t>
        <a:bodyPr/>
        <a:lstStyle/>
        <a:p>
          <a:endParaRPr lang="en-US"/>
        </a:p>
      </dgm:t>
    </dgm:pt>
    <dgm:pt modelId="{C54C3797-6DCC-4FB3-B84D-A0605F7DF429}" type="sibTrans" cxnId="{ABE04BC7-3B09-4304-9E98-68E259F8B27F}">
      <dgm:prSet/>
      <dgm:spPr/>
      <dgm:t>
        <a:bodyPr/>
        <a:lstStyle/>
        <a:p>
          <a:endParaRPr lang="en-US"/>
        </a:p>
      </dgm:t>
    </dgm:pt>
    <dgm:pt modelId="{BE5B0EC4-E955-2044-8D53-AFCFDABB8CA2}" type="pres">
      <dgm:prSet presAssocID="{F38AABDB-8000-4174-83D7-8D32EA32BFFE}" presName="diagram" presStyleCnt="0">
        <dgm:presLayoutVars>
          <dgm:dir/>
          <dgm:resizeHandles val="exact"/>
        </dgm:presLayoutVars>
      </dgm:prSet>
      <dgm:spPr/>
    </dgm:pt>
    <dgm:pt modelId="{B8585A37-D2C2-A347-8747-049943D78F99}" type="pres">
      <dgm:prSet presAssocID="{CC042745-76C1-4700-94B8-2F7F69668382}" presName="node" presStyleLbl="node1" presStyleIdx="0" presStyleCnt="4">
        <dgm:presLayoutVars>
          <dgm:bulletEnabled val="1"/>
        </dgm:presLayoutVars>
      </dgm:prSet>
      <dgm:spPr/>
    </dgm:pt>
    <dgm:pt modelId="{70147C94-86E9-CC47-BDD3-093825B02075}" type="pres">
      <dgm:prSet presAssocID="{4CB13685-32AD-4410-94DC-75D5C1C61A09}" presName="sibTrans" presStyleCnt="0"/>
      <dgm:spPr/>
    </dgm:pt>
    <dgm:pt modelId="{1657C7A7-7E8A-CA46-8199-00DF30AD6A09}" type="pres">
      <dgm:prSet presAssocID="{09BB447C-D143-4D89-A2DE-D834EAD7D71F}" presName="node" presStyleLbl="node1" presStyleIdx="1" presStyleCnt="4">
        <dgm:presLayoutVars>
          <dgm:bulletEnabled val="1"/>
        </dgm:presLayoutVars>
      </dgm:prSet>
      <dgm:spPr/>
    </dgm:pt>
    <dgm:pt modelId="{BC28459D-A3D9-574B-A719-C369751046E6}" type="pres">
      <dgm:prSet presAssocID="{D297983A-0FDE-418E-93FA-3ABE05F45296}" presName="sibTrans" presStyleCnt="0"/>
      <dgm:spPr/>
    </dgm:pt>
    <dgm:pt modelId="{5A0AAB4E-D5A2-ED4D-BA8D-4FC2517F178A}" type="pres">
      <dgm:prSet presAssocID="{A3C94B50-9C37-4644-B00D-CA4532B4A59F}" presName="node" presStyleLbl="node1" presStyleIdx="2" presStyleCnt="4">
        <dgm:presLayoutVars>
          <dgm:bulletEnabled val="1"/>
        </dgm:presLayoutVars>
      </dgm:prSet>
      <dgm:spPr/>
    </dgm:pt>
    <dgm:pt modelId="{43F02BA9-E39A-1148-B5E6-C9B4562FEB65}" type="pres">
      <dgm:prSet presAssocID="{F0046EAC-D299-470B-83E6-915386B729D0}" presName="sibTrans" presStyleCnt="0"/>
      <dgm:spPr/>
    </dgm:pt>
    <dgm:pt modelId="{A3496C0B-40E5-3440-A760-11A566E174AB}" type="pres">
      <dgm:prSet presAssocID="{B430EECE-015B-4DF9-BD75-E1C4172578FF}" presName="node" presStyleLbl="node1" presStyleIdx="3" presStyleCnt="4">
        <dgm:presLayoutVars>
          <dgm:bulletEnabled val="1"/>
        </dgm:presLayoutVars>
      </dgm:prSet>
      <dgm:spPr/>
    </dgm:pt>
  </dgm:ptLst>
  <dgm:cxnLst>
    <dgm:cxn modelId="{CDD9AF16-6C98-CA49-8394-8C3AA219E822}" type="presOf" srcId="{B430EECE-015B-4DF9-BD75-E1C4172578FF}" destId="{A3496C0B-40E5-3440-A760-11A566E174AB}" srcOrd="0" destOrd="0" presId="urn:microsoft.com/office/officeart/2005/8/layout/default"/>
    <dgm:cxn modelId="{952DE220-4E1A-C243-AC44-3CA4C2BE0068}" type="presOf" srcId="{A3C94B50-9C37-4644-B00D-CA4532B4A59F}" destId="{5A0AAB4E-D5A2-ED4D-BA8D-4FC2517F178A}" srcOrd="0" destOrd="0" presId="urn:microsoft.com/office/officeart/2005/8/layout/default"/>
    <dgm:cxn modelId="{F3087142-43C5-4A34-9E24-24AC18B3CE74}" srcId="{F38AABDB-8000-4174-83D7-8D32EA32BFFE}" destId="{A3C94B50-9C37-4644-B00D-CA4532B4A59F}" srcOrd="2" destOrd="0" parTransId="{F9FDD47E-76DB-4B8C-B82D-E65A3CA98306}" sibTransId="{F0046EAC-D299-470B-83E6-915386B729D0}"/>
    <dgm:cxn modelId="{9D4687BD-B35F-3C44-B521-B976CC05711B}" type="presOf" srcId="{F38AABDB-8000-4174-83D7-8D32EA32BFFE}" destId="{BE5B0EC4-E955-2044-8D53-AFCFDABB8CA2}" srcOrd="0" destOrd="0" presId="urn:microsoft.com/office/officeart/2005/8/layout/default"/>
    <dgm:cxn modelId="{ABE04BC7-3B09-4304-9E98-68E259F8B27F}" srcId="{F38AABDB-8000-4174-83D7-8D32EA32BFFE}" destId="{B430EECE-015B-4DF9-BD75-E1C4172578FF}" srcOrd="3" destOrd="0" parTransId="{DFA7D4D6-F644-4A44-B61B-4C03DF292D73}" sibTransId="{C54C3797-6DCC-4FB3-B84D-A0605F7DF429}"/>
    <dgm:cxn modelId="{F01767C7-FC8D-4517-B529-0B97387090EC}" srcId="{F38AABDB-8000-4174-83D7-8D32EA32BFFE}" destId="{CC042745-76C1-4700-94B8-2F7F69668382}" srcOrd="0" destOrd="0" parTransId="{DC270A47-427C-4962-A1A8-FCF83C1E4968}" sibTransId="{4CB13685-32AD-4410-94DC-75D5C1C61A09}"/>
    <dgm:cxn modelId="{1097E4D7-73C7-47FA-A4A5-6C6420E37FF8}" srcId="{F38AABDB-8000-4174-83D7-8D32EA32BFFE}" destId="{09BB447C-D143-4D89-A2DE-D834EAD7D71F}" srcOrd="1" destOrd="0" parTransId="{EC01767E-5727-4EE2-9AAA-CF1355BC288B}" sibTransId="{D297983A-0FDE-418E-93FA-3ABE05F45296}"/>
    <dgm:cxn modelId="{5A6305DF-93A4-1A4D-9B20-1432231780EF}" type="presOf" srcId="{CC042745-76C1-4700-94B8-2F7F69668382}" destId="{B8585A37-D2C2-A347-8747-049943D78F99}" srcOrd="0" destOrd="0" presId="urn:microsoft.com/office/officeart/2005/8/layout/default"/>
    <dgm:cxn modelId="{0760B5EF-AA5C-CD4E-B85E-845BA6E5EC81}" type="presOf" srcId="{09BB447C-D143-4D89-A2DE-D834EAD7D71F}" destId="{1657C7A7-7E8A-CA46-8199-00DF30AD6A09}" srcOrd="0" destOrd="0" presId="urn:microsoft.com/office/officeart/2005/8/layout/default"/>
    <dgm:cxn modelId="{941715DE-71B9-5A4E-8300-45F5F902C30B}" type="presParOf" srcId="{BE5B0EC4-E955-2044-8D53-AFCFDABB8CA2}" destId="{B8585A37-D2C2-A347-8747-049943D78F99}" srcOrd="0" destOrd="0" presId="urn:microsoft.com/office/officeart/2005/8/layout/default"/>
    <dgm:cxn modelId="{1B2FC170-1377-1A42-82F3-A445840ABF9D}" type="presParOf" srcId="{BE5B0EC4-E955-2044-8D53-AFCFDABB8CA2}" destId="{70147C94-86E9-CC47-BDD3-093825B02075}" srcOrd="1" destOrd="0" presId="urn:microsoft.com/office/officeart/2005/8/layout/default"/>
    <dgm:cxn modelId="{A29B3D0F-364C-BE41-9149-065496B52BD6}" type="presParOf" srcId="{BE5B0EC4-E955-2044-8D53-AFCFDABB8CA2}" destId="{1657C7A7-7E8A-CA46-8199-00DF30AD6A09}" srcOrd="2" destOrd="0" presId="urn:microsoft.com/office/officeart/2005/8/layout/default"/>
    <dgm:cxn modelId="{ADD060AD-6CA2-E848-AD72-1966889A8A92}" type="presParOf" srcId="{BE5B0EC4-E955-2044-8D53-AFCFDABB8CA2}" destId="{BC28459D-A3D9-574B-A719-C369751046E6}" srcOrd="3" destOrd="0" presId="urn:microsoft.com/office/officeart/2005/8/layout/default"/>
    <dgm:cxn modelId="{31B6F7FC-2845-F64D-ACE1-A0D39B0D1C86}" type="presParOf" srcId="{BE5B0EC4-E955-2044-8D53-AFCFDABB8CA2}" destId="{5A0AAB4E-D5A2-ED4D-BA8D-4FC2517F178A}" srcOrd="4" destOrd="0" presId="urn:microsoft.com/office/officeart/2005/8/layout/default"/>
    <dgm:cxn modelId="{7229F887-C371-7D49-89E3-D952A9DDF5AA}" type="presParOf" srcId="{BE5B0EC4-E955-2044-8D53-AFCFDABB8CA2}" destId="{43F02BA9-E39A-1148-B5E6-C9B4562FEB65}" srcOrd="5" destOrd="0" presId="urn:microsoft.com/office/officeart/2005/8/layout/default"/>
    <dgm:cxn modelId="{DA0D94FE-E42E-A34E-B9EE-CFCBE26EA286}" type="presParOf" srcId="{BE5B0EC4-E955-2044-8D53-AFCFDABB8CA2}" destId="{A3496C0B-40E5-3440-A760-11A566E174A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A282DD-4CCF-4B27-9E57-2845221ACEB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76C9664-574D-466F-B6BB-EE72FF4D62DC}">
      <dgm:prSet/>
      <dgm:spPr/>
      <dgm:t>
        <a:bodyPr/>
        <a:lstStyle/>
        <a:p>
          <a:r>
            <a:rPr lang="en-US"/>
            <a:t>Ken Robinson definition- </a:t>
          </a:r>
        </a:p>
      </dgm:t>
    </dgm:pt>
    <dgm:pt modelId="{EBE5C4FD-D6DD-4FA1-9340-0878A3B650A7}" type="parTrans" cxnId="{3FFFF593-3E63-4E74-BD00-36CCB35CC344}">
      <dgm:prSet/>
      <dgm:spPr/>
      <dgm:t>
        <a:bodyPr/>
        <a:lstStyle/>
        <a:p>
          <a:endParaRPr lang="en-US"/>
        </a:p>
      </dgm:t>
    </dgm:pt>
    <dgm:pt modelId="{DBFF02C6-7595-4263-93B8-37890292A292}" type="sibTrans" cxnId="{3FFFF593-3E63-4E74-BD00-36CCB35CC344}">
      <dgm:prSet/>
      <dgm:spPr/>
      <dgm:t>
        <a:bodyPr/>
        <a:lstStyle/>
        <a:p>
          <a:endParaRPr lang="en-US"/>
        </a:p>
      </dgm:t>
    </dgm:pt>
    <dgm:pt modelId="{B0ED4671-34BA-433F-B92D-080E5525026F}">
      <dgm:prSet/>
      <dgm:spPr/>
      <dgm:t>
        <a:bodyPr/>
        <a:lstStyle/>
        <a:p>
          <a:r>
            <a:rPr lang="en-US"/>
            <a:t>Creativity is “the process of having original ideas that have value”</a:t>
          </a:r>
        </a:p>
      </dgm:t>
    </dgm:pt>
    <dgm:pt modelId="{EA504013-D066-4265-A866-51E7AB2E957C}" type="parTrans" cxnId="{CA46A99D-3087-4821-A0DE-D8EBB81EAB09}">
      <dgm:prSet/>
      <dgm:spPr/>
      <dgm:t>
        <a:bodyPr/>
        <a:lstStyle/>
        <a:p>
          <a:endParaRPr lang="en-US"/>
        </a:p>
      </dgm:t>
    </dgm:pt>
    <dgm:pt modelId="{7303E077-C61B-4DD2-8897-B9E3A1CB6876}" type="sibTrans" cxnId="{CA46A99D-3087-4821-A0DE-D8EBB81EAB09}">
      <dgm:prSet/>
      <dgm:spPr/>
      <dgm:t>
        <a:bodyPr/>
        <a:lstStyle/>
        <a:p>
          <a:endParaRPr lang="en-US"/>
        </a:p>
      </dgm:t>
    </dgm:pt>
    <dgm:pt modelId="{7E90FDDB-6F9A-4C99-9106-8EBCB9F62398}">
      <dgm:prSet/>
      <dgm:spPr/>
      <dgm:t>
        <a:bodyPr/>
        <a:lstStyle/>
        <a:p>
          <a:r>
            <a:rPr lang="en-US"/>
            <a:t> </a:t>
          </a:r>
          <a:endParaRPr lang="en-US" dirty="0"/>
        </a:p>
      </dgm:t>
    </dgm:pt>
    <dgm:pt modelId="{54BC07F2-D70D-42EC-8305-CC68F407A087}" type="parTrans" cxnId="{96A5E22F-6F3D-44F7-8014-326D451E4956}">
      <dgm:prSet/>
      <dgm:spPr/>
      <dgm:t>
        <a:bodyPr/>
        <a:lstStyle/>
        <a:p>
          <a:endParaRPr lang="en-US"/>
        </a:p>
      </dgm:t>
    </dgm:pt>
    <dgm:pt modelId="{4FB7907B-9CCA-4D3D-A0BE-DF57407FD7DA}" type="sibTrans" cxnId="{96A5E22F-6F3D-44F7-8014-326D451E4956}">
      <dgm:prSet/>
      <dgm:spPr/>
      <dgm:t>
        <a:bodyPr/>
        <a:lstStyle/>
        <a:p>
          <a:endParaRPr lang="en-US"/>
        </a:p>
      </dgm:t>
    </dgm:pt>
    <dgm:pt modelId="{681523FF-7E0B-C540-9935-7970E18B0ABC}" type="pres">
      <dgm:prSet presAssocID="{25A282DD-4CCF-4B27-9E57-2845221ACEB3}" presName="vert0" presStyleCnt="0">
        <dgm:presLayoutVars>
          <dgm:dir/>
          <dgm:animOne val="branch"/>
          <dgm:animLvl val="lvl"/>
        </dgm:presLayoutVars>
      </dgm:prSet>
      <dgm:spPr/>
    </dgm:pt>
    <dgm:pt modelId="{80837C23-DA94-164F-BA80-8CB17FE29F55}" type="pres">
      <dgm:prSet presAssocID="{476C9664-574D-466F-B6BB-EE72FF4D62DC}" presName="thickLine" presStyleLbl="alignNode1" presStyleIdx="0" presStyleCnt="3"/>
      <dgm:spPr/>
    </dgm:pt>
    <dgm:pt modelId="{1C0AEA5F-2219-AB47-BFDD-48EAA99EE507}" type="pres">
      <dgm:prSet presAssocID="{476C9664-574D-466F-B6BB-EE72FF4D62DC}" presName="horz1" presStyleCnt="0"/>
      <dgm:spPr/>
    </dgm:pt>
    <dgm:pt modelId="{ADCDA951-C33C-5A42-8454-5160C3AC38FA}" type="pres">
      <dgm:prSet presAssocID="{476C9664-574D-466F-B6BB-EE72FF4D62DC}" presName="tx1" presStyleLbl="revTx" presStyleIdx="0" presStyleCnt="3"/>
      <dgm:spPr/>
    </dgm:pt>
    <dgm:pt modelId="{146988EE-5521-A84F-BCDA-17EDAC8590F3}" type="pres">
      <dgm:prSet presAssocID="{476C9664-574D-466F-B6BB-EE72FF4D62DC}" presName="vert1" presStyleCnt="0"/>
      <dgm:spPr/>
    </dgm:pt>
    <dgm:pt modelId="{6319383E-8A77-7E4E-8CB1-0173D6EB86F0}" type="pres">
      <dgm:prSet presAssocID="{B0ED4671-34BA-433F-B92D-080E5525026F}" presName="thickLine" presStyleLbl="alignNode1" presStyleIdx="1" presStyleCnt="3"/>
      <dgm:spPr/>
    </dgm:pt>
    <dgm:pt modelId="{957C4DC8-994B-8C4A-AA0A-7F438B086B6F}" type="pres">
      <dgm:prSet presAssocID="{B0ED4671-34BA-433F-B92D-080E5525026F}" presName="horz1" presStyleCnt="0"/>
      <dgm:spPr/>
    </dgm:pt>
    <dgm:pt modelId="{908653CF-538D-9B4F-9B1E-61CD5F1C0BBF}" type="pres">
      <dgm:prSet presAssocID="{B0ED4671-34BA-433F-B92D-080E5525026F}" presName="tx1" presStyleLbl="revTx" presStyleIdx="1" presStyleCnt="3"/>
      <dgm:spPr/>
    </dgm:pt>
    <dgm:pt modelId="{6F5F0687-1D2E-444D-9BFB-CAE563476BE2}" type="pres">
      <dgm:prSet presAssocID="{B0ED4671-34BA-433F-B92D-080E5525026F}" presName="vert1" presStyleCnt="0"/>
      <dgm:spPr/>
    </dgm:pt>
    <dgm:pt modelId="{8EF3A854-5A44-994F-A3CB-D04F317CA60D}" type="pres">
      <dgm:prSet presAssocID="{7E90FDDB-6F9A-4C99-9106-8EBCB9F62398}" presName="thickLine" presStyleLbl="alignNode1" presStyleIdx="2" presStyleCnt="3"/>
      <dgm:spPr/>
    </dgm:pt>
    <dgm:pt modelId="{C5422F2A-59A3-244D-B6D7-2BC6F1D80061}" type="pres">
      <dgm:prSet presAssocID="{7E90FDDB-6F9A-4C99-9106-8EBCB9F62398}" presName="horz1" presStyleCnt="0"/>
      <dgm:spPr/>
    </dgm:pt>
    <dgm:pt modelId="{82479035-27FE-D242-8AAF-19403B7361A0}" type="pres">
      <dgm:prSet presAssocID="{7E90FDDB-6F9A-4C99-9106-8EBCB9F62398}" presName="tx1" presStyleLbl="revTx" presStyleIdx="2" presStyleCnt="3"/>
      <dgm:spPr/>
    </dgm:pt>
    <dgm:pt modelId="{2383315D-BA4B-3E42-92B8-FBCC735491C4}" type="pres">
      <dgm:prSet presAssocID="{7E90FDDB-6F9A-4C99-9106-8EBCB9F62398}" presName="vert1" presStyleCnt="0"/>
      <dgm:spPr/>
    </dgm:pt>
  </dgm:ptLst>
  <dgm:cxnLst>
    <dgm:cxn modelId="{96A5E22F-6F3D-44F7-8014-326D451E4956}" srcId="{25A282DD-4CCF-4B27-9E57-2845221ACEB3}" destId="{7E90FDDB-6F9A-4C99-9106-8EBCB9F62398}" srcOrd="2" destOrd="0" parTransId="{54BC07F2-D70D-42EC-8305-CC68F407A087}" sibTransId="{4FB7907B-9CCA-4D3D-A0BE-DF57407FD7DA}"/>
    <dgm:cxn modelId="{7406CF39-8181-D445-A25D-C249CC34C972}" type="presOf" srcId="{B0ED4671-34BA-433F-B92D-080E5525026F}" destId="{908653CF-538D-9B4F-9B1E-61CD5F1C0BBF}" srcOrd="0" destOrd="0" presId="urn:microsoft.com/office/officeart/2008/layout/LinedList"/>
    <dgm:cxn modelId="{AB8D6446-045F-584B-9E65-4F02E7F6401E}" type="presOf" srcId="{7E90FDDB-6F9A-4C99-9106-8EBCB9F62398}" destId="{82479035-27FE-D242-8AAF-19403B7361A0}" srcOrd="0" destOrd="0" presId="urn:microsoft.com/office/officeart/2008/layout/LinedList"/>
    <dgm:cxn modelId="{3FFFF593-3E63-4E74-BD00-36CCB35CC344}" srcId="{25A282DD-4CCF-4B27-9E57-2845221ACEB3}" destId="{476C9664-574D-466F-B6BB-EE72FF4D62DC}" srcOrd="0" destOrd="0" parTransId="{EBE5C4FD-D6DD-4FA1-9340-0878A3B650A7}" sibTransId="{DBFF02C6-7595-4263-93B8-37890292A292}"/>
    <dgm:cxn modelId="{CA46A99D-3087-4821-A0DE-D8EBB81EAB09}" srcId="{25A282DD-4CCF-4B27-9E57-2845221ACEB3}" destId="{B0ED4671-34BA-433F-B92D-080E5525026F}" srcOrd="1" destOrd="0" parTransId="{EA504013-D066-4265-A866-51E7AB2E957C}" sibTransId="{7303E077-C61B-4DD2-8897-B9E3A1CB6876}"/>
    <dgm:cxn modelId="{4D1A11A7-B724-274D-A054-BD3B43A980C4}" type="presOf" srcId="{25A282DD-4CCF-4B27-9E57-2845221ACEB3}" destId="{681523FF-7E0B-C540-9935-7970E18B0ABC}" srcOrd="0" destOrd="0" presId="urn:microsoft.com/office/officeart/2008/layout/LinedList"/>
    <dgm:cxn modelId="{D36091F8-B21E-4C41-93D0-E028341DE14E}" type="presOf" srcId="{476C9664-574D-466F-B6BB-EE72FF4D62DC}" destId="{ADCDA951-C33C-5A42-8454-5160C3AC38FA}" srcOrd="0" destOrd="0" presId="urn:microsoft.com/office/officeart/2008/layout/LinedList"/>
    <dgm:cxn modelId="{0360D703-0009-5147-BCBF-8B87DA367CE6}" type="presParOf" srcId="{681523FF-7E0B-C540-9935-7970E18B0ABC}" destId="{80837C23-DA94-164F-BA80-8CB17FE29F55}" srcOrd="0" destOrd="0" presId="urn:microsoft.com/office/officeart/2008/layout/LinedList"/>
    <dgm:cxn modelId="{DD2196D3-29E0-EE4C-8AC4-5874E9D0B822}" type="presParOf" srcId="{681523FF-7E0B-C540-9935-7970E18B0ABC}" destId="{1C0AEA5F-2219-AB47-BFDD-48EAA99EE507}" srcOrd="1" destOrd="0" presId="urn:microsoft.com/office/officeart/2008/layout/LinedList"/>
    <dgm:cxn modelId="{95C644F0-97ED-FA43-9746-002243CFA366}" type="presParOf" srcId="{1C0AEA5F-2219-AB47-BFDD-48EAA99EE507}" destId="{ADCDA951-C33C-5A42-8454-5160C3AC38FA}" srcOrd="0" destOrd="0" presId="urn:microsoft.com/office/officeart/2008/layout/LinedList"/>
    <dgm:cxn modelId="{EC4328F3-ACE9-494D-B305-AE97878ECF00}" type="presParOf" srcId="{1C0AEA5F-2219-AB47-BFDD-48EAA99EE507}" destId="{146988EE-5521-A84F-BCDA-17EDAC8590F3}" srcOrd="1" destOrd="0" presId="urn:microsoft.com/office/officeart/2008/layout/LinedList"/>
    <dgm:cxn modelId="{5099FBBF-5664-3C43-AAC6-192A8460011A}" type="presParOf" srcId="{681523FF-7E0B-C540-9935-7970E18B0ABC}" destId="{6319383E-8A77-7E4E-8CB1-0173D6EB86F0}" srcOrd="2" destOrd="0" presId="urn:microsoft.com/office/officeart/2008/layout/LinedList"/>
    <dgm:cxn modelId="{7556BC5C-C493-3C4C-8CC3-475EDF6054CC}" type="presParOf" srcId="{681523FF-7E0B-C540-9935-7970E18B0ABC}" destId="{957C4DC8-994B-8C4A-AA0A-7F438B086B6F}" srcOrd="3" destOrd="0" presId="urn:microsoft.com/office/officeart/2008/layout/LinedList"/>
    <dgm:cxn modelId="{EE0EC123-0CEB-BE4B-84E1-46DE110A8940}" type="presParOf" srcId="{957C4DC8-994B-8C4A-AA0A-7F438B086B6F}" destId="{908653CF-538D-9B4F-9B1E-61CD5F1C0BBF}" srcOrd="0" destOrd="0" presId="urn:microsoft.com/office/officeart/2008/layout/LinedList"/>
    <dgm:cxn modelId="{26052044-1AC3-C445-ACA5-6393E42799CF}" type="presParOf" srcId="{957C4DC8-994B-8C4A-AA0A-7F438B086B6F}" destId="{6F5F0687-1D2E-444D-9BFB-CAE563476BE2}" srcOrd="1" destOrd="0" presId="urn:microsoft.com/office/officeart/2008/layout/LinedList"/>
    <dgm:cxn modelId="{C66C9815-497F-2D4F-9D28-A6FB515DC6E5}" type="presParOf" srcId="{681523FF-7E0B-C540-9935-7970E18B0ABC}" destId="{8EF3A854-5A44-994F-A3CB-D04F317CA60D}" srcOrd="4" destOrd="0" presId="urn:microsoft.com/office/officeart/2008/layout/LinedList"/>
    <dgm:cxn modelId="{0855E804-CF86-A34F-8762-B6E025A0F261}" type="presParOf" srcId="{681523FF-7E0B-C540-9935-7970E18B0ABC}" destId="{C5422F2A-59A3-244D-B6D7-2BC6F1D80061}" srcOrd="5" destOrd="0" presId="urn:microsoft.com/office/officeart/2008/layout/LinedList"/>
    <dgm:cxn modelId="{0407A393-7474-1B4D-AF54-991563EB4AB0}" type="presParOf" srcId="{C5422F2A-59A3-244D-B6D7-2BC6F1D80061}" destId="{82479035-27FE-D242-8AAF-19403B7361A0}" srcOrd="0" destOrd="0" presId="urn:microsoft.com/office/officeart/2008/layout/LinedList"/>
    <dgm:cxn modelId="{31F6FB19-8BEB-7B43-BBC6-33F03832FEA3}" type="presParOf" srcId="{C5422F2A-59A3-244D-B6D7-2BC6F1D80061}" destId="{2383315D-BA4B-3E42-92B8-FBCC735491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3D17D6-FB9A-418D-AED3-9BA944FF6EAB}"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F28BE917-ABF6-4024-AB28-48BB0C497006}">
      <dgm:prSet/>
      <dgm:spPr/>
      <dgm:t>
        <a:bodyPr/>
        <a:lstStyle/>
        <a:p>
          <a:r>
            <a:rPr lang="en-US" dirty="0"/>
            <a:t>My session will focus on stimuli's/theme with trying to make it to the other side of the jungle  with some problems to solve on the way</a:t>
          </a:r>
        </a:p>
      </dgm:t>
    </dgm:pt>
    <dgm:pt modelId="{F9B774B3-694B-48BC-80D6-9F8DAE1B6579}" type="parTrans" cxnId="{23F6F4ED-1102-4F7B-A7A8-AB062F60E2F0}">
      <dgm:prSet/>
      <dgm:spPr/>
      <dgm:t>
        <a:bodyPr/>
        <a:lstStyle/>
        <a:p>
          <a:endParaRPr lang="en-US"/>
        </a:p>
      </dgm:t>
    </dgm:pt>
    <dgm:pt modelId="{8126F8F1-92CA-4D9C-91D4-8EB2B7A39076}" type="sibTrans" cxnId="{23F6F4ED-1102-4F7B-A7A8-AB062F60E2F0}">
      <dgm:prSet phldrT="1" phldr="0"/>
      <dgm:spPr/>
      <dgm:t>
        <a:bodyPr/>
        <a:lstStyle/>
        <a:p>
          <a:r>
            <a:rPr lang="en-US"/>
            <a:t>1</a:t>
          </a:r>
        </a:p>
      </dgm:t>
    </dgm:pt>
    <dgm:pt modelId="{637525AE-D9AE-47AC-8746-2F1262F89F10}">
      <dgm:prSet/>
      <dgm:spPr/>
      <dgm:t>
        <a:bodyPr/>
        <a:lstStyle/>
        <a:p>
          <a:endParaRPr lang="en-US" dirty="0"/>
        </a:p>
      </dgm:t>
    </dgm:pt>
    <dgm:pt modelId="{DBA214DB-D5B6-4D38-9A65-42E9C8D253E8}" type="parTrans" cxnId="{42C487DA-8C61-4F6A-B4CF-C827D9CA71FF}">
      <dgm:prSet/>
      <dgm:spPr/>
      <dgm:t>
        <a:bodyPr/>
        <a:lstStyle/>
        <a:p>
          <a:endParaRPr lang="en-US"/>
        </a:p>
      </dgm:t>
    </dgm:pt>
    <dgm:pt modelId="{AC60F926-34B0-41F5-AAC5-B349FF829E22}" type="sibTrans" cxnId="{42C487DA-8C61-4F6A-B4CF-C827D9CA71FF}">
      <dgm:prSet phldrT="2" phldr="0"/>
      <dgm:spPr/>
      <dgm:t>
        <a:bodyPr/>
        <a:lstStyle/>
        <a:p>
          <a:r>
            <a:rPr lang="en-US"/>
            <a:t>2</a:t>
          </a:r>
        </a:p>
      </dgm:t>
    </dgm:pt>
    <dgm:pt modelId="{69B1F1B8-3483-46E0-ACBA-2AF112C86C1A}">
      <dgm:prSet/>
      <dgm:spPr/>
      <dgm:t>
        <a:bodyPr/>
        <a:lstStyle/>
        <a:p>
          <a:endParaRPr lang="en-US" dirty="0"/>
        </a:p>
      </dgm:t>
    </dgm:pt>
    <dgm:pt modelId="{BA275D64-819F-4DA0-8F66-6AB7C81F8791}" type="parTrans" cxnId="{D3FFB6C0-1A54-4FC1-BC07-C0906001A33E}">
      <dgm:prSet/>
      <dgm:spPr/>
      <dgm:t>
        <a:bodyPr/>
        <a:lstStyle/>
        <a:p>
          <a:endParaRPr lang="en-US"/>
        </a:p>
      </dgm:t>
    </dgm:pt>
    <dgm:pt modelId="{1DB65DF9-9C4C-42B3-8B37-6E28E52214FD}" type="sibTrans" cxnId="{D3FFB6C0-1A54-4FC1-BC07-C0906001A33E}">
      <dgm:prSet phldrT="3" phldr="0"/>
      <dgm:spPr/>
      <dgm:t>
        <a:bodyPr/>
        <a:lstStyle/>
        <a:p>
          <a:r>
            <a:rPr lang="en-US"/>
            <a:t>3</a:t>
          </a:r>
        </a:p>
      </dgm:t>
    </dgm:pt>
    <dgm:pt modelId="{F653073E-6448-7342-A813-40FD6B453144}" type="pres">
      <dgm:prSet presAssocID="{EB3D17D6-FB9A-418D-AED3-9BA944FF6EAB}" presName="Name0" presStyleCnt="0">
        <dgm:presLayoutVars>
          <dgm:animLvl val="lvl"/>
          <dgm:resizeHandles val="exact"/>
        </dgm:presLayoutVars>
      </dgm:prSet>
      <dgm:spPr/>
    </dgm:pt>
    <dgm:pt modelId="{3CFD7CAF-164F-B64D-9CDB-44E7AEE50010}" type="pres">
      <dgm:prSet presAssocID="{F28BE917-ABF6-4024-AB28-48BB0C497006}" presName="compositeNode" presStyleCnt="0">
        <dgm:presLayoutVars>
          <dgm:bulletEnabled val="1"/>
        </dgm:presLayoutVars>
      </dgm:prSet>
      <dgm:spPr/>
    </dgm:pt>
    <dgm:pt modelId="{888D714E-D4E3-EA41-AD72-E6FF4CF330C7}" type="pres">
      <dgm:prSet presAssocID="{F28BE917-ABF6-4024-AB28-48BB0C497006}" presName="bgRect" presStyleLbl="bgAccFollowNode1" presStyleIdx="0" presStyleCnt="3"/>
      <dgm:spPr/>
    </dgm:pt>
    <dgm:pt modelId="{F4583F79-55B7-914D-8411-8422C25C62F7}" type="pres">
      <dgm:prSet presAssocID="{8126F8F1-92CA-4D9C-91D4-8EB2B7A39076}" presName="sibTransNodeCircle" presStyleLbl="alignNode1" presStyleIdx="0" presStyleCnt="6">
        <dgm:presLayoutVars>
          <dgm:chMax val="0"/>
          <dgm:bulletEnabled/>
        </dgm:presLayoutVars>
      </dgm:prSet>
      <dgm:spPr/>
    </dgm:pt>
    <dgm:pt modelId="{BEAE5AC4-CB4F-E448-9189-98A2D67E1C8C}" type="pres">
      <dgm:prSet presAssocID="{F28BE917-ABF6-4024-AB28-48BB0C497006}" presName="bottomLine" presStyleLbl="alignNode1" presStyleIdx="1" presStyleCnt="6">
        <dgm:presLayoutVars/>
      </dgm:prSet>
      <dgm:spPr/>
    </dgm:pt>
    <dgm:pt modelId="{CBF3AB08-664B-7A48-B5CB-6C26E48162E1}" type="pres">
      <dgm:prSet presAssocID="{F28BE917-ABF6-4024-AB28-48BB0C497006}" presName="nodeText" presStyleLbl="bgAccFollowNode1" presStyleIdx="0" presStyleCnt="3">
        <dgm:presLayoutVars>
          <dgm:bulletEnabled val="1"/>
        </dgm:presLayoutVars>
      </dgm:prSet>
      <dgm:spPr/>
    </dgm:pt>
    <dgm:pt modelId="{4A3767B1-0ED3-4141-8751-49C089DCC0C6}" type="pres">
      <dgm:prSet presAssocID="{8126F8F1-92CA-4D9C-91D4-8EB2B7A39076}" presName="sibTrans" presStyleCnt="0"/>
      <dgm:spPr/>
    </dgm:pt>
    <dgm:pt modelId="{A2726F68-1E65-7F47-8DE1-8D7B595FE64A}" type="pres">
      <dgm:prSet presAssocID="{637525AE-D9AE-47AC-8746-2F1262F89F10}" presName="compositeNode" presStyleCnt="0">
        <dgm:presLayoutVars>
          <dgm:bulletEnabled val="1"/>
        </dgm:presLayoutVars>
      </dgm:prSet>
      <dgm:spPr/>
    </dgm:pt>
    <dgm:pt modelId="{04012282-6D23-4742-8CF6-A161CD3C3630}" type="pres">
      <dgm:prSet presAssocID="{637525AE-D9AE-47AC-8746-2F1262F89F10}" presName="bgRect" presStyleLbl="bgAccFollowNode1" presStyleIdx="1" presStyleCnt="3" custLinFactNeighborY="-2474"/>
      <dgm:spPr/>
    </dgm:pt>
    <dgm:pt modelId="{E346377D-B990-DE4C-8B49-C7550DE80ECE}" type="pres">
      <dgm:prSet presAssocID="{AC60F926-34B0-41F5-AAC5-B349FF829E22}" presName="sibTransNodeCircle" presStyleLbl="alignNode1" presStyleIdx="2" presStyleCnt="6" custLinFactNeighborX="3798" custLinFactNeighborY="-8208">
        <dgm:presLayoutVars>
          <dgm:chMax val="0"/>
          <dgm:bulletEnabled/>
        </dgm:presLayoutVars>
      </dgm:prSet>
      <dgm:spPr/>
    </dgm:pt>
    <dgm:pt modelId="{90618C1D-1A80-5B48-B522-0E03EBB33D4B}" type="pres">
      <dgm:prSet presAssocID="{637525AE-D9AE-47AC-8746-2F1262F89F10}" presName="bottomLine" presStyleLbl="alignNode1" presStyleIdx="3" presStyleCnt="6">
        <dgm:presLayoutVars/>
      </dgm:prSet>
      <dgm:spPr/>
    </dgm:pt>
    <dgm:pt modelId="{D059BAF8-265F-8D45-A57B-77A2B37009A5}" type="pres">
      <dgm:prSet presAssocID="{637525AE-D9AE-47AC-8746-2F1262F89F10}" presName="nodeText" presStyleLbl="bgAccFollowNode1" presStyleIdx="1" presStyleCnt="3">
        <dgm:presLayoutVars>
          <dgm:bulletEnabled val="1"/>
        </dgm:presLayoutVars>
      </dgm:prSet>
      <dgm:spPr/>
    </dgm:pt>
    <dgm:pt modelId="{09DDFF2F-95ED-C14E-8AE4-60349B0EBA92}" type="pres">
      <dgm:prSet presAssocID="{AC60F926-34B0-41F5-AAC5-B349FF829E22}" presName="sibTrans" presStyleCnt="0"/>
      <dgm:spPr/>
    </dgm:pt>
    <dgm:pt modelId="{7571FF00-AC70-E947-AC6B-B1BA2D0D344F}" type="pres">
      <dgm:prSet presAssocID="{69B1F1B8-3483-46E0-ACBA-2AF112C86C1A}" presName="compositeNode" presStyleCnt="0">
        <dgm:presLayoutVars>
          <dgm:bulletEnabled val="1"/>
        </dgm:presLayoutVars>
      </dgm:prSet>
      <dgm:spPr/>
    </dgm:pt>
    <dgm:pt modelId="{99389806-5C34-2942-AA1F-8A0B32F2B06B}" type="pres">
      <dgm:prSet presAssocID="{69B1F1B8-3483-46E0-ACBA-2AF112C86C1A}" presName="bgRect" presStyleLbl="bgAccFollowNode1" presStyleIdx="2" presStyleCnt="3" custLinFactNeighborX="0" custLinFactNeighborY="-412"/>
      <dgm:spPr/>
    </dgm:pt>
    <dgm:pt modelId="{5B333EA5-BD35-BE45-93FE-60F56E6B0B4E}" type="pres">
      <dgm:prSet presAssocID="{1DB65DF9-9C4C-42B3-8B37-6E28E52214FD}" presName="sibTransNodeCircle" presStyleLbl="alignNode1" presStyleIdx="4" presStyleCnt="6">
        <dgm:presLayoutVars>
          <dgm:chMax val="0"/>
          <dgm:bulletEnabled/>
        </dgm:presLayoutVars>
      </dgm:prSet>
      <dgm:spPr/>
    </dgm:pt>
    <dgm:pt modelId="{AE4DDFA7-DC83-6349-8CB5-EAC0648A591C}" type="pres">
      <dgm:prSet presAssocID="{69B1F1B8-3483-46E0-ACBA-2AF112C86C1A}" presName="bottomLine" presStyleLbl="alignNode1" presStyleIdx="5" presStyleCnt="6">
        <dgm:presLayoutVars/>
      </dgm:prSet>
      <dgm:spPr/>
    </dgm:pt>
    <dgm:pt modelId="{7A06EDEC-98DB-7A45-A3F8-05E2D526311E}" type="pres">
      <dgm:prSet presAssocID="{69B1F1B8-3483-46E0-ACBA-2AF112C86C1A}" presName="nodeText" presStyleLbl="bgAccFollowNode1" presStyleIdx="2" presStyleCnt="3">
        <dgm:presLayoutVars>
          <dgm:bulletEnabled val="1"/>
        </dgm:presLayoutVars>
      </dgm:prSet>
      <dgm:spPr/>
    </dgm:pt>
  </dgm:ptLst>
  <dgm:cxnLst>
    <dgm:cxn modelId="{376C170D-4E99-074B-AF5B-E9000D267FE0}" type="presOf" srcId="{EB3D17D6-FB9A-418D-AED3-9BA944FF6EAB}" destId="{F653073E-6448-7342-A813-40FD6B453144}" srcOrd="0" destOrd="0" presId="urn:microsoft.com/office/officeart/2016/7/layout/BasicLinearProcessNumbered"/>
    <dgm:cxn modelId="{C284B721-BBD3-564B-8711-66162170AB97}" type="presOf" srcId="{637525AE-D9AE-47AC-8746-2F1262F89F10}" destId="{D059BAF8-265F-8D45-A57B-77A2B37009A5}" srcOrd="1" destOrd="0" presId="urn:microsoft.com/office/officeart/2016/7/layout/BasicLinearProcessNumbered"/>
    <dgm:cxn modelId="{CBD0622A-75AF-3545-A864-447B1AA07EEF}" type="presOf" srcId="{F28BE917-ABF6-4024-AB28-48BB0C497006}" destId="{888D714E-D4E3-EA41-AD72-E6FF4CF330C7}" srcOrd="0" destOrd="0" presId="urn:microsoft.com/office/officeart/2016/7/layout/BasicLinearProcessNumbered"/>
    <dgm:cxn modelId="{710EF240-2EC8-F440-B539-3651E5572B8D}" type="presOf" srcId="{69B1F1B8-3483-46E0-ACBA-2AF112C86C1A}" destId="{7A06EDEC-98DB-7A45-A3F8-05E2D526311E}" srcOrd="1" destOrd="0" presId="urn:microsoft.com/office/officeart/2016/7/layout/BasicLinearProcessNumbered"/>
    <dgm:cxn modelId="{F156AA57-73EC-354B-8002-AA269DFB9C8B}" type="presOf" srcId="{8126F8F1-92CA-4D9C-91D4-8EB2B7A39076}" destId="{F4583F79-55B7-914D-8411-8422C25C62F7}" srcOrd="0" destOrd="0" presId="urn:microsoft.com/office/officeart/2016/7/layout/BasicLinearProcessNumbered"/>
    <dgm:cxn modelId="{804F0176-77B3-BE47-86EF-F263D0D740B4}" type="presOf" srcId="{69B1F1B8-3483-46E0-ACBA-2AF112C86C1A}" destId="{99389806-5C34-2942-AA1F-8A0B32F2B06B}" srcOrd="0" destOrd="0" presId="urn:microsoft.com/office/officeart/2016/7/layout/BasicLinearProcessNumbered"/>
    <dgm:cxn modelId="{AEFA8C9D-E11A-9942-942A-0AE60A82592C}" type="presOf" srcId="{F28BE917-ABF6-4024-AB28-48BB0C497006}" destId="{CBF3AB08-664B-7A48-B5CB-6C26E48162E1}" srcOrd="1" destOrd="0" presId="urn:microsoft.com/office/officeart/2016/7/layout/BasicLinearProcessNumbered"/>
    <dgm:cxn modelId="{90DE94AB-808C-874B-A41E-71668D4B230F}" type="presOf" srcId="{1DB65DF9-9C4C-42B3-8B37-6E28E52214FD}" destId="{5B333EA5-BD35-BE45-93FE-60F56E6B0B4E}" srcOrd="0" destOrd="0" presId="urn:microsoft.com/office/officeart/2016/7/layout/BasicLinearProcessNumbered"/>
    <dgm:cxn modelId="{D3FFB6C0-1A54-4FC1-BC07-C0906001A33E}" srcId="{EB3D17D6-FB9A-418D-AED3-9BA944FF6EAB}" destId="{69B1F1B8-3483-46E0-ACBA-2AF112C86C1A}" srcOrd="2" destOrd="0" parTransId="{BA275D64-819F-4DA0-8F66-6AB7C81F8791}" sibTransId="{1DB65DF9-9C4C-42B3-8B37-6E28E52214FD}"/>
    <dgm:cxn modelId="{D47BABD1-0B01-A349-B249-9DD42D39DC1D}" type="presOf" srcId="{637525AE-D9AE-47AC-8746-2F1262F89F10}" destId="{04012282-6D23-4742-8CF6-A161CD3C3630}" srcOrd="0" destOrd="0" presId="urn:microsoft.com/office/officeart/2016/7/layout/BasicLinearProcessNumbered"/>
    <dgm:cxn modelId="{42C487DA-8C61-4F6A-B4CF-C827D9CA71FF}" srcId="{EB3D17D6-FB9A-418D-AED3-9BA944FF6EAB}" destId="{637525AE-D9AE-47AC-8746-2F1262F89F10}" srcOrd="1" destOrd="0" parTransId="{DBA214DB-D5B6-4D38-9A65-42E9C8D253E8}" sibTransId="{AC60F926-34B0-41F5-AAC5-B349FF829E22}"/>
    <dgm:cxn modelId="{8592B3E0-FFD0-1C47-B062-AF374A6EFA4A}" type="presOf" srcId="{AC60F926-34B0-41F5-AAC5-B349FF829E22}" destId="{E346377D-B990-DE4C-8B49-C7550DE80ECE}" srcOrd="0" destOrd="0" presId="urn:microsoft.com/office/officeart/2016/7/layout/BasicLinearProcessNumbered"/>
    <dgm:cxn modelId="{23F6F4ED-1102-4F7B-A7A8-AB062F60E2F0}" srcId="{EB3D17D6-FB9A-418D-AED3-9BA944FF6EAB}" destId="{F28BE917-ABF6-4024-AB28-48BB0C497006}" srcOrd="0" destOrd="0" parTransId="{F9B774B3-694B-48BC-80D6-9F8DAE1B6579}" sibTransId="{8126F8F1-92CA-4D9C-91D4-8EB2B7A39076}"/>
    <dgm:cxn modelId="{C90B096B-A0A7-324C-8984-39D3ED951E58}" type="presParOf" srcId="{F653073E-6448-7342-A813-40FD6B453144}" destId="{3CFD7CAF-164F-B64D-9CDB-44E7AEE50010}" srcOrd="0" destOrd="0" presId="urn:microsoft.com/office/officeart/2016/7/layout/BasicLinearProcessNumbered"/>
    <dgm:cxn modelId="{6F324A5F-EB0D-C544-94A1-22C27DB710FD}" type="presParOf" srcId="{3CFD7CAF-164F-B64D-9CDB-44E7AEE50010}" destId="{888D714E-D4E3-EA41-AD72-E6FF4CF330C7}" srcOrd="0" destOrd="0" presId="urn:microsoft.com/office/officeart/2016/7/layout/BasicLinearProcessNumbered"/>
    <dgm:cxn modelId="{FB5BF48A-6140-114E-8522-5F59A84E96BB}" type="presParOf" srcId="{3CFD7CAF-164F-B64D-9CDB-44E7AEE50010}" destId="{F4583F79-55B7-914D-8411-8422C25C62F7}" srcOrd="1" destOrd="0" presId="urn:microsoft.com/office/officeart/2016/7/layout/BasicLinearProcessNumbered"/>
    <dgm:cxn modelId="{63D02005-19B2-1248-860D-F8F23F82EC6E}" type="presParOf" srcId="{3CFD7CAF-164F-B64D-9CDB-44E7AEE50010}" destId="{BEAE5AC4-CB4F-E448-9189-98A2D67E1C8C}" srcOrd="2" destOrd="0" presId="urn:microsoft.com/office/officeart/2016/7/layout/BasicLinearProcessNumbered"/>
    <dgm:cxn modelId="{D00B2FD2-414E-E54C-8504-00BAEEFC3D84}" type="presParOf" srcId="{3CFD7CAF-164F-B64D-9CDB-44E7AEE50010}" destId="{CBF3AB08-664B-7A48-B5CB-6C26E48162E1}" srcOrd="3" destOrd="0" presId="urn:microsoft.com/office/officeart/2016/7/layout/BasicLinearProcessNumbered"/>
    <dgm:cxn modelId="{49FA34B4-5CBB-DE40-B37C-7A97A4581C6A}" type="presParOf" srcId="{F653073E-6448-7342-A813-40FD6B453144}" destId="{4A3767B1-0ED3-4141-8751-49C089DCC0C6}" srcOrd="1" destOrd="0" presId="urn:microsoft.com/office/officeart/2016/7/layout/BasicLinearProcessNumbered"/>
    <dgm:cxn modelId="{D8328CB6-999C-9843-83E4-F7D66CC14DFB}" type="presParOf" srcId="{F653073E-6448-7342-A813-40FD6B453144}" destId="{A2726F68-1E65-7F47-8DE1-8D7B595FE64A}" srcOrd="2" destOrd="0" presId="urn:microsoft.com/office/officeart/2016/7/layout/BasicLinearProcessNumbered"/>
    <dgm:cxn modelId="{AA12E863-340D-9742-A4FC-5CC756258CD5}" type="presParOf" srcId="{A2726F68-1E65-7F47-8DE1-8D7B595FE64A}" destId="{04012282-6D23-4742-8CF6-A161CD3C3630}" srcOrd="0" destOrd="0" presId="urn:microsoft.com/office/officeart/2016/7/layout/BasicLinearProcessNumbered"/>
    <dgm:cxn modelId="{0E6AD39C-7A10-7B49-B41D-35EA5AB57387}" type="presParOf" srcId="{A2726F68-1E65-7F47-8DE1-8D7B595FE64A}" destId="{E346377D-B990-DE4C-8B49-C7550DE80ECE}" srcOrd="1" destOrd="0" presId="urn:microsoft.com/office/officeart/2016/7/layout/BasicLinearProcessNumbered"/>
    <dgm:cxn modelId="{7BCE3623-3282-554C-B48A-B95148DA3DD8}" type="presParOf" srcId="{A2726F68-1E65-7F47-8DE1-8D7B595FE64A}" destId="{90618C1D-1A80-5B48-B522-0E03EBB33D4B}" srcOrd="2" destOrd="0" presId="urn:microsoft.com/office/officeart/2016/7/layout/BasicLinearProcessNumbered"/>
    <dgm:cxn modelId="{48EB8F7F-6A67-444A-A4E3-D38A39AC26C1}" type="presParOf" srcId="{A2726F68-1E65-7F47-8DE1-8D7B595FE64A}" destId="{D059BAF8-265F-8D45-A57B-77A2B37009A5}" srcOrd="3" destOrd="0" presId="urn:microsoft.com/office/officeart/2016/7/layout/BasicLinearProcessNumbered"/>
    <dgm:cxn modelId="{5863A443-6DCF-1040-AC00-D5771199C900}" type="presParOf" srcId="{F653073E-6448-7342-A813-40FD6B453144}" destId="{09DDFF2F-95ED-C14E-8AE4-60349B0EBA92}" srcOrd="3" destOrd="0" presId="urn:microsoft.com/office/officeart/2016/7/layout/BasicLinearProcessNumbered"/>
    <dgm:cxn modelId="{A2223E28-D639-864D-9462-454FCF9F7ECB}" type="presParOf" srcId="{F653073E-6448-7342-A813-40FD6B453144}" destId="{7571FF00-AC70-E947-AC6B-B1BA2D0D344F}" srcOrd="4" destOrd="0" presId="urn:microsoft.com/office/officeart/2016/7/layout/BasicLinearProcessNumbered"/>
    <dgm:cxn modelId="{D3A8BCA8-78A7-8D46-AF06-301AC366E8FA}" type="presParOf" srcId="{7571FF00-AC70-E947-AC6B-B1BA2D0D344F}" destId="{99389806-5C34-2942-AA1F-8A0B32F2B06B}" srcOrd="0" destOrd="0" presId="urn:microsoft.com/office/officeart/2016/7/layout/BasicLinearProcessNumbered"/>
    <dgm:cxn modelId="{9204FD92-B39F-FB45-AB38-2431ECBC94FF}" type="presParOf" srcId="{7571FF00-AC70-E947-AC6B-B1BA2D0D344F}" destId="{5B333EA5-BD35-BE45-93FE-60F56E6B0B4E}" srcOrd="1" destOrd="0" presId="urn:microsoft.com/office/officeart/2016/7/layout/BasicLinearProcessNumbered"/>
    <dgm:cxn modelId="{2D5702A2-97D7-724A-B538-B96BBDFD8DE2}" type="presParOf" srcId="{7571FF00-AC70-E947-AC6B-B1BA2D0D344F}" destId="{AE4DDFA7-DC83-6349-8CB5-EAC0648A591C}" srcOrd="2" destOrd="0" presId="urn:microsoft.com/office/officeart/2016/7/layout/BasicLinearProcessNumbered"/>
    <dgm:cxn modelId="{861C963C-CF23-3049-B018-65221C89E0C8}" type="presParOf" srcId="{7571FF00-AC70-E947-AC6B-B1BA2D0D344F}" destId="{7A06EDEC-98DB-7A45-A3F8-05E2D526311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3D018-9E25-49A2-87FF-AA6F24A30AEF}">
      <dsp:nvSpPr>
        <dsp:cNvPr id="0" name=""/>
        <dsp:cNvSpPr/>
      </dsp:nvSpPr>
      <dsp:spPr>
        <a:xfrm>
          <a:off x="43590" y="182779"/>
          <a:ext cx="1248820" cy="12488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F28633-C638-49D4-ABA5-539A41B880F1}">
      <dsp:nvSpPr>
        <dsp:cNvPr id="0" name=""/>
        <dsp:cNvSpPr/>
      </dsp:nvSpPr>
      <dsp:spPr>
        <a:xfrm>
          <a:off x="305842" y="445031"/>
          <a:ext cx="724316" cy="7243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AB6DEB-EC7A-4907-AFAE-8EF8DB19B8DE}">
      <dsp:nvSpPr>
        <dsp:cNvPr id="0" name=""/>
        <dsp:cNvSpPr/>
      </dsp:nvSpPr>
      <dsp:spPr>
        <a:xfrm>
          <a:off x="1560015" y="182779"/>
          <a:ext cx="2943648" cy="1248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Creativity means generating outcomes that are original and of value.</a:t>
          </a:r>
          <a:endParaRPr lang="en-US" sz="1800" kern="1200" dirty="0"/>
        </a:p>
      </dsp:txBody>
      <dsp:txXfrm>
        <a:off x="1560015" y="182779"/>
        <a:ext cx="2943648" cy="1248820"/>
      </dsp:txXfrm>
    </dsp:sp>
    <dsp:sp modelId="{1EDD29C8-DE30-436E-A852-A67E75455214}">
      <dsp:nvSpPr>
        <dsp:cNvPr id="0" name=""/>
        <dsp:cNvSpPr/>
      </dsp:nvSpPr>
      <dsp:spPr>
        <a:xfrm>
          <a:off x="5016572" y="182779"/>
          <a:ext cx="1248820" cy="12488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BD270-5859-4DEE-A8BF-8154F51C3BAB}">
      <dsp:nvSpPr>
        <dsp:cNvPr id="0" name=""/>
        <dsp:cNvSpPr/>
      </dsp:nvSpPr>
      <dsp:spPr>
        <a:xfrm>
          <a:off x="5278825" y="445031"/>
          <a:ext cx="724316" cy="7243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27DAB4-FEE8-4D2C-8F96-8B60BD881FA4}">
      <dsp:nvSpPr>
        <dsp:cNvPr id="0" name=""/>
        <dsp:cNvSpPr/>
      </dsp:nvSpPr>
      <dsp:spPr>
        <a:xfrm>
          <a:off x="6532997" y="182779"/>
          <a:ext cx="2943648" cy="1248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Creativity is something you will always have and something you are born with</a:t>
          </a:r>
          <a:endParaRPr lang="en-US" sz="1800" kern="1200" dirty="0"/>
        </a:p>
      </dsp:txBody>
      <dsp:txXfrm>
        <a:off x="6532997" y="182779"/>
        <a:ext cx="2943648" cy="1248820"/>
      </dsp:txXfrm>
    </dsp:sp>
    <dsp:sp modelId="{47DFD1BF-EF7F-4336-8FDB-4E352700CD13}">
      <dsp:nvSpPr>
        <dsp:cNvPr id="0" name=""/>
        <dsp:cNvSpPr/>
      </dsp:nvSpPr>
      <dsp:spPr>
        <a:xfrm>
          <a:off x="43590" y="2018038"/>
          <a:ext cx="1248820" cy="12488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336409-A80F-427C-A5CE-210F0DFBD617}">
      <dsp:nvSpPr>
        <dsp:cNvPr id="0" name=""/>
        <dsp:cNvSpPr/>
      </dsp:nvSpPr>
      <dsp:spPr>
        <a:xfrm>
          <a:off x="305842" y="2280290"/>
          <a:ext cx="724316" cy="7243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0831BB-CD23-48DA-9C41-3334C4F204A1}">
      <dsp:nvSpPr>
        <dsp:cNvPr id="0" name=""/>
        <dsp:cNvSpPr/>
      </dsp:nvSpPr>
      <dsp:spPr>
        <a:xfrm>
          <a:off x="1560015" y="2018038"/>
          <a:ext cx="2943648" cy="1248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Creativity thrives where there is time to explore, experiment and play with ideas</a:t>
          </a:r>
          <a:endParaRPr lang="en-US" sz="1800" kern="1200" dirty="0"/>
        </a:p>
      </dsp:txBody>
      <dsp:txXfrm>
        <a:off x="1560015" y="2018038"/>
        <a:ext cx="2943648" cy="1248820"/>
      </dsp:txXfrm>
    </dsp:sp>
    <dsp:sp modelId="{BDA92961-58E1-495C-99A1-3306B8B15C20}">
      <dsp:nvSpPr>
        <dsp:cNvPr id="0" name=""/>
        <dsp:cNvSpPr/>
      </dsp:nvSpPr>
      <dsp:spPr>
        <a:xfrm>
          <a:off x="5016572" y="2018038"/>
          <a:ext cx="1248820" cy="12488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802B17-A52D-4A46-AA15-D2258626678B}">
      <dsp:nvSpPr>
        <dsp:cNvPr id="0" name=""/>
        <dsp:cNvSpPr/>
      </dsp:nvSpPr>
      <dsp:spPr>
        <a:xfrm>
          <a:off x="5278825" y="2280290"/>
          <a:ext cx="724316" cy="7243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B7A4DF-A60C-4691-9415-B13735C081A3}">
      <dsp:nvSpPr>
        <dsp:cNvPr id="0" name=""/>
        <dsp:cNvSpPr/>
      </dsp:nvSpPr>
      <dsp:spPr>
        <a:xfrm>
          <a:off x="6532997" y="2018038"/>
          <a:ext cx="2943648" cy="1248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Trying things without the fear of being wrong or failing  </a:t>
          </a:r>
          <a:endParaRPr lang="en-US" sz="1800" kern="1200" dirty="0"/>
        </a:p>
      </dsp:txBody>
      <dsp:txXfrm>
        <a:off x="6532997" y="2018038"/>
        <a:ext cx="2943648" cy="1248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85A37-D2C2-A347-8747-049943D78F99}">
      <dsp:nvSpPr>
        <dsp:cNvPr id="0" name=""/>
        <dsp:cNvSpPr/>
      </dsp:nvSpPr>
      <dsp:spPr>
        <a:xfrm>
          <a:off x="119952" y="747"/>
          <a:ext cx="2523457" cy="1514074"/>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Creativity have assumed a meaningful and individual position in our society during the last sixty years.</a:t>
          </a:r>
          <a:endParaRPr lang="en-US" sz="1700" kern="1200" dirty="0"/>
        </a:p>
      </dsp:txBody>
      <dsp:txXfrm>
        <a:off x="119952" y="747"/>
        <a:ext cx="2523457" cy="1514074"/>
      </dsp:txXfrm>
    </dsp:sp>
    <dsp:sp modelId="{1657C7A7-7E8A-CA46-8199-00DF30AD6A09}">
      <dsp:nvSpPr>
        <dsp:cNvPr id="0" name=""/>
        <dsp:cNvSpPr/>
      </dsp:nvSpPr>
      <dsp:spPr>
        <a:xfrm>
          <a:off x="2895755" y="747"/>
          <a:ext cx="2523457" cy="1514074"/>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Everyone is born creative</a:t>
          </a:r>
          <a:endParaRPr lang="en-US" sz="1700" kern="1200" dirty="0"/>
        </a:p>
      </dsp:txBody>
      <dsp:txXfrm>
        <a:off x="2895755" y="747"/>
        <a:ext cx="2523457" cy="1514074"/>
      </dsp:txXfrm>
    </dsp:sp>
    <dsp:sp modelId="{5A0AAB4E-D5A2-ED4D-BA8D-4FC2517F178A}">
      <dsp:nvSpPr>
        <dsp:cNvPr id="0" name=""/>
        <dsp:cNvSpPr/>
      </dsp:nvSpPr>
      <dsp:spPr>
        <a:xfrm>
          <a:off x="119952" y="1767167"/>
          <a:ext cx="2523457" cy="1514074"/>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We are born with the innate ability to be creative, which we use every day.</a:t>
          </a:r>
          <a:endParaRPr lang="en-US" sz="1700" kern="1200" dirty="0"/>
        </a:p>
      </dsp:txBody>
      <dsp:txXfrm>
        <a:off x="119952" y="1767167"/>
        <a:ext cx="2523457" cy="1514074"/>
      </dsp:txXfrm>
    </dsp:sp>
    <dsp:sp modelId="{A3496C0B-40E5-3440-A760-11A566E174AB}">
      <dsp:nvSpPr>
        <dsp:cNvPr id="0" name=""/>
        <dsp:cNvSpPr/>
      </dsp:nvSpPr>
      <dsp:spPr>
        <a:xfrm>
          <a:off x="2895755" y="1767167"/>
          <a:ext cx="2523457" cy="1514074"/>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We solve issues by being creative. </a:t>
          </a:r>
          <a:endParaRPr lang="en-US" sz="1700" kern="1200" dirty="0"/>
        </a:p>
      </dsp:txBody>
      <dsp:txXfrm>
        <a:off x="2895755" y="1767167"/>
        <a:ext cx="2523457" cy="15140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37C23-DA94-164F-BA80-8CB17FE29F55}">
      <dsp:nvSpPr>
        <dsp:cNvPr id="0" name=""/>
        <dsp:cNvSpPr/>
      </dsp:nvSpPr>
      <dsp:spPr>
        <a:xfrm>
          <a:off x="0" y="2750"/>
          <a:ext cx="324293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DA951-C33C-5A42-8454-5160C3AC38FA}">
      <dsp:nvSpPr>
        <dsp:cNvPr id="0" name=""/>
        <dsp:cNvSpPr/>
      </dsp:nvSpPr>
      <dsp:spPr>
        <a:xfrm>
          <a:off x="0" y="2750"/>
          <a:ext cx="3242931" cy="187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Ken Robinson definition- </a:t>
          </a:r>
        </a:p>
      </dsp:txBody>
      <dsp:txXfrm>
        <a:off x="0" y="2750"/>
        <a:ext cx="3242931" cy="1875603"/>
      </dsp:txXfrm>
    </dsp:sp>
    <dsp:sp modelId="{6319383E-8A77-7E4E-8CB1-0173D6EB86F0}">
      <dsp:nvSpPr>
        <dsp:cNvPr id="0" name=""/>
        <dsp:cNvSpPr/>
      </dsp:nvSpPr>
      <dsp:spPr>
        <a:xfrm>
          <a:off x="0" y="1878353"/>
          <a:ext cx="324293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8653CF-538D-9B4F-9B1E-61CD5F1C0BBF}">
      <dsp:nvSpPr>
        <dsp:cNvPr id="0" name=""/>
        <dsp:cNvSpPr/>
      </dsp:nvSpPr>
      <dsp:spPr>
        <a:xfrm>
          <a:off x="0" y="1878353"/>
          <a:ext cx="3242931" cy="187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Creativity is “the process of having original ideas that have value”</a:t>
          </a:r>
        </a:p>
      </dsp:txBody>
      <dsp:txXfrm>
        <a:off x="0" y="1878353"/>
        <a:ext cx="3242931" cy="1875603"/>
      </dsp:txXfrm>
    </dsp:sp>
    <dsp:sp modelId="{8EF3A854-5A44-994F-A3CB-D04F317CA60D}">
      <dsp:nvSpPr>
        <dsp:cNvPr id="0" name=""/>
        <dsp:cNvSpPr/>
      </dsp:nvSpPr>
      <dsp:spPr>
        <a:xfrm>
          <a:off x="0" y="3753957"/>
          <a:ext cx="324293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479035-27FE-D242-8AAF-19403B7361A0}">
      <dsp:nvSpPr>
        <dsp:cNvPr id="0" name=""/>
        <dsp:cNvSpPr/>
      </dsp:nvSpPr>
      <dsp:spPr>
        <a:xfrm>
          <a:off x="0" y="3753957"/>
          <a:ext cx="3242931" cy="187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 </a:t>
          </a:r>
          <a:endParaRPr lang="en-US" sz="2700" kern="1200" dirty="0"/>
        </a:p>
      </dsp:txBody>
      <dsp:txXfrm>
        <a:off x="0" y="3753957"/>
        <a:ext cx="3242931" cy="1875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D714E-D4E3-EA41-AD72-E6FF4CF330C7}">
      <dsp:nvSpPr>
        <dsp:cNvPr id="0" name=""/>
        <dsp:cNvSpPr/>
      </dsp:nvSpPr>
      <dsp:spPr>
        <a:xfrm>
          <a:off x="0" y="0"/>
          <a:ext cx="3001367" cy="369554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98" tIns="330200" rIns="233998" bIns="330200" numCol="1" spcCol="1270" anchor="t" anchorCtr="0">
          <a:noAutofit/>
        </a:bodyPr>
        <a:lstStyle/>
        <a:p>
          <a:pPr marL="0" lvl="0" indent="0" algn="l" defTabSz="711200">
            <a:lnSpc>
              <a:spcPct val="90000"/>
            </a:lnSpc>
            <a:spcBef>
              <a:spcPct val="0"/>
            </a:spcBef>
            <a:spcAft>
              <a:spcPct val="35000"/>
            </a:spcAft>
            <a:buNone/>
          </a:pPr>
          <a:r>
            <a:rPr lang="en-US" sz="1600" kern="1200" dirty="0"/>
            <a:t>My session will focus on stimuli's/theme with trying to make it to the other side of the jungle  with some problems to solve on the way</a:t>
          </a:r>
        </a:p>
      </dsp:txBody>
      <dsp:txXfrm>
        <a:off x="0" y="1404305"/>
        <a:ext cx="3001367" cy="2217324"/>
      </dsp:txXfrm>
    </dsp:sp>
    <dsp:sp modelId="{F4583F79-55B7-914D-8411-8422C25C62F7}">
      <dsp:nvSpPr>
        <dsp:cNvPr id="0" name=""/>
        <dsp:cNvSpPr/>
      </dsp:nvSpPr>
      <dsp:spPr>
        <a:xfrm>
          <a:off x="946352" y="369554"/>
          <a:ext cx="1108662" cy="1108662"/>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436" tIns="12700" rIns="8643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08712" y="531914"/>
        <a:ext cx="783942" cy="783942"/>
      </dsp:txXfrm>
    </dsp:sp>
    <dsp:sp modelId="{BEAE5AC4-CB4F-E448-9189-98A2D67E1C8C}">
      <dsp:nvSpPr>
        <dsp:cNvPr id="0" name=""/>
        <dsp:cNvSpPr/>
      </dsp:nvSpPr>
      <dsp:spPr>
        <a:xfrm>
          <a:off x="0" y="3695468"/>
          <a:ext cx="3001367" cy="72"/>
        </a:xfrm>
        <a:prstGeom prst="rect">
          <a:avLst/>
        </a:prstGeom>
        <a:solidFill>
          <a:schemeClr val="accent2">
            <a:hueOff val="-205546"/>
            <a:satOff val="168"/>
            <a:lumOff val="-1059"/>
            <a:alphaOff val="0"/>
          </a:schemeClr>
        </a:solidFill>
        <a:ln w="15875" cap="flat" cmpd="sng" algn="ctr">
          <a:solidFill>
            <a:schemeClr val="accent2">
              <a:hueOff val="-205546"/>
              <a:satOff val="168"/>
              <a:lumOff val="-1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012282-6D23-4742-8CF6-A161CD3C3630}">
      <dsp:nvSpPr>
        <dsp:cNvPr id="0" name=""/>
        <dsp:cNvSpPr/>
      </dsp:nvSpPr>
      <dsp:spPr>
        <a:xfrm>
          <a:off x="3301503" y="0"/>
          <a:ext cx="3001367" cy="3695540"/>
        </a:xfrm>
        <a:prstGeom prst="rect">
          <a:avLst/>
        </a:prstGeom>
        <a:solidFill>
          <a:schemeClr val="accent2">
            <a:tint val="40000"/>
            <a:alpha val="90000"/>
            <a:hueOff val="-609468"/>
            <a:satOff val="-3734"/>
            <a:lumOff val="-442"/>
            <a:alphaOff val="0"/>
          </a:schemeClr>
        </a:solidFill>
        <a:ln w="15875" cap="flat" cmpd="sng" algn="ctr">
          <a:solidFill>
            <a:schemeClr val="accent2">
              <a:tint val="40000"/>
              <a:alpha val="90000"/>
              <a:hueOff val="-609468"/>
              <a:satOff val="-3734"/>
              <a:lumOff val="-4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98" tIns="330200" rIns="233998" bIns="33020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3301503" y="1404305"/>
        <a:ext cx="3001367" cy="2217324"/>
      </dsp:txXfrm>
    </dsp:sp>
    <dsp:sp modelId="{E346377D-B990-DE4C-8B49-C7550DE80ECE}">
      <dsp:nvSpPr>
        <dsp:cNvPr id="0" name=""/>
        <dsp:cNvSpPr/>
      </dsp:nvSpPr>
      <dsp:spPr>
        <a:xfrm>
          <a:off x="4289963" y="278555"/>
          <a:ext cx="1108662" cy="1108662"/>
        </a:xfrm>
        <a:prstGeom prst="ellipse">
          <a:avLst/>
        </a:prstGeom>
        <a:solidFill>
          <a:schemeClr val="accent2">
            <a:hueOff val="-411092"/>
            <a:satOff val="335"/>
            <a:lumOff val="-2117"/>
            <a:alphaOff val="0"/>
          </a:schemeClr>
        </a:solidFill>
        <a:ln w="15875" cap="flat" cmpd="sng" algn="ctr">
          <a:solidFill>
            <a:schemeClr val="accent2">
              <a:hueOff val="-411092"/>
              <a:satOff val="335"/>
              <a:lumOff val="-211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436" tIns="12700" rIns="8643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452323" y="440915"/>
        <a:ext cx="783942" cy="783942"/>
      </dsp:txXfrm>
    </dsp:sp>
    <dsp:sp modelId="{90618C1D-1A80-5B48-B522-0E03EBB33D4B}">
      <dsp:nvSpPr>
        <dsp:cNvPr id="0" name=""/>
        <dsp:cNvSpPr/>
      </dsp:nvSpPr>
      <dsp:spPr>
        <a:xfrm>
          <a:off x="3301503" y="3695468"/>
          <a:ext cx="3001367" cy="72"/>
        </a:xfrm>
        <a:prstGeom prst="rect">
          <a:avLst/>
        </a:prstGeom>
        <a:solidFill>
          <a:schemeClr val="accent2">
            <a:hueOff val="-616639"/>
            <a:satOff val="503"/>
            <a:lumOff val="-3176"/>
            <a:alphaOff val="0"/>
          </a:schemeClr>
        </a:solidFill>
        <a:ln w="15875" cap="flat" cmpd="sng" algn="ctr">
          <a:solidFill>
            <a:schemeClr val="accent2">
              <a:hueOff val="-616639"/>
              <a:satOff val="503"/>
              <a:lumOff val="-3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389806-5C34-2942-AA1F-8A0B32F2B06B}">
      <dsp:nvSpPr>
        <dsp:cNvPr id="0" name=""/>
        <dsp:cNvSpPr/>
      </dsp:nvSpPr>
      <dsp:spPr>
        <a:xfrm>
          <a:off x="6603007" y="0"/>
          <a:ext cx="3001367" cy="3695540"/>
        </a:xfrm>
        <a:prstGeom prst="rect">
          <a:avLst/>
        </a:prstGeom>
        <a:solidFill>
          <a:schemeClr val="accent2">
            <a:tint val="40000"/>
            <a:alpha val="90000"/>
            <a:hueOff val="-1218935"/>
            <a:satOff val="-7469"/>
            <a:lumOff val="-884"/>
            <a:alphaOff val="0"/>
          </a:schemeClr>
        </a:solidFill>
        <a:ln w="15875" cap="flat" cmpd="sng" algn="ctr">
          <a:solidFill>
            <a:schemeClr val="accent2">
              <a:tint val="40000"/>
              <a:alpha val="90000"/>
              <a:hueOff val="-1218935"/>
              <a:satOff val="-7469"/>
              <a:lumOff val="-8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98" tIns="330200" rIns="233998" bIns="33020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6603007" y="1404305"/>
        <a:ext cx="3001367" cy="2217324"/>
      </dsp:txXfrm>
    </dsp:sp>
    <dsp:sp modelId="{5B333EA5-BD35-BE45-93FE-60F56E6B0B4E}">
      <dsp:nvSpPr>
        <dsp:cNvPr id="0" name=""/>
        <dsp:cNvSpPr/>
      </dsp:nvSpPr>
      <dsp:spPr>
        <a:xfrm>
          <a:off x="7549360" y="369554"/>
          <a:ext cx="1108662" cy="1108662"/>
        </a:xfrm>
        <a:prstGeom prst="ellipse">
          <a:avLst/>
        </a:prstGeom>
        <a:solidFill>
          <a:schemeClr val="accent2">
            <a:hueOff val="-822185"/>
            <a:satOff val="670"/>
            <a:lumOff val="-4234"/>
            <a:alphaOff val="0"/>
          </a:schemeClr>
        </a:solidFill>
        <a:ln w="15875" cap="flat" cmpd="sng" algn="ctr">
          <a:solidFill>
            <a:schemeClr val="accent2">
              <a:hueOff val="-822185"/>
              <a:satOff val="670"/>
              <a:lumOff val="-423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436" tIns="12700" rIns="8643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711720" y="531914"/>
        <a:ext cx="783942" cy="783942"/>
      </dsp:txXfrm>
    </dsp:sp>
    <dsp:sp modelId="{AE4DDFA7-DC83-6349-8CB5-EAC0648A591C}">
      <dsp:nvSpPr>
        <dsp:cNvPr id="0" name=""/>
        <dsp:cNvSpPr/>
      </dsp:nvSpPr>
      <dsp:spPr>
        <a:xfrm>
          <a:off x="6603007" y="3695468"/>
          <a:ext cx="3001367" cy="72"/>
        </a:xfrm>
        <a:prstGeom prst="rect">
          <a:avLst/>
        </a:prstGeom>
        <a:solidFill>
          <a:schemeClr val="accent2">
            <a:hueOff val="-1027731"/>
            <a:satOff val="838"/>
            <a:lumOff val="-5293"/>
            <a:alphaOff val="0"/>
          </a:schemeClr>
        </a:solidFill>
        <a:ln w="15875" cap="flat" cmpd="sng" algn="ctr">
          <a:solidFill>
            <a:schemeClr val="accent2">
              <a:hueOff val="-1027731"/>
              <a:satOff val="838"/>
              <a:lumOff val="-529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7592F-6DE5-2949-A19B-3C334003C3EC}" type="datetimeFigureOut">
              <a:rPr lang="en-US" smtClean="0"/>
              <a:t>1/24/25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4A82CC-8CEE-1348-B2B1-72E34A033E43}" type="slidenum">
              <a:rPr lang="en-US" smtClean="0"/>
              <a:t>‹#›</a:t>
            </a:fld>
            <a:endParaRPr lang="en-US"/>
          </a:p>
        </p:txBody>
      </p:sp>
    </p:spTree>
    <p:extLst>
      <p:ext uri="{BB962C8B-B14F-4D97-AF65-F5344CB8AC3E}">
        <p14:creationId xmlns:p14="http://schemas.microsoft.com/office/powerpoint/2010/main" val="1403863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1/24/25</a:t>
            </a:fld>
            <a:endParaRPr lang="en-US" dirty="0"/>
          </a:p>
        </p:txBody>
      </p:sp>
      <p:sp>
        <p:nvSpPr>
          <p:cNvPr id="5" name="Footer Placeholder 4"/>
          <p:cNvSpPr>
            <a:spLocks noGrp="1"/>
          </p:cNvSpPr>
          <p:nvPr>
            <p:ph type="ftr" sz="quarter" idx="11"/>
          </p:nvPr>
        </p:nvSpPr>
        <p:spPr>
          <a:xfrm>
            <a:off x="2493105" y="329307"/>
            <a:ext cx="4897310"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5578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3255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6517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227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982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7316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27725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6456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48A87A34-81AB-432B-8DAE-1953F412C126}" type="datetimeFigureOut">
              <a:rPr lang="en-US" smtClean="0"/>
              <a:pPr/>
              <a:t>1/24/25</a:t>
            </a:fld>
            <a:endParaRPr lang="en-US" dirty="0"/>
          </a:p>
        </p:txBody>
      </p:sp>
      <p:sp>
        <p:nvSpPr>
          <p:cNvPr id="6" name="Footer Placeholder 5"/>
          <p:cNvSpPr>
            <a:spLocks noGrp="1"/>
          </p:cNvSpPr>
          <p:nvPr>
            <p:ph type="ftr" sz="quarter" idx="11"/>
          </p:nvPr>
        </p:nvSpPr>
        <p:spPr>
          <a:xfrm>
            <a:off x="1534910" y="318640"/>
            <a:ext cx="5453475"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73261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9715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49188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1/24/25</a:t>
            </a:fld>
            <a:endParaRPr lang="en-US" dirty="0"/>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4845555"/>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svg"/><Relationship Id="rId7" Type="http://schemas.openxmlformats.org/officeDocument/2006/relationships/diagramColors" Target="../diagrams/colors2.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7.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 TargetMode="External"/><Relationship Id="rId2" Type="http://schemas.openxmlformats.org/officeDocument/2006/relationships/hyperlink" Target="https://www.youtube.com/watch?v=iG9CE55wb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0" name="Rectangle 39">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5B4D6-A30B-D31A-D86B-C1CE105F524C}"/>
              </a:ext>
            </a:extLst>
          </p:cNvPr>
          <p:cNvSpPr>
            <a:spLocks noGrp="1"/>
          </p:cNvSpPr>
          <p:nvPr>
            <p:ph type="ctrTitle"/>
          </p:nvPr>
        </p:nvSpPr>
        <p:spPr>
          <a:xfrm>
            <a:off x="1557071" y="1584552"/>
            <a:ext cx="9099255" cy="2537251"/>
          </a:xfrm>
        </p:spPr>
        <p:txBody>
          <a:bodyPr anchor="ctr">
            <a:normAutofit/>
          </a:bodyPr>
          <a:lstStyle/>
          <a:p>
            <a:pPr algn="ctr"/>
            <a:r>
              <a:rPr lang="en-US" sz="7200">
                <a:solidFill>
                  <a:srgbClr val="454545"/>
                </a:solidFill>
              </a:rPr>
              <a:t>Creativity  through movement </a:t>
            </a:r>
          </a:p>
        </p:txBody>
      </p:sp>
      <p:cxnSp>
        <p:nvCxnSpPr>
          <p:cNvPr id="46" name="Straight Connector 45">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8" name="Picture 47">
            <a:extLst>
              <a:ext uri="{FF2B5EF4-FFF2-40B4-BE49-F238E27FC236}">
                <a16:creationId xmlns:a16="http://schemas.microsoft.com/office/drawing/2014/main" id="{50FE9B6F-A7A5-454C-A29B-78650855FE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26265021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322A4-760D-5670-ABAF-323689BB99EF}"/>
              </a:ext>
            </a:extLst>
          </p:cNvPr>
          <p:cNvSpPr>
            <a:spLocks noGrp="1"/>
          </p:cNvSpPr>
          <p:nvPr>
            <p:ph type="title"/>
          </p:nvPr>
        </p:nvSpPr>
        <p:spPr/>
        <p:txBody>
          <a:bodyPr/>
          <a:lstStyle/>
          <a:p>
            <a:r>
              <a:rPr lang="en-US"/>
              <a:t>What is creativity?</a:t>
            </a:r>
            <a:endParaRPr lang="en-US" dirty="0"/>
          </a:p>
        </p:txBody>
      </p:sp>
      <p:graphicFrame>
        <p:nvGraphicFramePr>
          <p:cNvPr id="23" name="Content Placeholder 2">
            <a:extLst>
              <a:ext uri="{FF2B5EF4-FFF2-40B4-BE49-F238E27FC236}">
                <a16:creationId xmlns:a16="http://schemas.microsoft.com/office/drawing/2014/main" id="{FC334893-D7B1-2984-A2D1-04157F341DBB}"/>
              </a:ext>
            </a:extLst>
          </p:cNvPr>
          <p:cNvGraphicFramePr>
            <a:graphicFrameLocks noGrp="1"/>
          </p:cNvGraphicFramePr>
          <p:nvPr>
            <p:ph idx="1"/>
          </p:nvPr>
        </p:nvGraphicFramePr>
        <p:xfrm>
          <a:off x="1535113" y="2016125"/>
          <a:ext cx="9520237"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8563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4CC86-5BE5-1325-FB67-DBC5C8F3B75E}"/>
              </a:ext>
            </a:extLst>
          </p:cNvPr>
          <p:cNvSpPr>
            <a:spLocks noGrp="1"/>
          </p:cNvSpPr>
          <p:nvPr>
            <p:ph type="title"/>
          </p:nvPr>
        </p:nvSpPr>
        <p:spPr>
          <a:xfrm>
            <a:off x="1534696" y="804519"/>
            <a:ext cx="9520158" cy="1049235"/>
          </a:xfrm>
        </p:spPr>
        <p:txBody>
          <a:bodyPr>
            <a:normAutofit/>
          </a:bodyPr>
          <a:lstStyle/>
          <a:p>
            <a:r>
              <a:rPr lang="en-US" dirty="0"/>
              <a:t>Who is creative ?</a:t>
            </a:r>
          </a:p>
        </p:txBody>
      </p:sp>
      <p:pic>
        <p:nvPicPr>
          <p:cNvPr id="37" name="Graphic 36" descr="Light Bulb and Pencil">
            <a:extLst>
              <a:ext uri="{FF2B5EF4-FFF2-40B4-BE49-F238E27FC236}">
                <a16:creationId xmlns:a16="http://schemas.microsoft.com/office/drawing/2014/main" id="{FD4BEBC9-2353-007C-136D-F98A1053B6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63501" y="2184357"/>
            <a:ext cx="3281990" cy="3281990"/>
          </a:xfrm>
          <a:prstGeom prst="rect">
            <a:avLst/>
          </a:prstGeom>
        </p:spPr>
      </p:pic>
      <p:graphicFrame>
        <p:nvGraphicFramePr>
          <p:cNvPr id="53" name="Content Placeholder 2">
            <a:extLst>
              <a:ext uri="{FF2B5EF4-FFF2-40B4-BE49-F238E27FC236}">
                <a16:creationId xmlns:a16="http://schemas.microsoft.com/office/drawing/2014/main" id="{9BB7A72A-9696-84F3-3745-440C86AB5DB7}"/>
              </a:ext>
            </a:extLst>
          </p:cNvPr>
          <p:cNvGraphicFramePr>
            <a:graphicFrameLocks noGrp="1"/>
          </p:cNvGraphicFramePr>
          <p:nvPr>
            <p:ph idx="1"/>
            <p:extLst>
              <p:ext uri="{D42A27DB-BD31-4B8C-83A1-F6EECF244321}">
                <p14:modId xmlns:p14="http://schemas.microsoft.com/office/powerpoint/2010/main" val="2739906637"/>
              </p:ext>
            </p:extLst>
          </p:nvPr>
        </p:nvGraphicFramePr>
        <p:xfrm>
          <a:off x="1534695" y="2184357"/>
          <a:ext cx="5539166" cy="3281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0042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FD5FA-3F03-3AE4-842D-E2E2DD257408}"/>
              </a:ext>
            </a:extLst>
          </p:cNvPr>
          <p:cNvSpPr>
            <a:spLocks noGrp="1"/>
          </p:cNvSpPr>
          <p:nvPr>
            <p:ph type="title"/>
          </p:nvPr>
        </p:nvSpPr>
        <p:spPr>
          <a:xfrm>
            <a:off x="0" y="-263601"/>
            <a:ext cx="9603275" cy="1049235"/>
          </a:xfrm>
        </p:spPr>
        <p:txBody>
          <a:bodyPr/>
          <a:lstStyle/>
          <a:p>
            <a:r>
              <a:rPr lang="en-US" dirty="0"/>
              <a:t> Ken Robinson definition Creativity</a:t>
            </a:r>
          </a:p>
        </p:txBody>
      </p:sp>
      <p:sp>
        <p:nvSpPr>
          <p:cNvPr id="3" name="Content Placeholder 2">
            <a:extLst>
              <a:ext uri="{FF2B5EF4-FFF2-40B4-BE49-F238E27FC236}">
                <a16:creationId xmlns:a16="http://schemas.microsoft.com/office/drawing/2014/main" id="{C34626B6-61CB-E17B-48F6-547C94BE02F2}"/>
              </a:ext>
            </a:extLst>
          </p:cNvPr>
          <p:cNvSpPr>
            <a:spLocks noGrp="1"/>
          </p:cNvSpPr>
          <p:nvPr>
            <p:ph idx="1"/>
          </p:nvPr>
        </p:nvSpPr>
        <p:spPr>
          <a:xfrm>
            <a:off x="771096" y="2099325"/>
            <a:ext cx="6639798" cy="2659350"/>
          </a:xfrm>
        </p:spPr>
        <p:txBody>
          <a:bodyPr/>
          <a:lstStyle/>
          <a:p>
            <a:endParaRPr lang="en-US" b="1" dirty="0"/>
          </a:p>
          <a:p>
            <a:pPr marL="0" indent="0">
              <a:buNone/>
            </a:pPr>
            <a:endParaRPr lang="en-US" b="1" dirty="0"/>
          </a:p>
        </p:txBody>
      </p:sp>
      <p:pic>
        <p:nvPicPr>
          <p:cNvPr id="1028" name="Picture 4" descr="Creativity in Schools – A Decade on from Sir Ken Robinson's TED Talk |  Ardles - V2education">
            <a:extLst>
              <a:ext uri="{FF2B5EF4-FFF2-40B4-BE49-F238E27FC236}">
                <a16:creationId xmlns:a16="http://schemas.microsoft.com/office/drawing/2014/main" id="{B10D1156-BFB9-21B3-EBF2-ED676DC347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8738" y="1946924"/>
            <a:ext cx="4503502" cy="299586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8E89E8F-A678-83A1-96EF-4DC4A742E827}"/>
              </a:ext>
            </a:extLst>
          </p:cNvPr>
          <p:cNvSpPr txBox="1"/>
          <p:nvPr/>
        </p:nvSpPr>
        <p:spPr>
          <a:xfrm>
            <a:off x="8999709" y="4434955"/>
            <a:ext cx="2156663" cy="1015663"/>
          </a:xfrm>
          <a:prstGeom prst="rect">
            <a:avLst/>
          </a:prstGeom>
          <a:noFill/>
        </p:spPr>
        <p:txBody>
          <a:bodyPr wrap="square" rtlCol="0">
            <a:spAutoFit/>
          </a:bodyPr>
          <a:lstStyle/>
          <a:p>
            <a:r>
              <a:rPr lang="en-US" dirty="0"/>
              <a:t>‘</a:t>
            </a:r>
            <a:r>
              <a:rPr lang="en-US" sz="2000" dirty="0"/>
              <a:t>’prepare to be wrong to be creative’’ </a:t>
            </a:r>
            <a:endParaRPr lang="en-US" dirty="0"/>
          </a:p>
        </p:txBody>
      </p:sp>
      <p:graphicFrame>
        <p:nvGraphicFramePr>
          <p:cNvPr id="1030" name="TextBox 3">
            <a:extLst>
              <a:ext uri="{FF2B5EF4-FFF2-40B4-BE49-F238E27FC236}">
                <a16:creationId xmlns:a16="http://schemas.microsoft.com/office/drawing/2014/main" id="{028ABEBC-7483-75AD-94E8-FD3464CA7345}"/>
              </a:ext>
            </a:extLst>
          </p:cNvPr>
          <p:cNvGraphicFramePr/>
          <p:nvPr>
            <p:extLst>
              <p:ext uri="{D42A27DB-BD31-4B8C-83A1-F6EECF244321}">
                <p14:modId xmlns:p14="http://schemas.microsoft.com/office/powerpoint/2010/main" val="1304026204"/>
              </p:ext>
            </p:extLst>
          </p:nvPr>
        </p:nvGraphicFramePr>
        <p:xfrm>
          <a:off x="8348651" y="104404"/>
          <a:ext cx="3242931" cy="5632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9E2FD2E5-FD7E-F15F-35E6-9654B82CF690}"/>
              </a:ext>
            </a:extLst>
          </p:cNvPr>
          <p:cNvSpPr txBox="1"/>
          <p:nvPr/>
        </p:nvSpPr>
        <p:spPr>
          <a:xfrm>
            <a:off x="6902239" y="5450618"/>
            <a:ext cx="2097469" cy="369332"/>
          </a:xfrm>
          <a:prstGeom prst="rect">
            <a:avLst/>
          </a:prstGeom>
          <a:noFill/>
        </p:spPr>
        <p:txBody>
          <a:bodyPr wrap="square" rtlCol="0">
            <a:spAutoFit/>
          </a:bodyPr>
          <a:lstStyle/>
          <a:p>
            <a:r>
              <a:rPr lang="en-US" dirty="0"/>
              <a:t>Robinson, K (2006)</a:t>
            </a:r>
          </a:p>
        </p:txBody>
      </p:sp>
    </p:spTree>
    <p:extLst>
      <p:ext uri="{BB962C8B-B14F-4D97-AF65-F5344CB8AC3E}">
        <p14:creationId xmlns:p14="http://schemas.microsoft.com/office/powerpoint/2010/main" val="2967507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119" name="Rectangle 4118">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B9236-DC3D-8E33-4A4D-499416751909}"/>
              </a:ext>
            </a:extLst>
          </p:cNvPr>
          <p:cNvSpPr>
            <a:spLocks noGrp="1"/>
          </p:cNvSpPr>
          <p:nvPr>
            <p:ph type="title"/>
          </p:nvPr>
        </p:nvSpPr>
        <p:spPr>
          <a:xfrm>
            <a:off x="1534781" y="804520"/>
            <a:ext cx="4093310" cy="1049235"/>
          </a:xfrm>
        </p:spPr>
        <p:txBody>
          <a:bodyPr>
            <a:normAutofit/>
          </a:bodyPr>
          <a:lstStyle/>
          <a:p>
            <a:r>
              <a:rPr lang="en-US" dirty="0"/>
              <a:t>The Laban Pillars </a:t>
            </a:r>
          </a:p>
        </p:txBody>
      </p:sp>
      <p:cxnSp>
        <p:nvCxnSpPr>
          <p:cNvPr id="4120" name="Straight Connector 4119">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4121" name="Rectangle 4120">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F895F0C2-8DFE-6587-20CE-6EDE855F5396}"/>
              </a:ext>
            </a:extLst>
          </p:cNvPr>
          <p:cNvSpPr>
            <a:spLocks noGrp="1"/>
          </p:cNvSpPr>
          <p:nvPr>
            <p:ph idx="1"/>
          </p:nvPr>
        </p:nvSpPr>
        <p:spPr>
          <a:xfrm>
            <a:off x="1534695" y="2015732"/>
            <a:ext cx="4089097" cy="3450613"/>
          </a:xfrm>
        </p:spPr>
        <p:txBody>
          <a:bodyPr>
            <a:normAutofit/>
          </a:bodyPr>
          <a:lstStyle/>
          <a:p>
            <a:pPr>
              <a:lnSpc>
                <a:spcPct val="110000"/>
              </a:lnSpc>
            </a:pPr>
            <a:r>
              <a:rPr lang="en-US" sz="1700"/>
              <a:t>The development of a new language centered on movement was made possible by Rudolph Laban's inventive work.</a:t>
            </a:r>
          </a:p>
          <a:p>
            <a:pPr>
              <a:lnSpc>
                <a:spcPct val="110000"/>
              </a:lnSpc>
            </a:pPr>
            <a:r>
              <a:rPr lang="en-GB" sz="1700">
                <a:effectLst/>
                <a:latin typeface="TimesNewRomanPSMT"/>
              </a:rPr>
              <a:t>Additionally, he concentrated on what </a:t>
            </a:r>
            <a:r>
              <a:rPr lang="en-GB" sz="1700">
                <a:latin typeface="TimesNewRomanPSMT"/>
              </a:rPr>
              <a:t>moves us rather </a:t>
            </a:r>
            <a:r>
              <a:rPr lang="en-GB" sz="1700">
                <a:effectLst/>
                <a:latin typeface="TimesNewRomanPSMT"/>
              </a:rPr>
              <a:t>than how we move (Laban, 1986)</a:t>
            </a:r>
          </a:p>
          <a:p>
            <a:pPr>
              <a:lnSpc>
                <a:spcPct val="110000"/>
              </a:lnSpc>
            </a:pPr>
            <a:r>
              <a:rPr lang="en-GB" sz="1700">
                <a:effectLst/>
                <a:latin typeface="TimesNewRomanPSMT"/>
              </a:rPr>
              <a:t>Laban's four pillars of creativity are another topic we hear a lot of ,Where he describes human move</a:t>
            </a:r>
            <a:r>
              <a:rPr lang="en-GB" sz="1700">
                <a:latin typeface="TimesNewRomanPSMT"/>
              </a:rPr>
              <a:t>ment </a:t>
            </a: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marL="0" indent="0">
              <a:lnSpc>
                <a:spcPct val="110000"/>
              </a:lnSpc>
              <a:buNone/>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marL="0" indent="0">
              <a:lnSpc>
                <a:spcPct val="110000"/>
              </a:lnSpc>
              <a:buNone/>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GB" sz="1700">
              <a:effectLst/>
              <a:latin typeface="TimesNewRomanPSMT"/>
            </a:endParaRPr>
          </a:p>
          <a:p>
            <a:pPr>
              <a:lnSpc>
                <a:spcPct val="110000"/>
              </a:lnSpc>
            </a:pPr>
            <a:endParaRPr lang="en-US" sz="1700"/>
          </a:p>
          <a:p>
            <a:pPr>
              <a:lnSpc>
                <a:spcPct val="110000"/>
              </a:lnSpc>
            </a:pPr>
            <a:endParaRPr lang="en-US" sz="1700"/>
          </a:p>
          <a:p>
            <a:pPr>
              <a:lnSpc>
                <a:spcPct val="110000"/>
              </a:lnSpc>
            </a:pPr>
            <a:endParaRPr lang="en-US" sz="1700"/>
          </a:p>
          <a:p>
            <a:pPr>
              <a:lnSpc>
                <a:spcPct val="110000"/>
              </a:lnSpc>
            </a:pPr>
            <a:endParaRPr lang="en-US" sz="1700"/>
          </a:p>
          <a:p>
            <a:pPr>
              <a:lnSpc>
                <a:spcPct val="110000"/>
              </a:lnSpc>
            </a:pPr>
            <a:endParaRPr lang="en-US" sz="1700"/>
          </a:p>
          <a:p>
            <a:pPr>
              <a:lnSpc>
                <a:spcPct val="110000"/>
              </a:lnSpc>
            </a:pPr>
            <a:endParaRPr lang="en-US" sz="1700"/>
          </a:p>
          <a:p>
            <a:pPr>
              <a:lnSpc>
                <a:spcPct val="110000"/>
              </a:lnSpc>
            </a:pPr>
            <a:endParaRPr lang="en-US" sz="1700" dirty="0"/>
          </a:p>
        </p:txBody>
      </p:sp>
      <p:pic>
        <p:nvPicPr>
          <p:cNvPr id="4098" name="Picture 2" descr="Rudolf Laban, Revolutionary - MoveScape Center">
            <a:extLst>
              <a:ext uri="{FF2B5EF4-FFF2-40B4-BE49-F238E27FC236}">
                <a16:creationId xmlns:a16="http://schemas.microsoft.com/office/drawing/2014/main" id="{EB0F58CC-27DD-5719-7D4D-E1139A881E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29796" y="805583"/>
            <a:ext cx="2889672" cy="4660762"/>
          </a:xfrm>
          <a:prstGeom prst="rect">
            <a:avLst/>
          </a:prstGeom>
          <a:noFill/>
          <a:extLst>
            <a:ext uri="{909E8E84-426E-40DD-AFC4-6F175D3DCCD1}">
              <a14:hiddenFill xmlns:a14="http://schemas.microsoft.com/office/drawing/2010/main">
                <a:solidFill>
                  <a:srgbClr val="FFFFFF"/>
                </a:solidFill>
              </a14:hiddenFill>
            </a:ext>
          </a:extLst>
        </p:spPr>
      </p:pic>
      <p:pic>
        <p:nvPicPr>
          <p:cNvPr id="4122" name="Picture 4121">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4123" name="Straight Connector 4122">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4221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12968-1AF1-0EEF-974A-D452A36F6BE7}"/>
              </a:ext>
            </a:extLst>
          </p:cNvPr>
          <p:cNvSpPr>
            <a:spLocks noGrp="1"/>
          </p:cNvSpPr>
          <p:nvPr>
            <p:ph type="title"/>
          </p:nvPr>
        </p:nvSpPr>
        <p:spPr/>
        <p:txBody>
          <a:bodyPr/>
          <a:lstStyle/>
          <a:p>
            <a:r>
              <a:rPr lang="en-US" dirty="0"/>
              <a:t>Laban’s four pillars </a:t>
            </a:r>
          </a:p>
        </p:txBody>
      </p:sp>
      <p:sp>
        <p:nvSpPr>
          <p:cNvPr id="5" name="Rectangle 4">
            <a:extLst>
              <a:ext uri="{FF2B5EF4-FFF2-40B4-BE49-F238E27FC236}">
                <a16:creationId xmlns:a16="http://schemas.microsoft.com/office/drawing/2014/main" id="{D5693F33-3869-790F-9270-108E5AD8A99A}"/>
              </a:ext>
            </a:extLst>
          </p:cNvPr>
          <p:cNvSpPr/>
          <p:nvPr/>
        </p:nvSpPr>
        <p:spPr>
          <a:xfrm>
            <a:off x="471488" y="2243138"/>
            <a:ext cx="2671762" cy="34674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p>
          <a:p>
            <a:endParaRPr lang="en-US" dirty="0"/>
          </a:p>
          <a:p>
            <a:endParaRPr lang="en-US" dirty="0"/>
          </a:p>
          <a:p>
            <a:endParaRPr lang="en-US" dirty="0"/>
          </a:p>
          <a:p>
            <a:r>
              <a:rPr lang="en-US" dirty="0"/>
              <a:t> </a:t>
            </a:r>
          </a:p>
        </p:txBody>
      </p:sp>
      <p:sp>
        <p:nvSpPr>
          <p:cNvPr id="10" name="Rectangle 9">
            <a:extLst>
              <a:ext uri="{FF2B5EF4-FFF2-40B4-BE49-F238E27FC236}">
                <a16:creationId xmlns:a16="http://schemas.microsoft.com/office/drawing/2014/main" id="{F4DB4D49-1D59-14CB-1AA4-F0E9DC2AE84F}"/>
              </a:ext>
            </a:extLst>
          </p:cNvPr>
          <p:cNvSpPr/>
          <p:nvPr/>
        </p:nvSpPr>
        <p:spPr>
          <a:xfrm>
            <a:off x="3651588" y="2243138"/>
            <a:ext cx="2643187" cy="3457575"/>
          </a:xfrm>
          <a:prstGeom prst="rect">
            <a:avLst/>
          </a:prstGeom>
          <a:solidFill>
            <a:schemeClr val="accent5">
              <a:lumMod val="60000"/>
              <a:lumOff val="40000"/>
            </a:schemeClr>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0058364A-49B0-E549-3CAC-3793D6D5C2C9}"/>
              </a:ext>
            </a:extLst>
          </p:cNvPr>
          <p:cNvSpPr txBox="1"/>
          <p:nvPr/>
        </p:nvSpPr>
        <p:spPr>
          <a:xfrm>
            <a:off x="3645535" y="2243138"/>
            <a:ext cx="2649239" cy="3416320"/>
          </a:xfrm>
          <a:prstGeom prst="rect">
            <a:avLst/>
          </a:prstGeom>
          <a:noFill/>
        </p:spPr>
        <p:txBody>
          <a:bodyPr wrap="square" rtlCol="0">
            <a:spAutoFit/>
          </a:bodyPr>
          <a:lstStyle/>
          <a:p>
            <a:r>
              <a:rPr lang="en-US" sz="3600" b="1" dirty="0">
                <a:solidFill>
                  <a:schemeClr val="bg1"/>
                </a:solidFill>
              </a:rPr>
              <a:t>Body </a:t>
            </a:r>
          </a:p>
          <a:p>
            <a:r>
              <a:rPr lang="en-US" dirty="0">
                <a:solidFill>
                  <a:schemeClr val="bg1"/>
                </a:solidFill>
              </a:rPr>
              <a:t>Body Awareness</a:t>
            </a:r>
          </a:p>
          <a:p>
            <a:endParaRPr lang="en-US" sz="1400" dirty="0">
              <a:solidFill>
                <a:schemeClr val="bg1"/>
              </a:solidFill>
            </a:endParaRPr>
          </a:p>
          <a:p>
            <a:r>
              <a:rPr lang="en-US" sz="1400" dirty="0">
                <a:solidFill>
                  <a:schemeClr val="bg1"/>
                </a:solidFill>
              </a:rPr>
              <a:t>Laban’s analysis of Body Parts refers to the use of specific body parts or groups of body parts in movement. It recognizes that different parts of the body have different functions and qualities of movement.</a:t>
            </a:r>
          </a:p>
          <a:p>
            <a:r>
              <a:rPr lang="en-US" dirty="0">
                <a:solidFill>
                  <a:srgbClr val="FFFF00"/>
                </a:solidFill>
              </a:rPr>
              <a:t>What can we do?</a:t>
            </a:r>
          </a:p>
          <a:p>
            <a:r>
              <a:rPr lang="en-US" dirty="0">
                <a:solidFill>
                  <a:srgbClr val="FFFF00"/>
                </a:solidFill>
              </a:rPr>
              <a:t>(Laban 1986)</a:t>
            </a:r>
          </a:p>
        </p:txBody>
      </p:sp>
      <p:sp>
        <p:nvSpPr>
          <p:cNvPr id="13" name="Rectangle 12">
            <a:extLst>
              <a:ext uri="{FF2B5EF4-FFF2-40B4-BE49-F238E27FC236}">
                <a16:creationId xmlns:a16="http://schemas.microsoft.com/office/drawing/2014/main" id="{243B83B7-E6A0-908D-FA19-B9DFBF1E882B}"/>
              </a:ext>
            </a:extLst>
          </p:cNvPr>
          <p:cNvSpPr/>
          <p:nvPr/>
        </p:nvSpPr>
        <p:spPr>
          <a:xfrm>
            <a:off x="6854491" y="2243138"/>
            <a:ext cx="2643187" cy="3457575"/>
          </a:xfrm>
          <a:prstGeom prst="rect">
            <a:avLst/>
          </a:prstGeom>
          <a:solidFill>
            <a:srgbClr val="FF0000"/>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3A76C9A2-3508-BF79-1C6A-B159125472AA}"/>
              </a:ext>
            </a:extLst>
          </p:cNvPr>
          <p:cNvSpPr txBox="1"/>
          <p:nvPr/>
        </p:nvSpPr>
        <p:spPr>
          <a:xfrm>
            <a:off x="6902117" y="2243138"/>
            <a:ext cx="2262187" cy="3447098"/>
          </a:xfrm>
          <a:prstGeom prst="rect">
            <a:avLst/>
          </a:prstGeom>
          <a:noFill/>
        </p:spPr>
        <p:txBody>
          <a:bodyPr wrap="square" rtlCol="0">
            <a:spAutoFit/>
          </a:bodyPr>
          <a:lstStyle/>
          <a:p>
            <a:r>
              <a:rPr lang="en-US" sz="3200" b="1" dirty="0">
                <a:solidFill>
                  <a:schemeClr val="bg1"/>
                </a:solidFill>
              </a:rPr>
              <a:t>Effort </a:t>
            </a:r>
          </a:p>
          <a:p>
            <a:r>
              <a:rPr lang="en-US" dirty="0">
                <a:solidFill>
                  <a:schemeClr val="bg1"/>
                </a:solidFill>
              </a:rPr>
              <a:t>Quality of movement </a:t>
            </a:r>
          </a:p>
          <a:p>
            <a:r>
              <a:rPr lang="en-US" sz="1200" dirty="0">
                <a:solidFill>
                  <a:schemeClr val="bg1"/>
                </a:solidFill>
              </a:rPr>
              <a:t>Laban's Effort pillar is crucial to comprehending how various aspects of movement can express meaning, emotion, and intention. Through experimenting with various weights, timings, orientations, and flows, </a:t>
            </a:r>
          </a:p>
          <a:p>
            <a:endParaRPr lang="en-US" dirty="0">
              <a:solidFill>
                <a:schemeClr val="bg1"/>
              </a:solidFill>
            </a:endParaRPr>
          </a:p>
          <a:p>
            <a:endParaRPr lang="en-US" dirty="0"/>
          </a:p>
          <a:p>
            <a:r>
              <a:rPr lang="en-US" dirty="0">
                <a:solidFill>
                  <a:srgbClr val="FFFF00"/>
                </a:solidFill>
              </a:rPr>
              <a:t>How do we move?</a:t>
            </a:r>
          </a:p>
        </p:txBody>
      </p:sp>
      <p:sp>
        <p:nvSpPr>
          <p:cNvPr id="16" name="Rectangle 15">
            <a:extLst>
              <a:ext uri="{FF2B5EF4-FFF2-40B4-BE49-F238E27FC236}">
                <a16:creationId xmlns:a16="http://schemas.microsoft.com/office/drawing/2014/main" id="{2CF44B37-2E20-9598-73BF-484E121699AD}"/>
              </a:ext>
            </a:extLst>
          </p:cNvPr>
          <p:cNvSpPr/>
          <p:nvPr/>
        </p:nvSpPr>
        <p:spPr>
          <a:xfrm>
            <a:off x="9923760" y="2233270"/>
            <a:ext cx="2262187" cy="3467443"/>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a:extLst>
              <a:ext uri="{FF2B5EF4-FFF2-40B4-BE49-F238E27FC236}">
                <a16:creationId xmlns:a16="http://schemas.microsoft.com/office/drawing/2014/main" id="{73F0DD01-85B8-DB6E-A77F-3C85A4AB6411}"/>
              </a:ext>
            </a:extLst>
          </p:cNvPr>
          <p:cNvSpPr txBox="1"/>
          <p:nvPr/>
        </p:nvSpPr>
        <p:spPr>
          <a:xfrm>
            <a:off x="9875358" y="2243138"/>
            <a:ext cx="2134606" cy="4124206"/>
          </a:xfrm>
          <a:prstGeom prst="rect">
            <a:avLst/>
          </a:prstGeom>
          <a:noFill/>
        </p:spPr>
        <p:txBody>
          <a:bodyPr wrap="square" rtlCol="0">
            <a:spAutoFit/>
          </a:bodyPr>
          <a:lstStyle/>
          <a:p>
            <a:r>
              <a:rPr lang="en-US" sz="2400" b="1" dirty="0">
                <a:solidFill>
                  <a:schemeClr val="bg1"/>
                </a:solidFill>
              </a:rPr>
              <a:t>Relationship</a:t>
            </a:r>
          </a:p>
          <a:p>
            <a:endParaRPr lang="en-US" sz="1600" dirty="0"/>
          </a:p>
          <a:p>
            <a:r>
              <a:rPr lang="en-US" sz="1600" dirty="0">
                <a:solidFill>
                  <a:schemeClr val="bg1"/>
                </a:solidFill>
              </a:rPr>
              <a:t>This pillar investigates the relationship between a movement and its surroundings, other people, or items.</a:t>
            </a:r>
          </a:p>
          <a:p>
            <a:endParaRPr lang="en-US" dirty="0"/>
          </a:p>
          <a:p>
            <a:endParaRPr lang="en-US" dirty="0"/>
          </a:p>
          <a:p>
            <a:r>
              <a:rPr lang="en-US" dirty="0">
                <a:solidFill>
                  <a:srgbClr val="FFFF00"/>
                </a:solidFill>
              </a:rPr>
              <a:t>With whom and what do we move </a:t>
            </a:r>
          </a:p>
          <a:p>
            <a:endParaRPr lang="en-US" dirty="0"/>
          </a:p>
          <a:p>
            <a:endParaRPr lang="en-US" dirty="0"/>
          </a:p>
          <a:p>
            <a:endParaRPr lang="en-US" dirty="0"/>
          </a:p>
        </p:txBody>
      </p:sp>
      <p:sp>
        <p:nvSpPr>
          <p:cNvPr id="3" name="TextBox 2">
            <a:extLst>
              <a:ext uri="{FF2B5EF4-FFF2-40B4-BE49-F238E27FC236}">
                <a16:creationId xmlns:a16="http://schemas.microsoft.com/office/drawing/2014/main" id="{08664851-8C7D-29B8-174A-F7B631B93B89}"/>
              </a:ext>
            </a:extLst>
          </p:cNvPr>
          <p:cNvSpPr txBox="1"/>
          <p:nvPr/>
        </p:nvSpPr>
        <p:spPr>
          <a:xfrm>
            <a:off x="590063" y="2219369"/>
            <a:ext cx="2360431" cy="3600986"/>
          </a:xfrm>
          <a:prstGeom prst="rect">
            <a:avLst/>
          </a:prstGeom>
          <a:noFill/>
        </p:spPr>
        <p:txBody>
          <a:bodyPr wrap="square" rtlCol="0">
            <a:spAutoFit/>
          </a:bodyPr>
          <a:lstStyle/>
          <a:p>
            <a:r>
              <a:rPr lang="en-US" sz="3200" b="1" dirty="0">
                <a:solidFill>
                  <a:schemeClr val="bg1"/>
                </a:solidFill>
              </a:rPr>
              <a:t>Space </a:t>
            </a:r>
          </a:p>
          <a:p>
            <a:endParaRPr lang="en-US" dirty="0"/>
          </a:p>
          <a:p>
            <a:r>
              <a:rPr lang="en-US" dirty="0"/>
              <a:t>Spatial Awareness</a:t>
            </a:r>
          </a:p>
          <a:p>
            <a:endParaRPr lang="en-US" dirty="0"/>
          </a:p>
          <a:p>
            <a:r>
              <a:rPr lang="en-US" sz="1400" dirty="0"/>
              <a:t>According to Laban's theory of movement, space is the way the body uses and navigates the available space around it.</a:t>
            </a:r>
          </a:p>
          <a:p>
            <a:endParaRPr lang="en-US" dirty="0">
              <a:solidFill>
                <a:srgbClr val="FFFF00"/>
              </a:solidFill>
            </a:endParaRPr>
          </a:p>
          <a:p>
            <a:r>
              <a:rPr lang="en-US" dirty="0">
                <a:solidFill>
                  <a:srgbClr val="FFFF00"/>
                </a:solidFill>
              </a:rPr>
              <a:t>Where do we move?</a:t>
            </a:r>
          </a:p>
          <a:p>
            <a:r>
              <a:rPr lang="en-US" dirty="0">
                <a:solidFill>
                  <a:srgbClr val="FFFF00"/>
                </a:solidFill>
              </a:rPr>
              <a:t> </a:t>
            </a:r>
          </a:p>
          <a:p>
            <a:r>
              <a:rPr lang="en-US" dirty="0">
                <a:solidFill>
                  <a:srgbClr val="FFFF00"/>
                </a:solidFill>
              </a:rPr>
              <a:t>(Laban 1986)</a:t>
            </a:r>
          </a:p>
        </p:txBody>
      </p:sp>
    </p:spTree>
    <p:extLst>
      <p:ext uri="{BB962C8B-B14F-4D97-AF65-F5344CB8AC3E}">
        <p14:creationId xmlns:p14="http://schemas.microsoft.com/office/powerpoint/2010/main" val="3132898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7EA7A-03AA-6B05-873E-9D71B861B79B}"/>
              </a:ext>
            </a:extLst>
          </p:cNvPr>
          <p:cNvSpPr>
            <a:spLocks noGrp="1"/>
          </p:cNvSpPr>
          <p:nvPr>
            <p:ph type="title"/>
          </p:nvPr>
        </p:nvSpPr>
        <p:spPr>
          <a:xfrm>
            <a:off x="1580501" y="-4212"/>
            <a:ext cx="4093310" cy="1049235"/>
          </a:xfrm>
        </p:spPr>
        <p:txBody>
          <a:bodyPr>
            <a:normAutofit/>
          </a:bodyPr>
          <a:lstStyle/>
          <a:p>
            <a:r>
              <a:rPr lang="en-US" dirty="0"/>
              <a:t>The new </a:t>
            </a:r>
            <a:r>
              <a:rPr lang="en-GB" dirty="0"/>
              <a:t>Curriculum</a:t>
            </a:r>
            <a:endParaRPr lang="en-US" dirty="0"/>
          </a:p>
        </p:txBody>
      </p:sp>
      <p:sp>
        <p:nvSpPr>
          <p:cNvPr id="1030" name="Content Placeholder 1029">
            <a:extLst>
              <a:ext uri="{FF2B5EF4-FFF2-40B4-BE49-F238E27FC236}">
                <a16:creationId xmlns:a16="http://schemas.microsoft.com/office/drawing/2014/main" id="{688A3AEA-DB3E-F6B9-EB5C-EA3888E7B176}"/>
              </a:ext>
            </a:extLst>
          </p:cNvPr>
          <p:cNvSpPr>
            <a:spLocks noGrp="1"/>
          </p:cNvSpPr>
          <p:nvPr>
            <p:ph idx="1"/>
          </p:nvPr>
        </p:nvSpPr>
        <p:spPr>
          <a:xfrm>
            <a:off x="330735" y="1828801"/>
            <a:ext cx="7668962" cy="4312896"/>
          </a:xfrm>
        </p:spPr>
        <p:txBody>
          <a:bodyPr>
            <a:normAutofit lnSpcReduction="10000"/>
          </a:bodyPr>
          <a:lstStyle/>
          <a:p>
            <a:r>
              <a:rPr lang="en-GB" b="1" i="0" u="sng" strike="noStrike" dirty="0">
                <a:solidFill>
                  <a:srgbClr val="000000"/>
                </a:solidFill>
                <a:effectLst/>
                <a:latin typeface="-webkit-standard"/>
              </a:rPr>
              <a:t>Ambitious, Capable Learners- </a:t>
            </a:r>
            <a:r>
              <a:rPr lang="en-GB" sz="1700" i="0" strike="noStrike" dirty="0">
                <a:solidFill>
                  <a:srgbClr val="000000"/>
                </a:solidFill>
                <a:effectLst/>
                <a:latin typeface="-webkit-standard"/>
              </a:rPr>
              <a:t>The primary objective is to cultivate students who can succeed and keep improving in all facets of life. Aspiring students are urged to acquire the abilities, know-how, and fortitude necessary to become lifelong learners</a:t>
            </a:r>
            <a:r>
              <a:rPr lang="en-GB" sz="1600" i="0" strike="noStrike" dirty="0">
                <a:solidFill>
                  <a:srgbClr val="000000"/>
                </a:solidFill>
                <a:effectLst/>
                <a:latin typeface="-webkit-standard"/>
              </a:rPr>
              <a:t>.</a:t>
            </a:r>
          </a:p>
          <a:p>
            <a:r>
              <a:rPr lang="en-GB" sz="1800" b="1" i="0" u="sng" strike="noStrike" dirty="0">
                <a:solidFill>
                  <a:srgbClr val="000000"/>
                </a:solidFill>
                <a:effectLst/>
                <a:latin typeface="-webkit-standard"/>
              </a:rPr>
              <a:t>Enterprising, </a:t>
            </a:r>
            <a:r>
              <a:rPr lang="en-GB" sz="1600" b="1" i="0" u="sng" strike="noStrike" dirty="0">
                <a:solidFill>
                  <a:srgbClr val="000000"/>
                </a:solidFill>
                <a:effectLst/>
                <a:latin typeface="-webkit-standard"/>
              </a:rPr>
              <a:t>Creative Contributors- </a:t>
            </a:r>
            <a:r>
              <a:rPr lang="en-GB" sz="1600" i="0" strike="noStrike" dirty="0">
                <a:solidFill>
                  <a:srgbClr val="000000"/>
                </a:solidFill>
                <a:effectLst/>
                <a:latin typeface="-webkit-standard"/>
              </a:rPr>
              <a:t>This goal is to cultivate students who are imaginative, inventive, and enterprising. They should have the confidence to express themselves creatively, be able to think of fresh ideas, and take measured risks.</a:t>
            </a:r>
          </a:p>
          <a:p>
            <a:r>
              <a:rPr lang="en-GB" sz="1600" b="1" i="0" u="sng" strike="noStrike" dirty="0">
                <a:solidFill>
                  <a:srgbClr val="000000"/>
                </a:solidFill>
                <a:effectLst/>
                <a:latin typeface="-webkit-standard"/>
              </a:rPr>
              <a:t>Healthy, Confident Individuals- </a:t>
            </a:r>
            <a:r>
              <a:rPr lang="en-GB" sz="1400" i="0" strike="noStrike" dirty="0">
                <a:solidFill>
                  <a:srgbClr val="000000"/>
                </a:solidFill>
                <a:effectLst/>
                <a:latin typeface="-webkit-standard"/>
              </a:rPr>
              <a:t>This goal is to create students who are not just physically fit but also emotionally strong, self-assured, and moral</a:t>
            </a:r>
          </a:p>
          <a:p>
            <a:r>
              <a:rPr lang="en-GB" sz="1800" b="1" i="0" u="sng" strike="noStrike" dirty="0">
                <a:solidFill>
                  <a:srgbClr val="000000"/>
                </a:solidFill>
                <a:effectLst/>
                <a:latin typeface="-webkit-standard"/>
              </a:rPr>
              <a:t>Ethical, Informed Citizens of Wales and the </a:t>
            </a:r>
            <a:r>
              <a:rPr lang="en-GB" sz="2200" b="1" i="0" u="sng" strike="noStrike" dirty="0">
                <a:solidFill>
                  <a:srgbClr val="000000"/>
                </a:solidFill>
                <a:effectLst/>
                <a:latin typeface="-webkit-standard"/>
              </a:rPr>
              <a:t>World-</a:t>
            </a:r>
            <a:r>
              <a:rPr lang="en-GB" sz="1500" i="0" strike="noStrike" dirty="0">
                <a:solidFill>
                  <a:srgbClr val="000000"/>
                </a:solidFill>
                <a:effectLst/>
                <a:latin typeface="-webkit-standard"/>
              </a:rPr>
              <a:t>The  </a:t>
            </a:r>
            <a:r>
              <a:rPr lang="en-GB" sz="1700" i="0" strike="noStrike" dirty="0">
                <a:solidFill>
                  <a:srgbClr val="000000"/>
                </a:solidFill>
                <a:effectLst/>
                <a:latin typeface="-webkit-standard"/>
              </a:rPr>
              <a:t>final goal is to develop students who are involved citizens, internationally conscious, and morally upright. This goal is to assist students in cultivating a strong sense of both local and global </a:t>
            </a:r>
            <a:endParaRPr lang="en-GB" i="0" strike="noStrike" dirty="0">
              <a:solidFill>
                <a:srgbClr val="000000"/>
              </a:solidFill>
              <a:effectLst/>
              <a:latin typeface="-webkit-standard"/>
            </a:endParaRPr>
          </a:p>
          <a:p>
            <a:pPr marL="0" indent="0">
              <a:buNone/>
            </a:pPr>
            <a:r>
              <a:rPr lang="en-GB" sz="1400" i="0" strike="noStrike" dirty="0">
                <a:solidFill>
                  <a:srgbClr val="000000"/>
                </a:solidFill>
                <a:effectLst/>
                <a:latin typeface="-webkit-standard"/>
              </a:rPr>
              <a:t>.</a:t>
            </a:r>
            <a:endParaRPr lang="en-US" sz="1600" dirty="0"/>
          </a:p>
        </p:txBody>
      </p:sp>
      <p:pic>
        <p:nvPicPr>
          <p:cNvPr id="1026" name="Picture 2" descr="Ysgol Caer Elen - New Curriculum for Wales">
            <a:extLst>
              <a:ext uri="{FF2B5EF4-FFF2-40B4-BE49-F238E27FC236}">
                <a16:creationId xmlns:a16="http://schemas.microsoft.com/office/drawing/2014/main" id="{1FAA1D23-EB02-E059-C475-537160FC1C1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30139" y="520406"/>
            <a:ext cx="3531126" cy="34516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1CCD4CA-A1B3-2F30-C672-0A22FA9314DA}"/>
              </a:ext>
            </a:extLst>
          </p:cNvPr>
          <p:cNvSpPr txBox="1"/>
          <p:nvPr/>
        </p:nvSpPr>
        <p:spPr>
          <a:xfrm>
            <a:off x="8330139" y="5051909"/>
            <a:ext cx="2918052" cy="830997"/>
          </a:xfrm>
          <a:prstGeom prst="rect">
            <a:avLst/>
          </a:prstGeom>
          <a:noFill/>
        </p:spPr>
        <p:txBody>
          <a:bodyPr wrap="square" rtlCol="0">
            <a:spAutoFit/>
          </a:bodyPr>
          <a:lstStyle/>
          <a:p>
            <a:r>
              <a:rPr lang="en-US" dirty="0"/>
              <a:t>(</a:t>
            </a:r>
            <a:r>
              <a:rPr lang="en-US" sz="2400" b="1" dirty="0"/>
              <a:t>Welsh government 2022) </a:t>
            </a:r>
            <a:endParaRPr lang="en-US" b="1" dirty="0"/>
          </a:p>
        </p:txBody>
      </p:sp>
    </p:spTree>
    <p:extLst>
      <p:ext uri="{BB962C8B-B14F-4D97-AF65-F5344CB8AC3E}">
        <p14:creationId xmlns:p14="http://schemas.microsoft.com/office/powerpoint/2010/main" val="4018968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E78B-EEAB-9B5B-41AE-C8883313F471}"/>
              </a:ext>
            </a:extLst>
          </p:cNvPr>
          <p:cNvSpPr>
            <a:spLocks noGrp="1"/>
          </p:cNvSpPr>
          <p:nvPr>
            <p:ph type="title"/>
          </p:nvPr>
        </p:nvSpPr>
        <p:spPr/>
        <p:txBody>
          <a:bodyPr>
            <a:normAutofit/>
          </a:bodyPr>
          <a:lstStyle/>
          <a:p>
            <a:r>
              <a:rPr lang="en-US" dirty="0"/>
              <a:t>What  my session will include and what year I’m going to focus on.</a:t>
            </a:r>
          </a:p>
        </p:txBody>
      </p:sp>
      <p:graphicFrame>
        <p:nvGraphicFramePr>
          <p:cNvPr id="36" name="Content Placeholder 2">
            <a:extLst>
              <a:ext uri="{FF2B5EF4-FFF2-40B4-BE49-F238E27FC236}">
                <a16:creationId xmlns:a16="http://schemas.microsoft.com/office/drawing/2014/main" id="{94D53885-D62D-255B-B51E-5AC90F1E647C}"/>
              </a:ext>
            </a:extLst>
          </p:cNvPr>
          <p:cNvGraphicFramePr>
            <a:graphicFrameLocks noGrp="1"/>
          </p:cNvGraphicFramePr>
          <p:nvPr>
            <p:ph idx="1"/>
            <p:extLst>
              <p:ext uri="{D42A27DB-BD31-4B8C-83A1-F6EECF244321}">
                <p14:modId xmlns:p14="http://schemas.microsoft.com/office/powerpoint/2010/main" val="553293751"/>
              </p:ext>
            </p:extLst>
          </p:nvPr>
        </p:nvGraphicFramePr>
        <p:xfrm>
          <a:off x="1450479" y="2206070"/>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219882E-3B95-A31B-BE0A-6198F2466686}"/>
              </a:ext>
            </a:extLst>
          </p:cNvPr>
          <p:cNvSpPr txBox="1"/>
          <p:nvPr/>
        </p:nvSpPr>
        <p:spPr>
          <a:xfrm>
            <a:off x="4815840" y="3593286"/>
            <a:ext cx="2560320" cy="2031325"/>
          </a:xfrm>
          <a:prstGeom prst="rect">
            <a:avLst/>
          </a:prstGeom>
          <a:noFill/>
        </p:spPr>
        <p:txBody>
          <a:bodyPr wrap="square" rtlCol="0">
            <a:spAutoFit/>
          </a:bodyPr>
          <a:lstStyle/>
          <a:p>
            <a:r>
              <a:rPr lang="en-GB" b="0" i="0" u="none" strike="noStrike" dirty="0">
                <a:solidFill>
                  <a:srgbClr val="000000"/>
                </a:solidFill>
                <a:effectLst/>
                <a:latin typeface="-webkit-standard"/>
              </a:rPr>
              <a:t>The session will be an hour-long  that  focus on teaching children how to respond with appropriate movements to the obstacles and challenges they encounter.</a:t>
            </a:r>
            <a:endParaRPr lang="en-US" dirty="0"/>
          </a:p>
        </p:txBody>
      </p:sp>
      <p:sp>
        <p:nvSpPr>
          <p:cNvPr id="4" name="TextBox 3">
            <a:extLst>
              <a:ext uri="{FF2B5EF4-FFF2-40B4-BE49-F238E27FC236}">
                <a16:creationId xmlns:a16="http://schemas.microsoft.com/office/drawing/2014/main" id="{0FC49D8D-BE3A-6315-52AE-6A74A6A1960C}"/>
              </a:ext>
            </a:extLst>
          </p:cNvPr>
          <p:cNvSpPr txBox="1"/>
          <p:nvPr/>
        </p:nvSpPr>
        <p:spPr>
          <a:xfrm>
            <a:off x="8336280" y="3810000"/>
            <a:ext cx="2225040" cy="1477328"/>
          </a:xfrm>
          <a:prstGeom prst="rect">
            <a:avLst/>
          </a:prstGeom>
          <a:noFill/>
        </p:spPr>
        <p:txBody>
          <a:bodyPr wrap="square" rtlCol="0">
            <a:spAutoFit/>
          </a:bodyPr>
          <a:lstStyle/>
          <a:p>
            <a:r>
              <a:rPr lang="en-US" dirty="0"/>
              <a:t>I will concentrate on KS2 pupils, with a concentration on year 3 and 4 students. </a:t>
            </a:r>
          </a:p>
        </p:txBody>
      </p:sp>
    </p:spTree>
    <p:extLst>
      <p:ext uri="{BB962C8B-B14F-4D97-AF65-F5344CB8AC3E}">
        <p14:creationId xmlns:p14="http://schemas.microsoft.com/office/powerpoint/2010/main" val="3993299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ropical Jungle">
            <a:extLst>
              <a:ext uri="{FF2B5EF4-FFF2-40B4-BE49-F238E27FC236}">
                <a16:creationId xmlns:a16="http://schemas.microsoft.com/office/drawing/2014/main" id="{4504AEE9-B952-4997-5164-05F6C2B0BFB8}"/>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5412" r="-1" b="-1"/>
          <a:stretch/>
        </p:blipFill>
        <p:spPr bwMode="auto">
          <a:xfrm>
            <a:off x="0" y="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08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085" name="Rectangle 308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E88D317-6FFD-AFA4-EF9F-492B6461B3C3}"/>
              </a:ext>
            </a:extLst>
          </p:cNvPr>
          <p:cNvSpPr>
            <a:spLocks noGrp="1"/>
          </p:cNvSpPr>
          <p:nvPr>
            <p:ph type="title"/>
          </p:nvPr>
        </p:nvSpPr>
        <p:spPr>
          <a:xfrm>
            <a:off x="1130271" y="1193800"/>
            <a:ext cx="3193050" cy="4699000"/>
          </a:xfrm>
        </p:spPr>
        <p:txBody>
          <a:bodyPr anchor="ctr">
            <a:normAutofit/>
          </a:bodyPr>
          <a:lstStyle/>
          <a:p>
            <a:r>
              <a:rPr lang="en-US"/>
              <a:t> Stimuli Theme based</a:t>
            </a:r>
          </a:p>
        </p:txBody>
      </p:sp>
      <p:cxnSp>
        <p:nvCxnSpPr>
          <p:cNvPr id="3087" name="Straight Connector 308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8BCECF-B0ED-ACBF-84D9-79DF2295A082}"/>
              </a:ext>
            </a:extLst>
          </p:cNvPr>
          <p:cNvSpPr>
            <a:spLocks noGrp="1"/>
          </p:cNvSpPr>
          <p:nvPr>
            <p:ph idx="1"/>
          </p:nvPr>
        </p:nvSpPr>
        <p:spPr>
          <a:xfrm>
            <a:off x="4976636" y="1193800"/>
            <a:ext cx="6085091" cy="4699000"/>
          </a:xfrm>
        </p:spPr>
        <p:txBody>
          <a:bodyPr anchor="ctr">
            <a:normAutofit/>
          </a:bodyPr>
          <a:lstStyle/>
          <a:p>
            <a:r>
              <a:rPr lang="en-US" dirty="0"/>
              <a:t>The concept of the jungle is explored throughout the resource in a calm, damp, and chilly setting. With different challenges to face on the journey </a:t>
            </a:r>
          </a:p>
          <a:p>
            <a:r>
              <a:rPr lang="en-US" dirty="0"/>
              <a:t>During the session we want to see how we change our movement within the theme </a:t>
            </a:r>
          </a:p>
        </p:txBody>
      </p:sp>
      <p:sp>
        <p:nvSpPr>
          <p:cNvPr id="308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34016798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1F492-9B96-4AE2-CDFD-44A14B540A81}"/>
              </a:ext>
            </a:extLst>
          </p:cNvPr>
          <p:cNvSpPr>
            <a:spLocks noGrp="1"/>
          </p:cNvSpPr>
          <p:nvPr>
            <p:ph type="title"/>
          </p:nvPr>
        </p:nvSpPr>
        <p:spPr>
          <a:xfrm>
            <a:off x="1534696" y="804519"/>
            <a:ext cx="9520158" cy="1049235"/>
          </a:xfrm>
        </p:spPr>
        <p:txBody>
          <a:bodyPr>
            <a:normAutofit/>
          </a:bodyPr>
          <a:lstStyle/>
          <a:p>
            <a:r>
              <a:rPr lang="en-US" dirty="0"/>
              <a:t>Warm up. (5-10 mins)</a:t>
            </a:r>
          </a:p>
        </p:txBody>
      </p:sp>
      <p:sp>
        <p:nvSpPr>
          <p:cNvPr id="3" name="Content Placeholder 2">
            <a:extLst>
              <a:ext uri="{FF2B5EF4-FFF2-40B4-BE49-F238E27FC236}">
                <a16:creationId xmlns:a16="http://schemas.microsoft.com/office/drawing/2014/main" id="{54C21419-8E03-FFFF-731E-0A14ADD6F7B7}"/>
              </a:ext>
            </a:extLst>
          </p:cNvPr>
          <p:cNvSpPr>
            <a:spLocks noGrp="1"/>
          </p:cNvSpPr>
          <p:nvPr>
            <p:ph idx="1"/>
          </p:nvPr>
        </p:nvSpPr>
        <p:spPr>
          <a:xfrm>
            <a:off x="480278" y="1890789"/>
            <a:ext cx="7073861" cy="3869124"/>
          </a:xfrm>
        </p:spPr>
        <p:txBody>
          <a:bodyPr>
            <a:normAutofit/>
          </a:bodyPr>
          <a:lstStyle/>
          <a:p>
            <a:pPr>
              <a:lnSpc>
                <a:spcPct val="110000"/>
              </a:lnSpc>
            </a:pPr>
            <a:r>
              <a:rPr lang="en-GB" sz="1400" b="0" i="0" u="none" strike="noStrike" dirty="0">
                <a:effectLst/>
              </a:rPr>
              <a:t>ill get started by introducing the session's subject and talk about the theme of the session and having the kids run around while I shout out various motions like jumping, turning, and balancing.</a:t>
            </a:r>
          </a:p>
          <a:p>
            <a:pPr>
              <a:lnSpc>
                <a:spcPct val="110000"/>
              </a:lnSpc>
            </a:pPr>
            <a:r>
              <a:rPr lang="en-GB" sz="1400" dirty="0"/>
              <a:t>A</a:t>
            </a:r>
            <a:r>
              <a:rPr lang="en-GB" sz="1400" b="0" i="0" u="none" strike="noStrike" dirty="0">
                <a:effectLst/>
              </a:rPr>
              <a:t>fterwards il Have the students roam around the room, acting like animals in the jungle, while playing music or sound effects with a jungle theme (such as birds singing or stormy atmosphere ). The children  should be encouraged to try out different gestures in reaction to animal sounds for example (Slithering like snakes, leaping like frogs, or swinging like monkeys) this will get them more understanding of the session theme </a:t>
            </a:r>
          </a:p>
          <a:p>
            <a:pPr>
              <a:lnSpc>
                <a:spcPct val="110000"/>
              </a:lnSpc>
            </a:pPr>
            <a:r>
              <a:rPr lang="en-GB" sz="1400" b="0" i="0" u="none" strike="noStrike" dirty="0">
                <a:effectLst/>
              </a:rPr>
              <a:t>After they understand, I'll split them up into groups of three to four and encourage them to work together to present their own ideas about how  different animals move in the jungle. This would enable children to learn about animal motions while practicing and showcasing their creativity.</a:t>
            </a:r>
          </a:p>
          <a:p>
            <a:pPr>
              <a:lnSpc>
                <a:spcPct val="110000"/>
              </a:lnSpc>
            </a:pPr>
            <a:endParaRPr lang="en-GB" sz="1100" b="0" i="0" u="none" strike="noStrike" dirty="0">
              <a:effectLst/>
            </a:endParaRPr>
          </a:p>
        </p:txBody>
      </p:sp>
      <p:pic>
        <p:nvPicPr>
          <p:cNvPr id="1026" name="Picture 2" descr="Kids' Warm-Up &amp; Cool-Down Exercises: Health and Fun">
            <a:extLst>
              <a:ext uri="{FF2B5EF4-FFF2-40B4-BE49-F238E27FC236}">
                <a16:creationId xmlns:a16="http://schemas.microsoft.com/office/drawing/2014/main" id="{E7B39FCC-304F-51C2-EA32-ADD7A55D5E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091" t="18050" b="3877"/>
          <a:stretch/>
        </p:blipFill>
        <p:spPr bwMode="auto">
          <a:xfrm>
            <a:off x="7554139" y="2840747"/>
            <a:ext cx="3500714" cy="1969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9478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050" name="Picture 2" descr="Free Misty Jungle Rain Image | Download at StockCake">
            <a:extLst>
              <a:ext uri="{FF2B5EF4-FFF2-40B4-BE49-F238E27FC236}">
                <a16:creationId xmlns:a16="http://schemas.microsoft.com/office/drawing/2014/main" id="{3655AA9C-B84E-B6CD-2DDE-7518BF7F7D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18" r="9498" b="7574"/>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2104" name="Rectangle 2103">
            <a:extLst>
              <a:ext uri="{FF2B5EF4-FFF2-40B4-BE49-F238E27FC236}">
                <a16:creationId xmlns:a16="http://schemas.microsoft.com/office/drawing/2014/main" id="{8B058F3D-AE82-4E63-B8C1-1CCE39989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105" name="Straight Connector 2104">
            <a:extLst>
              <a:ext uri="{FF2B5EF4-FFF2-40B4-BE49-F238E27FC236}">
                <a16:creationId xmlns:a16="http://schemas.microsoft.com/office/drawing/2014/main" id="{ADC4AA24-BE70-468C-9687-86AEE1D52A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5828" y="798973"/>
            <a:ext cx="0" cy="105216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2054" name="Content Placeholder 2053">
            <a:extLst>
              <a:ext uri="{FF2B5EF4-FFF2-40B4-BE49-F238E27FC236}">
                <a16:creationId xmlns:a16="http://schemas.microsoft.com/office/drawing/2014/main" id="{A5DEAED2-E89D-06D5-9713-08F92F79A0DF}"/>
              </a:ext>
            </a:extLst>
          </p:cNvPr>
          <p:cNvSpPr>
            <a:spLocks noGrp="1"/>
          </p:cNvSpPr>
          <p:nvPr>
            <p:ph idx="1"/>
          </p:nvPr>
        </p:nvSpPr>
        <p:spPr>
          <a:xfrm>
            <a:off x="1401717" y="2015733"/>
            <a:ext cx="6718031" cy="4021267"/>
          </a:xfrm>
        </p:spPr>
        <p:txBody>
          <a:bodyPr>
            <a:normAutofit/>
          </a:bodyPr>
          <a:lstStyle/>
          <a:p>
            <a:pPr marL="0" indent="0">
              <a:buNone/>
            </a:pPr>
            <a:r>
              <a:rPr lang="en-US" dirty="0">
                <a:solidFill>
                  <a:srgbClr val="FFFFFE"/>
                </a:solidFill>
              </a:rPr>
              <a:t>When we enter the dark, windy, and rainy jungle, we hear a variety of sounds, but we have to keep quiet to keep the animals away!</a:t>
            </a:r>
          </a:p>
          <a:p>
            <a:endParaRPr lang="en-US" dirty="0">
              <a:solidFill>
                <a:srgbClr val="FFFFFE"/>
              </a:solidFill>
            </a:endParaRPr>
          </a:p>
          <a:p>
            <a:endParaRPr lang="en-US" dirty="0">
              <a:solidFill>
                <a:srgbClr val="FFFFFE"/>
              </a:solidFill>
            </a:endParaRPr>
          </a:p>
        </p:txBody>
      </p:sp>
    </p:spTree>
    <p:extLst>
      <p:ext uri="{BB962C8B-B14F-4D97-AF65-F5344CB8AC3E}">
        <p14:creationId xmlns:p14="http://schemas.microsoft.com/office/powerpoint/2010/main" val="3749623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100" name="Picture 4" descr="Jungle River Stock Photos, Images and Backgrounds for Free Download">
            <a:extLst>
              <a:ext uri="{FF2B5EF4-FFF2-40B4-BE49-F238E27FC236}">
                <a16:creationId xmlns:a16="http://schemas.microsoft.com/office/drawing/2014/main" id="{842890A1-2070-8EB7-140B-2DA2DDEFB3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31" r="19194" b="6860"/>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4119" name="Rectangle 4118">
            <a:extLst>
              <a:ext uri="{FF2B5EF4-FFF2-40B4-BE49-F238E27FC236}">
                <a16:creationId xmlns:a16="http://schemas.microsoft.com/office/drawing/2014/main" id="{8B058F3D-AE82-4E63-B8C1-1CCE39989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4120" name="Straight Connector 4119">
            <a:extLst>
              <a:ext uri="{FF2B5EF4-FFF2-40B4-BE49-F238E27FC236}">
                <a16:creationId xmlns:a16="http://schemas.microsoft.com/office/drawing/2014/main" id="{ADC4AA24-BE70-468C-9687-86AEE1D52A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5828" y="798973"/>
            <a:ext cx="0" cy="105216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4121" name="Content Placeholder 4103">
            <a:extLst>
              <a:ext uri="{FF2B5EF4-FFF2-40B4-BE49-F238E27FC236}">
                <a16:creationId xmlns:a16="http://schemas.microsoft.com/office/drawing/2014/main" id="{5C42F827-2770-CE2A-EF28-A759BA9C10F4}"/>
              </a:ext>
            </a:extLst>
          </p:cNvPr>
          <p:cNvSpPr>
            <a:spLocks noGrp="1"/>
          </p:cNvSpPr>
          <p:nvPr>
            <p:ph idx="1"/>
          </p:nvPr>
        </p:nvSpPr>
        <p:spPr>
          <a:xfrm>
            <a:off x="1401717" y="2015733"/>
            <a:ext cx="6718031" cy="4021267"/>
          </a:xfrm>
        </p:spPr>
        <p:txBody>
          <a:bodyPr>
            <a:normAutofit/>
          </a:bodyPr>
          <a:lstStyle/>
          <a:p>
            <a:r>
              <a:rPr lang="en-US" dirty="0">
                <a:solidFill>
                  <a:srgbClr val="FFFFFE"/>
                </a:solidFill>
              </a:rPr>
              <a:t>To proceed with our journey, we must first cross a broad river. It is not safe to jump the river.</a:t>
            </a:r>
          </a:p>
          <a:p>
            <a:endParaRPr lang="en-US" dirty="0">
              <a:solidFill>
                <a:srgbClr val="FFFFFE"/>
              </a:solidFill>
            </a:endParaRPr>
          </a:p>
          <a:p>
            <a:r>
              <a:rPr lang="en-US" dirty="0">
                <a:solidFill>
                  <a:srgbClr val="FFFFFE"/>
                </a:solidFill>
              </a:rPr>
              <a:t>How shall we proceed?  How are we going to get through this?</a:t>
            </a:r>
          </a:p>
        </p:txBody>
      </p:sp>
    </p:spTree>
    <p:extLst>
      <p:ext uri="{BB962C8B-B14F-4D97-AF65-F5344CB8AC3E}">
        <p14:creationId xmlns:p14="http://schemas.microsoft.com/office/powerpoint/2010/main" val="3377876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122" name="Picture 2" descr="Crumbling Trunk Old Tree Adventurous Walkway Stock Photo 1990842176 |  Shutterstock">
            <a:extLst>
              <a:ext uri="{FF2B5EF4-FFF2-40B4-BE49-F238E27FC236}">
                <a16:creationId xmlns:a16="http://schemas.microsoft.com/office/drawing/2014/main" id="{2D2B4992-EF93-0961-9399-34D9D43803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091" t="54" b="20969"/>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5170" name="Rectangle 5169">
            <a:extLst>
              <a:ext uri="{FF2B5EF4-FFF2-40B4-BE49-F238E27FC236}">
                <a16:creationId xmlns:a16="http://schemas.microsoft.com/office/drawing/2014/main" id="{CE15AA44-F065-4781-BEE7-BA8E7C471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35" name="Content Placeholder 5125">
            <a:extLst>
              <a:ext uri="{FF2B5EF4-FFF2-40B4-BE49-F238E27FC236}">
                <a16:creationId xmlns:a16="http://schemas.microsoft.com/office/drawing/2014/main" id="{48C8EAB6-1EA9-5D89-F3BE-7AF11E6CAE33}"/>
              </a:ext>
            </a:extLst>
          </p:cNvPr>
          <p:cNvSpPr>
            <a:spLocks noGrp="1"/>
          </p:cNvSpPr>
          <p:nvPr>
            <p:ph idx="1"/>
          </p:nvPr>
        </p:nvSpPr>
        <p:spPr>
          <a:xfrm>
            <a:off x="4063421" y="2015733"/>
            <a:ext cx="6734591" cy="4021267"/>
          </a:xfrm>
        </p:spPr>
        <p:txBody>
          <a:bodyPr>
            <a:normAutofit/>
          </a:bodyPr>
          <a:lstStyle/>
          <a:p>
            <a:pPr>
              <a:lnSpc>
                <a:spcPct val="110000"/>
              </a:lnSpc>
            </a:pPr>
            <a:r>
              <a:rPr lang="en-US">
                <a:solidFill>
                  <a:srgbClr val="FFFFFE"/>
                </a:solidFill>
              </a:rPr>
              <a:t>We are now in the heart of the jungle; we  have to make our way through a thick tangle of vines and obstacles. The path isn't clear</a:t>
            </a:r>
          </a:p>
          <a:p>
            <a:pPr>
              <a:lnSpc>
                <a:spcPct val="110000"/>
              </a:lnSpc>
            </a:pPr>
            <a:r>
              <a:rPr lang="en-US">
                <a:solidFill>
                  <a:srgbClr val="FFFFFE"/>
                </a:solidFill>
              </a:rPr>
              <a:t>How will we overcome the challenges that stand in our way? How are we going to move to overcome the barriers and vines?</a:t>
            </a:r>
          </a:p>
          <a:p>
            <a:pPr>
              <a:lnSpc>
                <a:spcPct val="110000"/>
              </a:lnSpc>
            </a:pPr>
            <a:r>
              <a:rPr lang="en-US">
                <a:solidFill>
                  <a:srgbClr val="FFFFFE"/>
                </a:solidFill>
              </a:rPr>
              <a:t>Examples include slithering, crawling, balancing, and jumping. </a:t>
            </a:r>
          </a:p>
          <a:p>
            <a:pPr>
              <a:lnSpc>
                <a:spcPct val="110000"/>
              </a:lnSpc>
            </a:pPr>
            <a:r>
              <a:rPr lang="en-US">
                <a:solidFill>
                  <a:srgbClr val="FFFFFE"/>
                </a:solidFill>
              </a:rPr>
              <a:t>You can go into groups or pairs to help each other and show your ideas </a:t>
            </a:r>
          </a:p>
          <a:p>
            <a:pPr>
              <a:lnSpc>
                <a:spcPct val="110000"/>
              </a:lnSpc>
            </a:pPr>
            <a:endParaRPr lang="en-US">
              <a:solidFill>
                <a:srgbClr val="FFFFFE"/>
              </a:solidFill>
            </a:endParaRPr>
          </a:p>
        </p:txBody>
      </p:sp>
      <p:cxnSp>
        <p:nvCxnSpPr>
          <p:cNvPr id="5171" name="Straight Connector 5170">
            <a:extLst>
              <a:ext uri="{FF2B5EF4-FFF2-40B4-BE49-F238E27FC236}">
                <a16:creationId xmlns:a16="http://schemas.microsoft.com/office/drawing/2014/main" id="{B5C32177-8746-4CFD-8590-5F71226814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54783" y="798334"/>
            <a:ext cx="0" cy="1055421"/>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07623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6146" name="Picture 2" descr="Rainforest Atmosphere: Sounds of Rain, Jungle Birds and Heavy Distant  Thunder to Sleep, Study, Relax">
            <a:extLst>
              <a:ext uri="{FF2B5EF4-FFF2-40B4-BE49-F238E27FC236}">
                <a16:creationId xmlns:a16="http://schemas.microsoft.com/office/drawing/2014/main" id="{4E076A87-B324-7930-1319-B82E10FF95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738" t="5684" r="-1" b="1051"/>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CE15AA44-F065-4781-BEE7-BA8E7C471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158" name="Content Placeholder 6149">
            <a:extLst>
              <a:ext uri="{FF2B5EF4-FFF2-40B4-BE49-F238E27FC236}">
                <a16:creationId xmlns:a16="http://schemas.microsoft.com/office/drawing/2014/main" id="{7E886440-8369-1D00-3366-D7A3FE8796BA}"/>
              </a:ext>
            </a:extLst>
          </p:cNvPr>
          <p:cNvSpPr>
            <a:spLocks noGrp="1"/>
          </p:cNvSpPr>
          <p:nvPr>
            <p:ph idx="1"/>
          </p:nvPr>
        </p:nvSpPr>
        <p:spPr>
          <a:xfrm>
            <a:off x="4063421" y="1143001"/>
            <a:ext cx="6734591" cy="4894000"/>
          </a:xfrm>
        </p:spPr>
        <p:txBody>
          <a:bodyPr>
            <a:normAutofit/>
          </a:bodyPr>
          <a:lstStyle/>
          <a:p>
            <a:r>
              <a:rPr lang="en-US" dirty="0">
                <a:solidFill>
                  <a:srgbClr val="FFFFFE"/>
                </a:solidFill>
              </a:rPr>
              <a:t>Just as our adventure is coming to a finish, an unexpected jungle storm strikes! In order to be safe until the storm passes, they must seek shelter as soon as possible.</a:t>
            </a:r>
          </a:p>
          <a:p>
            <a:r>
              <a:rPr lang="en-US" dirty="0">
                <a:solidFill>
                  <a:srgbClr val="FFFFFE"/>
                </a:solidFill>
              </a:rPr>
              <a:t>We will have to act quickly and creatively to stay out of the storm.</a:t>
            </a:r>
          </a:p>
          <a:p>
            <a:r>
              <a:rPr lang="en-US" dirty="0">
                <a:solidFill>
                  <a:srgbClr val="FFFFFE"/>
                </a:solidFill>
              </a:rPr>
              <a:t>We have to move from one shelter to another, how are we going to do that? How is our movement going to change?</a:t>
            </a:r>
          </a:p>
          <a:p>
            <a:endParaRPr lang="en-US" dirty="0">
              <a:solidFill>
                <a:srgbClr val="FFFFFE"/>
              </a:solidFill>
            </a:endParaRPr>
          </a:p>
        </p:txBody>
      </p:sp>
      <p:cxnSp>
        <p:nvCxnSpPr>
          <p:cNvPr id="6159" name="Straight Connector 6158">
            <a:extLst>
              <a:ext uri="{FF2B5EF4-FFF2-40B4-BE49-F238E27FC236}">
                <a16:creationId xmlns:a16="http://schemas.microsoft.com/office/drawing/2014/main" id="{B5C32177-8746-4CFD-8590-5F71226814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54783" y="798334"/>
            <a:ext cx="0" cy="1055421"/>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6297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0" name="Rectangle 7189">
            <a:extLst>
              <a:ext uri="{FF2B5EF4-FFF2-40B4-BE49-F238E27FC236}">
                <a16:creationId xmlns:a16="http://schemas.microsoft.com/office/drawing/2014/main" id="{1034510A-DB30-456D-9F45-F70101243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191" name="Picture 7190">
            <a:extLst>
              <a:ext uri="{FF2B5EF4-FFF2-40B4-BE49-F238E27FC236}">
                <a16:creationId xmlns:a16="http://schemas.microsoft.com/office/drawing/2014/main" id="{D9E3E4AB-D495-4E09-86D0-3C3F1CD33C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7192" name="Straight Connector 7191">
            <a:extLst>
              <a:ext uri="{FF2B5EF4-FFF2-40B4-BE49-F238E27FC236}">
                <a16:creationId xmlns:a16="http://schemas.microsoft.com/office/drawing/2014/main" id="{59D48945-BEE9-473E-9443-A1CE317E2D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193" name="Straight Connector 7192">
            <a:extLst>
              <a:ext uri="{FF2B5EF4-FFF2-40B4-BE49-F238E27FC236}">
                <a16:creationId xmlns:a16="http://schemas.microsoft.com/office/drawing/2014/main" id="{2DD6752A-2411-44BF-8C92-DF55B95F3A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7194" name="Rectangle 7193">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Beautiful Big Waterfall on the Forest Oil Painting on Classic Canvas Wall  Art. Tropical Waterfalls on the Morning Poster for Home Decor. - Etsy UK">
            <a:extLst>
              <a:ext uri="{FF2B5EF4-FFF2-40B4-BE49-F238E27FC236}">
                <a16:creationId xmlns:a16="http://schemas.microsoft.com/office/drawing/2014/main" id="{57FEA195-DA81-F81D-9A6A-E2128EA9C3BF}"/>
              </a:ext>
            </a:extLst>
          </p:cNvPr>
          <p:cNvPicPr>
            <a:picLocks noGrp="1" noChangeAspect="1" noChangeArrowheads="1"/>
          </p:cNvPicPr>
          <p:nvPr>
            <p:ph idx="1"/>
          </p:nvPr>
        </p:nvPicPr>
        <p:blipFill>
          <a:blip r:embed="rId3">
            <a:alphaModFix amt="50000"/>
            <a:extLst>
              <a:ext uri="{28A0092B-C50C-407E-A947-70E740481C1C}">
                <a14:useLocalDpi xmlns:a14="http://schemas.microsoft.com/office/drawing/2010/main" val="0"/>
              </a:ext>
            </a:extLst>
          </a:blip>
          <a:srcRect t="21906" r="-1" b="21842"/>
          <a:stretch/>
        </p:blipFill>
        <p:spPr bwMode="auto">
          <a:xfrm>
            <a:off x="-301" y="20584"/>
            <a:ext cx="12191675"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6C30D13-B97D-E8E1-2DE5-4AAFDDDD51E4}"/>
              </a:ext>
            </a:extLst>
          </p:cNvPr>
          <p:cNvSpPr>
            <a:spLocks noGrp="1"/>
          </p:cNvSpPr>
          <p:nvPr>
            <p:ph type="title"/>
          </p:nvPr>
        </p:nvSpPr>
        <p:spPr>
          <a:xfrm>
            <a:off x="4937562" y="1114007"/>
            <a:ext cx="7321010" cy="6857990"/>
          </a:xfrm>
        </p:spPr>
        <p:txBody>
          <a:bodyPr vert="horz" lIns="91440" tIns="45720" rIns="91440" bIns="0" rtlCol="0" anchor="ctr">
            <a:normAutofit fontScale="90000"/>
          </a:bodyPr>
          <a:lstStyle/>
          <a:p>
            <a:r>
              <a:rPr lang="en-US" sz="2700" dirty="0"/>
              <a:t>As we get to the end of our journey the sun comes up and we see a beautiful waterfall!</a:t>
            </a:r>
            <a:br>
              <a:rPr lang="en-US" sz="2700" dirty="0"/>
            </a:br>
            <a:br>
              <a:rPr lang="en-US" sz="2700" dirty="0"/>
            </a:br>
            <a:r>
              <a:rPr lang="en-US" sz="2700" dirty="0"/>
              <a:t>We will need to cross the waterfall to finish our journey </a:t>
            </a:r>
            <a:br>
              <a:rPr lang="en-US" sz="2700" dirty="0"/>
            </a:br>
            <a:r>
              <a:rPr lang="en-US" sz="2700" dirty="0"/>
              <a:t>  </a:t>
            </a:r>
            <a:br>
              <a:rPr lang="en-US" sz="2700" dirty="0"/>
            </a:br>
            <a:br>
              <a:rPr lang="en-US" sz="2700" dirty="0"/>
            </a:br>
            <a:r>
              <a:rPr lang="en-US" sz="2700" dirty="0"/>
              <a:t>Show your most creative way to cross the waterfall!</a:t>
            </a:r>
            <a:br>
              <a:rPr lang="en-US" sz="2700" dirty="0"/>
            </a:br>
            <a:br>
              <a:rPr lang="en-US" sz="2700" dirty="0"/>
            </a:br>
            <a:r>
              <a:rPr lang="en-US" sz="2700" dirty="0"/>
              <a:t>We can cross one at a time or in groups, while doing this we are celebrating our success for completing the challenge </a:t>
            </a:r>
            <a:br>
              <a:rPr lang="en-US" sz="2700" dirty="0"/>
            </a:br>
            <a:br>
              <a:rPr lang="en-US" sz="27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r>
              <a:rPr lang="en-US" sz="2000" dirty="0"/>
              <a:t> </a:t>
            </a:r>
          </a:p>
        </p:txBody>
      </p:sp>
      <p:cxnSp>
        <p:nvCxnSpPr>
          <p:cNvPr id="7195" name="Straight Connector 7194">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5" name="Picture 6" descr="People celebrating in the jungle Royalty Free Vector Image">
            <a:extLst>
              <a:ext uri="{FF2B5EF4-FFF2-40B4-BE49-F238E27FC236}">
                <a16:creationId xmlns:a16="http://schemas.microsoft.com/office/drawing/2014/main" id="{96205238-CF96-D423-DF10-D76FD3AD05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922" y="2863108"/>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980832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224" name="Rectangle 8223">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89F29F-3EF1-921E-0240-B4DC64A143C9}"/>
              </a:ext>
            </a:extLst>
          </p:cNvPr>
          <p:cNvSpPr>
            <a:spLocks noGrp="1"/>
          </p:cNvSpPr>
          <p:nvPr>
            <p:ph type="title"/>
          </p:nvPr>
        </p:nvSpPr>
        <p:spPr>
          <a:xfrm>
            <a:off x="1534696" y="804520"/>
            <a:ext cx="5467239" cy="1049235"/>
          </a:xfrm>
        </p:spPr>
        <p:txBody>
          <a:bodyPr>
            <a:normAutofit/>
          </a:bodyPr>
          <a:lstStyle/>
          <a:p>
            <a:r>
              <a:rPr lang="en-US" dirty="0"/>
              <a:t>Reflection &amp; cool-down (5-10 mins) </a:t>
            </a:r>
          </a:p>
        </p:txBody>
      </p:sp>
      <p:cxnSp>
        <p:nvCxnSpPr>
          <p:cNvPr id="8225" name="Straight Connector 8224">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8226" name="Rectangle 8225">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4F8A4056-47DE-E054-8525-9B26D9B44536}"/>
              </a:ext>
            </a:extLst>
          </p:cNvPr>
          <p:cNvSpPr>
            <a:spLocks noGrp="1"/>
          </p:cNvSpPr>
          <p:nvPr>
            <p:ph idx="1"/>
          </p:nvPr>
        </p:nvSpPr>
        <p:spPr>
          <a:xfrm>
            <a:off x="204512" y="2032170"/>
            <a:ext cx="7139092" cy="4021310"/>
          </a:xfrm>
        </p:spPr>
        <p:txBody>
          <a:bodyPr>
            <a:normAutofit lnSpcReduction="10000"/>
          </a:bodyPr>
          <a:lstStyle/>
          <a:p>
            <a:pPr>
              <a:lnSpc>
                <a:spcPct val="110000"/>
              </a:lnSpc>
            </a:pPr>
            <a:r>
              <a:rPr lang="en-US" sz="1800" dirty="0"/>
              <a:t>Together, we will form a circle and discuss our Favorite aspect of the jungle adventure. </a:t>
            </a:r>
          </a:p>
          <a:p>
            <a:pPr>
              <a:lnSpc>
                <a:spcPct val="110000"/>
              </a:lnSpc>
            </a:pPr>
            <a:r>
              <a:rPr lang="en-US" sz="1800" dirty="0"/>
              <a:t>Questions from the session will be asked  by the teacher, such as "what creative movements did you use?" and "how did you work together as a team?"</a:t>
            </a:r>
          </a:p>
          <a:p>
            <a:pPr>
              <a:lnSpc>
                <a:spcPct val="110000"/>
              </a:lnSpc>
            </a:pPr>
            <a:endParaRPr lang="en-US" sz="1800" dirty="0"/>
          </a:p>
          <a:p>
            <a:pPr>
              <a:lnSpc>
                <a:spcPct val="110000"/>
              </a:lnSpc>
            </a:pPr>
            <a:r>
              <a:rPr lang="en-US" sz="1800" u="sng" dirty="0"/>
              <a:t>Cool down stretching</a:t>
            </a:r>
          </a:p>
          <a:p>
            <a:pPr>
              <a:lnSpc>
                <a:spcPct val="110000"/>
              </a:lnSpc>
            </a:pPr>
            <a:r>
              <a:rPr lang="en-GB" sz="1800" dirty="0">
                <a:latin typeface="-webkit-standard"/>
              </a:rPr>
              <a:t>Still thinking about the theme of the session </a:t>
            </a:r>
            <a:endParaRPr lang="en-GB" sz="1800" b="0" i="0" u="none" strike="noStrike" dirty="0">
              <a:effectLst/>
              <a:latin typeface="-webkit-standard"/>
            </a:endParaRPr>
          </a:p>
          <a:p>
            <a:pPr>
              <a:lnSpc>
                <a:spcPct val="110000"/>
              </a:lnSpc>
            </a:pPr>
            <a:r>
              <a:rPr lang="en-GB" sz="1800" b="0" i="0" u="none" strike="noStrike" dirty="0">
                <a:effectLst/>
                <a:latin typeface="-webkit-standard"/>
              </a:rPr>
              <a:t>Stretch like a giraffe reaching for high branches.</a:t>
            </a:r>
          </a:p>
          <a:p>
            <a:pPr>
              <a:lnSpc>
                <a:spcPct val="110000"/>
              </a:lnSpc>
            </a:pPr>
            <a:r>
              <a:rPr lang="en-GB" sz="1800" b="0" i="0" u="none" strike="noStrike" dirty="0">
                <a:effectLst/>
                <a:latin typeface="-webkit-standard"/>
              </a:rPr>
              <a:t>Reach forward like a monkey climbing trees.  </a:t>
            </a:r>
          </a:p>
          <a:p>
            <a:pPr marL="0" indent="0">
              <a:lnSpc>
                <a:spcPct val="110000"/>
              </a:lnSpc>
              <a:buNone/>
            </a:pPr>
            <a:r>
              <a:rPr lang="en-GB" sz="1300" b="0" i="0" u="none" strike="noStrike" dirty="0">
                <a:effectLst/>
                <a:latin typeface="-webkit-standard"/>
              </a:rPr>
              <a:t>                             </a:t>
            </a:r>
          </a:p>
          <a:p>
            <a:pPr>
              <a:lnSpc>
                <a:spcPct val="110000"/>
              </a:lnSpc>
            </a:pPr>
            <a:endParaRPr lang="en-US" sz="1300" u="sng" dirty="0"/>
          </a:p>
          <a:p>
            <a:pPr>
              <a:lnSpc>
                <a:spcPct val="110000"/>
              </a:lnSpc>
            </a:pPr>
            <a:endParaRPr lang="en-US" sz="1300" dirty="0"/>
          </a:p>
          <a:p>
            <a:pPr>
              <a:lnSpc>
                <a:spcPct val="110000"/>
              </a:lnSpc>
            </a:pPr>
            <a:endParaRPr lang="en-US" sz="1300" dirty="0"/>
          </a:p>
        </p:txBody>
      </p:sp>
      <p:pic>
        <p:nvPicPr>
          <p:cNvPr id="8194" name="Picture 2" descr="Kids in Action: Stretches and Warm-Ups Clip Art 18 PNGs">
            <a:extLst>
              <a:ext uri="{FF2B5EF4-FFF2-40B4-BE49-F238E27FC236}">
                <a16:creationId xmlns:a16="http://schemas.microsoft.com/office/drawing/2014/main" id="{30ADB7BF-9BE4-EBA9-EA68-2F981465019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556968" y="481109"/>
            <a:ext cx="1908088" cy="249190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ild animals in jungle Royalty Free ...">
            <a:extLst>
              <a:ext uri="{FF2B5EF4-FFF2-40B4-BE49-F238E27FC236}">
                <a16:creationId xmlns:a16="http://schemas.microsoft.com/office/drawing/2014/main" id="{18E1C457-CBA8-A4C8-2311-6C276001EF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48113" y="3138486"/>
            <a:ext cx="3925797" cy="2491907"/>
          </a:xfrm>
          <a:prstGeom prst="rect">
            <a:avLst/>
          </a:prstGeom>
          <a:noFill/>
          <a:extLst>
            <a:ext uri="{909E8E84-426E-40DD-AFC4-6F175D3DCCD1}">
              <a14:hiddenFill xmlns:a14="http://schemas.microsoft.com/office/drawing/2010/main">
                <a:solidFill>
                  <a:srgbClr val="FFFFFF"/>
                </a:solidFill>
              </a14:hiddenFill>
            </a:ext>
          </a:extLst>
        </p:spPr>
      </p:pic>
      <p:pic>
        <p:nvPicPr>
          <p:cNvPr id="8227" name="Picture 8226">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t="2769" b="-2769"/>
          <a:stretch/>
        </p:blipFill>
        <p:spPr>
          <a:xfrm>
            <a:off x="0" y="6135624"/>
            <a:ext cx="12192000" cy="742950"/>
          </a:xfrm>
          <a:prstGeom prst="rect">
            <a:avLst/>
          </a:prstGeom>
        </p:spPr>
      </p:pic>
      <p:cxnSp>
        <p:nvCxnSpPr>
          <p:cNvPr id="8228" name="Straight Connector 8227">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1584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98AD6-5F92-C62B-F827-5B584F0EC734}"/>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F218C2E4-84F0-3268-1FF6-A7EA10F313DA}"/>
              </a:ext>
            </a:extLst>
          </p:cNvPr>
          <p:cNvSpPr>
            <a:spLocks noGrp="1"/>
          </p:cNvSpPr>
          <p:nvPr>
            <p:ph idx="1"/>
          </p:nvPr>
        </p:nvSpPr>
        <p:spPr>
          <a:xfrm>
            <a:off x="1534696" y="2015732"/>
            <a:ext cx="9520158" cy="4037749"/>
          </a:xfrm>
        </p:spPr>
        <p:txBody>
          <a:bodyPr>
            <a:normAutofit/>
          </a:bodyPr>
          <a:lstStyle/>
          <a:p>
            <a:r>
              <a:rPr lang="en-GB" dirty="0"/>
              <a:t>Fisher, R., &amp; Williams, M. (2012). </a:t>
            </a:r>
            <a:r>
              <a:rPr lang="en-GB" i="1" dirty="0"/>
              <a:t>Unlocking creativity</a:t>
            </a:r>
            <a:r>
              <a:rPr lang="en-GB" dirty="0"/>
              <a:t> (pp. 9-10). </a:t>
            </a:r>
          </a:p>
          <a:p>
            <a:r>
              <a:rPr lang="en-GB" dirty="0" err="1"/>
              <a:t>Routledge.Johnson</a:t>
            </a:r>
            <a:r>
              <a:rPr lang="en-GB" dirty="0"/>
              <a:t>, A. S., &amp; Fishkin, A. S. (1998). Who is creative? Identifying children’s creative abilities. </a:t>
            </a:r>
            <a:r>
              <a:rPr lang="en-GB" i="1" dirty="0"/>
              <a:t>Roeper Review, 21</a:t>
            </a:r>
            <a:r>
              <a:rPr lang="en-GB" dirty="0"/>
              <a:t>(1), 39-46.Laban, R. (1986).</a:t>
            </a:r>
          </a:p>
          <a:p>
            <a:r>
              <a:rPr lang="en-GB" dirty="0" err="1"/>
              <a:t>Memmert</a:t>
            </a:r>
            <a:r>
              <a:rPr lang="en-GB" dirty="0"/>
              <a:t>, D. (2015). </a:t>
            </a:r>
            <a:r>
              <a:rPr lang="en-GB" i="1" dirty="0"/>
              <a:t>Teaching tactical creativity in sport</a:t>
            </a:r>
            <a:r>
              <a:rPr lang="en-GB" dirty="0"/>
              <a:t> (pp. 20).</a:t>
            </a:r>
          </a:p>
          <a:p>
            <a:r>
              <a:rPr lang="en-GB" dirty="0"/>
              <a:t>Robinson, K. (2007). </a:t>
            </a:r>
            <a:r>
              <a:rPr lang="en-GB" i="1" dirty="0"/>
              <a:t>Do schools kill creativity?</a:t>
            </a:r>
            <a:r>
              <a:rPr lang="en-GB" dirty="0"/>
              <a:t> [YouTube Video]. </a:t>
            </a:r>
            <a:r>
              <a:rPr lang="en-GB" dirty="0">
                <a:hlinkClick r:id="rId2"/>
              </a:rPr>
              <a:t>https://www.youtube.com/watch?v=iG9CE55wbtY</a:t>
            </a:r>
            <a:endParaRPr lang="en-GB" dirty="0"/>
          </a:p>
          <a:p>
            <a:r>
              <a:rPr lang="en-GB" dirty="0"/>
              <a:t>Welsh Government (2022). </a:t>
            </a:r>
            <a:r>
              <a:rPr lang="en-GB" i="1" dirty="0"/>
              <a:t>Developing a vision for curriculum design</a:t>
            </a:r>
            <a:r>
              <a:rPr lang="en-GB" dirty="0"/>
              <a:t>. </a:t>
            </a:r>
            <a:r>
              <a:rPr lang="en-GB" dirty="0">
                <a:hlinkClick r:id="rId3"/>
              </a:rPr>
              <a:t>https://hwb.gov.wales/curriculum-for-wales/designing-your-curriculum/developing-a-vision-for-curriculum-design</a:t>
            </a:r>
            <a:endParaRPr lang="en-GB" dirty="0">
              <a:solidFill>
                <a:srgbClr val="1F1F1F"/>
              </a:solidFill>
              <a:latin typeface="Arial" panose="020B0604020202020204" pitchFamily="34" charset="0"/>
            </a:endParaRPr>
          </a:p>
          <a:p>
            <a:pPr marL="0" indent="0">
              <a:buNone/>
            </a:pPr>
            <a:endParaRPr lang="en-GB" i="0" u="none" strike="noStrike" dirty="0">
              <a:solidFill>
                <a:srgbClr val="1F1F1F"/>
              </a:solidFill>
              <a:effectLst/>
              <a:latin typeface="Arial" panose="020B0604020202020204" pitchFamily="34" charset="0"/>
            </a:endParaRPr>
          </a:p>
          <a:p>
            <a:pPr marL="0" indent="0">
              <a:buNone/>
            </a:pPr>
            <a:endParaRPr lang="en-GB" i="0" u="none" strike="noStrike" dirty="0">
              <a:solidFill>
                <a:srgbClr val="1F1F1F"/>
              </a:solidFill>
              <a:effectLst/>
              <a:latin typeface="Arial" panose="020B0604020202020204" pitchFamily="34" charset="0"/>
            </a:endParaRPr>
          </a:p>
          <a:p>
            <a:endParaRPr lang="en-US" dirty="0"/>
          </a:p>
          <a:p>
            <a:pPr marL="0" indent="0">
              <a:buNone/>
            </a:pPr>
            <a:endParaRPr lang="en-US" dirty="0"/>
          </a:p>
        </p:txBody>
      </p:sp>
    </p:spTree>
    <p:extLst>
      <p:ext uri="{BB962C8B-B14F-4D97-AF65-F5344CB8AC3E}">
        <p14:creationId xmlns:p14="http://schemas.microsoft.com/office/powerpoint/2010/main" val="269921587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23922</TotalTime>
  <Words>1350</Words>
  <Application>Microsoft Macintosh PowerPoint</Application>
  <PresentationFormat>Widescreen</PresentationFormat>
  <Paragraphs>130</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-webkit-standard</vt:lpstr>
      <vt:lpstr>Aptos</vt:lpstr>
      <vt:lpstr>Arial</vt:lpstr>
      <vt:lpstr>Palatino Linotype</vt:lpstr>
      <vt:lpstr>TimesNewRomanPSMT</vt:lpstr>
      <vt:lpstr>Gallery</vt:lpstr>
      <vt:lpstr>Creativity  through movement </vt:lpstr>
      <vt:lpstr>What is creativity?</vt:lpstr>
      <vt:lpstr>Who is creative ?</vt:lpstr>
      <vt:lpstr> Ken Robinson definition Creativity</vt:lpstr>
      <vt:lpstr>The Laban Pillars </vt:lpstr>
      <vt:lpstr>Laban’s four pillars </vt:lpstr>
      <vt:lpstr>The new Curriculum</vt:lpstr>
      <vt:lpstr>What  my session will include and what year I’m going to focus on.</vt:lpstr>
      <vt:lpstr> Stimuli Theme based</vt:lpstr>
      <vt:lpstr>Warm up. (5-10 mins)</vt:lpstr>
      <vt:lpstr>PowerPoint Presentation</vt:lpstr>
      <vt:lpstr>PowerPoint Presentation</vt:lpstr>
      <vt:lpstr>PowerPoint Presentation</vt:lpstr>
      <vt:lpstr>PowerPoint Presentation</vt:lpstr>
      <vt:lpstr>As we get to the end of our journey the sun comes up and we see a beautiful waterfall!  We will need to cross the waterfall to finish our journey      Show your most creative way to cross the waterfall!  We can cross one at a time or in groups, while doing this we are celebrating our success for completing the challenge                </vt:lpstr>
      <vt:lpstr>Reflection &amp; cool-down (5-10 mins)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Lucian Evans</dc:creator>
  <cp:lastModifiedBy>Lucian Evans</cp:lastModifiedBy>
  <cp:revision>2</cp:revision>
  <dcterms:created xsi:type="dcterms:W3CDTF">2025-01-06T14:33:56Z</dcterms:created>
  <dcterms:modified xsi:type="dcterms:W3CDTF">2025-01-24T13:00:37Z</dcterms:modified>
</cp:coreProperties>
</file>