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0"/>
  </p:notesMasterIdLst>
  <p:sldIdLst>
    <p:sldId id="265" r:id="rId2"/>
    <p:sldId id="257" r:id="rId3"/>
    <p:sldId id="258" r:id="rId4"/>
    <p:sldId id="259" r:id="rId5"/>
    <p:sldId id="261" r:id="rId6"/>
    <p:sldId id="266" r:id="rId7"/>
    <p:sldId id="262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4419" autoAdjust="0"/>
  </p:normalViewPr>
  <p:slideViewPr>
    <p:cSldViewPr snapToGrid="0">
      <p:cViewPr varScale="1">
        <p:scale>
          <a:sx n="54" d="100"/>
          <a:sy n="54" d="100"/>
        </p:scale>
        <p:origin x="-1302" y="-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6EFEAA-1438-4F91-AD5F-25F151BDE64C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C5694-08D6-46D4-8528-3E0320430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85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storming is the stage where conflict is addressed</a:t>
            </a:r>
          </a:p>
          <a:p>
            <a:r>
              <a:rPr lang="en-GB" dirty="0" smtClean="0"/>
              <a:t>Why</a:t>
            </a:r>
            <a:r>
              <a:rPr lang="en-GB" baseline="0" dirty="0" smtClean="0"/>
              <a:t> is forming important before storming?</a:t>
            </a:r>
          </a:p>
          <a:p>
            <a:r>
              <a:rPr lang="en-GB" baseline="0" dirty="0" smtClean="0"/>
              <a:t>How can conflict be a good/bad thing?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C5694-08D6-46D4-8528-3E03204303B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875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78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591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689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884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584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176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03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94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874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354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78890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352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2978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672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9094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3733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819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867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The%20Audiopedia&amp;qft=+filterui:userpage-uc6zq_suhvqaeqir5thjggmq&amp;FORM=VQCHNL" TargetMode="External"/><Relationship Id="rId2" Type="http://schemas.openxmlformats.org/officeDocument/2006/relationships/hyperlink" Target="https://www.youtube.com/watch?v=gyXRX1jL17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CONFLICT MANAGEMENT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822" y="2366963"/>
            <a:ext cx="5136355" cy="3424237"/>
          </a:xfrm>
        </p:spPr>
      </p:pic>
    </p:spTree>
    <p:extLst>
      <p:ext uri="{BB962C8B-B14F-4D97-AF65-F5344CB8AC3E}">
        <p14:creationId xmlns:p14="http://schemas.microsoft.com/office/powerpoint/2010/main" val="3995327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CONFLICT?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500" dirty="0"/>
              <a:t>Conflict is when one person thinks that another person has caused an adverse impact on something they care about</a:t>
            </a:r>
            <a:r>
              <a:rPr lang="en-GB" sz="3500" dirty="0" smtClean="0"/>
              <a:t>.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(Robbins and Judge, 2013)</a:t>
            </a:r>
          </a:p>
        </p:txBody>
      </p:sp>
    </p:spTree>
    <p:extLst>
      <p:ext uri="{BB962C8B-B14F-4D97-AF65-F5344CB8AC3E}">
        <p14:creationId xmlns:p14="http://schemas.microsoft.com/office/powerpoint/2010/main" val="3218732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 </a:t>
            </a:r>
            <a:r>
              <a:rPr lang="en-GB" dirty="0" smtClean="0"/>
              <a:t>to</a:t>
            </a:r>
            <a:br>
              <a:rPr lang="en-GB" dirty="0" smtClean="0"/>
            </a:br>
            <a:r>
              <a:rPr lang="en-GB" dirty="0" smtClean="0"/>
              <a:t>manage </a:t>
            </a:r>
            <a:r>
              <a:rPr lang="en-GB" dirty="0"/>
              <a:t>conflict effectively?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prevent conflict and errors </a:t>
            </a:r>
            <a:r>
              <a:rPr lang="en-GB" dirty="0" smtClean="0"/>
              <a:t>from building up.</a:t>
            </a:r>
          </a:p>
          <a:p>
            <a:r>
              <a:rPr lang="en-GB" dirty="0" smtClean="0"/>
              <a:t>CONFLICT needs </a:t>
            </a:r>
            <a:r>
              <a:rPr lang="en-GB" dirty="0"/>
              <a:t>to be managed and resolved </a:t>
            </a:r>
            <a:r>
              <a:rPr lang="en-GB" dirty="0" smtClean="0"/>
              <a:t>effectively.</a:t>
            </a:r>
          </a:p>
          <a:p>
            <a:r>
              <a:rPr lang="en-GB" dirty="0" smtClean="0"/>
              <a:t>managers </a:t>
            </a:r>
            <a:r>
              <a:rPr lang="en-GB" dirty="0"/>
              <a:t>and leaders need resolve conflict </a:t>
            </a:r>
            <a:r>
              <a:rPr lang="en-GB" dirty="0" smtClean="0"/>
              <a:t>to improve </a:t>
            </a:r>
            <a:r>
              <a:rPr lang="en-GB" dirty="0"/>
              <a:t>the work </a:t>
            </a:r>
            <a:r>
              <a:rPr lang="en-GB" dirty="0" smtClean="0"/>
              <a:t>environment. 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(Mullins, 2016)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21430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Tuckman’s Stages of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4400" y="2375884"/>
            <a:ext cx="10363826" cy="3424107"/>
          </a:xfrm>
        </p:spPr>
        <p:txBody>
          <a:bodyPr>
            <a:normAutofit/>
          </a:bodyPr>
          <a:lstStyle/>
          <a:p>
            <a:r>
              <a:rPr lang="en-GB" dirty="0" smtClean="0"/>
              <a:t>In </a:t>
            </a:r>
            <a:r>
              <a:rPr lang="en-GB" dirty="0"/>
              <a:t>1965 Bruce Tuckman developed a Theoretical Model which can be applied to conflict management. It involves four stages:</a:t>
            </a:r>
          </a:p>
          <a:p>
            <a:r>
              <a:rPr lang="en-GB" dirty="0"/>
              <a:t>        Forming</a:t>
            </a:r>
          </a:p>
          <a:p>
            <a:r>
              <a:rPr lang="en-GB" dirty="0"/>
              <a:t>        Storming</a:t>
            </a:r>
          </a:p>
          <a:p>
            <a:r>
              <a:rPr lang="en-GB" dirty="0"/>
              <a:t>        </a:t>
            </a:r>
            <a:r>
              <a:rPr lang="en-GB" dirty="0" smtClean="0"/>
              <a:t>Norming</a:t>
            </a:r>
            <a:endParaRPr lang="en-GB" dirty="0"/>
          </a:p>
          <a:p>
            <a:r>
              <a:rPr lang="en-GB" dirty="0"/>
              <a:t>        </a:t>
            </a:r>
            <a:r>
              <a:rPr lang="en-GB" dirty="0" smtClean="0"/>
              <a:t>Performing</a:t>
            </a:r>
          </a:p>
          <a:p>
            <a:pPr marL="0" indent="0" algn="r">
              <a:buNone/>
            </a:pPr>
            <a:r>
              <a:rPr lang="en-GB" dirty="0" smtClean="0"/>
              <a:t>(Mullins</a:t>
            </a:r>
            <a:r>
              <a:rPr lang="en-GB" dirty="0"/>
              <a:t>, </a:t>
            </a:r>
            <a:r>
              <a:rPr lang="en-GB" dirty="0" smtClean="0"/>
              <a:t>2011)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162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management at the army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How do army practices link with Tuckman?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2400" dirty="0" smtClean="0"/>
              <a:t>“We </a:t>
            </a:r>
            <a:r>
              <a:rPr lang="en-GB" sz="2400" dirty="0"/>
              <a:t>are unified by the common bonds of teamwork, and a clear set of values and standards. This allows us to face increasingly complex challenges worldwide</a:t>
            </a:r>
            <a:r>
              <a:rPr lang="en-GB" sz="2400" dirty="0" smtClean="0"/>
              <a:t>.”</a:t>
            </a:r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dirty="0"/>
              <a:t>(British Army, 2018)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319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Benefits of groups and teams</a:t>
            </a:r>
          </a:p>
          <a:p>
            <a:r>
              <a:rPr lang="en-GB" dirty="0" smtClean="0"/>
              <a:t>Reward and recognition in the army</a:t>
            </a:r>
          </a:p>
          <a:p>
            <a:r>
              <a:rPr lang="en-GB" dirty="0" smtClean="0"/>
              <a:t>Tuckman’s stages of group dynamics</a:t>
            </a:r>
          </a:p>
          <a:p>
            <a:r>
              <a:rPr lang="en-GB" dirty="0" smtClean="0"/>
              <a:t>5 characteristics of a successful team</a:t>
            </a:r>
          </a:p>
          <a:p>
            <a:r>
              <a:rPr lang="en-GB" dirty="0" smtClean="0"/>
              <a:t>Belbin’s Team Roles</a:t>
            </a:r>
          </a:p>
          <a:p>
            <a:r>
              <a:rPr lang="en-GB" dirty="0" smtClean="0"/>
              <a:t>Effective Conflict management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198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7755" y="641694"/>
            <a:ext cx="8911687" cy="1280890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100751" y="2110154"/>
            <a:ext cx="6764215" cy="812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British Army (2018). </a:t>
            </a:r>
            <a:r>
              <a:rPr lang="en-GB" i="1" dirty="0"/>
              <a:t>Our People</a:t>
            </a:r>
            <a:r>
              <a:rPr lang="en-GB" dirty="0"/>
              <a:t>. [online] Army.mod.uk. Available at: https://www.army.mod.uk/who-we-are/our-people [Accessed 31 Oct. 2018</a:t>
            </a:r>
            <a:r>
              <a:rPr lang="en-GB" dirty="0" smtClean="0"/>
              <a:t>].</a:t>
            </a:r>
          </a:p>
          <a:p>
            <a:endParaRPr lang="en-GB" dirty="0"/>
          </a:p>
          <a:p>
            <a:r>
              <a:rPr lang="en-GB" dirty="0" smtClean="0"/>
              <a:t>g.com/videos/</a:t>
            </a:r>
            <a:r>
              <a:rPr lang="en-GB" dirty="0" err="1" smtClean="0"/>
              <a:t>search?q</a:t>
            </a:r>
            <a:r>
              <a:rPr lang="en-GB" dirty="0" smtClean="0"/>
              <a:t>=</a:t>
            </a:r>
            <a:r>
              <a:rPr lang="en-GB" dirty="0" err="1" smtClean="0"/>
              <a:t>thomas+kilmann+prevent+conflict+win-win+situation&amp;view</a:t>
            </a:r>
            <a:r>
              <a:rPr lang="en-GB" dirty="0" smtClean="0"/>
              <a:t>=</a:t>
            </a:r>
            <a:r>
              <a:rPr lang="en-GB" dirty="0" err="1" smtClean="0"/>
              <a:t>detail&amp;mid</a:t>
            </a:r>
            <a:r>
              <a:rPr lang="en-GB" dirty="0" smtClean="0"/>
              <a:t>=86E6B52CF26413AE60BB86E6B52CF26413AE60BB&amp;FORM=VIRE</a:t>
            </a:r>
          </a:p>
          <a:p>
            <a:endParaRPr lang="en-GB" dirty="0"/>
          </a:p>
          <a:p>
            <a:r>
              <a:rPr lang="en-GB" dirty="0"/>
              <a:t>https</a:t>
            </a:r>
            <a:r>
              <a:rPr lang="en-GB"/>
              <a:t>://</a:t>
            </a:r>
            <a:r>
              <a:rPr lang="en-GB" smtClean="0"/>
              <a:t>careerassessmentsite.com/tests/thomas-kilmann-tki-tests/about-the-thomas-kilmann-conflict-mode-instrument-tki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Mullins, L. (2011). </a:t>
            </a:r>
            <a:r>
              <a:rPr lang="en-GB" i="1" dirty="0"/>
              <a:t>Essentials of Organisational Behaviour</a:t>
            </a:r>
            <a:r>
              <a:rPr lang="en-GB" dirty="0"/>
              <a:t>. 3rd ed. Essex: Pearson Education UK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Mullins, L. (2016). </a:t>
            </a:r>
            <a:r>
              <a:rPr lang="en-GB" i="1" dirty="0"/>
              <a:t>Management &amp; Organisational Behaviour</a:t>
            </a:r>
            <a:r>
              <a:rPr lang="en-GB" dirty="0"/>
              <a:t>. 11th ed. Harlow: Pearson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Robbins, S. and Judge, T. (2013). </a:t>
            </a:r>
            <a:r>
              <a:rPr lang="en-GB" i="1" dirty="0"/>
              <a:t>Essentials of organizational </a:t>
            </a:r>
            <a:r>
              <a:rPr lang="en-GB" i="1" dirty="0" err="1"/>
              <a:t>behavior</a:t>
            </a:r>
            <a:r>
              <a:rPr lang="en-GB" dirty="0"/>
              <a:t>. 12th ed. Essex: Pearson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g.com/videos/</a:t>
            </a:r>
            <a:r>
              <a:rPr lang="en-GB" dirty="0" err="1" smtClean="0"/>
              <a:t>search?q</a:t>
            </a:r>
            <a:r>
              <a:rPr lang="en-GB" dirty="0" smtClean="0"/>
              <a:t>=</a:t>
            </a:r>
            <a:r>
              <a:rPr lang="en-GB" dirty="0" err="1" smtClean="0"/>
              <a:t>thomas+kilmann+prevent+conflict+win-win+situation&amp;view</a:t>
            </a:r>
            <a:r>
              <a:rPr lang="en-GB" dirty="0" smtClean="0"/>
              <a:t>=</a:t>
            </a:r>
            <a:r>
              <a:rPr lang="en-GB" dirty="0" err="1" smtClean="0"/>
              <a:t>detail&amp;mid</a:t>
            </a:r>
            <a:r>
              <a:rPr lang="en-GB" dirty="0" smtClean="0"/>
              <a:t>=86E6B52CF26413AE60BB86E6B52CF26413AE60BB&amp;FORM=VIRE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773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0" y="2274838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2" tooltip="View original video: What is WIN-WIN GAME? What does WIN-WIN GAME mean? WIN-WIN GAME meaning, definition &amp; explanation"/>
              </a:rPr>
              <a:t>What is WIN-WIN GAME? What does WIN-WIN GAME mean? WIN-WIN GAME meaning, definition &amp; explanation</a:t>
            </a:r>
            <a:endParaRPr lang="en-US" dirty="0"/>
          </a:p>
          <a:p>
            <a:pPr fontAlgn="ctr"/>
            <a:r>
              <a:rPr lang="en-US" dirty="0">
                <a:hlinkClick r:id="rId2" tooltip="View original video: What is WIN-WIN GAME? What does WIN-WIN GAME mean? WIN-WIN GAME meaning, definition &amp; explanation"/>
              </a:rPr>
              <a:t>YouTube</a:t>
            </a:r>
          </a:p>
          <a:p>
            <a:pPr fontAlgn="ctr"/>
            <a:r>
              <a:rPr lang="en-US" dirty="0"/>
              <a:t> · 595 views</a:t>
            </a:r>
          </a:p>
          <a:p>
            <a:pPr fontAlgn="ctr"/>
            <a:r>
              <a:rPr lang="en-US" dirty="0"/>
              <a:t> · 22/01/2017</a:t>
            </a:r>
          </a:p>
          <a:p>
            <a:pPr fontAlgn="ctr"/>
            <a:r>
              <a:rPr lang="en-US" dirty="0"/>
              <a:t> · by </a:t>
            </a:r>
          </a:p>
          <a:p>
            <a:pPr fontAlgn="ctr"/>
            <a:r>
              <a:rPr lang="en-US" u="sng" dirty="0">
                <a:hlinkClick r:id="rId3" tooltip="The Audiopedia"/>
              </a:rPr>
              <a:t>The </a:t>
            </a:r>
            <a:r>
              <a:rPr lang="en-US" u="sng" dirty="0" err="1">
                <a:hlinkClick r:id="rId3" tooltip="The Audiopedia"/>
              </a:rPr>
              <a:t>Audiopedia</a:t>
            </a:r>
            <a:endParaRPr lang="en-US" u="sng" dirty="0">
              <a:hlinkClick r:id="rId3" tooltip="The Audiopedia"/>
            </a:endParaRPr>
          </a:p>
        </p:txBody>
      </p:sp>
    </p:spTree>
    <p:extLst>
      <p:ext uri="{BB962C8B-B14F-4D97-AF65-F5344CB8AC3E}">
        <p14:creationId xmlns:p14="http://schemas.microsoft.com/office/powerpoint/2010/main" val="150894530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1469</TotalTime>
  <Words>227</Words>
  <Application>Microsoft Office PowerPoint</Application>
  <PresentationFormat>Custom</PresentationFormat>
  <Paragraphs>57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EFFECTIVE CONFLICT MANAGEMENT</vt:lpstr>
      <vt:lpstr>WHAT IS CONFLICT?</vt:lpstr>
      <vt:lpstr>Why is it important to manage conflict effectively? </vt:lpstr>
      <vt:lpstr>Tuckman’s Stages of Conflict</vt:lpstr>
      <vt:lpstr>Conflict management at the army</vt:lpstr>
      <vt:lpstr>Conclusion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Conflict Handling</dc:title>
  <dc:creator>Brian Manton</dc:creator>
  <cp:lastModifiedBy>Windows User</cp:lastModifiedBy>
  <cp:revision>50</cp:revision>
  <dcterms:created xsi:type="dcterms:W3CDTF">2018-10-24T10:12:59Z</dcterms:created>
  <dcterms:modified xsi:type="dcterms:W3CDTF">2018-11-03T09:38:00Z</dcterms:modified>
</cp:coreProperties>
</file>