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576" r:id="rId3"/>
    <p:sldId id="585" r:id="rId4"/>
    <p:sldId id="579" r:id="rId5"/>
    <p:sldId id="578" r:id="rId6"/>
    <p:sldId id="589" r:id="rId7"/>
    <p:sldId id="273" r:id="rId8"/>
    <p:sldId id="569" r:id="rId9"/>
    <p:sldId id="590" r:id="rId10"/>
    <p:sldId id="591" r:id="rId11"/>
    <p:sldId id="592" r:id="rId12"/>
    <p:sldId id="593" r:id="rId13"/>
    <p:sldId id="345" r:id="rId14"/>
    <p:sldId id="271" r:id="rId15"/>
    <p:sldId id="272" r:id="rId16"/>
    <p:sldId id="581" r:id="rId17"/>
    <p:sldId id="586" r:id="rId18"/>
    <p:sldId id="274" r:id="rId19"/>
    <p:sldId id="257" r:id="rId20"/>
    <p:sldId id="595" r:id="rId21"/>
    <p:sldId id="58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32B754-F1B7-410F-A89F-108D256B4957}" v="53" dt="2026-01-14T13:13:29.940"/>
  </p1510:revLst>
</p1510:revInfo>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0" autoAdjust="0"/>
    <p:restoredTop sz="94660"/>
  </p:normalViewPr>
  <p:slideViewPr>
    <p:cSldViewPr snapToGrid="0">
      <p:cViewPr varScale="1">
        <p:scale>
          <a:sx n="83" d="100"/>
          <a:sy n="83" d="100"/>
        </p:scale>
        <p:origin x="48"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Morgan" userId="35048f38-7f06-4d34-924e-c19b9e3dcaf3" providerId="ADAL" clId="{45E73DB0-72C2-46FC-96D8-72B1C117EAC3}"/>
    <pc:docChg chg="custSel addSld delSld modSld sldOrd">
      <pc:chgData name="Catherine Morgan" userId="35048f38-7f06-4d34-924e-c19b9e3dcaf3" providerId="ADAL" clId="{45E73DB0-72C2-46FC-96D8-72B1C117EAC3}" dt="2026-01-14T13:14:10.269" v="319" actId="1076"/>
      <pc:docMkLst>
        <pc:docMk/>
      </pc:docMkLst>
      <pc:sldChg chg="modSp mod modAnim">
        <pc:chgData name="Catherine Morgan" userId="35048f38-7f06-4d34-924e-c19b9e3dcaf3" providerId="ADAL" clId="{45E73DB0-72C2-46FC-96D8-72B1C117EAC3}" dt="2026-01-14T12:01:52.257" v="22" actId="20577"/>
        <pc:sldMkLst>
          <pc:docMk/>
          <pc:sldMk cId="1072011084" sldId="256"/>
        </pc:sldMkLst>
        <pc:spChg chg="mod">
          <ac:chgData name="Catherine Morgan" userId="35048f38-7f06-4d34-924e-c19b9e3dcaf3" providerId="ADAL" clId="{45E73DB0-72C2-46FC-96D8-72B1C117EAC3}" dt="2026-01-14T12:01:52.257" v="22" actId="20577"/>
          <ac:spMkLst>
            <pc:docMk/>
            <pc:sldMk cId="1072011084" sldId="256"/>
            <ac:spMk id="3" creationId="{446724DF-F420-983C-FFD2-50E1E64DBBE3}"/>
          </ac:spMkLst>
        </pc:spChg>
      </pc:sldChg>
      <pc:sldChg chg="modSp del">
        <pc:chgData name="Catherine Morgan" userId="35048f38-7f06-4d34-924e-c19b9e3dcaf3" providerId="ADAL" clId="{45E73DB0-72C2-46FC-96D8-72B1C117EAC3}" dt="2026-01-14T12:01:47.320" v="10" actId="47"/>
        <pc:sldMkLst>
          <pc:docMk/>
          <pc:sldMk cId="2385356726" sldId="257"/>
        </pc:sldMkLst>
      </pc:sldChg>
      <pc:sldChg chg="add">
        <pc:chgData name="Catherine Morgan" userId="35048f38-7f06-4d34-924e-c19b9e3dcaf3" providerId="ADAL" clId="{45E73DB0-72C2-46FC-96D8-72B1C117EAC3}" dt="2026-01-14T13:12:21.955" v="314"/>
        <pc:sldMkLst>
          <pc:docMk/>
          <pc:sldMk cId="3419739584" sldId="257"/>
        </pc:sldMkLst>
      </pc:sldChg>
      <pc:sldChg chg="modSp mod">
        <pc:chgData name="Catherine Morgan" userId="35048f38-7f06-4d34-924e-c19b9e3dcaf3" providerId="ADAL" clId="{45E73DB0-72C2-46FC-96D8-72B1C117EAC3}" dt="2026-01-14T12:57:30.597" v="286" actId="14100"/>
        <pc:sldMkLst>
          <pc:docMk/>
          <pc:sldMk cId="2019834501" sldId="271"/>
        </pc:sldMkLst>
        <pc:spChg chg="mod">
          <ac:chgData name="Catherine Morgan" userId="35048f38-7f06-4d34-924e-c19b9e3dcaf3" providerId="ADAL" clId="{45E73DB0-72C2-46FC-96D8-72B1C117EAC3}" dt="2026-01-14T12:57:30.597" v="286" actId="14100"/>
          <ac:spMkLst>
            <pc:docMk/>
            <pc:sldMk cId="2019834501" sldId="271"/>
            <ac:spMk id="3" creationId="{51ADD465-9EFC-A27E-B4D6-35C7C4DB3A57}"/>
          </ac:spMkLst>
        </pc:spChg>
      </pc:sldChg>
      <pc:sldChg chg="modSp mod">
        <pc:chgData name="Catherine Morgan" userId="35048f38-7f06-4d34-924e-c19b9e3dcaf3" providerId="ADAL" clId="{45E73DB0-72C2-46FC-96D8-72B1C117EAC3}" dt="2026-01-14T12:20:01.316" v="54" actId="20577"/>
        <pc:sldMkLst>
          <pc:docMk/>
          <pc:sldMk cId="2339819503" sldId="272"/>
        </pc:sldMkLst>
        <pc:spChg chg="mod">
          <ac:chgData name="Catherine Morgan" userId="35048f38-7f06-4d34-924e-c19b9e3dcaf3" providerId="ADAL" clId="{45E73DB0-72C2-46FC-96D8-72B1C117EAC3}" dt="2026-01-14T12:20:01.316" v="54" actId="20577"/>
          <ac:spMkLst>
            <pc:docMk/>
            <pc:sldMk cId="2339819503" sldId="272"/>
            <ac:spMk id="2" creationId="{7146A556-4705-F9A2-2C5A-2F6079B4B697}"/>
          </ac:spMkLst>
        </pc:spChg>
      </pc:sldChg>
      <pc:sldChg chg="modSp mod">
        <pc:chgData name="Catherine Morgan" userId="35048f38-7f06-4d34-924e-c19b9e3dcaf3" providerId="ADAL" clId="{45E73DB0-72C2-46FC-96D8-72B1C117EAC3}" dt="2026-01-14T13:08:54.996" v="305" actId="20577"/>
        <pc:sldMkLst>
          <pc:docMk/>
          <pc:sldMk cId="3842955145" sldId="274"/>
        </pc:sldMkLst>
        <pc:spChg chg="mod">
          <ac:chgData name="Catherine Morgan" userId="35048f38-7f06-4d34-924e-c19b9e3dcaf3" providerId="ADAL" clId="{45E73DB0-72C2-46FC-96D8-72B1C117EAC3}" dt="2026-01-14T13:08:54.996" v="305" actId="20577"/>
          <ac:spMkLst>
            <pc:docMk/>
            <pc:sldMk cId="3842955145" sldId="274"/>
            <ac:spMk id="3" creationId="{892285B1-04D8-F666-006B-C49E4EEFA604}"/>
          </ac:spMkLst>
        </pc:spChg>
      </pc:sldChg>
      <pc:sldChg chg="modSp mod">
        <pc:chgData name="Catherine Morgan" userId="35048f38-7f06-4d34-924e-c19b9e3dcaf3" providerId="ADAL" clId="{45E73DB0-72C2-46FC-96D8-72B1C117EAC3}" dt="2026-01-14T12:56:35.958" v="285" actId="1076"/>
        <pc:sldMkLst>
          <pc:docMk/>
          <pc:sldMk cId="3877080557" sldId="345"/>
        </pc:sldMkLst>
        <pc:spChg chg="mod">
          <ac:chgData name="Catherine Morgan" userId="35048f38-7f06-4d34-924e-c19b9e3dcaf3" providerId="ADAL" clId="{45E73DB0-72C2-46FC-96D8-72B1C117EAC3}" dt="2026-01-14T12:56:35.958" v="285" actId="1076"/>
          <ac:spMkLst>
            <pc:docMk/>
            <pc:sldMk cId="3877080557" sldId="345"/>
            <ac:spMk id="4" creationId="{7F38572F-2334-10E3-EFE0-234EE286A16A}"/>
          </ac:spMkLst>
        </pc:spChg>
        <pc:spChg chg="mod">
          <ac:chgData name="Catherine Morgan" userId="35048f38-7f06-4d34-924e-c19b9e3dcaf3" providerId="ADAL" clId="{45E73DB0-72C2-46FC-96D8-72B1C117EAC3}" dt="2026-01-14T12:56:22.443" v="282" actId="14100"/>
          <ac:spMkLst>
            <pc:docMk/>
            <pc:sldMk cId="3877080557" sldId="345"/>
            <ac:spMk id="6" creationId="{14796424-48C1-CC4E-5B3B-55E8778001DC}"/>
          </ac:spMkLst>
        </pc:spChg>
      </pc:sldChg>
      <pc:sldChg chg="del">
        <pc:chgData name="Catherine Morgan" userId="35048f38-7f06-4d34-924e-c19b9e3dcaf3" providerId="ADAL" clId="{45E73DB0-72C2-46FC-96D8-72B1C117EAC3}" dt="2026-01-14T12:01:40.208" v="6" actId="47"/>
        <pc:sldMkLst>
          <pc:docMk/>
          <pc:sldMk cId="867922236" sldId="555"/>
        </pc:sldMkLst>
      </pc:sldChg>
      <pc:sldChg chg="del">
        <pc:chgData name="Catherine Morgan" userId="35048f38-7f06-4d34-924e-c19b9e3dcaf3" providerId="ADAL" clId="{45E73DB0-72C2-46FC-96D8-72B1C117EAC3}" dt="2026-01-14T12:01:40.773" v="7" actId="47"/>
        <pc:sldMkLst>
          <pc:docMk/>
          <pc:sldMk cId="1810714367" sldId="556"/>
        </pc:sldMkLst>
      </pc:sldChg>
      <pc:sldChg chg="del">
        <pc:chgData name="Catherine Morgan" userId="35048f38-7f06-4d34-924e-c19b9e3dcaf3" providerId="ADAL" clId="{45E73DB0-72C2-46FC-96D8-72B1C117EAC3}" dt="2026-01-14T12:01:41.899" v="9" actId="47"/>
        <pc:sldMkLst>
          <pc:docMk/>
          <pc:sldMk cId="3884529500" sldId="557"/>
        </pc:sldMkLst>
      </pc:sldChg>
      <pc:sldChg chg="del">
        <pc:chgData name="Catherine Morgan" userId="35048f38-7f06-4d34-924e-c19b9e3dcaf3" providerId="ADAL" clId="{45E73DB0-72C2-46FC-96D8-72B1C117EAC3}" dt="2026-01-14T12:01:37.733" v="4" actId="47"/>
        <pc:sldMkLst>
          <pc:docMk/>
          <pc:sldMk cId="130327612" sldId="558"/>
        </pc:sldMkLst>
      </pc:sldChg>
      <pc:sldChg chg="del">
        <pc:chgData name="Catherine Morgan" userId="35048f38-7f06-4d34-924e-c19b9e3dcaf3" providerId="ADAL" clId="{45E73DB0-72C2-46FC-96D8-72B1C117EAC3}" dt="2026-01-14T12:01:41.324" v="8" actId="47"/>
        <pc:sldMkLst>
          <pc:docMk/>
          <pc:sldMk cId="3942377761" sldId="559"/>
        </pc:sldMkLst>
      </pc:sldChg>
      <pc:sldChg chg="del">
        <pc:chgData name="Catherine Morgan" userId="35048f38-7f06-4d34-924e-c19b9e3dcaf3" providerId="ADAL" clId="{45E73DB0-72C2-46FC-96D8-72B1C117EAC3}" dt="2026-01-14T12:01:38.803" v="5" actId="47"/>
        <pc:sldMkLst>
          <pc:docMk/>
          <pc:sldMk cId="1840250818" sldId="560"/>
        </pc:sldMkLst>
      </pc:sldChg>
      <pc:sldChg chg="modSp add mod ord">
        <pc:chgData name="Catherine Morgan" userId="35048f38-7f06-4d34-924e-c19b9e3dcaf3" providerId="ADAL" clId="{45E73DB0-72C2-46FC-96D8-72B1C117EAC3}" dt="2026-01-14T12:39:28.311" v="243" actId="208"/>
        <pc:sldMkLst>
          <pc:docMk/>
          <pc:sldMk cId="3610329003" sldId="569"/>
        </pc:sldMkLst>
        <pc:spChg chg="mod">
          <ac:chgData name="Catherine Morgan" userId="35048f38-7f06-4d34-924e-c19b9e3dcaf3" providerId="ADAL" clId="{45E73DB0-72C2-46FC-96D8-72B1C117EAC3}" dt="2026-01-14T12:39:28.311" v="243" actId="208"/>
          <ac:spMkLst>
            <pc:docMk/>
            <pc:sldMk cId="3610329003" sldId="569"/>
            <ac:spMk id="6" creationId="{4B6715C3-F3ED-42D8-C8F1-55C01EB2AD86}"/>
          </ac:spMkLst>
        </pc:spChg>
      </pc:sldChg>
      <pc:sldChg chg="addSp delSp modSp add mod setBg setClrOvrMap delDesignElem">
        <pc:chgData name="Catherine Morgan" userId="35048f38-7f06-4d34-924e-c19b9e3dcaf3" providerId="ADAL" clId="{45E73DB0-72C2-46FC-96D8-72B1C117EAC3}" dt="2026-01-14T12:17:01.916" v="45" actId="255"/>
        <pc:sldMkLst>
          <pc:docMk/>
          <pc:sldMk cId="392007169" sldId="576"/>
        </pc:sldMkLst>
        <pc:spChg chg="mod">
          <ac:chgData name="Catherine Morgan" userId="35048f38-7f06-4d34-924e-c19b9e3dcaf3" providerId="ADAL" clId="{45E73DB0-72C2-46FC-96D8-72B1C117EAC3}" dt="2026-01-14T12:16:54.031" v="44" actId="26606"/>
          <ac:spMkLst>
            <pc:docMk/>
            <pc:sldMk cId="392007169" sldId="576"/>
            <ac:spMk id="2" creationId="{6BE9FDD8-8625-11D2-164E-A9146E2F6894}"/>
          </ac:spMkLst>
        </pc:spChg>
        <pc:spChg chg="mod">
          <ac:chgData name="Catherine Morgan" userId="35048f38-7f06-4d34-924e-c19b9e3dcaf3" providerId="ADAL" clId="{45E73DB0-72C2-46FC-96D8-72B1C117EAC3}" dt="2026-01-14T12:17:01.916" v="45" actId="255"/>
          <ac:spMkLst>
            <pc:docMk/>
            <pc:sldMk cId="392007169" sldId="576"/>
            <ac:spMk id="3" creationId="{E56FAD6E-1515-C847-1B18-7214D87AE134}"/>
          </ac:spMkLst>
        </pc:spChg>
        <pc:spChg chg="del">
          <ac:chgData name="Catherine Morgan" userId="35048f38-7f06-4d34-924e-c19b9e3dcaf3" providerId="ADAL" clId="{45E73DB0-72C2-46FC-96D8-72B1C117EAC3}" dt="2026-01-14T12:16:43.253" v="43"/>
          <ac:spMkLst>
            <pc:docMk/>
            <pc:sldMk cId="392007169" sldId="576"/>
            <ac:spMk id="13" creationId="{71B2258F-86CA-4D4D-8270-BC05FCDEBFB3}"/>
          </ac:spMkLst>
        </pc:spChg>
        <pc:spChg chg="add">
          <ac:chgData name="Catherine Morgan" userId="35048f38-7f06-4d34-924e-c19b9e3dcaf3" providerId="ADAL" clId="{45E73DB0-72C2-46FC-96D8-72B1C117EAC3}" dt="2026-01-14T12:16:54.031" v="44" actId="26606"/>
          <ac:spMkLst>
            <pc:docMk/>
            <pc:sldMk cId="392007169" sldId="576"/>
            <ac:spMk id="19" creationId="{71B2258F-86CA-4D4D-8270-BC05FCDEBFB3}"/>
          </ac:spMkLst>
        </pc:spChg>
        <pc:picChg chg="mod">
          <ac:chgData name="Catherine Morgan" userId="35048f38-7f06-4d34-924e-c19b9e3dcaf3" providerId="ADAL" clId="{45E73DB0-72C2-46FC-96D8-72B1C117EAC3}" dt="2026-01-14T12:16:54.031" v="44" actId="26606"/>
          <ac:picMkLst>
            <pc:docMk/>
            <pc:sldMk cId="392007169" sldId="576"/>
            <ac:picMk id="14" creationId="{CC7776FF-6C38-92FF-C2E1-EC500D74534C}"/>
          </ac:picMkLst>
        </pc:picChg>
      </pc:sldChg>
      <pc:sldChg chg="del">
        <pc:chgData name="Catherine Morgan" userId="35048f38-7f06-4d34-924e-c19b9e3dcaf3" providerId="ADAL" clId="{45E73DB0-72C2-46FC-96D8-72B1C117EAC3}" dt="2026-01-14T12:34:19.168" v="175" actId="47"/>
        <pc:sldMkLst>
          <pc:docMk/>
          <pc:sldMk cId="1313094175" sldId="580"/>
        </pc:sldMkLst>
      </pc:sldChg>
      <pc:sldChg chg="addSp delSp modSp mod delAnim modAnim">
        <pc:chgData name="Catherine Morgan" userId="35048f38-7f06-4d34-924e-c19b9e3dcaf3" providerId="ADAL" clId="{45E73DB0-72C2-46FC-96D8-72B1C117EAC3}" dt="2026-01-14T12:58:27.373" v="290" actId="1076"/>
        <pc:sldMkLst>
          <pc:docMk/>
          <pc:sldMk cId="2486700564" sldId="581"/>
        </pc:sldMkLst>
        <pc:spChg chg="add del mod">
          <ac:chgData name="Catherine Morgan" userId="35048f38-7f06-4d34-924e-c19b9e3dcaf3" providerId="ADAL" clId="{45E73DB0-72C2-46FC-96D8-72B1C117EAC3}" dt="2026-01-14T12:28:55.951" v="59" actId="931"/>
          <ac:spMkLst>
            <pc:docMk/>
            <pc:sldMk cId="2486700564" sldId="581"/>
            <ac:spMk id="3" creationId="{8039DF08-0C0C-A351-B5F5-A7D8222E9E88}"/>
          </ac:spMkLst>
        </pc:spChg>
        <pc:spChg chg="del">
          <ac:chgData name="Catherine Morgan" userId="35048f38-7f06-4d34-924e-c19b9e3dcaf3" providerId="ADAL" clId="{45E73DB0-72C2-46FC-96D8-72B1C117EAC3}" dt="2026-01-14T12:26:58.457" v="56" actId="478"/>
          <ac:spMkLst>
            <pc:docMk/>
            <pc:sldMk cId="2486700564" sldId="581"/>
            <ac:spMk id="8" creationId="{6B987D45-CDC5-4ACD-FB51-B85636AA9A12}"/>
          </ac:spMkLst>
        </pc:spChg>
        <pc:spChg chg="del">
          <ac:chgData name="Catherine Morgan" userId="35048f38-7f06-4d34-924e-c19b9e3dcaf3" providerId="ADAL" clId="{45E73DB0-72C2-46FC-96D8-72B1C117EAC3}" dt="2026-01-14T12:30:57.138" v="84" actId="478"/>
          <ac:spMkLst>
            <pc:docMk/>
            <pc:sldMk cId="2486700564" sldId="581"/>
            <ac:spMk id="11" creationId="{375ECE77-FCD9-A8EF-F5C7-21364868A85D}"/>
          </ac:spMkLst>
        </pc:spChg>
        <pc:picChg chg="del">
          <ac:chgData name="Catherine Morgan" userId="35048f38-7f06-4d34-924e-c19b9e3dcaf3" providerId="ADAL" clId="{45E73DB0-72C2-46FC-96D8-72B1C117EAC3}" dt="2026-01-14T12:26:59.477" v="57" actId="478"/>
          <ac:picMkLst>
            <pc:docMk/>
            <pc:sldMk cId="2486700564" sldId="581"/>
            <ac:picMk id="5" creationId="{0E8B17BC-BD23-DE26-6137-120DE72219E2}"/>
          </ac:picMkLst>
        </pc:picChg>
        <pc:picChg chg="add mod">
          <ac:chgData name="Catherine Morgan" userId="35048f38-7f06-4d34-924e-c19b9e3dcaf3" providerId="ADAL" clId="{45E73DB0-72C2-46FC-96D8-72B1C117EAC3}" dt="2026-01-14T12:30:10.943" v="74" actId="1076"/>
          <ac:picMkLst>
            <pc:docMk/>
            <pc:sldMk cId="2486700564" sldId="581"/>
            <ac:picMk id="6" creationId="{F0C6B11E-42AB-14C1-0664-ADE6F19DA3D1}"/>
          </ac:picMkLst>
        </pc:picChg>
        <pc:picChg chg="del">
          <ac:chgData name="Catherine Morgan" userId="35048f38-7f06-4d34-924e-c19b9e3dcaf3" providerId="ADAL" clId="{45E73DB0-72C2-46FC-96D8-72B1C117EAC3}" dt="2026-01-14T12:26:56.162" v="55" actId="478"/>
          <ac:picMkLst>
            <pc:docMk/>
            <pc:sldMk cId="2486700564" sldId="581"/>
            <ac:picMk id="7" creationId="{FE8AE2A6-C732-7300-B34C-2870E6B05B1E}"/>
          </ac:picMkLst>
        </pc:picChg>
        <pc:picChg chg="del">
          <ac:chgData name="Catherine Morgan" userId="35048f38-7f06-4d34-924e-c19b9e3dcaf3" providerId="ADAL" clId="{45E73DB0-72C2-46FC-96D8-72B1C117EAC3}" dt="2026-01-14T12:28:45.423" v="58" actId="478"/>
          <ac:picMkLst>
            <pc:docMk/>
            <pc:sldMk cId="2486700564" sldId="581"/>
            <ac:picMk id="10" creationId="{0123D740-F892-E1F9-885E-409485365781}"/>
          </ac:picMkLst>
        </pc:picChg>
        <pc:picChg chg="add mod">
          <ac:chgData name="Catherine Morgan" userId="35048f38-7f06-4d34-924e-c19b9e3dcaf3" providerId="ADAL" clId="{45E73DB0-72C2-46FC-96D8-72B1C117EAC3}" dt="2026-01-14T12:58:21.793" v="288" actId="1076"/>
          <ac:picMkLst>
            <pc:docMk/>
            <pc:sldMk cId="2486700564" sldId="581"/>
            <ac:picMk id="12" creationId="{FE834EA1-3B2D-7B13-9A10-74459C5DD833}"/>
          </ac:picMkLst>
        </pc:picChg>
        <pc:picChg chg="add mod">
          <ac:chgData name="Catherine Morgan" userId="35048f38-7f06-4d34-924e-c19b9e3dcaf3" providerId="ADAL" clId="{45E73DB0-72C2-46FC-96D8-72B1C117EAC3}" dt="2026-01-14T12:58:27.373" v="290" actId="1076"/>
          <ac:picMkLst>
            <pc:docMk/>
            <pc:sldMk cId="2486700564" sldId="581"/>
            <ac:picMk id="14" creationId="{EE955B29-378A-D9A3-3BF4-F17F92EF6EAD}"/>
          </ac:picMkLst>
        </pc:picChg>
      </pc:sldChg>
      <pc:sldChg chg="addSp delSp modSp mod delAnim">
        <pc:chgData name="Catherine Morgan" userId="35048f38-7f06-4d34-924e-c19b9e3dcaf3" providerId="ADAL" clId="{45E73DB0-72C2-46FC-96D8-72B1C117EAC3}" dt="2026-01-14T13:14:10.269" v="319" actId="1076"/>
        <pc:sldMkLst>
          <pc:docMk/>
          <pc:sldMk cId="3905358705" sldId="582"/>
        </pc:sldMkLst>
        <pc:spChg chg="mod">
          <ac:chgData name="Catherine Morgan" userId="35048f38-7f06-4d34-924e-c19b9e3dcaf3" providerId="ADAL" clId="{45E73DB0-72C2-46FC-96D8-72B1C117EAC3}" dt="2026-01-14T12:33:27.925" v="107" actId="20577"/>
          <ac:spMkLst>
            <pc:docMk/>
            <pc:sldMk cId="3905358705" sldId="582"/>
            <ac:spMk id="2" creationId="{1AE672D1-35D6-CA91-8835-60BC3107CF4D}"/>
          </ac:spMkLst>
        </pc:spChg>
        <pc:spChg chg="mod">
          <ac:chgData name="Catherine Morgan" userId="35048f38-7f06-4d34-924e-c19b9e3dcaf3" providerId="ADAL" clId="{45E73DB0-72C2-46FC-96D8-72B1C117EAC3}" dt="2026-01-14T13:14:10.269" v="319" actId="1076"/>
          <ac:spMkLst>
            <pc:docMk/>
            <pc:sldMk cId="3905358705" sldId="582"/>
            <ac:spMk id="3" creationId="{D9B22866-CB4B-8C05-3B00-1395EEA6CB3E}"/>
          </ac:spMkLst>
        </pc:spChg>
        <pc:picChg chg="add mod">
          <ac:chgData name="Catherine Morgan" userId="35048f38-7f06-4d34-924e-c19b9e3dcaf3" providerId="ADAL" clId="{45E73DB0-72C2-46FC-96D8-72B1C117EAC3}" dt="2026-01-14T13:13:57.176" v="318" actId="1076"/>
          <ac:picMkLst>
            <pc:docMk/>
            <pc:sldMk cId="3905358705" sldId="582"/>
            <ac:picMk id="4" creationId="{37E8F568-2D1E-5387-B6AB-F6B53C03BF17}"/>
          </ac:picMkLst>
        </pc:picChg>
        <pc:picChg chg="del">
          <ac:chgData name="Catherine Morgan" userId="35048f38-7f06-4d34-924e-c19b9e3dcaf3" providerId="ADAL" clId="{45E73DB0-72C2-46FC-96D8-72B1C117EAC3}" dt="2026-01-14T12:33:12.681" v="92" actId="478"/>
          <ac:picMkLst>
            <pc:docMk/>
            <pc:sldMk cId="3905358705" sldId="582"/>
            <ac:picMk id="5" creationId="{5B3E209F-9AD6-8C39-0311-539DEDC4628B}"/>
          </ac:picMkLst>
        </pc:picChg>
        <pc:picChg chg="del">
          <ac:chgData name="Catherine Morgan" userId="35048f38-7f06-4d34-924e-c19b9e3dcaf3" providerId="ADAL" clId="{45E73DB0-72C2-46FC-96D8-72B1C117EAC3}" dt="2026-01-14T12:33:14.154" v="93" actId="478"/>
          <ac:picMkLst>
            <pc:docMk/>
            <pc:sldMk cId="3905358705" sldId="582"/>
            <ac:picMk id="7" creationId="{D2B07180-C24E-B366-3498-3883BB9A8699}"/>
          </ac:picMkLst>
        </pc:picChg>
      </pc:sldChg>
      <pc:sldChg chg="del">
        <pc:chgData name="Catherine Morgan" userId="35048f38-7f06-4d34-924e-c19b9e3dcaf3" providerId="ADAL" clId="{45E73DB0-72C2-46FC-96D8-72B1C117EAC3}" dt="2026-01-14T12:15:54.223" v="40" actId="47"/>
        <pc:sldMkLst>
          <pc:docMk/>
          <pc:sldMk cId="4048403243" sldId="583"/>
        </pc:sldMkLst>
      </pc:sldChg>
      <pc:sldChg chg="delSp add del setBg delDesignElem">
        <pc:chgData name="Catherine Morgan" userId="35048f38-7f06-4d34-924e-c19b9e3dcaf3" providerId="ADAL" clId="{45E73DB0-72C2-46FC-96D8-72B1C117EAC3}" dt="2026-01-14T12:59:02.675" v="294" actId="47"/>
        <pc:sldMkLst>
          <pc:docMk/>
          <pc:sldMk cId="2672473264" sldId="584"/>
        </pc:sldMkLst>
        <pc:spChg chg="del">
          <ac:chgData name="Catherine Morgan" userId="35048f38-7f06-4d34-924e-c19b9e3dcaf3" providerId="ADAL" clId="{45E73DB0-72C2-46FC-96D8-72B1C117EAC3}" dt="2026-01-14T12:38:18.741" v="238"/>
          <ac:spMkLst>
            <pc:docMk/>
            <pc:sldMk cId="2672473264" sldId="584"/>
            <ac:spMk id="12" creationId="{D12DDE76-C203-4047-9998-63900085B5E8}"/>
          </ac:spMkLst>
        </pc:spChg>
      </pc:sldChg>
      <pc:sldChg chg="modSp del mod">
        <pc:chgData name="Catherine Morgan" userId="35048f38-7f06-4d34-924e-c19b9e3dcaf3" providerId="ADAL" clId="{45E73DB0-72C2-46FC-96D8-72B1C117EAC3}" dt="2026-01-14T12:02:22.715" v="39" actId="47"/>
        <pc:sldMkLst>
          <pc:docMk/>
          <pc:sldMk cId="3849373847" sldId="584"/>
        </pc:sldMkLst>
        <pc:spChg chg="mod">
          <ac:chgData name="Catherine Morgan" userId="35048f38-7f06-4d34-924e-c19b9e3dcaf3" providerId="ADAL" clId="{45E73DB0-72C2-46FC-96D8-72B1C117EAC3}" dt="2026-01-14T12:02:18.449" v="38" actId="20577"/>
          <ac:spMkLst>
            <pc:docMk/>
            <pc:sldMk cId="3849373847" sldId="584"/>
            <ac:spMk id="2" creationId="{299F9527-8E9D-3868-2374-C49101703346}"/>
          </ac:spMkLst>
        </pc:spChg>
      </pc:sldChg>
      <pc:sldChg chg="modSp add mod">
        <pc:chgData name="Catherine Morgan" userId="35048f38-7f06-4d34-924e-c19b9e3dcaf3" providerId="ADAL" clId="{45E73DB0-72C2-46FC-96D8-72B1C117EAC3}" dt="2026-01-14T12:17:42.582" v="53" actId="14100"/>
        <pc:sldMkLst>
          <pc:docMk/>
          <pc:sldMk cId="4129967009" sldId="585"/>
        </pc:sldMkLst>
        <pc:spChg chg="mod">
          <ac:chgData name="Catherine Morgan" userId="35048f38-7f06-4d34-924e-c19b9e3dcaf3" providerId="ADAL" clId="{45E73DB0-72C2-46FC-96D8-72B1C117EAC3}" dt="2026-01-14T12:17:13.537" v="46" actId="1076"/>
          <ac:spMkLst>
            <pc:docMk/>
            <pc:sldMk cId="4129967009" sldId="585"/>
            <ac:spMk id="4" creationId="{49598068-FC8F-E4D4-F97F-EBE509C0E3BD}"/>
          </ac:spMkLst>
        </pc:spChg>
        <pc:spChg chg="mod">
          <ac:chgData name="Catherine Morgan" userId="35048f38-7f06-4d34-924e-c19b9e3dcaf3" providerId="ADAL" clId="{45E73DB0-72C2-46FC-96D8-72B1C117EAC3}" dt="2026-01-14T12:17:17.705" v="47" actId="1076"/>
          <ac:spMkLst>
            <pc:docMk/>
            <pc:sldMk cId="4129967009" sldId="585"/>
            <ac:spMk id="5" creationId="{13868D64-9690-4E19-1887-A9F1E42B48AA}"/>
          </ac:spMkLst>
        </pc:spChg>
        <pc:cxnChg chg="mod">
          <ac:chgData name="Catherine Morgan" userId="35048f38-7f06-4d34-924e-c19b9e3dcaf3" providerId="ADAL" clId="{45E73DB0-72C2-46FC-96D8-72B1C117EAC3}" dt="2026-01-14T12:17:38.326" v="52" actId="14100"/>
          <ac:cxnSpMkLst>
            <pc:docMk/>
            <pc:sldMk cId="4129967009" sldId="585"/>
            <ac:cxnSpMk id="11" creationId="{BD3D6847-9F9F-9C0A-3983-50DE54DAB7AF}"/>
          </ac:cxnSpMkLst>
        </pc:cxnChg>
        <pc:cxnChg chg="mod">
          <ac:chgData name="Catherine Morgan" userId="35048f38-7f06-4d34-924e-c19b9e3dcaf3" providerId="ADAL" clId="{45E73DB0-72C2-46FC-96D8-72B1C117EAC3}" dt="2026-01-14T12:17:42.582" v="53" actId="14100"/>
          <ac:cxnSpMkLst>
            <pc:docMk/>
            <pc:sldMk cId="4129967009" sldId="585"/>
            <ac:cxnSpMk id="14" creationId="{099E4B98-0629-52FC-C33C-2FDA657D66EF}"/>
          </ac:cxnSpMkLst>
        </pc:cxnChg>
      </pc:sldChg>
      <pc:sldChg chg="addSp delSp modSp new mod">
        <pc:chgData name="Catherine Morgan" userId="35048f38-7f06-4d34-924e-c19b9e3dcaf3" providerId="ADAL" clId="{45E73DB0-72C2-46FC-96D8-72B1C117EAC3}" dt="2026-01-14T12:31:20.561" v="91" actId="1076"/>
        <pc:sldMkLst>
          <pc:docMk/>
          <pc:sldMk cId="2126440494" sldId="586"/>
        </pc:sldMkLst>
        <pc:spChg chg="del">
          <ac:chgData name="Catherine Morgan" userId="35048f38-7f06-4d34-924e-c19b9e3dcaf3" providerId="ADAL" clId="{45E73DB0-72C2-46FC-96D8-72B1C117EAC3}" dt="2026-01-14T12:30:00.252" v="71" actId="931"/>
          <ac:spMkLst>
            <pc:docMk/>
            <pc:sldMk cId="2126440494" sldId="586"/>
            <ac:spMk id="3" creationId="{857EEDB6-C3B7-0EE2-6942-6DBF6105ADBC}"/>
          </ac:spMkLst>
        </pc:spChg>
        <pc:picChg chg="add mod">
          <ac:chgData name="Catherine Morgan" userId="35048f38-7f06-4d34-924e-c19b9e3dcaf3" providerId="ADAL" clId="{45E73DB0-72C2-46FC-96D8-72B1C117EAC3}" dt="2026-01-14T12:31:20.561" v="91" actId="1076"/>
          <ac:picMkLst>
            <pc:docMk/>
            <pc:sldMk cId="2126440494" sldId="586"/>
            <ac:picMk id="5" creationId="{667C028B-EB61-0543-72EC-8610372FF559}"/>
          </ac:picMkLst>
        </pc:picChg>
      </pc:sldChg>
      <pc:sldChg chg="addSp delSp modSp new del mod setBg modClrScheme setClrOvrMap chgLayout">
        <pc:chgData name="Catherine Morgan" userId="35048f38-7f06-4d34-924e-c19b9e3dcaf3" providerId="ADAL" clId="{45E73DB0-72C2-46FC-96D8-72B1C117EAC3}" dt="2026-01-14T12:36:58.981" v="232" actId="47"/>
        <pc:sldMkLst>
          <pc:docMk/>
          <pc:sldMk cId="1463352672" sldId="587"/>
        </pc:sldMkLst>
        <pc:spChg chg="mod ord">
          <ac:chgData name="Catherine Morgan" userId="35048f38-7f06-4d34-924e-c19b9e3dcaf3" providerId="ADAL" clId="{45E73DB0-72C2-46FC-96D8-72B1C117EAC3}" dt="2026-01-14T12:35:26.547" v="194" actId="26606"/>
          <ac:spMkLst>
            <pc:docMk/>
            <pc:sldMk cId="1463352672" sldId="587"/>
            <ac:spMk id="2" creationId="{A6D0749A-56ED-E9AE-AD4E-7C4BA07C6507}"/>
          </ac:spMkLst>
        </pc:spChg>
        <pc:spChg chg="del mod ord">
          <ac:chgData name="Catherine Morgan" userId="35048f38-7f06-4d34-924e-c19b9e3dcaf3" providerId="ADAL" clId="{45E73DB0-72C2-46FC-96D8-72B1C117EAC3}" dt="2026-01-14T12:35:21.150" v="193" actId="700"/>
          <ac:spMkLst>
            <pc:docMk/>
            <pc:sldMk cId="1463352672" sldId="587"/>
            <ac:spMk id="3" creationId="{B091FFE0-D50D-0A13-C444-E35DDB2C2730}"/>
          </ac:spMkLst>
        </pc:spChg>
        <pc:spChg chg="add mod ord">
          <ac:chgData name="Catherine Morgan" userId="35048f38-7f06-4d34-924e-c19b9e3dcaf3" providerId="ADAL" clId="{45E73DB0-72C2-46FC-96D8-72B1C117EAC3}" dt="2026-01-14T12:35:26.547" v="194" actId="26606"/>
          <ac:spMkLst>
            <pc:docMk/>
            <pc:sldMk cId="1463352672" sldId="587"/>
            <ac:spMk id="4" creationId="{07E02D1F-B66D-E9EF-A728-8687CA46B1A7}"/>
          </ac:spMkLst>
        </pc:spChg>
        <pc:spChg chg="add">
          <ac:chgData name="Catherine Morgan" userId="35048f38-7f06-4d34-924e-c19b9e3dcaf3" providerId="ADAL" clId="{45E73DB0-72C2-46FC-96D8-72B1C117EAC3}" dt="2026-01-14T12:35:26.547" v="194" actId="26606"/>
          <ac:spMkLst>
            <pc:docMk/>
            <pc:sldMk cId="1463352672" sldId="587"/>
            <ac:spMk id="10" creationId="{71B2258F-86CA-4D4D-8270-BC05FCDEBFB3}"/>
          </ac:spMkLst>
        </pc:spChg>
        <pc:picChg chg="add">
          <ac:chgData name="Catherine Morgan" userId="35048f38-7f06-4d34-924e-c19b9e3dcaf3" providerId="ADAL" clId="{45E73DB0-72C2-46FC-96D8-72B1C117EAC3}" dt="2026-01-14T12:35:26.547" v="194" actId="26606"/>
          <ac:picMkLst>
            <pc:docMk/>
            <pc:sldMk cId="1463352672" sldId="587"/>
            <ac:picMk id="6" creationId="{9EBFF007-4F27-B73F-DB0E-21D2B224DB9F}"/>
          </ac:picMkLst>
        </pc:picChg>
      </pc:sldChg>
      <pc:sldChg chg="addSp modSp new del mod setBg setClrOvrMap">
        <pc:chgData name="Catherine Morgan" userId="35048f38-7f06-4d34-924e-c19b9e3dcaf3" providerId="ADAL" clId="{45E73DB0-72C2-46FC-96D8-72B1C117EAC3}" dt="2026-01-14T12:37:00.398" v="233" actId="47"/>
        <pc:sldMkLst>
          <pc:docMk/>
          <pc:sldMk cId="2128711933" sldId="588"/>
        </pc:sldMkLst>
        <pc:spChg chg="mod">
          <ac:chgData name="Catherine Morgan" userId="35048f38-7f06-4d34-924e-c19b9e3dcaf3" providerId="ADAL" clId="{45E73DB0-72C2-46FC-96D8-72B1C117EAC3}" dt="2026-01-14T12:36:19.993" v="219" actId="20577"/>
          <ac:spMkLst>
            <pc:docMk/>
            <pc:sldMk cId="2128711933" sldId="588"/>
            <ac:spMk id="2" creationId="{E378DF0C-C5B0-47E3-6F5D-E88F2FF04713}"/>
          </ac:spMkLst>
        </pc:spChg>
        <pc:spChg chg="mod">
          <ac:chgData name="Catherine Morgan" userId="35048f38-7f06-4d34-924e-c19b9e3dcaf3" providerId="ADAL" clId="{45E73DB0-72C2-46FC-96D8-72B1C117EAC3}" dt="2026-01-14T12:35:58.950" v="204" actId="26606"/>
          <ac:spMkLst>
            <pc:docMk/>
            <pc:sldMk cId="2128711933" sldId="588"/>
            <ac:spMk id="3" creationId="{B076CA5B-DEB4-1D18-D012-D291841108A4}"/>
          </ac:spMkLst>
        </pc:spChg>
        <pc:picChg chg="add">
          <ac:chgData name="Catherine Morgan" userId="35048f38-7f06-4d34-924e-c19b9e3dcaf3" providerId="ADAL" clId="{45E73DB0-72C2-46FC-96D8-72B1C117EAC3}" dt="2026-01-14T12:35:58.950" v="204" actId="26606"/>
          <ac:picMkLst>
            <pc:docMk/>
            <pc:sldMk cId="2128711933" sldId="588"/>
            <ac:picMk id="5" creationId="{BC65989F-91B7-CCD4-5A93-97228B83C33E}"/>
          </ac:picMkLst>
        </pc:picChg>
      </pc:sldChg>
      <pc:sldChg chg="addSp delSp modSp new mod setBg">
        <pc:chgData name="Catherine Morgan" userId="35048f38-7f06-4d34-924e-c19b9e3dcaf3" providerId="ADAL" clId="{45E73DB0-72C2-46FC-96D8-72B1C117EAC3}" dt="2026-01-14T12:37:16.825" v="236" actId="26606"/>
        <pc:sldMkLst>
          <pc:docMk/>
          <pc:sldMk cId="1416004661" sldId="589"/>
        </pc:sldMkLst>
        <pc:spChg chg="mod">
          <ac:chgData name="Catherine Morgan" userId="35048f38-7f06-4d34-924e-c19b9e3dcaf3" providerId="ADAL" clId="{45E73DB0-72C2-46FC-96D8-72B1C117EAC3}" dt="2026-01-14T12:37:16.825" v="236" actId="26606"/>
          <ac:spMkLst>
            <pc:docMk/>
            <pc:sldMk cId="1416004661" sldId="589"/>
            <ac:spMk id="2" creationId="{5BB08BFB-66A5-05D9-BA3C-4E12774AE1FE}"/>
          </ac:spMkLst>
        </pc:spChg>
        <pc:spChg chg="mod">
          <ac:chgData name="Catherine Morgan" userId="35048f38-7f06-4d34-924e-c19b9e3dcaf3" providerId="ADAL" clId="{45E73DB0-72C2-46FC-96D8-72B1C117EAC3}" dt="2026-01-14T12:37:16.825" v="236" actId="26606"/>
          <ac:spMkLst>
            <pc:docMk/>
            <pc:sldMk cId="1416004661" sldId="589"/>
            <ac:spMk id="3" creationId="{E1DFCC85-F8FB-6411-797D-21E98B51F692}"/>
          </ac:spMkLst>
        </pc:spChg>
        <pc:spChg chg="add del">
          <ac:chgData name="Catherine Morgan" userId="35048f38-7f06-4d34-924e-c19b9e3dcaf3" providerId="ADAL" clId="{45E73DB0-72C2-46FC-96D8-72B1C117EAC3}" dt="2026-01-14T12:37:16.825" v="236" actId="26606"/>
          <ac:spMkLst>
            <pc:docMk/>
            <pc:sldMk cId="1416004661" sldId="589"/>
            <ac:spMk id="9" creationId="{C8320351-9FA2-4A26-885B-BB8F3E4902D2}"/>
          </ac:spMkLst>
        </pc:spChg>
        <pc:spChg chg="add del">
          <ac:chgData name="Catherine Morgan" userId="35048f38-7f06-4d34-924e-c19b9e3dcaf3" providerId="ADAL" clId="{45E73DB0-72C2-46FC-96D8-72B1C117EAC3}" dt="2026-01-14T12:37:16.825" v="236" actId="26606"/>
          <ac:spMkLst>
            <pc:docMk/>
            <pc:sldMk cId="1416004661" sldId="589"/>
            <ac:spMk id="11" creationId="{68CD2EFB-78C2-4C6E-A6B9-4ED12FAD5B99}"/>
          </ac:spMkLst>
        </pc:spChg>
        <pc:spChg chg="add">
          <ac:chgData name="Catherine Morgan" userId="35048f38-7f06-4d34-924e-c19b9e3dcaf3" providerId="ADAL" clId="{45E73DB0-72C2-46FC-96D8-72B1C117EAC3}" dt="2026-01-14T12:37:16.825" v="236" actId="26606"/>
          <ac:spMkLst>
            <pc:docMk/>
            <pc:sldMk cId="1416004661" sldId="589"/>
            <ac:spMk id="16" creationId="{657F69E0-C4B0-4BEC-A689-4F8D877F05D4}"/>
          </ac:spMkLst>
        </pc:spChg>
        <pc:spChg chg="add">
          <ac:chgData name="Catherine Morgan" userId="35048f38-7f06-4d34-924e-c19b9e3dcaf3" providerId="ADAL" clId="{45E73DB0-72C2-46FC-96D8-72B1C117EAC3}" dt="2026-01-14T12:37:16.825" v="236" actId="26606"/>
          <ac:spMkLst>
            <pc:docMk/>
            <pc:sldMk cId="1416004661" sldId="589"/>
            <ac:spMk id="18" creationId="{9F6380B4-6A1C-481E-8408-B4E6C75B9B81}"/>
          </ac:spMkLst>
        </pc:spChg>
        <pc:picChg chg="add mod">
          <ac:chgData name="Catherine Morgan" userId="35048f38-7f06-4d34-924e-c19b9e3dcaf3" providerId="ADAL" clId="{45E73DB0-72C2-46FC-96D8-72B1C117EAC3}" dt="2026-01-14T12:37:16.825" v="236" actId="26606"/>
          <ac:picMkLst>
            <pc:docMk/>
            <pc:sldMk cId="1416004661" sldId="589"/>
            <ac:picMk id="5" creationId="{FEE96036-4B1C-9487-735D-A59B6939C225}"/>
          </ac:picMkLst>
        </pc:picChg>
      </pc:sldChg>
      <pc:sldChg chg="add">
        <pc:chgData name="Catherine Morgan" userId="35048f38-7f06-4d34-924e-c19b9e3dcaf3" providerId="ADAL" clId="{45E73DB0-72C2-46FC-96D8-72B1C117EAC3}" dt="2026-01-14T12:38:53.460" v="242"/>
        <pc:sldMkLst>
          <pc:docMk/>
          <pc:sldMk cId="371430062" sldId="590"/>
        </pc:sldMkLst>
      </pc:sldChg>
      <pc:sldChg chg="addSp delSp modSp new mod modAnim">
        <pc:chgData name="Catherine Morgan" userId="35048f38-7f06-4d34-924e-c19b9e3dcaf3" providerId="ADAL" clId="{45E73DB0-72C2-46FC-96D8-72B1C117EAC3}" dt="2026-01-14T12:55:48.582" v="281" actId="14100"/>
        <pc:sldMkLst>
          <pc:docMk/>
          <pc:sldMk cId="2515897359" sldId="591"/>
        </pc:sldMkLst>
        <pc:spChg chg="mod">
          <ac:chgData name="Catherine Morgan" userId="35048f38-7f06-4d34-924e-c19b9e3dcaf3" providerId="ADAL" clId="{45E73DB0-72C2-46FC-96D8-72B1C117EAC3}" dt="2026-01-14T12:41:45.877" v="260" actId="20577"/>
          <ac:spMkLst>
            <pc:docMk/>
            <pc:sldMk cId="2515897359" sldId="591"/>
            <ac:spMk id="2" creationId="{6CADB7C9-ABEC-A687-0CB1-29654093E6AC}"/>
          </ac:spMkLst>
        </pc:spChg>
        <pc:spChg chg="del">
          <ac:chgData name="Catherine Morgan" userId="35048f38-7f06-4d34-924e-c19b9e3dcaf3" providerId="ADAL" clId="{45E73DB0-72C2-46FC-96D8-72B1C117EAC3}" dt="2026-01-14T12:40:40.325" v="245" actId="931"/>
          <ac:spMkLst>
            <pc:docMk/>
            <pc:sldMk cId="2515897359" sldId="591"/>
            <ac:spMk id="3" creationId="{C2AE35E7-75DC-8C47-358B-7F3163FE7066}"/>
          </ac:spMkLst>
        </pc:spChg>
        <pc:picChg chg="add mod">
          <ac:chgData name="Catherine Morgan" userId="35048f38-7f06-4d34-924e-c19b9e3dcaf3" providerId="ADAL" clId="{45E73DB0-72C2-46FC-96D8-72B1C117EAC3}" dt="2026-01-14T12:41:56.949" v="264" actId="208"/>
          <ac:picMkLst>
            <pc:docMk/>
            <pc:sldMk cId="2515897359" sldId="591"/>
            <ac:picMk id="5" creationId="{CB183CA9-38A0-EC0A-1874-2D37892AE911}"/>
          </ac:picMkLst>
        </pc:picChg>
        <pc:picChg chg="add mod">
          <ac:chgData name="Catherine Morgan" userId="35048f38-7f06-4d34-924e-c19b9e3dcaf3" providerId="ADAL" clId="{45E73DB0-72C2-46FC-96D8-72B1C117EAC3}" dt="2026-01-14T12:55:48.582" v="281" actId="14100"/>
          <ac:picMkLst>
            <pc:docMk/>
            <pc:sldMk cId="2515897359" sldId="591"/>
            <ac:picMk id="7" creationId="{C9203D7E-FE16-7BE1-E84E-A7498DD160A7}"/>
          </ac:picMkLst>
        </pc:picChg>
      </pc:sldChg>
      <pc:sldChg chg="addSp delSp modSp new mod">
        <pc:chgData name="Catherine Morgan" userId="35048f38-7f06-4d34-924e-c19b9e3dcaf3" providerId="ADAL" clId="{45E73DB0-72C2-46FC-96D8-72B1C117EAC3}" dt="2026-01-14T12:42:08.474" v="267" actId="208"/>
        <pc:sldMkLst>
          <pc:docMk/>
          <pc:sldMk cId="2180562385" sldId="592"/>
        </pc:sldMkLst>
        <pc:spChg chg="del">
          <ac:chgData name="Catherine Morgan" userId="35048f38-7f06-4d34-924e-c19b9e3dcaf3" providerId="ADAL" clId="{45E73DB0-72C2-46FC-96D8-72B1C117EAC3}" dt="2026-01-14T12:41:13.752" v="249" actId="931"/>
          <ac:spMkLst>
            <pc:docMk/>
            <pc:sldMk cId="2180562385" sldId="592"/>
            <ac:spMk id="3" creationId="{EC0D206E-65E3-8385-49BF-EEEE4BD362A3}"/>
          </ac:spMkLst>
        </pc:spChg>
        <pc:picChg chg="add mod">
          <ac:chgData name="Catherine Morgan" userId="35048f38-7f06-4d34-924e-c19b9e3dcaf3" providerId="ADAL" clId="{45E73DB0-72C2-46FC-96D8-72B1C117EAC3}" dt="2026-01-14T12:42:08.474" v="267" actId="208"/>
          <ac:picMkLst>
            <pc:docMk/>
            <pc:sldMk cId="2180562385" sldId="592"/>
            <ac:picMk id="5" creationId="{BF085DFC-FE34-5E5B-F903-2C7A2027D93A}"/>
          </ac:picMkLst>
        </pc:picChg>
      </pc:sldChg>
      <pc:sldChg chg="addSp delSp modSp new mod">
        <pc:chgData name="Catherine Morgan" userId="35048f38-7f06-4d34-924e-c19b9e3dcaf3" providerId="ADAL" clId="{45E73DB0-72C2-46FC-96D8-72B1C117EAC3}" dt="2026-01-14T12:42:22.214" v="271" actId="208"/>
        <pc:sldMkLst>
          <pc:docMk/>
          <pc:sldMk cId="1363825156" sldId="593"/>
        </pc:sldMkLst>
        <pc:spChg chg="del">
          <ac:chgData name="Catherine Morgan" userId="35048f38-7f06-4d34-924e-c19b9e3dcaf3" providerId="ADAL" clId="{45E73DB0-72C2-46FC-96D8-72B1C117EAC3}" dt="2026-01-14T12:41:31.963" v="253" actId="931"/>
          <ac:spMkLst>
            <pc:docMk/>
            <pc:sldMk cId="1363825156" sldId="593"/>
            <ac:spMk id="3" creationId="{F615460E-6395-2CB7-3480-CE74FB71E986}"/>
          </ac:spMkLst>
        </pc:spChg>
        <pc:picChg chg="add mod">
          <ac:chgData name="Catherine Morgan" userId="35048f38-7f06-4d34-924e-c19b9e3dcaf3" providerId="ADAL" clId="{45E73DB0-72C2-46FC-96D8-72B1C117EAC3}" dt="2026-01-14T12:42:22.214" v="271" actId="208"/>
          <ac:picMkLst>
            <pc:docMk/>
            <pc:sldMk cId="1363825156" sldId="593"/>
            <ac:picMk id="5" creationId="{171FAF03-A0AC-18D6-0A34-AD56280AF239}"/>
          </ac:picMkLst>
        </pc:picChg>
      </pc:sldChg>
      <pc:sldChg chg="new del">
        <pc:chgData name="Catherine Morgan" userId="35048f38-7f06-4d34-924e-c19b9e3dcaf3" providerId="ADAL" clId="{45E73DB0-72C2-46FC-96D8-72B1C117EAC3}" dt="2026-01-14T13:10:57.592" v="309" actId="47"/>
        <pc:sldMkLst>
          <pc:docMk/>
          <pc:sldMk cId="1685720608" sldId="594"/>
        </pc:sldMkLst>
      </pc:sldChg>
      <pc:sldChg chg="delSp modSp add mod setBg delDesignElem">
        <pc:chgData name="Catherine Morgan" userId="35048f38-7f06-4d34-924e-c19b9e3dcaf3" providerId="ADAL" clId="{45E73DB0-72C2-46FC-96D8-72B1C117EAC3}" dt="2026-01-14T13:13:25.736" v="316"/>
        <pc:sldMkLst>
          <pc:docMk/>
          <pc:sldMk cId="4218830996" sldId="595"/>
        </pc:sldMkLst>
        <pc:spChg chg="del">
          <ac:chgData name="Catherine Morgan" userId="35048f38-7f06-4d34-924e-c19b9e3dcaf3" providerId="ADAL" clId="{45E73DB0-72C2-46FC-96D8-72B1C117EAC3}" dt="2026-01-14T13:10:55.548" v="308"/>
          <ac:spMkLst>
            <pc:docMk/>
            <pc:sldMk cId="4218830996" sldId="595"/>
            <ac:spMk id="45" creationId="{03E8462A-FEBA-4848-81CC-3F8DA3E477BE}"/>
          </ac:spMkLst>
        </pc:spChg>
        <pc:spChg chg="del">
          <ac:chgData name="Catherine Morgan" userId="35048f38-7f06-4d34-924e-c19b9e3dcaf3" providerId="ADAL" clId="{45E73DB0-72C2-46FC-96D8-72B1C117EAC3}" dt="2026-01-14T13:10:55.548" v="308"/>
          <ac:spMkLst>
            <pc:docMk/>
            <pc:sldMk cId="4218830996" sldId="595"/>
            <ac:spMk id="55" creationId="{7941F9B1-B01B-4A84-89D9-B169AEB4E456}"/>
          </ac:spMkLst>
        </pc:spChg>
        <pc:grpChg chg="del">
          <ac:chgData name="Catherine Morgan" userId="35048f38-7f06-4d34-924e-c19b9e3dcaf3" providerId="ADAL" clId="{45E73DB0-72C2-46FC-96D8-72B1C117EAC3}" dt="2026-01-14T13:10:55.548" v="308"/>
          <ac:grpSpMkLst>
            <pc:docMk/>
            <pc:sldMk cId="4218830996" sldId="595"/>
            <ac:grpSpMk id="36" creationId="{609316A9-990D-4EC3-A671-70EE5C1493A4}"/>
          </ac:grpSpMkLst>
        </pc:grpChg>
        <pc:grpChg chg="del">
          <ac:chgData name="Catherine Morgan" userId="35048f38-7f06-4d34-924e-c19b9e3dcaf3" providerId="ADAL" clId="{45E73DB0-72C2-46FC-96D8-72B1C117EAC3}" dt="2026-01-14T13:10:55.548" v="308"/>
          <ac:grpSpMkLst>
            <pc:docMk/>
            <pc:sldMk cId="4218830996" sldId="595"/>
            <ac:grpSpMk id="46" creationId="{2109F83F-40FE-4DB3-84CC-09FB3340D06D}"/>
          </ac:grpSpMkLst>
        </pc:grpChg>
        <pc:graphicFrameChg chg="mod modGraphic">
          <ac:chgData name="Catherine Morgan" userId="35048f38-7f06-4d34-924e-c19b9e3dcaf3" providerId="ADAL" clId="{45E73DB0-72C2-46FC-96D8-72B1C117EAC3}" dt="2026-01-14T13:13:25.736" v="316"/>
          <ac:graphicFrameMkLst>
            <pc:docMk/>
            <pc:sldMk cId="4218830996" sldId="595"/>
            <ac:graphicFrameMk id="4" creationId="{A9646989-67C0-E02D-07A7-A463928F4667}"/>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FE98CF-E0C2-4134-9C61-57E0CC4DA96F}" type="datetimeFigureOut">
              <a:rPr lang="en-GB" smtClean="0"/>
              <a:t>14/01/2026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B337D4-0039-458D-B91A-6B98D8616DD2}" type="slidenum">
              <a:rPr lang="en-GB" smtClean="0"/>
              <a:t>‹#›</a:t>
            </a:fld>
            <a:endParaRPr lang="en-GB"/>
          </a:p>
        </p:txBody>
      </p:sp>
    </p:spTree>
    <p:extLst>
      <p:ext uri="{BB962C8B-B14F-4D97-AF65-F5344CB8AC3E}">
        <p14:creationId xmlns:p14="http://schemas.microsoft.com/office/powerpoint/2010/main" val="1300477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AD22EC-24D5-430E-A6BD-38668C3799EE}" type="slidenum">
              <a:rPr lang="en-GB" smtClean="0"/>
              <a:t>20</a:t>
            </a:fld>
            <a:endParaRPr lang="en-GB"/>
          </a:p>
        </p:txBody>
      </p:sp>
    </p:spTree>
    <p:extLst>
      <p:ext uri="{BB962C8B-B14F-4D97-AF65-F5344CB8AC3E}">
        <p14:creationId xmlns:p14="http://schemas.microsoft.com/office/powerpoint/2010/main" val="2251988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C45AF-CD5E-006E-C035-3276A6EE8D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501959-E73A-CF48-9C3B-56A271C0EC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B3BD5B-C41B-2227-3597-E4EC8DCE1808}"/>
              </a:ext>
            </a:extLst>
          </p:cNvPr>
          <p:cNvSpPr>
            <a:spLocks noGrp="1"/>
          </p:cNvSpPr>
          <p:nvPr>
            <p:ph type="dt" sz="half" idx="10"/>
          </p:nvPr>
        </p:nvSpPr>
        <p:spPr/>
        <p:txBody>
          <a:bodyPr/>
          <a:lstStyle/>
          <a:p>
            <a:fld id="{BF0C23F3-CFF3-4442-9BF4-32D8B5799904}" type="datetimeFigureOut">
              <a:rPr lang="en-GB" smtClean="0"/>
              <a:t>14/01/2026</a:t>
            </a:fld>
            <a:endParaRPr lang="en-GB"/>
          </a:p>
        </p:txBody>
      </p:sp>
      <p:sp>
        <p:nvSpPr>
          <p:cNvPr id="5" name="Footer Placeholder 4">
            <a:extLst>
              <a:ext uri="{FF2B5EF4-FFF2-40B4-BE49-F238E27FC236}">
                <a16:creationId xmlns:a16="http://schemas.microsoft.com/office/drawing/2014/main" id="{865C6D07-86E0-CBF2-3C2F-EA7E3451D1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07ADC4-2CCD-C981-373E-EE6630BAA8B0}"/>
              </a:ext>
            </a:extLst>
          </p:cNvPr>
          <p:cNvSpPr>
            <a:spLocks noGrp="1"/>
          </p:cNvSpPr>
          <p:nvPr>
            <p:ph type="sldNum" sz="quarter" idx="12"/>
          </p:nvPr>
        </p:nvSpPr>
        <p:spPr/>
        <p:txBody>
          <a:bodyPr/>
          <a:lstStyle/>
          <a:p>
            <a:fld id="{B3069E6F-09C1-4B7A-8BDE-6EB2754A34BD}" type="slidenum">
              <a:rPr lang="en-GB" smtClean="0"/>
              <a:t>‹#›</a:t>
            </a:fld>
            <a:endParaRPr lang="en-GB"/>
          </a:p>
        </p:txBody>
      </p:sp>
    </p:spTree>
    <p:extLst>
      <p:ext uri="{BB962C8B-B14F-4D97-AF65-F5344CB8AC3E}">
        <p14:creationId xmlns:p14="http://schemas.microsoft.com/office/powerpoint/2010/main" val="3279638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083D-90E9-D47C-0496-A8BA509459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E1F950-8946-0890-571F-FE7409E00A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242AE8-3B7E-8845-768A-C66D413CD266}"/>
              </a:ext>
            </a:extLst>
          </p:cNvPr>
          <p:cNvSpPr>
            <a:spLocks noGrp="1"/>
          </p:cNvSpPr>
          <p:nvPr>
            <p:ph type="dt" sz="half" idx="10"/>
          </p:nvPr>
        </p:nvSpPr>
        <p:spPr/>
        <p:txBody>
          <a:bodyPr/>
          <a:lstStyle/>
          <a:p>
            <a:fld id="{BF0C23F3-CFF3-4442-9BF4-32D8B5799904}" type="datetimeFigureOut">
              <a:rPr lang="en-GB" smtClean="0"/>
              <a:t>14/01/2026</a:t>
            </a:fld>
            <a:endParaRPr lang="en-GB"/>
          </a:p>
        </p:txBody>
      </p:sp>
      <p:sp>
        <p:nvSpPr>
          <p:cNvPr id="5" name="Footer Placeholder 4">
            <a:extLst>
              <a:ext uri="{FF2B5EF4-FFF2-40B4-BE49-F238E27FC236}">
                <a16:creationId xmlns:a16="http://schemas.microsoft.com/office/drawing/2014/main" id="{8A179DB9-4E23-3DC5-B12B-65029966BC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D87836-0BBE-28A9-3EED-EAA9387C78DD}"/>
              </a:ext>
            </a:extLst>
          </p:cNvPr>
          <p:cNvSpPr>
            <a:spLocks noGrp="1"/>
          </p:cNvSpPr>
          <p:nvPr>
            <p:ph type="sldNum" sz="quarter" idx="12"/>
          </p:nvPr>
        </p:nvSpPr>
        <p:spPr/>
        <p:txBody>
          <a:bodyPr/>
          <a:lstStyle/>
          <a:p>
            <a:fld id="{B3069E6F-09C1-4B7A-8BDE-6EB2754A34BD}" type="slidenum">
              <a:rPr lang="en-GB" smtClean="0"/>
              <a:t>‹#›</a:t>
            </a:fld>
            <a:endParaRPr lang="en-GB"/>
          </a:p>
        </p:txBody>
      </p:sp>
    </p:spTree>
    <p:extLst>
      <p:ext uri="{BB962C8B-B14F-4D97-AF65-F5344CB8AC3E}">
        <p14:creationId xmlns:p14="http://schemas.microsoft.com/office/powerpoint/2010/main" val="707528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F0875-7F7F-BB36-C323-165933883B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960B9B-F307-D7E1-024F-183504B5BF5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B6C512-9EB5-2FAE-B389-F0D4F3A482C1}"/>
              </a:ext>
            </a:extLst>
          </p:cNvPr>
          <p:cNvSpPr>
            <a:spLocks noGrp="1"/>
          </p:cNvSpPr>
          <p:nvPr>
            <p:ph type="dt" sz="half" idx="10"/>
          </p:nvPr>
        </p:nvSpPr>
        <p:spPr/>
        <p:txBody>
          <a:bodyPr/>
          <a:lstStyle/>
          <a:p>
            <a:fld id="{BF0C23F3-CFF3-4442-9BF4-32D8B5799904}" type="datetimeFigureOut">
              <a:rPr lang="en-GB" smtClean="0"/>
              <a:t>14/01/2026</a:t>
            </a:fld>
            <a:endParaRPr lang="en-GB"/>
          </a:p>
        </p:txBody>
      </p:sp>
      <p:sp>
        <p:nvSpPr>
          <p:cNvPr id="5" name="Footer Placeholder 4">
            <a:extLst>
              <a:ext uri="{FF2B5EF4-FFF2-40B4-BE49-F238E27FC236}">
                <a16:creationId xmlns:a16="http://schemas.microsoft.com/office/drawing/2014/main" id="{E7D29526-BF65-6FEA-D3CA-D713FD20A4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020269-E205-B32D-2BEC-A328B9FA4D0F}"/>
              </a:ext>
            </a:extLst>
          </p:cNvPr>
          <p:cNvSpPr>
            <a:spLocks noGrp="1"/>
          </p:cNvSpPr>
          <p:nvPr>
            <p:ph type="sldNum" sz="quarter" idx="12"/>
          </p:nvPr>
        </p:nvSpPr>
        <p:spPr/>
        <p:txBody>
          <a:bodyPr/>
          <a:lstStyle/>
          <a:p>
            <a:fld id="{B3069E6F-09C1-4B7A-8BDE-6EB2754A34BD}" type="slidenum">
              <a:rPr lang="en-GB" smtClean="0"/>
              <a:t>‹#›</a:t>
            </a:fld>
            <a:endParaRPr lang="en-GB"/>
          </a:p>
        </p:txBody>
      </p:sp>
    </p:spTree>
    <p:extLst>
      <p:ext uri="{BB962C8B-B14F-4D97-AF65-F5344CB8AC3E}">
        <p14:creationId xmlns:p14="http://schemas.microsoft.com/office/powerpoint/2010/main" val="2399321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4FC93-F835-6B55-0E83-FA4787726B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1F02F9-95E0-4049-0589-4568549497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604F55-A504-98CC-A89C-2533076D26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5F6725-D239-0168-2316-EEBC51A96653}"/>
              </a:ext>
            </a:extLst>
          </p:cNvPr>
          <p:cNvSpPr>
            <a:spLocks noGrp="1"/>
          </p:cNvSpPr>
          <p:nvPr>
            <p:ph type="dt" sz="half" idx="10"/>
          </p:nvPr>
        </p:nvSpPr>
        <p:spPr/>
        <p:txBody>
          <a:bodyPr/>
          <a:lstStyle/>
          <a:p>
            <a:fld id="{BF0C23F3-CFF3-4442-9BF4-32D8B5799904}" type="datetimeFigureOut">
              <a:rPr lang="en-GB" smtClean="0"/>
              <a:t>14/01/2026</a:t>
            </a:fld>
            <a:endParaRPr lang="en-GB"/>
          </a:p>
        </p:txBody>
      </p:sp>
      <p:sp>
        <p:nvSpPr>
          <p:cNvPr id="6" name="Footer Placeholder 5">
            <a:extLst>
              <a:ext uri="{FF2B5EF4-FFF2-40B4-BE49-F238E27FC236}">
                <a16:creationId xmlns:a16="http://schemas.microsoft.com/office/drawing/2014/main" id="{AD896FFE-163A-D7E9-3C54-957DEE284D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FED01F-FF2A-E477-6ED6-C8FAB803275A}"/>
              </a:ext>
            </a:extLst>
          </p:cNvPr>
          <p:cNvSpPr>
            <a:spLocks noGrp="1"/>
          </p:cNvSpPr>
          <p:nvPr>
            <p:ph type="sldNum" sz="quarter" idx="12"/>
          </p:nvPr>
        </p:nvSpPr>
        <p:spPr/>
        <p:txBody>
          <a:bodyPr/>
          <a:lstStyle/>
          <a:p>
            <a:fld id="{B3069E6F-09C1-4B7A-8BDE-6EB2754A34BD}" type="slidenum">
              <a:rPr lang="en-GB" smtClean="0"/>
              <a:t>‹#›</a:t>
            </a:fld>
            <a:endParaRPr lang="en-GB"/>
          </a:p>
        </p:txBody>
      </p:sp>
    </p:spTree>
    <p:extLst>
      <p:ext uri="{BB962C8B-B14F-4D97-AF65-F5344CB8AC3E}">
        <p14:creationId xmlns:p14="http://schemas.microsoft.com/office/powerpoint/2010/main" val="1511898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B2F4C-E8D3-87C9-025A-08E11BE2BF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628E4D-91A5-D1D8-D1C5-76BE962108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59E3D8-B11B-AEE1-DF11-2C887D865A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A41CED-827A-61DB-7797-0D24C25E98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2ED22B-3BF0-1AC9-A277-7CCD9A63B66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097BB3-4C28-F710-3996-B27E7CD8FE37}"/>
              </a:ext>
            </a:extLst>
          </p:cNvPr>
          <p:cNvSpPr>
            <a:spLocks noGrp="1"/>
          </p:cNvSpPr>
          <p:nvPr>
            <p:ph type="dt" sz="half" idx="10"/>
          </p:nvPr>
        </p:nvSpPr>
        <p:spPr/>
        <p:txBody>
          <a:bodyPr/>
          <a:lstStyle/>
          <a:p>
            <a:fld id="{BF0C23F3-CFF3-4442-9BF4-32D8B5799904}" type="datetimeFigureOut">
              <a:rPr lang="en-GB" smtClean="0"/>
              <a:t>14/01/2026</a:t>
            </a:fld>
            <a:endParaRPr lang="en-GB"/>
          </a:p>
        </p:txBody>
      </p:sp>
      <p:sp>
        <p:nvSpPr>
          <p:cNvPr id="8" name="Footer Placeholder 7">
            <a:extLst>
              <a:ext uri="{FF2B5EF4-FFF2-40B4-BE49-F238E27FC236}">
                <a16:creationId xmlns:a16="http://schemas.microsoft.com/office/drawing/2014/main" id="{9EAA82BF-9E29-9F7A-1576-5148E1C33B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43295-BDEF-0E40-6190-662CF6670E9F}"/>
              </a:ext>
            </a:extLst>
          </p:cNvPr>
          <p:cNvSpPr>
            <a:spLocks noGrp="1"/>
          </p:cNvSpPr>
          <p:nvPr>
            <p:ph type="sldNum" sz="quarter" idx="12"/>
          </p:nvPr>
        </p:nvSpPr>
        <p:spPr/>
        <p:txBody>
          <a:bodyPr/>
          <a:lstStyle/>
          <a:p>
            <a:fld id="{B3069E6F-09C1-4B7A-8BDE-6EB2754A34BD}" type="slidenum">
              <a:rPr lang="en-GB" smtClean="0"/>
              <a:t>‹#›</a:t>
            </a:fld>
            <a:endParaRPr lang="en-GB"/>
          </a:p>
        </p:txBody>
      </p:sp>
    </p:spTree>
    <p:extLst>
      <p:ext uri="{BB962C8B-B14F-4D97-AF65-F5344CB8AC3E}">
        <p14:creationId xmlns:p14="http://schemas.microsoft.com/office/powerpoint/2010/main" val="1070227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1088D-44FF-EAE1-BE1E-B30B60802AD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000318-2849-2F1E-E3B1-5FA5BB3741D2}"/>
              </a:ext>
            </a:extLst>
          </p:cNvPr>
          <p:cNvSpPr>
            <a:spLocks noGrp="1"/>
          </p:cNvSpPr>
          <p:nvPr>
            <p:ph type="dt" sz="half" idx="10"/>
          </p:nvPr>
        </p:nvSpPr>
        <p:spPr/>
        <p:txBody>
          <a:bodyPr/>
          <a:lstStyle/>
          <a:p>
            <a:fld id="{BF0C23F3-CFF3-4442-9BF4-32D8B5799904}" type="datetimeFigureOut">
              <a:rPr lang="en-GB" smtClean="0"/>
              <a:t>14/01/2026</a:t>
            </a:fld>
            <a:endParaRPr lang="en-GB"/>
          </a:p>
        </p:txBody>
      </p:sp>
      <p:sp>
        <p:nvSpPr>
          <p:cNvPr id="4" name="Footer Placeholder 3">
            <a:extLst>
              <a:ext uri="{FF2B5EF4-FFF2-40B4-BE49-F238E27FC236}">
                <a16:creationId xmlns:a16="http://schemas.microsoft.com/office/drawing/2014/main" id="{58EB1304-4567-970E-3316-41D7A128C3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93FA61-4C22-4AB0-63B7-68FFA5F30AAB}"/>
              </a:ext>
            </a:extLst>
          </p:cNvPr>
          <p:cNvSpPr>
            <a:spLocks noGrp="1"/>
          </p:cNvSpPr>
          <p:nvPr>
            <p:ph type="sldNum" sz="quarter" idx="12"/>
          </p:nvPr>
        </p:nvSpPr>
        <p:spPr/>
        <p:txBody>
          <a:bodyPr/>
          <a:lstStyle/>
          <a:p>
            <a:fld id="{B3069E6F-09C1-4B7A-8BDE-6EB2754A34BD}" type="slidenum">
              <a:rPr lang="en-GB" smtClean="0"/>
              <a:t>‹#›</a:t>
            </a:fld>
            <a:endParaRPr lang="en-GB"/>
          </a:p>
        </p:txBody>
      </p:sp>
    </p:spTree>
    <p:extLst>
      <p:ext uri="{BB962C8B-B14F-4D97-AF65-F5344CB8AC3E}">
        <p14:creationId xmlns:p14="http://schemas.microsoft.com/office/powerpoint/2010/main" val="3052341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7CEDEF-87EE-C456-6FC8-2FFCFC69FBC3}"/>
              </a:ext>
            </a:extLst>
          </p:cNvPr>
          <p:cNvSpPr>
            <a:spLocks noGrp="1"/>
          </p:cNvSpPr>
          <p:nvPr>
            <p:ph type="dt" sz="half" idx="10"/>
          </p:nvPr>
        </p:nvSpPr>
        <p:spPr/>
        <p:txBody>
          <a:bodyPr/>
          <a:lstStyle/>
          <a:p>
            <a:fld id="{BF0C23F3-CFF3-4442-9BF4-32D8B5799904}" type="datetimeFigureOut">
              <a:rPr lang="en-GB" smtClean="0"/>
              <a:t>14/01/2026</a:t>
            </a:fld>
            <a:endParaRPr lang="en-GB"/>
          </a:p>
        </p:txBody>
      </p:sp>
      <p:sp>
        <p:nvSpPr>
          <p:cNvPr id="3" name="Footer Placeholder 2">
            <a:extLst>
              <a:ext uri="{FF2B5EF4-FFF2-40B4-BE49-F238E27FC236}">
                <a16:creationId xmlns:a16="http://schemas.microsoft.com/office/drawing/2014/main" id="{BCA1A63F-4E0A-0B6C-2396-214A77F127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9F9E59-ACA0-3B23-57DD-9261B9364D18}"/>
              </a:ext>
            </a:extLst>
          </p:cNvPr>
          <p:cNvSpPr>
            <a:spLocks noGrp="1"/>
          </p:cNvSpPr>
          <p:nvPr>
            <p:ph type="sldNum" sz="quarter" idx="12"/>
          </p:nvPr>
        </p:nvSpPr>
        <p:spPr/>
        <p:txBody>
          <a:bodyPr/>
          <a:lstStyle/>
          <a:p>
            <a:fld id="{B3069E6F-09C1-4B7A-8BDE-6EB2754A34BD}" type="slidenum">
              <a:rPr lang="en-GB" smtClean="0"/>
              <a:t>‹#›</a:t>
            </a:fld>
            <a:endParaRPr lang="en-GB"/>
          </a:p>
        </p:txBody>
      </p:sp>
    </p:spTree>
    <p:extLst>
      <p:ext uri="{BB962C8B-B14F-4D97-AF65-F5344CB8AC3E}">
        <p14:creationId xmlns:p14="http://schemas.microsoft.com/office/powerpoint/2010/main" val="2384882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8017B-E40F-6651-55B6-EFFD35186E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18434B-DEE4-05F6-7109-CBA48B9CEE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27F12C-9410-2AB7-0342-E39686A438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68DDA8-82A0-1600-B960-A34B34656F27}"/>
              </a:ext>
            </a:extLst>
          </p:cNvPr>
          <p:cNvSpPr>
            <a:spLocks noGrp="1"/>
          </p:cNvSpPr>
          <p:nvPr>
            <p:ph type="dt" sz="half" idx="10"/>
          </p:nvPr>
        </p:nvSpPr>
        <p:spPr/>
        <p:txBody>
          <a:bodyPr/>
          <a:lstStyle/>
          <a:p>
            <a:fld id="{BF0C23F3-CFF3-4442-9BF4-32D8B5799904}" type="datetimeFigureOut">
              <a:rPr lang="en-GB" smtClean="0"/>
              <a:t>14/01/2026</a:t>
            </a:fld>
            <a:endParaRPr lang="en-GB"/>
          </a:p>
        </p:txBody>
      </p:sp>
      <p:sp>
        <p:nvSpPr>
          <p:cNvPr id="6" name="Footer Placeholder 5">
            <a:extLst>
              <a:ext uri="{FF2B5EF4-FFF2-40B4-BE49-F238E27FC236}">
                <a16:creationId xmlns:a16="http://schemas.microsoft.com/office/drawing/2014/main" id="{1EE56A2E-6306-4C86-DF2D-46723D4F81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9BFD31-AD0C-9DA7-2736-41762B31BB96}"/>
              </a:ext>
            </a:extLst>
          </p:cNvPr>
          <p:cNvSpPr>
            <a:spLocks noGrp="1"/>
          </p:cNvSpPr>
          <p:nvPr>
            <p:ph type="sldNum" sz="quarter" idx="12"/>
          </p:nvPr>
        </p:nvSpPr>
        <p:spPr/>
        <p:txBody>
          <a:bodyPr/>
          <a:lstStyle/>
          <a:p>
            <a:fld id="{B3069E6F-09C1-4B7A-8BDE-6EB2754A34BD}" type="slidenum">
              <a:rPr lang="en-GB" smtClean="0"/>
              <a:t>‹#›</a:t>
            </a:fld>
            <a:endParaRPr lang="en-GB"/>
          </a:p>
        </p:txBody>
      </p:sp>
    </p:spTree>
    <p:extLst>
      <p:ext uri="{BB962C8B-B14F-4D97-AF65-F5344CB8AC3E}">
        <p14:creationId xmlns:p14="http://schemas.microsoft.com/office/powerpoint/2010/main" val="2921198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5CF61-85A9-BCD6-F734-3D93E15980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0777E8-A9C9-12D0-5964-3252AF553C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7CFD09-3EFA-B230-AF30-D76233D171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699FE4-67A4-8235-0159-A880A1BCE4F0}"/>
              </a:ext>
            </a:extLst>
          </p:cNvPr>
          <p:cNvSpPr>
            <a:spLocks noGrp="1"/>
          </p:cNvSpPr>
          <p:nvPr>
            <p:ph type="dt" sz="half" idx="10"/>
          </p:nvPr>
        </p:nvSpPr>
        <p:spPr/>
        <p:txBody>
          <a:bodyPr/>
          <a:lstStyle/>
          <a:p>
            <a:fld id="{BF0C23F3-CFF3-4442-9BF4-32D8B5799904}" type="datetimeFigureOut">
              <a:rPr lang="en-GB" smtClean="0"/>
              <a:t>14/01/2026</a:t>
            </a:fld>
            <a:endParaRPr lang="en-GB"/>
          </a:p>
        </p:txBody>
      </p:sp>
      <p:sp>
        <p:nvSpPr>
          <p:cNvPr id="6" name="Footer Placeholder 5">
            <a:extLst>
              <a:ext uri="{FF2B5EF4-FFF2-40B4-BE49-F238E27FC236}">
                <a16:creationId xmlns:a16="http://schemas.microsoft.com/office/drawing/2014/main" id="{92DBDE4B-40EC-0499-D54D-A571DFC7F4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2D8F74-677B-B9C8-4BD3-B3E0E35C6D66}"/>
              </a:ext>
            </a:extLst>
          </p:cNvPr>
          <p:cNvSpPr>
            <a:spLocks noGrp="1"/>
          </p:cNvSpPr>
          <p:nvPr>
            <p:ph type="sldNum" sz="quarter" idx="12"/>
          </p:nvPr>
        </p:nvSpPr>
        <p:spPr/>
        <p:txBody>
          <a:bodyPr/>
          <a:lstStyle/>
          <a:p>
            <a:fld id="{B3069E6F-09C1-4B7A-8BDE-6EB2754A34BD}" type="slidenum">
              <a:rPr lang="en-GB" smtClean="0"/>
              <a:t>‹#›</a:t>
            </a:fld>
            <a:endParaRPr lang="en-GB"/>
          </a:p>
        </p:txBody>
      </p:sp>
    </p:spTree>
    <p:extLst>
      <p:ext uri="{BB962C8B-B14F-4D97-AF65-F5344CB8AC3E}">
        <p14:creationId xmlns:p14="http://schemas.microsoft.com/office/powerpoint/2010/main" val="2190143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5B6EB-AFCE-A70A-1253-3A4EC081F8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D22C9D-120B-36DA-EA4D-86548F2742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D90606-3470-F018-B750-5766CB8FF1F5}"/>
              </a:ext>
            </a:extLst>
          </p:cNvPr>
          <p:cNvSpPr>
            <a:spLocks noGrp="1"/>
          </p:cNvSpPr>
          <p:nvPr>
            <p:ph type="dt" sz="half" idx="10"/>
          </p:nvPr>
        </p:nvSpPr>
        <p:spPr/>
        <p:txBody>
          <a:bodyPr/>
          <a:lstStyle/>
          <a:p>
            <a:fld id="{BF0C23F3-CFF3-4442-9BF4-32D8B5799904}" type="datetimeFigureOut">
              <a:rPr lang="en-GB" smtClean="0"/>
              <a:t>14/01/2026</a:t>
            </a:fld>
            <a:endParaRPr lang="en-GB"/>
          </a:p>
        </p:txBody>
      </p:sp>
      <p:sp>
        <p:nvSpPr>
          <p:cNvPr id="5" name="Footer Placeholder 4">
            <a:extLst>
              <a:ext uri="{FF2B5EF4-FFF2-40B4-BE49-F238E27FC236}">
                <a16:creationId xmlns:a16="http://schemas.microsoft.com/office/drawing/2014/main" id="{DE7F142A-041A-37A5-F398-84EE404E6F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C5CF3A-3EA4-EBDE-84CF-8E6CC99EEB0C}"/>
              </a:ext>
            </a:extLst>
          </p:cNvPr>
          <p:cNvSpPr>
            <a:spLocks noGrp="1"/>
          </p:cNvSpPr>
          <p:nvPr>
            <p:ph type="sldNum" sz="quarter" idx="12"/>
          </p:nvPr>
        </p:nvSpPr>
        <p:spPr/>
        <p:txBody>
          <a:bodyPr/>
          <a:lstStyle/>
          <a:p>
            <a:fld id="{B3069E6F-09C1-4B7A-8BDE-6EB2754A34BD}" type="slidenum">
              <a:rPr lang="en-GB" smtClean="0"/>
              <a:t>‹#›</a:t>
            </a:fld>
            <a:endParaRPr lang="en-GB"/>
          </a:p>
        </p:txBody>
      </p:sp>
    </p:spTree>
    <p:extLst>
      <p:ext uri="{BB962C8B-B14F-4D97-AF65-F5344CB8AC3E}">
        <p14:creationId xmlns:p14="http://schemas.microsoft.com/office/powerpoint/2010/main" val="3377580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709D91-9FC1-069B-ECDF-2C68E2EF51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8D986C-5167-BAAA-5C79-7B703673DF0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333469-FD50-0585-B130-6A1AA9745B1F}"/>
              </a:ext>
            </a:extLst>
          </p:cNvPr>
          <p:cNvSpPr>
            <a:spLocks noGrp="1"/>
          </p:cNvSpPr>
          <p:nvPr>
            <p:ph type="dt" sz="half" idx="10"/>
          </p:nvPr>
        </p:nvSpPr>
        <p:spPr/>
        <p:txBody>
          <a:bodyPr/>
          <a:lstStyle/>
          <a:p>
            <a:fld id="{BF0C23F3-CFF3-4442-9BF4-32D8B5799904}" type="datetimeFigureOut">
              <a:rPr lang="en-GB" smtClean="0"/>
              <a:t>14/01/2026</a:t>
            </a:fld>
            <a:endParaRPr lang="en-GB"/>
          </a:p>
        </p:txBody>
      </p:sp>
      <p:sp>
        <p:nvSpPr>
          <p:cNvPr id="5" name="Footer Placeholder 4">
            <a:extLst>
              <a:ext uri="{FF2B5EF4-FFF2-40B4-BE49-F238E27FC236}">
                <a16:creationId xmlns:a16="http://schemas.microsoft.com/office/drawing/2014/main" id="{771F9627-C8C1-7625-F82B-9191BFE2C5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CC30A2-128C-C415-192F-66C8A633F281}"/>
              </a:ext>
            </a:extLst>
          </p:cNvPr>
          <p:cNvSpPr>
            <a:spLocks noGrp="1"/>
          </p:cNvSpPr>
          <p:nvPr>
            <p:ph type="sldNum" sz="quarter" idx="12"/>
          </p:nvPr>
        </p:nvSpPr>
        <p:spPr/>
        <p:txBody>
          <a:bodyPr/>
          <a:lstStyle/>
          <a:p>
            <a:fld id="{B3069E6F-09C1-4B7A-8BDE-6EB2754A34BD}" type="slidenum">
              <a:rPr lang="en-GB" smtClean="0"/>
              <a:t>‹#›</a:t>
            </a:fld>
            <a:endParaRPr lang="en-GB"/>
          </a:p>
        </p:txBody>
      </p:sp>
    </p:spTree>
    <p:extLst>
      <p:ext uri="{BB962C8B-B14F-4D97-AF65-F5344CB8AC3E}">
        <p14:creationId xmlns:p14="http://schemas.microsoft.com/office/powerpoint/2010/main" val="4054205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E6385D-CB19-9B60-6990-C61036154B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C9C111-E2AC-3C1A-8030-C080106A6E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805A7A-6135-77DF-1E6E-2ED485B035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F0C23F3-CFF3-4442-9BF4-32D8B5799904}" type="datetimeFigureOut">
              <a:rPr lang="en-GB" smtClean="0"/>
              <a:t>14/01/2026</a:t>
            </a:fld>
            <a:endParaRPr lang="en-GB"/>
          </a:p>
        </p:txBody>
      </p:sp>
      <p:sp>
        <p:nvSpPr>
          <p:cNvPr id="5" name="Footer Placeholder 4">
            <a:extLst>
              <a:ext uri="{FF2B5EF4-FFF2-40B4-BE49-F238E27FC236}">
                <a16:creationId xmlns:a16="http://schemas.microsoft.com/office/drawing/2014/main" id="{9C3B46C0-6ADE-300B-947C-BCD899F502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B4FF159-76C0-1228-FCC0-E11C8BF264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3069E6F-09C1-4B7A-8BDE-6EB2754A34BD}" type="slidenum">
              <a:rPr lang="en-GB" smtClean="0"/>
              <a:t>‹#›</a:t>
            </a:fld>
            <a:endParaRPr lang="en-GB"/>
          </a:p>
        </p:txBody>
      </p:sp>
    </p:spTree>
    <p:extLst>
      <p:ext uri="{BB962C8B-B14F-4D97-AF65-F5344CB8AC3E}">
        <p14:creationId xmlns:p14="http://schemas.microsoft.com/office/powerpoint/2010/main" val="29562855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image" Target="../media/image6.tmp"/><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image" Target="../media/image11.tmp"/><Relationship Id="rId1" Type="http://schemas.openxmlformats.org/officeDocument/2006/relationships/slideLayout" Target="../slideLayouts/slideLayout2.xml"/><Relationship Id="rId4" Type="http://schemas.openxmlformats.org/officeDocument/2006/relationships/image" Target="../media/image13.tmp"/></Relationships>
</file>

<file path=ppt/slides/_rels/slide17.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411D2-866E-AF31-AD12-88067BA71B62}"/>
              </a:ext>
            </a:extLst>
          </p:cNvPr>
          <p:cNvSpPr>
            <a:spLocks noGrp="1"/>
          </p:cNvSpPr>
          <p:nvPr>
            <p:ph type="ctrTitle"/>
          </p:nvPr>
        </p:nvSpPr>
        <p:spPr>
          <a:xfrm>
            <a:off x="643468" y="643468"/>
            <a:ext cx="4620584" cy="2356908"/>
          </a:xfrm>
        </p:spPr>
        <p:txBody>
          <a:bodyPr>
            <a:normAutofit/>
          </a:bodyPr>
          <a:lstStyle/>
          <a:p>
            <a:pPr algn="l"/>
            <a:r>
              <a:rPr lang="en-GB" sz="5000" dirty="0"/>
              <a:t>ECDE7020</a:t>
            </a:r>
          </a:p>
        </p:txBody>
      </p:sp>
      <p:pic>
        <p:nvPicPr>
          <p:cNvPr id="5" name="Picture 4">
            <a:extLst>
              <a:ext uri="{FF2B5EF4-FFF2-40B4-BE49-F238E27FC236}">
                <a16:creationId xmlns:a16="http://schemas.microsoft.com/office/drawing/2014/main" id="{96CAD4DB-EEAE-3FD5-4169-67B993E9B170}"/>
              </a:ext>
            </a:extLst>
          </p:cNvPr>
          <p:cNvPicPr>
            <a:picLocks noChangeAspect="1"/>
          </p:cNvPicPr>
          <p:nvPr/>
        </p:nvPicPr>
        <p:blipFill rotWithShape="1">
          <a:blip r:embed="rId2"/>
          <a:srcRect l="3479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Subtitle 2">
            <a:extLst>
              <a:ext uri="{FF2B5EF4-FFF2-40B4-BE49-F238E27FC236}">
                <a16:creationId xmlns:a16="http://schemas.microsoft.com/office/drawing/2014/main" id="{446724DF-F420-983C-FFD2-50E1E64DBBE3}"/>
              </a:ext>
            </a:extLst>
          </p:cNvPr>
          <p:cNvSpPr>
            <a:spLocks noGrp="1"/>
          </p:cNvSpPr>
          <p:nvPr>
            <p:ph type="subTitle" idx="1"/>
          </p:nvPr>
        </p:nvSpPr>
        <p:spPr>
          <a:xfrm>
            <a:off x="643468" y="3155990"/>
            <a:ext cx="5835914" cy="3259097"/>
          </a:xfrm>
        </p:spPr>
        <p:txBody>
          <a:bodyPr>
            <a:normAutofit lnSpcReduction="10000"/>
          </a:bodyPr>
          <a:lstStyle/>
          <a:p>
            <a:pPr algn="l"/>
            <a:endParaRPr lang="en-GB" sz="1500" b="0" i="0" u="none" strike="noStrike" baseline="0" dirty="0">
              <a:latin typeface="Arial" panose="020B0604020202020204" pitchFamily="34" charset="0"/>
            </a:endParaRPr>
          </a:p>
          <a:p>
            <a:pPr algn="l"/>
            <a:r>
              <a:rPr lang="en-GB" sz="4000" i="0" u="none" strike="noStrike" baseline="0" dirty="0">
                <a:latin typeface="Calibri" panose="020F0502020204030204" pitchFamily="34" charset="0"/>
                <a:cs typeface="Calibri" panose="020F0502020204030204" pitchFamily="34" charset="0"/>
              </a:rPr>
              <a:t>Research Design and Management in Education</a:t>
            </a:r>
          </a:p>
          <a:p>
            <a:pPr algn="l"/>
            <a:endParaRPr lang="en-GB" sz="4000" dirty="0">
              <a:latin typeface="Calibri" panose="020F0502020204030204" pitchFamily="34" charset="0"/>
              <a:cs typeface="Calibri" panose="020F0502020204030204" pitchFamily="34" charset="0"/>
            </a:endParaRPr>
          </a:p>
          <a:p>
            <a:pPr algn="l"/>
            <a:r>
              <a:rPr lang="en-GB" sz="4000" i="0" u="none" strike="noStrike" baseline="0" dirty="0">
                <a:latin typeface="Calibri" panose="020F0502020204030204" pitchFamily="34" charset="0"/>
                <a:cs typeface="Calibri" panose="020F0502020204030204" pitchFamily="34" charset="0"/>
              </a:rPr>
              <a:t>Session 2</a:t>
            </a:r>
          </a:p>
          <a:p>
            <a:pPr algn="l"/>
            <a:r>
              <a:rPr lang="en-GB" sz="4000" i="0" u="none" strike="noStrike" baseline="0" dirty="0">
                <a:latin typeface="Calibri" panose="020F0502020204030204" pitchFamily="34" charset="0"/>
                <a:cs typeface="Calibri" panose="020F0502020204030204" pitchFamily="34" charset="0"/>
              </a:rPr>
              <a:t>15/01/26 </a:t>
            </a:r>
            <a:endParaRPr lang="en-GB" sz="4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72011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400"/>
                                        <p:tgtEl>
                                          <p:spTgt spid="3">
                                            <p:txEl>
                                              <p:pRg st="3" end="3"/>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4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Under view of multicolored silicon tiles">
            <a:extLst>
              <a:ext uri="{FF2B5EF4-FFF2-40B4-BE49-F238E27FC236}">
                <a16:creationId xmlns:a16="http://schemas.microsoft.com/office/drawing/2014/main" id="{CC7776FF-6C38-92FF-C2E1-EC500D74534C}"/>
              </a:ext>
            </a:extLst>
          </p:cNvPr>
          <p:cNvPicPr>
            <a:picLocks noChangeAspect="1"/>
          </p:cNvPicPr>
          <p:nvPr/>
        </p:nvPicPr>
        <p:blipFill>
          <a:blip r:embed="rId2">
            <a:alphaModFix amt="50000"/>
          </a:blip>
          <a:srcRect t="11976" b="3755"/>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6BE9FDD8-8625-11D2-164E-A9146E2F6894}"/>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a:solidFill>
                  <a:srgbClr val="FFFFFF"/>
                </a:solidFill>
              </a:rPr>
              <a:t>Epistemological Positions</a:t>
            </a:r>
            <a:endParaRPr lang="en-US" dirty="0">
              <a:solidFill>
                <a:srgbClr val="FFFFFF"/>
              </a:solidFill>
            </a:endParaRPr>
          </a:p>
        </p:txBody>
      </p:sp>
      <p:sp>
        <p:nvSpPr>
          <p:cNvPr id="3" name="Text Placeholder 2">
            <a:extLst>
              <a:ext uri="{FF2B5EF4-FFF2-40B4-BE49-F238E27FC236}">
                <a16:creationId xmlns:a16="http://schemas.microsoft.com/office/drawing/2014/main" id="{E56FAD6E-1515-C847-1B18-7214D87AE134}"/>
              </a:ext>
            </a:extLst>
          </p:cNvPr>
          <p:cNvSpPr>
            <a:spLocks noGrp="1"/>
          </p:cNvSpPr>
          <p:nvPr>
            <p:ph type="body" idx="1"/>
          </p:nvPr>
        </p:nvSpPr>
        <p:spPr>
          <a:xfrm>
            <a:off x="1524000" y="4159404"/>
            <a:ext cx="9144000" cy="1098395"/>
          </a:xfrm>
        </p:spPr>
        <p:txBody>
          <a:bodyPr vert="horz" lIns="91440" tIns="45720" rIns="91440" bIns="45720" rtlCol="0">
            <a:normAutofit/>
          </a:bodyPr>
          <a:lstStyle/>
          <a:p>
            <a:pPr algn="ctr"/>
            <a:r>
              <a:rPr lang="en-US" sz="1800" dirty="0">
                <a:solidFill>
                  <a:srgbClr val="FFFFFF"/>
                </a:solidFill>
              </a:rPr>
              <a:t>Dawson, C. (2024) </a:t>
            </a:r>
            <a:r>
              <a:rPr lang="en-US" sz="1800" i="1" dirty="0">
                <a:solidFill>
                  <a:srgbClr val="FFFFFF"/>
                </a:solidFill>
              </a:rPr>
              <a:t>Research Methods Made Simple</a:t>
            </a:r>
            <a:r>
              <a:rPr lang="en-US" sz="1800" dirty="0">
                <a:solidFill>
                  <a:srgbClr val="FFFFFF"/>
                </a:solidFill>
              </a:rPr>
              <a:t>. Sage.</a:t>
            </a:r>
          </a:p>
          <a:p>
            <a:pPr algn="ctr"/>
            <a:endParaRPr lang="en-US" dirty="0">
              <a:solidFill>
                <a:srgbClr val="FFFFFF"/>
              </a:solidFill>
            </a:endParaRPr>
          </a:p>
        </p:txBody>
      </p:sp>
    </p:spTree>
    <p:extLst>
      <p:ext uri="{BB962C8B-B14F-4D97-AF65-F5344CB8AC3E}">
        <p14:creationId xmlns:p14="http://schemas.microsoft.com/office/powerpoint/2010/main" val="39200716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DFB63-9468-8C5E-DD00-5FD02D36DB0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9598068-FC8F-E4D4-F97F-EBE509C0E3BD}"/>
              </a:ext>
            </a:extLst>
          </p:cNvPr>
          <p:cNvSpPr txBox="1"/>
          <p:nvPr/>
        </p:nvSpPr>
        <p:spPr>
          <a:xfrm>
            <a:off x="4673910" y="375518"/>
            <a:ext cx="3371499" cy="1350819"/>
          </a:xfrm>
          <a:prstGeom prst="rect">
            <a:avLst/>
          </a:prstGeom>
          <a:noFill/>
          <a:ln w="38100">
            <a:solidFill>
              <a:schemeClr val="accent5"/>
            </a:solidFill>
          </a:ln>
        </p:spPr>
        <p:txBody>
          <a:bodyPr wrap="square" rtlCol="0">
            <a:spAutoFit/>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Knowledge exists independently of individual perspectives; reality can be discovered through reason and observation.</a:t>
            </a:r>
          </a:p>
        </p:txBody>
      </p:sp>
      <p:sp>
        <p:nvSpPr>
          <p:cNvPr id="5" name="TextBox 4">
            <a:extLst>
              <a:ext uri="{FF2B5EF4-FFF2-40B4-BE49-F238E27FC236}">
                <a16:creationId xmlns:a16="http://schemas.microsoft.com/office/drawing/2014/main" id="{13868D64-9690-4E19-1887-A9F1E42B48AA}"/>
              </a:ext>
            </a:extLst>
          </p:cNvPr>
          <p:cNvSpPr txBox="1"/>
          <p:nvPr/>
        </p:nvSpPr>
        <p:spPr>
          <a:xfrm>
            <a:off x="609601" y="488625"/>
            <a:ext cx="3371499" cy="2306465"/>
          </a:xfrm>
          <a:prstGeom prst="rect">
            <a:avLst/>
          </a:prstGeom>
          <a:noFill/>
          <a:ln w="38100">
            <a:solidFill>
              <a:schemeClr val="accent4"/>
            </a:solidFill>
          </a:ln>
        </p:spPr>
        <p:txBody>
          <a:bodyPr wrap="square" rtlCol="0">
            <a:spAutoFit/>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Knowledge is actively constructed by individuals through their experiences and interactions with the world; social and cultural factors play a significant role in shaping understanding.</a:t>
            </a:r>
          </a:p>
        </p:txBody>
      </p:sp>
      <p:sp>
        <p:nvSpPr>
          <p:cNvPr id="6" name="TextBox 5">
            <a:extLst>
              <a:ext uri="{FF2B5EF4-FFF2-40B4-BE49-F238E27FC236}">
                <a16:creationId xmlns:a16="http://schemas.microsoft.com/office/drawing/2014/main" id="{C0DADB22-B3E2-A1EB-E8DF-FD1A4AE95815}"/>
              </a:ext>
            </a:extLst>
          </p:cNvPr>
          <p:cNvSpPr txBox="1"/>
          <p:nvPr/>
        </p:nvSpPr>
        <p:spPr>
          <a:xfrm>
            <a:off x="8500741" y="540413"/>
            <a:ext cx="3371499" cy="1350819"/>
          </a:xfrm>
          <a:prstGeom prst="rect">
            <a:avLst/>
          </a:prstGeom>
          <a:noFill/>
          <a:ln w="38100">
            <a:solidFill>
              <a:srgbClr val="FD1FC8"/>
            </a:solidFill>
          </a:ln>
        </p:spPr>
        <p:txBody>
          <a:bodyPr wrap="square" rtlCol="0">
            <a:spAutoFit/>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Knowledge is created by the individual; individuals impose their own interpretation and meanings of the world.</a:t>
            </a:r>
          </a:p>
        </p:txBody>
      </p:sp>
      <p:sp>
        <p:nvSpPr>
          <p:cNvPr id="7" name="TextBox 6">
            <a:extLst>
              <a:ext uri="{FF2B5EF4-FFF2-40B4-BE49-F238E27FC236}">
                <a16:creationId xmlns:a16="http://schemas.microsoft.com/office/drawing/2014/main" id="{71FE9F25-30BD-BAA2-314B-14E477BF5222}"/>
              </a:ext>
            </a:extLst>
          </p:cNvPr>
          <p:cNvSpPr txBox="1"/>
          <p:nvPr/>
        </p:nvSpPr>
        <p:spPr>
          <a:xfrm>
            <a:off x="8562448" y="4601038"/>
            <a:ext cx="3309792" cy="1173655"/>
          </a:xfrm>
          <a:prstGeom prst="rect">
            <a:avLst/>
          </a:prstGeom>
          <a:noFill/>
          <a:ln w="38100">
            <a:solidFill>
              <a:srgbClr val="FD1FC8"/>
            </a:solidFill>
          </a:ln>
        </p:spPr>
        <p:txBody>
          <a:bodyPr wrap="square" rtlCol="0">
            <a:spAutoFit/>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gn="ct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Subjectivism</a:t>
            </a:r>
          </a:p>
          <a:p>
            <a:endParaRPr lang="en-GB" dirty="0"/>
          </a:p>
        </p:txBody>
      </p:sp>
      <p:sp>
        <p:nvSpPr>
          <p:cNvPr id="8" name="TextBox 7">
            <a:extLst>
              <a:ext uri="{FF2B5EF4-FFF2-40B4-BE49-F238E27FC236}">
                <a16:creationId xmlns:a16="http://schemas.microsoft.com/office/drawing/2014/main" id="{A153D7C0-766C-31FF-1DE2-342490E9DF53}"/>
              </a:ext>
            </a:extLst>
          </p:cNvPr>
          <p:cNvSpPr txBox="1"/>
          <p:nvPr/>
        </p:nvSpPr>
        <p:spPr>
          <a:xfrm>
            <a:off x="4673910" y="5206845"/>
            <a:ext cx="3309792" cy="1015663"/>
          </a:xfrm>
          <a:prstGeom prst="rect">
            <a:avLst/>
          </a:prstGeom>
          <a:noFill/>
          <a:ln w="38100">
            <a:solidFill>
              <a:schemeClr val="accent5"/>
            </a:solidFill>
          </a:ln>
        </p:spPr>
        <p:txBody>
          <a:bodyPr wrap="square" rtlCol="0">
            <a:spAutoFit/>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gn="ct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Objectivism</a:t>
            </a:r>
          </a:p>
          <a:p>
            <a:endParaRPr lang="en-GB" dirty="0"/>
          </a:p>
        </p:txBody>
      </p:sp>
      <p:sp>
        <p:nvSpPr>
          <p:cNvPr id="9" name="TextBox 8">
            <a:extLst>
              <a:ext uri="{FF2B5EF4-FFF2-40B4-BE49-F238E27FC236}">
                <a16:creationId xmlns:a16="http://schemas.microsoft.com/office/drawing/2014/main" id="{20C9B9D0-49AE-5EA9-9F80-552FB1326154}"/>
              </a:ext>
            </a:extLst>
          </p:cNvPr>
          <p:cNvSpPr txBox="1"/>
          <p:nvPr/>
        </p:nvSpPr>
        <p:spPr>
          <a:xfrm>
            <a:off x="594639" y="4601038"/>
            <a:ext cx="3309792" cy="1199496"/>
          </a:xfrm>
          <a:prstGeom prst="rect">
            <a:avLst/>
          </a:prstGeom>
          <a:noFill/>
          <a:ln w="38100">
            <a:solidFill>
              <a:schemeClr val="accent4"/>
            </a:solidFill>
          </a:ln>
        </p:spPr>
        <p:txBody>
          <a:bodyPr wrap="square" rtlCol="0">
            <a:spAutoFit/>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gn="ct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Constructionism</a:t>
            </a:r>
            <a:endParaRPr lang="en-GB" sz="2400" kern="100" dirty="0">
              <a:latin typeface="Aptos" panose="020B0004020202020204" pitchFamily="34" charset="0"/>
              <a:ea typeface="DengXian" panose="02010600030101010101" pitchFamily="2" charset="-122"/>
              <a:cs typeface="Times New Roman" panose="02020603050405020304" pitchFamily="18" charset="0"/>
            </a:endParaRPr>
          </a:p>
          <a:p>
            <a:pPr algn="ctr">
              <a:lnSpc>
                <a:spcPct val="115000"/>
              </a:lnSpc>
              <a:spcAft>
                <a:spcPts val="800"/>
              </a:spcAf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cxnSp>
        <p:nvCxnSpPr>
          <p:cNvPr id="11" name="Straight Arrow Connector 10">
            <a:extLst>
              <a:ext uri="{FF2B5EF4-FFF2-40B4-BE49-F238E27FC236}">
                <a16:creationId xmlns:a16="http://schemas.microsoft.com/office/drawing/2014/main" id="{BD3D6847-9F9F-9C0A-3983-50DE54DAB7AF}"/>
              </a:ext>
            </a:extLst>
          </p:cNvPr>
          <p:cNvCxnSpPr>
            <a:cxnSpLocks/>
          </p:cNvCxnSpPr>
          <p:nvPr/>
        </p:nvCxnSpPr>
        <p:spPr>
          <a:xfrm>
            <a:off x="6450353" y="1726337"/>
            <a:ext cx="0" cy="3317240"/>
          </a:xfrm>
          <a:prstGeom prst="straightConnector1">
            <a:avLst/>
          </a:prstGeom>
          <a:ln w="38100">
            <a:solidFill>
              <a:schemeClr val="accent5"/>
            </a:solidFill>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E28DC563-08A2-6D84-F7C7-DC3AE54CC72E}"/>
              </a:ext>
            </a:extLst>
          </p:cNvPr>
          <p:cNvCxnSpPr/>
          <p:nvPr/>
        </p:nvCxnSpPr>
        <p:spPr>
          <a:xfrm>
            <a:off x="10058400" y="1891232"/>
            <a:ext cx="0" cy="2400277"/>
          </a:xfrm>
          <a:prstGeom prst="straightConnector1">
            <a:avLst/>
          </a:prstGeom>
          <a:ln w="38100">
            <a:solidFill>
              <a:srgbClr val="FD1FC8"/>
            </a:solidFill>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099E4B98-0629-52FC-C33C-2FDA657D66EF}"/>
              </a:ext>
            </a:extLst>
          </p:cNvPr>
          <p:cNvCxnSpPr>
            <a:cxnSpLocks/>
          </p:cNvCxnSpPr>
          <p:nvPr/>
        </p:nvCxnSpPr>
        <p:spPr>
          <a:xfrm>
            <a:off x="1840020" y="2795090"/>
            <a:ext cx="0" cy="1614225"/>
          </a:xfrm>
          <a:prstGeom prst="straightConnector1">
            <a:avLst/>
          </a:prstGeom>
          <a:ln w="38100">
            <a:solidFill>
              <a:schemeClr val="accent4"/>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9967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860A98-D677-FA4C-05CA-8E9AB8BCB6F6}"/>
              </a:ext>
            </a:extLst>
          </p:cNvPr>
          <p:cNvSpPr>
            <a:spLocks noGrp="1"/>
          </p:cNvSpPr>
          <p:nvPr>
            <p:ph type="title"/>
          </p:nvPr>
        </p:nvSpPr>
        <p:spPr/>
        <p:txBody>
          <a:bodyPr/>
          <a:lstStyle/>
          <a:p>
            <a:r>
              <a:rPr lang="en-GB" dirty="0"/>
              <a:t>Epistemological Positions</a:t>
            </a:r>
          </a:p>
        </p:txBody>
      </p:sp>
      <p:sp>
        <p:nvSpPr>
          <p:cNvPr id="5" name="Content Placeholder 4">
            <a:extLst>
              <a:ext uri="{FF2B5EF4-FFF2-40B4-BE49-F238E27FC236}">
                <a16:creationId xmlns:a16="http://schemas.microsoft.com/office/drawing/2014/main" id="{2055A693-F655-DD4C-3A5C-C1A3B449063B}"/>
              </a:ext>
            </a:extLst>
          </p:cNvPr>
          <p:cNvSpPr>
            <a:spLocks noGrp="1"/>
          </p:cNvSpPr>
          <p:nvPr>
            <p:ph idx="1"/>
          </p:nvPr>
        </p:nvSpPr>
        <p:spPr>
          <a:xfrm>
            <a:off x="838200" y="2078066"/>
            <a:ext cx="10515600" cy="4351338"/>
          </a:xfrm>
        </p:spPr>
        <p:txBody>
          <a:bodyPr/>
          <a:lstStyle/>
          <a:p>
            <a:r>
              <a:rPr lang="en-GB" dirty="0"/>
              <a:t>What type of research has been carried out in the study? What is the epistemological position of the researcher?</a:t>
            </a:r>
          </a:p>
          <a:p>
            <a:r>
              <a:rPr lang="en-GB" dirty="0"/>
              <a:t>Has the researcher made any assumptions? Are they correct or incorrect?</a:t>
            </a:r>
          </a:p>
          <a:p>
            <a:r>
              <a:rPr lang="en-GB" dirty="0"/>
              <a:t>Are the conclusions reasonable?</a:t>
            </a:r>
          </a:p>
          <a:p>
            <a:r>
              <a:rPr lang="en-GB" dirty="0"/>
              <a:t>Are there any issues with this piece of research?</a:t>
            </a:r>
          </a:p>
        </p:txBody>
      </p:sp>
    </p:spTree>
    <p:extLst>
      <p:ext uri="{BB962C8B-B14F-4D97-AF65-F5344CB8AC3E}">
        <p14:creationId xmlns:p14="http://schemas.microsoft.com/office/powerpoint/2010/main" val="1333485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6CA6E-E02F-AFC7-46AD-268E6B9714C9}"/>
              </a:ext>
            </a:extLst>
          </p:cNvPr>
          <p:cNvSpPr>
            <a:spLocks noGrp="1"/>
          </p:cNvSpPr>
          <p:nvPr>
            <p:ph type="title"/>
          </p:nvPr>
        </p:nvSpPr>
        <p:spPr/>
        <p:txBody>
          <a:bodyPr/>
          <a:lstStyle/>
          <a:p>
            <a:r>
              <a:rPr lang="en-GB"/>
              <a:t>Scenario</a:t>
            </a:r>
            <a:endParaRPr lang="en-GB" dirty="0"/>
          </a:p>
        </p:txBody>
      </p:sp>
      <p:sp>
        <p:nvSpPr>
          <p:cNvPr id="3" name="Content Placeholder 2">
            <a:extLst>
              <a:ext uri="{FF2B5EF4-FFF2-40B4-BE49-F238E27FC236}">
                <a16:creationId xmlns:a16="http://schemas.microsoft.com/office/drawing/2014/main" id="{73101B74-D592-7AFE-7839-D95E290E9924}"/>
              </a:ext>
            </a:extLst>
          </p:cNvPr>
          <p:cNvSpPr>
            <a:spLocks noGrp="1"/>
          </p:cNvSpPr>
          <p:nvPr>
            <p:ph idx="1"/>
          </p:nvPr>
        </p:nvSpPr>
        <p:spPr/>
        <p:txBody>
          <a:bodyPr/>
          <a:lstStyle/>
          <a:p>
            <a:pPr marL="0" indent="0">
              <a:buNone/>
            </a:pPr>
            <a:r>
              <a:rPr lang="en-GB" dirty="0"/>
              <a:t>I have produced and tested my hypothesis about back pain and physiotherapy. </a:t>
            </a:r>
          </a:p>
          <a:p>
            <a:pPr marL="0" indent="0">
              <a:buNone/>
            </a:pPr>
            <a:r>
              <a:rPr lang="en-GB" dirty="0"/>
              <a:t>I have stated and rejected my null hypothesis.</a:t>
            </a:r>
          </a:p>
          <a:p>
            <a:pPr marL="0" indent="0">
              <a:buNone/>
            </a:pPr>
            <a:r>
              <a:rPr lang="en-GB" dirty="0"/>
              <a:t>My results are valid and can be repeated. I understand that I cannot say that my hypothesis is 100% correct, but I believe it forms a reasonable basis for action by physiotherapy services and others who work with back pain sufferers.</a:t>
            </a:r>
          </a:p>
        </p:txBody>
      </p:sp>
      <p:sp>
        <p:nvSpPr>
          <p:cNvPr id="4" name="TextBox 3">
            <a:extLst>
              <a:ext uri="{FF2B5EF4-FFF2-40B4-BE49-F238E27FC236}">
                <a16:creationId xmlns:a16="http://schemas.microsoft.com/office/drawing/2014/main" id="{2BCC488B-314E-1CC1-6031-351739E6CFD4}"/>
              </a:ext>
            </a:extLst>
          </p:cNvPr>
          <p:cNvSpPr txBox="1"/>
          <p:nvPr/>
        </p:nvSpPr>
        <p:spPr>
          <a:xfrm>
            <a:off x="6516060" y="5002306"/>
            <a:ext cx="5371139" cy="1569660"/>
          </a:xfrm>
          <a:prstGeom prst="rect">
            <a:avLst/>
          </a:prstGeom>
          <a:noFill/>
          <a:ln w="38100">
            <a:solidFill>
              <a:schemeClr val="accent5"/>
            </a:solidFill>
          </a:ln>
        </p:spPr>
        <p:txBody>
          <a:bodyPr wrap="square" rtlCol="0">
            <a:spAutoFit/>
          </a:bodyPr>
          <a:lstStyle/>
          <a:p>
            <a:r>
              <a:rPr lang="en-GB" sz="1600" dirty="0"/>
              <a:t>What type of research has been carried out in the study? What is the epistemological position of the researcher?</a:t>
            </a:r>
          </a:p>
          <a:p>
            <a:r>
              <a:rPr lang="en-GB" sz="1600" dirty="0"/>
              <a:t>Has the researcher made any assumptions? Are they correct or incorrect?</a:t>
            </a:r>
          </a:p>
          <a:p>
            <a:r>
              <a:rPr lang="en-GB" sz="1600" dirty="0"/>
              <a:t>Are the conclusions reasonable?</a:t>
            </a:r>
          </a:p>
          <a:p>
            <a:r>
              <a:rPr lang="en-GB" sz="1600" dirty="0"/>
              <a:t>Are there any issues with this piece of research?</a:t>
            </a:r>
          </a:p>
        </p:txBody>
      </p:sp>
    </p:spTree>
    <p:extLst>
      <p:ext uri="{BB962C8B-B14F-4D97-AF65-F5344CB8AC3E}">
        <p14:creationId xmlns:p14="http://schemas.microsoft.com/office/powerpoint/2010/main" val="3153959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and blue Colour Powder background">
            <a:extLst>
              <a:ext uri="{FF2B5EF4-FFF2-40B4-BE49-F238E27FC236}">
                <a16:creationId xmlns:a16="http://schemas.microsoft.com/office/drawing/2014/main" id="{FEE96036-4B1C-9487-735D-A59B6939C225}"/>
              </a:ext>
            </a:extLst>
          </p:cNvPr>
          <p:cNvPicPr>
            <a:picLocks noChangeAspect="1"/>
          </p:cNvPicPr>
          <p:nvPr/>
        </p:nvPicPr>
        <p:blipFill>
          <a:blip r:embed="rId2">
            <a:alphaModFix amt="50000"/>
          </a:blip>
          <a:srcRect t="2820" r="-1" b="12888"/>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5BB08BFB-66A5-05D9-BA3C-4E12774AE1FE}"/>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Today’s Session</a:t>
            </a:r>
          </a:p>
        </p:txBody>
      </p:sp>
      <p:sp>
        <p:nvSpPr>
          <p:cNvPr id="3" name="Text Placeholder 2">
            <a:extLst>
              <a:ext uri="{FF2B5EF4-FFF2-40B4-BE49-F238E27FC236}">
                <a16:creationId xmlns:a16="http://schemas.microsoft.com/office/drawing/2014/main" id="{E1DFCC85-F8FB-6411-797D-21E98B51F692}"/>
              </a:ext>
            </a:extLst>
          </p:cNvPr>
          <p:cNvSpPr>
            <a:spLocks noGrp="1"/>
          </p:cNvSpPr>
          <p:nvPr>
            <p:ph type="body" idx="1"/>
          </p:nvPr>
        </p:nvSpPr>
        <p:spPr>
          <a:xfrm>
            <a:off x="1527048" y="4599432"/>
            <a:ext cx="9144000" cy="1536192"/>
          </a:xfrm>
        </p:spPr>
        <p:txBody>
          <a:bodyPr vert="horz" lIns="91440" tIns="45720" rIns="91440" bIns="45720" rtlCol="0">
            <a:normAutofit/>
          </a:bodyPr>
          <a:lstStyle/>
          <a:p>
            <a:pPr algn="ctr"/>
            <a:endParaRPr lang="en-US">
              <a:solidFill>
                <a:schemeClr val="bg1"/>
              </a:solidFill>
            </a:endParaRPr>
          </a:p>
        </p:txBody>
      </p:sp>
      <p:sp>
        <p:nvSpPr>
          <p:cNvPr id="18"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6004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0FD0150-96E1-5E2A-8DD6-6FCB16E4F843}"/>
              </a:ext>
            </a:extLst>
          </p:cNvPr>
          <p:cNvSpPr>
            <a:spLocks noGrp="1"/>
          </p:cNvSpPr>
          <p:nvPr>
            <p:ph type="title"/>
          </p:nvPr>
        </p:nvSpPr>
        <p:spPr>
          <a:xfrm>
            <a:off x="292896" y="525987"/>
            <a:ext cx="6665117" cy="1807305"/>
          </a:xfrm>
        </p:spPr>
        <p:txBody>
          <a:bodyPr>
            <a:normAutofit/>
          </a:bodyPr>
          <a:lstStyle/>
          <a:p>
            <a:r>
              <a:rPr lang="en-GB" sz="4100" dirty="0">
                <a:effectLst/>
                <a:latin typeface="Calibri" panose="020F0502020204030204" pitchFamily="34" charset="0"/>
                <a:ea typeface="DengXian" panose="02010600030101010101" pitchFamily="2" charset="-122"/>
              </a:rPr>
              <a:t>Key questions for this session:</a:t>
            </a:r>
            <a:br>
              <a:rPr lang="en-GB" sz="4100" dirty="0">
                <a:effectLst/>
                <a:latin typeface="Calibri" panose="020F0502020204030204" pitchFamily="34" charset="0"/>
                <a:ea typeface="DengXian" panose="02010600030101010101" pitchFamily="2" charset="-122"/>
              </a:rPr>
            </a:br>
            <a:endParaRPr lang="en-GB" sz="4100" dirty="0"/>
          </a:p>
        </p:txBody>
      </p:sp>
      <p:sp>
        <p:nvSpPr>
          <p:cNvPr id="5" name="Content Placeholder 4">
            <a:extLst>
              <a:ext uri="{FF2B5EF4-FFF2-40B4-BE49-F238E27FC236}">
                <a16:creationId xmlns:a16="http://schemas.microsoft.com/office/drawing/2014/main" id="{00D4888F-F561-5B7C-AEC9-32F9645204CB}"/>
              </a:ext>
            </a:extLst>
          </p:cNvPr>
          <p:cNvSpPr>
            <a:spLocks noGrp="1"/>
          </p:cNvSpPr>
          <p:nvPr>
            <p:ph idx="1"/>
          </p:nvPr>
        </p:nvSpPr>
        <p:spPr>
          <a:xfrm>
            <a:off x="500064" y="2333297"/>
            <a:ext cx="5857874" cy="3843666"/>
          </a:xfrm>
        </p:spPr>
        <p:txBody>
          <a:bodyPr>
            <a:normAutofit fontScale="92500"/>
          </a:bodyPr>
          <a:lstStyle/>
          <a:p>
            <a:pPr marL="342900" lvl="0" indent="-342900">
              <a:spcAft>
                <a:spcPts val="800"/>
              </a:spcAft>
              <a:buFont typeface="Symbol" panose="05050102010706020507" pitchFamily="18" charset="2"/>
              <a:buChar char=""/>
            </a:pPr>
            <a:r>
              <a:rPr lang="en-GB" sz="3000" kern="100" dirty="0">
                <a:effectLst/>
                <a:latin typeface="Calibri" panose="020F0502020204030204" pitchFamily="34" charset="0"/>
                <a:ea typeface="DengXian" panose="02010600030101010101" pitchFamily="2" charset="-122"/>
                <a:cs typeface="Times New Roman" panose="02020603050405020304" pitchFamily="18" charset="0"/>
              </a:rPr>
              <a:t>What is/are the gap/s in knowledge or understanding that the research project seeks to fill?</a:t>
            </a:r>
            <a:endParaRPr lang="en-GB" sz="30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spcAft>
                <a:spcPts val="800"/>
              </a:spcAft>
              <a:buFont typeface="Symbol" panose="05050102010706020507" pitchFamily="18" charset="2"/>
              <a:buChar char=""/>
            </a:pPr>
            <a:r>
              <a:rPr lang="en-GB" sz="3000" kern="100" dirty="0">
                <a:effectLst/>
                <a:latin typeface="Calibri" panose="020F0502020204030204" pitchFamily="34" charset="0"/>
                <a:ea typeface="DengXian" panose="02010600030101010101" pitchFamily="2" charset="-122"/>
                <a:cs typeface="Times New Roman" panose="02020603050405020304" pitchFamily="18" charset="0"/>
              </a:rPr>
              <a:t>What is/are the research question/s that will address these gaps?</a:t>
            </a:r>
            <a:endParaRPr lang="en-GB" sz="30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spcAft>
                <a:spcPts val="800"/>
              </a:spcAft>
              <a:buFont typeface="Symbol" panose="05050102010706020507" pitchFamily="18" charset="2"/>
              <a:buChar char=""/>
            </a:pPr>
            <a:r>
              <a:rPr lang="en-GB" sz="3000" kern="100" dirty="0">
                <a:effectLst/>
                <a:latin typeface="Calibri" panose="020F0502020204030204" pitchFamily="34" charset="0"/>
                <a:ea typeface="DengXian" panose="02010600030101010101" pitchFamily="2" charset="-122"/>
                <a:cs typeface="Times New Roman" panose="02020603050405020304" pitchFamily="18" charset="0"/>
              </a:rPr>
              <a:t>What is the nature of the knowledge or understanding to be generated? </a:t>
            </a:r>
            <a:endParaRPr lang="en-GB" sz="30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sz="2000" dirty="0"/>
          </a:p>
        </p:txBody>
      </p:sp>
      <p:pic>
        <p:nvPicPr>
          <p:cNvPr id="7" name="Picture 6" descr="Magnifying glass and question mark">
            <a:extLst>
              <a:ext uri="{FF2B5EF4-FFF2-40B4-BE49-F238E27FC236}">
                <a16:creationId xmlns:a16="http://schemas.microsoft.com/office/drawing/2014/main" id="{8B29CBDC-FAC9-FABC-6117-E2D68B59CE4D}"/>
              </a:ext>
            </a:extLst>
          </p:cNvPr>
          <p:cNvPicPr>
            <a:picLocks noChangeAspect="1"/>
          </p:cNvPicPr>
          <p:nvPr/>
        </p:nvPicPr>
        <p:blipFill rotWithShape="1">
          <a:blip r:embed="rId2"/>
          <a:srcRect l="27023" r="2406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60748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B3F27-40E3-FD02-9616-71094292EC10}"/>
              </a:ext>
            </a:extLst>
          </p:cNvPr>
          <p:cNvSpPr>
            <a:spLocks noGrp="1"/>
          </p:cNvSpPr>
          <p:nvPr>
            <p:ph type="title"/>
          </p:nvPr>
        </p:nvSpPr>
        <p:spPr>
          <a:xfrm>
            <a:off x="838199" y="365125"/>
            <a:ext cx="10986477" cy="1325563"/>
          </a:xfrm>
        </p:spPr>
        <p:txBody>
          <a:bodyPr>
            <a:noAutofit/>
          </a:bodyPr>
          <a:lstStyle/>
          <a:p>
            <a:r>
              <a:rPr lang="en-GB" sz="3200" dirty="0">
                <a:latin typeface="Calibri" panose="020F0502020204030204" pitchFamily="34" charset="0"/>
                <a:cs typeface="Calibri" panose="020F0502020204030204" pitchFamily="34" charset="0"/>
              </a:rPr>
              <a:t>Assessment Component 1: </a:t>
            </a:r>
            <a:r>
              <a:rPr lang="en-GB" sz="3200" dirty="0">
                <a:effectLst/>
                <a:latin typeface="Calibri" panose="020F0502020204030204" pitchFamily="34" charset="0"/>
                <a:ea typeface="DengXian" panose="02010600030101010101" pitchFamily="2" charset="-122"/>
                <a:cs typeface="Calibri" panose="020F0502020204030204" pitchFamily="34" charset="0"/>
              </a:rPr>
              <a:t>20%</a:t>
            </a:r>
            <a:br>
              <a:rPr lang="en-GB" sz="3200" dirty="0">
                <a:effectLst/>
                <a:latin typeface="Calibri" panose="020F0502020204030204" pitchFamily="34" charset="0"/>
                <a:ea typeface="DengXian" panose="02010600030101010101" pitchFamily="2" charset="-122"/>
                <a:cs typeface="Calibri" panose="020F0502020204030204" pitchFamily="34" charset="0"/>
              </a:rPr>
            </a:br>
            <a:r>
              <a:rPr lang="en-GB" sz="3200" kern="100" dirty="0">
                <a:effectLst/>
                <a:latin typeface="Calibri" panose="020F0502020204030204" pitchFamily="34" charset="0"/>
                <a:ea typeface="DengXian" panose="02010600030101010101" pitchFamily="2" charset="-122"/>
                <a:cs typeface="Calibri" panose="020F0502020204030204" pitchFamily="34" charset="0"/>
              </a:rPr>
              <a:t>Written Assignment - Research Proposal: 1500-word equivalent</a:t>
            </a:r>
            <a:endParaRPr lang="en-GB" sz="3200" dirty="0">
              <a:latin typeface="Calibri" panose="020F0502020204030204" pitchFamily="34" charset="0"/>
              <a:cs typeface="Calibri" panose="020F0502020204030204" pitchFamily="34" charset="0"/>
            </a:endParaRPr>
          </a:p>
        </p:txBody>
      </p:sp>
      <p:sp>
        <p:nvSpPr>
          <p:cNvPr id="5" name="Content Placeholder 4">
            <a:extLst>
              <a:ext uri="{FF2B5EF4-FFF2-40B4-BE49-F238E27FC236}">
                <a16:creationId xmlns:a16="http://schemas.microsoft.com/office/drawing/2014/main" id="{E847BBC6-A245-8542-A17D-745CBD0DBE86}"/>
              </a:ext>
            </a:extLst>
          </p:cNvPr>
          <p:cNvSpPr>
            <a:spLocks noGrp="1"/>
          </p:cNvSpPr>
          <p:nvPr>
            <p:ph idx="1"/>
          </p:nvPr>
        </p:nvSpPr>
        <p:spPr>
          <a:xfrm>
            <a:off x="838200" y="2071077"/>
            <a:ext cx="10515600" cy="4105886"/>
          </a:xfrm>
        </p:spPr>
        <p:txBody>
          <a:bodyPr/>
          <a:lstStyle/>
          <a:p>
            <a:pPr marL="0" indent="0">
              <a:buNone/>
            </a:pPr>
            <a:r>
              <a:rPr lang="en-GB" sz="3000" kern="100" dirty="0">
                <a:effectLst/>
                <a:latin typeface="Calibri" panose="020F0502020204030204" pitchFamily="34" charset="0"/>
                <a:ea typeface="DengXian" panose="02010600030101010101" pitchFamily="2" charset="-122"/>
                <a:cs typeface="Calibri" panose="020F0502020204030204" pitchFamily="34" charset="0"/>
              </a:rPr>
              <a:t>Select an issue in education that you wish to explore and p</a:t>
            </a:r>
            <a:r>
              <a:rPr lang="en-US" sz="3000" kern="100" dirty="0" err="1">
                <a:effectLst/>
                <a:latin typeface="Calibri" panose="020F0502020204030204" pitchFamily="34" charset="0"/>
                <a:ea typeface="DengXian" panose="02010600030101010101" pitchFamily="2" charset="-122"/>
                <a:cs typeface="Calibri" panose="020F0502020204030204" pitchFamily="34" charset="0"/>
              </a:rPr>
              <a:t>repare</a:t>
            </a:r>
            <a:r>
              <a:rPr lang="en-US" sz="3000" kern="100" dirty="0">
                <a:effectLst/>
                <a:latin typeface="Calibri" panose="020F0502020204030204" pitchFamily="34" charset="0"/>
                <a:ea typeface="DengXian" panose="02010600030101010101" pitchFamily="2" charset="-122"/>
                <a:cs typeface="Calibri" panose="020F0502020204030204" pitchFamily="34" charset="0"/>
              </a:rPr>
              <a:t> a detailed research proposal. Your proposal should include a </a:t>
            </a:r>
            <a:r>
              <a:rPr lang="en-GB" sz="3000" kern="100" dirty="0">
                <a:effectLst/>
                <a:latin typeface="Calibri" panose="020F0502020204030204" pitchFamily="34" charset="0"/>
                <a:ea typeface="DengXian" panose="02010600030101010101" pitchFamily="2" charset="-122"/>
                <a:cs typeface="Calibri" panose="020F0502020204030204" pitchFamily="34" charset="0"/>
              </a:rPr>
              <a:t>review of the existing literature in the field and the identification of the gap that your study aims to address. In your proposal, formulate an appropriate number of research questions that can be answered using a specific data collection approach.</a:t>
            </a:r>
          </a:p>
          <a:p>
            <a:endParaRPr lang="en-GB" dirty="0"/>
          </a:p>
        </p:txBody>
      </p:sp>
      <p:sp>
        <p:nvSpPr>
          <p:cNvPr id="6" name="TextBox 5">
            <a:extLst>
              <a:ext uri="{FF2B5EF4-FFF2-40B4-BE49-F238E27FC236}">
                <a16:creationId xmlns:a16="http://schemas.microsoft.com/office/drawing/2014/main" id="{4B6715C3-F3ED-42D8-C8F1-55C01EB2AD86}"/>
              </a:ext>
            </a:extLst>
          </p:cNvPr>
          <p:cNvSpPr txBox="1"/>
          <p:nvPr/>
        </p:nvSpPr>
        <p:spPr>
          <a:xfrm>
            <a:off x="8299938" y="5398328"/>
            <a:ext cx="3352799" cy="1015663"/>
          </a:xfrm>
          <a:prstGeom prst="rect">
            <a:avLst/>
          </a:prstGeom>
          <a:noFill/>
          <a:ln w="38100">
            <a:solidFill>
              <a:srgbClr val="FF0000"/>
            </a:solidFill>
          </a:ln>
        </p:spPr>
        <p:txBody>
          <a:bodyPr wrap="square" rtlCol="0">
            <a:spAutoFit/>
          </a:bodyPr>
          <a:lstStyle/>
          <a:p>
            <a:r>
              <a:rPr lang="en-GB" sz="3000" b="1" dirty="0"/>
              <a:t>Submission Date: 04/02/26</a:t>
            </a:r>
            <a:endParaRPr lang="en-GB" sz="3000" dirty="0"/>
          </a:p>
        </p:txBody>
      </p:sp>
    </p:spTree>
    <p:extLst>
      <p:ext uri="{BB962C8B-B14F-4D97-AF65-F5344CB8AC3E}">
        <p14:creationId xmlns:p14="http://schemas.microsoft.com/office/powerpoint/2010/main" val="3610329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7567C-9B40-9551-32DC-0A44328743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5AC9A0-D654-5DC9-F9C3-68C5D1251424}"/>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kern="1200">
                <a:ln w="12700" cmpd="sng">
                  <a:solidFill>
                    <a:schemeClr val="accent4"/>
                  </a:solidFill>
                  <a:prstDash val="solid"/>
                </a:ln>
                <a:solidFill>
                  <a:srgbClr val="FFFFFF"/>
                </a:solidFill>
                <a:latin typeface="+mj-lt"/>
                <a:ea typeface="+mj-ea"/>
                <a:cs typeface="+mj-cs"/>
              </a:rPr>
              <a:t>ECDE7020 Module Sessions</a:t>
            </a:r>
          </a:p>
        </p:txBody>
      </p:sp>
      <p:pic>
        <p:nvPicPr>
          <p:cNvPr id="7" name="Content Placeholder 6" descr="A screenshot of a survey&#10;&#10;AI-generated content may be incorrect.">
            <a:extLst>
              <a:ext uri="{FF2B5EF4-FFF2-40B4-BE49-F238E27FC236}">
                <a16:creationId xmlns:a16="http://schemas.microsoft.com/office/drawing/2014/main" id="{15DCF6C7-F546-7470-9B62-8D2CC9621E3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32885" y="507611"/>
            <a:ext cx="8007792" cy="5785630"/>
          </a:xfrm>
          <a:prstGeom prst="rect">
            <a:avLst/>
          </a:prstGeom>
        </p:spPr>
      </p:pic>
    </p:spTree>
    <p:extLst>
      <p:ext uri="{BB962C8B-B14F-4D97-AF65-F5344CB8AC3E}">
        <p14:creationId xmlns:p14="http://schemas.microsoft.com/office/powerpoint/2010/main" val="371430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DB7C9-ABEC-A687-0CB1-29654093E6AC}"/>
              </a:ext>
            </a:extLst>
          </p:cNvPr>
          <p:cNvSpPr>
            <a:spLocks noGrp="1"/>
          </p:cNvSpPr>
          <p:nvPr>
            <p:ph type="title"/>
          </p:nvPr>
        </p:nvSpPr>
        <p:spPr/>
        <p:txBody>
          <a:bodyPr/>
          <a:lstStyle/>
          <a:p>
            <a:r>
              <a:rPr lang="en-GB" dirty="0"/>
              <a:t>AC1</a:t>
            </a:r>
          </a:p>
        </p:txBody>
      </p:sp>
      <p:pic>
        <p:nvPicPr>
          <p:cNvPr id="5" name="Content Placeholder 4" descr="A screenshot of a computer&#10;&#10;AI-generated content may be incorrect.">
            <a:extLst>
              <a:ext uri="{FF2B5EF4-FFF2-40B4-BE49-F238E27FC236}">
                <a16:creationId xmlns:a16="http://schemas.microsoft.com/office/drawing/2014/main" id="{CB183CA9-38A0-EC0A-1874-2D37892AE91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52990" y="564910"/>
            <a:ext cx="9746161" cy="6020307"/>
          </a:xfrm>
          <a:ln>
            <a:solidFill>
              <a:schemeClr val="accent3"/>
            </a:solidFill>
          </a:ln>
        </p:spPr>
      </p:pic>
      <p:pic>
        <p:nvPicPr>
          <p:cNvPr id="7" name="Picture 6" descr="A screenshot of a computer&#10;&#10;AI-generated content may be incorrect.">
            <a:extLst>
              <a:ext uri="{FF2B5EF4-FFF2-40B4-BE49-F238E27FC236}">
                <a16:creationId xmlns:a16="http://schemas.microsoft.com/office/drawing/2014/main" id="{C9203D7E-FE16-7BE1-E84E-A7498DD160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23744" y="1690688"/>
            <a:ext cx="9438838" cy="1829397"/>
          </a:xfrm>
          <a:prstGeom prst="rect">
            <a:avLst/>
          </a:prstGeom>
        </p:spPr>
      </p:pic>
    </p:spTree>
    <p:extLst>
      <p:ext uri="{BB962C8B-B14F-4D97-AF65-F5344CB8AC3E}">
        <p14:creationId xmlns:p14="http://schemas.microsoft.com/office/powerpoint/2010/main" val="2515897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48381-AB76-AFC9-B960-4DF99217E88C}"/>
              </a:ext>
            </a:extLst>
          </p:cNvPr>
          <p:cNvSpPr>
            <a:spLocks noGrp="1"/>
          </p:cNvSpPr>
          <p:nvPr>
            <p:ph type="title"/>
          </p:nvPr>
        </p:nvSpPr>
        <p:spPr/>
        <p:txBody>
          <a:bodyPr/>
          <a:lstStyle/>
          <a:p>
            <a:endParaRPr lang="en-GB"/>
          </a:p>
        </p:txBody>
      </p:sp>
      <p:pic>
        <p:nvPicPr>
          <p:cNvPr id="5" name="Content Placeholder 4" descr="A screenshot of a research paper&#10;&#10;AI-generated content may be incorrect.">
            <a:extLst>
              <a:ext uri="{FF2B5EF4-FFF2-40B4-BE49-F238E27FC236}">
                <a16:creationId xmlns:a16="http://schemas.microsoft.com/office/drawing/2014/main" id="{BF085DFC-FE34-5E5B-F903-2C7A2027D93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23049" y="163603"/>
            <a:ext cx="9132241" cy="6519162"/>
          </a:xfrm>
          <a:ln>
            <a:solidFill>
              <a:schemeClr val="accent4"/>
            </a:solidFill>
          </a:ln>
        </p:spPr>
      </p:pic>
    </p:spTree>
    <p:extLst>
      <p:ext uri="{BB962C8B-B14F-4D97-AF65-F5344CB8AC3E}">
        <p14:creationId xmlns:p14="http://schemas.microsoft.com/office/powerpoint/2010/main" val="2180562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0B648-84D6-79FF-9286-2E9568B001A9}"/>
              </a:ext>
            </a:extLst>
          </p:cNvPr>
          <p:cNvSpPr>
            <a:spLocks noGrp="1"/>
          </p:cNvSpPr>
          <p:nvPr>
            <p:ph type="title"/>
          </p:nvPr>
        </p:nvSpPr>
        <p:spPr/>
        <p:txBody>
          <a:bodyPr/>
          <a:lstStyle/>
          <a:p>
            <a:endParaRPr lang="en-GB"/>
          </a:p>
        </p:txBody>
      </p:sp>
      <p:pic>
        <p:nvPicPr>
          <p:cNvPr id="5" name="Content Placeholder 4" descr="A screenshot of a research paper&#10;&#10;AI-generated content may be incorrect.">
            <a:extLst>
              <a:ext uri="{FF2B5EF4-FFF2-40B4-BE49-F238E27FC236}">
                <a16:creationId xmlns:a16="http://schemas.microsoft.com/office/drawing/2014/main" id="{171FAF03-A0AC-18D6-0A34-AD56280AF23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27223" y="980208"/>
            <a:ext cx="10446607" cy="4897583"/>
          </a:xfrm>
          <a:ln>
            <a:solidFill>
              <a:schemeClr val="accent5"/>
            </a:solidFill>
          </a:ln>
        </p:spPr>
      </p:pic>
    </p:spTree>
    <p:extLst>
      <p:ext uri="{BB962C8B-B14F-4D97-AF65-F5344CB8AC3E}">
        <p14:creationId xmlns:p14="http://schemas.microsoft.com/office/powerpoint/2010/main" val="1363825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85531-DE3F-8F29-8266-336337641B3D}"/>
              </a:ext>
            </a:extLst>
          </p:cNvPr>
          <p:cNvSpPr>
            <a:spLocks noGrp="1"/>
          </p:cNvSpPr>
          <p:nvPr>
            <p:ph type="title"/>
          </p:nvPr>
        </p:nvSpPr>
        <p:spPr/>
        <p:txBody>
          <a:bodyPr/>
          <a:lstStyle/>
          <a:p>
            <a:r>
              <a:rPr lang="en-GB" dirty="0"/>
              <a:t>Key Questions</a:t>
            </a:r>
          </a:p>
        </p:txBody>
      </p:sp>
      <p:sp>
        <p:nvSpPr>
          <p:cNvPr id="3" name="Content Placeholder 2">
            <a:extLst>
              <a:ext uri="{FF2B5EF4-FFF2-40B4-BE49-F238E27FC236}">
                <a16:creationId xmlns:a16="http://schemas.microsoft.com/office/drawing/2014/main" id="{5C8343B8-CAB3-EB7A-4DDA-ABC9A60390C0}"/>
              </a:ext>
            </a:extLst>
          </p:cNvPr>
          <p:cNvSpPr>
            <a:spLocks noGrp="1"/>
          </p:cNvSpPr>
          <p:nvPr>
            <p:ph sz="half" idx="1"/>
          </p:nvPr>
        </p:nvSpPr>
        <p:spPr>
          <a:xfrm>
            <a:off x="1024127" y="2286000"/>
            <a:ext cx="5819496" cy="4023360"/>
          </a:xfrm>
        </p:spPr>
        <p:txBody>
          <a:bodyPr>
            <a:normAutofit fontScale="92500" lnSpcReduction="10000"/>
          </a:bodyPr>
          <a:lstStyle/>
          <a:p>
            <a:pPr marL="342900" lvl="0" indent="-342900">
              <a:buFont typeface="Symbol" panose="05050102010706020507" pitchFamily="18" charset="2"/>
              <a:buChar char=""/>
            </a:pPr>
            <a:r>
              <a:rPr lang="en-GB" sz="3000" dirty="0">
                <a:effectLst/>
                <a:latin typeface="Calibri" panose="020F0502020204030204" pitchFamily="34" charset="0"/>
                <a:ea typeface="Calibri" panose="020F0502020204030204" pitchFamily="34" charset="0"/>
              </a:rPr>
              <a:t>What is/are the gap(s) in knowledge or understanding that the research project seeks to fill?</a:t>
            </a:r>
          </a:p>
          <a:p>
            <a:pPr marL="342900" lvl="0" indent="-342900">
              <a:buFont typeface="Symbol" panose="05050102010706020507" pitchFamily="18" charset="2"/>
              <a:buChar char=""/>
            </a:pPr>
            <a:endParaRPr lang="en-GB" sz="30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r>
              <a:rPr lang="en-GB" sz="3000" dirty="0">
                <a:effectLst/>
                <a:latin typeface="Calibri" panose="020F0502020204030204" pitchFamily="34" charset="0"/>
                <a:ea typeface="Calibri" panose="020F0502020204030204" pitchFamily="34" charset="0"/>
              </a:rPr>
              <a:t>What is/are the research question(s) that will address these gaps?</a:t>
            </a:r>
          </a:p>
          <a:p>
            <a:pPr marL="342900" lvl="0" indent="-342900">
              <a:buFont typeface="Symbol" panose="05050102010706020507" pitchFamily="18" charset="2"/>
              <a:buChar char=""/>
            </a:pPr>
            <a:endParaRPr lang="en-GB" sz="30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r>
              <a:rPr lang="en-GB" sz="3000" dirty="0">
                <a:effectLst/>
                <a:latin typeface="Calibri" panose="020F0502020204030204" pitchFamily="34" charset="0"/>
                <a:ea typeface="Calibri" panose="020F0502020204030204" pitchFamily="34" charset="0"/>
              </a:rPr>
              <a:t>What is the nature of the knowledge or understanding to be generated? </a:t>
            </a:r>
          </a:p>
          <a:p>
            <a:endParaRPr lang="en-GB" dirty="0"/>
          </a:p>
        </p:txBody>
      </p:sp>
      <p:sp>
        <p:nvSpPr>
          <p:cNvPr id="4" name="Content Placeholder 3">
            <a:extLst>
              <a:ext uri="{FF2B5EF4-FFF2-40B4-BE49-F238E27FC236}">
                <a16:creationId xmlns:a16="http://schemas.microsoft.com/office/drawing/2014/main" id="{7F38572F-2334-10E3-EFE0-234EE286A16A}"/>
              </a:ext>
            </a:extLst>
          </p:cNvPr>
          <p:cNvSpPr>
            <a:spLocks noGrp="1"/>
          </p:cNvSpPr>
          <p:nvPr>
            <p:ph sz="half" idx="2"/>
          </p:nvPr>
        </p:nvSpPr>
        <p:spPr>
          <a:xfrm>
            <a:off x="7727110" y="5601420"/>
            <a:ext cx="3970308" cy="828136"/>
          </a:xfrm>
          <a:ln w="28575">
            <a:solidFill>
              <a:schemeClr val="accent6"/>
            </a:solidFill>
          </a:ln>
        </p:spPr>
        <p:txBody>
          <a:bodyPr>
            <a:normAutofit fontScale="92500" lnSpcReduction="10000"/>
          </a:bodyPr>
          <a:lstStyle/>
          <a:p>
            <a:pPr marL="0" indent="0">
              <a:buNone/>
            </a:pPr>
            <a:r>
              <a:rPr lang="en-GB" sz="3000" dirty="0">
                <a:effectLst/>
                <a:latin typeface="Calibri" panose="020F0502020204030204" pitchFamily="34" charset="0"/>
                <a:ea typeface="Calibri" panose="020F0502020204030204" pitchFamily="34" charset="0"/>
              </a:rPr>
              <a:t>What else do you need to know </a:t>
            </a:r>
            <a:r>
              <a:rPr lang="en-GB" sz="3000" dirty="0">
                <a:latin typeface="Calibri" panose="020F0502020204030204" pitchFamily="34" charset="0"/>
                <a:ea typeface="Calibri" panose="020F0502020204030204" pitchFamily="34" charset="0"/>
              </a:rPr>
              <a:t>/ to </a:t>
            </a:r>
            <a:r>
              <a:rPr lang="en-GB" sz="3000" dirty="0">
                <a:effectLst/>
                <a:latin typeface="Calibri" panose="020F0502020204030204" pitchFamily="34" charset="0"/>
                <a:ea typeface="Calibri" panose="020F0502020204030204" pitchFamily="34" charset="0"/>
              </a:rPr>
              <a:t>tell the reader?</a:t>
            </a:r>
          </a:p>
        </p:txBody>
      </p:sp>
      <p:sp>
        <p:nvSpPr>
          <p:cNvPr id="5" name="TextBox 4">
            <a:extLst>
              <a:ext uri="{FF2B5EF4-FFF2-40B4-BE49-F238E27FC236}">
                <a16:creationId xmlns:a16="http://schemas.microsoft.com/office/drawing/2014/main" id="{0B2F50C9-6A74-1B06-E186-AA17FA0E25E3}"/>
              </a:ext>
            </a:extLst>
          </p:cNvPr>
          <p:cNvSpPr txBox="1"/>
          <p:nvPr/>
        </p:nvSpPr>
        <p:spPr>
          <a:xfrm>
            <a:off x="7592684" y="585216"/>
            <a:ext cx="3141912" cy="523220"/>
          </a:xfrm>
          <a:prstGeom prst="rect">
            <a:avLst/>
          </a:prstGeom>
          <a:noFill/>
          <a:ln w="38100">
            <a:solidFill>
              <a:schemeClr val="accent5"/>
            </a:solidFill>
          </a:ln>
        </p:spPr>
        <p:txBody>
          <a:bodyPr wrap="square" rtlCol="0">
            <a:spAutoFit/>
          </a:bodyPr>
          <a:lstStyle/>
          <a:p>
            <a:r>
              <a:rPr lang="en-GB" sz="2800" dirty="0">
                <a:effectLst/>
                <a:latin typeface="Calibri" panose="020F0502020204030204" pitchFamily="34" charset="0"/>
                <a:ea typeface="Calibri" panose="020F0502020204030204" pitchFamily="34" charset="0"/>
              </a:rPr>
              <a:t>Why this, why now? </a:t>
            </a:r>
          </a:p>
        </p:txBody>
      </p:sp>
      <p:sp>
        <p:nvSpPr>
          <p:cNvPr id="6" name="TextBox 5">
            <a:extLst>
              <a:ext uri="{FF2B5EF4-FFF2-40B4-BE49-F238E27FC236}">
                <a16:creationId xmlns:a16="http://schemas.microsoft.com/office/drawing/2014/main" id="{14796424-48C1-CC4E-5B3B-55E8778001DC}"/>
              </a:ext>
            </a:extLst>
          </p:cNvPr>
          <p:cNvSpPr txBox="1"/>
          <p:nvPr/>
        </p:nvSpPr>
        <p:spPr>
          <a:xfrm>
            <a:off x="8488391" y="2552759"/>
            <a:ext cx="2720197" cy="954107"/>
          </a:xfrm>
          <a:prstGeom prst="rect">
            <a:avLst/>
          </a:prstGeom>
          <a:noFill/>
          <a:ln w="28575">
            <a:solidFill>
              <a:schemeClr val="accent4"/>
            </a:solidFill>
          </a:ln>
        </p:spPr>
        <p:txBody>
          <a:bodyPr wrap="square" rtlCol="0">
            <a:spAutoFit/>
          </a:bodyPr>
          <a:lstStyle/>
          <a:p>
            <a:r>
              <a:rPr lang="en-GB" sz="2800" dirty="0">
                <a:effectLst/>
                <a:latin typeface="Calibri" panose="020F0502020204030204" pitchFamily="34" charset="0"/>
                <a:ea typeface="Calibri" panose="020F0502020204030204" pitchFamily="34" charset="0"/>
              </a:rPr>
              <a:t>What makes you think this?</a:t>
            </a:r>
          </a:p>
        </p:txBody>
      </p:sp>
      <p:cxnSp>
        <p:nvCxnSpPr>
          <p:cNvPr id="8" name="Straight Arrow Connector 7">
            <a:extLst>
              <a:ext uri="{FF2B5EF4-FFF2-40B4-BE49-F238E27FC236}">
                <a16:creationId xmlns:a16="http://schemas.microsoft.com/office/drawing/2014/main" id="{38086C30-0D0D-B6D9-E5B5-69C197BF67B7}"/>
              </a:ext>
            </a:extLst>
          </p:cNvPr>
          <p:cNvCxnSpPr>
            <a:cxnSpLocks/>
          </p:cNvCxnSpPr>
          <p:nvPr/>
        </p:nvCxnSpPr>
        <p:spPr>
          <a:xfrm flipV="1">
            <a:off x="6096000" y="1213449"/>
            <a:ext cx="1411856" cy="1072551"/>
          </a:xfrm>
          <a:prstGeom prst="straightConnector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0DBE55B-E436-0E25-8D99-D903492CEE5D}"/>
              </a:ext>
            </a:extLst>
          </p:cNvPr>
          <p:cNvCxnSpPr>
            <a:cxnSpLocks/>
          </p:cNvCxnSpPr>
          <p:nvPr/>
        </p:nvCxnSpPr>
        <p:spPr>
          <a:xfrm flipV="1">
            <a:off x="6451288" y="3278038"/>
            <a:ext cx="1881829" cy="626394"/>
          </a:xfrm>
          <a:prstGeom prst="straightConnector1">
            <a:avLst/>
          </a:prstGeom>
          <a:ln w="285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7080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BBEC5-4AC6-6FED-60E2-E0BDA0E6B745}"/>
              </a:ext>
            </a:extLst>
          </p:cNvPr>
          <p:cNvSpPr>
            <a:spLocks noGrp="1"/>
          </p:cNvSpPr>
          <p:nvPr>
            <p:ph type="title"/>
          </p:nvPr>
        </p:nvSpPr>
        <p:spPr>
          <a:xfrm>
            <a:off x="5856375" y="286100"/>
            <a:ext cx="4840010" cy="1807305"/>
          </a:xfrm>
        </p:spPr>
        <p:txBody>
          <a:bodyPr>
            <a:normAutofit/>
          </a:bodyPr>
          <a:lstStyle/>
          <a:p>
            <a:r>
              <a:rPr lang="en-GB" dirty="0">
                <a:latin typeface="Calibri" panose="020F0502020204030204" pitchFamily="34" charset="0"/>
                <a:ea typeface="DengXian" panose="02010600030101010101" pitchFamily="2" charset="-122"/>
              </a:rPr>
              <a:t>Task 1</a:t>
            </a:r>
            <a:endParaRPr lang="en-GB" dirty="0"/>
          </a:p>
        </p:txBody>
      </p:sp>
      <p:pic>
        <p:nvPicPr>
          <p:cNvPr id="5" name="Picture 4" descr="Magnifying glass and question mark">
            <a:extLst>
              <a:ext uri="{FF2B5EF4-FFF2-40B4-BE49-F238E27FC236}">
                <a16:creationId xmlns:a16="http://schemas.microsoft.com/office/drawing/2014/main" id="{446A3DEA-2BFC-9158-D2E0-4C5B507DC181}"/>
              </a:ext>
            </a:extLst>
          </p:cNvPr>
          <p:cNvPicPr>
            <a:picLocks noChangeAspect="1"/>
          </p:cNvPicPr>
          <p:nvPr/>
        </p:nvPicPr>
        <p:blipFill rotWithShape="1">
          <a:blip r:embed="rId2"/>
          <a:srcRect l="26740" r="2309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51ADD465-9EFC-A27E-B4D6-35C7C4DB3A57}"/>
              </a:ext>
            </a:extLst>
          </p:cNvPr>
          <p:cNvSpPr>
            <a:spLocks noGrp="1"/>
          </p:cNvSpPr>
          <p:nvPr>
            <p:ph idx="1"/>
          </p:nvPr>
        </p:nvSpPr>
        <p:spPr>
          <a:xfrm>
            <a:off x="5983435" y="2043113"/>
            <a:ext cx="6116549" cy="4743450"/>
          </a:xfrm>
        </p:spPr>
        <p:txBody>
          <a:bodyPr>
            <a:normAutofit fontScale="92500" lnSpcReduction="20000"/>
          </a:bodyPr>
          <a:lstStyle/>
          <a:p>
            <a:pPr marL="0" indent="0">
              <a:buNone/>
            </a:pPr>
            <a:r>
              <a:rPr lang="en-GB" sz="3000" dirty="0">
                <a:effectLst/>
                <a:latin typeface="Calibri" panose="020F0502020204030204" pitchFamily="34" charset="0"/>
                <a:ea typeface="DengXian" panose="02010600030101010101" pitchFamily="2" charset="-122"/>
              </a:rPr>
              <a:t>Consider the following: </a:t>
            </a:r>
          </a:p>
          <a:p>
            <a:pPr marL="742950" lvl="1" indent="-285750">
              <a:buFont typeface="Courier New" panose="02070309020205020404" pitchFamily="49" charset="0"/>
              <a:buChar char="o"/>
            </a:pPr>
            <a:r>
              <a:rPr lang="en-GB" sz="3000" dirty="0">
                <a:effectLst/>
                <a:latin typeface="Calibri" panose="020F0502020204030204" pitchFamily="34" charset="0"/>
                <a:ea typeface="DengXian" panose="02010600030101010101" pitchFamily="2" charset="-122"/>
              </a:rPr>
              <a:t>Is your proposed research from ECDE7018 a project you want to take forward?</a:t>
            </a:r>
          </a:p>
          <a:p>
            <a:pPr marL="742950" lvl="1" indent="-285750">
              <a:buFont typeface="Courier New" panose="02070309020205020404" pitchFamily="49" charset="0"/>
              <a:buChar char="o"/>
            </a:pPr>
            <a:r>
              <a:rPr lang="en-GB" sz="3000" dirty="0">
                <a:effectLst/>
                <a:latin typeface="Calibri" panose="020F0502020204030204" pitchFamily="34" charset="0"/>
                <a:ea typeface="DengXian" panose="02010600030101010101" pitchFamily="2" charset="-122"/>
              </a:rPr>
              <a:t>If so, what alterations might you make? Can you refine / develop / amend it?</a:t>
            </a:r>
          </a:p>
          <a:p>
            <a:pPr marL="742950" lvl="1" indent="-285750" eaLnBrk="0" hangingPunct="0">
              <a:buFont typeface="Courier New" panose="02070309020205020404" pitchFamily="49" charset="0"/>
              <a:buChar char="o"/>
            </a:pPr>
            <a:r>
              <a:rPr lang="en-GB" sz="3000" dirty="0">
                <a:effectLst/>
                <a:latin typeface="Calibri" panose="020F0502020204030204" pitchFamily="34" charset="0"/>
                <a:ea typeface="DengXian" panose="02010600030101010101" pitchFamily="2" charset="-122"/>
              </a:rPr>
              <a:t>If not, then identify an area of research interest that you want to explore in this module. </a:t>
            </a:r>
          </a:p>
          <a:p>
            <a:pPr marL="742950" lvl="1" indent="-285750" eaLnBrk="0" hangingPunct="0">
              <a:buFont typeface="Courier New" panose="02070309020205020404" pitchFamily="49" charset="0"/>
              <a:buChar char="o"/>
            </a:pPr>
            <a:endParaRPr lang="en-GB" sz="3000" dirty="0">
              <a:latin typeface="Calibri" panose="020F0502020204030204" pitchFamily="34" charset="0"/>
              <a:ea typeface="DengXian" panose="02010600030101010101" pitchFamily="2" charset="-122"/>
            </a:endParaRPr>
          </a:p>
          <a:p>
            <a:pPr marL="457200" lvl="1" indent="0" eaLnBrk="0" hangingPunct="0">
              <a:buNone/>
            </a:pPr>
            <a:r>
              <a:rPr lang="en-GB" sz="3000" dirty="0">
                <a:effectLst/>
                <a:latin typeface="Calibri" panose="020F0502020204030204" pitchFamily="34" charset="0"/>
                <a:ea typeface="DengXian" panose="02010600030101010101" pitchFamily="2" charset="-122"/>
              </a:rPr>
              <a:t>Consider the question: </a:t>
            </a:r>
          </a:p>
          <a:p>
            <a:pPr marL="457200" lvl="1" indent="0" eaLnBrk="0" hangingPunct="0">
              <a:buNone/>
            </a:pPr>
            <a:r>
              <a:rPr lang="en-GB" sz="3000" i="1" dirty="0">
                <a:effectLst/>
                <a:latin typeface="Calibri" panose="020F0502020204030204" pitchFamily="34" charset="0"/>
                <a:ea typeface="DengXian" panose="02010600030101010101" pitchFamily="2" charset="-122"/>
              </a:rPr>
              <a:t>What gap in knowledge or understanding will your research fill?</a:t>
            </a:r>
            <a:endParaRPr lang="en-GB" sz="3000" dirty="0">
              <a:effectLst/>
              <a:latin typeface="Calibri" panose="020F0502020204030204" pitchFamily="34" charset="0"/>
              <a:ea typeface="DengXian" panose="02010600030101010101" pitchFamily="2" charset="-122"/>
            </a:endParaRPr>
          </a:p>
          <a:p>
            <a:endParaRPr lang="en-GB" sz="1700" dirty="0"/>
          </a:p>
        </p:txBody>
      </p:sp>
    </p:spTree>
    <p:extLst>
      <p:ext uri="{BB962C8B-B14F-4D97-AF65-F5344CB8AC3E}">
        <p14:creationId xmlns:p14="http://schemas.microsoft.com/office/powerpoint/2010/main" val="2019834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6A556-4705-F9A2-2C5A-2F6079B4B697}"/>
              </a:ext>
            </a:extLst>
          </p:cNvPr>
          <p:cNvSpPr>
            <a:spLocks noGrp="1"/>
          </p:cNvSpPr>
          <p:nvPr>
            <p:ph type="title"/>
          </p:nvPr>
        </p:nvSpPr>
        <p:spPr>
          <a:xfrm>
            <a:off x="5736430" y="235808"/>
            <a:ext cx="6116549" cy="1807305"/>
          </a:xfrm>
        </p:spPr>
        <p:txBody>
          <a:bodyPr>
            <a:normAutofit/>
          </a:bodyPr>
          <a:lstStyle/>
          <a:p>
            <a:r>
              <a:rPr lang="en-GB" dirty="0">
                <a:latin typeface="Calibri" panose="020F0502020204030204" pitchFamily="34" charset="0"/>
                <a:cs typeface="Calibri" panose="020F0502020204030204" pitchFamily="34" charset="0"/>
              </a:rPr>
              <a:t>Task 2</a:t>
            </a:r>
          </a:p>
        </p:txBody>
      </p:sp>
      <p:pic>
        <p:nvPicPr>
          <p:cNvPr id="5" name="Picture 4" descr="Magnifying glass on clear background">
            <a:extLst>
              <a:ext uri="{FF2B5EF4-FFF2-40B4-BE49-F238E27FC236}">
                <a16:creationId xmlns:a16="http://schemas.microsoft.com/office/drawing/2014/main" id="{486083FD-8542-DC22-DFFF-776A1944BDC2}"/>
              </a:ext>
            </a:extLst>
          </p:cNvPr>
          <p:cNvPicPr>
            <a:picLocks noChangeAspect="1"/>
          </p:cNvPicPr>
          <p:nvPr/>
        </p:nvPicPr>
        <p:blipFill rotWithShape="1">
          <a:blip r:embed="rId2"/>
          <a:srcRect l="32846" r="7620"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7" name="Content Placeholder 2">
            <a:extLst>
              <a:ext uri="{FF2B5EF4-FFF2-40B4-BE49-F238E27FC236}">
                <a16:creationId xmlns:a16="http://schemas.microsoft.com/office/drawing/2014/main" id="{C46760B2-BC25-68D5-B1A1-0C387ADE2CD4}"/>
              </a:ext>
            </a:extLst>
          </p:cNvPr>
          <p:cNvSpPr>
            <a:spLocks noGrp="1"/>
          </p:cNvSpPr>
          <p:nvPr>
            <p:ph idx="1"/>
          </p:nvPr>
        </p:nvSpPr>
        <p:spPr>
          <a:xfrm>
            <a:off x="5736431" y="2043113"/>
            <a:ext cx="6329363" cy="4736307"/>
          </a:xfrm>
        </p:spPr>
        <p:txBody>
          <a:bodyPr>
            <a:normAutofit fontScale="77500" lnSpcReduction="20000"/>
          </a:bodyPr>
          <a:lstStyle/>
          <a:p>
            <a:pPr marL="0" indent="0" eaLnBrk="0" hangingPunct="0">
              <a:buNone/>
            </a:pPr>
            <a:r>
              <a:rPr lang="en-GB" sz="3000" dirty="0">
                <a:effectLst/>
                <a:latin typeface="Calibri" panose="020F0502020204030204" pitchFamily="34" charset="0"/>
                <a:ea typeface="DengXian" panose="02010600030101010101" pitchFamily="2" charset="-122"/>
                <a:cs typeface="Calibri" panose="020F0502020204030204" pitchFamily="34" charset="0"/>
              </a:rPr>
              <a:t>Are you able to answer the following questions?</a:t>
            </a:r>
          </a:p>
          <a:p>
            <a:pPr marL="342900" lvl="0" indent="-342900" eaLnBrk="0" hangingPunct="0">
              <a:buSzPts val="1200"/>
              <a:buFont typeface="Wingdings" panose="05000000000000000000" pitchFamily="2" charset="2"/>
              <a:buChar char=""/>
              <a:tabLst>
                <a:tab pos="526415" algn="l"/>
              </a:tabLst>
            </a:pPr>
            <a:r>
              <a:rPr lang="en-GB" sz="3000" dirty="0">
                <a:effectLst/>
                <a:latin typeface="Calibri" panose="020F0502020204030204" pitchFamily="34" charset="0"/>
                <a:ea typeface="DengXian" panose="02010600030101010101" pitchFamily="2" charset="-122"/>
                <a:cs typeface="Calibri" panose="020F0502020204030204" pitchFamily="34" charset="0"/>
              </a:rPr>
              <a:t>What is the area of research that you want to</a:t>
            </a:r>
            <a:r>
              <a:rPr lang="en-GB" sz="3000" spc="-55" dirty="0">
                <a:effectLst/>
                <a:latin typeface="Calibri" panose="020F0502020204030204" pitchFamily="34" charset="0"/>
                <a:ea typeface="DengXian" panose="02010600030101010101" pitchFamily="2" charset="-122"/>
                <a:cs typeface="Calibri" panose="020F0502020204030204" pitchFamily="34" charset="0"/>
              </a:rPr>
              <a:t> </a:t>
            </a:r>
            <a:r>
              <a:rPr lang="en-GB" sz="3000" dirty="0">
                <a:effectLst/>
                <a:latin typeface="Calibri" panose="020F0502020204030204" pitchFamily="34" charset="0"/>
                <a:ea typeface="DengXian" panose="02010600030101010101" pitchFamily="2" charset="-122"/>
                <a:cs typeface="Calibri" panose="020F0502020204030204" pitchFamily="34" charset="0"/>
              </a:rPr>
              <a:t>explore? - a research problem being addressed? (What? Why?)</a:t>
            </a:r>
            <a:endParaRPr lang="en-GB" sz="3000" dirty="0">
              <a:latin typeface="Calibri" panose="020F0502020204030204" pitchFamily="34" charset="0"/>
              <a:ea typeface="DengXian" panose="02010600030101010101" pitchFamily="2" charset="-122"/>
              <a:cs typeface="Calibri" panose="020F0502020204030204" pitchFamily="34" charset="0"/>
            </a:endParaRPr>
          </a:p>
          <a:p>
            <a:pPr marL="342900" lvl="0" indent="-342900" eaLnBrk="0" hangingPunct="0">
              <a:buSzPts val="1200"/>
              <a:buFont typeface="Wingdings" panose="05000000000000000000" pitchFamily="2" charset="2"/>
              <a:buChar char=""/>
              <a:tabLst>
                <a:tab pos="526415" algn="l"/>
              </a:tabLst>
            </a:pPr>
            <a:endParaRPr lang="en-GB" sz="3000" dirty="0">
              <a:effectLst/>
              <a:latin typeface="Calibri" panose="020F0502020204030204" pitchFamily="34" charset="0"/>
              <a:ea typeface="DengXian" panose="02010600030101010101" pitchFamily="2" charset="-122"/>
              <a:cs typeface="Calibri" panose="020F0502020204030204" pitchFamily="34" charset="0"/>
            </a:endParaRPr>
          </a:p>
          <a:p>
            <a:pPr marL="342900" lvl="0" indent="-342900" eaLnBrk="0" hangingPunct="0">
              <a:spcBef>
                <a:spcPts val="5"/>
              </a:spcBef>
              <a:spcAft>
                <a:spcPts val="0"/>
              </a:spcAft>
              <a:buSzPts val="1200"/>
              <a:buFont typeface="Wingdings" panose="05000000000000000000" pitchFamily="2" charset="2"/>
              <a:buChar char=""/>
              <a:tabLst>
                <a:tab pos="526415" algn="l"/>
              </a:tabLst>
            </a:pPr>
            <a:r>
              <a:rPr lang="en-GB" sz="3000" dirty="0">
                <a:effectLst/>
                <a:latin typeface="Calibri" panose="020F0502020204030204" pitchFamily="34" charset="0"/>
                <a:ea typeface="DengXian" panose="02010600030101010101" pitchFamily="2" charset="-122"/>
                <a:cs typeface="Calibri" panose="020F0502020204030204" pitchFamily="34" charset="0"/>
              </a:rPr>
              <a:t>Do you have ideas of research</a:t>
            </a:r>
            <a:r>
              <a:rPr lang="en-GB" sz="3000" spc="-15" dirty="0">
                <a:effectLst/>
                <a:latin typeface="Calibri" panose="020F0502020204030204" pitchFamily="34" charset="0"/>
                <a:ea typeface="DengXian" panose="02010600030101010101" pitchFamily="2" charset="-122"/>
                <a:cs typeface="Calibri" panose="020F0502020204030204" pitchFamily="34" charset="0"/>
              </a:rPr>
              <a:t> </a:t>
            </a:r>
            <a:r>
              <a:rPr lang="en-GB" sz="3000" dirty="0">
                <a:effectLst/>
                <a:latin typeface="Calibri" panose="020F0502020204030204" pitchFamily="34" charset="0"/>
                <a:ea typeface="DengXian" panose="02010600030101010101" pitchFamily="2" charset="-122"/>
                <a:cs typeface="Calibri" panose="020F0502020204030204" pitchFamily="34" charset="0"/>
              </a:rPr>
              <a:t>questions?</a:t>
            </a:r>
          </a:p>
          <a:p>
            <a:pPr marL="342900" lvl="0" indent="-342900" eaLnBrk="0" hangingPunct="0">
              <a:buSzPts val="1200"/>
              <a:buFont typeface="Wingdings" panose="05000000000000000000" pitchFamily="2" charset="2"/>
              <a:buChar char=""/>
              <a:tabLst>
                <a:tab pos="526415" algn="l"/>
              </a:tabLst>
            </a:pPr>
            <a:r>
              <a:rPr lang="en-GB" sz="3000" dirty="0">
                <a:effectLst/>
                <a:latin typeface="Calibri" panose="020F0502020204030204" pitchFamily="34" charset="0"/>
                <a:ea typeface="DengXian" panose="02010600030101010101" pitchFamily="2" charset="-122"/>
                <a:cs typeface="Calibri" panose="020F0502020204030204" pitchFamily="34" charset="0"/>
              </a:rPr>
              <a:t>Do you know what your research methods will be? (How? Why?)</a:t>
            </a:r>
          </a:p>
          <a:p>
            <a:pPr marL="342900" lvl="0" indent="-342900" eaLnBrk="0" hangingPunct="0">
              <a:spcBef>
                <a:spcPts val="5"/>
              </a:spcBef>
              <a:spcAft>
                <a:spcPts val="0"/>
              </a:spcAft>
              <a:buSzPts val="1200"/>
              <a:buFont typeface="Wingdings" panose="05000000000000000000" pitchFamily="2" charset="2"/>
              <a:buChar char=""/>
              <a:tabLst>
                <a:tab pos="526415" algn="l"/>
              </a:tabLst>
            </a:pPr>
            <a:r>
              <a:rPr lang="en-GB" sz="3000" dirty="0">
                <a:effectLst/>
                <a:latin typeface="Calibri" panose="020F0502020204030204" pitchFamily="34" charset="0"/>
                <a:ea typeface="DengXian" panose="02010600030101010101" pitchFamily="2" charset="-122"/>
                <a:cs typeface="Calibri" panose="020F0502020204030204" pitchFamily="34" charset="0"/>
              </a:rPr>
              <a:t>Do you know what your research paradigm might be?</a:t>
            </a:r>
            <a:r>
              <a:rPr lang="en-GB" sz="3000" spc="-15" dirty="0">
                <a:effectLst/>
                <a:latin typeface="Calibri" panose="020F0502020204030204" pitchFamily="34" charset="0"/>
                <a:ea typeface="DengXian" panose="02010600030101010101" pitchFamily="2" charset="-122"/>
                <a:cs typeface="Calibri" panose="020F0502020204030204" pitchFamily="34" charset="0"/>
              </a:rPr>
              <a:t> </a:t>
            </a:r>
            <a:r>
              <a:rPr lang="en-GB" sz="3000" dirty="0">
                <a:effectLst/>
                <a:latin typeface="Calibri" panose="020F0502020204030204" pitchFamily="34" charset="0"/>
                <a:ea typeface="DengXian" panose="02010600030101010101" pitchFamily="2" charset="-122"/>
                <a:cs typeface="Calibri" panose="020F0502020204030204" pitchFamily="34" charset="0"/>
              </a:rPr>
              <a:t>(Why?)</a:t>
            </a:r>
          </a:p>
          <a:p>
            <a:pPr marL="342900" marR="588010" lvl="0" indent="-342900" eaLnBrk="0" hangingPunct="0">
              <a:spcAft>
                <a:spcPts val="0"/>
              </a:spcAft>
              <a:buSzPts val="1200"/>
              <a:buFont typeface="Wingdings" panose="05000000000000000000" pitchFamily="2" charset="2"/>
              <a:buChar char=""/>
              <a:tabLst>
                <a:tab pos="526415" algn="l"/>
              </a:tabLst>
            </a:pPr>
            <a:r>
              <a:rPr lang="en-GB" sz="3000" dirty="0">
                <a:effectLst/>
                <a:latin typeface="Calibri" panose="020F0502020204030204" pitchFamily="34" charset="0"/>
                <a:ea typeface="DengXian" panose="02010600030101010101" pitchFamily="2" charset="-122"/>
                <a:cs typeface="Calibri" panose="020F0502020204030204" pitchFamily="34" charset="0"/>
              </a:rPr>
              <a:t>What perspectives and experiences do you bring to your research that might influence (bias?) the outcomes?</a:t>
            </a:r>
          </a:p>
          <a:p>
            <a:pPr marL="342900" lvl="0" indent="-342900" eaLnBrk="0" hangingPunct="0">
              <a:buSzPts val="1200"/>
              <a:buFont typeface="Wingdings" panose="05000000000000000000" pitchFamily="2" charset="2"/>
              <a:buChar char=""/>
              <a:tabLst>
                <a:tab pos="526415" algn="l"/>
              </a:tabLst>
            </a:pPr>
            <a:r>
              <a:rPr lang="en-GB" sz="3000" dirty="0">
                <a:effectLst/>
                <a:latin typeface="Calibri" panose="020F0502020204030204" pitchFamily="34" charset="0"/>
                <a:ea typeface="DengXian" panose="02010600030101010101" pitchFamily="2" charset="-122"/>
                <a:cs typeface="Calibri" panose="020F0502020204030204" pitchFamily="34" charset="0"/>
              </a:rPr>
              <a:t>Is there any further reading / action that you need to plan</a:t>
            </a:r>
            <a:r>
              <a:rPr lang="en-GB" sz="3000" spc="-35" dirty="0">
                <a:effectLst/>
                <a:latin typeface="Calibri" panose="020F0502020204030204" pitchFamily="34" charset="0"/>
                <a:ea typeface="DengXian" panose="02010600030101010101" pitchFamily="2" charset="-122"/>
                <a:cs typeface="Calibri" panose="020F0502020204030204" pitchFamily="34" charset="0"/>
              </a:rPr>
              <a:t> </a:t>
            </a:r>
            <a:r>
              <a:rPr lang="en-GB" sz="3000" dirty="0">
                <a:effectLst/>
                <a:latin typeface="Calibri" panose="020F0502020204030204" pitchFamily="34" charset="0"/>
                <a:ea typeface="DengXian" panose="02010600030101010101" pitchFamily="2" charset="-122"/>
                <a:cs typeface="Calibri" panose="020F0502020204030204" pitchFamily="34" charset="0"/>
              </a:rPr>
              <a:t>for?</a:t>
            </a:r>
          </a:p>
          <a:p>
            <a:endParaRPr lang="en-GB" sz="1600" dirty="0">
              <a:latin typeface="Calibri" panose="020F0502020204030204" pitchFamily="34" charset="0"/>
              <a:cs typeface="Calibri" panose="020F0502020204030204" pitchFamily="34" charset="0"/>
            </a:endParaRPr>
          </a:p>
          <a:p>
            <a:endParaRPr lang="en-GB" sz="1600" dirty="0"/>
          </a:p>
        </p:txBody>
      </p:sp>
    </p:spTree>
    <p:extLst>
      <p:ext uri="{BB962C8B-B14F-4D97-AF65-F5344CB8AC3E}">
        <p14:creationId xmlns:p14="http://schemas.microsoft.com/office/powerpoint/2010/main" val="23398195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omputer&#10;&#10;AI-generated content may be incorrect.">
            <a:extLst>
              <a:ext uri="{FF2B5EF4-FFF2-40B4-BE49-F238E27FC236}">
                <a16:creationId xmlns:a16="http://schemas.microsoft.com/office/drawing/2014/main" id="{F0C6B11E-42AB-14C1-0664-ADE6F19DA3D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6816" y="452871"/>
            <a:ext cx="7542788" cy="4351338"/>
          </a:xfrm>
        </p:spPr>
      </p:pic>
      <p:pic>
        <p:nvPicPr>
          <p:cNvPr id="12" name="Picture 11" descr="A screenshot of a computer&#10;&#10;AI-generated content may be incorrect.">
            <a:extLst>
              <a:ext uri="{FF2B5EF4-FFF2-40B4-BE49-F238E27FC236}">
                <a16:creationId xmlns:a16="http://schemas.microsoft.com/office/drawing/2014/main" id="{FE834EA1-3B2D-7B13-9A10-74459C5DD8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97796" y="3358987"/>
            <a:ext cx="3729857" cy="2637149"/>
          </a:xfrm>
          <a:prstGeom prst="rect">
            <a:avLst/>
          </a:prstGeom>
          <a:ln>
            <a:solidFill>
              <a:schemeClr val="accent1"/>
            </a:solidFill>
          </a:ln>
        </p:spPr>
      </p:pic>
      <p:pic>
        <p:nvPicPr>
          <p:cNvPr id="14" name="Picture 13" descr="A screenshot of a computer&#10;&#10;AI-generated content may be incorrect.">
            <a:extLst>
              <a:ext uri="{FF2B5EF4-FFF2-40B4-BE49-F238E27FC236}">
                <a16:creationId xmlns:a16="http://schemas.microsoft.com/office/drawing/2014/main" id="{EE955B29-378A-D9A3-3BF4-F17F92EF6E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70494" y="4382219"/>
            <a:ext cx="4303702" cy="2088392"/>
          </a:xfrm>
          <a:prstGeom prst="rect">
            <a:avLst/>
          </a:prstGeom>
          <a:ln>
            <a:solidFill>
              <a:schemeClr val="accent3"/>
            </a:solidFill>
          </a:ln>
        </p:spPr>
      </p:pic>
    </p:spTree>
    <p:extLst>
      <p:ext uri="{BB962C8B-B14F-4D97-AF65-F5344CB8AC3E}">
        <p14:creationId xmlns:p14="http://schemas.microsoft.com/office/powerpoint/2010/main" val="2486700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 calcmode="lin" valueType="num">
                                      <p:cBhvr additive="base">
                                        <p:cTn id="14" dur="500" fill="hold"/>
                                        <p:tgtEl>
                                          <p:spTgt spid="12"/>
                                        </p:tgtEl>
                                        <p:attrNameLst>
                                          <p:attrName>ppt_x</p:attrName>
                                        </p:attrNameLst>
                                      </p:cBhvr>
                                      <p:tavLst>
                                        <p:tav tm="0">
                                          <p:val>
                                            <p:strVal val="#ppt_x"/>
                                          </p:val>
                                        </p:tav>
                                        <p:tav tm="100000">
                                          <p:val>
                                            <p:strVal val="#ppt_x"/>
                                          </p:val>
                                        </p:tav>
                                      </p:tavLst>
                                    </p:anim>
                                    <p:anim calcmode="lin" valueType="num">
                                      <p:cBhvr additive="base">
                                        <p:cTn id="15"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1000"/>
                                        <p:tgtEl>
                                          <p:spTgt spid="14"/>
                                        </p:tgtEl>
                                      </p:cBhvr>
                                    </p:animEffect>
                                    <p:anim calcmode="lin" valueType="num">
                                      <p:cBhvr>
                                        <p:cTn id="21" dur="1000" fill="hold"/>
                                        <p:tgtEl>
                                          <p:spTgt spid="14"/>
                                        </p:tgtEl>
                                        <p:attrNameLst>
                                          <p:attrName>ppt_x</p:attrName>
                                        </p:attrNameLst>
                                      </p:cBhvr>
                                      <p:tavLst>
                                        <p:tav tm="0">
                                          <p:val>
                                            <p:strVal val="#ppt_x"/>
                                          </p:val>
                                        </p:tav>
                                        <p:tav tm="100000">
                                          <p:val>
                                            <p:strVal val="#ppt_x"/>
                                          </p:val>
                                        </p:tav>
                                      </p:tavLst>
                                    </p:anim>
                                    <p:anim calcmode="lin" valueType="num">
                                      <p:cBhvr>
                                        <p:cTn id="2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75380-0063-9C4F-5F3A-8A5BF129FBDD}"/>
              </a:ext>
            </a:extLst>
          </p:cNvPr>
          <p:cNvSpPr>
            <a:spLocks noGrp="1"/>
          </p:cNvSpPr>
          <p:nvPr>
            <p:ph type="title"/>
          </p:nvPr>
        </p:nvSpPr>
        <p:spPr/>
        <p:txBody>
          <a:bodyPr/>
          <a:lstStyle/>
          <a:p>
            <a:endParaRPr lang="en-GB"/>
          </a:p>
        </p:txBody>
      </p:sp>
      <p:pic>
        <p:nvPicPr>
          <p:cNvPr id="5" name="Content Placeholder 4" descr="A white sheet with black lines&#10;&#10;AI-generated content may be incorrect.">
            <a:extLst>
              <a:ext uri="{FF2B5EF4-FFF2-40B4-BE49-F238E27FC236}">
                <a16:creationId xmlns:a16="http://schemas.microsoft.com/office/drawing/2014/main" id="{667C028B-EB61-0543-72EC-8610372FF55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29565" y="454325"/>
            <a:ext cx="10265287" cy="6464061"/>
          </a:xfrm>
          <a:ln>
            <a:solidFill>
              <a:schemeClr val="accent2"/>
            </a:solidFill>
          </a:ln>
        </p:spPr>
      </p:pic>
    </p:spTree>
    <p:extLst>
      <p:ext uri="{BB962C8B-B14F-4D97-AF65-F5344CB8AC3E}">
        <p14:creationId xmlns:p14="http://schemas.microsoft.com/office/powerpoint/2010/main" val="2126440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64B2C-BFDA-AE3D-E9F9-5EF1B726064D}"/>
              </a:ext>
            </a:extLst>
          </p:cNvPr>
          <p:cNvSpPr>
            <a:spLocks noGrp="1"/>
          </p:cNvSpPr>
          <p:nvPr>
            <p:ph type="title"/>
          </p:nvPr>
        </p:nvSpPr>
        <p:spPr>
          <a:xfrm>
            <a:off x="5784420" y="268395"/>
            <a:ext cx="4840010" cy="1807305"/>
          </a:xfrm>
        </p:spPr>
        <p:txBody>
          <a:bodyPr>
            <a:normAutofit/>
          </a:bodyPr>
          <a:lstStyle/>
          <a:p>
            <a:r>
              <a:rPr lang="en-GB" dirty="0">
                <a:latin typeface="Calibri" panose="020F0502020204030204" pitchFamily="34" charset="0"/>
                <a:cs typeface="Calibri" panose="020F0502020204030204" pitchFamily="34" charset="0"/>
              </a:rPr>
              <a:t>Task 3</a:t>
            </a:r>
          </a:p>
        </p:txBody>
      </p:sp>
      <p:pic>
        <p:nvPicPr>
          <p:cNvPr id="5" name="Picture 4" descr="Top view of cubes connected with black lines">
            <a:extLst>
              <a:ext uri="{FF2B5EF4-FFF2-40B4-BE49-F238E27FC236}">
                <a16:creationId xmlns:a16="http://schemas.microsoft.com/office/drawing/2014/main" id="{BCAFE66F-7376-F29F-2012-E5869A1D21B4}"/>
              </a:ext>
            </a:extLst>
          </p:cNvPr>
          <p:cNvPicPr>
            <a:picLocks noChangeAspect="1"/>
          </p:cNvPicPr>
          <p:nvPr/>
        </p:nvPicPr>
        <p:blipFill rotWithShape="1">
          <a:blip r:embed="rId2"/>
          <a:srcRect l="21515" r="1159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892285B1-04D8-F666-006B-C49E4EEFA604}"/>
              </a:ext>
            </a:extLst>
          </p:cNvPr>
          <p:cNvSpPr>
            <a:spLocks noGrp="1"/>
          </p:cNvSpPr>
          <p:nvPr>
            <p:ph idx="1"/>
          </p:nvPr>
        </p:nvSpPr>
        <p:spPr>
          <a:xfrm>
            <a:off x="5963728" y="1893094"/>
            <a:ext cx="6225224" cy="4707731"/>
          </a:xfrm>
        </p:spPr>
        <p:txBody>
          <a:bodyPr>
            <a:normAutofit fontScale="92500" lnSpcReduction="10000"/>
          </a:bodyPr>
          <a:lstStyle/>
          <a:p>
            <a:pPr marL="68580"/>
            <a:r>
              <a:rPr lang="en-GB" sz="3000" dirty="0">
                <a:effectLst/>
                <a:latin typeface="Calibri" panose="020F0502020204030204" pitchFamily="34" charset="0"/>
                <a:ea typeface="DengXian" panose="02010600030101010101" pitchFamily="2" charset="-122"/>
              </a:rPr>
              <a:t>Draft an outline of your thinking so far.</a:t>
            </a:r>
          </a:p>
          <a:p>
            <a:pPr marL="68580"/>
            <a:r>
              <a:rPr lang="en-GB" sz="3000" dirty="0">
                <a:effectLst/>
                <a:latin typeface="Calibri" panose="020F0502020204030204" pitchFamily="34" charset="0"/>
                <a:ea typeface="DengXian" panose="02010600030101010101" pitchFamily="2" charset="-122"/>
              </a:rPr>
              <a:t>It should show the research activity of the project and a timeline. </a:t>
            </a:r>
            <a:r>
              <a:rPr lang="en-GB" sz="3000" dirty="0">
                <a:latin typeface="Calibri" panose="020F0502020204030204" pitchFamily="34" charset="0"/>
                <a:ea typeface="DengXian" panose="02010600030101010101" pitchFamily="2" charset="-122"/>
              </a:rPr>
              <a:t>W</a:t>
            </a:r>
            <a:r>
              <a:rPr lang="en-GB" sz="3000" dirty="0">
                <a:effectLst/>
                <a:latin typeface="Calibri" panose="020F0502020204030204" pitchFamily="34" charset="0"/>
                <a:ea typeface="DengXian" panose="02010600030101010101" pitchFamily="2" charset="-122"/>
              </a:rPr>
              <a:t>here needed, you should indicate where there are dependencies (for example, when the outcomes of a survey will inform the question design for an interview). </a:t>
            </a:r>
          </a:p>
          <a:p>
            <a:pPr marL="0" indent="0">
              <a:buNone/>
            </a:pPr>
            <a:endParaRPr lang="en-GB" sz="3000" dirty="0">
              <a:effectLst/>
              <a:latin typeface="Calibri" panose="020F0502020204030204" pitchFamily="34" charset="0"/>
              <a:ea typeface="DengXian" panose="02010600030101010101" pitchFamily="2" charset="-122"/>
            </a:endParaRPr>
          </a:p>
          <a:p>
            <a:pPr marL="68580"/>
            <a:r>
              <a:rPr lang="en-GB" sz="3000" dirty="0">
                <a:effectLst/>
                <a:latin typeface="Calibri" panose="020F0502020204030204" pitchFamily="34" charset="0"/>
                <a:ea typeface="DengXian" panose="02010600030101010101" pitchFamily="2" charset="-122"/>
              </a:rPr>
              <a:t>Show this on a PP slide </a:t>
            </a:r>
            <a:r>
              <a:rPr lang="en-GB" sz="3000" b="1" dirty="0">
                <a:effectLst/>
                <a:latin typeface="Calibri" panose="020F0502020204030204" pitchFamily="34" charset="0"/>
                <a:ea typeface="DengXian" panose="02010600030101010101" pitchFamily="2" charset="-122"/>
              </a:rPr>
              <a:t>or</a:t>
            </a:r>
            <a:r>
              <a:rPr lang="en-GB" sz="3000" dirty="0">
                <a:effectLst/>
                <a:latin typeface="Calibri" panose="020F0502020204030204" pitchFamily="34" charset="0"/>
                <a:ea typeface="DengXian" panose="02010600030101010101" pitchFamily="2" charset="-122"/>
              </a:rPr>
              <a:t> on a piece of paper. </a:t>
            </a:r>
            <a:r>
              <a:rPr lang="en-GB" sz="3000" dirty="0">
                <a:latin typeface="Calibri" panose="020F0502020204030204" pitchFamily="34" charset="0"/>
                <a:ea typeface="DengXian" panose="02010600030101010101" pitchFamily="2" charset="-122"/>
              </a:rPr>
              <a:t>C</a:t>
            </a:r>
            <a:r>
              <a:rPr lang="en-GB" sz="3000" dirty="0">
                <a:effectLst/>
                <a:latin typeface="Calibri" panose="020F0502020204030204" pitchFamily="34" charset="0"/>
                <a:ea typeface="DengXian" panose="02010600030101010101" pitchFamily="2" charset="-122"/>
              </a:rPr>
              <a:t>onstruct a poster presentation as if you were going to present at a conference.</a:t>
            </a:r>
          </a:p>
          <a:p>
            <a:endParaRPr lang="en-GB" sz="1900" dirty="0"/>
          </a:p>
        </p:txBody>
      </p:sp>
    </p:spTree>
    <p:extLst>
      <p:ext uri="{BB962C8B-B14F-4D97-AF65-F5344CB8AC3E}">
        <p14:creationId xmlns:p14="http://schemas.microsoft.com/office/powerpoint/2010/main" val="38429551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AB004B0-217B-AE82-AB32-7233DC9A7E82}"/>
              </a:ext>
            </a:extLst>
          </p:cNvPr>
          <p:cNvSpPr/>
          <p:nvPr/>
        </p:nvSpPr>
        <p:spPr>
          <a:xfrm>
            <a:off x="4559808" y="195072"/>
            <a:ext cx="2255520" cy="329184"/>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0B3A5987-9E86-9407-83C6-980D74CFF1B4}"/>
              </a:ext>
            </a:extLst>
          </p:cNvPr>
          <p:cNvSpPr/>
          <p:nvPr/>
        </p:nvSpPr>
        <p:spPr>
          <a:xfrm>
            <a:off x="3934691" y="853440"/>
            <a:ext cx="3507971" cy="408432"/>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7CE1511-1183-F7F8-D2B2-A32B18865E70}"/>
              </a:ext>
            </a:extLst>
          </p:cNvPr>
          <p:cNvSpPr/>
          <p:nvPr/>
        </p:nvSpPr>
        <p:spPr>
          <a:xfrm>
            <a:off x="4559808" y="1382014"/>
            <a:ext cx="2255520" cy="329184"/>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165FD40-0A43-CE6A-A2AB-C6406976E5A6}"/>
              </a:ext>
            </a:extLst>
          </p:cNvPr>
          <p:cNvSpPr/>
          <p:nvPr/>
        </p:nvSpPr>
        <p:spPr>
          <a:xfrm>
            <a:off x="4559808" y="1838960"/>
            <a:ext cx="2255520" cy="329184"/>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357F2A7-08BE-CE36-B49D-2C7A2B38C4E5}"/>
              </a:ext>
            </a:extLst>
          </p:cNvPr>
          <p:cNvSpPr/>
          <p:nvPr/>
        </p:nvSpPr>
        <p:spPr>
          <a:xfrm>
            <a:off x="4559808" y="3383280"/>
            <a:ext cx="2255520" cy="329184"/>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4733503-6343-1619-D0A1-BCBC3D64E538}"/>
              </a:ext>
            </a:extLst>
          </p:cNvPr>
          <p:cNvSpPr/>
          <p:nvPr/>
        </p:nvSpPr>
        <p:spPr>
          <a:xfrm>
            <a:off x="4565904" y="2924556"/>
            <a:ext cx="2255520" cy="329184"/>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F8B9AA0-6091-6A12-D545-3D3D4D38B2D3}"/>
              </a:ext>
            </a:extLst>
          </p:cNvPr>
          <p:cNvSpPr/>
          <p:nvPr/>
        </p:nvSpPr>
        <p:spPr>
          <a:xfrm>
            <a:off x="4559808" y="4985003"/>
            <a:ext cx="2255520" cy="329184"/>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2F9512-C25A-6F63-CBBC-4EF9F579C801}"/>
              </a:ext>
            </a:extLst>
          </p:cNvPr>
          <p:cNvSpPr/>
          <p:nvPr/>
        </p:nvSpPr>
        <p:spPr>
          <a:xfrm>
            <a:off x="4559808" y="4539996"/>
            <a:ext cx="2255520" cy="329184"/>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CAEFED80-6378-881D-F148-6B0E365CA782}"/>
              </a:ext>
            </a:extLst>
          </p:cNvPr>
          <p:cNvSpPr txBox="1"/>
          <p:nvPr/>
        </p:nvSpPr>
        <p:spPr>
          <a:xfrm>
            <a:off x="4623013" y="245286"/>
            <a:ext cx="2015295" cy="215444"/>
          </a:xfrm>
          <a:prstGeom prst="rect">
            <a:avLst/>
          </a:prstGeom>
          <a:noFill/>
        </p:spPr>
        <p:txBody>
          <a:bodyPr wrap="none" rtlCol="0">
            <a:spAutoFit/>
          </a:bodyPr>
          <a:lstStyle/>
          <a:p>
            <a:r>
              <a:rPr lang="en-US" sz="800" dirty="0"/>
              <a:t>Ethics approval &gt; participant recruitment </a:t>
            </a:r>
          </a:p>
        </p:txBody>
      </p:sp>
      <p:sp>
        <p:nvSpPr>
          <p:cNvPr id="13" name="TextBox 12">
            <a:extLst>
              <a:ext uri="{FF2B5EF4-FFF2-40B4-BE49-F238E27FC236}">
                <a16:creationId xmlns:a16="http://schemas.microsoft.com/office/drawing/2014/main" id="{11F915F0-D66A-727A-474F-AE3BBE8C735D}"/>
              </a:ext>
            </a:extLst>
          </p:cNvPr>
          <p:cNvSpPr txBox="1"/>
          <p:nvPr/>
        </p:nvSpPr>
        <p:spPr>
          <a:xfrm>
            <a:off x="4032536" y="865109"/>
            <a:ext cx="3121952" cy="369332"/>
          </a:xfrm>
          <a:prstGeom prst="rect">
            <a:avLst/>
          </a:prstGeom>
          <a:noFill/>
        </p:spPr>
        <p:txBody>
          <a:bodyPr wrap="square" rtlCol="0">
            <a:spAutoFit/>
          </a:bodyPr>
          <a:lstStyle/>
          <a:p>
            <a:r>
              <a:rPr lang="en-US" sz="900" dirty="0"/>
              <a:t>PHASE 1: </a:t>
            </a:r>
            <a:r>
              <a:rPr lang="en-US" sz="800" dirty="0"/>
              <a:t>Human semi-structured interviews (lived experience, creativity, discipline values)</a:t>
            </a:r>
            <a:r>
              <a:rPr lang="en-US" sz="900" dirty="0"/>
              <a:t> </a:t>
            </a:r>
          </a:p>
        </p:txBody>
      </p:sp>
      <p:sp>
        <p:nvSpPr>
          <p:cNvPr id="14" name="Rectangle 13">
            <a:extLst>
              <a:ext uri="{FF2B5EF4-FFF2-40B4-BE49-F238E27FC236}">
                <a16:creationId xmlns:a16="http://schemas.microsoft.com/office/drawing/2014/main" id="{83843AE1-9918-8348-F3CD-19365F40AA2A}"/>
              </a:ext>
            </a:extLst>
          </p:cNvPr>
          <p:cNvSpPr/>
          <p:nvPr/>
        </p:nvSpPr>
        <p:spPr>
          <a:xfrm>
            <a:off x="3934691" y="2383884"/>
            <a:ext cx="3507971" cy="408432"/>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9E7D7E1E-8C33-0589-CA8D-D9B39B3C06C3}"/>
              </a:ext>
            </a:extLst>
          </p:cNvPr>
          <p:cNvSpPr txBox="1"/>
          <p:nvPr/>
        </p:nvSpPr>
        <p:spPr>
          <a:xfrm>
            <a:off x="4623013" y="1433757"/>
            <a:ext cx="2178802" cy="215444"/>
          </a:xfrm>
          <a:prstGeom prst="rect">
            <a:avLst/>
          </a:prstGeom>
          <a:noFill/>
        </p:spPr>
        <p:txBody>
          <a:bodyPr wrap="none" rtlCol="0">
            <a:spAutoFit/>
          </a:bodyPr>
          <a:lstStyle/>
          <a:p>
            <a:r>
              <a:rPr lang="en-US" sz="800" dirty="0"/>
              <a:t>Record &gt; Transcribe &gt; Respondent validation </a:t>
            </a:r>
          </a:p>
        </p:txBody>
      </p:sp>
      <p:sp>
        <p:nvSpPr>
          <p:cNvPr id="16" name="TextBox 15">
            <a:extLst>
              <a:ext uri="{FF2B5EF4-FFF2-40B4-BE49-F238E27FC236}">
                <a16:creationId xmlns:a16="http://schemas.microsoft.com/office/drawing/2014/main" id="{37724349-46D3-CCB8-776E-962F100A26CA}"/>
              </a:ext>
            </a:extLst>
          </p:cNvPr>
          <p:cNvSpPr txBox="1"/>
          <p:nvPr/>
        </p:nvSpPr>
        <p:spPr>
          <a:xfrm>
            <a:off x="4655073" y="1882523"/>
            <a:ext cx="2114681" cy="215444"/>
          </a:xfrm>
          <a:prstGeom prst="rect">
            <a:avLst/>
          </a:prstGeom>
          <a:noFill/>
        </p:spPr>
        <p:txBody>
          <a:bodyPr wrap="none" rtlCol="0">
            <a:spAutoFit/>
          </a:bodyPr>
          <a:lstStyle/>
          <a:p>
            <a:r>
              <a:rPr lang="en-US" sz="800" dirty="0"/>
              <a:t>Extract </a:t>
            </a:r>
            <a:r>
              <a:rPr lang="en-US" sz="800" dirty="0" err="1"/>
              <a:t>anonymised</a:t>
            </a:r>
            <a:r>
              <a:rPr lang="en-US" sz="800" dirty="0"/>
              <a:t> thematic talking points </a:t>
            </a:r>
          </a:p>
        </p:txBody>
      </p:sp>
      <p:sp>
        <p:nvSpPr>
          <p:cNvPr id="17" name="TextBox 16">
            <a:extLst>
              <a:ext uri="{FF2B5EF4-FFF2-40B4-BE49-F238E27FC236}">
                <a16:creationId xmlns:a16="http://schemas.microsoft.com/office/drawing/2014/main" id="{015C354F-8A51-0B16-1CC9-9EC9C770442E}"/>
              </a:ext>
            </a:extLst>
          </p:cNvPr>
          <p:cNvSpPr txBox="1"/>
          <p:nvPr/>
        </p:nvSpPr>
        <p:spPr>
          <a:xfrm>
            <a:off x="4320710" y="2456897"/>
            <a:ext cx="3121952" cy="230832"/>
          </a:xfrm>
          <a:prstGeom prst="rect">
            <a:avLst/>
          </a:prstGeom>
          <a:noFill/>
        </p:spPr>
        <p:txBody>
          <a:bodyPr wrap="square" rtlCol="0">
            <a:spAutoFit/>
          </a:bodyPr>
          <a:lstStyle/>
          <a:p>
            <a:r>
              <a:rPr lang="en-US" sz="900" dirty="0"/>
              <a:t>PHASE 2: </a:t>
            </a:r>
            <a:r>
              <a:rPr lang="en-US" sz="800" dirty="0"/>
              <a:t>GenAI as non-human dialogical participant.</a:t>
            </a:r>
            <a:endParaRPr lang="en-US" sz="900" dirty="0"/>
          </a:p>
        </p:txBody>
      </p:sp>
      <p:sp>
        <p:nvSpPr>
          <p:cNvPr id="18" name="TextBox 17">
            <a:extLst>
              <a:ext uri="{FF2B5EF4-FFF2-40B4-BE49-F238E27FC236}">
                <a16:creationId xmlns:a16="http://schemas.microsoft.com/office/drawing/2014/main" id="{7DEC8289-7603-32BD-7216-60DAF6817176}"/>
              </a:ext>
            </a:extLst>
          </p:cNvPr>
          <p:cNvSpPr txBox="1"/>
          <p:nvPr/>
        </p:nvSpPr>
        <p:spPr>
          <a:xfrm>
            <a:off x="4559808" y="2931536"/>
            <a:ext cx="2209946" cy="338554"/>
          </a:xfrm>
          <a:prstGeom prst="rect">
            <a:avLst/>
          </a:prstGeom>
          <a:noFill/>
        </p:spPr>
        <p:txBody>
          <a:bodyPr wrap="square" rtlCol="0">
            <a:spAutoFit/>
          </a:bodyPr>
          <a:lstStyle/>
          <a:p>
            <a:r>
              <a:rPr lang="en-US" sz="800" dirty="0"/>
              <a:t>Prompt LLM (ChatGPT/ Gemini/ Grok) with original questions and </a:t>
            </a:r>
            <a:r>
              <a:rPr lang="en-US" sz="800" dirty="0" err="1"/>
              <a:t>anonymised</a:t>
            </a:r>
            <a:r>
              <a:rPr lang="en-US" sz="800" dirty="0"/>
              <a:t> themes. </a:t>
            </a:r>
          </a:p>
        </p:txBody>
      </p:sp>
      <p:sp>
        <p:nvSpPr>
          <p:cNvPr id="19" name="TextBox 18">
            <a:extLst>
              <a:ext uri="{FF2B5EF4-FFF2-40B4-BE49-F238E27FC236}">
                <a16:creationId xmlns:a16="http://schemas.microsoft.com/office/drawing/2014/main" id="{9629DE46-80CA-BA5F-2386-4881C912918A}"/>
              </a:ext>
            </a:extLst>
          </p:cNvPr>
          <p:cNvSpPr txBox="1"/>
          <p:nvPr/>
        </p:nvSpPr>
        <p:spPr>
          <a:xfrm>
            <a:off x="4559808" y="3372247"/>
            <a:ext cx="2209946" cy="338554"/>
          </a:xfrm>
          <a:prstGeom prst="rect">
            <a:avLst/>
          </a:prstGeom>
          <a:noFill/>
        </p:spPr>
        <p:txBody>
          <a:bodyPr wrap="square" rtlCol="0">
            <a:spAutoFit/>
          </a:bodyPr>
          <a:lstStyle/>
          <a:p>
            <a:r>
              <a:rPr lang="en-US" sz="800" dirty="0"/>
              <a:t>Collect and save full AI outputs &gt; extract response excerpts.</a:t>
            </a:r>
          </a:p>
        </p:txBody>
      </p:sp>
      <p:sp>
        <p:nvSpPr>
          <p:cNvPr id="20" name="Rectangle 19">
            <a:extLst>
              <a:ext uri="{FF2B5EF4-FFF2-40B4-BE49-F238E27FC236}">
                <a16:creationId xmlns:a16="http://schemas.microsoft.com/office/drawing/2014/main" id="{CC93E2ED-C736-BBE9-CB40-580FD71A4C6F}"/>
              </a:ext>
            </a:extLst>
          </p:cNvPr>
          <p:cNvSpPr/>
          <p:nvPr/>
        </p:nvSpPr>
        <p:spPr>
          <a:xfrm>
            <a:off x="3933581" y="4003134"/>
            <a:ext cx="3507971" cy="408432"/>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a16="http://schemas.microsoft.com/office/drawing/2014/main" id="{C618C4BF-818C-BBED-865B-82710B066410}"/>
              </a:ext>
            </a:extLst>
          </p:cNvPr>
          <p:cNvSpPr txBox="1"/>
          <p:nvPr/>
        </p:nvSpPr>
        <p:spPr>
          <a:xfrm>
            <a:off x="3933581" y="4019484"/>
            <a:ext cx="3121952" cy="353943"/>
          </a:xfrm>
          <a:prstGeom prst="rect">
            <a:avLst/>
          </a:prstGeom>
          <a:noFill/>
        </p:spPr>
        <p:txBody>
          <a:bodyPr wrap="square" rtlCol="0">
            <a:spAutoFit/>
          </a:bodyPr>
          <a:lstStyle/>
          <a:p>
            <a:r>
              <a:rPr lang="en-US" sz="900" dirty="0"/>
              <a:t>PHASE 3: </a:t>
            </a:r>
            <a:r>
              <a:rPr lang="en-US" sz="800" dirty="0"/>
              <a:t>Focused follow up interviews with original human participants.</a:t>
            </a:r>
            <a:endParaRPr lang="en-US" sz="900" dirty="0"/>
          </a:p>
        </p:txBody>
      </p:sp>
      <p:sp>
        <p:nvSpPr>
          <p:cNvPr id="22" name="TextBox 21">
            <a:extLst>
              <a:ext uri="{FF2B5EF4-FFF2-40B4-BE49-F238E27FC236}">
                <a16:creationId xmlns:a16="http://schemas.microsoft.com/office/drawing/2014/main" id="{0F974150-F3E3-2C9C-423F-ED39D8891D2D}"/>
              </a:ext>
            </a:extLst>
          </p:cNvPr>
          <p:cNvSpPr txBox="1"/>
          <p:nvPr/>
        </p:nvSpPr>
        <p:spPr>
          <a:xfrm>
            <a:off x="4510728" y="4473755"/>
            <a:ext cx="2379021" cy="461665"/>
          </a:xfrm>
          <a:prstGeom prst="rect">
            <a:avLst/>
          </a:prstGeom>
          <a:noFill/>
        </p:spPr>
        <p:txBody>
          <a:bodyPr wrap="square" rtlCol="0">
            <a:spAutoFit/>
          </a:bodyPr>
          <a:lstStyle/>
          <a:p>
            <a:r>
              <a:rPr lang="en-US" sz="800" dirty="0"/>
              <a:t>Present excerpts &gt; participants react (agree/ disagree/ reinterpret/ comment/ critique) &gt; record and transcribe. </a:t>
            </a:r>
          </a:p>
        </p:txBody>
      </p:sp>
      <p:sp>
        <p:nvSpPr>
          <p:cNvPr id="23" name="TextBox 22">
            <a:extLst>
              <a:ext uri="{FF2B5EF4-FFF2-40B4-BE49-F238E27FC236}">
                <a16:creationId xmlns:a16="http://schemas.microsoft.com/office/drawing/2014/main" id="{9D54BAF5-7997-C7FD-0BE4-D0586EF23E21}"/>
              </a:ext>
            </a:extLst>
          </p:cNvPr>
          <p:cNvSpPr txBox="1"/>
          <p:nvPr/>
        </p:nvSpPr>
        <p:spPr>
          <a:xfrm>
            <a:off x="4559808" y="4972280"/>
            <a:ext cx="2209946" cy="338554"/>
          </a:xfrm>
          <a:prstGeom prst="rect">
            <a:avLst/>
          </a:prstGeom>
          <a:noFill/>
        </p:spPr>
        <p:txBody>
          <a:bodyPr wrap="square" rtlCol="0">
            <a:spAutoFit/>
          </a:bodyPr>
          <a:lstStyle/>
          <a:p>
            <a:r>
              <a:rPr lang="en-US" sz="800" dirty="0"/>
              <a:t>Extract emerging co-created meanings and tensions</a:t>
            </a:r>
          </a:p>
        </p:txBody>
      </p:sp>
      <p:sp>
        <p:nvSpPr>
          <p:cNvPr id="24" name="Rectangle 23">
            <a:extLst>
              <a:ext uri="{FF2B5EF4-FFF2-40B4-BE49-F238E27FC236}">
                <a16:creationId xmlns:a16="http://schemas.microsoft.com/office/drawing/2014/main" id="{BD705CE5-CA30-F869-BE0C-EBE38FE890CD}"/>
              </a:ext>
            </a:extLst>
          </p:cNvPr>
          <p:cNvSpPr/>
          <p:nvPr/>
        </p:nvSpPr>
        <p:spPr>
          <a:xfrm>
            <a:off x="3910795" y="5507736"/>
            <a:ext cx="3507971" cy="408432"/>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TextBox 25">
            <a:extLst>
              <a:ext uri="{FF2B5EF4-FFF2-40B4-BE49-F238E27FC236}">
                <a16:creationId xmlns:a16="http://schemas.microsoft.com/office/drawing/2014/main" id="{FBFF155B-2443-7F1A-95CE-BA5BDD163E5D}"/>
              </a:ext>
            </a:extLst>
          </p:cNvPr>
          <p:cNvSpPr txBox="1"/>
          <p:nvPr/>
        </p:nvSpPr>
        <p:spPr>
          <a:xfrm>
            <a:off x="3933581" y="5481119"/>
            <a:ext cx="3121952" cy="461665"/>
          </a:xfrm>
          <a:prstGeom prst="rect">
            <a:avLst/>
          </a:prstGeom>
          <a:noFill/>
        </p:spPr>
        <p:txBody>
          <a:bodyPr wrap="square" rtlCol="0">
            <a:spAutoFit/>
          </a:bodyPr>
          <a:lstStyle/>
          <a:p>
            <a:r>
              <a:rPr lang="en-US" sz="800" dirty="0"/>
              <a:t>Thematic and theoretical analysis. (Actor network theory – mapping human-non-human agency.  Hauntological analysis – past/present influences in dialogue</a:t>
            </a:r>
            <a:endParaRPr lang="en-US" sz="900" dirty="0"/>
          </a:p>
        </p:txBody>
      </p:sp>
      <p:sp>
        <p:nvSpPr>
          <p:cNvPr id="27" name="Rectangle 26">
            <a:extLst>
              <a:ext uri="{FF2B5EF4-FFF2-40B4-BE49-F238E27FC236}">
                <a16:creationId xmlns:a16="http://schemas.microsoft.com/office/drawing/2014/main" id="{B1136D11-3512-4DE5-EC64-343FEE164F95}"/>
              </a:ext>
            </a:extLst>
          </p:cNvPr>
          <p:cNvSpPr/>
          <p:nvPr/>
        </p:nvSpPr>
        <p:spPr>
          <a:xfrm>
            <a:off x="2120900" y="6161786"/>
            <a:ext cx="6972299" cy="408432"/>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TextBox 27">
            <a:extLst>
              <a:ext uri="{FF2B5EF4-FFF2-40B4-BE49-F238E27FC236}">
                <a16:creationId xmlns:a16="http://schemas.microsoft.com/office/drawing/2014/main" id="{1648E11E-5A4E-27DA-80C8-918B0C7EC235}"/>
              </a:ext>
            </a:extLst>
          </p:cNvPr>
          <p:cNvSpPr txBox="1"/>
          <p:nvPr/>
        </p:nvSpPr>
        <p:spPr>
          <a:xfrm>
            <a:off x="2137402" y="6181336"/>
            <a:ext cx="6912219" cy="369332"/>
          </a:xfrm>
          <a:prstGeom prst="rect">
            <a:avLst/>
          </a:prstGeom>
          <a:noFill/>
        </p:spPr>
        <p:txBody>
          <a:bodyPr wrap="square" rtlCol="0">
            <a:spAutoFit/>
          </a:bodyPr>
          <a:lstStyle/>
          <a:p>
            <a:r>
              <a:rPr lang="en-US" sz="900" dirty="0"/>
              <a:t>Foundational insights for human-AI co-creative </a:t>
            </a:r>
            <a:r>
              <a:rPr lang="en-US" sz="900"/>
              <a:t>research established </a:t>
            </a:r>
            <a:r>
              <a:rPr lang="en-US" sz="900" dirty="0"/>
              <a:t>&gt; Feed forward into larger thesis development (refine framework and research question)</a:t>
            </a:r>
          </a:p>
        </p:txBody>
      </p:sp>
      <p:cxnSp>
        <p:nvCxnSpPr>
          <p:cNvPr id="30" name="Straight Arrow Connector 29">
            <a:extLst>
              <a:ext uri="{FF2B5EF4-FFF2-40B4-BE49-F238E27FC236}">
                <a16:creationId xmlns:a16="http://schemas.microsoft.com/office/drawing/2014/main" id="{C9518180-30F6-E84B-D2A7-48734355DD80}"/>
              </a:ext>
            </a:extLst>
          </p:cNvPr>
          <p:cNvCxnSpPr>
            <a:cxnSpLocks/>
          </p:cNvCxnSpPr>
          <p:nvPr/>
        </p:nvCxnSpPr>
        <p:spPr>
          <a:xfrm>
            <a:off x="5716176" y="2168144"/>
            <a:ext cx="0" cy="175006"/>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45CD751D-A756-E5DF-69F0-ECF1B1F89F0A}"/>
              </a:ext>
            </a:extLst>
          </p:cNvPr>
          <p:cNvCxnSpPr>
            <a:cxnSpLocks/>
          </p:cNvCxnSpPr>
          <p:nvPr/>
        </p:nvCxnSpPr>
        <p:spPr>
          <a:xfrm>
            <a:off x="5712413" y="524256"/>
            <a:ext cx="0" cy="282194"/>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7" name="Straight Arrow Connector 36">
            <a:extLst>
              <a:ext uri="{FF2B5EF4-FFF2-40B4-BE49-F238E27FC236}">
                <a16:creationId xmlns:a16="http://schemas.microsoft.com/office/drawing/2014/main" id="{ED4DD6BE-66AB-88A8-0D92-67E8D9006392}"/>
              </a:ext>
            </a:extLst>
          </p:cNvPr>
          <p:cNvCxnSpPr>
            <a:cxnSpLocks/>
          </p:cNvCxnSpPr>
          <p:nvPr/>
        </p:nvCxnSpPr>
        <p:spPr>
          <a:xfrm flipH="1">
            <a:off x="5716973" y="1710017"/>
            <a:ext cx="923" cy="10779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9" name="Straight Arrow Connector 38">
            <a:extLst>
              <a:ext uri="{FF2B5EF4-FFF2-40B4-BE49-F238E27FC236}">
                <a16:creationId xmlns:a16="http://schemas.microsoft.com/office/drawing/2014/main" id="{1A94ED4E-8C75-2CBB-D78A-7374C5F53211}"/>
              </a:ext>
            </a:extLst>
          </p:cNvPr>
          <p:cNvCxnSpPr>
            <a:cxnSpLocks/>
          </p:cNvCxnSpPr>
          <p:nvPr/>
        </p:nvCxnSpPr>
        <p:spPr>
          <a:xfrm flipH="1">
            <a:off x="5717001" y="1259473"/>
            <a:ext cx="923" cy="10779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1" name="Straight Arrow Connector 40">
            <a:extLst>
              <a:ext uri="{FF2B5EF4-FFF2-40B4-BE49-F238E27FC236}">
                <a16:creationId xmlns:a16="http://schemas.microsoft.com/office/drawing/2014/main" id="{035FD83C-A027-F278-4C40-4F3143DDFC0D}"/>
              </a:ext>
            </a:extLst>
          </p:cNvPr>
          <p:cNvCxnSpPr>
            <a:cxnSpLocks/>
          </p:cNvCxnSpPr>
          <p:nvPr/>
        </p:nvCxnSpPr>
        <p:spPr>
          <a:xfrm flipH="1">
            <a:off x="5689152" y="4407960"/>
            <a:ext cx="923" cy="10779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2" name="Straight Arrow Connector 41">
            <a:extLst>
              <a:ext uri="{FF2B5EF4-FFF2-40B4-BE49-F238E27FC236}">
                <a16:creationId xmlns:a16="http://schemas.microsoft.com/office/drawing/2014/main" id="{9EADBC96-B4B4-76A7-48F7-05222893E173}"/>
              </a:ext>
            </a:extLst>
          </p:cNvPr>
          <p:cNvCxnSpPr>
            <a:cxnSpLocks/>
          </p:cNvCxnSpPr>
          <p:nvPr/>
        </p:nvCxnSpPr>
        <p:spPr>
          <a:xfrm flipH="1">
            <a:off x="5711490" y="3259437"/>
            <a:ext cx="923" cy="10779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3" name="Straight Arrow Connector 42">
            <a:extLst>
              <a:ext uri="{FF2B5EF4-FFF2-40B4-BE49-F238E27FC236}">
                <a16:creationId xmlns:a16="http://schemas.microsoft.com/office/drawing/2014/main" id="{1BAE4CB2-3093-C902-73C8-789B9BE234C1}"/>
              </a:ext>
            </a:extLst>
          </p:cNvPr>
          <p:cNvCxnSpPr>
            <a:cxnSpLocks/>
          </p:cNvCxnSpPr>
          <p:nvPr/>
        </p:nvCxnSpPr>
        <p:spPr>
          <a:xfrm flipH="1">
            <a:off x="5712413" y="2789422"/>
            <a:ext cx="923" cy="10779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4" name="Straight Arrow Connector 43">
            <a:extLst>
              <a:ext uri="{FF2B5EF4-FFF2-40B4-BE49-F238E27FC236}">
                <a16:creationId xmlns:a16="http://schemas.microsoft.com/office/drawing/2014/main" id="{4648672C-C9EE-C2A6-5D7A-F575F77A0178}"/>
              </a:ext>
            </a:extLst>
          </p:cNvPr>
          <p:cNvCxnSpPr>
            <a:cxnSpLocks/>
          </p:cNvCxnSpPr>
          <p:nvPr/>
        </p:nvCxnSpPr>
        <p:spPr>
          <a:xfrm>
            <a:off x="5706316" y="3710801"/>
            <a:ext cx="0" cy="238368"/>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49" name="Straight Arrow Connector 48">
            <a:extLst>
              <a:ext uri="{FF2B5EF4-FFF2-40B4-BE49-F238E27FC236}">
                <a16:creationId xmlns:a16="http://schemas.microsoft.com/office/drawing/2014/main" id="{1E74D6D4-1B89-AA7D-7FD0-E4B3D6F897D8}"/>
              </a:ext>
            </a:extLst>
          </p:cNvPr>
          <p:cNvCxnSpPr>
            <a:cxnSpLocks/>
          </p:cNvCxnSpPr>
          <p:nvPr/>
        </p:nvCxnSpPr>
        <p:spPr>
          <a:xfrm flipH="1">
            <a:off x="5686643" y="4860070"/>
            <a:ext cx="923" cy="10779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0" name="Straight Arrow Connector 49">
            <a:extLst>
              <a:ext uri="{FF2B5EF4-FFF2-40B4-BE49-F238E27FC236}">
                <a16:creationId xmlns:a16="http://schemas.microsoft.com/office/drawing/2014/main" id="{1CBC5267-75A4-5C42-00E6-F2E8ECC25DDE}"/>
              </a:ext>
            </a:extLst>
          </p:cNvPr>
          <p:cNvCxnSpPr>
            <a:cxnSpLocks/>
          </p:cNvCxnSpPr>
          <p:nvPr/>
        </p:nvCxnSpPr>
        <p:spPr>
          <a:xfrm>
            <a:off x="5686643" y="5310834"/>
            <a:ext cx="0" cy="17028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32BE9C30-45DD-1FCE-FBD6-22CBBA5CA4FB}"/>
              </a:ext>
            </a:extLst>
          </p:cNvPr>
          <p:cNvCxnSpPr>
            <a:cxnSpLocks/>
          </p:cNvCxnSpPr>
          <p:nvPr/>
        </p:nvCxnSpPr>
        <p:spPr>
          <a:xfrm>
            <a:off x="5727639" y="5916168"/>
            <a:ext cx="0" cy="17028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9739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9646989-67C0-E02D-07A7-A463928F4667}"/>
              </a:ext>
            </a:extLst>
          </p:cNvPr>
          <p:cNvGraphicFramePr>
            <a:graphicFrameLocks noGrp="1"/>
          </p:cNvGraphicFramePr>
          <p:nvPr>
            <p:extLst>
              <p:ext uri="{D42A27DB-BD31-4B8C-83A1-F6EECF244321}">
                <p14:modId xmlns:p14="http://schemas.microsoft.com/office/powerpoint/2010/main" val="623924604"/>
              </p:ext>
            </p:extLst>
          </p:nvPr>
        </p:nvGraphicFramePr>
        <p:xfrm>
          <a:off x="362309" y="333555"/>
          <a:ext cx="11490385" cy="5871713"/>
        </p:xfrm>
        <a:graphic>
          <a:graphicData uri="http://schemas.openxmlformats.org/drawingml/2006/table">
            <a:tbl>
              <a:tblPr firstRow="1" bandRow="1">
                <a:tableStyleId>{912C8C85-51F0-491E-9774-3900AFEF0FD7}</a:tableStyleId>
              </a:tblPr>
              <a:tblGrid>
                <a:gridCol w="3360990">
                  <a:extLst>
                    <a:ext uri="{9D8B030D-6E8A-4147-A177-3AD203B41FA5}">
                      <a16:colId xmlns:a16="http://schemas.microsoft.com/office/drawing/2014/main" val="3714079029"/>
                    </a:ext>
                  </a:extLst>
                </a:gridCol>
                <a:gridCol w="4002886">
                  <a:extLst>
                    <a:ext uri="{9D8B030D-6E8A-4147-A177-3AD203B41FA5}">
                      <a16:colId xmlns:a16="http://schemas.microsoft.com/office/drawing/2014/main" val="3661805402"/>
                    </a:ext>
                  </a:extLst>
                </a:gridCol>
                <a:gridCol w="4126509">
                  <a:extLst>
                    <a:ext uri="{9D8B030D-6E8A-4147-A177-3AD203B41FA5}">
                      <a16:colId xmlns:a16="http://schemas.microsoft.com/office/drawing/2014/main" val="3013530070"/>
                    </a:ext>
                  </a:extLst>
                </a:gridCol>
              </a:tblGrid>
              <a:tr h="519504">
                <a:tc>
                  <a:txBody>
                    <a:bodyPr/>
                    <a:lstStyle/>
                    <a:p>
                      <a:r>
                        <a:rPr lang="en-GB" sz="1800">
                          <a:solidFill>
                            <a:schemeClr val="tx1">
                              <a:lumMod val="75000"/>
                              <a:lumOff val="25000"/>
                            </a:schemeClr>
                          </a:solidFill>
                        </a:rPr>
                        <a:t>Stage</a:t>
                      </a:r>
                    </a:p>
                  </a:txBody>
                  <a:tcPr marL="163567" marR="98140" marT="98140" marB="98140"/>
                </a:tc>
                <a:tc>
                  <a:txBody>
                    <a:bodyPr/>
                    <a:lstStyle/>
                    <a:p>
                      <a:r>
                        <a:rPr lang="en-GB" sz="1800">
                          <a:solidFill>
                            <a:schemeClr val="tx1">
                              <a:lumMod val="75000"/>
                              <a:lumOff val="25000"/>
                            </a:schemeClr>
                          </a:solidFill>
                        </a:rPr>
                        <a:t>Research Activity</a:t>
                      </a:r>
                    </a:p>
                  </a:txBody>
                  <a:tcPr marL="163567" marR="98140" marT="98140" marB="98140"/>
                </a:tc>
                <a:tc>
                  <a:txBody>
                    <a:bodyPr/>
                    <a:lstStyle/>
                    <a:p>
                      <a:r>
                        <a:rPr lang="en-GB" sz="1800">
                          <a:solidFill>
                            <a:schemeClr val="tx1">
                              <a:lumMod val="75000"/>
                              <a:lumOff val="25000"/>
                            </a:schemeClr>
                          </a:solidFill>
                        </a:rPr>
                        <a:t>Dependencies </a:t>
                      </a:r>
                    </a:p>
                  </a:txBody>
                  <a:tcPr marL="163567" marR="98140" marT="98140" marB="98140"/>
                </a:tc>
                <a:extLst>
                  <a:ext uri="{0D108BD9-81ED-4DB2-BD59-A6C34878D82A}">
                    <a16:rowId xmlns:a16="http://schemas.microsoft.com/office/drawing/2014/main" val="1945001261"/>
                  </a:ext>
                </a:extLst>
              </a:tr>
              <a:tr h="995327">
                <a:tc>
                  <a:txBody>
                    <a:bodyPr/>
                    <a:lstStyle/>
                    <a:p>
                      <a:r>
                        <a:rPr lang="en-GB" sz="1200">
                          <a:solidFill>
                            <a:schemeClr val="tx1">
                              <a:lumMod val="75000"/>
                              <a:lumOff val="25000"/>
                            </a:schemeClr>
                          </a:solidFill>
                        </a:rPr>
                        <a:t>Conceptual Phase</a:t>
                      </a:r>
                    </a:p>
                  </a:txBody>
                  <a:tcPr marL="163567" marR="85055" marT="85055" marB="85055"/>
                </a:tc>
                <a:tc>
                  <a:txBody>
                    <a:bodyPr/>
                    <a:lstStyle/>
                    <a:p>
                      <a:pPr marL="0" indent="0">
                        <a:buFont typeface="Wingdings" panose="05000000000000000000" pitchFamily="2" charset="2"/>
                        <a:buNone/>
                      </a:pPr>
                      <a:r>
                        <a:rPr lang="en-GB" sz="1200" dirty="0">
                          <a:solidFill>
                            <a:schemeClr val="tx1">
                              <a:lumMod val="75000"/>
                              <a:lumOff val="25000"/>
                            </a:schemeClr>
                          </a:solidFill>
                        </a:rPr>
                        <a:t>Policy Analysis;</a:t>
                      </a:r>
                    </a:p>
                    <a:p>
                      <a:pPr marL="0" indent="0">
                        <a:buFont typeface="Wingdings" panose="05000000000000000000" pitchFamily="2" charset="2"/>
                        <a:buNone/>
                      </a:pPr>
                      <a:r>
                        <a:rPr lang="en-GB" sz="1200" dirty="0">
                          <a:solidFill>
                            <a:schemeClr val="tx1">
                              <a:lumMod val="75000"/>
                              <a:lumOff val="25000"/>
                            </a:schemeClr>
                          </a:solidFill>
                        </a:rPr>
                        <a:t>Theoretical Framework (Post-structuralist, </a:t>
                      </a:r>
                      <a:r>
                        <a:rPr lang="en-GB" sz="1200" dirty="0" err="1">
                          <a:solidFill>
                            <a:schemeClr val="tx1">
                              <a:lumMod val="75000"/>
                              <a:lumOff val="25000"/>
                            </a:schemeClr>
                          </a:solidFill>
                        </a:rPr>
                        <a:t>Foucaldian</a:t>
                      </a:r>
                      <a:r>
                        <a:rPr lang="en-GB" sz="1200" dirty="0">
                          <a:solidFill>
                            <a:schemeClr val="tx1">
                              <a:lumMod val="75000"/>
                              <a:lumOff val="25000"/>
                            </a:schemeClr>
                          </a:solidFill>
                        </a:rPr>
                        <a:t> view on power);</a:t>
                      </a:r>
                    </a:p>
                    <a:p>
                      <a:pPr marL="0" indent="0">
                        <a:buFont typeface="Wingdings" panose="05000000000000000000" pitchFamily="2" charset="2"/>
                        <a:buNone/>
                      </a:pPr>
                      <a:r>
                        <a:rPr lang="en-GB" sz="1200" dirty="0">
                          <a:solidFill>
                            <a:schemeClr val="tx1">
                              <a:lumMod val="75000"/>
                              <a:lumOff val="25000"/>
                            </a:schemeClr>
                          </a:solidFill>
                        </a:rPr>
                        <a:t>Literature review</a:t>
                      </a:r>
                    </a:p>
                  </a:txBody>
                  <a:tcPr marL="163567" marR="85055" marT="85055" marB="85055"/>
                </a:tc>
                <a:tc>
                  <a:txBody>
                    <a:bodyPr/>
                    <a:lstStyle/>
                    <a:p>
                      <a:endParaRPr lang="en-GB" sz="1200">
                        <a:solidFill>
                          <a:schemeClr val="tx1">
                            <a:lumMod val="75000"/>
                            <a:lumOff val="25000"/>
                          </a:schemeClr>
                        </a:solidFill>
                      </a:endParaRPr>
                    </a:p>
                  </a:txBody>
                  <a:tcPr marL="163567" marR="85055" marT="85055" marB="85055"/>
                </a:tc>
                <a:extLst>
                  <a:ext uri="{0D108BD9-81ED-4DB2-BD59-A6C34878D82A}">
                    <a16:rowId xmlns:a16="http://schemas.microsoft.com/office/drawing/2014/main" val="1591562859"/>
                  </a:ext>
                </a:extLst>
              </a:tr>
              <a:tr h="591557">
                <a:tc>
                  <a:txBody>
                    <a:bodyPr/>
                    <a:lstStyle/>
                    <a:p>
                      <a:r>
                        <a:rPr lang="en-GB" sz="1200">
                          <a:solidFill>
                            <a:schemeClr val="tx1">
                              <a:lumMod val="75000"/>
                              <a:lumOff val="25000"/>
                            </a:schemeClr>
                          </a:solidFill>
                        </a:rPr>
                        <a:t>Recruitment of participants</a:t>
                      </a:r>
                    </a:p>
                  </a:txBody>
                  <a:tcPr marL="163567" marR="85055" marT="85055" marB="85055"/>
                </a:tc>
                <a:tc>
                  <a:txBody>
                    <a:bodyPr/>
                    <a:lstStyle/>
                    <a:p>
                      <a:r>
                        <a:rPr lang="en-GB" sz="1200">
                          <a:solidFill>
                            <a:schemeClr val="tx1">
                              <a:lumMod val="75000"/>
                              <a:lumOff val="25000"/>
                            </a:schemeClr>
                          </a:solidFill>
                        </a:rPr>
                        <a:t>Sampling considerations (headteachers, leaders and mentors)</a:t>
                      </a:r>
                    </a:p>
                  </a:txBody>
                  <a:tcPr marL="163567" marR="85055" marT="85055" marB="85055"/>
                </a:tc>
                <a:tc>
                  <a:txBody>
                    <a:bodyPr/>
                    <a:lstStyle/>
                    <a:p>
                      <a:r>
                        <a:rPr lang="en-GB" sz="1200">
                          <a:solidFill>
                            <a:schemeClr val="tx1">
                              <a:lumMod val="75000"/>
                              <a:lumOff val="25000"/>
                            </a:schemeClr>
                          </a:solidFill>
                        </a:rPr>
                        <a:t>Ethical considerations, sample size </a:t>
                      </a:r>
                    </a:p>
                  </a:txBody>
                  <a:tcPr marL="163567" marR="85055" marT="85055" marB="85055"/>
                </a:tc>
                <a:extLst>
                  <a:ext uri="{0D108BD9-81ED-4DB2-BD59-A6C34878D82A}">
                    <a16:rowId xmlns:a16="http://schemas.microsoft.com/office/drawing/2014/main" val="2992953843"/>
                  </a:ext>
                </a:extLst>
              </a:tr>
              <a:tr h="591557">
                <a:tc>
                  <a:txBody>
                    <a:bodyPr/>
                    <a:lstStyle/>
                    <a:p>
                      <a:r>
                        <a:rPr lang="en-GB" sz="1200">
                          <a:solidFill>
                            <a:schemeClr val="tx1">
                              <a:lumMod val="75000"/>
                              <a:lumOff val="25000"/>
                            </a:schemeClr>
                          </a:solidFill>
                        </a:rPr>
                        <a:t>Data collection</a:t>
                      </a:r>
                    </a:p>
                  </a:txBody>
                  <a:tcPr marL="163567" marR="85055" marT="85055" marB="85055"/>
                </a:tc>
                <a:tc>
                  <a:txBody>
                    <a:bodyPr/>
                    <a:lstStyle/>
                    <a:p>
                      <a:r>
                        <a:rPr lang="en-GB" sz="1200">
                          <a:solidFill>
                            <a:schemeClr val="tx1">
                              <a:lumMod val="75000"/>
                              <a:lumOff val="25000"/>
                            </a:schemeClr>
                          </a:solidFill>
                        </a:rPr>
                        <a:t>Semi-structured interviews (Bryman, 2016)</a:t>
                      </a:r>
                    </a:p>
                  </a:txBody>
                  <a:tcPr marL="163567" marR="85055" marT="85055" marB="85055"/>
                </a:tc>
                <a:tc>
                  <a:txBody>
                    <a:bodyPr/>
                    <a:lstStyle/>
                    <a:p>
                      <a:r>
                        <a:rPr lang="en-GB" sz="1200" dirty="0">
                          <a:solidFill>
                            <a:schemeClr val="tx1">
                              <a:lumMod val="75000"/>
                              <a:lumOff val="25000"/>
                            </a:schemeClr>
                          </a:solidFill>
                        </a:rPr>
                        <a:t>Successful completion of ethics and sufficient number of participants volunteer</a:t>
                      </a:r>
                    </a:p>
                  </a:txBody>
                  <a:tcPr marL="163567" marR="85055" marT="85055" marB="85055"/>
                </a:tc>
                <a:extLst>
                  <a:ext uri="{0D108BD9-81ED-4DB2-BD59-A6C34878D82A}">
                    <a16:rowId xmlns:a16="http://schemas.microsoft.com/office/drawing/2014/main" val="2849509591"/>
                  </a:ext>
                </a:extLst>
              </a:tr>
              <a:tr h="389673">
                <a:tc>
                  <a:txBody>
                    <a:bodyPr/>
                    <a:lstStyle/>
                    <a:p>
                      <a:r>
                        <a:rPr lang="en-GB" sz="1200">
                          <a:solidFill>
                            <a:schemeClr val="tx1">
                              <a:lumMod val="75000"/>
                              <a:lumOff val="25000"/>
                            </a:schemeClr>
                          </a:solidFill>
                        </a:rPr>
                        <a:t>Data preparation</a:t>
                      </a:r>
                    </a:p>
                  </a:txBody>
                  <a:tcPr marL="163567" marR="85055" marT="85055" marB="85055"/>
                </a:tc>
                <a:tc>
                  <a:txBody>
                    <a:bodyPr/>
                    <a:lstStyle/>
                    <a:p>
                      <a:r>
                        <a:rPr lang="en-GB" sz="1200">
                          <a:solidFill>
                            <a:schemeClr val="tx1">
                              <a:lumMod val="75000"/>
                              <a:lumOff val="25000"/>
                            </a:schemeClr>
                          </a:solidFill>
                        </a:rPr>
                        <a:t>Transcription, data familiarisation</a:t>
                      </a:r>
                    </a:p>
                  </a:txBody>
                  <a:tcPr marL="163567" marR="85055" marT="85055" marB="85055"/>
                </a:tc>
                <a:tc>
                  <a:txBody>
                    <a:bodyPr/>
                    <a:lstStyle/>
                    <a:p>
                      <a:r>
                        <a:rPr lang="en-GB" sz="1200">
                          <a:solidFill>
                            <a:schemeClr val="tx1">
                              <a:lumMod val="75000"/>
                              <a:lumOff val="25000"/>
                            </a:schemeClr>
                          </a:solidFill>
                        </a:rPr>
                        <a:t>Interviews to be completed</a:t>
                      </a:r>
                    </a:p>
                  </a:txBody>
                  <a:tcPr marL="163567" marR="85055" marT="85055" marB="85055"/>
                </a:tc>
                <a:extLst>
                  <a:ext uri="{0D108BD9-81ED-4DB2-BD59-A6C34878D82A}">
                    <a16:rowId xmlns:a16="http://schemas.microsoft.com/office/drawing/2014/main" val="51943499"/>
                  </a:ext>
                </a:extLst>
              </a:tr>
              <a:tr h="1600980">
                <a:tc>
                  <a:txBody>
                    <a:bodyPr/>
                    <a:lstStyle/>
                    <a:p>
                      <a:r>
                        <a:rPr lang="en-GB" sz="1200" dirty="0">
                          <a:solidFill>
                            <a:schemeClr val="tx1">
                              <a:lumMod val="75000"/>
                              <a:lumOff val="25000"/>
                            </a:schemeClr>
                          </a:solidFill>
                        </a:rPr>
                        <a:t>Analysis (FDA)</a:t>
                      </a:r>
                    </a:p>
                  </a:txBody>
                  <a:tcPr marL="163567" marR="85055" marT="85055" marB="85055"/>
                </a:tc>
                <a:tc>
                  <a:txBody>
                    <a:bodyPr/>
                    <a:lstStyle/>
                    <a:p>
                      <a:r>
                        <a:rPr lang="en-GB" sz="1200">
                          <a:solidFill>
                            <a:schemeClr val="tx1">
                              <a:lumMod val="75000"/>
                              <a:lumOff val="25000"/>
                            </a:schemeClr>
                          </a:solidFill>
                        </a:rPr>
                        <a:t>Apply 5-step Kendall and Wickham’s (1999) framework</a:t>
                      </a:r>
                    </a:p>
                    <a:p>
                      <a:endParaRPr lang="en-GB" sz="1200">
                        <a:solidFill>
                          <a:schemeClr val="tx1">
                            <a:lumMod val="75000"/>
                            <a:lumOff val="25000"/>
                          </a:schemeClr>
                        </a:solidFill>
                      </a:endParaRPr>
                    </a:p>
                    <a:p>
                      <a:r>
                        <a:rPr lang="en-GB" sz="1200">
                          <a:solidFill>
                            <a:schemeClr val="tx1">
                              <a:lumMod val="75000"/>
                              <a:lumOff val="25000"/>
                            </a:schemeClr>
                          </a:solidFill>
                        </a:rPr>
                        <a:t>FDA explores ‘…how people think, what they know and how they speak about the world around us, and how their knowledge is culturally embedded’ (Raby, 2002, p.30)</a:t>
                      </a:r>
                    </a:p>
                  </a:txBody>
                  <a:tcPr marL="163567" marR="85055" marT="85055" marB="85055"/>
                </a:tc>
                <a:tc>
                  <a:txBody>
                    <a:bodyPr/>
                    <a:lstStyle/>
                    <a:p>
                      <a:r>
                        <a:rPr lang="en-GB" sz="1200" dirty="0">
                          <a:solidFill>
                            <a:schemeClr val="tx1">
                              <a:lumMod val="75000"/>
                              <a:lumOff val="25000"/>
                            </a:schemeClr>
                          </a:solidFill>
                        </a:rPr>
                        <a:t>Transcripts required </a:t>
                      </a:r>
                    </a:p>
                  </a:txBody>
                  <a:tcPr marL="163567" marR="85055" marT="85055" marB="85055"/>
                </a:tc>
                <a:extLst>
                  <a:ext uri="{0D108BD9-81ED-4DB2-BD59-A6C34878D82A}">
                    <a16:rowId xmlns:a16="http://schemas.microsoft.com/office/drawing/2014/main" val="838245612"/>
                  </a:ext>
                </a:extLst>
              </a:tr>
              <a:tr h="793442">
                <a:tc>
                  <a:txBody>
                    <a:bodyPr/>
                    <a:lstStyle/>
                    <a:p>
                      <a:r>
                        <a:rPr lang="en-GB" sz="1200">
                          <a:solidFill>
                            <a:schemeClr val="tx1">
                              <a:lumMod val="75000"/>
                              <a:lumOff val="25000"/>
                            </a:schemeClr>
                          </a:solidFill>
                        </a:rPr>
                        <a:t>Interpretation</a:t>
                      </a:r>
                    </a:p>
                  </a:txBody>
                  <a:tcPr marL="163567" marR="85055" marT="85055" marB="85055"/>
                </a:tc>
                <a:tc>
                  <a:txBody>
                    <a:bodyPr/>
                    <a:lstStyle/>
                    <a:p>
                      <a:r>
                        <a:rPr lang="en-GB" sz="1200">
                          <a:solidFill>
                            <a:schemeClr val="tx1">
                              <a:lumMod val="75000"/>
                              <a:lumOff val="25000"/>
                            </a:schemeClr>
                          </a:solidFill>
                        </a:rPr>
                        <a:t>Compare discourses;</a:t>
                      </a:r>
                    </a:p>
                    <a:p>
                      <a:r>
                        <a:rPr lang="en-GB" sz="1200">
                          <a:solidFill>
                            <a:schemeClr val="tx1">
                              <a:lumMod val="75000"/>
                              <a:lumOff val="25000"/>
                            </a:schemeClr>
                          </a:solidFill>
                        </a:rPr>
                        <a:t>Identify patterns and power relations</a:t>
                      </a:r>
                    </a:p>
                    <a:p>
                      <a:endParaRPr lang="en-GB" sz="1200">
                        <a:solidFill>
                          <a:schemeClr val="tx1">
                            <a:lumMod val="75000"/>
                            <a:lumOff val="25000"/>
                          </a:schemeClr>
                        </a:solidFill>
                      </a:endParaRPr>
                    </a:p>
                  </a:txBody>
                  <a:tcPr marL="163567" marR="85055" marT="85055" marB="85055"/>
                </a:tc>
                <a:tc>
                  <a:txBody>
                    <a:bodyPr/>
                    <a:lstStyle/>
                    <a:p>
                      <a:r>
                        <a:rPr lang="en-GB" sz="1200" dirty="0">
                          <a:solidFill>
                            <a:schemeClr val="tx1">
                              <a:lumMod val="75000"/>
                              <a:lumOff val="25000"/>
                            </a:schemeClr>
                          </a:solidFill>
                        </a:rPr>
                        <a:t>FDA completed</a:t>
                      </a:r>
                    </a:p>
                  </a:txBody>
                  <a:tcPr marL="163567" marR="85055" marT="85055" marB="85055"/>
                </a:tc>
                <a:extLst>
                  <a:ext uri="{0D108BD9-81ED-4DB2-BD59-A6C34878D82A}">
                    <a16:rowId xmlns:a16="http://schemas.microsoft.com/office/drawing/2014/main" val="3940917303"/>
                  </a:ext>
                </a:extLst>
              </a:tr>
              <a:tr h="389673">
                <a:tc>
                  <a:txBody>
                    <a:bodyPr/>
                    <a:lstStyle/>
                    <a:p>
                      <a:r>
                        <a:rPr lang="en-GB" sz="1200">
                          <a:solidFill>
                            <a:schemeClr val="tx1">
                              <a:lumMod val="75000"/>
                              <a:lumOff val="25000"/>
                            </a:schemeClr>
                          </a:solidFill>
                        </a:rPr>
                        <a:t>Reporting</a:t>
                      </a:r>
                    </a:p>
                  </a:txBody>
                  <a:tcPr marL="163567" marR="85055" marT="85055" marB="85055"/>
                </a:tc>
                <a:tc>
                  <a:txBody>
                    <a:bodyPr/>
                    <a:lstStyle/>
                    <a:p>
                      <a:r>
                        <a:rPr lang="en-GB" sz="1200">
                          <a:solidFill>
                            <a:schemeClr val="tx1">
                              <a:lumMod val="75000"/>
                              <a:lumOff val="25000"/>
                            </a:schemeClr>
                          </a:solidFill>
                        </a:rPr>
                        <a:t>Write-up, links to literature / policy, implications </a:t>
                      </a:r>
                    </a:p>
                  </a:txBody>
                  <a:tcPr marL="163567" marR="85055" marT="85055" marB="85055"/>
                </a:tc>
                <a:tc>
                  <a:txBody>
                    <a:bodyPr/>
                    <a:lstStyle/>
                    <a:p>
                      <a:r>
                        <a:rPr lang="en-GB" sz="1200" dirty="0">
                          <a:solidFill>
                            <a:schemeClr val="tx1">
                              <a:lumMod val="75000"/>
                              <a:lumOff val="25000"/>
                            </a:schemeClr>
                          </a:solidFill>
                        </a:rPr>
                        <a:t>Interpretation complete</a:t>
                      </a:r>
                    </a:p>
                  </a:txBody>
                  <a:tcPr marL="163567" marR="85055" marT="85055" marB="85055"/>
                </a:tc>
                <a:extLst>
                  <a:ext uri="{0D108BD9-81ED-4DB2-BD59-A6C34878D82A}">
                    <a16:rowId xmlns:a16="http://schemas.microsoft.com/office/drawing/2014/main" val="848404545"/>
                  </a:ext>
                </a:extLst>
              </a:tr>
            </a:tbl>
          </a:graphicData>
        </a:graphic>
      </p:graphicFrame>
    </p:spTree>
    <p:extLst>
      <p:ext uri="{BB962C8B-B14F-4D97-AF65-F5344CB8AC3E}">
        <p14:creationId xmlns:p14="http://schemas.microsoft.com/office/powerpoint/2010/main" val="42188309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97B99C-C893-FD24-BBC9-1E37C4EC07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E672D1-35D6-CA91-8835-60BC3107CF4D}"/>
              </a:ext>
            </a:extLst>
          </p:cNvPr>
          <p:cNvSpPr>
            <a:spLocks noGrp="1"/>
          </p:cNvSpPr>
          <p:nvPr>
            <p:ph type="title"/>
          </p:nvPr>
        </p:nvSpPr>
        <p:spPr/>
        <p:txBody>
          <a:bodyPr/>
          <a:lstStyle/>
          <a:p>
            <a:r>
              <a:rPr lang="en-GB" dirty="0"/>
              <a:t>Next time:</a:t>
            </a:r>
          </a:p>
        </p:txBody>
      </p:sp>
      <p:sp>
        <p:nvSpPr>
          <p:cNvPr id="3" name="Content Placeholder 2">
            <a:extLst>
              <a:ext uri="{FF2B5EF4-FFF2-40B4-BE49-F238E27FC236}">
                <a16:creationId xmlns:a16="http://schemas.microsoft.com/office/drawing/2014/main" id="{D9B22866-CB4B-8C05-3B00-1395EEA6CB3E}"/>
              </a:ext>
            </a:extLst>
          </p:cNvPr>
          <p:cNvSpPr>
            <a:spLocks noGrp="1"/>
          </p:cNvSpPr>
          <p:nvPr>
            <p:ph idx="1"/>
          </p:nvPr>
        </p:nvSpPr>
        <p:spPr>
          <a:xfrm>
            <a:off x="838200" y="2354712"/>
            <a:ext cx="10515600" cy="4351338"/>
          </a:xfrm>
        </p:spPr>
        <p:txBody>
          <a:bodyPr/>
          <a:lstStyle/>
          <a:p>
            <a:pPr>
              <a:buFont typeface="Wingdings" panose="05000000000000000000" pitchFamily="2" charset="2"/>
              <a:buChar char="§"/>
            </a:pPr>
            <a:r>
              <a:rPr lang="en-GB" dirty="0"/>
              <a:t>NOT next week!!!</a:t>
            </a:r>
          </a:p>
          <a:p>
            <a:pPr>
              <a:buFont typeface="Wingdings" panose="05000000000000000000" pitchFamily="2" charset="2"/>
              <a:buChar char="§"/>
            </a:pPr>
            <a:r>
              <a:rPr lang="en-GB" dirty="0"/>
              <a:t>29</a:t>
            </a:r>
            <a:r>
              <a:rPr lang="en-GB" baseline="30000" dirty="0"/>
              <a:t>th</a:t>
            </a:r>
            <a:r>
              <a:rPr lang="en-GB" dirty="0"/>
              <a:t> January</a:t>
            </a:r>
          </a:p>
          <a:p>
            <a:pPr>
              <a:buFont typeface="Wingdings" panose="05000000000000000000" pitchFamily="2" charset="2"/>
              <a:buChar char="§"/>
            </a:pPr>
            <a:r>
              <a:rPr lang="en-GB" dirty="0"/>
              <a:t>Individual tutorials</a:t>
            </a:r>
          </a:p>
          <a:p>
            <a:pPr>
              <a:buFont typeface="Wingdings" panose="05000000000000000000" pitchFamily="2" charset="2"/>
              <a:buChar char="§"/>
            </a:pPr>
            <a:r>
              <a:rPr lang="en-GB" dirty="0"/>
              <a:t>IQ202 or online</a:t>
            </a:r>
          </a:p>
        </p:txBody>
      </p:sp>
      <p:pic>
        <p:nvPicPr>
          <p:cNvPr id="4" name="Content Placeholder 6" descr="A screenshot of a survey&#10;&#10;AI-generated content may be incorrect.">
            <a:extLst>
              <a:ext uri="{FF2B5EF4-FFF2-40B4-BE49-F238E27FC236}">
                <a16:creationId xmlns:a16="http://schemas.microsoft.com/office/drawing/2014/main" id="{37E8F568-2D1E-5387-B6AB-F6B53C03BF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38802" y="1397479"/>
            <a:ext cx="6314998" cy="4562586"/>
          </a:xfrm>
          <a:prstGeom prst="rect">
            <a:avLst/>
          </a:prstGeom>
        </p:spPr>
      </p:pic>
    </p:spTree>
    <p:extLst>
      <p:ext uri="{BB962C8B-B14F-4D97-AF65-F5344CB8AC3E}">
        <p14:creationId xmlns:p14="http://schemas.microsoft.com/office/powerpoint/2010/main" val="39053587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259</TotalTime>
  <Words>1045</Words>
  <Application>Microsoft Office PowerPoint</Application>
  <PresentationFormat>Widescreen</PresentationFormat>
  <Paragraphs>117</Paragraphs>
  <Slides>21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Aptos</vt:lpstr>
      <vt:lpstr>Aptos Display</vt:lpstr>
      <vt:lpstr>Arial</vt:lpstr>
      <vt:lpstr>Calibri</vt:lpstr>
      <vt:lpstr>Courier New</vt:lpstr>
      <vt:lpstr>Symbol</vt:lpstr>
      <vt:lpstr>Wingdings</vt:lpstr>
      <vt:lpstr>Office Theme</vt:lpstr>
      <vt:lpstr>ECDE7020</vt:lpstr>
      <vt:lpstr>Epistemological Positions</vt:lpstr>
      <vt:lpstr>PowerPoint Presentation</vt:lpstr>
      <vt:lpstr>Epistemological Positions</vt:lpstr>
      <vt:lpstr>Scenario</vt:lpstr>
      <vt:lpstr>Today’s Session</vt:lpstr>
      <vt:lpstr>Key questions for this session: </vt:lpstr>
      <vt:lpstr>Assessment Component 1: 20% Written Assignment - Research Proposal: 1500-word equivalent</vt:lpstr>
      <vt:lpstr>ECDE7020 Module Sessions</vt:lpstr>
      <vt:lpstr>AC1</vt:lpstr>
      <vt:lpstr>PowerPoint Presentation</vt:lpstr>
      <vt:lpstr>PowerPoint Presentation</vt:lpstr>
      <vt:lpstr>Key Questions</vt:lpstr>
      <vt:lpstr>Task 1</vt:lpstr>
      <vt:lpstr>Task 2</vt:lpstr>
      <vt:lpstr>PowerPoint Presentation</vt:lpstr>
      <vt:lpstr>PowerPoint Presentation</vt:lpstr>
      <vt:lpstr>Task 3</vt:lpstr>
      <vt:lpstr>PowerPoint Presentation</vt:lpstr>
      <vt:lpstr>PowerPoint Presentation</vt:lpstr>
      <vt:lpstr>Next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Catherine Morgan</dc:creator>
  <cp:lastModifiedBy>Catherine Morgan</cp:lastModifiedBy>
  <cp:revision>17</cp:revision>
  <dcterms:created xsi:type="dcterms:W3CDTF">2025-01-06T13:09:20Z</dcterms:created>
  <dcterms:modified xsi:type="dcterms:W3CDTF">2026-01-14T13:14:12Z</dcterms:modified>
</cp:coreProperties>
</file>