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74" r:id="rId3"/>
    <p:sldId id="257" r:id="rId4"/>
    <p:sldId id="258" r:id="rId5"/>
    <p:sldId id="259" r:id="rId6"/>
    <p:sldId id="260" r:id="rId7"/>
    <p:sldId id="261" r:id="rId8"/>
    <p:sldId id="275" r:id="rId9"/>
    <p:sldId id="262" r:id="rId10"/>
    <p:sldId id="263" r:id="rId11"/>
    <p:sldId id="264" r:id="rId12"/>
    <p:sldId id="265" r:id="rId13"/>
    <p:sldId id="266" r:id="rId14"/>
    <p:sldId id="276" r:id="rId15"/>
    <p:sldId id="269" r:id="rId16"/>
    <p:sldId id="270" r:id="rId17"/>
    <p:sldId id="271" r:id="rId18"/>
    <p:sldId id="272"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595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67" d="100"/>
          <a:sy n="67" d="100"/>
        </p:scale>
        <p:origin x="6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4.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3.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2.png"/><Relationship Id="rId5" Type="http://schemas.openxmlformats.org/officeDocument/2006/relationships/image" Target="../media/image18.png"/><Relationship Id="rId10" Type="http://schemas.openxmlformats.org/officeDocument/2006/relationships/image" Target="../media/image5.svg"/><Relationship Id="rId4" Type="http://schemas.openxmlformats.org/officeDocument/2006/relationships/image" Target="../media/image17.svg"/><Relationship Id="rId9" Type="http://schemas.openxmlformats.org/officeDocument/2006/relationships/image" Target="../media/image4.png"/><Relationship Id="rId14" Type="http://schemas.openxmlformats.org/officeDocument/2006/relationships/image" Target="../media/image25.svg"/></Relationships>
</file>

<file path=ppt/diagrams/_rels/data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4.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3.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2.png"/><Relationship Id="rId5" Type="http://schemas.openxmlformats.org/officeDocument/2006/relationships/image" Target="../media/image18.png"/><Relationship Id="rId10" Type="http://schemas.openxmlformats.org/officeDocument/2006/relationships/image" Target="../media/image5.svg"/><Relationship Id="rId4" Type="http://schemas.openxmlformats.org/officeDocument/2006/relationships/image" Target="../media/image17.svg"/><Relationship Id="rId9" Type="http://schemas.openxmlformats.org/officeDocument/2006/relationships/image" Target="../media/image4.png"/><Relationship Id="rId14" Type="http://schemas.openxmlformats.org/officeDocument/2006/relationships/image" Target="../media/image2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5C8FC7-64BC-4B4B-BC34-56820DA49EA2}"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473F1416-A6CA-4991-8963-A4A0D08FE1F2}">
      <dgm:prSet/>
      <dgm:spPr/>
      <dgm:t>
        <a:bodyPr/>
        <a:lstStyle/>
        <a:p>
          <a:r>
            <a:rPr lang="en-GB"/>
            <a:t>Thematic Analysis </a:t>
          </a:r>
          <a:endParaRPr lang="en-US"/>
        </a:p>
      </dgm:t>
    </dgm:pt>
    <dgm:pt modelId="{7CADA1D5-1A93-4CB9-91A0-FE25759C9145}" type="parTrans" cxnId="{E9FD1B51-7D02-418A-B4DC-2D30AEF54937}">
      <dgm:prSet/>
      <dgm:spPr/>
      <dgm:t>
        <a:bodyPr/>
        <a:lstStyle/>
        <a:p>
          <a:endParaRPr lang="en-US"/>
        </a:p>
      </dgm:t>
    </dgm:pt>
    <dgm:pt modelId="{1113C4C0-794C-43ED-AF45-68B4DCA3355C}" type="sibTrans" cxnId="{E9FD1B51-7D02-418A-B4DC-2D30AEF54937}">
      <dgm:prSet/>
      <dgm:spPr/>
      <dgm:t>
        <a:bodyPr/>
        <a:lstStyle/>
        <a:p>
          <a:endParaRPr lang="en-US"/>
        </a:p>
      </dgm:t>
    </dgm:pt>
    <dgm:pt modelId="{DCB931E6-03B5-4529-82E3-309C4B57456B}">
      <dgm:prSet/>
      <dgm:spPr/>
      <dgm:t>
        <a:bodyPr/>
        <a:lstStyle/>
        <a:p>
          <a:r>
            <a:rPr lang="en-GB"/>
            <a:t>Relativist/constructionist </a:t>
          </a:r>
          <a:endParaRPr lang="en-US"/>
        </a:p>
      </dgm:t>
    </dgm:pt>
    <dgm:pt modelId="{6054944F-C6FF-41E1-8B4A-8A4CE511D8BC}" type="parTrans" cxnId="{966A5678-C8CC-4F34-AED0-BE52F908F5E1}">
      <dgm:prSet/>
      <dgm:spPr/>
      <dgm:t>
        <a:bodyPr/>
        <a:lstStyle/>
        <a:p>
          <a:endParaRPr lang="en-US"/>
        </a:p>
      </dgm:t>
    </dgm:pt>
    <dgm:pt modelId="{1D3575E6-6B67-4D8D-9DF0-EFA23A6EBCBF}" type="sibTrans" cxnId="{966A5678-C8CC-4F34-AED0-BE52F908F5E1}">
      <dgm:prSet/>
      <dgm:spPr/>
      <dgm:t>
        <a:bodyPr/>
        <a:lstStyle/>
        <a:p>
          <a:endParaRPr lang="en-US"/>
        </a:p>
      </dgm:t>
    </dgm:pt>
    <dgm:pt modelId="{6303F79D-E7CD-40C6-B3EB-E588F5A12563}">
      <dgm:prSet/>
      <dgm:spPr/>
      <dgm:t>
        <a:bodyPr/>
        <a:lstStyle/>
        <a:p>
          <a:r>
            <a:rPr lang="en-GB"/>
            <a:t>No ethical issues</a:t>
          </a:r>
          <a:endParaRPr lang="en-US"/>
        </a:p>
      </dgm:t>
    </dgm:pt>
    <dgm:pt modelId="{639C5247-B170-40A7-85EB-C9EE6A1CCC11}" type="parTrans" cxnId="{93959FEA-455D-425A-A542-3FCB23D818ED}">
      <dgm:prSet/>
      <dgm:spPr/>
      <dgm:t>
        <a:bodyPr/>
        <a:lstStyle/>
        <a:p>
          <a:endParaRPr lang="en-US"/>
        </a:p>
      </dgm:t>
    </dgm:pt>
    <dgm:pt modelId="{992CFAE0-8CB8-4F64-922F-332A467D1CD1}" type="sibTrans" cxnId="{93959FEA-455D-425A-A542-3FCB23D818ED}">
      <dgm:prSet/>
      <dgm:spPr/>
      <dgm:t>
        <a:bodyPr/>
        <a:lstStyle/>
        <a:p>
          <a:endParaRPr lang="en-US"/>
        </a:p>
      </dgm:t>
    </dgm:pt>
    <dgm:pt modelId="{5246EE7C-9D70-41AD-ABA1-0FF85AEA0665}" type="pres">
      <dgm:prSet presAssocID="{675C8FC7-64BC-4B4B-BC34-56820DA49EA2}" presName="linear" presStyleCnt="0">
        <dgm:presLayoutVars>
          <dgm:animLvl val="lvl"/>
          <dgm:resizeHandles val="exact"/>
        </dgm:presLayoutVars>
      </dgm:prSet>
      <dgm:spPr/>
    </dgm:pt>
    <dgm:pt modelId="{51239A77-98E2-4143-BB89-687214D4BFF5}" type="pres">
      <dgm:prSet presAssocID="{473F1416-A6CA-4991-8963-A4A0D08FE1F2}" presName="parentText" presStyleLbl="node1" presStyleIdx="0" presStyleCnt="3">
        <dgm:presLayoutVars>
          <dgm:chMax val="0"/>
          <dgm:bulletEnabled val="1"/>
        </dgm:presLayoutVars>
      </dgm:prSet>
      <dgm:spPr/>
    </dgm:pt>
    <dgm:pt modelId="{23565E2F-C581-42B9-AB79-1AB028150C3B}" type="pres">
      <dgm:prSet presAssocID="{1113C4C0-794C-43ED-AF45-68B4DCA3355C}" presName="spacer" presStyleCnt="0"/>
      <dgm:spPr/>
    </dgm:pt>
    <dgm:pt modelId="{D6F43848-792D-4810-A57A-63886A7F45EC}" type="pres">
      <dgm:prSet presAssocID="{DCB931E6-03B5-4529-82E3-309C4B57456B}" presName="parentText" presStyleLbl="node1" presStyleIdx="1" presStyleCnt="3">
        <dgm:presLayoutVars>
          <dgm:chMax val="0"/>
          <dgm:bulletEnabled val="1"/>
        </dgm:presLayoutVars>
      </dgm:prSet>
      <dgm:spPr/>
    </dgm:pt>
    <dgm:pt modelId="{6985DA6D-AB92-41DD-BCF2-DA03476DC786}" type="pres">
      <dgm:prSet presAssocID="{1D3575E6-6B67-4D8D-9DF0-EFA23A6EBCBF}" presName="spacer" presStyleCnt="0"/>
      <dgm:spPr/>
    </dgm:pt>
    <dgm:pt modelId="{8FE7D065-CC2B-4B4D-9FD6-CB08C2E44A3D}" type="pres">
      <dgm:prSet presAssocID="{6303F79D-E7CD-40C6-B3EB-E588F5A12563}" presName="parentText" presStyleLbl="node1" presStyleIdx="2" presStyleCnt="3">
        <dgm:presLayoutVars>
          <dgm:chMax val="0"/>
          <dgm:bulletEnabled val="1"/>
        </dgm:presLayoutVars>
      </dgm:prSet>
      <dgm:spPr/>
    </dgm:pt>
  </dgm:ptLst>
  <dgm:cxnLst>
    <dgm:cxn modelId="{6EA24531-5E87-4C3E-A77B-4BC7A2A60E8D}" type="presOf" srcId="{6303F79D-E7CD-40C6-B3EB-E588F5A12563}" destId="{8FE7D065-CC2B-4B4D-9FD6-CB08C2E44A3D}" srcOrd="0" destOrd="0" presId="urn:microsoft.com/office/officeart/2005/8/layout/vList2"/>
    <dgm:cxn modelId="{CC98D748-A0A3-4A7F-BC2D-54FD0FF23AF9}" type="presOf" srcId="{DCB931E6-03B5-4529-82E3-309C4B57456B}" destId="{D6F43848-792D-4810-A57A-63886A7F45EC}" srcOrd="0" destOrd="0" presId="urn:microsoft.com/office/officeart/2005/8/layout/vList2"/>
    <dgm:cxn modelId="{E7A6DA49-1F5D-42FF-A1B4-4D9EAF203E86}" type="presOf" srcId="{473F1416-A6CA-4991-8963-A4A0D08FE1F2}" destId="{51239A77-98E2-4143-BB89-687214D4BFF5}" srcOrd="0" destOrd="0" presId="urn:microsoft.com/office/officeart/2005/8/layout/vList2"/>
    <dgm:cxn modelId="{E9FD1B51-7D02-418A-B4DC-2D30AEF54937}" srcId="{675C8FC7-64BC-4B4B-BC34-56820DA49EA2}" destId="{473F1416-A6CA-4991-8963-A4A0D08FE1F2}" srcOrd="0" destOrd="0" parTransId="{7CADA1D5-1A93-4CB9-91A0-FE25759C9145}" sibTransId="{1113C4C0-794C-43ED-AF45-68B4DCA3355C}"/>
    <dgm:cxn modelId="{966A5678-C8CC-4F34-AED0-BE52F908F5E1}" srcId="{675C8FC7-64BC-4B4B-BC34-56820DA49EA2}" destId="{DCB931E6-03B5-4529-82E3-309C4B57456B}" srcOrd="1" destOrd="0" parTransId="{6054944F-C6FF-41E1-8B4A-8A4CE511D8BC}" sibTransId="{1D3575E6-6B67-4D8D-9DF0-EFA23A6EBCBF}"/>
    <dgm:cxn modelId="{F996AFB0-F524-4980-8CFF-8021FF5E4957}" type="presOf" srcId="{675C8FC7-64BC-4B4B-BC34-56820DA49EA2}" destId="{5246EE7C-9D70-41AD-ABA1-0FF85AEA0665}" srcOrd="0" destOrd="0" presId="urn:microsoft.com/office/officeart/2005/8/layout/vList2"/>
    <dgm:cxn modelId="{93959FEA-455D-425A-A542-3FCB23D818ED}" srcId="{675C8FC7-64BC-4B4B-BC34-56820DA49EA2}" destId="{6303F79D-E7CD-40C6-B3EB-E588F5A12563}" srcOrd="2" destOrd="0" parTransId="{639C5247-B170-40A7-85EB-C9EE6A1CCC11}" sibTransId="{992CFAE0-8CB8-4F64-922F-332A467D1CD1}"/>
    <dgm:cxn modelId="{BE7D0B32-6BFE-48D6-B461-8FCC947FEACC}" type="presParOf" srcId="{5246EE7C-9D70-41AD-ABA1-0FF85AEA0665}" destId="{51239A77-98E2-4143-BB89-687214D4BFF5}" srcOrd="0" destOrd="0" presId="urn:microsoft.com/office/officeart/2005/8/layout/vList2"/>
    <dgm:cxn modelId="{451DAB3A-7562-4E64-A711-5F903CCAB4C0}" type="presParOf" srcId="{5246EE7C-9D70-41AD-ABA1-0FF85AEA0665}" destId="{23565E2F-C581-42B9-AB79-1AB028150C3B}" srcOrd="1" destOrd="0" presId="urn:microsoft.com/office/officeart/2005/8/layout/vList2"/>
    <dgm:cxn modelId="{F82450F4-8720-4544-9552-C0AC7DEBBEED}" type="presParOf" srcId="{5246EE7C-9D70-41AD-ABA1-0FF85AEA0665}" destId="{D6F43848-792D-4810-A57A-63886A7F45EC}" srcOrd="2" destOrd="0" presId="urn:microsoft.com/office/officeart/2005/8/layout/vList2"/>
    <dgm:cxn modelId="{BA7DD6B8-679B-4611-9AFF-583C188C5EA7}" type="presParOf" srcId="{5246EE7C-9D70-41AD-ABA1-0FF85AEA0665}" destId="{6985DA6D-AB92-41DD-BCF2-DA03476DC786}" srcOrd="3" destOrd="0" presId="urn:microsoft.com/office/officeart/2005/8/layout/vList2"/>
    <dgm:cxn modelId="{9F3043F0-53A2-491F-AA0D-00DCA4415F4A}" type="presParOf" srcId="{5246EE7C-9D70-41AD-ABA1-0FF85AEA0665}" destId="{8FE7D065-CC2B-4B4D-9FD6-CB08C2E44A3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BC3FB2-EE71-4FD5-AC53-C251F7F522C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E1EF66D-1A45-42F3-8031-80C923731197}">
      <dgm:prSet/>
      <dgm:spPr/>
      <dgm:t>
        <a:bodyPr/>
        <a:lstStyle/>
        <a:p>
          <a:pPr>
            <a:defRPr cap="all"/>
          </a:pPr>
          <a:r>
            <a:rPr lang="en-GB"/>
            <a:t>Strengths and challenges</a:t>
          </a:r>
          <a:endParaRPr lang="en-US"/>
        </a:p>
      </dgm:t>
    </dgm:pt>
    <dgm:pt modelId="{B0CFD031-C029-476A-8F3C-499E5CD866CA}" type="parTrans" cxnId="{28959134-9527-4E8D-9B72-892AE1135EDC}">
      <dgm:prSet/>
      <dgm:spPr/>
      <dgm:t>
        <a:bodyPr/>
        <a:lstStyle/>
        <a:p>
          <a:endParaRPr lang="en-US"/>
        </a:p>
      </dgm:t>
    </dgm:pt>
    <dgm:pt modelId="{32686E91-B722-495A-BF51-E721770915FB}" type="sibTrans" cxnId="{28959134-9527-4E8D-9B72-892AE1135EDC}">
      <dgm:prSet/>
      <dgm:spPr/>
      <dgm:t>
        <a:bodyPr/>
        <a:lstStyle/>
        <a:p>
          <a:endParaRPr lang="en-US"/>
        </a:p>
      </dgm:t>
    </dgm:pt>
    <dgm:pt modelId="{EC48AF21-4B9C-4EA9-ABC5-8504CDFAFA83}">
      <dgm:prSet/>
      <dgm:spPr/>
      <dgm:t>
        <a:bodyPr/>
        <a:lstStyle/>
        <a:p>
          <a:pPr>
            <a:defRPr cap="all"/>
          </a:pPr>
          <a:r>
            <a:rPr lang="en-GB"/>
            <a:t>Arrangements</a:t>
          </a:r>
          <a:endParaRPr lang="en-US"/>
        </a:p>
      </dgm:t>
    </dgm:pt>
    <dgm:pt modelId="{0C825FEA-85D3-4818-B1CA-E0ED8156C477}" type="parTrans" cxnId="{8F08BBFA-72B2-43EA-86D2-360AB6584E1F}">
      <dgm:prSet/>
      <dgm:spPr/>
      <dgm:t>
        <a:bodyPr/>
        <a:lstStyle/>
        <a:p>
          <a:endParaRPr lang="en-US"/>
        </a:p>
      </dgm:t>
    </dgm:pt>
    <dgm:pt modelId="{84333904-7BDE-4487-AC2A-86D298660241}" type="sibTrans" cxnId="{8F08BBFA-72B2-43EA-86D2-360AB6584E1F}">
      <dgm:prSet/>
      <dgm:spPr/>
      <dgm:t>
        <a:bodyPr/>
        <a:lstStyle/>
        <a:p>
          <a:endParaRPr lang="en-US"/>
        </a:p>
      </dgm:t>
    </dgm:pt>
    <dgm:pt modelId="{0EA8A795-C534-4AD0-B408-B73847D99CC6}">
      <dgm:prSet/>
      <dgm:spPr/>
      <dgm:t>
        <a:bodyPr/>
        <a:lstStyle/>
        <a:p>
          <a:pPr>
            <a:defRPr cap="all"/>
          </a:pPr>
          <a:r>
            <a:rPr lang="en-GB"/>
            <a:t>Participants</a:t>
          </a:r>
          <a:endParaRPr lang="en-US"/>
        </a:p>
      </dgm:t>
    </dgm:pt>
    <dgm:pt modelId="{3EB4B38D-3DE4-4154-A6C1-8D376FE2D307}" type="parTrans" cxnId="{E3875C5F-289C-44F6-B4EE-4639B5BC47DE}">
      <dgm:prSet/>
      <dgm:spPr/>
      <dgm:t>
        <a:bodyPr/>
        <a:lstStyle/>
        <a:p>
          <a:endParaRPr lang="en-US"/>
        </a:p>
      </dgm:t>
    </dgm:pt>
    <dgm:pt modelId="{DB0FB6C4-294C-47FD-ACA5-D35B4F502D9C}" type="sibTrans" cxnId="{E3875C5F-289C-44F6-B4EE-4639B5BC47DE}">
      <dgm:prSet/>
      <dgm:spPr/>
      <dgm:t>
        <a:bodyPr/>
        <a:lstStyle/>
        <a:p>
          <a:endParaRPr lang="en-US"/>
        </a:p>
      </dgm:t>
    </dgm:pt>
    <dgm:pt modelId="{9222932A-4B47-408D-9897-D661EDAFC89B}">
      <dgm:prSet/>
      <dgm:spPr/>
      <dgm:t>
        <a:bodyPr/>
        <a:lstStyle/>
        <a:p>
          <a:pPr>
            <a:defRPr cap="all"/>
          </a:pPr>
          <a:r>
            <a:rPr lang="en-GB"/>
            <a:t>Research question</a:t>
          </a:r>
          <a:endParaRPr lang="en-US"/>
        </a:p>
      </dgm:t>
    </dgm:pt>
    <dgm:pt modelId="{F1E95A5B-EC61-4D88-926D-234EAF8DFBC7}" type="parTrans" cxnId="{AE8B72EC-A6AF-4A67-B727-14126874732B}">
      <dgm:prSet/>
      <dgm:spPr/>
      <dgm:t>
        <a:bodyPr/>
        <a:lstStyle/>
        <a:p>
          <a:endParaRPr lang="en-US"/>
        </a:p>
      </dgm:t>
    </dgm:pt>
    <dgm:pt modelId="{3746D8AC-F403-4440-807A-EB3FC7CFE6D8}" type="sibTrans" cxnId="{AE8B72EC-A6AF-4A67-B727-14126874732B}">
      <dgm:prSet/>
      <dgm:spPr/>
      <dgm:t>
        <a:bodyPr/>
        <a:lstStyle/>
        <a:p>
          <a:endParaRPr lang="en-US"/>
        </a:p>
      </dgm:t>
    </dgm:pt>
    <dgm:pt modelId="{BACB7EB9-14C7-4E7F-B2D5-4D7DDA7E5B00}">
      <dgm:prSet/>
      <dgm:spPr/>
      <dgm:t>
        <a:bodyPr/>
        <a:lstStyle/>
        <a:p>
          <a:pPr>
            <a:defRPr cap="all"/>
          </a:pPr>
          <a:r>
            <a:rPr lang="en-GB"/>
            <a:t>Data collection</a:t>
          </a:r>
          <a:endParaRPr lang="en-US"/>
        </a:p>
      </dgm:t>
    </dgm:pt>
    <dgm:pt modelId="{BD0DC26C-E339-42BD-9F0D-BA06E9FD5DE1}" type="parTrans" cxnId="{EE368331-6D06-4BA0-9C62-4D35A4BE5C7F}">
      <dgm:prSet/>
      <dgm:spPr/>
      <dgm:t>
        <a:bodyPr/>
        <a:lstStyle/>
        <a:p>
          <a:endParaRPr lang="en-US"/>
        </a:p>
      </dgm:t>
    </dgm:pt>
    <dgm:pt modelId="{53DF2759-B543-4C55-87E4-38E8D7CD6D15}" type="sibTrans" cxnId="{EE368331-6D06-4BA0-9C62-4D35A4BE5C7F}">
      <dgm:prSet/>
      <dgm:spPr/>
      <dgm:t>
        <a:bodyPr/>
        <a:lstStyle/>
        <a:p>
          <a:endParaRPr lang="en-US"/>
        </a:p>
      </dgm:t>
    </dgm:pt>
    <dgm:pt modelId="{973C7318-65B1-4CA4-B929-EACD6B115AC2}" type="pres">
      <dgm:prSet presAssocID="{7BBC3FB2-EE71-4FD5-AC53-C251F7F522C0}" presName="root" presStyleCnt="0">
        <dgm:presLayoutVars>
          <dgm:dir/>
          <dgm:resizeHandles val="exact"/>
        </dgm:presLayoutVars>
      </dgm:prSet>
      <dgm:spPr/>
    </dgm:pt>
    <dgm:pt modelId="{BBA57766-F54D-4D7C-BA32-2A9BE1D3734A}" type="pres">
      <dgm:prSet presAssocID="{EE1EF66D-1A45-42F3-8031-80C923731197}" presName="compNode" presStyleCnt="0"/>
      <dgm:spPr/>
    </dgm:pt>
    <dgm:pt modelId="{81E91CC2-1303-4AF6-9A98-560F7430870D}" type="pres">
      <dgm:prSet presAssocID="{EE1EF66D-1A45-42F3-8031-80C923731197}" presName="iconBgRect" presStyleLbl="bgShp" presStyleIdx="0" presStyleCnt="5"/>
      <dgm:spPr/>
    </dgm:pt>
    <dgm:pt modelId="{C6F631B5-4A3F-4461-AE99-495D85B7D3DC}" type="pres">
      <dgm:prSet presAssocID="{EE1EF66D-1A45-42F3-8031-80C92373119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54C80DB3-C459-4E9C-9B1E-B65B1FF819E2}" type="pres">
      <dgm:prSet presAssocID="{EE1EF66D-1A45-42F3-8031-80C923731197}" presName="spaceRect" presStyleCnt="0"/>
      <dgm:spPr/>
    </dgm:pt>
    <dgm:pt modelId="{EA680581-DBE4-4D0E-9058-71333B5DF47C}" type="pres">
      <dgm:prSet presAssocID="{EE1EF66D-1A45-42F3-8031-80C923731197}" presName="textRect" presStyleLbl="revTx" presStyleIdx="0" presStyleCnt="5">
        <dgm:presLayoutVars>
          <dgm:chMax val="1"/>
          <dgm:chPref val="1"/>
        </dgm:presLayoutVars>
      </dgm:prSet>
      <dgm:spPr/>
    </dgm:pt>
    <dgm:pt modelId="{D41AB307-422F-4F52-830E-5CBA34369579}" type="pres">
      <dgm:prSet presAssocID="{32686E91-B722-495A-BF51-E721770915FB}" presName="sibTrans" presStyleCnt="0"/>
      <dgm:spPr/>
    </dgm:pt>
    <dgm:pt modelId="{D05C4CD8-0226-4DD0-9C90-FF687DBAA993}" type="pres">
      <dgm:prSet presAssocID="{EC48AF21-4B9C-4EA9-ABC5-8504CDFAFA83}" presName="compNode" presStyleCnt="0"/>
      <dgm:spPr/>
    </dgm:pt>
    <dgm:pt modelId="{0F7470A2-6639-4F00-BFF2-BDCBC3C1359A}" type="pres">
      <dgm:prSet presAssocID="{EC48AF21-4B9C-4EA9-ABC5-8504CDFAFA83}" presName="iconBgRect" presStyleLbl="bgShp" presStyleIdx="1" presStyleCnt="5"/>
      <dgm:spPr/>
    </dgm:pt>
    <dgm:pt modelId="{E969CED3-6C0E-492D-95C2-BE56A4E613D5}" type="pres">
      <dgm:prSet presAssocID="{EC48AF21-4B9C-4EA9-ABC5-8504CDFAFA8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irplane"/>
        </a:ext>
      </dgm:extLst>
    </dgm:pt>
    <dgm:pt modelId="{C9A9872A-F8E8-411B-8C8E-8621947CFAD3}" type="pres">
      <dgm:prSet presAssocID="{EC48AF21-4B9C-4EA9-ABC5-8504CDFAFA83}" presName="spaceRect" presStyleCnt="0"/>
      <dgm:spPr/>
    </dgm:pt>
    <dgm:pt modelId="{002F0D6F-A13B-4358-8BB6-B98AAABFB035}" type="pres">
      <dgm:prSet presAssocID="{EC48AF21-4B9C-4EA9-ABC5-8504CDFAFA83}" presName="textRect" presStyleLbl="revTx" presStyleIdx="1" presStyleCnt="5">
        <dgm:presLayoutVars>
          <dgm:chMax val="1"/>
          <dgm:chPref val="1"/>
        </dgm:presLayoutVars>
      </dgm:prSet>
      <dgm:spPr/>
    </dgm:pt>
    <dgm:pt modelId="{08697905-0E3A-45FA-B457-64BC33365999}" type="pres">
      <dgm:prSet presAssocID="{84333904-7BDE-4487-AC2A-86D298660241}" presName="sibTrans" presStyleCnt="0"/>
      <dgm:spPr/>
    </dgm:pt>
    <dgm:pt modelId="{FE69D7C9-14FB-47DA-92AB-2BE0D6DC7DA0}" type="pres">
      <dgm:prSet presAssocID="{0EA8A795-C534-4AD0-B408-B73847D99CC6}" presName="compNode" presStyleCnt="0"/>
      <dgm:spPr/>
    </dgm:pt>
    <dgm:pt modelId="{ED3011C6-9470-4DA4-BA76-8AD09EAC1408}" type="pres">
      <dgm:prSet presAssocID="{0EA8A795-C534-4AD0-B408-B73847D99CC6}" presName="iconBgRect" presStyleLbl="bgShp" presStyleIdx="2" presStyleCnt="5"/>
      <dgm:spPr/>
    </dgm:pt>
    <dgm:pt modelId="{BC54061B-577F-4425-92F3-8B6DFB100768}" type="pres">
      <dgm:prSet presAssocID="{0EA8A795-C534-4AD0-B408-B73847D99CC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E8636D3D-847A-4068-93C3-79F463C3906B}" type="pres">
      <dgm:prSet presAssocID="{0EA8A795-C534-4AD0-B408-B73847D99CC6}" presName="spaceRect" presStyleCnt="0"/>
      <dgm:spPr/>
    </dgm:pt>
    <dgm:pt modelId="{B2E98762-4C8C-479F-BC16-3F4177265E66}" type="pres">
      <dgm:prSet presAssocID="{0EA8A795-C534-4AD0-B408-B73847D99CC6}" presName="textRect" presStyleLbl="revTx" presStyleIdx="2" presStyleCnt="5">
        <dgm:presLayoutVars>
          <dgm:chMax val="1"/>
          <dgm:chPref val="1"/>
        </dgm:presLayoutVars>
      </dgm:prSet>
      <dgm:spPr/>
    </dgm:pt>
    <dgm:pt modelId="{8E06883E-73A2-421C-8D9A-734A6ED27FE1}" type="pres">
      <dgm:prSet presAssocID="{DB0FB6C4-294C-47FD-ACA5-D35B4F502D9C}" presName="sibTrans" presStyleCnt="0"/>
      <dgm:spPr/>
    </dgm:pt>
    <dgm:pt modelId="{89030BDD-3C3F-4355-9565-D2CA699BDB81}" type="pres">
      <dgm:prSet presAssocID="{9222932A-4B47-408D-9897-D661EDAFC89B}" presName="compNode" presStyleCnt="0"/>
      <dgm:spPr/>
    </dgm:pt>
    <dgm:pt modelId="{73E27ACB-E0CA-4E9B-ADD8-22A71CC13F1A}" type="pres">
      <dgm:prSet presAssocID="{9222932A-4B47-408D-9897-D661EDAFC89B}" presName="iconBgRect" presStyleLbl="bgShp" presStyleIdx="3" presStyleCnt="5"/>
      <dgm:spPr/>
    </dgm:pt>
    <dgm:pt modelId="{4FACA929-D1FF-4B1E-B2C1-1BF013B513D4}" type="pres">
      <dgm:prSet presAssocID="{9222932A-4B47-408D-9897-D661EDAFC89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lp"/>
        </a:ext>
      </dgm:extLst>
    </dgm:pt>
    <dgm:pt modelId="{34DFA7C6-DD1E-40FE-8E93-C4A43DF6E9D9}" type="pres">
      <dgm:prSet presAssocID="{9222932A-4B47-408D-9897-D661EDAFC89B}" presName="spaceRect" presStyleCnt="0"/>
      <dgm:spPr/>
    </dgm:pt>
    <dgm:pt modelId="{6825E3F0-1558-4640-A20E-43D052A97862}" type="pres">
      <dgm:prSet presAssocID="{9222932A-4B47-408D-9897-D661EDAFC89B}" presName="textRect" presStyleLbl="revTx" presStyleIdx="3" presStyleCnt="5">
        <dgm:presLayoutVars>
          <dgm:chMax val="1"/>
          <dgm:chPref val="1"/>
        </dgm:presLayoutVars>
      </dgm:prSet>
      <dgm:spPr/>
    </dgm:pt>
    <dgm:pt modelId="{39F64981-05C8-41E0-ADEF-0C2D18DE075A}" type="pres">
      <dgm:prSet presAssocID="{3746D8AC-F403-4440-807A-EB3FC7CFE6D8}" presName="sibTrans" presStyleCnt="0"/>
      <dgm:spPr/>
    </dgm:pt>
    <dgm:pt modelId="{E9C01371-F20D-4574-83FB-F47F6223CBB7}" type="pres">
      <dgm:prSet presAssocID="{BACB7EB9-14C7-4E7F-B2D5-4D7DDA7E5B00}" presName="compNode" presStyleCnt="0"/>
      <dgm:spPr/>
    </dgm:pt>
    <dgm:pt modelId="{A9CE910D-5419-4D3C-8ACF-442D99ED9611}" type="pres">
      <dgm:prSet presAssocID="{BACB7EB9-14C7-4E7F-B2D5-4D7DDA7E5B00}" presName="iconBgRect" presStyleLbl="bgShp" presStyleIdx="4" presStyleCnt="5"/>
      <dgm:spPr/>
    </dgm:pt>
    <dgm:pt modelId="{8433F227-5A0A-42E8-B534-5F104BC6321A}" type="pres">
      <dgm:prSet presAssocID="{BACB7EB9-14C7-4E7F-B2D5-4D7DDA7E5B0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tabase"/>
        </a:ext>
      </dgm:extLst>
    </dgm:pt>
    <dgm:pt modelId="{670AFE46-D9B4-4E21-BDA2-5C9301302E73}" type="pres">
      <dgm:prSet presAssocID="{BACB7EB9-14C7-4E7F-B2D5-4D7DDA7E5B00}" presName="spaceRect" presStyleCnt="0"/>
      <dgm:spPr/>
    </dgm:pt>
    <dgm:pt modelId="{15F0B41F-ADDC-4EAA-96A6-0A1DB2808833}" type="pres">
      <dgm:prSet presAssocID="{BACB7EB9-14C7-4E7F-B2D5-4D7DDA7E5B00}" presName="textRect" presStyleLbl="revTx" presStyleIdx="4" presStyleCnt="5">
        <dgm:presLayoutVars>
          <dgm:chMax val="1"/>
          <dgm:chPref val="1"/>
        </dgm:presLayoutVars>
      </dgm:prSet>
      <dgm:spPr/>
    </dgm:pt>
  </dgm:ptLst>
  <dgm:cxnLst>
    <dgm:cxn modelId="{886B2E02-D705-48B9-A51B-B543EAD7F945}" type="presOf" srcId="{EE1EF66D-1A45-42F3-8031-80C923731197}" destId="{EA680581-DBE4-4D0E-9058-71333B5DF47C}" srcOrd="0" destOrd="0" presId="urn:microsoft.com/office/officeart/2018/5/layout/IconCircleLabelList"/>
    <dgm:cxn modelId="{EE368331-6D06-4BA0-9C62-4D35A4BE5C7F}" srcId="{7BBC3FB2-EE71-4FD5-AC53-C251F7F522C0}" destId="{BACB7EB9-14C7-4E7F-B2D5-4D7DDA7E5B00}" srcOrd="4" destOrd="0" parTransId="{BD0DC26C-E339-42BD-9F0D-BA06E9FD5DE1}" sibTransId="{53DF2759-B543-4C55-87E4-38E8D7CD6D15}"/>
    <dgm:cxn modelId="{28959134-9527-4E8D-9B72-892AE1135EDC}" srcId="{7BBC3FB2-EE71-4FD5-AC53-C251F7F522C0}" destId="{EE1EF66D-1A45-42F3-8031-80C923731197}" srcOrd="0" destOrd="0" parTransId="{B0CFD031-C029-476A-8F3C-499E5CD866CA}" sibTransId="{32686E91-B722-495A-BF51-E721770915FB}"/>
    <dgm:cxn modelId="{E3875C5F-289C-44F6-B4EE-4639B5BC47DE}" srcId="{7BBC3FB2-EE71-4FD5-AC53-C251F7F522C0}" destId="{0EA8A795-C534-4AD0-B408-B73847D99CC6}" srcOrd="2" destOrd="0" parTransId="{3EB4B38D-3DE4-4154-A6C1-8D376FE2D307}" sibTransId="{DB0FB6C4-294C-47FD-ACA5-D35B4F502D9C}"/>
    <dgm:cxn modelId="{43ABAB6B-F1ED-40B8-A171-EEFD9C57FC36}" type="presOf" srcId="{EC48AF21-4B9C-4EA9-ABC5-8504CDFAFA83}" destId="{002F0D6F-A13B-4358-8BB6-B98AAABFB035}" srcOrd="0" destOrd="0" presId="urn:microsoft.com/office/officeart/2018/5/layout/IconCircleLabelList"/>
    <dgm:cxn modelId="{657BDA4D-1655-4BC6-A44B-59D77A72EAC6}" type="presOf" srcId="{7BBC3FB2-EE71-4FD5-AC53-C251F7F522C0}" destId="{973C7318-65B1-4CA4-B929-EACD6B115AC2}" srcOrd="0" destOrd="0" presId="urn:microsoft.com/office/officeart/2018/5/layout/IconCircleLabelList"/>
    <dgm:cxn modelId="{416F6480-CBD4-46D7-80BF-06F952515D37}" type="presOf" srcId="{9222932A-4B47-408D-9897-D661EDAFC89B}" destId="{6825E3F0-1558-4640-A20E-43D052A97862}" srcOrd="0" destOrd="0" presId="urn:microsoft.com/office/officeart/2018/5/layout/IconCircleLabelList"/>
    <dgm:cxn modelId="{CD8C79A0-680A-4F07-9336-41655D5DC6A9}" type="presOf" srcId="{BACB7EB9-14C7-4E7F-B2D5-4D7DDA7E5B00}" destId="{15F0B41F-ADDC-4EAA-96A6-0A1DB2808833}" srcOrd="0" destOrd="0" presId="urn:microsoft.com/office/officeart/2018/5/layout/IconCircleLabelList"/>
    <dgm:cxn modelId="{6DD082EA-DE61-4B21-BFDF-B21D4F8BEB0F}" type="presOf" srcId="{0EA8A795-C534-4AD0-B408-B73847D99CC6}" destId="{B2E98762-4C8C-479F-BC16-3F4177265E66}" srcOrd="0" destOrd="0" presId="urn:microsoft.com/office/officeart/2018/5/layout/IconCircleLabelList"/>
    <dgm:cxn modelId="{AE8B72EC-A6AF-4A67-B727-14126874732B}" srcId="{7BBC3FB2-EE71-4FD5-AC53-C251F7F522C0}" destId="{9222932A-4B47-408D-9897-D661EDAFC89B}" srcOrd="3" destOrd="0" parTransId="{F1E95A5B-EC61-4D88-926D-234EAF8DFBC7}" sibTransId="{3746D8AC-F403-4440-807A-EB3FC7CFE6D8}"/>
    <dgm:cxn modelId="{8F08BBFA-72B2-43EA-86D2-360AB6584E1F}" srcId="{7BBC3FB2-EE71-4FD5-AC53-C251F7F522C0}" destId="{EC48AF21-4B9C-4EA9-ABC5-8504CDFAFA83}" srcOrd="1" destOrd="0" parTransId="{0C825FEA-85D3-4818-B1CA-E0ED8156C477}" sibTransId="{84333904-7BDE-4487-AC2A-86D298660241}"/>
    <dgm:cxn modelId="{4CAECF49-412E-48C8-9276-1A9AA663EDF4}" type="presParOf" srcId="{973C7318-65B1-4CA4-B929-EACD6B115AC2}" destId="{BBA57766-F54D-4D7C-BA32-2A9BE1D3734A}" srcOrd="0" destOrd="0" presId="urn:microsoft.com/office/officeart/2018/5/layout/IconCircleLabelList"/>
    <dgm:cxn modelId="{09B2C597-FD38-4160-9CF7-70F0EB5AB57E}" type="presParOf" srcId="{BBA57766-F54D-4D7C-BA32-2A9BE1D3734A}" destId="{81E91CC2-1303-4AF6-9A98-560F7430870D}" srcOrd="0" destOrd="0" presId="urn:microsoft.com/office/officeart/2018/5/layout/IconCircleLabelList"/>
    <dgm:cxn modelId="{D7521EF0-7CB5-4AAA-9338-79F4A3E8DBA5}" type="presParOf" srcId="{BBA57766-F54D-4D7C-BA32-2A9BE1D3734A}" destId="{C6F631B5-4A3F-4461-AE99-495D85B7D3DC}" srcOrd="1" destOrd="0" presId="urn:microsoft.com/office/officeart/2018/5/layout/IconCircleLabelList"/>
    <dgm:cxn modelId="{9E169DC2-8F51-4F11-81B3-77B27DCDC1D4}" type="presParOf" srcId="{BBA57766-F54D-4D7C-BA32-2A9BE1D3734A}" destId="{54C80DB3-C459-4E9C-9B1E-B65B1FF819E2}" srcOrd="2" destOrd="0" presId="urn:microsoft.com/office/officeart/2018/5/layout/IconCircleLabelList"/>
    <dgm:cxn modelId="{32CBEA1F-490A-4E29-A2B3-702D414C3F70}" type="presParOf" srcId="{BBA57766-F54D-4D7C-BA32-2A9BE1D3734A}" destId="{EA680581-DBE4-4D0E-9058-71333B5DF47C}" srcOrd="3" destOrd="0" presId="urn:microsoft.com/office/officeart/2018/5/layout/IconCircleLabelList"/>
    <dgm:cxn modelId="{C1C02B3F-1CE8-4F7E-B413-DB14E7C93D59}" type="presParOf" srcId="{973C7318-65B1-4CA4-B929-EACD6B115AC2}" destId="{D41AB307-422F-4F52-830E-5CBA34369579}" srcOrd="1" destOrd="0" presId="urn:microsoft.com/office/officeart/2018/5/layout/IconCircleLabelList"/>
    <dgm:cxn modelId="{2D3730EF-1DB4-454E-A313-610B6053D336}" type="presParOf" srcId="{973C7318-65B1-4CA4-B929-EACD6B115AC2}" destId="{D05C4CD8-0226-4DD0-9C90-FF687DBAA993}" srcOrd="2" destOrd="0" presId="urn:microsoft.com/office/officeart/2018/5/layout/IconCircleLabelList"/>
    <dgm:cxn modelId="{6144998B-897A-4F23-9B99-AEE8AEBA601A}" type="presParOf" srcId="{D05C4CD8-0226-4DD0-9C90-FF687DBAA993}" destId="{0F7470A2-6639-4F00-BFF2-BDCBC3C1359A}" srcOrd="0" destOrd="0" presId="urn:microsoft.com/office/officeart/2018/5/layout/IconCircleLabelList"/>
    <dgm:cxn modelId="{3A1364A3-9E13-4AFA-A413-9B5CE435EEBA}" type="presParOf" srcId="{D05C4CD8-0226-4DD0-9C90-FF687DBAA993}" destId="{E969CED3-6C0E-492D-95C2-BE56A4E613D5}" srcOrd="1" destOrd="0" presId="urn:microsoft.com/office/officeart/2018/5/layout/IconCircleLabelList"/>
    <dgm:cxn modelId="{8A036321-EAED-4691-9CF0-09E547BC8352}" type="presParOf" srcId="{D05C4CD8-0226-4DD0-9C90-FF687DBAA993}" destId="{C9A9872A-F8E8-411B-8C8E-8621947CFAD3}" srcOrd="2" destOrd="0" presId="urn:microsoft.com/office/officeart/2018/5/layout/IconCircleLabelList"/>
    <dgm:cxn modelId="{33AE8361-DC18-44B0-A80E-3A5431E10D15}" type="presParOf" srcId="{D05C4CD8-0226-4DD0-9C90-FF687DBAA993}" destId="{002F0D6F-A13B-4358-8BB6-B98AAABFB035}" srcOrd="3" destOrd="0" presId="urn:microsoft.com/office/officeart/2018/5/layout/IconCircleLabelList"/>
    <dgm:cxn modelId="{374D8D42-1059-41DA-B7D6-CB53B3FDE12F}" type="presParOf" srcId="{973C7318-65B1-4CA4-B929-EACD6B115AC2}" destId="{08697905-0E3A-45FA-B457-64BC33365999}" srcOrd="3" destOrd="0" presId="urn:microsoft.com/office/officeart/2018/5/layout/IconCircleLabelList"/>
    <dgm:cxn modelId="{D7F9F1AB-0FC4-41D4-B39D-CBC72842D656}" type="presParOf" srcId="{973C7318-65B1-4CA4-B929-EACD6B115AC2}" destId="{FE69D7C9-14FB-47DA-92AB-2BE0D6DC7DA0}" srcOrd="4" destOrd="0" presId="urn:microsoft.com/office/officeart/2018/5/layout/IconCircleLabelList"/>
    <dgm:cxn modelId="{18F3575F-158B-47D5-87DB-0CD2C765884F}" type="presParOf" srcId="{FE69D7C9-14FB-47DA-92AB-2BE0D6DC7DA0}" destId="{ED3011C6-9470-4DA4-BA76-8AD09EAC1408}" srcOrd="0" destOrd="0" presId="urn:microsoft.com/office/officeart/2018/5/layout/IconCircleLabelList"/>
    <dgm:cxn modelId="{7B2BC6DF-F58B-4688-8312-4DBDD31C793A}" type="presParOf" srcId="{FE69D7C9-14FB-47DA-92AB-2BE0D6DC7DA0}" destId="{BC54061B-577F-4425-92F3-8B6DFB100768}" srcOrd="1" destOrd="0" presId="urn:microsoft.com/office/officeart/2018/5/layout/IconCircleLabelList"/>
    <dgm:cxn modelId="{955AE659-B7D9-4892-BF12-FD15B22E92EF}" type="presParOf" srcId="{FE69D7C9-14FB-47DA-92AB-2BE0D6DC7DA0}" destId="{E8636D3D-847A-4068-93C3-79F463C3906B}" srcOrd="2" destOrd="0" presId="urn:microsoft.com/office/officeart/2018/5/layout/IconCircleLabelList"/>
    <dgm:cxn modelId="{D691E27A-5705-46C4-8FE4-96FBB431C481}" type="presParOf" srcId="{FE69D7C9-14FB-47DA-92AB-2BE0D6DC7DA0}" destId="{B2E98762-4C8C-479F-BC16-3F4177265E66}" srcOrd="3" destOrd="0" presId="urn:microsoft.com/office/officeart/2018/5/layout/IconCircleLabelList"/>
    <dgm:cxn modelId="{1C79492A-7F86-43EC-8A6F-A47AE06C9EF6}" type="presParOf" srcId="{973C7318-65B1-4CA4-B929-EACD6B115AC2}" destId="{8E06883E-73A2-421C-8D9A-734A6ED27FE1}" srcOrd="5" destOrd="0" presId="urn:microsoft.com/office/officeart/2018/5/layout/IconCircleLabelList"/>
    <dgm:cxn modelId="{A026F03C-91D2-4A04-8FA3-A4CD04432FA8}" type="presParOf" srcId="{973C7318-65B1-4CA4-B929-EACD6B115AC2}" destId="{89030BDD-3C3F-4355-9565-D2CA699BDB81}" srcOrd="6" destOrd="0" presId="urn:microsoft.com/office/officeart/2018/5/layout/IconCircleLabelList"/>
    <dgm:cxn modelId="{BF5C6235-6300-45B8-9645-7955C8CD1454}" type="presParOf" srcId="{89030BDD-3C3F-4355-9565-D2CA699BDB81}" destId="{73E27ACB-E0CA-4E9B-ADD8-22A71CC13F1A}" srcOrd="0" destOrd="0" presId="urn:microsoft.com/office/officeart/2018/5/layout/IconCircleLabelList"/>
    <dgm:cxn modelId="{A69677CC-7ED2-4B1C-919A-99F5C8793531}" type="presParOf" srcId="{89030BDD-3C3F-4355-9565-D2CA699BDB81}" destId="{4FACA929-D1FF-4B1E-B2C1-1BF013B513D4}" srcOrd="1" destOrd="0" presId="urn:microsoft.com/office/officeart/2018/5/layout/IconCircleLabelList"/>
    <dgm:cxn modelId="{B8D60DAD-7EAF-49A7-97BA-21578A9984D8}" type="presParOf" srcId="{89030BDD-3C3F-4355-9565-D2CA699BDB81}" destId="{34DFA7C6-DD1E-40FE-8E93-C4A43DF6E9D9}" srcOrd="2" destOrd="0" presId="urn:microsoft.com/office/officeart/2018/5/layout/IconCircleLabelList"/>
    <dgm:cxn modelId="{7B4045F5-E962-4ED8-9FB2-0982E0C89A54}" type="presParOf" srcId="{89030BDD-3C3F-4355-9565-D2CA699BDB81}" destId="{6825E3F0-1558-4640-A20E-43D052A97862}" srcOrd="3" destOrd="0" presId="urn:microsoft.com/office/officeart/2018/5/layout/IconCircleLabelList"/>
    <dgm:cxn modelId="{965E5FEC-C428-4394-88B9-D65AE3878767}" type="presParOf" srcId="{973C7318-65B1-4CA4-B929-EACD6B115AC2}" destId="{39F64981-05C8-41E0-ADEF-0C2D18DE075A}" srcOrd="7" destOrd="0" presId="urn:microsoft.com/office/officeart/2018/5/layout/IconCircleLabelList"/>
    <dgm:cxn modelId="{E06D2AAE-03A4-4FF0-A497-EB624B658779}" type="presParOf" srcId="{973C7318-65B1-4CA4-B929-EACD6B115AC2}" destId="{E9C01371-F20D-4574-83FB-F47F6223CBB7}" srcOrd="8" destOrd="0" presId="urn:microsoft.com/office/officeart/2018/5/layout/IconCircleLabelList"/>
    <dgm:cxn modelId="{7324BCB4-FD6C-4A90-9B15-4D43F0CDF6BB}" type="presParOf" srcId="{E9C01371-F20D-4574-83FB-F47F6223CBB7}" destId="{A9CE910D-5419-4D3C-8ACF-442D99ED9611}" srcOrd="0" destOrd="0" presId="urn:microsoft.com/office/officeart/2018/5/layout/IconCircleLabelList"/>
    <dgm:cxn modelId="{A633A375-3913-481E-A93B-1B906BB9F685}" type="presParOf" srcId="{E9C01371-F20D-4574-83FB-F47F6223CBB7}" destId="{8433F227-5A0A-42E8-B534-5F104BC6321A}" srcOrd="1" destOrd="0" presId="urn:microsoft.com/office/officeart/2018/5/layout/IconCircleLabelList"/>
    <dgm:cxn modelId="{D44739B3-312C-4C96-BC26-EFB09BA64463}" type="presParOf" srcId="{E9C01371-F20D-4574-83FB-F47F6223CBB7}" destId="{670AFE46-D9B4-4E21-BDA2-5C9301302E73}" srcOrd="2" destOrd="0" presId="urn:microsoft.com/office/officeart/2018/5/layout/IconCircleLabelList"/>
    <dgm:cxn modelId="{83B3E0BD-650F-4D09-8812-B78DC366767D}" type="presParOf" srcId="{E9C01371-F20D-4574-83FB-F47F6223CBB7}" destId="{15F0B41F-ADDC-4EAA-96A6-0A1DB280883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FAE23A-550A-4D06-87CB-5D8B989CEAF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11C780A-5495-4EF9-B094-EBBBCCEC1402}">
      <dgm:prSet/>
      <dgm:spPr/>
      <dgm:t>
        <a:bodyPr/>
        <a:lstStyle/>
        <a:p>
          <a:r>
            <a:rPr lang="en-GB"/>
            <a:t>Familiarisation with data</a:t>
          </a:r>
          <a:endParaRPr lang="en-US"/>
        </a:p>
      </dgm:t>
    </dgm:pt>
    <dgm:pt modelId="{AD090122-D968-4CEA-BC54-9D3E6235C78C}" type="parTrans" cxnId="{E3AD2766-1491-473E-AC94-B2D148C51A35}">
      <dgm:prSet/>
      <dgm:spPr/>
      <dgm:t>
        <a:bodyPr/>
        <a:lstStyle/>
        <a:p>
          <a:endParaRPr lang="en-US"/>
        </a:p>
      </dgm:t>
    </dgm:pt>
    <dgm:pt modelId="{DC47D6B6-7B53-4643-947F-32E9A2B428A4}" type="sibTrans" cxnId="{E3AD2766-1491-473E-AC94-B2D148C51A35}">
      <dgm:prSet/>
      <dgm:spPr/>
      <dgm:t>
        <a:bodyPr/>
        <a:lstStyle/>
        <a:p>
          <a:endParaRPr lang="en-US"/>
        </a:p>
      </dgm:t>
    </dgm:pt>
    <dgm:pt modelId="{39E41D46-6673-4325-9895-2E27700A63B8}">
      <dgm:prSet/>
      <dgm:spPr/>
      <dgm:t>
        <a:bodyPr/>
        <a:lstStyle/>
        <a:p>
          <a:r>
            <a:rPr lang="en-GB"/>
            <a:t>Initial codes</a:t>
          </a:r>
          <a:endParaRPr lang="en-US"/>
        </a:p>
      </dgm:t>
    </dgm:pt>
    <dgm:pt modelId="{AB7BF5C3-D9F6-4144-BEA1-90BAF4080639}" type="parTrans" cxnId="{BB6838A7-7618-45D9-9431-D207A4E4774A}">
      <dgm:prSet/>
      <dgm:spPr/>
      <dgm:t>
        <a:bodyPr/>
        <a:lstStyle/>
        <a:p>
          <a:endParaRPr lang="en-US"/>
        </a:p>
      </dgm:t>
    </dgm:pt>
    <dgm:pt modelId="{B9DFD6E0-B022-4863-8F43-A4EC42F79D57}" type="sibTrans" cxnId="{BB6838A7-7618-45D9-9431-D207A4E4774A}">
      <dgm:prSet/>
      <dgm:spPr/>
      <dgm:t>
        <a:bodyPr/>
        <a:lstStyle/>
        <a:p>
          <a:endParaRPr lang="en-US"/>
        </a:p>
      </dgm:t>
    </dgm:pt>
    <dgm:pt modelId="{343D1743-EF68-491C-9C9B-7917ED16AEFF}">
      <dgm:prSet/>
      <dgm:spPr/>
      <dgm:t>
        <a:bodyPr/>
        <a:lstStyle/>
        <a:p>
          <a:r>
            <a:rPr lang="en-GB"/>
            <a:t>Grouping codes into themes</a:t>
          </a:r>
          <a:endParaRPr lang="en-US"/>
        </a:p>
      </dgm:t>
    </dgm:pt>
    <dgm:pt modelId="{1CDA9438-B999-4F4F-8B3E-399876A0CFAD}" type="parTrans" cxnId="{FAC2F345-57B1-49A0-8938-CDDE515C9331}">
      <dgm:prSet/>
      <dgm:spPr/>
      <dgm:t>
        <a:bodyPr/>
        <a:lstStyle/>
        <a:p>
          <a:endParaRPr lang="en-US"/>
        </a:p>
      </dgm:t>
    </dgm:pt>
    <dgm:pt modelId="{70B672FA-F024-43DB-963E-3E3B9C3CA1BF}" type="sibTrans" cxnId="{FAC2F345-57B1-49A0-8938-CDDE515C9331}">
      <dgm:prSet/>
      <dgm:spPr/>
      <dgm:t>
        <a:bodyPr/>
        <a:lstStyle/>
        <a:p>
          <a:endParaRPr lang="en-US"/>
        </a:p>
      </dgm:t>
    </dgm:pt>
    <dgm:pt modelId="{32B8F2FF-1F86-45B8-BEA1-13D1AF810AFC}">
      <dgm:prSet/>
      <dgm:spPr/>
      <dgm:t>
        <a:bodyPr/>
        <a:lstStyle/>
        <a:p>
          <a:r>
            <a:rPr lang="en-GB"/>
            <a:t>Searching for themes</a:t>
          </a:r>
          <a:endParaRPr lang="en-US"/>
        </a:p>
      </dgm:t>
    </dgm:pt>
    <dgm:pt modelId="{6649C06D-EF23-430A-951E-71806D0902AF}" type="parTrans" cxnId="{FEC01706-5E79-440D-AE96-94CE2C4A351C}">
      <dgm:prSet/>
      <dgm:spPr/>
      <dgm:t>
        <a:bodyPr/>
        <a:lstStyle/>
        <a:p>
          <a:endParaRPr lang="en-US"/>
        </a:p>
      </dgm:t>
    </dgm:pt>
    <dgm:pt modelId="{304F86DF-8DEB-400A-8F61-0E1941FA2120}" type="sibTrans" cxnId="{FEC01706-5E79-440D-AE96-94CE2C4A351C}">
      <dgm:prSet/>
      <dgm:spPr/>
      <dgm:t>
        <a:bodyPr/>
        <a:lstStyle/>
        <a:p>
          <a:endParaRPr lang="en-US"/>
        </a:p>
      </dgm:t>
    </dgm:pt>
    <dgm:pt modelId="{71CC0FCC-3CDC-48A8-BEF4-063202B38EA3}">
      <dgm:prSet/>
      <dgm:spPr/>
      <dgm:t>
        <a:bodyPr/>
        <a:lstStyle/>
        <a:p>
          <a:r>
            <a:rPr lang="en-GB"/>
            <a:t>Reviewing themes</a:t>
          </a:r>
          <a:endParaRPr lang="en-US"/>
        </a:p>
      </dgm:t>
    </dgm:pt>
    <dgm:pt modelId="{28EDB187-5615-45E5-80F2-3D0F72CC577C}" type="parTrans" cxnId="{337D5977-6965-420F-BDE5-A41C12DA1EB2}">
      <dgm:prSet/>
      <dgm:spPr/>
      <dgm:t>
        <a:bodyPr/>
        <a:lstStyle/>
        <a:p>
          <a:endParaRPr lang="en-US"/>
        </a:p>
      </dgm:t>
    </dgm:pt>
    <dgm:pt modelId="{2F8DE430-18DD-4939-A61F-056419656CA9}" type="sibTrans" cxnId="{337D5977-6965-420F-BDE5-A41C12DA1EB2}">
      <dgm:prSet/>
      <dgm:spPr/>
      <dgm:t>
        <a:bodyPr/>
        <a:lstStyle/>
        <a:p>
          <a:endParaRPr lang="en-US"/>
        </a:p>
      </dgm:t>
    </dgm:pt>
    <dgm:pt modelId="{D18B70A2-4AEF-4DC3-A469-76D671E2BF7C}">
      <dgm:prSet/>
      <dgm:spPr/>
      <dgm:t>
        <a:bodyPr/>
        <a:lstStyle/>
        <a:p>
          <a:r>
            <a:rPr lang="en-GB"/>
            <a:t>Defining and naming themes </a:t>
          </a:r>
          <a:endParaRPr lang="en-US"/>
        </a:p>
      </dgm:t>
    </dgm:pt>
    <dgm:pt modelId="{6227D36E-8280-4FB2-AD65-BED6C7348EC3}" type="parTrans" cxnId="{B387D08D-4A66-4727-AC79-8850798ECC25}">
      <dgm:prSet/>
      <dgm:spPr/>
      <dgm:t>
        <a:bodyPr/>
        <a:lstStyle/>
        <a:p>
          <a:endParaRPr lang="en-US"/>
        </a:p>
      </dgm:t>
    </dgm:pt>
    <dgm:pt modelId="{CF1C9D32-527E-4A1E-83B8-DF43691C0971}" type="sibTrans" cxnId="{B387D08D-4A66-4727-AC79-8850798ECC25}">
      <dgm:prSet/>
      <dgm:spPr/>
      <dgm:t>
        <a:bodyPr/>
        <a:lstStyle/>
        <a:p>
          <a:endParaRPr lang="en-US"/>
        </a:p>
      </dgm:t>
    </dgm:pt>
    <dgm:pt modelId="{01F72213-2F97-4A6F-9A17-2891E333E1A1}">
      <dgm:prSet/>
      <dgm:spPr/>
      <dgm:t>
        <a:bodyPr/>
        <a:lstStyle/>
        <a:p>
          <a:r>
            <a:rPr lang="en-GB"/>
            <a:t>Producing the report</a:t>
          </a:r>
          <a:endParaRPr lang="en-US"/>
        </a:p>
      </dgm:t>
    </dgm:pt>
    <dgm:pt modelId="{096B754D-1BB8-4FB3-BBF4-07770B4C686D}" type="parTrans" cxnId="{A396201A-3754-4647-9D6F-01957B9EC1D6}">
      <dgm:prSet/>
      <dgm:spPr/>
      <dgm:t>
        <a:bodyPr/>
        <a:lstStyle/>
        <a:p>
          <a:endParaRPr lang="en-US"/>
        </a:p>
      </dgm:t>
    </dgm:pt>
    <dgm:pt modelId="{7869DEE0-782F-408C-9754-49A1E137CA27}" type="sibTrans" cxnId="{A396201A-3754-4647-9D6F-01957B9EC1D6}">
      <dgm:prSet/>
      <dgm:spPr/>
      <dgm:t>
        <a:bodyPr/>
        <a:lstStyle/>
        <a:p>
          <a:endParaRPr lang="en-US"/>
        </a:p>
      </dgm:t>
    </dgm:pt>
    <dgm:pt modelId="{239D4630-C20F-4722-9874-C47F8BDA2617}" type="pres">
      <dgm:prSet presAssocID="{BDFAE23A-550A-4D06-87CB-5D8B989CEAF3}" presName="root" presStyleCnt="0">
        <dgm:presLayoutVars>
          <dgm:dir/>
          <dgm:resizeHandles val="exact"/>
        </dgm:presLayoutVars>
      </dgm:prSet>
      <dgm:spPr/>
    </dgm:pt>
    <dgm:pt modelId="{55B8932B-7893-43E8-984A-3D3ABFA3DC81}" type="pres">
      <dgm:prSet presAssocID="{811C780A-5495-4EF9-B094-EBBBCCEC1402}" presName="compNode" presStyleCnt="0"/>
      <dgm:spPr/>
    </dgm:pt>
    <dgm:pt modelId="{7072EF8A-684E-47B9-8BCB-246A2A529ED0}" type="pres">
      <dgm:prSet presAssocID="{811C780A-5495-4EF9-B094-EBBBCCEC1402}" presName="bgRect" presStyleLbl="bgShp" presStyleIdx="0" presStyleCnt="7"/>
      <dgm:spPr/>
    </dgm:pt>
    <dgm:pt modelId="{FC8FF613-E016-4255-B5CC-B44BC821F7AC}" type="pres">
      <dgm:prSet presAssocID="{811C780A-5495-4EF9-B094-EBBBCCEC1402}"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1938F0C7-EED6-4AB9-8D35-0A05306DC179}" type="pres">
      <dgm:prSet presAssocID="{811C780A-5495-4EF9-B094-EBBBCCEC1402}" presName="spaceRect" presStyleCnt="0"/>
      <dgm:spPr/>
    </dgm:pt>
    <dgm:pt modelId="{EAFAB74E-745A-4C29-B3AD-357EE5181546}" type="pres">
      <dgm:prSet presAssocID="{811C780A-5495-4EF9-B094-EBBBCCEC1402}" presName="parTx" presStyleLbl="revTx" presStyleIdx="0" presStyleCnt="7">
        <dgm:presLayoutVars>
          <dgm:chMax val="0"/>
          <dgm:chPref val="0"/>
        </dgm:presLayoutVars>
      </dgm:prSet>
      <dgm:spPr/>
    </dgm:pt>
    <dgm:pt modelId="{94C502DF-7B55-467C-8311-EC5BEC2F9CDB}" type="pres">
      <dgm:prSet presAssocID="{DC47D6B6-7B53-4643-947F-32E9A2B428A4}" presName="sibTrans" presStyleCnt="0"/>
      <dgm:spPr/>
    </dgm:pt>
    <dgm:pt modelId="{E63368C3-D29B-4A56-B570-76F81AD4995C}" type="pres">
      <dgm:prSet presAssocID="{39E41D46-6673-4325-9895-2E27700A63B8}" presName="compNode" presStyleCnt="0"/>
      <dgm:spPr/>
    </dgm:pt>
    <dgm:pt modelId="{159AFC39-ED39-4CC7-9CC0-FEF7F2959C02}" type="pres">
      <dgm:prSet presAssocID="{39E41D46-6673-4325-9895-2E27700A63B8}" presName="bgRect" presStyleLbl="bgShp" presStyleIdx="1" presStyleCnt="7"/>
      <dgm:spPr/>
    </dgm:pt>
    <dgm:pt modelId="{8352AC2F-0DAA-4B94-B117-376E90F1F717}" type="pres">
      <dgm:prSet presAssocID="{39E41D46-6673-4325-9895-2E27700A63B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E0040D2D-D774-4DF9-8669-510083390541}" type="pres">
      <dgm:prSet presAssocID="{39E41D46-6673-4325-9895-2E27700A63B8}" presName="spaceRect" presStyleCnt="0"/>
      <dgm:spPr/>
    </dgm:pt>
    <dgm:pt modelId="{634B810F-9AC4-4276-A91E-62EF1542E97C}" type="pres">
      <dgm:prSet presAssocID="{39E41D46-6673-4325-9895-2E27700A63B8}" presName="parTx" presStyleLbl="revTx" presStyleIdx="1" presStyleCnt="7">
        <dgm:presLayoutVars>
          <dgm:chMax val="0"/>
          <dgm:chPref val="0"/>
        </dgm:presLayoutVars>
      </dgm:prSet>
      <dgm:spPr/>
    </dgm:pt>
    <dgm:pt modelId="{90C70C37-1013-4F07-BEAD-B6C19FED0920}" type="pres">
      <dgm:prSet presAssocID="{B9DFD6E0-B022-4863-8F43-A4EC42F79D57}" presName="sibTrans" presStyleCnt="0"/>
      <dgm:spPr/>
    </dgm:pt>
    <dgm:pt modelId="{CD26ABF8-D9D0-4119-8A0B-B3E9DC83B09A}" type="pres">
      <dgm:prSet presAssocID="{343D1743-EF68-491C-9C9B-7917ED16AEFF}" presName="compNode" presStyleCnt="0"/>
      <dgm:spPr/>
    </dgm:pt>
    <dgm:pt modelId="{30E7BA45-EADB-4327-8B27-E24536644915}" type="pres">
      <dgm:prSet presAssocID="{343D1743-EF68-491C-9C9B-7917ED16AEFF}" presName="bgRect" presStyleLbl="bgShp" presStyleIdx="2" presStyleCnt="7"/>
      <dgm:spPr/>
    </dgm:pt>
    <dgm:pt modelId="{3C7DD3E3-F292-4798-B692-40C5E74A926C}" type="pres">
      <dgm:prSet presAssocID="{343D1743-EF68-491C-9C9B-7917ED16AEF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uzzle"/>
        </a:ext>
      </dgm:extLst>
    </dgm:pt>
    <dgm:pt modelId="{E1FA9D54-CE9F-4121-98CB-C9BEB1011E13}" type="pres">
      <dgm:prSet presAssocID="{343D1743-EF68-491C-9C9B-7917ED16AEFF}" presName="spaceRect" presStyleCnt="0"/>
      <dgm:spPr/>
    </dgm:pt>
    <dgm:pt modelId="{5817B7C5-0AF6-4162-9D38-1BDFAFFC88A8}" type="pres">
      <dgm:prSet presAssocID="{343D1743-EF68-491C-9C9B-7917ED16AEFF}" presName="parTx" presStyleLbl="revTx" presStyleIdx="2" presStyleCnt="7">
        <dgm:presLayoutVars>
          <dgm:chMax val="0"/>
          <dgm:chPref val="0"/>
        </dgm:presLayoutVars>
      </dgm:prSet>
      <dgm:spPr/>
    </dgm:pt>
    <dgm:pt modelId="{9C54648F-8B22-4336-B080-9A05954ECB8B}" type="pres">
      <dgm:prSet presAssocID="{70B672FA-F024-43DB-963E-3E3B9C3CA1BF}" presName="sibTrans" presStyleCnt="0"/>
      <dgm:spPr/>
    </dgm:pt>
    <dgm:pt modelId="{CEE12FEC-2347-4401-9C09-2869BD35A2CF}" type="pres">
      <dgm:prSet presAssocID="{32B8F2FF-1F86-45B8-BEA1-13D1AF810AFC}" presName="compNode" presStyleCnt="0"/>
      <dgm:spPr/>
    </dgm:pt>
    <dgm:pt modelId="{18FE42E1-7720-4CEF-9BA9-7A0A9A69FC47}" type="pres">
      <dgm:prSet presAssocID="{32B8F2FF-1F86-45B8-BEA1-13D1AF810AFC}" presName="bgRect" presStyleLbl="bgShp" presStyleIdx="3" presStyleCnt="7"/>
      <dgm:spPr/>
    </dgm:pt>
    <dgm:pt modelId="{CB19E416-E3BB-4D56-BCB1-41FE048D7CC8}" type="pres">
      <dgm:prSet presAssocID="{32B8F2FF-1F86-45B8-BEA1-13D1AF810AFC}"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51D7D081-1448-4DF9-9510-711F316A18F3}" type="pres">
      <dgm:prSet presAssocID="{32B8F2FF-1F86-45B8-BEA1-13D1AF810AFC}" presName="spaceRect" presStyleCnt="0"/>
      <dgm:spPr/>
    </dgm:pt>
    <dgm:pt modelId="{09AA5160-E574-4A55-A911-A3E0A011D05E}" type="pres">
      <dgm:prSet presAssocID="{32B8F2FF-1F86-45B8-BEA1-13D1AF810AFC}" presName="parTx" presStyleLbl="revTx" presStyleIdx="3" presStyleCnt="7">
        <dgm:presLayoutVars>
          <dgm:chMax val="0"/>
          <dgm:chPref val="0"/>
        </dgm:presLayoutVars>
      </dgm:prSet>
      <dgm:spPr/>
    </dgm:pt>
    <dgm:pt modelId="{AE5CCB64-2061-4A68-AF5C-D682279F99FE}" type="pres">
      <dgm:prSet presAssocID="{304F86DF-8DEB-400A-8F61-0E1941FA2120}" presName="sibTrans" presStyleCnt="0"/>
      <dgm:spPr/>
    </dgm:pt>
    <dgm:pt modelId="{7D220AD6-150A-4C69-BDF1-AF16FD7EFBDD}" type="pres">
      <dgm:prSet presAssocID="{71CC0FCC-3CDC-48A8-BEF4-063202B38EA3}" presName="compNode" presStyleCnt="0"/>
      <dgm:spPr/>
    </dgm:pt>
    <dgm:pt modelId="{61548920-31C9-4682-9BAE-19B12CB06218}" type="pres">
      <dgm:prSet presAssocID="{71CC0FCC-3CDC-48A8-BEF4-063202B38EA3}" presName="bgRect" presStyleLbl="bgShp" presStyleIdx="4" presStyleCnt="7"/>
      <dgm:spPr/>
    </dgm:pt>
    <dgm:pt modelId="{6A3881A6-A051-4C5E-A7B0-EEF0A9734625}" type="pres">
      <dgm:prSet presAssocID="{71CC0FCC-3CDC-48A8-BEF4-063202B38EA3}"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B53D3122-DE61-4FEB-9D09-A92EDFB0A78A}" type="pres">
      <dgm:prSet presAssocID="{71CC0FCC-3CDC-48A8-BEF4-063202B38EA3}" presName="spaceRect" presStyleCnt="0"/>
      <dgm:spPr/>
    </dgm:pt>
    <dgm:pt modelId="{72E74120-968D-48DE-8CB9-63D18070C3FE}" type="pres">
      <dgm:prSet presAssocID="{71CC0FCC-3CDC-48A8-BEF4-063202B38EA3}" presName="parTx" presStyleLbl="revTx" presStyleIdx="4" presStyleCnt="7">
        <dgm:presLayoutVars>
          <dgm:chMax val="0"/>
          <dgm:chPref val="0"/>
        </dgm:presLayoutVars>
      </dgm:prSet>
      <dgm:spPr/>
    </dgm:pt>
    <dgm:pt modelId="{59D72809-9694-460C-B73A-08BD6F885AE6}" type="pres">
      <dgm:prSet presAssocID="{2F8DE430-18DD-4939-A61F-056419656CA9}" presName="sibTrans" presStyleCnt="0"/>
      <dgm:spPr/>
    </dgm:pt>
    <dgm:pt modelId="{487F1FE5-3F84-4BB2-A36A-DE431F49E4B1}" type="pres">
      <dgm:prSet presAssocID="{D18B70A2-4AEF-4DC3-A469-76D671E2BF7C}" presName="compNode" presStyleCnt="0"/>
      <dgm:spPr/>
    </dgm:pt>
    <dgm:pt modelId="{5FCC02AE-507B-41A9-941A-468F268480CF}" type="pres">
      <dgm:prSet presAssocID="{D18B70A2-4AEF-4DC3-A469-76D671E2BF7C}" presName="bgRect" presStyleLbl="bgShp" presStyleIdx="5" presStyleCnt="7"/>
      <dgm:spPr/>
    </dgm:pt>
    <dgm:pt modelId="{8ED157CA-A760-48B6-B63D-894BFE99BF9D}" type="pres">
      <dgm:prSet presAssocID="{D18B70A2-4AEF-4DC3-A469-76D671E2BF7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lant"/>
        </a:ext>
      </dgm:extLst>
    </dgm:pt>
    <dgm:pt modelId="{96CDC99A-ACF2-420C-BED5-FFB4A15B36CA}" type="pres">
      <dgm:prSet presAssocID="{D18B70A2-4AEF-4DC3-A469-76D671E2BF7C}" presName="spaceRect" presStyleCnt="0"/>
      <dgm:spPr/>
    </dgm:pt>
    <dgm:pt modelId="{4C80241C-4F72-417B-9B0F-3930F7AA6A98}" type="pres">
      <dgm:prSet presAssocID="{D18B70A2-4AEF-4DC3-A469-76D671E2BF7C}" presName="parTx" presStyleLbl="revTx" presStyleIdx="5" presStyleCnt="7">
        <dgm:presLayoutVars>
          <dgm:chMax val="0"/>
          <dgm:chPref val="0"/>
        </dgm:presLayoutVars>
      </dgm:prSet>
      <dgm:spPr/>
    </dgm:pt>
    <dgm:pt modelId="{C975A7F8-ADB7-4DEE-BE23-815BD28D0D8B}" type="pres">
      <dgm:prSet presAssocID="{CF1C9D32-527E-4A1E-83B8-DF43691C0971}" presName="sibTrans" presStyleCnt="0"/>
      <dgm:spPr/>
    </dgm:pt>
    <dgm:pt modelId="{1F002C64-92D2-4773-8985-3ADE13B21639}" type="pres">
      <dgm:prSet presAssocID="{01F72213-2F97-4A6F-9A17-2891E333E1A1}" presName="compNode" presStyleCnt="0"/>
      <dgm:spPr/>
    </dgm:pt>
    <dgm:pt modelId="{84F13281-6FA5-4FAA-9C66-C244A5934C81}" type="pres">
      <dgm:prSet presAssocID="{01F72213-2F97-4A6F-9A17-2891E333E1A1}" presName="bgRect" presStyleLbl="bgShp" presStyleIdx="6" presStyleCnt="7"/>
      <dgm:spPr/>
    </dgm:pt>
    <dgm:pt modelId="{52B34A7A-02C7-4153-8A35-4F58573E68AC}" type="pres">
      <dgm:prSet presAssocID="{01F72213-2F97-4A6F-9A17-2891E333E1A1}"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ocument"/>
        </a:ext>
      </dgm:extLst>
    </dgm:pt>
    <dgm:pt modelId="{DD5E9735-6C0A-4AE0-960B-D3C251C766DC}" type="pres">
      <dgm:prSet presAssocID="{01F72213-2F97-4A6F-9A17-2891E333E1A1}" presName="spaceRect" presStyleCnt="0"/>
      <dgm:spPr/>
    </dgm:pt>
    <dgm:pt modelId="{A2D68EBD-0A9D-4052-BF97-D17041FC228A}" type="pres">
      <dgm:prSet presAssocID="{01F72213-2F97-4A6F-9A17-2891E333E1A1}" presName="parTx" presStyleLbl="revTx" presStyleIdx="6" presStyleCnt="7">
        <dgm:presLayoutVars>
          <dgm:chMax val="0"/>
          <dgm:chPref val="0"/>
        </dgm:presLayoutVars>
      </dgm:prSet>
      <dgm:spPr/>
    </dgm:pt>
  </dgm:ptLst>
  <dgm:cxnLst>
    <dgm:cxn modelId="{FEC01706-5E79-440D-AE96-94CE2C4A351C}" srcId="{BDFAE23A-550A-4D06-87CB-5D8B989CEAF3}" destId="{32B8F2FF-1F86-45B8-BEA1-13D1AF810AFC}" srcOrd="3" destOrd="0" parTransId="{6649C06D-EF23-430A-951E-71806D0902AF}" sibTransId="{304F86DF-8DEB-400A-8F61-0E1941FA2120}"/>
    <dgm:cxn modelId="{E871DB07-2D15-43C3-AC5E-BA5286055548}" type="presOf" srcId="{01F72213-2F97-4A6F-9A17-2891E333E1A1}" destId="{A2D68EBD-0A9D-4052-BF97-D17041FC228A}" srcOrd="0" destOrd="0" presId="urn:microsoft.com/office/officeart/2018/2/layout/IconVerticalSolidList"/>
    <dgm:cxn modelId="{A396201A-3754-4647-9D6F-01957B9EC1D6}" srcId="{BDFAE23A-550A-4D06-87CB-5D8B989CEAF3}" destId="{01F72213-2F97-4A6F-9A17-2891E333E1A1}" srcOrd="6" destOrd="0" parTransId="{096B754D-1BB8-4FB3-BBF4-07770B4C686D}" sibTransId="{7869DEE0-782F-408C-9754-49A1E137CA27}"/>
    <dgm:cxn modelId="{FAC2F345-57B1-49A0-8938-CDDE515C9331}" srcId="{BDFAE23A-550A-4D06-87CB-5D8B989CEAF3}" destId="{343D1743-EF68-491C-9C9B-7917ED16AEFF}" srcOrd="2" destOrd="0" parTransId="{1CDA9438-B999-4F4F-8B3E-399876A0CFAD}" sibTransId="{70B672FA-F024-43DB-963E-3E3B9C3CA1BF}"/>
    <dgm:cxn modelId="{E3AD2766-1491-473E-AC94-B2D148C51A35}" srcId="{BDFAE23A-550A-4D06-87CB-5D8B989CEAF3}" destId="{811C780A-5495-4EF9-B094-EBBBCCEC1402}" srcOrd="0" destOrd="0" parTransId="{AD090122-D968-4CEA-BC54-9D3E6235C78C}" sibTransId="{DC47D6B6-7B53-4643-947F-32E9A2B428A4}"/>
    <dgm:cxn modelId="{BEBA8746-6042-43EB-89B4-C847FCCE54A3}" type="presOf" srcId="{D18B70A2-4AEF-4DC3-A469-76D671E2BF7C}" destId="{4C80241C-4F72-417B-9B0F-3930F7AA6A98}" srcOrd="0" destOrd="0" presId="urn:microsoft.com/office/officeart/2018/2/layout/IconVerticalSolidList"/>
    <dgm:cxn modelId="{337D5977-6965-420F-BDE5-A41C12DA1EB2}" srcId="{BDFAE23A-550A-4D06-87CB-5D8B989CEAF3}" destId="{71CC0FCC-3CDC-48A8-BEF4-063202B38EA3}" srcOrd="4" destOrd="0" parTransId="{28EDB187-5615-45E5-80F2-3D0F72CC577C}" sibTransId="{2F8DE430-18DD-4939-A61F-056419656CA9}"/>
    <dgm:cxn modelId="{B387D08D-4A66-4727-AC79-8850798ECC25}" srcId="{BDFAE23A-550A-4D06-87CB-5D8B989CEAF3}" destId="{D18B70A2-4AEF-4DC3-A469-76D671E2BF7C}" srcOrd="5" destOrd="0" parTransId="{6227D36E-8280-4FB2-AD65-BED6C7348EC3}" sibTransId="{CF1C9D32-527E-4A1E-83B8-DF43691C0971}"/>
    <dgm:cxn modelId="{C5CF6990-2568-4F52-AFA8-79096AAC7CC4}" type="presOf" srcId="{32B8F2FF-1F86-45B8-BEA1-13D1AF810AFC}" destId="{09AA5160-E574-4A55-A911-A3E0A011D05E}" srcOrd="0" destOrd="0" presId="urn:microsoft.com/office/officeart/2018/2/layout/IconVerticalSolidList"/>
    <dgm:cxn modelId="{7A605DA0-9C55-4283-B773-C41C08FF7FEA}" type="presOf" srcId="{39E41D46-6673-4325-9895-2E27700A63B8}" destId="{634B810F-9AC4-4276-A91E-62EF1542E97C}" srcOrd="0" destOrd="0" presId="urn:microsoft.com/office/officeart/2018/2/layout/IconVerticalSolidList"/>
    <dgm:cxn modelId="{B1338BA2-3FA0-4AFD-B36C-1E2C7B1C012E}" type="presOf" srcId="{811C780A-5495-4EF9-B094-EBBBCCEC1402}" destId="{EAFAB74E-745A-4C29-B3AD-357EE5181546}" srcOrd="0" destOrd="0" presId="urn:microsoft.com/office/officeart/2018/2/layout/IconVerticalSolidList"/>
    <dgm:cxn modelId="{BB6838A7-7618-45D9-9431-D207A4E4774A}" srcId="{BDFAE23A-550A-4D06-87CB-5D8B989CEAF3}" destId="{39E41D46-6673-4325-9895-2E27700A63B8}" srcOrd="1" destOrd="0" parTransId="{AB7BF5C3-D9F6-4144-BEA1-90BAF4080639}" sibTransId="{B9DFD6E0-B022-4863-8F43-A4EC42F79D57}"/>
    <dgm:cxn modelId="{DF2EE9AD-84B7-476B-82B1-6EB67BCE6102}" type="presOf" srcId="{BDFAE23A-550A-4D06-87CB-5D8B989CEAF3}" destId="{239D4630-C20F-4722-9874-C47F8BDA2617}" srcOrd="0" destOrd="0" presId="urn:microsoft.com/office/officeart/2018/2/layout/IconVerticalSolidList"/>
    <dgm:cxn modelId="{4BEBEEC7-CC03-4B61-A86C-EDAD3DCBA159}" type="presOf" srcId="{71CC0FCC-3CDC-48A8-BEF4-063202B38EA3}" destId="{72E74120-968D-48DE-8CB9-63D18070C3FE}" srcOrd="0" destOrd="0" presId="urn:microsoft.com/office/officeart/2018/2/layout/IconVerticalSolidList"/>
    <dgm:cxn modelId="{22C698FD-1826-4F9C-AB79-55068F56490C}" type="presOf" srcId="{343D1743-EF68-491C-9C9B-7917ED16AEFF}" destId="{5817B7C5-0AF6-4162-9D38-1BDFAFFC88A8}" srcOrd="0" destOrd="0" presId="urn:microsoft.com/office/officeart/2018/2/layout/IconVerticalSolidList"/>
    <dgm:cxn modelId="{6D070C39-174B-48EC-A637-CA81F93B7D31}" type="presParOf" srcId="{239D4630-C20F-4722-9874-C47F8BDA2617}" destId="{55B8932B-7893-43E8-984A-3D3ABFA3DC81}" srcOrd="0" destOrd="0" presId="urn:microsoft.com/office/officeart/2018/2/layout/IconVerticalSolidList"/>
    <dgm:cxn modelId="{6F541CD9-F6A6-4650-8765-5279E83E07C8}" type="presParOf" srcId="{55B8932B-7893-43E8-984A-3D3ABFA3DC81}" destId="{7072EF8A-684E-47B9-8BCB-246A2A529ED0}" srcOrd="0" destOrd="0" presId="urn:microsoft.com/office/officeart/2018/2/layout/IconVerticalSolidList"/>
    <dgm:cxn modelId="{8D9994CF-4097-410E-9E65-9D27DBF34B76}" type="presParOf" srcId="{55B8932B-7893-43E8-984A-3D3ABFA3DC81}" destId="{FC8FF613-E016-4255-B5CC-B44BC821F7AC}" srcOrd="1" destOrd="0" presId="urn:microsoft.com/office/officeart/2018/2/layout/IconVerticalSolidList"/>
    <dgm:cxn modelId="{EB1FF0BE-89AB-4D3F-A861-1CD27F90EE50}" type="presParOf" srcId="{55B8932B-7893-43E8-984A-3D3ABFA3DC81}" destId="{1938F0C7-EED6-4AB9-8D35-0A05306DC179}" srcOrd="2" destOrd="0" presId="urn:microsoft.com/office/officeart/2018/2/layout/IconVerticalSolidList"/>
    <dgm:cxn modelId="{BF835652-FAB8-4512-A204-1B97FBDD9C08}" type="presParOf" srcId="{55B8932B-7893-43E8-984A-3D3ABFA3DC81}" destId="{EAFAB74E-745A-4C29-B3AD-357EE5181546}" srcOrd="3" destOrd="0" presId="urn:microsoft.com/office/officeart/2018/2/layout/IconVerticalSolidList"/>
    <dgm:cxn modelId="{7B6D3D05-6FF1-4472-9A87-BB85E552CDAD}" type="presParOf" srcId="{239D4630-C20F-4722-9874-C47F8BDA2617}" destId="{94C502DF-7B55-467C-8311-EC5BEC2F9CDB}" srcOrd="1" destOrd="0" presId="urn:microsoft.com/office/officeart/2018/2/layout/IconVerticalSolidList"/>
    <dgm:cxn modelId="{0BE3AC4C-B2E1-4DDB-BA88-C93E2B7A8BE3}" type="presParOf" srcId="{239D4630-C20F-4722-9874-C47F8BDA2617}" destId="{E63368C3-D29B-4A56-B570-76F81AD4995C}" srcOrd="2" destOrd="0" presId="urn:microsoft.com/office/officeart/2018/2/layout/IconVerticalSolidList"/>
    <dgm:cxn modelId="{E46DAC93-76AF-4429-8E3C-E25629BF4A05}" type="presParOf" srcId="{E63368C3-D29B-4A56-B570-76F81AD4995C}" destId="{159AFC39-ED39-4CC7-9CC0-FEF7F2959C02}" srcOrd="0" destOrd="0" presId="urn:microsoft.com/office/officeart/2018/2/layout/IconVerticalSolidList"/>
    <dgm:cxn modelId="{BF941F6A-9F78-4FCE-B542-00F5C31AFC00}" type="presParOf" srcId="{E63368C3-D29B-4A56-B570-76F81AD4995C}" destId="{8352AC2F-0DAA-4B94-B117-376E90F1F717}" srcOrd="1" destOrd="0" presId="urn:microsoft.com/office/officeart/2018/2/layout/IconVerticalSolidList"/>
    <dgm:cxn modelId="{0277CDA2-2ECD-453A-9F18-01F0A390098E}" type="presParOf" srcId="{E63368C3-D29B-4A56-B570-76F81AD4995C}" destId="{E0040D2D-D774-4DF9-8669-510083390541}" srcOrd="2" destOrd="0" presId="urn:microsoft.com/office/officeart/2018/2/layout/IconVerticalSolidList"/>
    <dgm:cxn modelId="{6326615F-F055-4944-86BA-08275F091613}" type="presParOf" srcId="{E63368C3-D29B-4A56-B570-76F81AD4995C}" destId="{634B810F-9AC4-4276-A91E-62EF1542E97C}" srcOrd="3" destOrd="0" presId="urn:microsoft.com/office/officeart/2018/2/layout/IconVerticalSolidList"/>
    <dgm:cxn modelId="{B23FFF3B-4CEE-4D0E-AB9D-FECEDF557D98}" type="presParOf" srcId="{239D4630-C20F-4722-9874-C47F8BDA2617}" destId="{90C70C37-1013-4F07-BEAD-B6C19FED0920}" srcOrd="3" destOrd="0" presId="urn:microsoft.com/office/officeart/2018/2/layout/IconVerticalSolidList"/>
    <dgm:cxn modelId="{51859A9D-1D45-4379-80E8-4E2C6F0ADA43}" type="presParOf" srcId="{239D4630-C20F-4722-9874-C47F8BDA2617}" destId="{CD26ABF8-D9D0-4119-8A0B-B3E9DC83B09A}" srcOrd="4" destOrd="0" presId="urn:microsoft.com/office/officeart/2018/2/layout/IconVerticalSolidList"/>
    <dgm:cxn modelId="{6CFD8E25-F031-4BE1-AA55-048C21555D29}" type="presParOf" srcId="{CD26ABF8-D9D0-4119-8A0B-B3E9DC83B09A}" destId="{30E7BA45-EADB-4327-8B27-E24536644915}" srcOrd="0" destOrd="0" presId="urn:microsoft.com/office/officeart/2018/2/layout/IconVerticalSolidList"/>
    <dgm:cxn modelId="{7C29E02F-B568-4032-9FD0-8E3AE9587283}" type="presParOf" srcId="{CD26ABF8-D9D0-4119-8A0B-B3E9DC83B09A}" destId="{3C7DD3E3-F292-4798-B692-40C5E74A926C}" srcOrd="1" destOrd="0" presId="urn:microsoft.com/office/officeart/2018/2/layout/IconVerticalSolidList"/>
    <dgm:cxn modelId="{6B8E99EA-BBA6-47F2-A53D-9708FD234403}" type="presParOf" srcId="{CD26ABF8-D9D0-4119-8A0B-B3E9DC83B09A}" destId="{E1FA9D54-CE9F-4121-98CB-C9BEB1011E13}" srcOrd="2" destOrd="0" presId="urn:microsoft.com/office/officeart/2018/2/layout/IconVerticalSolidList"/>
    <dgm:cxn modelId="{5247D2DD-ACD6-47D3-AAC9-3E34F03EC967}" type="presParOf" srcId="{CD26ABF8-D9D0-4119-8A0B-B3E9DC83B09A}" destId="{5817B7C5-0AF6-4162-9D38-1BDFAFFC88A8}" srcOrd="3" destOrd="0" presId="urn:microsoft.com/office/officeart/2018/2/layout/IconVerticalSolidList"/>
    <dgm:cxn modelId="{49F9782A-98EE-471D-8632-51D18835D3B8}" type="presParOf" srcId="{239D4630-C20F-4722-9874-C47F8BDA2617}" destId="{9C54648F-8B22-4336-B080-9A05954ECB8B}" srcOrd="5" destOrd="0" presId="urn:microsoft.com/office/officeart/2018/2/layout/IconVerticalSolidList"/>
    <dgm:cxn modelId="{BBBA39FF-77A9-4C8F-864E-39D1F961BBC5}" type="presParOf" srcId="{239D4630-C20F-4722-9874-C47F8BDA2617}" destId="{CEE12FEC-2347-4401-9C09-2869BD35A2CF}" srcOrd="6" destOrd="0" presId="urn:microsoft.com/office/officeart/2018/2/layout/IconVerticalSolidList"/>
    <dgm:cxn modelId="{A3B4A300-AD9F-4F57-BC88-AFFAF29A9A92}" type="presParOf" srcId="{CEE12FEC-2347-4401-9C09-2869BD35A2CF}" destId="{18FE42E1-7720-4CEF-9BA9-7A0A9A69FC47}" srcOrd="0" destOrd="0" presId="urn:microsoft.com/office/officeart/2018/2/layout/IconVerticalSolidList"/>
    <dgm:cxn modelId="{82820A51-9029-46BF-85E0-839649A622F7}" type="presParOf" srcId="{CEE12FEC-2347-4401-9C09-2869BD35A2CF}" destId="{CB19E416-E3BB-4D56-BCB1-41FE048D7CC8}" srcOrd="1" destOrd="0" presId="urn:microsoft.com/office/officeart/2018/2/layout/IconVerticalSolidList"/>
    <dgm:cxn modelId="{8CEB8B74-577A-41A1-85F6-903D057A32E8}" type="presParOf" srcId="{CEE12FEC-2347-4401-9C09-2869BD35A2CF}" destId="{51D7D081-1448-4DF9-9510-711F316A18F3}" srcOrd="2" destOrd="0" presId="urn:microsoft.com/office/officeart/2018/2/layout/IconVerticalSolidList"/>
    <dgm:cxn modelId="{A0262C5B-3940-48FF-8D94-19C0376FB763}" type="presParOf" srcId="{CEE12FEC-2347-4401-9C09-2869BD35A2CF}" destId="{09AA5160-E574-4A55-A911-A3E0A011D05E}" srcOrd="3" destOrd="0" presId="urn:microsoft.com/office/officeart/2018/2/layout/IconVerticalSolidList"/>
    <dgm:cxn modelId="{E2811343-7A2D-46AF-9F70-BBCB41C8E7E0}" type="presParOf" srcId="{239D4630-C20F-4722-9874-C47F8BDA2617}" destId="{AE5CCB64-2061-4A68-AF5C-D682279F99FE}" srcOrd="7" destOrd="0" presId="urn:microsoft.com/office/officeart/2018/2/layout/IconVerticalSolidList"/>
    <dgm:cxn modelId="{69BEC77B-3B84-4E5A-B326-34467E8AF1AC}" type="presParOf" srcId="{239D4630-C20F-4722-9874-C47F8BDA2617}" destId="{7D220AD6-150A-4C69-BDF1-AF16FD7EFBDD}" srcOrd="8" destOrd="0" presId="urn:microsoft.com/office/officeart/2018/2/layout/IconVerticalSolidList"/>
    <dgm:cxn modelId="{9EC02489-3CFA-40E5-A5D0-4203132A2342}" type="presParOf" srcId="{7D220AD6-150A-4C69-BDF1-AF16FD7EFBDD}" destId="{61548920-31C9-4682-9BAE-19B12CB06218}" srcOrd="0" destOrd="0" presId="urn:microsoft.com/office/officeart/2018/2/layout/IconVerticalSolidList"/>
    <dgm:cxn modelId="{1ECA1864-5E08-4D73-B40F-8F67312F98A1}" type="presParOf" srcId="{7D220AD6-150A-4C69-BDF1-AF16FD7EFBDD}" destId="{6A3881A6-A051-4C5E-A7B0-EEF0A9734625}" srcOrd="1" destOrd="0" presId="urn:microsoft.com/office/officeart/2018/2/layout/IconVerticalSolidList"/>
    <dgm:cxn modelId="{4BA5D9B3-37CC-4422-95D4-2382372E3B62}" type="presParOf" srcId="{7D220AD6-150A-4C69-BDF1-AF16FD7EFBDD}" destId="{B53D3122-DE61-4FEB-9D09-A92EDFB0A78A}" srcOrd="2" destOrd="0" presId="urn:microsoft.com/office/officeart/2018/2/layout/IconVerticalSolidList"/>
    <dgm:cxn modelId="{9D199548-5005-4398-A56F-9D526488B7A2}" type="presParOf" srcId="{7D220AD6-150A-4C69-BDF1-AF16FD7EFBDD}" destId="{72E74120-968D-48DE-8CB9-63D18070C3FE}" srcOrd="3" destOrd="0" presId="urn:microsoft.com/office/officeart/2018/2/layout/IconVerticalSolidList"/>
    <dgm:cxn modelId="{034924B2-F405-4F43-8CB3-D31BB660096C}" type="presParOf" srcId="{239D4630-C20F-4722-9874-C47F8BDA2617}" destId="{59D72809-9694-460C-B73A-08BD6F885AE6}" srcOrd="9" destOrd="0" presId="urn:microsoft.com/office/officeart/2018/2/layout/IconVerticalSolidList"/>
    <dgm:cxn modelId="{02AD2682-F2FD-40EF-9900-8987A4B7589E}" type="presParOf" srcId="{239D4630-C20F-4722-9874-C47F8BDA2617}" destId="{487F1FE5-3F84-4BB2-A36A-DE431F49E4B1}" srcOrd="10" destOrd="0" presId="urn:microsoft.com/office/officeart/2018/2/layout/IconVerticalSolidList"/>
    <dgm:cxn modelId="{6D37739C-F533-4383-826D-62FF58514FDF}" type="presParOf" srcId="{487F1FE5-3F84-4BB2-A36A-DE431F49E4B1}" destId="{5FCC02AE-507B-41A9-941A-468F268480CF}" srcOrd="0" destOrd="0" presId="urn:microsoft.com/office/officeart/2018/2/layout/IconVerticalSolidList"/>
    <dgm:cxn modelId="{65626018-5164-4D87-BE84-851F45F07D3A}" type="presParOf" srcId="{487F1FE5-3F84-4BB2-A36A-DE431F49E4B1}" destId="{8ED157CA-A760-48B6-B63D-894BFE99BF9D}" srcOrd="1" destOrd="0" presId="urn:microsoft.com/office/officeart/2018/2/layout/IconVerticalSolidList"/>
    <dgm:cxn modelId="{9CA9A872-6ECD-4556-817F-FC0A2A3AF9D9}" type="presParOf" srcId="{487F1FE5-3F84-4BB2-A36A-DE431F49E4B1}" destId="{96CDC99A-ACF2-420C-BED5-FFB4A15B36CA}" srcOrd="2" destOrd="0" presId="urn:microsoft.com/office/officeart/2018/2/layout/IconVerticalSolidList"/>
    <dgm:cxn modelId="{1C86946F-56FF-4491-9DAE-9F243AFE9420}" type="presParOf" srcId="{487F1FE5-3F84-4BB2-A36A-DE431F49E4B1}" destId="{4C80241C-4F72-417B-9B0F-3930F7AA6A98}" srcOrd="3" destOrd="0" presId="urn:microsoft.com/office/officeart/2018/2/layout/IconVerticalSolidList"/>
    <dgm:cxn modelId="{975E770B-44DF-4EB2-9CBF-EC242A0DBA01}" type="presParOf" srcId="{239D4630-C20F-4722-9874-C47F8BDA2617}" destId="{C975A7F8-ADB7-4DEE-BE23-815BD28D0D8B}" srcOrd="11" destOrd="0" presId="urn:microsoft.com/office/officeart/2018/2/layout/IconVerticalSolidList"/>
    <dgm:cxn modelId="{F0DA0F63-9E16-457E-8669-8EC9BF17B8F4}" type="presParOf" srcId="{239D4630-C20F-4722-9874-C47F8BDA2617}" destId="{1F002C64-92D2-4773-8985-3ADE13B21639}" srcOrd="12" destOrd="0" presId="urn:microsoft.com/office/officeart/2018/2/layout/IconVerticalSolidList"/>
    <dgm:cxn modelId="{A7449113-D647-41CE-932B-C6DE0F640F65}" type="presParOf" srcId="{1F002C64-92D2-4773-8985-3ADE13B21639}" destId="{84F13281-6FA5-4FAA-9C66-C244A5934C81}" srcOrd="0" destOrd="0" presId="urn:microsoft.com/office/officeart/2018/2/layout/IconVerticalSolidList"/>
    <dgm:cxn modelId="{84244D95-987B-42F8-8E2B-FAEED1857B08}" type="presParOf" srcId="{1F002C64-92D2-4773-8985-3ADE13B21639}" destId="{52B34A7A-02C7-4153-8A35-4F58573E68AC}" srcOrd="1" destOrd="0" presId="urn:microsoft.com/office/officeart/2018/2/layout/IconVerticalSolidList"/>
    <dgm:cxn modelId="{9E41DE04-FD5A-4E87-AB2F-E83D6EC9DE3E}" type="presParOf" srcId="{1F002C64-92D2-4773-8985-3ADE13B21639}" destId="{DD5E9735-6C0A-4AE0-960B-D3C251C766DC}" srcOrd="2" destOrd="0" presId="urn:microsoft.com/office/officeart/2018/2/layout/IconVerticalSolidList"/>
    <dgm:cxn modelId="{B26E9C1A-B64B-44BD-8716-5EEEE05D8138}" type="presParOf" srcId="{1F002C64-92D2-4773-8985-3ADE13B21639}" destId="{A2D68EBD-0A9D-4052-BF97-D17041FC228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FEDFFA-D556-43BC-B38C-5F43644978A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83FF5D5-98B7-4698-AE27-C6145B1BBA30}">
      <dgm:prSet/>
      <dgm:spPr/>
      <dgm:t>
        <a:bodyPr/>
        <a:lstStyle/>
        <a:p>
          <a:r>
            <a:rPr lang="en-GB" dirty="0"/>
            <a:t>“…it helps when you can give a name to the disorder or whatever it is that’s causing you pain, because when you don’t know what’s wrong with you, that can cause so much stress and anxiety so just even knowing what it is that you’ve got is just a relief in itself I think, so that’s a positive” [lines 1-4, participant D]. </a:t>
          </a:r>
          <a:endParaRPr lang="en-US" dirty="0"/>
        </a:p>
      </dgm:t>
    </dgm:pt>
    <dgm:pt modelId="{7ADF3AE5-339D-4A43-8F0F-6C424F85AAC5}" type="parTrans" cxnId="{A7F4AFE1-49C6-474C-8EA6-FA845F5171BC}">
      <dgm:prSet/>
      <dgm:spPr/>
      <dgm:t>
        <a:bodyPr/>
        <a:lstStyle/>
        <a:p>
          <a:endParaRPr lang="en-US"/>
        </a:p>
      </dgm:t>
    </dgm:pt>
    <dgm:pt modelId="{56DA3622-B058-454B-8C4F-A786E5396965}" type="sibTrans" cxnId="{A7F4AFE1-49C6-474C-8EA6-FA845F5171BC}">
      <dgm:prSet/>
      <dgm:spPr/>
      <dgm:t>
        <a:bodyPr/>
        <a:lstStyle/>
        <a:p>
          <a:endParaRPr lang="en-US"/>
        </a:p>
      </dgm:t>
    </dgm:pt>
    <dgm:pt modelId="{9904CBDE-4439-4DFF-BEF4-D79729F56FC5}">
      <dgm:prSet/>
      <dgm:spPr/>
      <dgm:t>
        <a:bodyPr/>
        <a:lstStyle/>
        <a:p>
          <a:r>
            <a:rPr lang="en-GB"/>
            <a:t>“I agree that in one way is a good thing because then you go make sense of what’s going on with you” [lines 51-52. Participant E]. </a:t>
          </a:r>
          <a:endParaRPr lang="en-US"/>
        </a:p>
      </dgm:t>
    </dgm:pt>
    <dgm:pt modelId="{485F9290-D975-4621-B398-C1CD0259F031}" type="parTrans" cxnId="{91F646F3-7866-481F-860A-7930FD0297B2}">
      <dgm:prSet/>
      <dgm:spPr/>
      <dgm:t>
        <a:bodyPr/>
        <a:lstStyle/>
        <a:p>
          <a:endParaRPr lang="en-US"/>
        </a:p>
      </dgm:t>
    </dgm:pt>
    <dgm:pt modelId="{AB326BDC-8763-449D-B355-BE1471920A35}" type="sibTrans" cxnId="{91F646F3-7866-481F-860A-7930FD0297B2}">
      <dgm:prSet/>
      <dgm:spPr/>
      <dgm:t>
        <a:bodyPr/>
        <a:lstStyle/>
        <a:p>
          <a:endParaRPr lang="en-US"/>
        </a:p>
      </dgm:t>
    </dgm:pt>
    <dgm:pt modelId="{947CF8DF-C864-4955-9538-1A72B961D95C}" type="pres">
      <dgm:prSet presAssocID="{95FEDFFA-D556-43BC-B38C-5F43644978A8}" presName="linear" presStyleCnt="0">
        <dgm:presLayoutVars>
          <dgm:animLvl val="lvl"/>
          <dgm:resizeHandles val="exact"/>
        </dgm:presLayoutVars>
      </dgm:prSet>
      <dgm:spPr/>
    </dgm:pt>
    <dgm:pt modelId="{E9EC59CC-6232-4EA2-95DB-D0D1490B6AAD}" type="pres">
      <dgm:prSet presAssocID="{B83FF5D5-98B7-4698-AE27-C6145B1BBA30}" presName="parentText" presStyleLbl="node1" presStyleIdx="0" presStyleCnt="2">
        <dgm:presLayoutVars>
          <dgm:chMax val="0"/>
          <dgm:bulletEnabled val="1"/>
        </dgm:presLayoutVars>
      </dgm:prSet>
      <dgm:spPr/>
    </dgm:pt>
    <dgm:pt modelId="{B257EE60-A2F9-4187-8743-B3466FB56B13}" type="pres">
      <dgm:prSet presAssocID="{56DA3622-B058-454B-8C4F-A786E5396965}" presName="spacer" presStyleCnt="0"/>
      <dgm:spPr/>
    </dgm:pt>
    <dgm:pt modelId="{83DD3B58-393B-441E-AE87-EDE6601141BB}" type="pres">
      <dgm:prSet presAssocID="{9904CBDE-4439-4DFF-BEF4-D79729F56FC5}" presName="parentText" presStyleLbl="node1" presStyleIdx="1" presStyleCnt="2">
        <dgm:presLayoutVars>
          <dgm:chMax val="0"/>
          <dgm:bulletEnabled val="1"/>
        </dgm:presLayoutVars>
      </dgm:prSet>
      <dgm:spPr/>
    </dgm:pt>
  </dgm:ptLst>
  <dgm:cxnLst>
    <dgm:cxn modelId="{8903BF4F-20CF-4C2E-BAEF-31F57ACB6C81}" type="presOf" srcId="{95FEDFFA-D556-43BC-B38C-5F43644978A8}" destId="{947CF8DF-C864-4955-9538-1A72B961D95C}" srcOrd="0" destOrd="0" presId="urn:microsoft.com/office/officeart/2005/8/layout/vList2"/>
    <dgm:cxn modelId="{63327D95-BEBB-4D0A-89CD-4A8EEFD6C4E6}" type="presOf" srcId="{9904CBDE-4439-4DFF-BEF4-D79729F56FC5}" destId="{83DD3B58-393B-441E-AE87-EDE6601141BB}" srcOrd="0" destOrd="0" presId="urn:microsoft.com/office/officeart/2005/8/layout/vList2"/>
    <dgm:cxn modelId="{A7F4AFE1-49C6-474C-8EA6-FA845F5171BC}" srcId="{95FEDFFA-D556-43BC-B38C-5F43644978A8}" destId="{B83FF5D5-98B7-4698-AE27-C6145B1BBA30}" srcOrd="0" destOrd="0" parTransId="{7ADF3AE5-339D-4A43-8F0F-6C424F85AAC5}" sibTransId="{56DA3622-B058-454B-8C4F-A786E5396965}"/>
    <dgm:cxn modelId="{656527E3-19E5-4F1F-A062-3CDB972832C0}" type="presOf" srcId="{B83FF5D5-98B7-4698-AE27-C6145B1BBA30}" destId="{E9EC59CC-6232-4EA2-95DB-D0D1490B6AAD}" srcOrd="0" destOrd="0" presId="urn:microsoft.com/office/officeart/2005/8/layout/vList2"/>
    <dgm:cxn modelId="{91F646F3-7866-481F-860A-7930FD0297B2}" srcId="{95FEDFFA-D556-43BC-B38C-5F43644978A8}" destId="{9904CBDE-4439-4DFF-BEF4-D79729F56FC5}" srcOrd="1" destOrd="0" parTransId="{485F9290-D975-4621-B398-C1CD0259F031}" sibTransId="{AB326BDC-8763-449D-B355-BE1471920A35}"/>
    <dgm:cxn modelId="{95852660-FCCA-4051-8917-A02B7549B293}" type="presParOf" srcId="{947CF8DF-C864-4955-9538-1A72B961D95C}" destId="{E9EC59CC-6232-4EA2-95DB-D0D1490B6AAD}" srcOrd="0" destOrd="0" presId="urn:microsoft.com/office/officeart/2005/8/layout/vList2"/>
    <dgm:cxn modelId="{2380DE7D-EDD3-49EA-BDED-AF0E74B571A6}" type="presParOf" srcId="{947CF8DF-C864-4955-9538-1A72B961D95C}" destId="{B257EE60-A2F9-4187-8743-B3466FB56B13}" srcOrd="1" destOrd="0" presId="urn:microsoft.com/office/officeart/2005/8/layout/vList2"/>
    <dgm:cxn modelId="{07A74A3C-B96F-4E7C-B8A7-2A43126C85F6}" type="presParOf" srcId="{947CF8DF-C864-4955-9538-1A72B961D95C}" destId="{83DD3B58-393B-441E-AE87-EDE6601141B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AC25373-231A-46B6-91E7-E985B6E0A2F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567DA8D-241C-4466-839A-B53B9084626C}">
      <dgm:prSet/>
      <dgm:spPr/>
      <dgm:t>
        <a:bodyPr/>
        <a:lstStyle/>
        <a:p>
          <a:r>
            <a:rPr lang="en-GB"/>
            <a:t>“ …it probably does make you really lonely and being in contact with health professionals can mean that they can maybe help you get in touch with people who are also going through the same thing who share the disorder” [line 124-126, participant D]. </a:t>
          </a:r>
          <a:endParaRPr lang="en-US"/>
        </a:p>
      </dgm:t>
    </dgm:pt>
    <dgm:pt modelId="{9757AEA6-4F1A-467F-A26F-745C2FA08C53}" type="parTrans" cxnId="{FB9385E0-0AD7-4677-BE81-279640EEDDF5}">
      <dgm:prSet/>
      <dgm:spPr/>
      <dgm:t>
        <a:bodyPr/>
        <a:lstStyle/>
        <a:p>
          <a:endParaRPr lang="en-US"/>
        </a:p>
      </dgm:t>
    </dgm:pt>
    <dgm:pt modelId="{B4FC8864-E65D-4980-AB84-D3BA106040D1}" type="sibTrans" cxnId="{FB9385E0-0AD7-4677-BE81-279640EEDDF5}">
      <dgm:prSet/>
      <dgm:spPr/>
      <dgm:t>
        <a:bodyPr/>
        <a:lstStyle/>
        <a:p>
          <a:endParaRPr lang="en-US"/>
        </a:p>
      </dgm:t>
    </dgm:pt>
    <dgm:pt modelId="{5926FDB8-EB0F-4A8E-BB0C-4B88781762F9}">
      <dgm:prSet/>
      <dgm:spPr/>
      <dgm:t>
        <a:bodyPr/>
        <a:lstStyle/>
        <a:p>
          <a:r>
            <a:rPr lang="en-GB"/>
            <a:t>“…to then be put in touch with a group or with people who have got a similar disorder or something in common helps you then understand it better and then you feel less isolated” [lines 147-149, participant A]. </a:t>
          </a:r>
          <a:endParaRPr lang="en-US"/>
        </a:p>
      </dgm:t>
    </dgm:pt>
    <dgm:pt modelId="{744ED856-3E9B-44C3-B894-0628D2C2FE46}" type="parTrans" cxnId="{75DCF0DA-DEA1-40E4-A8F4-0106F1713348}">
      <dgm:prSet/>
      <dgm:spPr/>
      <dgm:t>
        <a:bodyPr/>
        <a:lstStyle/>
        <a:p>
          <a:endParaRPr lang="en-US"/>
        </a:p>
      </dgm:t>
    </dgm:pt>
    <dgm:pt modelId="{65289DBF-F4AF-4315-846D-0C09C5857CED}" type="sibTrans" cxnId="{75DCF0DA-DEA1-40E4-A8F4-0106F1713348}">
      <dgm:prSet/>
      <dgm:spPr/>
      <dgm:t>
        <a:bodyPr/>
        <a:lstStyle/>
        <a:p>
          <a:endParaRPr lang="en-US"/>
        </a:p>
      </dgm:t>
    </dgm:pt>
    <dgm:pt modelId="{D996BA5A-997A-4F3B-9A0F-44FDF356A824}" type="pres">
      <dgm:prSet presAssocID="{AAC25373-231A-46B6-91E7-E985B6E0A2F8}" presName="linear" presStyleCnt="0">
        <dgm:presLayoutVars>
          <dgm:animLvl val="lvl"/>
          <dgm:resizeHandles val="exact"/>
        </dgm:presLayoutVars>
      </dgm:prSet>
      <dgm:spPr/>
    </dgm:pt>
    <dgm:pt modelId="{2E2A7D70-6107-45D4-A5A7-175EEAC52621}" type="pres">
      <dgm:prSet presAssocID="{6567DA8D-241C-4466-839A-B53B9084626C}" presName="parentText" presStyleLbl="node1" presStyleIdx="0" presStyleCnt="2">
        <dgm:presLayoutVars>
          <dgm:chMax val="0"/>
          <dgm:bulletEnabled val="1"/>
        </dgm:presLayoutVars>
      </dgm:prSet>
      <dgm:spPr/>
    </dgm:pt>
    <dgm:pt modelId="{208C0754-84DF-45B7-8A77-C0FCD15B0FC7}" type="pres">
      <dgm:prSet presAssocID="{B4FC8864-E65D-4980-AB84-D3BA106040D1}" presName="spacer" presStyleCnt="0"/>
      <dgm:spPr/>
    </dgm:pt>
    <dgm:pt modelId="{4005DAD6-48B8-4733-B7C5-919025C49D7B}" type="pres">
      <dgm:prSet presAssocID="{5926FDB8-EB0F-4A8E-BB0C-4B88781762F9}" presName="parentText" presStyleLbl="node1" presStyleIdx="1" presStyleCnt="2">
        <dgm:presLayoutVars>
          <dgm:chMax val="0"/>
          <dgm:bulletEnabled val="1"/>
        </dgm:presLayoutVars>
      </dgm:prSet>
      <dgm:spPr/>
    </dgm:pt>
  </dgm:ptLst>
  <dgm:cxnLst>
    <dgm:cxn modelId="{1577A322-2BAC-4EAF-8B03-98B2C4577B71}" type="presOf" srcId="{5926FDB8-EB0F-4A8E-BB0C-4B88781762F9}" destId="{4005DAD6-48B8-4733-B7C5-919025C49D7B}" srcOrd="0" destOrd="0" presId="urn:microsoft.com/office/officeart/2005/8/layout/vList2"/>
    <dgm:cxn modelId="{7230746A-1C95-4724-807C-93691563152F}" type="presOf" srcId="{6567DA8D-241C-4466-839A-B53B9084626C}" destId="{2E2A7D70-6107-45D4-A5A7-175EEAC52621}" srcOrd="0" destOrd="0" presId="urn:microsoft.com/office/officeart/2005/8/layout/vList2"/>
    <dgm:cxn modelId="{52D281C3-A7DF-4A52-86AC-F0F44A822BA1}" type="presOf" srcId="{AAC25373-231A-46B6-91E7-E985B6E0A2F8}" destId="{D996BA5A-997A-4F3B-9A0F-44FDF356A824}" srcOrd="0" destOrd="0" presId="urn:microsoft.com/office/officeart/2005/8/layout/vList2"/>
    <dgm:cxn modelId="{75DCF0DA-DEA1-40E4-A8F4-0106F1713348}" srcId="{AAC25373-231A-46B6-91E7-E985B6E0A2F8}" destId="{5926FDB8-EB0F-4A8E-BB0C-4B88781762F9}" srcOrd="1" destOrd="0" parTransId="{744ED856-3E9B-44C3-B894-0628D2C2FE46}" sibTransId="{65289DBF-F4AF-4315-846D-0C09C5857CED}"/>
    <dgm:cxn modelId="{FB9385E0-0AD7-4677-BE81-279640EEDDF5}" srcId="{AAC25373-231A-46B6-91E7-E985B6E0A2F8}" destId="{6567DA8D-241C-4466-839A-B53B9084626C}" srcOrd="0" destOrd="0" parTransId="{9757AEA6-4F1A-467F-A26F-745C2FA08C53}" sibTransId="{B4FC8864-E65D-4980-AB84-D3BA106040D1}"/>
    <dgm:cxn modelId="{87E83183-5F5B-4B5A-A365-07BAA22BB83E}" type="presParOf" srcId="{D996BA5A-997A-4F3B-9A0F-44FDF356A824}" destId="{2E2A7D70-6107-45D4-A5A7-175EEAC52621}" srcOrd="0" destOrd="0" presId="urn:microsoft.com/office/officeart/2005/8/layout/vList2"/>
    <dgm:cxn modelId="{5E9EC07A-7135-4790-8602-349E017F2D19}" type="presParOf" srcId="{D996BA5A-997A-4F3B-9A0F-44FDF356A824}" destId="{208C0754-84DF-45B7-8A77-C0FCD15B0FC7}" srcOrd="1" destOrd="0" presId="urn:microsoft.com/office/officeart/2005/8/layout/vList2"/>
    <dgm:cxn modelId="{E2A89623-FCA5-4454-AF20-44C81CF51C83}" type="presParOf" srcId="{D996BA5A-997A-4F3B-9A0F-44FDF356A824}" destId="{4005DAD6-48B8-4733-B7C5-919025C49D7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175D4CD-8F0D-486C-87E0-4C223D298A8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06E0B9A-406D-46ED-9B8F-24A037A66251}">
      <dgm:prSet/>
      <dgm:spPr/>
      <dgm:t>
        <a:bodyPr/>
        <a:lstStyle/>
        <a:p>
          <a:r>
            <a:rPr lang="en-GB"/>
            <a:t>“…is that how I’m gonna end up, that could have a really negative affect on people so yeah I agree it has to be you know brought to attention more and understood more” [lines 88-90, participant A]. </a:t>
          </a:r>
          <a:endParaRPr lang="en-US"/>
        </a:p>
      </dgm:t>
    </dgm:pt>
    <dgm:pt modelId="{651522CD-EF37-4572-ACB9-742C2CC05E45}" type="parTrans" cxnId="{0E0B158F-F4B9-48F7-B9CE-421554CABB5F}">
      <dgm:prSet/>
      <dgm:spPr/>
      <dgm:t>
        <a:bodyPr/>
        <a:lstStyle/>
        <a:p>
          <a:endParaRPr lang="en-US"/>
        </a:p>
      </dgm:t>
    </dgm:pt>
    <dgm:pt modelId="{F3BF298F-6DFE-4D3E-A846-23C5D19B5B38}" type="sibTrans" cxnId="{0E0B158F-F4B9-48F7-B9CE-421554CABB5F}">
      <dgm:prSet/>
      <dgm:spPr/>
      <dgm:t>
        <a:bodyPr/>
        <a:lstStyle/>
        <a:p>
          <a:endParaRPr lang="en-US"/>
        </a:p>
      </dgm:t>
    </dgm:pt>
    <dgm:pt modelId="{441337C2-F5F4-4A00-867D-835FA685FB95}">
      <dgm:prSet/>
      <dgm:spPr/>
      <dgm:t>
        <a:bodyPr/>
        <a:lstStyle/>
        <a:p>
          <a:r>
            <a:rPr lang="en-GB"/>
            <a:t>“…all people have gotta do is maybe read about it and understand more and maybe they wouldn’t be like so stigma towards people who are suffering from mental health problems” [lines 97-99, participant B]. </a:t>
          </a:r>
          <a:endParaRPr lang="en-US"/>
        </a:p>
      </dgm:t>
    </dgm:pt>
    <dgm:pt modelId="{21F8690D-C6EB-4DBB-A9E8-1368CB554BCF}" type="parTrans" cxnId="{233A32CC-7E60-4C32-AD2C-0D78B6842F9A}">
      <dgm:prSet/>
      <dgm:spPr/>
      <dgm:t>
        <a:bodyPr/>
        <a:lstStyle/>
        <a:p>
          <a:endParaRPr lang="en-US"/>
        </a:p>
      </dgm:t>
    </dgm:pt>
    <dgm:pt modelId="{BDE7D624-D01A-45B4-AF81-9C0292BE09C4}" type="sibTrans" cxnId="{233A32CC-7E60-4C32-AD2C-0D78B6842F9A}">
      <dgm:prSet/>
      <dgm:spPr/>
      <dgm:t>
        <a:bodyPr/>
        <a:lstStyle/>
        <a:p>
          <a:endParaRPr lang="en-US"/>
        </a:p>
      </dgm:t>
    </dgm:pt>
    <dgm:pt modelId="{86F40971-DA93-4FE8-ABC4-48DA0DC27181}" type="pres">
      <dgm:prSet presAssocID="{3175D4CD-8F0D-486C-87E0-4C223D298A87}" presName="linear" presStyleCnt="0">
        <dgm:presLayoutVars>
          <dgm:animLvl val="lvl"/>
          <dgm:resizeHandles val="exact"/>
        </dgm:presLayoutVars>
      </dgm:prSet>
      <dgm:spPr/>
    </dgm:pt>
    <dgm:pt modelId="{764045A0-48A8-4475-B73B-419E7DB4443F}" type="pres">
      <dgm:prSet presAssocID="{406E0B9A-406D-46ED-9B8F-24A037A66251}" presName="parentText" presStyleLbl="node1" presStyleIdx="0" presStyleCnt="2">
        <dgm:presLayoutVars>
          <dgm:chMax val="0"/>
          <dgm:bulletEnabled val="1"/>
        </dgm:presLayoutVars>
      </dgm:prSet>
      <dgm:spPr/>
    </dgm:pt>
    <dgm:pt modelId="{3156C618-D974-4A47-B697-3DA2D3E85B93}" type="pres">
      <dgm:prSet presAssocID="{F3BF298F-6DFE-4D3E-A846-23C5D19B5B38}" presName="spacer" presStyleCnt="0"/>
      <dgm:spPr/>
    </dgm:pt>
    <dgm:pt modelId="{92427D7F-6A56-4F9F-B57D-721C749DA4E9}" type="pres">
      <dgm:prSet presAssocID="{441337C2-F5F4-4A00-867D-835FA685FB95}" presName="parentText" presStyleLbl="node1" presStyleIdx="1" presStyleCnt="2">
        <dgm:presLayoutVars>
          <dgm:chMax val="0"/>
          <dgm:bulletEnabled val="1"/>
        </dgm:presLayoutVars>
      </dgm:prSet>
      <dgm:spPr/>
    </dgm:pt>
  </dgm:ptLst>
  <dgm:cxnLst>
    <dgm:cxn modelId="{B52EFE29-164B-4DB0-8392-325BCF425573}" type="presOf" srcId="{3175D4CD-8F0D-486C-87E0-4C223D298A87}" destId="{86F40971-DA93-4FE8-ABC4-48DA0DC27181}" srcOrd="0" destOrd="0" presId="urn:microsoft.com/office/officeart/2005/8/layout/vList2"/>
    <dgm:cxn modelId="{0E0B158F-F4B9-48F7-B9CE-421554CABB5F}" srcId="{3175D4CD-8F0D-486C-87E0-4C223D298A87}" destId="{406E0B9A-406D-46ED-9B8F-24A037A66251}" srcOrd="0" destOrd="0" parTransId="{651522CD-EF37-4572-ACB9-742C2CC05E45}" sibTransId="{F3BF298F-6DFE-4D3E-A846-23C5D19B5B38}"/>
    <dgm:cxn modelId="{76FE7DB2-CDDE-4BAD-A66E-96B0144E8A9C}" type="presOf" srcId="{441337C2-F5F4-4A00-867D-835FA685FB95}" destId="{92427D7F-6A56-4F9F-B57D-721C749DA4E9}" srcOrd="0" destOrd="0" presId="urn:microsoft.com/office/officeart/2005/8/layout/vList2"/>
    <dgm:cxn modelId="{233A32CC-7E60-4C32-AD2C-0D78B6842F9A}" srcId="{3175D4CD-8F0D-486C-87E0-4C223D298A87}" destId="{441337C2-F5F4-4A00-867D-835FA685FB95}" srcOrd="1" destOrd="0" parTransId="{21F8690D-C6EB-4DBB-A9E8-1368CB554BCF}" sibTransId="{BDE7D624-D01A-45B4-AF81-9C0292BE09C4}"/>
    <dgm:cxn modelId="{498BE2EE-5DE5-42D0-BB45-27132C966BD8}" type="presOf" srcId="{406E0B9A-406D-46ED-9B8F-24A037A66251}" destId="{764045A0-48A8-4475-B73B-419E7DB4443F}" srcOrd="0" destOrd="0" presId="urn:microsoft.com/office/officeart/2005/8/layout/vList2"/>
    <dgm:cxn modelId="{E588A059-B5F2-4CB8-8AA4-08289BB89A3F}" type="presParOf" srcId="{86F40971-DA93-4FE8-ABC4-48DA0DC27181}" destId="{764045A0-48A8-4475-B73B-419E7DB4443F}" srcOrd="0" destOrd="0" presId="urn:microsoft.com/office/officeart/2005/8/layout/vList2"/>
    <dgm:cxn modelId="{C754CCB9-9481-4822-B796-B16BCA9C06EC}" type="presParOf" srcId="{86F40971-DA93-4FE8-ABC4-48DA0DC27181}" destId="{3156C618-D974-4A47-B697-3DA2D3E85B93}" srcOrd="1" destOrd="0" presId="urn:microsoft.com/office/officeart/2005/8/layout/vList2"/>
    <dgm:cxn modelId="{52AA4C35-F5C3-4565-ADD4-3062E8859A61}" type="presParOf" srcId="{86F40971-DA93-4FE8-ABC4-48DA0DC27181}" destId="{92427D7F-6A56-4F9F-B57D-721C749DA4E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DFFB4D-4E57-461C-8BDD-2143610D111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F61513F-E811-4249-9B45-428103B5C08A}">
      <dgm:prSet/>
      <dgm:spPr/>
      <dgm:t>
        <a:bodyPr/>
        <a:lstStyle/>
        <a:p>
          <a:r>
            <a:rPr lang="en-GB"/>
            <a:t>“…then I also worry that once you have that diagnosis and you have that label do you then become that label or diagnosis instead of the person you are, do people just see you as your label?” [lines 24-26, participant A]. </a:t>
          </a:r>
          <a:endParaRPr lang="en-US"/>
        </a:p>
      </dgm:t>
    </dgm:pt>
    <dgm:pt modelId="{5DD57DCB-C813-4F57-999A-46FD60510FBA}" type="parTrans" cxnId="{41914073-9B5D-46F6-B323-3CFD86606518}">
      <dgm:prSet/>
      <dgm:spPr/>
      <dgm:t>
        <a:bodyPr/>
        <a:lstStyle/>
        <a:p>
          <a:endParaRPr lang="en-US"/>
        </a:p>
      </dgm:t>
    </dgm:pt>
    <dgm:pt modelId="{EB56254A-3C32-4772-A1A1-C59BDE2BD608}" type="sibTrans" cxnId="{41914073-9B5D-46F6-B323-3CFD86606518}">
      <dgm:prSet/>
      <dgm:spPr/>
      <dgm:t>
        <a:bodyPr/>
        <a:lstStyle/>
        <a:p>
          <a:endParaRPr lang="en-US"/>
        </a:p>
      </dgm:t>
    </dgm:pt>
    <dgm:pt modelId="{228C61A7-9897-46A7-9A50-C8A1AE6A367B}">
      <dgm:prSet/>
      <dgm:spPr/>
      <dgm:t>
        <a:bodyPr/>
        <a:lstStyle/>
        <a:p>
          <a:r>
            <a:rPr lang="en-GB" dirty="0"/>
            <a:t>“I think sometimes the worst thing like about is the fact that like what other people think and like they end up like defining you by like what you have” [lines 58-59, participant B]. </a:t>
          </a:r>
          <a:endParaRPr lang="en-US" dirty="0"/>
        </a:p>
      </dgm:t>
    </dgm:pt>
    <dgm:pt modelId="{08FBF8DA-78BB-490E-8015-63BA351A75AD}" type="parTrans" cxnId="{2C83620E-8E91-41E1-8090-7A701CB313F5}">
      <dgm:prSet/>
      <dgm:spPr/>
      <dgm:t>
        <a:bodyPr/>
        <a:lstStyle/>
        <a:p>
          <a:endParaRPr lang="en-US"/>
        </a:p>
      </dgm:t>
    </dgm:pt>
    <dgm:pt modelId="{5F06D89E-5875-4B91-BEBE-D9233108A40F}" type="sibTrans" cxnId="{2C83620E-8E91-41E1-8090-7A701CB313F5}">
      <dgm:prSet/>
      <dgm:spPr/>
      <dgm:t>
        <a:bodyPr/>
        <a:lstStyle/>
        <a:p>
          <a:endParaRPr lang="en-US"/>
        </a:p>
      </dgm:t>
    </dgm:pt>
    <dgm:pt modelId="{B26529B5-6E18-4D3D-8149-D8D476F4F939}" type="pres">
      <dgm:prSet presAssocID="{E1DFFB4D-4E57-461C-8BDD-2143610D1116}" presName="linear" presStyleCnt="0">
        <dgm:presLayoutVars>
          <dgm:animLvl val="lvl"/>
          <dgm:resizeHandles val="exact"/>
        </dgm:presLayoutVars>
      </dgm:prSet>
      <dgm:spPr/>
    </dgm:pt>
    <dgm:pt modelId="{0F3287B1-622C-4E51-B14A-B063EB4FE39F}" type="pres">
      <dgm:prSet presAssocID="{BF61513F-E811-4249-9B45-428103B5C08A}" presName="parentText" presStyleLbl="node1" presStyleIdx="0" presStyleCnt="2">
        <dgm:presLayoutVars>
          <dgm:chMax val="0"/>
          <dgm:bulletEnabled val="1"/>
        </dgm:presLayoutVars>
      </dgm:prSet>
      <dgm:spPr/>
    </dgm:pt>
    <dgm:pt modelId="{75E237C5-BC1D-41F8-8477-CF5F24D66C26}" type="pres">
      <dgm:prSet presAssocID="{EB56254A-3C32-4772-A1A1-C59BDE2BD608}" presName="spacer" presStyleCnt="0"/>
      <dgm:spPr/>
    </dgm:pt>
    <dgm:pt modelId="{FD451C71-011A-41DE-BFA2-099306661071}" type="pres">
      <dgm:prSet presAssocID="{228C61A7-9897-46A7-9A50-C8A1AE6A367B}" presName="parentText" presStyleLbl="node1" presStyleIdx="1" presStyleCnt="2">
        <dgm:presLayoutVars>
          <dgm:chMax val="0"/>
          <dgm:bulletEnabled val="1"/>
        </dgm:presLayoutVars>
      </dgm:prSet>
      <dgm:spPr/>
    </dgm:pt>
  </dgm:ptLst>
  <dgm:cxnLst>
    <dgm:cxn modelId="{2C83620E-8E91-41E1-8090-7A701CB313F5}" srcId="{E1DFFB4D-4E57-461C-8BDD-2143610D1116}" destId="{228C61A7-9897-46A7-9A50-C8A1AE6A367B}" srcOrd="1" destOrd="0" parTransId="{08FBF8DA-78BB-490E-8015-63BA351A75AD}" sibTransId="{5F06D89E-5875-4B91-BEBE-D9233108A40F}"/>
    <dgm:cxn modelId="{BD97A832-6485-457A-92DD-3FBB6758C80A}" type="presOf" srcId="{E1DFFB4D-4E57-461C-8BDD-2143610D1116}" destId="{B26529B5-6E18-4D3D-8149-D8D476F4F939}" srcOrd="0" destOrd="0" presId="urn:microsoft.com/office/officeart/2005/8/layout/vList2"/>
    <dgm:cxn modelId="{3B59805C-3CF5-4861-B05D-C44F24F6BB47}" type="presOf" srcId="{228C61A7-9897-46A7-9A50-C8A1AE6A367B}" destId="{FD451C71-011A-41DE-BFA2-099306661071}" srcOrd="0" destOrd="0" presId="urn:microsoft.com/office/officeart/2005/8/layout/vList2"/>
    <dgm:cxn modelId="{41914073-9B5D-46F6-B323-3CFD86606518}" srcId="{E1DFFB4D-4E57-461C-8BDD-2143610D1116}" destId="{BF61513F-E811-4249-9B45-428103B5C08A}" srcOrd="0" destOrd="0" parTransId="{5DD57DCB-C813-4F57-999A-46FD60510FBA}" sibTransId="{EB56254A-3C32-4772-A1A1-C59BDE2BD608}"/>
    <dgm:cxn modelId="{A8CDE6F5-2AD9-480F-985B-AE62C44460DE}" type="presOf" srcId="{BF61513F-E811-4249-9B45-428103B5C08A}" destId="{0F3287B1-622C-4E51-B14A-B063EB4FE39F}" srcOrd="0" destOrd="0" presId="urn:microsoft.com/office/officeart/2005/8/layout/vList2"/>
    <dgm:cxn modelId="{69349BAB-DB12-41A6-BD18-AC72CAF5A10F}" type="presParOf" srcId="{B26529B5-6E18-4D3D-8149-D8D476F4F939}" destId="{0F3287B1-622C-4E51-B14A-B063EB4FE39F}" srcOrd="0" destOrd="0" presId="urn:microsoft.com/office/officeart/2005/8/layout/vList2"/>
    <dgm:cxn modelId="{9B556BA2-3A80-4CE3-8E13-406612F21A35}" type="presParOf" srcId="{B26529B5-6E18-4D3D-8149-D8D476F4F939}" destId="{75E237C5-BC1D-41F8-8477-CF5F24D66C26}" srcOrd="1" destOrd="0" presId="urn:microsoft.com/office/officeart/2005/8/layout/vList2"/>
    <dgm:cxn modelId="{3CDB9A76-F8C0-4633-A00E-3C21510ED459}" type="presParOf" srcId="{B26529B5-6E18-4D3D-8149-D8D476F4F939}" destId="{FD451C71-011A-41DE-BFA2-09930666107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DBCEFD0-834B-42A2-BCE5-4D192D8A3C6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6FF8C4B-1D60-461E-97A5-7AFFE95F83E3}">
      <dgm:prSet/>
      <dgm:spPr/>
      <dgm:t>
        <a:bodyPr/>
        <a:lstStyle/>
        <a:p>
          <a:pPr>
            <a:defRPr cap="all"/>
          </a:pPr>
          <a:r>
            <a:rPr lang="en-GB"/>
            <a:t>Trusting the process </a:t>
          </a:r>
          <a:endParaRPr lang="en-US"/>
        </a:p>
      </dgm:t>
    </dgm:pt>
    <dgm:pt modelId="{F15C068D-EA81-497B-BF8B-FD83A7F2E4D1}" type="parTrans" cxnId="{26573C9D-D226-4D36-B6C4-2795F6F00FF8}">
      <dgm:prSet/>
      <dgm:spPr/>
      <dgm:t>
        <a:bodyPr/>
        <a:lstStyle/>
        <a:p>
          <a:endParaRPr lang="en-US"/>
        </a:p>
      </dgm:t>
    </dgm:pt>
    <dgm:pt modelId="{EE1F91B7-55E3-4AB6-B737-153E1C6D9EE4}" type="sibTrans" cxnId="{26573C9D-D226-4D36-B6C4-2795F6F00FF8}">
      <dgm:prSet/>
      <dgm:spPr/>
      <dgm:t>
        <a:bodyPr/>
        <a:lstStyle/>
        <a:p>
          <a:endParaRPr lang="en-US"/>
        </a:p>
      </dgm:t>
    </dgm:pt>
    <dgm:pt modelId="{A629DAB8-E0D5-4DD5-8798-7799A3E03AAC}">
      <dgm:prSet/>
      <dgm:spPr/>
      <dgm:t>
        <a:bodyPr/>
        <a:lstStyle/>
        <a:p>
          <a:pPr>
            <a:defRPr cap="all"/>
          </a:pPr>
          <a:r>
            <a:rPr lang="en-GB"/>
            <a:t>Time constraints</a:t>
          </a:r>
          <a:endParaRPr lang="en-US"/>
        </a:p>
      </dgm:t>
    </dgm:pt>
    <dgm:pt modelId="{426661AD-B222-4C04-940F-2A7767C23680}" type="parTrans" cxnId="{18A649A5-CB3E-499B-902C-BB880348FD4C}">
      <dgm:prSet/>
      <dgm:spPr/>
      <dgm:t>
        <a:bodyPr/>
        <a:lstStyle/>
        <a:p>
          <a:endParaRPr lang="en-US"/>
        </a:p>
      </dgm:t>
    </dgm:pt>
    <dgm:pt modelId="{ACDB2821-ED8A-471E-A935-98D9FCBBBE98}" type="sibTrans" cxnId="{18A649A5-CB3E-499B-902C-BB880348FD4C}">
      <dgm:prSet/>
      <dgm:spPr/>
      <dgm:t>
        <a:bodyPr/>
        <a:lstStyle/>
        <a:p>
          <a:endParaRPr lang="en-US"/>
        </a:p>
      </dgm:t>
    </dgm:pt>
    <dgm:pt modelId="{8057D2CF-C1C0-4B70-9B47-A39EF4713674}">
      <dgm:prSet/>
      <dgm:spPr/>
      <dgm:t>
        <a:bodyPr/>
        <a:lstStyle/>
        <a:p>
          <a:pPr>
            <a:defRPr cap="all"/>
          </a:pPr>
          <a:r>
            <a:rPr lang="en-GB"/>
            <a:t>Subjective research</a:t>
          </a:r>
          <a:endParaRPr lang="en-US"/>
        </a:p>
      </dgm:t>
    </dgm:pt>
    <dgm:pt modelId="{1E825A29-6848-4FED-B56F-06E355B157CD}" type="parTrans" cxnId="{7B3DF986-50CE-43FC-810D-06F4369EAE88}">
      <dgm:prSet/>
      <dgm:spPr/>
      <dgm:t>
        <a:bodyPr/>
        <a:lstStyle/>
        <a:p>
          <a:endParaRPr lang="en-US"/>
        </a:p>
      </dgm:t>
    </dgm:pt>
    <dgm:pt modelId="{86EDEA27-118E-4ABC-8BF2-125ADFF8D69A}" type="sibTrans" cxnId="{7B3DF986-50CE-43FC-810D-06F4369EAE88}">
      <dgm:prSet/>
      <dgm:spPr/>
      <dgm:t>
        <a:bodyPr/>
        <a:lstStyle/>
        <a:p>
          <a:endParaRPr lang="en-US"/>
        </a:p>
      </dgm:t>
    </dgm:pt>
    <dgm:pt modelId="{3D02E68A-E9EF-4C36-92A2-51A51C503B25}" type="pres">
      <dgm:prSet presAssocID="{4DBCEFD0-834B-42A2-BCE5-4D192D8A3C6F}" presName="root" presStyleCnt="0">
        <dgm:presLayoutVars>
          <dgm:dir/>
          <dgm:resizeHandles val="exact"/>
        </dgm:presLayoutVars>
      </dgm:prSet>
      <dgm:spPr/>
    </dgm:pt>
    <dgm:pt modelId="{DDE67367-7661-4E90-B359-6C86F628A780}" type="pres">
      <dgm:prSet presAssocID="{16FF8C4B-1D60-461E-97A5-7AFFE95F83E3}" presName="compNode" presStyleCnt="0"/>
      <dgm:spPr/>
    </dgm:pt>
    <dgm:pt modelId="{F82C2F5E-C79F-44DA-9880-A4F6B78185D9}" type="pres">
      <dgm:prSet presAssocID="{16FF8C4B-1D60-461E-97A5-7AFFE95F83E3}" presName="iconBgRect" presStyleLbl="bgShp" presStyleIdx="0" presStyleCnt="3"/>
      <dgm:spPr/>
    </dgm:pt>
    <dgm:pt modelId="{3357E906-FDDC-4DC1-BA91-EC0569860924}" type="pres">
      <dgm:prSet presAssocID="{16FF8C4B-1D60-461E-97A5-7AFFE95F83E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7B7584D8-F8AE-4A68-99F6-BC3DBA10399F}" type="pres">
      <dgm:prSet presAssocID="{16FF8C4B-1D60-461E-97A5-7AFFE95F83E3}" presName="spaceRect" presStyleCnt="0"/>
      <dgm:spPr/>
    </dgm:pt>
    <dgm:pt modelId="{C0A1A95A-1907-4612-843B-748E35DF0046}" type="pres">
      <dgm:prSet presAssocID="{16FF8C4B-1D60-461E-97A5-7AFFE95F83E3}" presName="textRect" presStyleLbl="revTx" presStyleIdx="0" presStyleCnt="3">
        <dgm:presLayoutVars>
          <dgm:chMax val="1"/>
          <dgm:chPref val="1"/>
        </dgm:presLayoutVars>
      </dgm:prSet>
      <dgm:spPr/>
    </dgm:pt>
    <dgm:pt modelId="{E473AA66-5561-4180-AA86-9FFE0C2A896E}" type="pres">
      <dgm:prSet presAssocID="{EE1F91B7-55E3-4AB6-B737-153E1C6D9EE4}" presName="sibTrans" presStyleCnt="0"/>
      <dgm:spPr/>
    </dgm:pt>
    <dgm:pt modelId="{9780DC15-0774-4F8B-A034-F133FA733CC0}" type="pres">
      <dgm:prSet presAssocID="{A629DAB8-E0D5-4DD5-8798-7799A3E03AAC}" presName="compNode" presStyleCnt="0"/>
      <dgm:spPr/>
    </dgm:pt>
    <dgm:pt modelId="{09D5F4D9-D626-46D4-8441-A3AD79228340}" type="pres">
      <dgm:prSet presAssocID="{A629DAB8-E0D5-4DD5-8798-7799A3E03AAC}" presName="iconBgRect" presStyleLbl="bgShp" presStyleIdx="1" presStyleCnt="3"/>
      <dgm:spPr/>
    </dgm:pt>
    <dgm:pt modelId="{14AC1E04-A755-40A3-97B3-41D24DC142CC}" type="pres">
      <dgm:prSet presAssocID="{A629DAB8-E0D5-4DD5-8798-7799A3E03AA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1A1BE71F-5C2D-458F-838F-F31055AD5E7B}" type="pres">
      <dgm:prSet presAssocID="{A629DAB8-E0D5-4DD5-8798-7799A3E03AAC}" presName="spaceRect" presStyleCnt="0"/>
      <dgm:spPr/>
    </dgm:pt>
    <dgm:pt modelId="{6E543AC9-5D6A-493F-AD1D-477048B312FE}" type="pres">
      <dgm:prSet presAssocID="{A629DAB8-E0D5-4DD5-8798-7799A3E03AAC}" presName="textRect" presStyleLbl="revTx" presStyleIdx="1" presStyleCnt="3">
        <dgm:presLayoutVars>
          <dgm:chMax val="1"/>
          <dgm:chPref val="1"/>
        </dgm:presLayoutVars>
      </dgm:prSet>
      <dgm:spPr/>
    </dgm:pt>
    <dgm:pt modelId="{BFD910CC-5A1B-4CED-B768-E6C81A1C8DB5}" type="pres">
      <dgm:prSet presAssocID="{ACDB2821-ED8A-471E-A935-98D9FCBBBE98}" presName="sibTrans" presStyleCnt="0"/>
      <dgm:spPr/>
    </dgm:pt>
    <dgm:pt modelId="{702A800D-0B9E-4383-A5C4-CEC4491E4F98}" type="pres">
      <dgm:prSet presAssocID="{8057D2CF-C1C0-4B70-9B47-A39EF4713674}" presName="compNode" presStyleCnt="0"/>
      <dgm:spPr/>
    </dgm:pt>
    <dgm:pt modelId="{D11D6DAD-6AE2-42CA-A0DE-8C7A5D31D3B7}" type="pres">
      <dgm:prSet presAssocID="{8057D2CF-C1C0-4B70-9B47-A39EF4713674}" presName="iconBgRect" presStyleLbl="bgShp" presStyleIdx="2" presStyleCnt="3"/>
      <dgm:spPr/>
    </dgm:pt>
    <dgm:pt modelId="{CCA19587-30C2-43B1-833D-F4276A33D27C}" type="pres">
      <dgm:prSet presAssocID="{8057D2CF-C1C0-4B70-9B47-A39EF471367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B6D7F331-CDBE-40E0-B8AD-B7C585ECA3BC}" type="pres">
      <dgm:prSet presAssocID="{8057D2CF-C1C0-4B70-9B47-A39EF4713674}" presName="spaceRect" presStyleCnt="0"/>
      <dgm:spPr/>
    </dgm:pt>
    <dgm:pt modelId="{B4F35BCB-F8ED-4AF7-9AA0-C1D8C0F8B680}" type="pres">
      <dgm:prSet presAssocID="{8057D2CF-C1C0-4B70-9B47-A39EF4713674}" presName="textRect" presStyleLbl="revTx" presStyleIdx="2" presStyleCnt="3">
        <dgm:presLayoutVars>
          <dgm:chMax val="1"/>
          <dgm:chPref val="1"/>
        </dgm:presLayoutVars>
      </dgm:prSet>
      <dgm:spPr/>
    </dgm:pt>
  </dgm:ptLst>
  <dgm:cxnLst>
    <dgm:cxn modelId="{94960A00-7F1C-4E90-A175-A9535D1F5FDF}" type="presOf" srcId="{8057D2CF-C1C0-4B70-9B47-A39EF4713674}" destId="{B4F35BCB-F8ED-4AF7-9AA0-C1D8C0F8B680}" srcOrd="0" destOrd="0" presId="urn:microsoft.com/office/officeart/2018/5/layout/IconCircleLabelList"/>
    <dgm:cxn modelId="{55F8CC3C-83E3-4C0E-9DA2-F24B7F927675}" type="presOf" srcId="{16FF8C4B-1D60-461E-97A5-7AFFE95F83E3}" destId="{C0A1A95A-1907-4612-843B-748E35DF0046}" srcOrd="0" destOrd="0" presId="urn:microsoft.com/office/officeart/2018/5/layout/IconCircleLabelList"/>
    <dgm:cxn modelId="{E151B35A-C665-417D-86A3-79113F7BAE67}" type="presOf" srcId="{4DBCEFD0-834B-42A2-BCE5-4D192D8A3C6F}" destId="{3D02E68A-E9EF-4C36-92A2-51A51C503B25}" srcOrd="0" destOrd="0" presId="urn:microsoft.com/office/officeart/2018/5/layout/IconCircleLabelList"/>
    <dgm:cxn modelId="{7B3DF986-50CE-43FC-810D-06F4369EAE88}" srcId="{4DBCEFD0-834B-42A2-BCE5-4D192D8A3C6F}" destId="{8057D2CF-C1C0-4B70-9B47-A39EF4713674}" srcOrd="2" destOrd="0" parTransId="{1E825A29-6848-4FED-B56F-06E355B157CD}" sibTransId="{86EDEA27-118E-4ABC-8BF2-125ADFF8D69A}"/>
    <dgm:cxn modelId="{26573C9D-D226-4D36-B6C4-2795F6F00FF8}" srcId="{4DBCEFD0-834B-42A2-BCE5-4D192D8A3C6F}" destId="{16FF8C4B-1D60-461E-97A5-7AFFE95F83E3}" srcOrd="0" destOrd="0" parTransId="{F15C068D-EA81-497B-BF8B-FD83A7F2E4D1}" sibTransId="{EE1F91B7-55E3-4AB6-B737-153E1C6D9EE4}"/>
    <dgm:cxn modelId="{18A649A5-CB3E-499B-902C-BB880348FD4C}" srcId="{4DBCEFD0-834B-42A2-BCE5-4D192D8A3C6F}" destId="{A629DAB8-E0D5-4DD5-8798-7799A3E03AAC}" srcOrd="1" destOrd="0" parTransId="{426661AD-B222-4C04-940F-2A7767C23680}" sibTransId="{ACDB2821-ED8A-471E-A935-98D9FCBBBE98}"/>
    <dgm:cxn modelId="{33C950B4-4E7E-4B62-BB9C-30C937ACA2A8}" type="presOf" srcId="{A629DAB8-E0D5-4DD5-8798-7799A3E03AAC}" destId="{6E543AC9-5D6A-493F-AD1D-477048B312FE}" srcOrd="0" destOrd="0" presId="urn:microsoft.com/office/officeart/2018/5/layout/IconCircleLabelList"/>
    <dgm:cxn modelId="{DC4F0122-3EC1-4F2D-BC66-E4B020CA9E80}" type="presParOf" srcId="{3D02E68A-E9EF-4C36-92A2-51A51C503B25}" destId="{DDE67367-7661-4E90-B359-6C86F628A780}" srcOrd="0" destOrd="0" presId="urn:microsoft.com/office/officeart/2018/5/layout/IconCircleLabelList"/>
    <dgm:cxn modelId="{1D966DF8-9C26-4FDF-9F00-B7A0871E2647}" type="presParOf" srcId="{DDE67367-7661-4E90-B359-6C86F628A780}" destId="{F82C2F5E-C79F-44DA-9880-A4F6B78185D9}" srcOrd="0" destOrd="0" presId="urn:microsoft.com/office/officeart/2018/5/layout/IconCircleLabelList"/>
    <dgm:cxn modelId="{132A0F95-B050-4008-AB18-16BB4BAEABEA}" type="presParOf" srcId="{DDE67367-7661-4E90-B359-6C86F628A780}" destId="{3357E906-FDDC-4DC1-BA91-EC0569860924}" srcOrd="1" destOrd="0" presId="urn:microsoft.com/office/officeart/2018/5/layout/IconCircleLabelList"/>
    <dgm:cxn modelId="{BFBAD846-F931-41D0-9938-A01D24C9BE25}" type="presParOf" srcId="{DDE67367-7661-4E90-B359-6C86F628A780}" destId="{7B7584D8-F8AE-4A68-99F6-BC3DBA10399F}" srcOrd="2" destOrd="0" presId="urn:microsoft.com/office/officeart/2018/5/layout/IconCircleLabelList"/>
    <dgm:cxn modelId="{C98D59B8-B5F9-42F8-A15B-D6363D6FDAC5}" type="presParOf" srcId="{DDE67367-7661-4E90-B359-6C86F628A780}" destId="{C0A1A95A-1907-4612-843B-748E35DF0046}" srcOrd="3" destOrd="0" presId="urn:microsoft.com/office/officeart/2018/5/layout/IconCircleLabelList"/>
    <dgm:cxn modelId="{27CC72B9-7C66-4EE0-9EDD-231CB7428B16}" type="presParOf" srcId="{3D02E68A-E9EF-4C36-92A2-51A51C503B25}" destId="{E473AA66-5561-4180-AA86-9FFE0C2A896E}" srcOrd="1" destOrd="0" presId="urn:microsoft.com/office/officeart/2018/5/layout/IconCircleLabelList"/>
    <dgm:cxn modelId="{80B2CC0F-FD5C-429D-B9DF-E1ED743540B4}" type="presParOf" srcId="{3D02E68A-E9EF-4C36-92A2-51A51C503B25}" destId="{9780DC15-0774-4F8B-A034-F133FA733CC0}" srcOrd="2" destOrd="0" presId="urn:microsoft.com/office/officeart/2018/5/layout/IconCircleLabelList"/>
    <dgm:cxn modelId="{CE857A88-A786-4AAA-B4A9-C2517BE23588}" type="presParOf" srcId="{9780DC15-0774-4F8B-A034-F133FA733CC0}" destId="{09D5F4D9-D626-46D4-8441-A3AD79228340}" srcOrd="0" destOrd="0" presId="urn:microsoft.com/office/officeart/2018/5/layout/IconCircleLabelList"/>
    <dgm:cxn modelId="{252CC5AE-7CA9-4859-86D9-7A8B828C7ADC}" type="presParOf" srcId="{9780DC15-0774-4F8B-A034-F133FA733CC0}" destId="{14AC1E04-A755-40A3-97B3-41D24DC142CC}" srcOrd="1" destOrd="0" presId="urn:microsoft.com/office/officeart/2018/5/layout/IconCircleLabelList"/>
    <dgm:cxn modelId="{8A502AA1-EEE4-43FA-A2D6-139E67A0E977}" type="presParOf" srcId="{9780DC15-0774-4F8B-A034-F133FA733CC0}" destId="{1A1BE71F-5C2D-458F-838F-F31055AD5E7B}" srcOrd="2" destOrd="0" presId="urn:microsoft.com/office/officeart/2018/5/layout/IconCircleLabelList"/>
    <dgm:cxn modelId="{7E6E9C83-5B9F-455F-BB98-E0001C3A0F23}" type="presParOf" srcId="{9780DC15-0774-4F8B-A034-F133FA733CC0}" destId="{6E543AC9-5D6A-493F-AD1D-477048B312FE}" srcOrd="3" destOrd="0" presId="urn:microsoft.com/office/officeart/2018/5/layout/IconCircleLabelList"/>
    <dgm:cxn modelId="{D5A2FF78-A77C-42FE-BF59-F4C5E958F468}" type="presParOf" srcId="{3D02E68A-E9EF-4C36-92A2-51A51C503B25}" destId="{BFD910CC-5A1B-4CED-B768-E6C81A1C8DB5}" srcOrd="3" destOrd="0" presId="urn:microsoft.com/office/officeart/2018/5/layout/IconCircleLabelList"/>
    <dgm:cxn modelId="{C21B0FC3-1601-47CE-B5E5-47F2212B87F7}" type="presParOf" srcId="{3D02E68A-E9EF-4C36-92A2-51A51C503B25}" destId="{702A800D-0B9E-4383-A5C4-CEC4491E4F98}" srcOrd="4" destOrd="0" presId="urn:microsoft.com/office/officeart/2018/5/layout/IconCircleLabelList"/>
    <dgm:cxn modelId="{C07707E5-46D2-4189-90E5-9C12B6BE4525}" type="presParOf" srcId="{702A800D-0B9E-4383-A5C4-CEC4491E4F98}" destId="{D11D6DAD-6AE2-42CA-A0DE-8C7A5D31D3B7}" srcOrd="0" destOrd="0" presId="urn:microsoft.com/office/officeart/2018/5/layout/IconCircleLabelList"/>
    <dgm:cxn modelId="{E4F3D394-9EC5-4832-9D9D-7C7848F132B7}" type="presParOf" srcId="{702A800D-0B9E-4383-A5C4-CEC4491E4F98}" destId="{CCA19587-30C2-43B1-833D-F4276A33D27C}" srcOrd="1" destOrd="0" presId="urn:microsoft.com/office/officeart/2018/5/layout/IconCircleLabelList"/>
    <dgm:cxn modelId="{144F1CD5-1A1F-4529-8DB0-501C9FBBB708}" type="presParOf" srcId="{702A800D-0B9E-4383-A5C4-CEC4491E4F98}" destId="{B6D7F331-CDBE-40E0-B8AD-B7C585ECA3BC}" srcOrd="2" destOrd="0" presId="urn:microsoft.com/office/officeart/2018/5/layout/IconCircleLabelList"/>
    <dgm:cxn modelId="{6C533D62-C14C-46DB-8198-EAFF8DA7F4E2}" type="presParOf" srcId="{702A800D-0B9E-4383-A5C4-CEC4491E4F98}" destId="{B4F35BCB-F8ED-4AF7-9AA0-C1D8C0F8B68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C559FBD-FBB5-419A-8B4D-530097260CAC}"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C5024596-C2CA-41BE-92BD-2921A6EDA8EC}">
      <dgm:prSet/>
      <dgm:spPr/>
      <dgm:t>
        <a:bodyPr/>
        <a:lstStyle/>
        <a:p>
          <a:r>
            <a:rPr lang="en-GB"/>
            <a:t>DID validity matters in respects</a:t>
          </a:r>
          <a:endParaRPr lang="en-US"/>
        </a:p>
      </dgm:t>
    </dgm:pt>
    <dgm:pt modelId="{FD5E1007-AB3F-487A-926B-3EA3CF79905A}" type="parTrans" cxnId="{187A0729-F89D-4576-8AC5-7A9103B7DC6E}">
      <dgm:prSet/>
      <dgm:spPr/>
      <dgm:t>
        <a:bodyPr/>
        <a:lstStyle/>
        <a:p>
          <a:endParaRPr lang="en-US"/>
        </a:p>
      </dgm:t>
    </dgm:pt>
    <dgm:pt modelId="{28132ACC-F64F-4A46-8213-E4E80CC5743A}" type="sibTrans" cxnId="{187A0729-F89D-4576-8AC5-7A9103B7DC6E}">
      <dgm:prSet/>
      <dgm:spPr/>
      <dgm:t>
        <a:bodyPr/>
        <a:lstStyle/>
        <a:p>
          <a:endParaRPr lang="en-US"/>
        </a:p>
      </dgm:t>
    </dgm:pt>
    <dgm:pt modelId="{64852741-242B-434C-A647-6F20FE2AB58C}">
      <dgm:prSet/>
      <dgm:spPr/>
      <dgm:t>
        <a:bodyPr/>
        <a:lstStyle/>
        <a:p>
          <a:r>
            <a:rPr lang="en-GB"/>
            <a:t>Lack of DID awareness raises issues</a:t>
          </a:r>
          <a:endParaRPr lang="en-US"/>
        </a:p>
      </dgm:t>
    </dgm:pt>
    <dgm:pt modelId="{F9BCA978-5BF4-469F-AC5A-45AD869614A0}" type="parTrans" cxnId="{C3153B3D-48FF-4BA2-B274-E5F95969F012}">
      <dgm:prSet/>
      <dgm:spPr/>
      <dgm:t>
        <a:bodyPr/>
        <a:lstStyle/>
        <a:p>
          <a:endParaRPr lang="en-US"/>
        </a:p>
      </dgm:t>
    </dgm:pt>
    <dgm:pt modelId="{5D53234F-59BA-4364-81BE-19D4E7855752}" type="sibTrans" cxnId="{C3153B3D-48FF-4BA2-B274-E5F95969F012}">
      <dgm:prSet/>
      <dgm:spPr/>
      <dgm:t>
        <a:bodyPr/>
        <a:lstStyle/>
        <a:p>
          <a:endParaRPr lang="en-US"/>
        </a:p>
      </dgm:t>
    </dgm:pt>
    <dgm:pt modelId="{268C4CB5-5B34-4901-BA26-F0774A37FC5B}">
      <dgm:prSet/>
      <dgm:spPr/>
      <dgm:t>
        <a:bodyPr/>
        <a:lstStyle/>
        <a:p>
          <a:r>
            <a:rPr lang="en-GB"/>
            <a:t>Fears of others’ opinions and losing sense of self</a:t>
          </a:r>
          <a:endParaRPr lang="en-US"/>
        </a:p>
      </dgm:t>
    </dgm:pt>
    <dgm:pt modelId="{AC316E6C-08A5-4777-8B05-D756246BA254}" type="parTrans" cxnId="{8378CC5C-1D46-4159-B081-9EEA0C00B873}">
      <dgm:prSet/>
      <dgm:spPr/>
      <dgm:t>
        <a:bodyPr/>
        <a:lstStyle/>
        <a:p>
          <a:endParaRPr lang="en-US"/>
        </a:p>
      </dgm:t>
    </dgm:pt>
    <dgm:pt modelId="{7A5D939A-4AA8-4810-B246-FEA957E5C00F}" type="sibTrans" cxnId="{8378CC5C-1D46-4159-B081-9EEA0C00B873}">
      <dgm:prSet/>
      <dgm:spPr/>
      <dgm:t>
        <a:bodyPr/>
        <a:lstStyle/>
        <a:p>
          <a:endParaRPr lang="en-US"/>
        </a:p>
      </dgm:t>
    </dgm:pt>
    <dgm:pt modelId="{9D7674F2-2D82-489F-85F9-BF297106CAB2}" type="pres">
      <dgm:prSet presAssocID="{9C559FBD-FBB5-419A-8B4D-530097260CAC}" presName="Name0" presStyleCnt="0">
        <dgm:presLayoutVars>
          <dgm:dir/>
          <dgm:animLvl val="lvl"/>
          <dgm:resizeHandles val="exact"/>
        </dgm:presLayoutVars>
      </dgm:prSet>
      <dgm:spPr/>
    </dgm:pt>
    <dgm:pt modelId="{38C5779A-B5B6-42EC-9086-260E015A093B}" type="pres">
      <dgm:prSet presAssocID="{268C4CB5-5B34-4901-BA26-F0774A37FC5B}" presName="boxAndChildren" presStyleCnt="0"/>
      <dgm:spPr/>
    </dgm:pt>
    <dgm:pt modelId="{4B99BA11-F53D-43F0-A7D5-95631340E137}" type="pres">
      <dgm:prSet presAssocID="{268C4CB5-5B34-4901-BA26-F0774A37FC5B}" presName="parentTextBox" presStyleLbl="node1" presStyleIdx="0" presStyleCnt="3"/>
      <dgm:spPr/>
    </dgm:pt>
    <dgm:pt modelId="{78066AB5-657D-4E52-A29F-8FEAE75733F5}" type="pres">
      <dgm:prSet presAssocID="{5D53234F-59BA-4364-81BE-19D4E7855752}" presName="sp" presStyleCnt="0"/>
      <dgm:spPr/>
    </dgm:pt>
    <dgm:pt modelId="{7C3500C8-D6B1-41E4-A98B-AC7F79D49710}" type="pres">
      <dgm:prSet presAssocID="{64852741-242B-434C-A647-6F20FE2AB58C}" presName="arrowAndChildren" presStyleCnt="0"/>
      <dgm:spPr/>
    </dgm:pt>
    <dgm:pt modelId="{3761FED0-455E-4BCD-AD16-15419453ED3A}" type="pres">
      <dgm:prSet presAssocID="{64852741-242B-434C-A647-6F20FE2AB58C}" presName="parentTextArrow" presStyleLbl="node1" presStyleIdx="1" presStyleCnt="3"/>
      <dgm:spPr/>
    </dgm:pt>
    <dgm:pt modelId="{C8ED56C2-0DB9-4730-B632-01A2F0187094}" type="pres">
      <dgm:prSet presAssocID="{28132ACC-F64F-4A46-8213-E4E80CC5743A}" presName="sp" presStyleCnt="0"/>
      <dgm:spPr/>
    </dgm:pt>
    <dgm:pt modelId="{A70C35A6-88F6-4BEC-ACC0-3E6C869ECE67}" type="pres">
      <dgm:prSet presAssocID="{C5024596-C2CA-41BE-92BD-2921A6EDA8EC}" presName="arrowAndChildren" presStyleCnt="0"/>
      <dgm:spPr/>
    </dgm:pt>
    <dgm:pt modelId="{685D24AF-1ACE-4FF3-932A-11E235BBF722}" type="pres">
      <dgm:prSet presAssocID="{C5024596-C2CA-41BE-92BD-2921A6EDA8EC}" presName="parentTextArrow" presStyleLbl="node1" presStyleIdx="2" presStyleCnt="3"/>
      <dgm:spPr/>
    </dgm:pt>
  </dgm:ptLst>
  <dgm:cxnLst>
    <dgm:cxn modelId="{187A0729-F89D-4576-8AC5-7A9103B7DC6E}" srcId="{9C559FBD-FBB5-419A-8B4D-530097260CAC}" destId="{C5024596-C2CA-41BE-92BD-2921A6EDA8EC}" srcOrd="0" destOrd="0" parTransId="{FD5E1007-AB3F-487A-926B-3EA3CF79905A}" sibTransId="{28132ACC-F64F-4A46-8213-E4E80CC5743A}"/>
    <dgm:cxn modelId="{5E89FC35-63A9-4817-B4A1-E1FC88265081}" type="presOf" srcId="{64852741-242B-434C-A647-6F20FE2AB58C}" destId="{3761FED0-455E-4BCD-AD16-15419453ED3A}" srcOrd="0" destOrd="0" presId="urn:microsoft.com/office/officeart/2005/8/layout/process4"/>
    <dgm:cxn modelId="{C3153B3D-48FF-4BA2-B274-E5F95969F012}" srcId="{9C559FBD-FBB5-419A-8B4D-530097260CAC}" destId="{64852741-242B-434C-A647-6F20FE2AB58C}" srcOrd="1" destOrd="0" parTransId="{F9BCA978-5BF4-469F-AC5A-45AD869614A0}" sibTransId="{5D53234F-59BA-4364-81BE-19D4E7855752}"/>
    <dgm:cxn modelId="{8378CC5C-1D46-4159-B081-9EEA0C00B873}" srcId="{9C559FBD-FBB5-419A-8B4D-530097260CAC}" destId="{268C4CB5-5B34-4901-BA26-F0774A37FC5B}" srcOrd="2" destOrd="0" parTransId="{AC316E6C-08A5-4777-8B05-D756246BA254}" sibTransId="{7A5D939A-4AA8-4810-B246-FEA957E5C00F}"/>
    <dgm:cxn modelId="{59543C5F-839C-49EA-9C55-845A685FE448}" type="presOf" srcId="{9C559FBD-FBB5-419A-8B4D-530097260CAC}" destId="{9D7674F2-2D82-489F-85F9-BF297106CAB2}" srcOrd="0" destOrd="0" presId="urn:microsoft.com/office/officeart/2005/8/layout/process4"/>
    <dgm:cxn modelId="{4123B0D9-6889-487D-8CAD-A0331C63324A}" type="presOf" srcId="{C5024596-C2CA-41BE-92BD-2921A6EDA8EC}" destId="{685D24AF-1ACE-4FF3-932A-11E235BBF722}" srcOrd="0" destOrd="0" presId="urn:microsoft.com/office/officeart/2005/8/layout/process4"/>
    <dgm:cxn modelId="{64BD49E0-5E5B-42DB-9697-5CDFE2E29A5A}" type="presOf" srcId="{268C4CB5-5B34-4901-BA26-F0774A37FC5B}" destId="{4B99BA11-F53D-43F0-A7D5-95631340E137}" srcOrd="0" destOrd="0" presId="urn:microsoft.com/office/officeart/2005/8/layout/process4"/>
    <dgm:cxn modelId="{2742A180-D70E-4E9B-AE26-4E86705E9D58}" type="presParOf" srcId="{9D7674F2-2D82-489F-85F9-BF297106CAB2}" destId="{38C5779A-B5B6-42EC-9086-260E015A093B}" srcOrd="0" destOrd="0" presId="urn:microsoft.com/office/officeart/2005/8/layout/process4"/>
    <dgm:cxn modelId="{0FFA1B0F-FAB6-4FE2-B432-F7ED4B89B935}" type="presParOf" srcId="{38C5779A-B5B6-42EC-9086-260E015A093B}" destId="{4B99BA11-F53D-43F0-A7D5-95631340E137}" srcOrd="0" destOrd="0" presId="urn:microsoft.com/office/officeart/2005/8/layout/process4"/>
    <dgm:cxn modelId="{E222C752-2AB1-46B8-8256-7234EC0F4726}" type="presParOf" srcId="{9D7674F2-2D82-489F-85F9-BF297106CAB2}" destId="{78066AB5-657D-4E52-A29F-8FEAE75733F5}" srcOrd="1" destOrd="0" presId="urn:microsoft.com/office/officeart/2005/8/layout/process4"/>
    <dgm:cxn modelId="{A54C0055-9B96-43A9-91AB-8AA182B74C2F}" type="presParOf" srcId="{9D7674F2-2D82-489F-85F9-BF297106CAB2}" destId="{7C3500C8-D6B1-41E4-A98B-AC7F79D49710}" srcOrd="2" destOrd="0" presId="urn:microsoft.com/office/officeart/2005/8/layout/process4"/>
    <dgm:cxn modelId="{CAE5BDFA-E67D-459C-9EA7-30FC10CF1E63}" type="presParOf" srcId="{7C3500C8-D6B1-41E4-A98B-AC7F79D49710}" destId="{3761FED0-455E-4BCD-AD16-15419453ED3A}" srcOrd="0" destOrd="0" presId="urn:microsoft.com/office/officeart/2005/8/layout/process4"/>
    <dgm:cxn modelId="{38C93F4F-659B-47DB-AE26-C7E452156871}" type="presParOf" srcId="{9D7674F2-2D82-489F-85F9-BF297106CAB2}" destId="{C8ED56C2-0DB9-4730-B632-01A2F0187094}" srcOrd="3" destOrd="0" presId="urn:microsoft.com/office/officeart/2005/8/layout/process4"/>
    <dgm:cxn modelId="{E533BDF4-7635-4E2F-85DB-52ABF3A2BA43}" type="presParOf" srcId="{9D7674F2-2D82-489F-85F9-BF297106CAB2}" destId="{A70C35A6-88F6-4BEC-ACC0-3E6C869ECE67}" srcOrd="4" destOrd="0" presId="urn:microsoft.com/office/officeart/2005/8/layout/process4"/>
    <dgm:cxn modelId="{ECB93C61-27F9-453A-AECE-4F2FA65E1124}" type="presParOf" srcId="{A70C35A6-88F6-4BEC-ACC0-3E6C869ECE67}" destId="{685D24AF-1ACE-4FF3-932A-11E235BBF72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239A77-98E2-4143-BB89-687214D4BFF5}">
      <dsp:nvSpPr>
        <dsp:cNvPr id="0" name=""/>
        <dsp:cNvSpPr/>
      </dsp:nvSpPr>
      <dsp:spPr>
        <a:xfrm>
          <a:off x="0" y="722600"/>
          <a:ext cx="7104549" cy="119925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Thematic Analysis </a:t>
          </a:r>
          <a:endParaRPr lang="en-US" sz="5000" kern="1200"/>
        </a:p>
      </dsp:txBody>
      <dsp:txXfrm>
        <a:off x="58543" y="781143"/>
        <a:ext cx="6987463" cy="1082164"/>
      </dsp:txXfrm>
    </dsp:sp>
    <dsp:sp modelId="{D6F43848-792D-4810-A57A-63886A7F45EC}">
      <dsp:nvSpPr>
        <dsp:cNvPr id="0" name=""/>
        <dsp:cNvSpPr/>
      </dsp:nvSpPr>
      <dsp:spPr>
        <a:xfrm>
          <a:off x="0" y="2065851"/>
          <a:ext cx="7104549" cy="1199250"/>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Relativist/constructionist </a:t>
          </a:r>
          <a:endParaRPr lang="en-US" sz="5000" kern="1200"/>
        </a:p>
      </dsp:txBody>
      <dsp:txXfrm>
        <a:off x="58543" y="2124394"/>
        <a:ext cx="6987463" cy="1082164"/>
      </dsp:txXfrm>
    </dsp:sp>
    <dsp:sp modelId="{8FE7D065-CC2B-4B4D-9FD6-CB08C2E44A3D}">
      <dsp:nvSpPr>
        <dsp:cNvPr id="0" name=""/>
        <dsp:cNvSpPr/>
      </dsp:nvSpPr>
      <dsp:spPr>
        <a:xfrm>
          <a:off x="0" y="3409101"/>
          <a:ext cx="7104549" cy="1199250"/>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No ethical issues</a:t>
          </a:r>
          <a:endParaRPr lang="en-US" sz="5000" kern="1200"/>
        </a:p>
      </dsp:txBody>
      <dsp:txXfrm>
        <a:off x="58543" y="3467644"/>
        <a:ext cx="6987463" cy="10821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91CC2-1303-4AF6-9A98-560F7430870D}">
      <dsp:nvSpPr>
        <dsp:cNvPr id="0" name=""/>
        <dsp:cNvSpPr/>
      </dsp:nvSpPr>
      <dsp:spPr>
        <a:xfrm>
          <a:off x="1200133" y="158662"/>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F631B5-4A3F-4461-AE99-495D85B7D3DC}">
      <dsp:nvSpPr>
        <dsp:cNvPr id="0" name=""/>
        <dsp:cNvSpPr/>
      </dsp:nvSpPr>
      <dsp:spPr>
        <a:xfrm>
          <a:off x="1434133" y="39266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680581-DBE4-4D0E-9058-71333B5DF47C}">
      <dsp:nvSpPr>
        <dsp:cNvPr id="0" name=""/>
        <dsp:cNvSpPr/>
      </dsp:nvSpPr>
      <dsp:spPr>
        <a:xfrm>
          <a:off x="849133" y="15986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Strengths and challenges</a:t>
          </a:r>
          <a:endParaRPr lang="en-US" sz="1800" kern="1200"/>
        </a:p>
      </dsp:txBody>
      <dsp:txXfrm>
        <a:off x="849133" y="1598662"/>
        <a:ext cx="1800000" cy="720000"/>
      </dsp:txXfrm>
    </dsp:sp>
    <dsp:sp modelId="{0F7470A2-6639-4F00-BFF2-BDCBC3C1359A}">
      <dsp:nvSpPr>
        <dsp:cNvPr id="0" name=""/>
        <dsp:cNvSpPr/>
      </dsp:nvSpPr>
      <dsp:spPr>
        <a:xfrm>
          <a:off x="3315133" y="158662"/>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69CED3-6C0E-492D-95C2-BE56A4E613D5}">
      <dsp:nvSpPr>
        <dsp:cNvPr id="0" name=""/>
        <dsp:cNvSpPr/>
      </dsp:nvSpPr>
      <dsp:spPr>
        <a:xfrm>
          <a:off x="3549133" y="39266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02F0D6F-A13B-4358-8BB6-B98AAABFB035}">
      <dsp:nvSpPr>
        <dsp:cNvPr id="0" name=""/>
        <dsp:cNvSpPr/>
      </dsp:nvSpPr>
      <dsp:spPr>
        <a:xfrm>
          <a:off x="2964133" y="15986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Arrangements</a:t>
          </a:r>
          <a:endParaRPr lang="en-US" sz="1800" kern="1200"/>
        </a:p>
      </dsp:txBody>
      <dsp:txXfrm>
        <a:off x="2964133" y="1598662"/>
        <a:ext cx="1800000" cy="720000"/>
      </dsp:txXfrm>
    </dsp:sp>
    <dsp:sp modelId="{ED3011C6-9470-4DA4-BA76-8AD09EAC1408}">
      <dsp:nvSpPr>
        <dsp:cNvPr id="0" name=""/>
        <dsp:cNvSpPr/>
      </dsp:nvSpPr>
      <dsp:spPr>
        <a:xfrm>
          <a:off x="5430133" y="158662"/>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54061B-577F-4425-92F3-8B6DFB100768}">
      <dsp:nvSpPr>
        <dsp:cNvPr id="0" name=""/>
        <dsp:cNvSpPr/>
      </dsp:nvSpPr>
      <dsp:spPr>
        <a:xfrm>
          <a:off x="5664133" y="39266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E98762-4C8C-479F-BC16-3F4177265E66}">
      <dsp:nvSpPr>
        <dsp:cNvPr id="0" name=""/>
        <dsp:cNvSpPr/>
      </dsp:nvSpPr>
      <dsp:spPr>
        <a:xfrm>
          <a:off x="5079133" y="15986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Participants</a:t>
          </a:r>
          <a:endParaRPr lang="en-US" sz="1800" kern="1200"/>
        </a:p>
      </dsp:txBody>
      <dsp:txXfrm>
        <a:off x="5079133" y="1598662"/>
        <a:ext cx="1800000" cy="720000"/>
      </dsp:txXfrm>
    </dsp:sp>
    <dsp:sp modelId="{73E27ACB-E0CA-4E9B-ADD8-22A71CC13F1A}">
      <dsp:nvSpPr>
        <dsp:cNvPr id="0" name=""/>
        <dsp:cNvSpPr/>
      </dsp:nvSpPr>
      <dsp:spPr>
        <a:xfrm>
          <a:off x="2257633" y="2768662"/>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ACA929-D1FF-4B1E-B2C1-1BF013B513D4}">
      <dsp:nvSpPr>
        <dsp:cNvPr id="0" name=""/>
        <dsp:cNvSpPr/>
      </dsp:nvSpPr>
      <dsp:spPr>
        <a:xfrm>
          <a:off x="2491633" y="300266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25E3F0-1558-4640-A20E-43D052A97862}">
      <dsp:nvSpPr>
        <dsp:cNvPr id="0" name=""/>
        <dsp:cNvSpPr/>
      </dsp:nvSpPr>
      <dsp:spPr>
        <a:xfrm>
          <a:off x="1906633" y="42086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Research question</a:t>
          </a:r>
          <a:endParaRPr lang="en-US" sz="1800" kern="1200"/>
        </a:p>
      </dsp:txBody>
      <dsp:txXfrm>
        <a:off x="1906633" y="4208662"/>
        <a:ext cx="1800000" cy="720000"/>
      </dsp:txXfrm>
    </dsp:sp>
    <dsp:sp modelId="{A9CE910D-5419-4D3C-8ACF-442D99ED9611}">
      <dsp:nvSpPr>
        <dsp:cNvPr id="0" name=""/>
        <dsp:cNvSpPr/>
      </dsp:nvSpPr>
      <dsp:spPr>
        <a:xfrm>
          <a:off x="4372633" y="2768662"/>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33F227-5A0A-42E8-B534-5F104BC6321A}">
      <dsp:nvSpPr>
        <dsp:cNvPr id="0" name=""/>
        <dsp:cNvSpPr/>
      </dsp:nvSpPr>
      <dsp:spPr>
        <a:xfrm>
          <a:off x="4606633" y="300266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F0B41F-ADDC-4EAA-96A6-0A1DB2808833}">
      <dsp:nvSpPr>
        <dsp:cNvPr id="0" name=""/>
        <dsp:cNvSpPr/>
      </dsp:nvSpPr>
      <dsp:spPr>
        <a:xfrm>
          <a:off x="4021633" y="420866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Data collection</a:t>
          </a:r>
          <a:endParaRPr lang="en-US" sz="1800" kern="1200"/>
        </a:p>
      </dsp:txBody>
      <dsp:txXfrm>
        <a:off x="4021633" y="4208662"/>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72EF8A-684E-47B9-8BCB-246A2A529ED0}">
      <dsp:nvSpPr>
        <dsp:cNvPr id="0" name=""/>
        <dsp:cNvSpPr/>
      </dsp:nvSpPr>
      <dsp:spPr>
        <a:xfrm>
          <a:off x="0" y="434"/>
          <a:ext cx="7728267" cy="5984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8FF613-E016-4255-B5CC-B44BC821F7AC}">
      <dsp:nvSpPr>
        <dsp:cNvPr id="0" name=""/>
        <dsp:cNvSpPr/>
      </dsp:nvSpPr>
      <dsp:spPr>
        <a:xfrm>
          <a:off x="181017" y="135076"/>
          <a:ext cx="329123" cy="3291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FAB74E-745A-4C29-B3AD-357EE5181546}">
      <dsp:nvSpPr>
        <dsp:cNvPr id="0" name=""/>
        <dsp:cNvSpPr/>
      </dsp:nvSpPr>
      <dsp:spPr>
        <a:xfrm>
          <a:off x="691159" y="434"/>
          <a:ext cx="7037107" cy="59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1" tIns="63331" rIns="63331" bIns="63331" numCol="1" spcCol="1270" anchor="ctr" anchorCtr="0">
          <a:noAutofit/>
        </a:bodyPr>
        <a:lstStyle/>
        <a:p>
          <a:pPr marL="0" lvl="0" indent="0" algn="l" defTabSz="711200">
            <a:lnSpc>
              <a:spcPct val="90000"/>
            </a:lnSpc>
            <a:spcBef>
              <a:spcPct val="0"/>
            </a:spcBef>
            <a:spcAft>
              <a:spcPct val="35000"/>
            </a:spcAft>
            <a:buNone/>
          </a:pPr>
          <a:r>
            <a:rPr lang="en-GB" sz="1600" kern="1200"/>
            <a:t>Familiarisation with data</a:t>
          </a:r>
          <a:endParaRPr lang="en-US" sz="1600" kern="1200"/>
        </a:p>
      </dsp:txBody>
      <dsp:txXfrm>
        <a:off x="691159" y="434"/>
        <a:ext cx="7037107" cy="598406"/>
      </dsp:txXfrm>
    </dsp:sp>
    <dsp:sp modelId="{159AFC39-ED39-4CC7-9CC0-FEF7F2959C02}">
      <dsp:nvSpPr>
        <dsp:cNvPr id="0" name=""/>
        <dsp:cNvSpPr/>
      </dsp:nvSpPr>
      <dsp:spPr>
        <a:xfrm>
          <a:off x="0" y="748442"/>
          <a:ext cx="7728267" cy="5984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52AC2F-0DAA-4B94-B117-376E90F1F717}">
      <dsp:nvSpPr>
        <dsp:cNvPr id="0" name=""/>
        <dsp:cNvSpPr/>
      </dsp:nvSpPr>
      <dsp:spPr>
        <a:xfrm>
          <a:off x="181017" y="883084"/>
          <a:ext cx="329123" cy="3291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4B810F-9AC4-4276-A91E-62EF1542E97C}">
      <dsp:nvSpPr>
        <dsp:cNvPr id="0" name=""/>
        <dsp:cNvSpPr/>
      </dsp:nvSpPr>
      <dsp:spPr>
        <a:xfrm>
          <a:off x="691159" y="748442"/>
          <a:ext cx="7037107" cy="59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1" tIns="63331" rIns="63331" bIns="63331" numCol="1" spcCol="1270" anchor="ctr" anchorCtr="0">
          <a:noAutofit/>
        </a:bodyPr>
        <a:lstStyle/>
        <a:p>
          <a:pPr marL="0" lvl="0" indent="0" algn="l" defTabSz="711200">
            <a:lnSpc>
              <a:spcPct val="90000"/>
            </a:lnSpc>
            <a:spcBef>
              <a:spcPct val="0"/>
            </a:spcBef>
            <a:spcAft>
              <a:spcPct val="35000"/>
            </a:spcAft>
            <a:buNone/>
          </a:pPr>
          <a:r>
            <a:rPr lang="en-GB" sz="1600" kern="1200"/>
            <a:t>Initial codes</a:t>
          </a:r>
          <a:endParaRPr lang="en-US" sz="1600" kern="1200"/>
        </a:p>
      </dsp:txBody>
      <dsp:txXfrm>
        <a:off x="691159" y="748442"/>
        <a:ext cx="7037107" cy="598406"/>
      </dsp:txXfrm>
    </dsp:sp>
    <dsp:sp modelId="{30E7BA45-EADB-4327-8B27-E24536644915}">
      <dsp:nvSpPr>
        <dsp:cNvPr id="0" name=""/>
        <dsp:cNvSpPr/>
      </dsp:nvSpPr>
      <dsp:spPr>
        <a:xfrm>
          <a:off x="0" y="1496450"/>
          <a:ext cx="7728267" cy="59840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7DD3E3-F292-4798-B692-40C5E74A926C}">
      <dsp:nvSpPr>
        <dsp:cNvPr id="0" name=""/>
        <dsp:cNvSpPr/>
      </dsp:nvSpPr>
      <dsp:spPr>
        <a:xfrm>
          <a:off x="181017" y="1631092"/>
          <a:ext cx="329123" cy="3291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17B7C5-0AF6-4162-9D38-1BDFAFFC88A8}">
      <dsp:nvSpPr>
        <dsp:cNvPr id="0" name=""/>
        <dsp:cNvSpPr/>
      </dsp:nvSpPr>
      <dsp:spPr>
        <a:xfrm>
          <a:off x="691159" y="1496450"/>
          <a:ext cx="7037107" cy="59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1" tIns="63331" rIns="63331" bIns="63331" numCol="1" spcCol="1270" anchor="ctr" anchorCtr="0">
          <a:noAutofit/>
        </a:bodyPr>
        <a:lstStyle/>
        <a:p>
          <a:pPr marL="0" lvl="0" indent="0" algn="l" defTabSz="711200">
            <a:lnSpc>
              <a:spcPct val="90000"/>
            </a:lnSpc>
            <a:spcBef>
              <a:spcPct val="0"/>
            </a:spcBef>
            <a:spcAft>
              <a:spcPct val="35000"/>
            </a:spcAft>
            <a:buNone/>
          </a:pPr>
          <a:r>
            <a:rPr lang="en-GB" sz="1600" kern="1200"/>
            <a:t>Grouping codes into themes</a:t>
          </a:r>
          <a:endParaRPr lang="en-US" sz="1600" kern="1200"/>
        </a:p>
      </dsp:txBody>
      <dsp:txXfrm>
        <a:off x="691159" y="1496450"/>
        <a:ext cx="7037107" cy="598406"/>
      </dsp:txXfrm>
    </dsp:sp>
    <dsp:sp modelId="{18FE42E1-7720-4CEF-9BA9-7A0A9A69FC47}">
      <dsp:nvSpPr>
        <dsp:cNvPr id="0" name=""/>
        <dsp:cNvSpPr/>
      </dsp:nvSpPr>
      <dsp:spPr>
        <a:xfrm>
          <a:off x="0" y="2244458"/>
          <a:ext cx="7728267" cy="59840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19E416-E3BB-4D56-BCB1-41FE048D7CC8}">
      <dsp:nvSpPr>
        <dsp:cNvPr id="0" name=""/>
        <dsp:cNvSpPr/>
      </dsp:nvSpPr>
      <dsp:spPr>
        <a:xfrm>
          <a:off x="181017" y="2379100"/>
          <a:ext cx="329123" cy="3291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AA5160-E574-4A55-A911-A3E0A011D05E}">
      <dsp:nvSpPr>
        <dsp:cNvPr id="0" name=""/>
        <dsp:cNvSpPr/>
      </dsp:nvSpPr>
      <dsp:spPr>
        <a:xfrm>
          <a:off x="691159" y="2244458"/>
          <a:ext cx="7037107" cy="59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1" tIns="63331" rIns="63331" bIns="63331" numCol="1" spcCol="1270" anchor="ctr" anchorCtr="0">
          <a:noAutofit/>
        </a:bodyPr>
        <a:lstStyle/>
        <a:p>
          <a:pPr marL="0" lvl="0" indent="0" algn="l" defTabSz="711200">
            <a:lnSpc>
              <a:spcPct val="90000"/>
            </a:lnSpc>
            <a:spcBef>
              <a:spcPct val="0"/>
            </a:spcBef>
            <a:spcAft>
              <a:spcPct val="35000"/>
            </a:spcAft>
            <a:buNone/>
          </a:pPr>
          <a:r>
            <a:rPr lang="en-GB" sz="1600" kern="1200"/>
            <a:t>Searching for themes</a:t>
          </a:r>
          <a:endParaRPr lang="en-US" sz="1600" kern="1200"/>
        </a:p>
      </dsp:txBody>
      <dsp:txXfrm>
        <a:off x="691159" y="2244458"/>
        <a:ext cx="7037107" cy="598406"/>
      </dsp:txXfrm>
    </dsp:sp>
    <dsp:sp modelId="{61548920-31C9-4682-9BAE-19B12CB06218}">
      <dsp:nvSpPr>
        <dsp:cNvPr id="0" name=""/>
        <dsp:cNvSpPr/>
      </dsp:nvSpPr>
      <dsp:spPr>
        <a:xfrm>
          <a:off x="0" y="2992466"/>
          <a:ext cx="7728267" cy="59840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881A6-A051-4C5E-A7B0-EEF0A9734625}">
      <dsp:nvSpPr>
        <dsp:cNvPr id="0" name=""/>
        <dsp:cNvSpPr/>
      </dsp:nvSpPr>
      <dsp:spPr>
        <a:xfrm>
          <a:off x="181017" y="3127108"/>
          <a:ext cx="329123" cy="3291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E74120-968D-48DE-8CB9-63D18070C3FE}">
      <dsp:nvSpPr>
        <dsp:cNvPr id="0" name=""/>
        <dsp:cNvSpPr/>
      </dsp:nvSpPr>
      <dsp:spPr>
        <a:xfrm>
          <a:off x="691159" y="2992466"/>
          <a:ext cx="7037107" cy="59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1" tIns="63331" rIns="63331" bIns="63331" numCol="1" spcCol="1270" anchor="ctr" anchorCtr="0">
          <a:noAutofit/>
        </a:bodyPr>
        <a:lstStyle/>
        <a:p>
          <a:pPr marL="0" lvl="0" indent="0" algn="l" defTabSz="711200">
            <a:lnSpc>
              <a:spcPct val="90000"/>
            </a:lnSpc>
            <a:spcBef>
              <a:spcPct val="0"/>
            </a:spcBef>
            <a:spcAft>
              <a:spcPct val="35000"/>
            </a:spcAft>
            <a:buNone/>
          </a:pPr>
          <a:r>
            <a:rPr lang="en-GB" sz="1600" kern="1200"/>
            <a:t>Reviewing themes</a:t>
          </a:r>
          <a:endParaRPr lang="en-US" sz="1600" kern="1200"/>
        </a:p>
      </dsp:txBody>
      <dsp:txXfrm>
        <a:off x="691159" y="2992466"/>
        <a:ext cx="7037107" cy="598406"/>
      </dsp:txXfrm>
    </dsp:sp>
    <dsp:sp modelId="{5FCC02AE-507B-41A9-941A-468F268480CF}">
      <dsp:nvSpPr>
        <dsp:cNvPr id="0" name=""/>
        <dsp:cNvSpPr/>
      </dsp:nvSpPr>
      <dsp:spPr>
        <a:xfrm>
          <a:off x="0" y="3740474"/>
          <a:ext cx="7728267" cy="5984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D157CA-A760-48B6-B63D-894BFE99BF9D}">
      <dsp:nvSpPr>
        <dsp:cNvPr id="0" name=""/>
        <dsp:cNvSpPr/>
      </dsp:nvSpPr>
      <dsp:spPr>
        <a:xfrm>
          <a:off x="181017" y="3875116"/>
          <a:ext cx="329123" cy="32912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80241C-4F72-417B-9B0F-3930F7AA6A98}">
      <dsp:nvSpPr>
        <dsp:cNvPr id="0" name=""/>
        <dsp:cNvSpPr/>
      </dsp:nvSpPr>
      <dsp:spPr>
        <a:xfrm>
          <a:off x="691159" y="3740474"/>
          <a:ext cx="7037107" cy="59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1" tIns="63331" rIns="63331" bIns="63331" numCol="1" spcCol="1270" anchor="ctr" anchorCtr="0">
          <a:noAutofit/>
        </a:bodyPr>
        <a:lstStyle/>
        <a:p>
          <a:pPr marL="0" lvl="0" indent="0" algn="l" defTabSz="711200">
            <a:lnSpc>
              <a:spcPct val="90000"/>
            </a:lnSpc>
            <a:spcBef>
              <a:spcPct val="0"/>
            </a:spcBef>
            <a:spcAft>
              <a:spcPct val="35000"/>
            </a:spcAft>
            <a:buNone/>
          </a:pPr>
          <a:r>
            <a:rPr lang="en-GB" sz="1600" kern="1200"/>
            <a:t>Defining and naming themes </a:t>
          </a:r>
          <a:endParaRPr lang="en-US" sz="1600" kern="1200"/>
        </a:p>
      </dsp:txBody>
      <dsp:txXfrm>
        <a:off x="691159" y="3740474"/>
        <a:ext cx="7037107" cy="598406"/>
      </dsp:txXfrm>
    </dsp:sp>
    <dsp:sp modelId="{84F13281-6FA5-4FAA-9C66-C244A5934C81}">
      <dsp:nvSpPr>
        <dsp:cNvPr id="0" name=""/>
        <dsp:cNvSpPr/>
      </dsp:nvSpPr>
      <dsp:spPr>
        <a:xfrm>
          <a:off x="0" y="4488482"/>
          <a:ext cx="7728267" cy="5984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B34A7A-02C7-4153-8A35-4F58573E68AC}">
      <dsp:nvSpPr>
        <dsp:cNvPr id="0" name=""/>
        <dsp:cNvSpPr/>
      </dsp:nvSpPr>
      <dsp:spPr>
        <a:xfrm>
          <a:off x="181017" y="4623124"/>
          <a:ext cx="329123" cy="32912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D68EBD-0A9D-4052-BF97-D17041FC228A}">
      <dsp:nvSpPr>
        <dsp:cNvPr id="0" name=""/>
        <dsp:cNvSpPr/>
      </dsp:nvSpPr>
      <dsp:spPr>
        <a:xfrm>
          <a:off x="691159" y="4488482"/>
          <a:ext cx="7037107" cy="59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1" tIns="63331" rIns="63331" bIns="63331" numCol="1" spcCol="1270" anchor="ctr" anchorCtr="0">
          <a:noAutofit/>
        </a:bodyPr>
        <a:lstStyle/>
        <a:p>
          <a:pPr marL="0" lvl="0" indent="0" algn="l" defTabSz="711200">
            <a:lnSpc>
              <a:spcPct val="90000"/>
            </a:lnSpc>
            <a:spcBef>
              <a:spcPct val="0"/>
            </a:spcBef>
            <a:spcAft>
              <a:spcPct val="35000"/>
            </a:spcAft>
            <a:buNone/>
          </a:pPr>
          <a:r>
            <a:rPr lang="en-GB" sz="1600" kern="1200"/>
            <a:t>Producing the report</a:t>
          </a:r>
          <a:endParaRPr lang="en-US" sz="1600" kern="1200"/>
        </a:p>
      </dsp:txBody>
      <dsp:txXfrm>
        <a:off x="691159" y="4488482"/>
        <a:ext cx="7037107" cy="5984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C59CC-6232-4EA2-95DB-D0D1490B6AAD}">
      <dsp:nvSpPr>
        <dsp:cNvPr id="0" name=""/>
        <dsp:cNvSpPr/>
      </dsp:nvSpPr>
      <dsp:spPr>
        <a:xfrm>
          <a:off x="0" y="264275"/>
          <a:ext cx="7104549" cy="236808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“…it helps when you can give a name to the disorder or whatever it is that’s causing you pain, because when you don’t know what’s wrong with you, that can cause so much stress and anxiety so just even knowing what it is that you’ve got is just a relief in itself I think, so that’s a positive” [lines 1-4, participant D]. </a:t>
          </a:r>
          <a:endParaRPr lang="en-US" sz="2300" kern="1200" dirty="0"/>
        </a:p>
      </dsp:txBody>
      <dsp:txXfrm>
        <a:off x="115600" y="379875"/>
        <a:ext cx="6873349" cy="2136880"/>
      </dsp:txXfrm>
    </dsp:sp>
    <dsp:sp modelId="{83DD3B58-393B-441E-AE87-EDE6601141BB}">
      <dsp:nvSpPr>
        <dsp:cNvPr id="0" name=""/>
        <dsp:cNvSpPr/>
      </dsp:nvSpPr>
      <dsp:spPr>
        <a:xfrm>
          <a:off x="0" y="2698596"/>
          <a:ext cx="7104549" cy="2368080"/>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 agree that in one way is a good thing because then you go make sense of what’s going on with you” [lines 51-52. Participant E]. </a:t>
          </a:r>
          <a:endParaRPr lang="en-US" sz="2300" kern="1200"/>
        </a:p>
      </dsp:txBody>
      <dsp:txXfrm>
        <a:off x="115600" y="2814196"/>
        <a:ext cx="6873349" cy="21368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A7D70-6107-45D4-A5A7-175EEAC52621}">
      <dsp:nvSpPr>
        <dsp:cNvPr id="0" name=""/>
        <dsp:cNvSpPr/>
      </dsp:nvSpPr>
      <dsp:spPr>
        <a:xfrm>
          <a:off x="0" y="255141"/>
          <a:ext cx="7728267" cy="225108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…it probably does make you really lonely and being in contact with health professionals can mean that they can maybe help you get in touch with people who are also going through the same thing who share the disorder” [line 124-126, participant D]. </a:t>
          </a:r>
          <a:endParaRPr lang="en-US" sz="2600" kern="1200"/>
        </a:p>
      </dsp:txBody>
      <dsp:txXfrm>
        <a:off x="109889" y="365030"/>
        <a:ext cx="7508489" cy="2031302"/>
      </dsp:txXfrm>
    </dsp:sp>
    <dsp:sp modelId="{4005DAD6-48B8-4733-B7C5-919025C49D7B}">
      <dsp:nvSpPr>
        <dsp:cNvPr id="0" name=""/>
        <dsp:cNvSpPr/>
      </dsp:nvSpPr>
      <dsp:spPr>
        <a:xfrm>
          <a:off x="0" y="2581101"/>
          <a:ext cx="7728267" cy="2251080"/>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“…to then be put in touch with a group or with people who have got a similar disorder or something in common helps you then understand it better and then you feel less isolated” [lines 147-149, participant A]. </a:t>
          </a:r>
          <a:endParaRPr lang="en-US" sz="2600" kern="1200"/>
        </a:p>
      </dsp:txBody>
      <dsp:txXfrm>
        <a:off x="109889" y="2690990"/>
        <a:ext cx="7508489" cy="20313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045A0-48A8-4475-B73B-419E7DB4443F}">
      <dsp:nvSpPr>
        <dsp:cNvPr id="0" name=""/>
        <dsp:cNvSpPr/>
      </dsp:nvSpPr>
      <dsp:spPr>
        <a:xfrm>
          <a:off x="0" y="79101"/>
          <a:ext cx="7728267" cy="242424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“…is that how I’m gonna end up, that could have a really negative affect on people so yeah I agree it has to be you know brought to attention more and understood more” [lines 88-90, participant A]. </a:t>
          </a:r>
          <a:endParaRPr lang="en-US" sz="2800" kern="1200"/>
        </a:p>
      </dsp:txBody>
      <dsp:txXfrm>
        <a:off x="118342" y="197443"/>
        <a:ext cx="7491583" cy="2187556"/>
      </dsp:txXfrm>
    </dsp:sp>
    <dsp:sp modelId="{92427D7F-6A56-4F9F-B57D-721C749DA4E9}">
      <dsp:nvSpPr>
        <dsp:cNvPr id="0" name=""/>
        <dsp:cNvSpPr/>
      </dsp:nvSpPr>
      <dsp:spPr>
        <a:xfrm>
          <a:off x="0" y="2583981"/>
          <a:ext cx="7728267" cy="2424240"/>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“…all people have gotta do is maybe read about it and understand more and maybe they wouldn’t be like so stigma towards people who are suffering from mental health problems” [lines 97-99, participant B]. </a:t>
          </a:r>
          <a:endParaRPr lang="en-US" sz="2800" kern="1200"/>
        </a:p>
      </dsp:txBody>
      <dsp:txXfrm>
        <a:off x="118342" y="2702323"/>
        <a:ext cx="7491583" cy="218755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3287B1-622C-4E51-B14A-B063EB4FE39F}">
      <dsp:nvSpPr>
        <dsp:cNvPr id="0" name=""/>
        <dsp:cNvSpPr/>
      </dsp:nvSpPr>
      <dsp:spPr>
        <a:xfrm>
          <a:off x="0" y="79101"/>
          <a:ext cx="7728267" cy="242424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“…then I also worry that once you have that diagnosis and you have that label do you then become that label or diagnosis instead of the person you are, do people just see you as your label?” [lines 24-26, participant A]. </a:t>
          </a:r>
          <a:endParaRPr lang="en-US" sz="2800" kern="1200"/>
        </a:p>
      </dsp:txBody>
      <dsp:txXfrm>
        <a:off x="118342" y="197443"/>
        <a:ext cx="7491583" cy="2187556"/>
      </dsp:txXfrm>
    </dsp:sp>
    <dsp:sp modelId="{FD451C71-011A-41DE-BFA2-099306661071}">
      <dsp:nvSpPr>
        <dsp:cNvPr id="0" name=""/>
        <dsp:cNvSpPr/>
      </dsp:nvSpPr>
      <dsp:spPr>
        <a:xfrm>
          <a:off x="0" y="2583981"/>
          <a:ext cx="7728267" cy="2424240"/>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“I think sometimes the worst thing like about is the fact that like what other people think and like they end up like defining you by like what you have” [lines 58-59, participant B]. </a:t>
          </a:r>
          <a:endParaRPr lang="en-US" sz="2800" kern="1200" dirty="0"/>
        </a:p>
      </dsp:txBody>
      <dsp:txXfrm>
        <a:off x="118342" y="2702323"/>
        <a:ext cx="7491583" cy="218755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2C2F5E-C79F-44DA-9880-A4F6B78185D9}">
      <dsp:nvSpPr>
        <dsp:cNvPr id="0" name=""/>
        <dsp:cNvSpPr/>
      </dsp:nvSpPr>
      <dsp:spPr>
        <a:xfrm>
          <a:off x="648022" y="7955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57E906-FDDC-4DC1-BA91-EC0569860924}">
      <dsp:nvSpPr>
        <dsp:cNvPr id="0" name=""/>
        <dsp:cNvSpPr/>
      </dsp:nvSpPr>
      <dsp:spPr>
        <a:xfrm>
          <a:off x="1064835" y="49636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A1A95A-1907-4612-843B-748E35DF0046}">
      <dsp:nvSpPr>
        <dsp:cNvPr id="0" name=""/>
        <dsp:cNvSpPr/>
      </dsp:nvSpPr>
      <dsp:spPr>
        <a:xfrm>
          <a:off x="22804" y="264455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Trusting the process </a:t>
          </a:r>
          <a:endParaRPr lang="en-US" sz="2500" kern="1200"/>
        </a:p>
      </dsp:txBody>
      <dsp:txXfrm>
        <a:off x="22804" y="2644552"/>
        <a:ext cx="3206250" cy="720000"/>
      </dsp:txXfrm>
    </dsp:sp>
    <dsp:sp modelId="{09D5F4D9-D626-46D4-8441-A3AD79228340}">
      <dsp:nvSpPr>
        <dsp:cNvPr id="0" name=""/>
        <dsp:cNvSpPr/>
      </dsp:nvSpPr>
      <dsp:spPr>
        <a:xfrm>
          <a:off x="4415366" y="7955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C1E04-A755-40A3-97B3-41D24DC142CC}">
      <dsp:nvSpPr>
        <dsp:cNvPr id="0" name=""/>
        <dsp:cNvSpPr/>
      </dsp:nvSpPr>
      <dsp:spPr>
        <a:xfrm>
          <a:off x="4832179" y="49636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543AC9-5D6A-493F-AD1D-477048B312FE}">
      <dsp:nvSpPr>
        <dsp:cNvPr id="0" name=""/>
        <dsp:cNvSpPr/>
      </dsp:nvSpPr>
      <dsp:spPr>
        <a:xfrm>
          <a:off x="3790148" y="264455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Time constraints</a:t>
          </a:r>
          <a:endParaRPr lang="en-US" sz="2500" kern="1200"/>
        </a:p>
      </dsp:txBody>
      <dsp:txXfrm>
        <a:off x="3790148" y="2644552"/>
        <a:ext cx="3206250" cy="720000"/>
      </dsp:txXfrm>
    </dsp:sp>
    <dsp:sp modelId="{D11D6DAD-6AE2-42CA-A0DE-8C7A5D31D3B7}">
      <dsp:nvSpPr>
        <dsp:cNvPr id="0" name=""/>
        <dsp:cNvSpPr/>
      </dsp:nvSpPr>
      <dsp:spPr>
        <a:xfrm>
          <a:off x="8182710" y="7955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A19587-30C2-43B1-833D-F4276A33D27C}">
      <dsp:nvSpPr>
        <dsp:cNvPr id="0" name=""/>
        <dsp:cNvSpPr/>
      </dsp:nvSpPr>
      <dsp:spPr>
        <a:xfrm>
          <a:off x="8599523" y="49636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F35BCB-F8ED-4AF7-9AA0-C1D8C0F8B680}">
      <dsp:nvSpPr>
        <dsp:cNvPr id="0" name=""/>
        <dsp:cNvSpPr/>
      </dsp:nvSpPr>
      <dsp:spPr>
        <a:xfrm>
          <a:off x="7557491" y="264455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Subjective research</a:t>
          </a:r>
          <a:endParaRPr lang="en-US" sz="2500" kern="1200"/>
        </a:p>
      </dsp:txBody>
      <dsp:txXfrm>
        <a:off x="7557491" y="2644552"/>
        <a:ext cx="320625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9BA11-F53D-43F0-A7D5-95631340E137}">
      <dsp:nvSpPr>
        <dsp:cNvPr id="0" name=""/>
        <dsp:cNvSpPr/>
      </dsp:nvSpPr>
      <dsp:spPr>
        <a:xfrm>
          <a:off x="0" y="4012889"/>
          <a:ext cx="7104549" cy="1317119"/>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a:t>Fears of others’ opinions and losing sense of self</a:t>
          </a:r>
          <a:endParaRPr lang="en-US" sz="3100" kern="1200"/>
        </a:p>
      </dsp:txBody>
      <dsp:txXfrm>
        <a:off x="0" y="4012889"/>
        <a:ext cx="7104549" cy="1317119"/>
      </dsp:txXfrm>
    </dsp:sp>
    <dsp:sp modelId="{3761FED0-455E-4BCD-AD16-15419453ED3A}">
      <dsp:nvSpPr>
        <dsp:cNvPr id="0" name=""/>
        <dsp:cNvSpPr/>
      </dsp:nvSpPr>
      <dsp:spPr>
        <a:xfrm rot="10800000">
          <a:off x="0" y="2006916"/>
          <a:ext cx="7104549" cy="2025730"/>
        </a:xfrm>
        <a:prstGeom prst="upArrowCallou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a:t>Lack of DID awareness raises issues</a:t>
          </a:r>
          <a:endParaRPr lang="en-US" sz="3100" kern="1200"/>
        </a:p>
      </dsp:txBody>
      <dsp:txXfrm rot="10800000">
        <a:off x="0" y="2006916"/>
        <a:ext cx="7104549" cy="1316259"/>
      </dsp:txXfrm>
    </dsp:sp>
    <dsp:sp modelId="{685D24AF-1ACE-4FF3-932A-11E235BBF722}">
      <dsp:nvSpPr>
        <dsp:cNvPr id="0" name=""/>
        <dsp:cNvSpPr/>
      </dsp:nvSpPr>
      <dsp:spPr>
        <a:xfrm rot="10800000">
          <a:off x="0" y="942"/>
          <a:ext cx="7104549" cy="2025730"/>
        </a:xfrm>
        <a:prstGeom prst="upArrowCallou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ctr" anchorCtr="0">
          <a:noAutofit/>
        </a:bodyPr>
        <a:lstStyle/>
        <a:p>
          <a:pPr marL="0" lvl="0" indent="0" algn="ctr" defTabSz="1377950">
            <a:lnSpc>
              <a:spcPct val="90000"/>
            </a:lnSpc>
            <a:spcBef>
              <a:spcPct val="0"/>
            </a:spcBef>
            <a:spcAft>
              <a:spcPct val="35000"/>
            </a:spcAft>
            <a:buNone/>
          </a:pPr>
          <a:r>
            <a:rPr lang="en-GB" sz="3100" kern="1200"/>
            <a:t>DID validity matters in respects</a:t>
          </a:r>
          <a:endParaRPr lang="en-US" sz="3100" kern="1200"/>
        </a:p>
      </dsp:txBody>
      <dsp:txXfrm rot="10800000">
        <a:off x="0" y="942"/>
        <a:ext cx="7104549" cy="131625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5/13/2019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5/13/2019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5/13/2019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5/13/2019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5/13/2019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5/13/2019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5/13/2019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5/13/2019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5/13/2019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5/13/2019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5/13/2019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5/13/2019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B86EEAC6-011F-4499-ACFF-2FDC742DB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6970F14D-B6E6-40EA-96B4-4E18D0CF9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1FCF8D96-ACCE-4A38-BFE7-4D631184D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254"/>
            <a:ext cx="560825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F7479789-32A1-4AF0-837D-1B225DE5306D}"/>
              </a:ext>
            </a:extLst>
          </p:cNvPr>
          <p:cNvSpPr>
            <a:spLocks noGrp="1"/>
          </p:cNvSpPr>
          <p:nvPr>
            <p:ph type="ctrTitle"/>
          </p:nvPr>
        </p:nvSpPr>
        <p:spPr>
          <a:xfrm>
            <a:off x="304645" y="1226723"/>
            <a:ext cx="5524655" cy="2305163"/>
          </a:xfrm>
        </p:spPr>
        <p:txBody>
          <a:bodyPr vert="horz" lIns="91440" tIns="45720" rIns="91440" bIns="45720" rtlCol="0" anchor="ctr">
            <a:normAutofit/>
          </a:bodyPr>
          <a:lstStyle/>
          <a:p>
            <a:r>
              <a:rPr lang="en-US" sz="4400" b="1" spc="0" dirty="0">
                <a:effectLst>
                  <a:outerShdw blurRad="38100" dist="38100" dir="2700000" algn="tl">
                    <a:srgbClr val="000000">
                      <a:alpha val="43137"/>
                    </a:srgbClr>
                  </a:outerShdw>
                </a:effectLst>
              </a:rPr>
              <a:t>Dissociative Identity Disorder: </a:t>
            </a:r>
            <a:br>
              <a:rPr lang="en-US" sz="2800" spc="-60" dirty="0"/>
            </a:br>
            <a:br>
              <a:rPr lang="en-US" sz="500" spc="-60" dirty="0"/>
            </a:br>
            <a:r>
              <a:rPr lang="en-US" sz="3200" b="1" spc="-150" dirty="0">
                <a:solidFill>
                  <a:schemeClr val="bg2">
                    <a:lumMod val="50000"/>
                  </a:schemeClr>
                </a:solidFill>
              </a:rPr>
              <a:t>Fact? Fiction?…does it matter?</a:t>
            </a:r>
          </a:p>
        </p:txBody>
      </p:sp>
      <p:sp>
        <p:nvSpPr>
          <p:cNvPr id="3" name="Subtitle 2">
            <a:extLst>
              <a:ext uri="{FF2B5EF4-FFF2-40B4-BE49-F238E27FC236}">
                <a16:creationId xmlns:a16="http://schemas.microsoft.com/office/drawing/2014/main" id="{0C34CA5B-9005-441F-9A88-75511D34656F}"/>
              </a:ext>
            </a:extLst>
          </p:cNvPr>
          <p:cNvSpPr>
            <a:spLocks noGrp="1"/>
          </p:cNvSpPr>
          <p:nvPr>
            <p:ph type="subTitle" idx="1"/>
          </p:nvPr>
        </p:nvSpPr>
        <p:spPr>
          <a:xfrm>
            <a:off x="0" y="4478695"/>
            <a:ext cx="4998962" cy="3274586"/>
          </a:xfrm>
        </p:spPr>
        <p:txBody>
          <a:bodyPr vert="horz" lIns="91440" tIns="45720" rIns="91440" bIns="45720" rtlCol="0" anchor="t">
            <a:normAutofit/>
          </a:bodyPr>
          <a:lstStyle/>
          <a:p>
            <a:pPr indent="-182880">
              <a:buFont typeface="Wingdings 2" pitchFamily="18" charset="2"/>
              <a:buChar char=""/>
            </a:pPr>
            <a:r>
              <a:rPr lang="en-US" b="1" dirty="0">
                <a:solidFill>
                  <a:srgbClr val="FFFFFF"/>
                </a:solidFill>
              </a:rPr>
              <a:t>Empirical Research Skills</a:t>
            </a:r>
          </a:p>
          <a:p>
            <a:pPr indent="-182880">
              <a:buFont typeface="Wingdings 2" pitchFamily="18" charset="2"/>
              <a:buChar char=""/>
            </a:pPr>
            <a:r>
              <a:rPr lang="en-US" b="1" dirty="0">
                <a:solidFill>
                  <a:srgbClr val="FFFFFF"/>
                </a:solidFill>
              </a:rPr>
              <a:t>Sarah Carlson</a:t>
            </a:r>
          </a:p>
          <a:p>
            <a:pPr indent="-182880">
              <a:buFont typeface="Wingdings 2" pitchFamily="18" charset="2"/>
              <a:buChar char=""/>
            </a:pPr>
            <a:r>
              <a:rPr lang="en-US" b="1" dirty="0">
                <a:solidFill>
                  <a:srgbClr val="FFFFFF"/>
                </a:solidFill>
              </a:rPr>
              <a:t>P111430</a:t>
            </a:r>
          </a:p>
          <a:p>
            <a:pPr indent="-182880">
              <a:buFont typeface="Wingdings 2" pitchFamily="18" charset="2"/>
              <a:buChar char=""/>
            </a:pPr>
            <a:endParaRPr lang="en-US" dirty="0">
              <a:solidFill>
                <a:srgbClr val="FFFFFF"/>
              </a:solidFill>
            </a:endParaRPr>
          </a:p>
        </p:txBody>
      </p:sp>
      <p:pic>
        <p:nvPicPr>
          <p:cNvPr id="5" name="Picture 4">
            <a:extLst>
              <a:ext uri="{FF2B5EF4-FFF2-40B4-BE49-F238E27FC236}">
                <a16:creationId xmlns:a16="http://schemas.microsoft.com/office/drawing/2014/main" id="{CCD3E7A0-F779-4FE4-A3B7-8F1F7BFB9809}"/>
              </a:ext>
            </a:extLst>
          </p:cNvPr>
          <p:cNvPicPr>
            <a:picLocks noChangeAspect="1"/>
          </p:cNvPicPr>
          <p:nvPr/>
        </p:nvPicPr>
        <p:blipFill rotWithShape="1">
          <a:blip r:embed="rId2"/>
          <a:srcRect r="2226" b="3"/>
          <a:stretch/>
        </p:blipFill>
        <p:spPr>
          <a:xfrm>
            <a:off x="6083162" y="759254"/>
            <a:ext cx="5238340" cy="5508196"/>
          </a:xfrm>
          <a:prstGeom prst="rect">
            <a:avLst/>
          </a:prstGeom>
        </p:spPr>
      </p:pic>
      <p:sp>
        <p:nvSpPr>
          <p:cNvPr id="6" name="TextBox 5">
            <a:extLst>
              <a:ext uri="{FF2B5EF4-FFF2-40B4-BE49-F238E27FC236}">
                <a16:creationId xmlns:a16="http://schemas.microsoft.com/office/drawing/2014/main" id="{F1EF9CF1-EA90-4A83-B696-50DAD07ADCF3}"/>
              </a:ext>
            </a:extLst>
          </p:cNvPr>
          <p:cNvSpPr txBox="1"/>
          <p:nvPr/>
        </p:nvSpPr>
        <p:spPr>
          <a:xfrm>
            <a:off x="7715250" y="6343650"/>
            <a:ext cx="3476625" cy="338554"/>
          </a:xfrm>
          <a:prstGeom prst="rect">
            <a:avLst/>
          </a:prstGeom>
          <a:noFill/>
        </p:spPr>
        <p:txBody>
          <a:bodyPr wrap="square" rtlCol="0">
            <a:spAutoFit/>
          </a:bodyPr>
          <a:lstStyle/>
          <a:p>
            <a:r>
              <a:rPr lang="en-GB" sz="1600" dirty="0">
                <a:solidFill>
                  <a:schemeClr val="bg2">
                    <a:lumMod val="50000"/>
                  </a:schemeClr>
                </a:solidFill>
              </a:rPr>
              <a:t>Painting: Chava Light (2008)</a:t>
            </a:r>
          </a:p>
        </p:txBody>
      </p:sp>
    </p:spTree>
    <p:extLst>
      <p:ext uri="{BB962C8B-B14F-4D97-AF65-F5344CB8AC3E}">
        <p14:creationId xmlns:p14="http://schemas.microsoft.com/office/powerpoint/2010/main" val="1445284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5CF2FC8-D184-4B10-83A5-61FC2148B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3848"/>
            <a:ext cx="560825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E4D9CA5-89F2-4C1E-908B-5A85CED9A57A}"/>
              </a:ext>
            </a:extLst>
          </p:cNvPr>
          <p:cNvSpPr>
            <a:spLocks noGrp="1"/>
          </p:cNvSpPr>
          <p:nvPr>
            <p:ph type="title"/>
          </p:nvPr>
        </p:nvSpPr>
        <p:spPr>
          <a:xfrm>
            <a:off x="289248" y="1123837"/>
            <a:ext cx="4998963" cy="1255469"/>
          </a:xfrm>
        </p:spPr>
        <p:txBody>
          <a:bodyPr>
            <a:normAutofit/>
          </a:bodyPr>
          <a:lstStyle/>
          <a:p>
            <a:r>
              <a:rPr lang="en-GB" b="1" dirty="0"/>
              <a:t>Introduction</a:t>
            </a:r>
          </a:p>
        </p:txBody>
      </p:sp>
      <p:sp>
        <p:nvSpPr>
          <p:cNvPr id="8" name="Content Placeholder 2">
            <a:extLst>
              <a:ext uri="{FF2B5EF4-FFF2-40B4-BE49-F238E27FC236}">
                <a16:creationId xmlns:a16="http://schemas.microsoft.com/office/drawing/2014/main" id="{BDD329C3-F039-4A9D-9CCF-BA3ECE5147EE}"/>
              </a:ext>
            </a:extLst>
          </p:cNvPr>
          <p:cNvSpPr>
            <a:spLocks noGrp="1"/>
          </p:cNvSpPr>
          <p:nvPr>
            <p:ph idx="1"/>
          </p:nvPr>
        </p:nvSpPr>
        <p:spPr>
          <a:xfrm>
            <a:off x="289249" y="2510395"/>
            <a:ext cx="4998962" cy="3274586"/>
          </a:xfrm>
        </p:spPr>
        <p:txBody>
          <a:bodyPr anchor="t">
            <a:normAutofit/>
          </a:bodyPr>
          <a:lstStyle/>
          <a:p>
            <a:r>
              <a:rPr lang="en-GB" sz="2400" dirty="0">
                <a:solidFill>
                  <a:srgbClr val="FFFFFF"/>
                </a:solidFill>
              </a:rPr>
              <a:t>Subject Area</a:t>
            </a:r>
          </a:p>
          <a:p>
            <a:r>
              <a:rPr lang="en-GB" sz="2400" dirty="0">
                <a:solidFill>
                  <a:srgbClr val="FFFFFF"/>
                </a:solidFill>
              </a:rPr>
              <a:t>Methodology</a:t>
            </a:r>
          </a:p>
          <a:p>
            <a:r>
              <a:rPr lang="en-GB" sz="2400" dirty="0">
                <a:solidFill>
                  <a:srgbClr val="FFFFFF"/>
                </a:solidFill>
              </a:rPr>
              <a:t>Data Analysis</a:t>
            </a:r>
          </a:p>
          <a:p>
            <a:r>
              <a:rPr lang="en-GB" sz="2400" dirty="0">
                <a:solidFill>
                  <a:srgbClr val="FFFFFF"/>
                </a:solidFill>
              </a:rPr>
              <a:t>Strengths and limitations</a:t>
            </a:r>
          </a:p>
          <a:p>
            <a:r>
              <a:rPr lang="en-GB" sz="2400" dirty="0">
                <a:solidFill>
                  <a:srgbClr val="FFFFFF"/>
                </a:solidFill>
              </a:rPr>
              <a:t>Impact of research and future research</a:t>
            </a:r>
          </a:p>
          <a:p>
            <a:endParaRPr lang="en-GB" dirty="0">
              <a:solidFill>
                <a:srgbClr val="FFFFFF"/>
              </a:solidFill>
            </a:endParaRPr>
          </a:p>
          <a:p>
            <a:endParaRPr lang="en-GB" dirty="0">
              <a:solidFill>
                <a:srgbClr val="FFFFFF"/>
              </a:solidFill>
            </a:endParaRPr>
          </a:p>
          <a:p>
            <a:endParaRPr lang="en-GB" dirty="0">
              <a:solidFill>
                <a:srgbClr val="FFFFFF"/>
              </a:solidFill>
            </a:endParaRPr>
          </a:p>
        </p:txBody>
      </p:sp>
      <p:pic>
        <p:nvPicPr>
          <p:cNvPr id="7" name="Graphic 6" descr="Presentation with Pie Chart">
            <a:extLst>
              <a:ext uri="{FF2B5EF4-FFF2-40B4-BE49-F238E27FC236}">
                <a16:creationId xmlns:a16="http://schemas.microsoft.com/office/drawing/2014/main" id="{B5D33284-FA6B-41BE-B8C9-1C749F382DB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2890" y="800003"/>
            <a:ext cx="5238340" cy="5238340"/>
          </a:xfrm>
          <a:prstGeom prst="rect">
            <a:avLst/>
          </a:prstGeom>
        </p:spPr>
      </p:pic>
    </p:spTree>
    <p:extLst>
      <p:ext uri="{BB962C8B-B14F-4D97-AF65-F5344CB8AC3E}">
        <p14:creationId xmlns:p14="http://schemas.microsoft.com/office/powerpoint/2010/main" val="4022986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AF344-A683-4BC1-9ABD-A62703C17927}"/>
              </a:ext>
            </a:extLst>
          </p:cNvPr>
          <p:cNvSpPr>
            <a:spLocks noGrp="1"/>
          </p:cNvSpPr>
          <p:nvPr>
            <p:ph type="title"/>
          </p:nvPr>
        </p:nvSpPr>
        <p:spPr>
          <a:xfrm>
            <a:off x="252919" y="1123837"/>
            <a:ext cx="2947482" cy="4601183"/>
          </a:xfrm>
        </p:spPr>
        <p:txBody>
          <a:bodyPr>
            <a:normAutofit/>
          </a:bodyPr>
          <a:lstStyle/>
          <a:p>
            <a:r>
              <a:rPr lang="en-GB"/>
              <a:t>Dissociative Identity Disorder (DID)</a:t>
            </a:r>
            <a:endParaRPr lang="en-GB" dirty="0"/>
          </a:p>
        </p:txBody>
      </p:sp>
      <p:sp>
        <p:nvSpPr>
          <p:cNvPr id="18" name="Content Placeholder 2">
            <a:extLst>
              <a:ext uri="{FF2B5EF4-FFF2-40B4-BE49-F238E27FC236}">
                <a16:creationId xmlns:a16="http://schemas.microsoft.com/office/drawing/2014/main" id="{3E4218B5-6BF8-4D13-B8D8-AE67DEC26460}"/>
              </a:ext>
            </a:extLst>
          </p:cNvPr>
          <p:cNvSpPr>
            <a:spLocks noGrp="1"/>
          </p:cNvSpPr>
          <p:nvPr>
            <p:ph idx="1"/>
          </p:nvPr>
        </p:nvSpPr>
        <p:spPr>
          <a:xfrm>
            <a:off x="3869267" y="864108"/>
            <a:ext cx="3585891" cy="5120640"/>
          </a:xfrm>
        </p:spPr>
        <p:txBody>
          <a:bodyPr>
            <a:normAutofit/>
          </a:bodyPr>
          <a:lstStyle/>
          <a:p>
            <a:pPr>
              <a:lnSpc>
                <a:spcPct val="300000"/>
              </a:lnSpc>
            </a:pPr>
            <a:r>
              <a:rPr lang="en-GB" dirty="0"/>
              <a:t>Why this subject to research?</a:t>
            </a:r>
          </a:p>
          <a:p>
            <a:pPr>
              <a:lnSpc>
                <a:spcPct val="300000"/>
              </a:lnSpc>
            </a:pPr>
            <a:r>
              <a:rPr lang="en-GB" dirty="0"/>
              <a:t>What’s already out there?</a:t>
            </a:r>
          </a:p>
          <a:p>
            <a:pPr>
              <a:lnSpc>
                <a:spcPct val="300000"/>
              </a:lnSpc>
            </a:pPr>
            <a:r>
              <a:rPr lang="en-GB" dirty="0"/>
              <a:t>What was I hoping to achieve?</a:t>
            </a:r>
          </a:p>
          <a:p>
            <a:endParaRPr lang="en-GB" dirty="0"/>
          </a:p>
        </p:txBody>
      </p:sp>
      <p:pic>
        <p:nvPicPr>
          <p:cNvPr id="19" name="Graphic 6" descr="Head with Gears">
            <a:extLst>
              <a:ext uri="{FF2B5EF4-FFF2-40B4-BE49-F238E27FC236}">
                <a16:creationId xmlns:a16="http://schemas.microsoft.com/office/drawing/2014/main" id="{99D3DAF3-7695-41B8-A14D-329D1F5BC16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8120" y="1691640"/>
            <a:ext cx="3474720" cy="3474720"/>
          </a:xfrm>
          <a:prstGeom prst="rect">
            <a:avLst/>
          </a:prstGeom>
        </p:spPr>
      </p:pic>
      <p:sp>
        <p:nvSpPr>
          <p:cNvPr id="3" name="TextBox 2">
            <a:extLst>
              <a:ext uri="{FF2B5EF4-FFF2-40B4-BE49-F238E27FC236}">
                <a16:creationId xmlns:a16="http://schemas.microsoft.com/office/drawing/2014/main" id="{2ED2821E-BD44-48D9-A53D-DEB08D600142}"/>
              </a:ext>
            </a:extLst>
          </p:cNvPr>
          <p:cNvSpPr txBox="1"/>
          <p:nvPr/>
        </p:nvSpPr>
        <p:spPr>
          <a:xfrm>
            <a:off x="4101465" y="6299946"/>
            <a:ext cx="7191375" cy="369332"/>
          </a:xfrm>
          <a:prstGeom prst="rect">
            <a:avLst/>
          </a:prstGeom>
          <a:noFill/>
        </p:spPr>
        <p:txBody>
          <a:bodyPr wrap="square" rtlCol="0">
            <a:spAutoFit/>
          </a:bodyPr>
          <a:lstStyle/>
          <a:p>
            <a:r>
              <a:rPr lang="en-GB" dirty="0" err="1"/>
              <a:t>Tedx</a:t>
            </a:r>
            <a:r>
              <a:rPr lang="en-GB" dirty="0"/>
              <a:t> (2018), Yeung (2014), Rutofsky et al (2017), Leonard and Tiller (2015). </a:t>
            </a:r>
          </a:p>
        </p:txBody>
      </p:sp>
    </p:spTree>
    <p:extLst>
      <p:ext uri="{BB962C8B-B14F-4D97-AF65-F5344CB8AC3E}">
        <p14:creationId xmlns:p14="http://schemas.microsoft.com/office/powerpoint/2010/main" val="199993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DF7C9B3-01BE-4D46-ACA2-312DFE36A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443591" cy="53400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AF4C8B3-091E-48E5-88D5-4CDB1B001A6E}"/>
              </a:ext>
            </a:extLst>
          </p:cNvPr>
          <p:cNvSpPr>
            <a:spLocks noGrp="1"/>
          </p:cNvSpPr>
          <p:nvPr>
            <p:ph type="title"/>
          </p:nvPr>
        </p:nvSpPr>
        <p:spPr>
          <a:xfrm>
            <a:off x="252919" y="1123837"/>
            <a:ext cx="2947482" cy="4601183"/>
          </a:xfrm>
        </p:spPr>
        <p:txBody>
          <a:bodyPr>
            <a:normAutofit/>
          </a:bodyPr>
          <a:lstStyle/>
          <a:p>
            <a:r>
              <a:rPr lang="en-GB">
                <a:solidFill>
                  <a:schemeClr val="bg1"/>
                </a:solidFill>
              </a:rPr>
              <a:t>Methodology</a:t>
            </a:r>
          </a:p>
        </p:txBody>
      </p:sp>
      <p:graphicFrame>
        <p:nvGraphicFramePr>
          <p:cNvPr id="16" name="Content Placeholder 2">
            <a:extLst>
              <a:ext uri="{FF2B5EF4-FFF2-40B4-BE49-F238E27FC236}">
                <a16:creationId xmlns:a16="http://schemas.microsoft.com/office/drawing/2014/main" id="{0BA47BA2-F034-4244-A462-12487BFC5994}"/>
              </a:ext>
            </a:extLst>
          </p:cNvPr>
          <p:cNvGraphicFramePr>
            <a:graphicFrameLocks noGrp="1"/>
          </p:cNvGraphicFramePr>
          <p:nvPr>
            <p:ph idx="1"/>
            <p:extLst>
              <p:ext uri="{D42A27DB-BD31-4B8C-83A1-F6EECF244321}">
                <p14:modId xmlns:p14="http://schemas.microsoft.com/office/powerpoint/2010/main" val="237747806"/>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A12FE074-4360-4859-ABCF-295B2E537B4D}"/>
              </a:ext>
            </a:extLst>
          </p:cNvPr>
          <p:cNvSpPr txBox="1"/>
          <p:nvPr/>
        </p:nvSpPr>
        <p:spPr>
          <a:xfrm>
            <a:off x="9944100" y="6248400"/>
            <a:ext cx="3000375" cy="369332"/>
          </a:xfrm>
          <a:prstGeom prst="rect">
            <a:avLst/>
          </a:prstGeom>
          <a:noFill/>
        </p:spPr>
        <p:txBody>
          <a:bodyPr wrap="square" rtlCol="0">
            <a:spAutoFit/>
          </a:bodyPr>
          <a:lstStyle/>
          <a:p>
            <a:r>
              <a:rPr lang="en-GB" dirty="0"/>
              <a:t>Galvin (2008)</a:t>
            </a:r>
          </a:p>
        </p:txBody>
      </p:sp>
    </p:spTree>
    <p:extLst>
      <p:ext uri="{BB962C8B-B14F-4D97-AF65-F5344CB8AC3E}">
        <p14:creationId xmlns:p14="http://schemas.microsoft.com/office/powerpoint/2010/main" val="3110234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EEE2D-5F20-445E-8C87-4C6437C8DF42}"/>
              </a:ext>
            </a:extLst>
          </p:cNvPr>
          <p:cNvSpPr>
            <a:spLocks noGrp="1"/>
          </p:cNvSpPr>
          <p:nvPr>
            <p:ph type="title"/>
          </p:nvPr>
        </p:nvSpPr>
        <p:spPr>
          <a:xfrm>
            <a:off x="252919" y="1123837"/>
            <a:ext cx="2947482" cy="4601183"/>
          </a:xfrm>
        </p:spPr>
        <p:txBody>
          <a:bodyPr>
            <a:normAutofit/>
          </a:bodyPr>
          <a:lstStyle/>
          <a:p>
            <a:r>
              <a:rPr lang="en-GB" dirty="0"/>
              <a:t>The focus group</a:t>
            </a:r>
            <a:endParaRPr lang="en-GB"/>
          </a:p>
        </p:txBody>
      </p:sp>
      <p:graphicFrame>
        <p:nvGraphicFramePr>
          <p:cNvPr id="5" name="Content Placeholder 2">
            <a:extLst>
              <a:ext uri="{FF2B5EF4-FFF2-40B4-BE49-F238E27FC236}">
                <a16:creationId xmlns:a16="http://schemas.microsoft.com/office/drawing/2014/main" id="{A716646E-F765-4D07-B17F-66F567F3F5DD}"/>
              </a:ext>
            </a:extLst>
          </p:cNvPr>
          <p:cNvGraphicFramePr>
            <a:graphicFrameLocks noGrp="1"/>
          </p:cNvGraphicFramePr>
          <p:nvPr>
            <p:ph idx="1"/>
            <p:extLst>
              <p:ext uri="{D42A27DB-BD31-4B8C-83A1-F6EECF244321}">
                <p14:modId xmlns:p14="http://schemas.microsoft.com/office/powerpoint/2010/main" val="3809198919"/>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0926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F02BA-CF41-4FCA-9F57-43872A65DD48}"/>
              </a:ext>
            </a:extLst>
          </p:cNvPr>
          <p:cNvSpPr>
            <a:spLocks noGrp="1"/>
          </p:cNvSpPr>
          <p:nvPr>
            <p:ph type="title"/>
          </p:nvPr>
        </p:nvSpPr>
        <p:spPr>
          <a:xfrm>
            <a:off x="252919" y="1123837"/>
            <a:ext cx="2947482" cy="4601183"/>
          </a:xfrm>
        </p:spPr>
        <p:txBody>
          <a:bodyPr>
            <a:normAutofit/>
          </a:bodyPr>
          <a:lstStyle/>
          <a:p>
            <a:r>
              <a:rPr lang="en-GB" dirty="0"/>
              <a:t>Data Analysis</a:t>
            </a:r>
          </a:p>
        </p:txBody>
      </p:sp>
      <p:graphicFrame>
        <p:nvGraphicFramePr>
          <p:cNvPr id="5" name="Content Placeholder 2">
            <a:extLst>
              <a:ext uri="{FF2B5EF4-FFF2-40B4-BE49-F238E27FC236}">
                <a16:creationId xmlns:a16="http://schemas.microsoft.com/office/drawing/2014/main" id="{43F2A520-18D1-4327-ABA5-517288EF750B}"/>
              </a:ext>
            </a:extLst>
          </p:cNvPr>
          <p:cNvGraphicFramePr>
            <a:graphicFrameLocks noGrp="1"/>
          </p:cNvGraphicFramePr>
          <p:nvPr>
            <p:ph idx="1"/>
            <p:extLst>
              <p:ext uri="{D42A27DB-BD31-4B8C-83A1-F6EECF244321}">
                <p14:modId xmlns:p14="http://schemas.microsoft.com/office/powerpoint/2010/main" val="405633634"/>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1478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8CCD3-1C99-415E-9C24-3EB8B57D8FBA}"/>
              </a:ext>
            </a:extLst>
          </p:cNvPr>
          <p:cNvSpPr>
            <a:spLocks noGrp="1"/>
          </p:cNvSpPr>
          <p:nvPr>
            <p:ph type="title"/>
          </p:nvPr>
        </p:nvSpPr>
        <p:spPr/>
        <p:txBody>
          <a:bodyPr/>
          <a:lstStyle/>
          <a:p>
            <a:pPr lvl="0" eaLnBrk="0" fontAlgn="base" hangingPunct="0">
              <a:lnSpc>
                <a:spcPct val="100000"/>
              </a:lnSpc>
              <a:spcAft>
                <a:spcPct val="0"/>
              </a:spcAft>
            </a:pPr>
            <a:r>
              <a:rPr lang="en-GB" altLang="en-US" b="1" dirty="0">
                <a:solidFill>
                  <a:schemeClr val="bg1"/>
                </a:solidFill>
              </a:rPr>
              <a:t>Thematic</a:t>
            </a:r>
            <a:r>
              <a:rPr lang="en-GB" altLang="en-US" b="1" dirty="0">
                <a:solidFill>
                  <a:schemeClr val="bg1"/>
                </a:solidFill>
                <a:latin typeface="Calibri" panose="020F0502020204030204" pitchFamily="34" charset="0"/>
              </a:rPr>
              <a:t> Map.1 </a:t>
            </a:r>
            <a:endParaRPr lang="en-US" altLang="en-US" sz="3200" dirty="0">
              <a:solidFill>
                <a:schemeClr val="bg1"/>
              </a:solidFill>
              <a:latin typeface="Arial" panose="020B0604020202020204" pitchFamily="34" charset="0"/>
            </a:endParaRPr>
          </a:p>
        </p:txBody>
      </p:sp>
      <p:sp>
        <p:nvSpPr>
          <p:cNvPr id="6" name="Rectangle 3">
            <a:extLst>
              <a:ext uri="{FF2B5EF4-FFF2-40B4-BE49-F238E27FC236}">
                <a16:creationId xmlns:a16="http://schemas.microsoft.com/office/drawing/2014/main" id="{7E522EBA-1A5F-4380-BEED-24FD8182CF30}"/>
              </a:ext>
            </a:extLst>
          </p:cNvPr>
          <p:cNvSpPr>
            <a:spLocks noChangeArrowheads="1"/>
          </p:cNvSpPr>
          <p:nvPr/>
        </p:nvSpPr>
        <p:spPr bwMode="auto">
          <a:xfrm>
            <a:off x="4463518" y="1477736"/>
            <a:ext cx="2341252" cy="599434"/>
          </a:xfrm>
          <a:prstGeom prst="rect">
            <a:avLst/>
          </a:prstGeom>
          <a:solidFill>
            <a:srgbClr val="FFFFFF"/>
          </a:solidFill>
          <a:ln w="31750" algn="ctr">
            <a:solidFill>
              <a:srgbClr val="00B0F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7" name="Text Box 4">
            <a:extLst>
              <a:ext uri="{FF2B5EF4-FFF2-40B4-BE49-F238E27FC236}">
                <a16:creationId xmlns:a16="http://schemas.microsoft.com/office/drawing/2014/main" id="{0E4EB9EA-BE6C-4BD9-A87F-33E3FE1B995C}"/>
              </a:ext>
            </a:extLst>
          </p:cNvPr>
          <p:cNvSpPr txBox="1">
            <a:spLocks noChangeArrowheads="1"/>
          </p:cNvSpPr>
          <p:nvPr/>
        </p:nvSpPr>
        <p:spPr bwMode="auto">
          <a:xfrm>
            <a:off x="4554521" y="1536100"/>
            <a:ext cx="2142701" cy="22323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000000"/>
                </a:solidFill>
                <a:effectLst/>
              </a:rPr>
              <a:t>Knowing what’s wrong as positive</a:t>
            </a:r>
            <a:endParaRPr kumimoji="0" lang="en-US" altLang="en-US" sz="1800" b="0" i="0" u="none" strike="noStrike" cap="none" normalizeH="0" baseline="0" dirty="0">
              <a:ln>
                <a:noFill/>
              </a:ln>
              <a:solidFill>
                <a:schemeClr val="tx1"/>
              </a:solidFill>
              <a:effectLst/>
            </a:endParaRPr>
          </a:p>
        </p:txBody>
      </p:sp>
      <p:sp>
        <p:nvSpPr>
          <p:cNvPr id="8" name="Rectangle 5">
            <a:extLst>
              <a:ext uri="{FF2B5EF4-FFF2-40B4-BE49-F238E27FC236}">
                <a16:creationId xmlns:a16="http://schemas.microsoft.com/office/drawing/2014/main" id="{EE279577-4870-4748-B4ED-7C27946A148A}"/>
              </a:ext>
            </a:extLst>
          </p:cNvPr>
          <p:cNvSpPr>
            <a:spLocks noChangeArrowheads="1"/>
          </p:cNvSpPr>
          <p:nvPr/>
        </p:nvSpPr>
        <p:spPr bwMode="auto">
          <a:xfrm>
            <a:off x="4207053" y="2866771"/>
            <a:ext cx="2523259" cy="562229"/>
          </a:xfrm>
          <a:prstGeom prst="rect">
            <a:avLst/>
          </a:prstGeom>
          <a:solidFill>
            <a:srgbClr val="FFFFFF"/>
          </a:solidFill>
          <a:ln w="31750" algn="ctr">
            <a:solidFill>
              <a:srgbClr val="00B0F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9" name="Text Box 6">
            <a:extLst>
              <a:ext uri="{FF2B5EF4-FFF2-40B4-BE49-F238E27FC236}">
                <a16:creationId xmlns:a16="http://schemas.microsoft.com/office/drawing/2014/main" id="{0B49BF78-A1BB-4D49-B28D-4E70EE23BDF7}"/>
              </a:ext>
            </a:extLst>
          </p:cNvPr>
          <p:cNvSpPr txBox="1">
            <a:spLocks noChangeArrowheads="1"/>
          </p:cNvSpPr>
          <p:nvPr/>
        </p:nvSpPr>
        <p:spPr bwMode="auto">
          <a:xfrm>
            <a:off x="4207055" y="2901828"/>
            <a:ext cx="2548077" cy="562229"/>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000000"/>
                </a:solidFill>
                <a:effectLst/>
              </a:rPr>
              <a:t>Decrease in isolation through connection</a:t>
            </a:r>
            <a:endParaRPr kumimoji="0" lang="en-US" altLang="en-US" sz="1800" b="0" i="0" u="none" strike="noStrike" cap="none" normalizeH="0" baseline="0" dirty="0">
              <a:ln>
                <a:noFill/>
              </a:ln>
              <a:solidFill>
                <a:schemeClr val="tx1"/>
              </a:solidFill>
              <a:effectLst/>
            </a:endParaRPr>
          </a:p>
        </p:txBody>
      </p:sp>
      <p:sp>
        <p:nvSpPr>
          <p:cNvPr id="10" name="Rectangle 7">
            <a:extLst>
              <a:ext uri="{FF2B5EF4-FFF2-40B4-BE49-F238E27FC236}">
                <a16:creationId xmlns:a16="http://schemas.microsoft.com/office/drawing/2014/main" id="{B7D8E5A5-D62F-4005-A170-DD234909755F}"/>
              </a:ext>
            </a:extLst>
          </p:cNvPr>
          <p:cNvSpPr>
            <a:spLocks noChangeArrowheads="1"/>
          </p:cNvSpPr>
          <p:nvPr/>
        </p:nvSpPr>
        <p:spPr bwMode="auto">
          <a:xfrm>
            <a:off x="9179114" y="1445921"/>
            <a:ext cx="1911058" cy="537425"/>
          </a:xfrm>
          <a:prstGeom prst="rect">
            <a:avLst/>
          </a:prstGeom>
          <a:solidFill>
            <a:srgbClr val="FFFFFF"/>
          </a:solidFill>
          <a:ln w="31750" algn="ctr">
            <a:solidFill>
              <a:srgbClr val="00B0F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11" name="Text Box 8">
            <a:extLst>
              <a:ext uri="{FF2B5EF4-FFF2-40B4-BE49-F238E27FC236}">
                <a16:creationId xmlns:a16="http://schemas.microsoft.com/office/drawing/2014/main" id="{AC75F7EF-9F98-492D-97C6-F0C148B0218F}"/>
              </a:ext>
            </a:extLst>
          </p:cNvPr>
          <p:cNvSpPr txBox="1">
            <a:spLocks noChangeArrowheads="1"/>
          </p:cNvSpPr>
          <p:nvPr/>
        </p:nvSpPr>
        <p:spPr bwMode="auto">
          <a:xfrm>
            <a:off x="9179114" y="1487932"/>
            <a:ext cx="1911058" cy="65317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000000"/>
                </a:solidFill>
                <a:effectLst/>
              </a:rPr>
              <a:t>Fears of what others think</a:t>
            </a:r>
            <a:endParaRPr kumimoji="0" lang="en-US" altLang="en-US" sz="1800" b="0" i="0" u="none" strike="noStrike" cap="none" normalizeH="0" baseline="0" dirty="0">
              <a:ln>
                <a:noFill/>
              </a:ln>
              <a:solidFill>
                <a:schemeClr val="tx1"/>
              </a:solidFill>
              <a:effectLst/>
            </a:endParaRPr>
          </a:p>
        </p:txBody>
      </p:sp>
      <p:sp>
        <p:nvSpPr>
          <p:cNvPr id="12" name="Rectangle 9">
            <a:extLst>
              <a:ext uri="{FF2B5EF4-FFF2-40B4-BE49-F238E27FC236}">
                <a16:creationId xmlns:a16="http://schemas.microsoft.com/office/drawing/2014/main" id="{D1661D9F-C7C8-4862-B3A6-063AC50D01F4}"/>
              </a:ext>
            </a:extLst>
          </p:cNvPr>
          <p:cNvSpPr>
            <a:spLocks noChangeArrowheads="1"/>
          </p:cNvSpPr>
          <p:nvPr/>
        </p:nvSpPr>
        <p:spPr bwMode="auto">
          <a:xfrm>
            <a:off x="8674463" y="4330221"/>
            <a:ext cx="1596685" cy="694518"/>
          </a:xfrm>
          <a:prstGeom prst="rect">
            <a:avLst/>
          </a:prstGeom>
          <a:solidFill>
            <a:srgbClr val="FFFFFF"/>
          </a:solidFill>
          <a:ln w="31750" algn="ctr">
            <a:solidFill>
              <a:srgbClr val="00B0F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13" name="Text Box 10">
            <a:extLst>
              <a:ext uri="{FF2B5EF4-FFF2-40B4-BE49-F238E27FC236}">
                <a16:creationId xmlns:a16="http://schemas.microsoft.com/office/drawing/2014/main" id="{4F0CEFF5-7179-42C9-9695-9DD91E2EAA6F}"/>
              </a:ext>
            </a:extLst>
          </p:cNvPr>
          <p:cNvSpPr txBox="1">
            <a:spLocks noChangeArrowheads="1"/>
          </p:cNvSpPr>
          <p:nvPr/>
        </p:nvSpPr>
        <p:spPr bwMode="auto">
          <a:xfrm>
            <a:off x="8763351" y="4396365"/>
            <a:ext cx="1406406" cy="677982"/>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000000"/>
                </a:solidFill>
                <a:effectLst/>
              </a:rPr>
              <a:t>Media stigmatisation </a:t>
            </a:r>
            <a:endParaRPr kumimoji="0" lang="en-US" altLang="en-US" sz="1800" b="0" i="0" u="none" strike="noStrike" cap="none" normalizeH="0" baseline="0" dirty="0">
              <a:ln>
                <a:noFill/>
              </a:ln>
              <a:solidFill>
                <a:schemeClr val="tx1"/>
              </a:solidFill>
              <a:effectLst/>
            </a:endParaRPr>
          </a:p>
        </p:txBody>
      </p:sp>
      <p:sp>
        <p:nvSpPr>
          <p:cNvPr id="14" name="Rectangle 11">
            <a:extLst>
              <a:ext uri="{FF2B5EF4-FFF2-40B4-BE49-F238E27FC236}">
                <a16:creationId xmlns:a16="http://schemas.microsoft.com/office/drawing/2014/main" id="{0933B991-715C-4768-96FD-2B95ABC9AAFE}"/>
              </a:ext>
            </a:extLst>
          </p:cNvPr>
          <p:cNvSpPr>
            <a:spLocks noChangeArrowheads="1"/>
          </p:cNvSpPr>
          <p:nvPr/>
        </p:nvSpPr>
        <p:spPr bwMode="auto">
          <a:xfrm>
            <a:off x="4571067" y="4520387"/>
            <a:ext cx="1596685" cy="570497"/>
          </a:xfrm>
          <a:prstGeom prst="rect">
            <a:avLst/>
          </a:prstGeom>
          <a:solidFill>
            <a:srgbClr val="FFFFFF"/>
          </a:solidFill>
          <a:ln w="31750" algn="ctr">
            <a:solidFill>
              <a:srgbClr val="00B0F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15" name="Text Box 12">
            <a:extLst>
              <a:ext uri="{FF2B5EF4-FFF2-40B4-BE49-F238E27FC236}">
                <a16:creationId xmlns:a16="http://schemas.microsoft.com/office/drawing/2014/main" id="{7B6F8B00-80B4-498A-AD79-5B345A1FED07}"/>
              </a:ext>
            </a:extLst>
          </p:cNvPr>
          <p:cNvSpPr txBox="1">
            <a:spLocks noChangeArrowheads="1"/>
          </p:cNvSpPr>
          <p:nvPr/>
        </p:nvSpPr>
        <p:spPr bwMode="auto">
          <a:xfrm>
            <a:off x="4628977" y="4547601"/>
            <a:ext cx="1480864" cy="78546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000000"/>
                </a:solidFill>
                <a:effectLst/>
              </a:rPr>
              <a:t>Fears of overdiagnosis </a:t>
            </a:r>
            <a:endParaRPr kumimoji="0" lang="en-US" altLang="en-US" sz="1800" b="0" i="0" u="none" strike="noStrike" cap="none" normalizeH="0" baseline="0" dirty="0">
              <a:ln>
                <a:noFill/>
              </a:ln>
              <a:solidFill>
                <a:schemeClr val="tx1"/>
              </a:solidFill>
              <a:effectLst/>
            </a:endParaRPr>
          </a:p>
        </p:txBody>
      </p:sp>
      <p:cxnSp>
        <p:nvCxnSpPr>
          <p:cNvPr id="1037" name="AutoShape 13">
            <a:extLst>
              <a:ext uri="{FF2B5EF4-FFF2-40B4-BE49-F238E27FC236}">
                <a16:creationId xmlns:a16="http://schemas.microsoft.com/office/drawing/2014/main" id="{B6157303-57CF-4568-B77C-E8A30D320CF7}"/>
              </a:ext>
            </a:extLst>
          </p:cNvPr>
          <p:cNvCxnSpPr>
            <a:cxnSpLocks noChangeShapeType="1"/>
          </p:cNvCxnSpPr>
          <p:nvPr/>
        </p:nvCxnSpPr>
        <p:spPr bwMode="auto">
          <a:xfrm flipV="1">
            <a:off x="9385939" y="1973820"/>
            <a:ext cx="421922" cy="2331596"/>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cxnSp>
      <p:cxnSp>
        <p:nvCxnSpPr>
          <p:cNvPr id="1038" name="AutoShape 14">
            <a:extLst>
              <a:ext uri="{FF2B5EF4-FFF2-40B4-BE49-F238E27FC236}">
                <a16:creationId xmlns:a16="http://schemas.microsoft.com/office/drawing/2014/main" id="{880FB7F8-216B-4CCD-8BDA-5AFDC0683EAA}"/>
              </a:ext>
            </a:extLst>
          </p:cNvPr>
          <p:cNvCxnSpPr>
            <a:cxnSpLocks noChangeShapeType="1"/>
          </p:cNvCxnSpPr>
          <p:nvPr/>
        </p:nvCxnSpPr>
        <p:spPr bwMode="auto">
          <a:xfrm>
            <a:off x="5486400" y="2077170"/>
            <a:ext cx="317341" cy="789602"/>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cxnSp>
      <p:cxnSp>
        <p:nvCxnSpPr>
          <p:cNvPr id="1039" name="AutoShape 15">
            <a:extLst>
              <a:ext uri="{FF2B5EF4-FFF2-40B4-BE49-F238E27FC236}">
                <a16:creationId xmlns:a16="http://schemas.microsoft.com/office/drawing/2014/main" id="{94E35AF7-A7AD-4517-9CA1-8D70E4AD8279}"/>
              </a:ext>
            </a:extLst>
          </p:cNvPr>
          <p:cNvCxnSpPr>
            <a:cxnSpLocks noChangeShapeType="1"/>
          </p:cNvCxnSpPr>
          <p:nvPr/>
        </p:nvCxnSpPr>
        <p:spPr bwMode="auto">
          <a:xfrm>
            <a:off x="6167752" y="4727088"/>
            <a:ext cx="2490165" cy="8268"/>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cxnSp>
      <p:sp>
        <p:nvSpPr>
          <p:cNvPr id="16" name="Rectangle 16">
            <a:extLst>
              <a:ext uri="{FF2B5EF4-FFF2-40B4-BE49-F238E27FC236}">
                <a16:creationId xmlns:a16="http://schemas.microsoft.com/office/drawing/2014/main" id="{22095A06-5F89-4693-8ADF-56D602D7692F}"/>
              </a:ext>
            </a:extLst>
          </p:cNvPr>
          <p:cNvSpPr>
            <a:spLocks noChangeArrowheads="1"/>
          </p:cNvSpPr>
          <p:nvPr/>
        </p:nvSpPr>
        <p:spPr bwMode="auto">
          <a:xfrm>
            <a:off x="7325968" y="2593925"/>
            <a:ext cx="1406406" cy="504353"/>
          </a:xfrm>
          <a:prstGeom prst="rect">
            <a:avLst/>
          </a:prstGeom>
          <a:solidFill>
            <a:srgbClr val="FFFFFF"/>
          </a:solidFill>
          <a:ln w="31750" algn="ctr">
            <a:solidFill>
              <a:srgbClr val="00B0F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17" name="Text Box 17">
            <a:extLst>
              <a:ext uri="{FF2B5EF4-FFF2-40B4-BE49-F238E27FC236}">
                <a16:creationId xmlns:a16="http://schemas.microsoft.com/office/drawing/2014/main" id="{0472EE07-9205-4092-8736-B9208DD87789}"/>
              </a:ext>
            </a:extLst>
          </p:cNvPr>
          <p:cNvSpPr txBox="1">
            <a:spLocks noChangeArrowheads="1"/>
          </p:cNvSpPr>
          <p:nvPr/>
        </p:nvSpPr>
        <p:spPr bwMode="auto">
          <a:xfrm>
            <a:off x="7360777" y="2585657"/>
            <a:ext cx="1232673" cy="84334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000000"/>
                </a:solidFill>
                <a:effectLst/>
              </a:rPr>
              <a:t>Lack of awareness</a:t>
            </a:r>
            <a:endParaRPr kumimoji="0" lang="en-US" altLang="en-US" sz="1800" b="0" i="0" u="none" strike="noStrike" cap="none" normalizeH="0" baseline="0" dirty="0">
              <a:ln>
                <a:noFill/>
              </a:ln>
              <a:solidFill>
                <a:schemeClr val="tx1"/>
              </a:solidFill>
              <a:effectLst/>
            </a:endParaRPr>
          </a:p>
        </p:txBody>
      </p:sp>
      <p:cxnSp>
        <p:nvCxnSpPr>
          <p:cNvPr id="1042" name="AutoShape 18">
            <a:extLst>
              <a:ext uri="{FF2B5EF4-FFF2-40B4-BE49-F238E27FC236}">
                <a16:creationId xmlns:a16="http://schemas.microsoft.com/office/drawing/2014/main" id="{9FB8935F-C795-4657-989E-E23A806330C1}"/>
              </a:ext>
            </a:extLst>
          </p:cNvPr>
          <p:cNvCxnSpPr>
            <a:cxnSpLocks noChangeShapeType="1"/>
          </p:cNvCxnSpPr>
          <p:nvPr/>
        </p:nvCxnSpPr>
        <p:spPr bwMode="auto">
          <a:xfrm flipV="1">
            <a:off x="8732374" y="1973820"/>
            <a:ext cx="661838" cy="744126"/>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cxnSp>
      <p:cxnSp>
        <p:nvCxnSpPr>
          <p:cNvPr id="1043" name="AutoShape 19">
            <a:extLst>
              <a:ext uri="{FF2B5EF4-FFF2-40B4-BE49-F238E27FC236}">
                <a16:creationId xmlns:a16="http://schemas.microsoft.com/office/drawing/2014/main" id="{0C141CFB-30FA-4A16-BB03-37A674141F6E}"/>
              </a:ext>
            </a:extLst>
          </p:cNvPr>
          <p:cNvCxnSpPr>
            <a:cxnSpLocks noChangeShapeType="1"/>
          </p:cNvCxnSpPr>
          <p:nvPr/>
        </p:nvCxnSpPr>
        <p:spPr bwMode="auto">
          <a:xfrm>
            <a:off x="8418001" y="3098278"/>
            <a:ext cx="446741" cy="1240211"/>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cxnSp>
      <p:sp>
        <p:nvSpPr>
          <p:cNvPr id="18" name="Text Box 20">
            <a:extLst>
              <a:ext uri="{FF2B5EF4-FFF2-40B4-BE49-F238E27FC236}">
                <a16:creationId xmlns:a16="http://schemas.microsoft.com/office/drawing/2014/main" id="{168A4D0E-4748-40F3-9D45-3F17B98FD406}"/>
              </a:ext>
            </a:extLst>
          </p:cNvPr>
          <p:cNvSpPr txBox="1">
            <a:spLocks noChangeArrowheads="1"/>
          </p:cNvSpPr>
          <p:nvPr/>
        </p:nvSpPr>
        <p:spPr bwMode="auto">
          <a:xfrm>
            <a:off x="6730313" y="2866772"/>
            <a:ext cx="512925" cy="165362"/>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cxnSp>
        <p:nvCxnSpPr>
          <p:cNvPr id="1045" name="AutoShape 21">
            <a:extLst>
              <a:ext uri="{FF2B5EF4-FFF2-40B4-BE49-F238E27FC236}">
                <a16:creationId xmlns:a16="http://schemas.microsoft.com/office/drawing/2014/main" id="{E8875D6A-E498-4503-9A4B-A58038208E0D}"/>
              </a:ext>
            </a:extLst>
          </p:cNvPr>
          <p:cNvCxnSpPr>
            <a:cxnSpLocks noChangeShapeType="1"/>
          </p:cNvCxnSpPr>
          <p:nvPr/>
        </p:nvCxnSpPr>
        <p:spPr bwMode="auto">
          <a:xfrm flipV="1">
            <a:off x="6167751" y="3090010"/>
            <a:ext cx="1414679" cy="1504789"/>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cxnSp>
      <p:cxnSp>
        <p:nvCxnSpPr>
          <p:cNvPr id="1046" name="AutoShape 22">
            <a:extLst>
              <a:ext uri="{FF2B5EF4-FFF2-40B4-BE49-F238E27FC236}">
                <a16:creationId xmlns:a16="http://schemas.microsoft.com/office/drawing/2014/main" id="{3D5B2809-E03B-4349-974D-05F90F25C125}"/>
              </a:ext>
            </a:extLst>
          </p:cNvPr>
          <p:cNvCxnSpPr>
            <a:cxnSpLocks noChangeShapeType="1"/>
          </p:cNvCxnSpPr>
          <p:nvPr/>
        </p:nvCxnSpPr>
        <p:spPr bwMode="auto">
          <a:xfrm flipV="1">
            <a:off x="6722041" y="2800627"/>
            <a:ext cx="595654" cy="214970"/>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cxnSp>
      <p:cxnSp>
        <p:nvCxnSpPr>
          <p:cNvPr id="1047" name="AutoShape 23">
            <a:extLst>
              <a:ext uri="{FF2B5EF4-FFF2-40B4-BE49-F238E27FC236}">
                <a16:creationId xmlns:a16="http://schemas.microsoft.com/office/drawing/2014/main" id="{B48D5FF9-9BA4-4A53-96EF-FBCB6FB56E7D}"/>
              </a:ext>
            </a:extLst>
          </p:cNvPr>
          <p:cNvCxnSpPr>
            <a:cxnSpLocks noChangeShapeType="1"/>
          </p:cNvCxnSpPr>
          <p:nvPr/>
        </p:nvCxnSpPr>
        <p:spPr bwMode="auto">
          <a:xfrm flipV="1">
            <a:off x="5282543" y="3429000"/>
            <a:ext cx="49637" cy="1083118"/>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cxnSp>
    </p:spTree>
    <p:extLst>
      <p:ext uri="{BB962C8B-B14F-4D97-AF65-F5344CB8AC3E}">
        <p14:creationId xmlns:p14="http://schemas.microsoft.com/office/powerpoint/2010/main" val="2572307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8CCD3-1C99-415E-9C24-3EB8B57D8FBA}"/>
              </a:ext>
            </a:extLst>
          </p:cNvPr>
          <p:cNvSpPr>
            <a:spLocks noGrp="1"/>
          </p:cNvSpPr>
          <p:nvPr>
            <p:ph type="title"/>
          </p:nvPr>
        </p:nvSpPr>
        <p:spPr/>
        <p:txBody>
          <a:bodyPr/>
          <a:lstStyle/>
          <a:p>
            <a:pPr lvl="0" eaLnBrk="0" fontAlgn="base" hangingPunct="0">
              <a:lnSpc>
                <a:spcPct val="100000"/>
              </a:lnSpc>
              <a:spcAft>
                <a:spcPct val="0"/>
              </a:spcAft>
            </a:pPr>
            <a:r>
              <a:rPr lang="en-GB" altLang="en-US" b="1" dirty="0">
                <a:solidFill>
                  <a:schemeClr val="bg1"/>
                </a:solidFill>
              </a:rPr>
              <a:t>Final Thematic Map</a:t>
            </a:r>
            <a:endParaRPr lang="en-US" altLang="en-US" sz="3200" dirty="0">
              <a:solidFill>
                <a:schemeClr val="bg1"/>
              </a:solidFill>
            </a:endParaRPr>
          </a:p>
        </p:txBody>
      </p:sp>
      <p:sp>
        <p:nvSpPr>
          <p:cNvPr id="4" name="Rectangle 3">
            <a:extLst>
              <a:ext uri="{FF2B5EF4-FFF2-40B4-BE49-F238E27FC236}">
                <a16:creationId xmlns:a16="http://schemas.microsoft.com/office/drawing/2014/main" id="{10AB3585-A544-4523-8144-892A91AAC3D1}"/>
              </a:ext>
            </a:extLst>
          </p:cNvPr>
          <p:cNvSpPr>
            <a:spLocks noChangeArrowheads="1"/>
          </p:cNvSpPr>
          <p:nvPr/>
        </p:nvSpPr>
        <p:spPr bwMode="auto">
          <a:xfrm>
            <a:off x="4874021" y="1884129"/>
            <a:ext cx="1803528" cy="806321"/>
          </a:xfrm>
          <a:prstGeom prst="rect">
            <a:avLst/>
          </a:prstGeom>
          <a:solidFill>
            <a:srgbClr val="FFFFFF"/>
          </a:solidFill>
          <a:ln w="31750" algn="ctr">
            <a:solidFill>
              <a:srgbClr val="00B05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5" name="Text Box 4">
            <a:extLst>
              <a:ext uri="{FF2B5EF4-FFF2-40B4-BE49-F238E27FC236}">
                <a16:creationId xmlns:a16="http://schemas.microsoft.com/office/drawing/2014/main" id="{82F5A78C-EEBC-412F-84F0-D0280E9F71E4}"/>
              </a:ext>
            </a:extLst>
          </p:cNvPr>
          <p:cNvSpPr txBox="1">
            <a:spLocks noChangeArrowheads="1"/>
          </p:cNvSpPr>
          <p:nvPr/>
        </p:nvSpPr>
        <p:spPr bwMode="auto">
          <a:xfrm>
            <a:off x="5024488" y="2119498"/>
            <a:ext cx="1510808" cy="79715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000000"/>
                </a:solidFill>
                <a:effectLst/>
              </a:rPr>
              <a:t>Lack of awareness </a:t>
            </a:r>
            <a:endParaRPr kumimoji="0" lang="en-US" altLang="en-US" sz="1800" b="0" i="0" u="none" strike="noStrike" cap="none" normalizeH="0" baseline="0" dirty="0">
              <a:ln>
                <a:noFill/>
              </a:ln>
              <a:solidFill>
                <a:schemeClr val="tx1"/>
              </a:solidFill>
              <a:effectLst/>
            </a:endParaRPr>
          </a:p>
        </p:txBody>
      </p:sp>
      <p:sp>
        <p:nvSpPr>
          <p:cNvPr id="20" name="Rectangle 5">
            <a:extLst>
              <a:ext uri="{FF2B5EF4-FFF2-40B4-BE49-F238E27FC236}">
                <a16:creationId xmlns:a16="http://schemas.microsoft.com/office/drawing/2014/main" id="{741DBF6B-878C-47A2-8F98-B393040787CF}"/>
              </a:ext>
            </a:extLst>
          </p:cNvPr>
          <p:cNvSpPr>
            <a:spLocks noChangeArrowheads="1"/>
          </p:cNvSpPr>
          <p:nvPr/>
        </p:nvSpPr>
        <p:spPr bwMode="auto">
          <a:xfrm>
            <a:off x="8561338" y="1884129"/>
            <a:ext cx="2596702" cy="696368"/>
          </a:xfrm>
          <a:prstGeom prst="rect">
            <a:avLst/>
          </a:prstGeom>
          <a:solidFill>
            <a:srgbClr val="FFFFFF"/>
          </a:solidFill>
          <a:ln w="31750" algn="ctr">
            <a:solidFill>
              <a:srgbClr val="00B05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21" name="Text Box 6">
            <a:extLst>
              <a:ext uri="{FF2B5EF4-FFF2-40B4-BE49-F238E27FC236}">
                <a16:creationId xmlns:a16="http://schemas.microsoft.com/office/drawing/2014/main" id="{21CB8EB7-DEE7-42DD-BDB4-184B0CDE3E12}"/>
              </a:ext>
            </a:extLst>
          </p:cNvPr>
          <p:cNvSpPr txBox="1">
            <a:spLocks noChangeArrowheads="1"/>
          </p:cNvSpPr>
          <p:nvPr/>
        </p:nvSpPr>
        <p:spPr bwMode="auto">
          <a:xfrm>
            <a:off x="8689161" y="1982629"/>
            <a:ext cx="2341055" cy="650554"/>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000000"/>
                </a:solidFill>
                <a:effectLst/>
              </a:rPr>
              <a:t>Knowing what’s wrong as positive</a:t>
            </a:r>
            <a:endParaRPr kumimoji="0" lang="en-US" altLang="en-US" sz="1800" b="0" i="0" u="none" strike="noStrike" cap="none" normalizeH="0" baseline="0" dirty="0">
              <a:ln>
                <a:noFill/>
              </a:ln>
              <a:solidFill>
                <a:schemeClr val="tx1"/>
              </a:solidFill>
              <a:effectLst/>
            </a:endParaRPr>
          </a:p>
        </p:txBody>
      </p:sp>
      <p:sp>
        <p:nvSpPr>
          <p:cNvPr id="22" name="Rectangle 7">
            <a:extLst>
              <a:ext uri="{FF2B5EF4-FFF2-40B4-BE49-F238E27FC236}">
                <a16:creationId xmlns:a16="http://schemas.microsoft.com/office/drawing/2014/main" id="{50848470-FAA4-4FFA-84E4-076E5B21A0D2}"/>
              </a:ext>
            </a:extLst>
          </p:cNvPr>
          <p:cNvSpPr>
            <a:spLocks noChangeArrowheads="1"/>
          </p:cNvSpPr>
          <p:nvPr/>
        </p:nvSpPr>
        <p:spPr bwMode="auto">
          <a:xfrm>
            <a:off x="3646488" y="3597561"/>
            <a:ext cx="1643005" cy="577250"/>
          </a:xfrm>
          <a:prstGeom prst="rect">
            <a:avLst/>
          </a:prstGeom>
          <a:solidFill>
            <a:srgbClr val="FFFFFF"/>
          </a:solidFill>
          <a:ln w="31750" algn="ctr">
            <a:solidFill>
              <a:srgbClr val="00B05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23" name="Text Box 8">
            <a:extLst>
              <a:ext uri="{FF2B5EF4-FFF2-40B4-BE49-F238E27FC236}">
                <a16:creationId xmlns:a16="http://schemas.microsoft.com/office/drawing/2014/main" id="{8B47AC9E-E6C8-48ED-9859-62B5EDC1040B}"/>
              </a:ext>
            </a:extLst>
          </p:cNvPr>
          <p:cNvSpPr txBox="1">
            <a:spLocks noChangeArrowheads="1"/>
          </p:cNvSpPr>
          <p:nvPr/>
        </p:nvSpPr>
        <p:spPr bwMode="auto">
          <a:xfrm>
            <a:off x="3654786" y="3615886"/>
            <a:ext cx="1624120" cy="311533"/>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000000"/>
                </a:solidFill>
                <a:effectLst/>
              </a:rPr>
              <a:t>Media stigmatisation</a:t>
            </a:r>
            <a:endParaRPr kumimoji="0" lang="en-US" altLang="en-US" sz="1800" b="0" i="0" u="none" strike="noStrike" cap="none" normalizeH="0" baseline="0" dirty="0">
              <a:ln>
                <a:noFill/>
              </a:ln>
              <a:solidFill>
                <a:schemeClr val="tx1"/>
              </a:solidFill>
              <a:effectLst/>
            </a:endParaRPr>
          </a:p>
        </p:txBody>
      </p:sp>
      <p:sp>
        <p:nvSpPr>
          <p:cNvPr id="24" name="Rectangle 9">
            <a:extLst>
              <a:ext uri="{FF2B5EF4-FFF2-40B4-BE49-F238E27FC236}">
                <a16:creationId xmlns:a16="http://schemas.microsoft.com/office/drawing/2014/main" id="{1DE0BA74-996F-4297-84B7-C74C09625759}"/>
              </a:ext>
            </a:extLst>
          </p:cNvPr>
          <p:cNvSpPr>
            <a:spLocks noChangeArrowheads="1"/>
          </p:cNvSpPr>
          <p:nvPr/>
        </p:nvSpPr>
        <p:spPr bwMode="auto">
          <a:xfrm>
            <a:off x="5383918" y="4632949"/>
            <a:ext cx="2302757" cy="558925"/>
          </a:xfrm>
          <a:prstGeom prst="rect">
            <a:avLst/>
          </a:prstGeom>
          <a:solidFill>
            <a:srgbClr val="FFFFFF"/>
          </a:solidFill>
          <a:ln w="31750" algn="ctr">
            <a:solidFill>
              <a:srgbClr val="00B05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25" name="Text Box 10">
            <a:extLst>
              <a:ext uri="{FF2B5EF4-FFF2-40B4-BE49-F238E27FC236}">
                <a16:creationId xmlns:a16="http://schemas.microsoft.com/office/drawing/2014/main" id="{F27636BB-0DA0-434B-A3A2-24FAEEC0C334}"/>
              </a:ext>
            </a:extLst>
          </p:cNvPr>
          <p:cNvSpPr txBox="1">
            <a:spLocks noChangeArrowheads="1"/>
          </p:cNvSpPr>
          <p:nvPr/>
        </p:nvSpPr>
        <p:spPr bwMode="auto">
          <a:xfrm>
            <a:off x="5062872" y="4733739"/>
            <a:ext cx="3002732" cy="705531"/>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000000"/>
                </a:solidFill>
                <a:effectLst/>
              </a:rPr>
              <a:t>Fears of what others think</a:t>
            </a:r>
            <a:endParaRPr kumimoji="0" lang="en-US" altLang="en-US" sz="1800" b="0" i="0" u="none" strike="noStrike" cap="none" normalizeH="0" baseline="0" dirty="0">
              <a:ln>
                <a:noFill/>
              </a:ln>
              <a:solidFill>
                <a:schemeClr val="tx1"/>
              </a:solidFill>
              <a:effectLst/>
            </a:endParaRPr>
          </a:p>
        </p:txBody>
      </p:sp>
      <p:sp>
        <p:nvSpPr>
          <p:cNvPr id="28" name="Rectangle 13">
            <a:extLst>
              <a:ext uri="{FF2B5EF4-FFF2-40B4-BE49-F238E27FC236}">
                <a16:creationId xmlns:a16="http://schemas.microsoft.com/office/drawing/2014/main" id="{CD16ABE8-A6D8-467A-B67B-EC4B44FF937E}"/>
              </a:ext>
            </a:extLst>
          </p:cNvPr>
          <p:cNvSpPr>
            <a:spLocks noChangeArrowheads="1"/>
          </p:cNvSpPr>
          <p:nvPr/>
        </p:nvSpPr>
        <p:spPr bwMode="auto">
          <a:xfrm>
            <a:off x="8754910" y="3551747"/>
            <a:ext cx="2813881" cy="650554"/>
          </a:xfrm>
          <a:prstGeom prst="rect">
            <a:avLst/>
          </a:prstGeom>
          <a:solidFill>
            <a:srgbClr val="FFFFFF"/>
          </a:solidFill>
          <a:ln w="31750" algn="ctr">
            <a:solidFill>
              <a:srgbClr val="00B05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29" name="Text Box 14">
            <a:extLst>
              <a:ext uri="{FF2B5EF4-FFF2-40B4-BE49-F238E27FC236}">
                <a16:creationId xmlns:a16="http://schemas.microsoft.com/office/drawing/2014/main" id="{40656970-EA16-4229-A74C-8658174F2D86}"/>
              </a:ext>
            </a:extLst>
          </p:cNvPr>
          <p:cNvSpPr txBox="1">
            <a:spLocks noChangeArrowheads="1"/>
          </p:cNvSpPr>
          <p:nvPr/>
        </p:nvSpPr>
        <p:spPr bwMode="auto">
          <a:xfrm>
            <a:off x="8816286" y="3657118"/>
            <a:ext cx="2691128" cy="723856"/>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000000"/>
                </a:solidFill>
                <a:effectLst/>
              </a:rPr>
              <a:t>Decrease in isolation through connection</a:t>
            </a:r>
            <a:endParaRPr kumimoji="0" lang="en-US" altLang="en-US" sz="1800" b="0" i="0" u="none" strike="noStrike" cap="none" normalizeH="0" baseline="0" dirty="0">
              <a:ln>
                <a:noFill/>
              </a:ln>
              <a:solidFill>
                <a:schemeClr val="tx1"/>
              </a:solidFill>
              <a:effectLst/>
            </a:endParaRPr>
          </a:p>
        </p:txBody>
      </p:sp>
      <p:cxnSp>
        <p:nvCxnSpPr>
          <p:cNvPr id="2063" name="AutoShape 15">
            <a:extLst>
              <a:ext uri="{FF2B5EF4-FFF2-40B4-BE49-F238E27FC236}">
                <a16:creationId xmlns:a16="http://schemas.microsoft.com/office/drawing/2014/main" id="{9A71D2B0-4B08-4AD3-8BF6-31FB78D82818}"/>
              </a:ext>
            </a:extLst>
          </p:cNvPr>
          <p:cNvCxnSpPr>
            <a:cxnSpLocks noChangeShapeType="1"/>
          </p:cNvCxnSpPr>
          <p:nvPr/>
        </p:nvCxnSpPr>
        <p:spPr bwMode="auto">
          <a:xfrm flipV="1">
            <a:off x="4675726" y="2690450"/>
            <a:ext cx="491013" cy="916273"/>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cxnSp>
      <p:cxnSp>
        <p:nvCxnSpPr>
          <p:cNvPr id="2064" name="AutoShape 16">
            <a:extLst>
              <a:ext uri="{FF2B5EF4-FFF2-40B4-BE49-F238E27FC236}">
                <a16:creationId xmlns:a16="http://schemas.microsoft.com/office/drawing/2014/main" id="{F5786A84-5BC2-4A52-B393-E741B69CFC71}"/>
              </a:ext>
            </a:extLst>
          </p:cNvPr>
          <p:cNvCxnSpPr>
            <a:cxnSpLocks noChangeShapeType="1"/>
          </p:cNvCxnSpPr>
          <p:nvPr/>
        </p:nvCxnSpPr>
        <p:spPr bwMode="auto">
          <a:xfrm flipH="1" flipV="1">
            <a:off x="5581650" y="2690450"/>
            <a:ext cx="238125" cy="1942500"/>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cxnSp>
      <p:cxnSp>
        <p:nvCxnSpPr>
          <p:cNvPr id="2066" name="AutoShape 18">
            <a:extLst>
              <a:ext uri="{FF2B5EF4-FFF2-40B4-BE49-F238E27FC236}">
                <a16:creationId xmlns:a16="http://schemas.microsoft.com/office/drawing/2014/main" id="{94119BDC-11A7-472F-A836-1B4206B6D0E7}"/>
              </a:ext>
            </a:extLst>
          </p:cNvPr>
          <p:cNvCxnSpPr>
            <a:cxnSpLocks noChangeShapeType="1"/>
          </p:cNvCxnSpPr>
          <p:nvPr/>
        </p:nvCxnSpPr>
        <p:spPr bwMode="auto">
          <a:xfrm flipH="1" flipV="1">
            <a:off x="9859689" y="2580497"/>
            <a:ext cx="226621" cy="971250"/>
          </a:xfrm>
          <a:prstGeom prst="straightConnector1">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000000"/>
                  </a:outerShdw>
                </a:effectLst>
              </a14:hiddenEffects>
            </a:ext>
          </a:extLst>
        </p:spPr>
      </p:cxnSp>
      <p:sp>
        <p:nvSpPr>
          <p:cNvPr id="8" name="Rectangle 7">
            <a:extLst>
              <a:ext uri="{FF2B5EF4-FFF2-40B4-BE49-F238E27FC236}">
                <a16:creationId xmlns:a16="http://schemas.microsoft.com/office/drawing/2014/main" id="{E05089D7-AE17-409E-B50F-832777C0B7A7}"/>
              </a:ext>
            </a:extLst>
          </p:cNvPr>
          <p:cNvSpPr/>
          <p:nvPr/>
        </p:nvSpPr>
        <p:spPr>
          <a:xfrm>
            <a:off x="6096000" y="3333750"/>
            <a:ext cx="1803528" cy="479077"/>
          </a:xfrm>
          <a:prstGeom prst="rect">
            <a:avLst/>
          </a:prstGeom>
          <a:ln w="28575">
            <a:solidFill>
              <a:srgbClr val="00B05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FC365C49-7734-4070-B337-6F31D9BD0FAE}"/>
              </a:ext>
            </a:extLst>
          </p:cNvPr>
          <p:cNvSpPr txBox="1"/>
          <p:nvPr/>
        </p:nvSpPr>
        <p:spPr>
          <a:xfrm>
            <a:off x="6096000" y="3429000"/>
            <a:ext cx="2252879" cy="307777"/>
          </a:xfrm>
          <a:prstGeom prst="rect">
            <a:avLst/>
          </a:prstGeom>
          <a:noFill/>
        </p:spPr>
        <p:txBody>
          <a:bodyPr wrap="square" rtlCol="0">
            <a:spAutoFit/>
          </a:bodyPr>
          <a:lstStyle/>
          <a:p>
            <a:r>
              <a:rPr lang="en-GB" sz="1400" b="1" dirty="0"/>
              <a:t>Fear of overdiagnosis</a:t>
            </a:r>
          </a:p>
        </p:txBody>
      </p:sp>
      <p:cxnSp>
        <p:nvCxnSpPr>
          <p:cNvPr id="10" name="Straight Connector 9">
            <a:extLst>
              <a:ext uri="{FF2B5EF4-FFF2-40B4-BE49-F238E27FC236}">
                <a16:creationId xmlns:a16="http://schemas.microsoft.com/office/drawing/2014/main" id="{1DAAFF79-4ACB-4F69-BAC6-2B1C660B959E}"/>
              </a:ext>
            </a:extLst>
          </p:cNvPr>
          <p:cNvCxnSpPr/>
          <p:nvPr/>
        </p:nvCxnSpPr>
        <p:spPr>
          <a:xfrm>
            <a:off x="6438900" y="2690450"/>
            <a:ext cx="238649" cy="643300"/>
          </a:xfrm>
          <a:prstGeom prst="line">
            <a:avLst/>
          </a:prstGeom>
          <a:ln w="28575"/>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869736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DF7C9B3-01BE-4D46-ACA2-312DFE36A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443591" cy="53400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EA4E7F5-01B1-4119-9C75-9DCA522A0DEA}"/>
              </a:ext>
            </a:extLst>
          </p:cNvPr>
          <p:cNvSpPr>
            <a:spLocks noGrp="1"/>
          </p:cNvSpPr>
          <p:nvPr>
            <p:ph type="title"/>
          </p:nvPr>
        </p:nvSpPr>
        <p:spPr>
          <a:xfrm>
            <a:off x="252919" y="1123837"/>
            <a:ext cx="2947482" cy="4601183"/>
          </a:xfrm>
        </p:spPr>
        <p:txBody>
          <a:bodyPr>
            <a:normAutofit/>
          </a:bodyPr>
          <a:lstStyle/>
          <a:p>
            <a:r>
              <a:rPr lang="en-GB" b="1">
                <a:solidFill>
                  <a:schemeClr val="bg1"/>
                </a:solidFill>
              </a:rPr>
              <a:t>Theme.1:</a:t>
            </a:r>
            <a:br>
              <a:rPr lang="en-GB">
                <a:solidFill>
                  <a:schemeClr val="bg1"/>
                </a:solidFill>
              </a:rPr>
            </a:br>
            <a:r>
              <a:rPr lang="en-GB">
                <a:solidFill>
                  <a:schemeClr val="bg1"/>
                </a:solidFill>
              </a:rPr>
              <a:t>Knowing what’s wrong as positive</a:t>
            </a:r>
          </a:p>
        </p:txBody>
      </p:sp>
      <p:graphicFrame>
        <p:nvGraphicFramePr>
          <p:cNvPr id="5" name="Content Placeholder 2">
            <a:extLst>
              <a:ext uri="{FF2B5EF4-FFF2-40B4-BE49-F238E27FC236}">
                <a16:creationId xmlns:a16="http://schemas.microsoft.com/office/drawing/2014/main" id="{32F685EC-35F7-4108-8CE4-98DD4BD395D0}"/>
              </a:ext>
            </a:extLst>
          </p:cNvPr>
          <p:cNvGraphicFramePr>
            <a:graphicFrameLocks noGrp="1"/>
          </p:cNvGraphicFramePr>
          <p:nvPr>
            <p:ph idx="1"/>
            <p:extLst>
              <p:ext uri="{D42A27DB-BD31-4B8C-83A1-F6EECF244321}">
                <p14:modId xmlns:p14="http://schemas.microsoft.com/office/powerpoint/2010/main" val="2881115276"/>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4217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1536D-E73A-496D-B17A-DC1A8785ECEA}"/>
              </a:ext>
            </a:extLst>
          </p:cNvPr>
          <p:cNvSpPr>
            <a:spLocks noGrp="1"/>
          </p:cNvSpPr>
          <p:nvPr>
            <p:ph type="title"/>
          </p:nvPr>
        </p:nvSpPr>
        <p:spPr>
          <a:xfrm>
            <a:off x="252919" y="1123837"/>
            <a:ext cx="2947482" cy="4601183"/>
          </a:xfrm>
        </p:spPr>
        <p:txBody>
          <a:bodyPr>
            <a:normAutofit/>
          </a:bodyPr>
          <a:lstStyle/>
          <a:p>
            <a:r>
              <a:rPr lang="en-GB" b="1" dirty="0"/>
              <a:t>Sub theme: </a:t>
            </a:r>
            <a:r>
              <a:rPr lang="en-GB" dirty="0"/>
              <a:t>Decrease in isolation through connection</a:t>
            </a:r>
          </a:p>
        </p:txBody>
      </p:sp>
      <p:graphicFrame>
        <p:nvGraphicFramePr>
          <p:cNvPr id="5" name="Content Placeholder 2">
            <a:extLst>
              <a:ext uri="{FF2B5EF4-FFF2-40B4-BE49-F238E27FC236}">
                <a16:creationId xmlns:a16="http://schemas.microsoft.com/office/drawing/2014/main" id="{0DA7967C-4EB7-4345-92E3-609ADE2C2779}"/>
              </a:ext>
            </a:extLst>
          </p:cNvPr>
          <p:cNvGraphicFramePr>
            <a:graphicFrameLocks noGrp="1"/>
          </p:cNvGraphicFramePr>
          <p:nvPr>
            <p:ph idx="1"/>
            <p:extLst>
              <p:ext uri="{D42A27DB-BD31-4B8C-83A1-F6EECF244321}">
                <p14:modId xmlns:p14="http://schemas.microsoft.com/office/powerpoint/2010/main" val="1366840237"/>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2845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33F9B-C967-44FF-B799-6D3E51AC0917}"/>
              </a:ext>
            </a:extLst>
          </p:cNvPr>
          <p:cNvSpPr>
            <a:spLocks noGrp="1"/>
          </p:cNvSpPr>
          <p:nvPr>
            <p:ph type="title"/>
          </p:nvPr>
        </p:nvSpPr>
        <p:spPr>
          <a:xfrm>
            <a:off x="252919" y="1123837"/>
            <a:ext cx="2947482" cy="4601183"/>
          </a:xfrm>
        </p:spPr>
        <p:txBody>
          <a:bodyPr>
            <a:normAutofit/>
          </a:bodyPr>
          <a:lstStyle/>
          <a:p>
            <a:r>
              <a:rPr lang="en-GB" b="1" dirty="0"/>
              <a:t>Theme.2: </a:t>
            </a:r>
            <a:r>
              <a:rPr lang="en-GB" dirty="0"/>
              <a:t>Lack of awareness</a:t>
            </a:r>
            <a:endParaRPr lang="en-GB" b="1" dirty="0"/>
          </a:p>
        </p:txBody>
      </p:sp>
      <p:graphicFrame>
        <p:nvGraphicFramePr>
          <p:cNvPr id="5" name="Content Placeholder 2">
            <a:extLst>
              <a:ext uri="{FF2B5EF4-FFF2-40B4-BE49-F238E27FC236}">
                <a16:creationId xmlns:a16="http://schemas.microsoft.com/office/drawing/2014/main" id="{500D7896-973E-4927-B3F7-FB6CEA2AFDF0}"/>
              </a:ext>
            </a:extLst>
          </p:cNvPr>
          <p:cNvGraphicFramePr>
            <a:graphicFrameLocks noGrp="1"/>
          </p:cNvGraphicFramePr>
          <p:nvPr>
            <p:ph idx="1"/>
            <p:extLst>
              <p:ext uri="{D42A27DB-BD31-4B8C-83A1-F6EECF244321}">
                <p14:modId xmlns:p14="http://schemas.microsoft.com/office/powerpoint/2010/main" val="3843302549"/>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9741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8DB23-367A-40D1-ABB0-CEA7B224DCB7}"/>
              </a:ext>
            </a:extLst>
          </p:cNvPr>
          <p:cNvSpPr>
            <a:spLocks noGrp="1"/>
          </p:cNvSpPr>
          <p:nvPr>
            <p:ph type="title"/>
          </p:nvPr>
        </p:nvSpPr>
        <p:spPr>
          <a:xfrm>
            <a:off x="252919" y="1123837"/>
            <a:ext cx="2947482" cy="4601183"/>
          </a:xfrm>
        </p:spPr>
        <p:txBody>
          <a:bodyPr>
            <a:normAutofit/>
          </a:bodyPr>
          <a:lstStyle/>
          <a:p>
            <a:r>
              <a:rPr lang="en-GB" b="1" dirty="0"/>
              <a:t>Sub theme.1: </a:t>
            </a:r>
            <a:r>
              <a:rPr lang="en-GB" dirty="0"/>
              <a:t>Worries about what others think</a:t>
            </a:r>
            <a:endParaRPr lang="en-GB" b="1" dirty="0"/>
          </a:p>
        </p:txBody>
      </p:sp>
      <p:graphicFrame>
        <p:nvGraphicFramePr>
          <p:cNvPr id="5" name="Content Placeholder 2">
            <a:extLst>
              <a:ext uri="{FF2B5EF4-FFF2-40B4-BE49-F238E27FC236}">
                <a16:creationId xmlns:a16="http://schemas.microsoft.com/office/drawing/2014/main" id="{2C5C90D4-B0D0-452B-94A2-7D8B6B4168D2}"/>
              </a:ext>
            </a:extLst>
          </p:cNvPr>
          <p:cNvGraphicFramePr>
            <a:graphicFrameLocks noGrp="1"/>
          </p:cNvGraphicFramePr>
          <p:nvPr>
            <p:ph idx="1"/>
            <p:extLst>
              <p:ext uri="{D42A27DB-BD31-4B8C-83A1-F6EECF244321}">
                <p14:modId xmlns:p14="http://schemas.microsoft.com/office/powerpoint/2010/main" val="3857281632"/>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6905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3D7C192-7937-4994-BFEB-7A026380AEFA}"/>
              </a:ext>
            </a:extLst>
          </p:cNvPr>
          <p:cNvSpPr>
            <a:spLocks noGrp="1"/>
          </p:cNvSpPr>
          <p:nvPr>
            <p:ph type="title"/>
          </p:nvPr>
        </p:nvSpPr>
        <p:spPr>
          <a:xfrm>
            <a:off x="494260" y="1683144"/>
            <a:ext cx="2774922" cy="3491712"/>
          </a:xfrm>
        </p:spPr>
        <p:txBody>
          <a:bodyPr>
            <a:normAutofit/>
          </a:bodyPr>
          <a:lstStyle/>
          <a:p>
            <a:r>
              <a:rPr lang="en-GB" sz="3300" b="1"/>
              <a:t>Sub theme.2: </a:t>
            </a:r>
            <a:r>
              <a:rPr lang="en-GB" sz="3300"/>
              <a:t>Media Stigmatisation</a:t>
            </a:r>
            <a:endParaRPr lang="en-GB" sz="3300" b="1"/>
          </a:p>
        </p:txBody>
      </p:sp>
      <p:sp>
        <p:nvSpPr>
          <p:cNvPr id="3" name="Content Placeholder 2">
            <a:extLst>
              <a:ext uri="{FF2B5EF4-FFF2-40B4-BE49-F238E27FC236}">
                <a16:creationId xmlns:a16="http://schemas.microsoft.com/office/drawing/2014/main" id="{0FC5CB90-B600-407D-B260-B14E19EFFA71}"/>
              </a:ext>
            </a:extLst>
          </p:cNvPr>
          <p:cNvSpPr>
            <a:spLocks noGrp="1"/>
          </p:cNvSpPr>
          <p:nvPr>
            <p:ph idx="1"/>
          </p:nvPr>
        </p:nvSpPr>
        <p:spPr>
          <a:xfrm>
            <a:off x="4361606" y="1683143"/>
            <a:ext cx="6627377" cy="3491713"/>
          </a:xfrm>
        </p:spPr>
        <p:txBody>
          <a:bodyPr>
            <a:normAutofit/>
          </a:bodyPr>
          <a:lstStyle/>
          <a:p>
            <a:r>
              <a:rPr lang="en-GB" dirty="0"/>
              <a:t>“…at the time watching the film I didn’t know what that disorder was, so towards the end I kind of found it really interesting because it kind of taught me exactly like what the disorder was. [lines 70-74, participant C]. </a:t>
            </a:r>
          </a:p>
        </p:txBody>
      </p:sp>
      <p:sp>
        <p:nvSpPr>
          <p:cNvPr id="21" name="Freeform: Shape 20">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090685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A91A7BE-CEBB-406E-A79D-F5D277799460}"/>
              </a:ext>
            </a:extLst>
          </p:cNvPr>
          <p:cNvSpPr>
            <a:spLocks noGrp="1"/>
          </p:cNvSpPr>
          <p:nvPr>
            <p:ph idx="1"/>
          </p:nvPr>
        </p:nvSpPr>
        <p:spPr>
          <a:xfrm>
            <a:off x="1264150" y="1496501"/>
            <a:ext cx="6461231" cy="3864998"/>
          </a:xfrm>
        </p:spPr>
        <p:txBody>
          <a:bodyPr>
            <a:normAutofit/>
          </a:bodyPr>
          <a:lstStyle/>
          <a:p>
            <a:r>
              <a:rPr lang="en-GB" sz="2800" dirty="0"/>
              <a:t>“…on the other hand it can be over diagnosed so maybe you are not really having I depression but just some anxiety of something or something </a:t>
            </a:r>
            <a:r>
              <a:rPr lang="en-GB" sz="2800"/>
              <a:t>like that, </a:t>
            </a:r>
            <a:r>
              <a:rPr lang="en-GB" sz="2800" dirty="0"/>
              <a:t>but then you are aware that you have that thing whatever it is that label, that is just like then who am I now?” [lines 52-55, participant E].</a:t>
            </a:r>
          </a:p>
        </p:txBody>
      </p:sp>
      <p:sp>
        <p:nvSpPr>
          <p:cNvPr id="12" name="Freeform: Shape 11">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25B4F3E-76A3-4EB1-8175-2678AAD81D94}"/>
              </a:ext>
            </a:extLst>
          </p:cNvPr>
          <p:cNvSpPr>
            <a:spLocks noGrp="1"/>
          </p:cNvSpPr>
          <p:nvPr>
            <p:ph type="title"/>
          </p:nvPr>
        </p:nvSpPr>
        <p:spPr>
          <a:xfrm>
            <a:off x="8982805" y="1865740"/>
            <a:ext cx="2947482" cy="3126520"/>
          </a:xfrm>
        </p:spPr>
        <p:txBody>
          <a:bodyPr>
            <a:normAutofit/>
          </a:bodyPr>
          <a:lstStyle/>
          <a:p>
            <a:r>
              <a:rPr lang="en-GB" b="1" dirty="0"/>
              <a:t>Sub theme.3:</a:t>
            </a:r>
            <a:r>
              <a:rPr lang="en-GB" dirty="0"/>
              <a:t> Fear of overdiagnosis</a:t>
            </a:r>
          </a:p>
        </p:txBody>
      </p:sp>
    </p:spTree>
    <p:extLst>
      <p:ext uri="{BB962C8B-B14F-4D97-AF65-F5344CB8AC3E}">
        <p14:creationId xmlns:p14="http://schemas.microsoft.com/office/powerpoint/2010/main" val="26799502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717D5D0-92F4-4C01-A80D-81120E7C49CB}"/>
              </a:ext>
            </a:extLst>
          </p:cNvPr>
          <p:cNvSpPr>
            <a:spLocks noGrp="1"/>
          </p:cNvSpPr>
          <p:nvPr>
            <p:ph type="title"/>
          </p:nvPr>
        </p:nvSpPr>
        <p:spPr>
          <a:xfrm>
            <a:off x="641667" y="5257630"/>
            <a:ext cx="10908667" cy="1021405"/>
          </a:xfrm>
        </p:spPr>
        <p:txBody>
          <a:bodyPr>
            <a:normAutofit/>
          </a:bodyPr>
          <a:lstStyle/>
          <a:p>
            <a:pPr algn="ctr"/>
            <a:r>
              <a:rPr lang="en-GB" b="1" dirty="0"/>
              <a:t>Reflection: </a:t>
            </a:r>
            <a:r>
              <a:rPr lang="en-GB" dirty="0"/>
              <a:t>Strengths, limitations and transferability</a:t>
            </a:r>
          </a:p>
        </p:txBody>
      </p:sp>
      <p:sp>
        <p:nvSpPr>
          <p:cNvPr id="14" name="Rectangle 13">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0F573E6B-B520-4B43-961C-A2CA1DE9F812}"/>
              </a:ext>
            </a:extLst>
          </p:cNvPr>
          <p:cNvGraphicFramePr>
            <a:graphicFrameLocks noGrp="1"/>
          </p:cNvGraphicFramePr>
          <p:nvPr>
            <p:ph idx="1"/>
            <p:extLst>
              <p:ext uri="{D42A27DB-BD31-4B8C-83A1-F6EECF244321}">
                <p14:modId xmlns:p14="http://schemas.microsoft.com/office/powerpoint/2010/main" val="743342677"/>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12938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B7B28-6871-4077-8909-C8E2C196E21A}"/>
              </a:ext>
            </a:extLst>
          </p:cNvPr>
          <p:cNvSpPr>
            <a:spLocks noGrp="1"/>
          </p:cNvSpPr>
          <p:nvPr>
            <p:ph type="title"/>
          </p:nvPr>
        </p:nvSpPr>
        <p:spPr>
          <a:xfrm>
            <a:off x="252919" y="1123837"/>
            <a:ext cx="2947482" cy="4601183"/>
          </a:xfrm>
        </p:spPr>
        <p:txBody>
          <a:bodyPr>
            <a:normAutofit/>
          </a:bodyPr>
          <a:lstStyle/>
          <a:p>
            <a:r>
              <a:rPr lang="en-GB" dirty="0"/>
              <a:t>Future research and Impact</a:t>
            </a:r>
          </a:p>
        </p:txBody>
      </p:sp>
      <p:sp>
        <p:nvSpPr>
          <p:cNvPr id="3" name="Content Placeholder 2">
            <a:extLst>
              <a:ext uri="{FF2B5EF4-FFF2-40B4-BE49-F238E27FC236}">
                <a16:creationId xmlns:a16="http://schemas.microsoft.com/office/drawing/2014/main" id="{712C6800-7AB3-45E3-A997-A79C9EE0F64A}"/>
              </a:ext>
            </a:extLst>
          </p:cNvPr>
          <p:cNvSpPr>
            <a:spLocks noGrp="1"/>
          </p:cNvSpPr>
          <p:nvPr>
            <p:ph idx="1"/>
          </p:nvPr>
        </p:nvSpPr>
        <p:spPr>
          <a:xfrm>
            <a:off x="3869267" y="864108"/>
            <a:ext cx="3948853" cy="5120640"/>
          </a:xfrm>
        </p:spPr>
        <p:txBody>
          <a:bodyPr>
            <a:normAutofit/>
          </a:bodyPr>
          <a:lstStyle/>
          <a:p>
            <a:pPr>
              <a:lnSpc>
                <a:spcPct val="200000"/>
              </a:lnSpc>
            </a:pPr>
            <a:r>
              <a:rPr lang="en-GB" sz="2400" dirty="0"/>
              <a:t>Links between confidence issues and seeking mental health help</a:t>
            </a:r>
          </a:p>
          <a:p>
            <a:pPr>
              <a:lnSpc>
                <a:spcPct val="200000"/>
              </a:lnSpc>
            </a:pPr>
            <a:r>
              <a:rPr lang="en-GB" sz="2400" dirty="0"/>
              <a:t>Impact of my research?</a:t>
            </a:r>
          </a:p>
        </p:txBody>
      </p:sp>
      <p:pic>
        <p:nvPicPr>
          <p:cNvPr id="9" name="Graphic 6" descr="Brain in head">
            <a:extLst>
              <a:ext uri="{FF2B5EF4-FFF2-40B4-BE49-F238E27FC236}">
                <a16:creationId xmlns:a16="http://schemas.microsoft.com/office/drawing/2014/main" id="{EF9BBCA7-DA93-410A-9AC1-5D19C4CEAEC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18120" y="1691640"/>
            <a:ext cx="3474720" cy="3474720"/>
          </a:xfrm>
          <a:prstGeom prst="rect">
            <a:avLst/>
          </a:prstGeom>
        </p:spPr>
      </p:pic>
    </p:spTree>
    <p:extLst>
      <p:ext uri="{BB962C8B-B14F-4D97-AF65-F5344CB8AC3E}">
        <p14:creationId xmlns:p14="http://schemas.microsoft.com/office/powerpoint/2010/main" val="22135715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DF7C9B3-01BE-4D46-ACA2-312DFE36A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443591" cy="53400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E1383B0-6C9B-475B-B40B-75FE694D4AF3}"/>
              </a:ext>
            </a:extLst>
          </p:cNvPr>
          <p:cNvSpPr>
            <a:spLocks noGrp="1"/>
          </p:cNvSpPr>
          <p:nvPr>
            <p:ph type="title"/>
          </p:nvPr>
        </p:nvSpPr>
        <p:spPr>
          <a:xfrm>
            <a:off x="252919" y="1123837"/>
            <a:ext cx="2947482" cy="4601183"/>
          </a:xfrm>
        </p:spPr>
        <p:txBody>
          <a:bodyPr>
            <a:normAutofit/>
          </a:bodyPr>
          <a:lstStyle/>
          <a:p>
            <a:r>
              <a:rPr lang="en-GB">
                <a:solidFill>
                  <a:schemeClr val="bg1"/>
                </a:solidFill>
              </a:rPr>
              <a:t>Summary</a:t>
            </a:r>
          </a:p>
        </p:txBody>
      </p:sp>
      <p:graphicFrame>
        <p:nvGraphicFramePr>
          <p:cNvPr id="5" name="Content Placeholder 2">
            <a:extLst>
              <a:ext uri="{FF2B5EF4-FFF2-40B4-BE49-F238E27FC236}">
                <a16:creationId xmlns:a16="http://schemas.microsoft.com/office/drawing/2014/main" id="{BEFBA958-40A7-4D48-B180-8036AE5C0791}"/>
              </a:ext>
            </a:extLst>
          </p:cNvPr>
          <p:cNvGraphicFramePr>
            <a:graphicFrameLocks noGrp="1"/>
          </p:cNvGraphicFramePr>
          <p:nvPr>
            <p:ph idx="1"/>
            <p:extLst>
              <p:ext uri="{D42A27DB-BD31-4B8C-83A1-F6EECF244321}">
                <p14:modId xmlns:p14="http://schemas.microsoft.com/office/powerpoint/2010/main" val="241334851"/>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7659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5C32736-86DF-4B98-8B2F-4CC00FAD2106}"/>
              </a:ext>
            </a:extLst>
          </p:cNvPr>
          <p:cNvSpPr>
            <a:spLocks noGrp="1"/>
          </p:cNvSpPr>
          <p:nvPr>
            <p:ph type="ctrTitle"/>
          </p:nvPr>
        </p:nvSpPr>
        <p:spPr>
          <a:xfrm>
            <a:off x="1317498" y="2981134"/>
            <a:ext cx="6068070" cy="886587"/>
          </a:xfrm>
        </p:spPr>
        <p:txBody>
          <a:bodyPr>
            <a:normAutofit fontScale="90000"/>
          </a:bodyPr>
          <a:lstStyle/>
          <a:p>
            <a:r>
              <a:rPr lang="en-GB" dirty="0"/>
              <a:t>Questions</a:t>
            </a:r>
          </a:p>
        </p:txBody>
      </p:sp>
      <p:pic>
        <p:nvPicPr>
          <p:cNvPr id="17" name="Graphic 5" descr="Questions">
            <a:extLst>
              <a:ext uri="{FF2B5EF4-FFF2-40B4-BE49-F238E27FC236}">
                <a16:creationId xmlns:a16="http://schemas.microsoft.com/office/drawing/2014/main" id="{E620FBB0-10A4-4933-8D03-95E28FDDB59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37574" y="1695799"/>
            <a:ext cx="3458249" cy="3458249"/>
          </a:xfrm>
          <a:prstGeom prst="rect">
            <a:avLst/>
          </a:prstGeom>
        </p:spPr>
      </p:pic>
      <p:sp>
        <p:nvSpPr>
          <p:cNvPr id="18" name="Rectangle 12">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84927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25B44-8848-4368-B51B-62E7D802C9E5}"/>
              </a:ext>
            </a:extLst>
          </p:cNvPr>
          <p:cNvSpPr>
            <a:spLocks noGrp="1"/>
          </p:cNvSpPr>
          <p:nvPr>
            <p:ph type="title"/>
          </p:nvPr>
        </p:nvSpPr>
        <p:spPr>
          <a:xfrm>
            <a:off x="252919" y="1123837"/>
            <a:ext cx="2947482" cy="4601183"/>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8762ABD2-29C0-4FA9-95F1-D320197C9A13}"/>
              </a:ext>
            </a:extLst>
          </p:cNvPr>
          <p:cNvSpPr>
            <a:spLocks noGrp="1"/>
          </p:cNvSpPr>
          <p:nvPr>
            <p:ph idx="1"/>
          </p:nvPr>
        </p:nvSpPr>
        <p:spPr>
          <a:xfrm>
            <a:off x="3803228" y="495300"/>
            <a:ext cx="5188373" cy="5327523"/>
          </a:xfrm>
        </p:spPr>
        <p:txBody>
          <a:bodyPr>
            <a:noAutofit/>
          </a:bodyPr>
          <a:lstStyle/>
          <a:p>
            <a:endParaRPr lang="en-GB" sz="1600" dirty="0"/>
          </a:p>
          <a:p>
            <a:endParaRPr lang="en-GB" sz="1600" dirty="0"/>
          </a:p>
          <a:p>
            <a:r>
              <a:rPr lang="en-GB" sz="1600" dirty="0"/>
              <a:t>Chava Light (2008) Dissociative Identity Disorder [oil and graphite]. Available at: https://www.redbubble.com/people/chavastudios/works/2359341-dissociative-identity-disorder (Accessed: 10th May 2019).</a:t>
            </a:r>
          </a:p>
          <a:p>
            <a:r>
              <a:rPr lang="en-GB" sz="1600" dirty="0"/>
              <a:t>Gavin, H. (2008) Understanding Research Methods and Statistics in Psychology. London: SAGE. </a:t>
            </a:r>
          </a:p>
          <a:p>
            <a:r>
              <a:rPr lang="en-GB" sz="1600" dirty="0"/>
              <a:t>Leonard, D. and Tiller, J. (2015) ‘Dissociative identity disorder (DID) in clinical practice – what you don’t see may hurt you’, Australasian Psychiatry, 24(1), pp. 39-41. Accessed: 15 January 2019. DOI: 10.1177/1039856215604481.</a:t>
            </a:r>
          </a:p>
          <a:p>
            <a:r>
              <a:rPr lang="en-GB" sz="1600" dirty="0" err="1"/>
              <a:t>Rutkofsky</a:t>
            </a:r>
            <a:r>
              <a:rPr lang="en-GB" sz="1600" dirty="0"/>
              <a:t>, I.H. et al. (2017) ‘The Neuropsychiatry of Dissociative Identity Disorder: Why split personality patients switch personalities intermittently?’, Journal of Cell Science &amp; Therapy, 8(2). Accessed: 23 January 2019. DOI: 10.4172/2157-7013.1000267.</a:t>
            </a:r>
          </a:p>
          <a:p>
            <a:r>
              <a:rPr lang="en-GB" sz="1600" dirty="0" err="1"/>
              <a:t>Tedx</a:t>
            </a:r>
            <a:r>
              <a:rPr lang="en-GB" sz="1600" dirty="0"/>
              <a:t> Talks (2018) Kids are us: child abuse and DID [video]. Available at: https://www.youtube.com/watch?v=V18wWdMzg9g (Accessed: 13 January 2019).</a:t>
            </a:r>
          </a:p>
          <a:p>
            <a:r>
              <a:rPr lang="en-GB" sz="1600" dirty="0"/>
              <a:t>Yeung, D. (2014) Engaging Multiple Personalities: Volume 1. 1st Ed. CreateSpace Independent Publishing Platform.</a:t>
            </a:r>
          </a:p>
        </p:txBody>
      </p:sp>
      <p:pic>
        <p:nvPicPr>
          <p:cNvPr id="7" name="Graphic 6" descr="Books">
            <a:extLst>
              <a:ext uri="{FF2B5EF4-FFF2-40B4-BE49-F238E27FC236}">
                <a16:creationId xmlns:a16="http://schemas.microsoft.com/office/drawing/2014/main" id="{C599F64F-6F6E-4D12-9562-EEB01A294C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05315" y="2426208"/>
            <a:ext cx="1996440" cy="1996440"/>
          </a:xfrm>
          <a:prstGeom prst="rect">
            <a:avLst/>
          </a:prstGeom>
        </p:spPr>
      </p:pic>
    </p:spTree>
    <p:extLst>
      <p:ext uri="{BB962C8B-B14F-4D97-AF65-F5344CB8AC3E}">
        <p14:creationId xmlns:p14="http://schemas.microsoft.com/office/powerpoint/2010/main" val="260776955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otalTime>1</TotalTime>
  <Words>962</Words>
  <Application>Microsoft Office PowerPoint</Application>
  <PresentationFormat>Widescreen</PresentationFormat>
  <Paragraphs>87</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Corbel</vt:lpstr>
      <vt:lpstr>Wingdings 2</vt:lpstr>
      <vt:lpstr>Frame</vt:lpstr>
      <vt:lpstr>Dissociative Identity Disorder:   Fact? Fiction?…does it matter?</vt:lpstr>
      <vt:lpstr>Introduction</vt:lpstr>
      <vt:lpstr>Dissociative Identity Disorder (DID)</vt:lpstr>
      <vt:lpstr>Methodology</vt:lpstr>
      <vt:lpstr>The focus group</vt:lpstr>
      <vt:lpstr>Data Analysis</vt:lpstr>
      <vt:lpstr>Thematic Map.1 </vt:lpstr>
      <vt:lpstr>Final Thematic Map</vt:lpstr>
      <vt:lpstr>Theme.1: Knowing what’s wrong as positive</vt:lpstr>
      <vt:lpstr>Sub theme: Decrease in isolation through connection</vt:lpstr>
      <vt:lpstr>Theme.2: Lack of awareness</vt:lpstr>
      <vt:lpstr>Sub theme.1: Worries about what others think</vt:lpstr>
      <vt:lpstr>Sub theme.2: Media Stigmatisation</vt:lpstr>
      <vt:lpstr>Sub theme.3: Fear of overdiagnosis</vt:lpstr>
      <vt:lpstr>Reflection: Strengths, limitations and transferability</vt:lpstr>
      <vt:lpstr>Future research and Impact</vt:lpstr>
      <vt:lpstr>Summary</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Dissociative Identity Disorder:   Fact? Fiction?…does it matter?</dc:title>
  <dc:creator>Sarah Carlson</dc:creator>
  <cp:lastModifiedBy>Sarah Carlson</cp:lastModifiedBy>
  <cp:revision>2</cp:revision>
  <dcterms:created xsi:type="dcterms:W3CDTF">2019-05-13T12:37:46Z</dcterms:created>
  <dcterms:modified xsi:type="dcterms:W3CDTF">2019-05-13T16:28:44Z</dcterms:modified>
</cp:coreProperties>
</file>