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  <p:sldMasterId id="2147483925" r:id="rId2"/>
    <p:sldMasterId id="2147483934" r:id="rId3"/>
    <p:sldMasterId id="2147483943" r:id="rId4"/>
  </p:sldMasterIdLst>
  <p:notesMasterIdLst>
    <p:notesMasterId r:id="rId25"/>
  </p:notesMasterIdLst>
  <p:handoutMasterIdLst>
    <p:handoutMasterId r:id="rId26"/>
  </p:handoutMasterIdLst>
  <p:sldIdLst>
    <p:sldId id="410" r:id="rId5"/>
    <p:sldId id="487" r:id="rId6"/>
    <p:sldId id="500" r:id="rId7"/>
    <p:sldId id="506" r:id="rId8"/>
    <p:sldId id="519" r:id="rId9"/>
    <p:sldId id="502" r:id="rId10"/>
    <p:sldId id="503" r:id="rId11"/>
    <p:sldId id="505" r:id="rId12"/>
    <p:sldId id="504" r:id="rId13"/>
    <p:sldId id="509" r:id="rId14"/>
    <p:sldId id="510" r:id="rId15"/>
    <p:sldId id="511" r:id="rId16"/>
    <p:sldId id="507" r:id="rId17"/>
    <p:sldId id="508" r:id="rId18"/>
    <p:sldId id="512" r:id="rId19"/>
    <p:sldId id="513" r:id="rId20"/>
    <p:sldId id="514" r:id="rId21"/>
    <p:sldId id="515" r:id="rId22"/>
    <p:sldId id="516" r:id="rId23"/>
    <p:sldId id="517" r:id="rId24"/>
  </p:sldIdLst>
  <p:sldSz cx="9144000" cy="5143500" type="screen16x9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AFRAN_Blue" id="{1586124D-6FE6-4F7A-BAA3-1A64DCEA8F8D}">
          <p14:sldIdLst>
            <p14:sldId id="410"/>
            <p14:sldId id="487"/>
            <p14:sldId id="500"/>
            <p14:sldId id="506"/>
            <p14:sldId id="519"/>
            <p14:sldId id="502"/>
            <p14:sldId id="503"/>
            <p14:sldId id="505"/>
            <p14:sldId id="504"/>
            <p14:sldId id="509"/>
            <p14:sldId id="510"/>
            <p14:sldId id="511"/>
            <p14:sldId id="507"/>
            <p14:sldId id="508"/>
            <p14:sldId id="512"/>
            <p14:sldId id="513"/>
            <p14:sldId id="514"/>
            <p14:sldId id="515"/>
            <p14:sldId id="516"/>
            <p14:sldId id="51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259">
          <p15:clr>
            <a:srgbClr val="A4A3A4"/>
          </p15:clr>
        </p15:guide>
        <p15:guide id="3" orient="horz" pos="735">
          <p15:clr>
            <a:srgbClr val="A4A3A4"/>
          </p15:clr>
        </p15:guide>
        <p15:guide id="4" orient="horz" pos="713">
          <p15:clr>
            <a:srgbClr val="A4A3A4"/>
          </p15:clr>
        </p15:guide>
        <p15:guide id="5" orient="horz" pos="2913">
          <p15:clr>
            <a:srgbClr val="A4A3A4"/>
          </p15:clr>
        </p15:guide>
        <p15:guide id="6" orient="horz" pos="3094">
          <p15:clr>
            <a:srgbClr val="A4A3A4"/>
          </p15:clr>
        </p15:guide>
        <p15:guide id="7" orient="horz" pos="2595">
          <p15:clr>
            <a:srgbClr val="A4A3A4"/>
          </p15:clr>
        </p15:guide>
        <p15:guide id="8" orient="horz" pos="158">
          <p15:clr>
            <a:srgbClr val="A4A3A4"/>
          </p15:clr>
        </p15:guide>
        <p15:guide id="9" orient="horz" pos="2459">
          <p15:clr>
            <a:srgbClr val="A4A3A4"/>
          </p15:clr>
        </p15:guide>
        <p15:guide id="10" orient="horz" pos="2777">
          <p15:clr>
            <a:srgbClr val="A4A3A4"/>
          </p15:clr>
        </p15:guide>
        <p15:guide id="11" orient="horz" pos="1030">
          <p15:clr>
            <a:srgbClr val="A4A3A4"/>
          </p15:clr>
        </p15:guide>
        <p15:guide id="12" pos="2880">
          <p15:clr>
            <a:srgbClr val="A4A3A4"/>
          </p15:clr>
        </p15:guide>
        <p15:guide id="13" pos="317">
          <p15:clr>
            <a:srgbClr val="A4A3A4"/>
          </p15:clr>
        </p15:guide>
        <p15:guide id="14" pos="5103">
          <p15:clr>
            <a:srgbClr val="A4A3A4"/>
          </p15:clr>
        </p15:guide>
        <p15:guide id="15" pos="5715">
          <p15:clr>
            <a:srgbClr val="A4A3A4"/>
          </p15:clr>
        </p15:guide>
        <p15:guide id="16" pos="657">
          <p15:clr>
            <a:srgbClr val="A4A3A4"/>
          </p15:clr>
        </p15:guide>
        <p15:guide id="17" pos="748">
          <p15:clr>
            <a:srgbClr val="A4A3A4"/>
          </p15:clr>
        </p15:guide>
        <p15:guide id="18" pos="907">
          <p15:clr>
            <a:srgbClr val="A4A3A4"/>
          </p15:clr>
        </p15:guide>
        <p15:guide id="19" pos="4830">
          <p15:clr>
            <a:srgbClr val="A4A3A4"/>
          </p15:clr>
        </p15:guide>
        <p15:guide id="20" pos="5443">
          <p15:clr>
            <a:srgbClr val="A4A3A4"/>
          </p15:clr>
        </p15:guide>
        <p15:guide id="21" pos="158">
          <p15:clr>
            <a:srgbClr val="A4A3A4"/>
          </p15:clr>
        </p15:guide>
        <p15:guide id="22" pos="5602">
          <p15:clr>
            <a:srgbClr val="A4A3A4"/>
          </p15:clr>
        </p15:guide>
        <p15:guide id="23" pos="3674">
          <p15:clr>
            <a:srgbClr val="A4A3A4"/>
          </p15:clr>
        </p15:guide>
        <p15:guide id="24" pos="2086">
          <p15:clr>
            <a:srgbClr val="A4A3A4"/>
          </p15:clr>
        </p15:guide>
        <p15:guide id="25" pos="3175">
          <p15:clr>
            <a:srgbClr val="A4A3A4"/>
          </p15:clr>
        </p15:guide>
        <p15:guide id="26" pos="263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VANS Owen (SAFRAN SEATS)" initials="EO(S" lastIdx="1" clrIdx="0">
    <p:extLst>
      <p:ext uri="{19B8F6BF-5375-455C-9EA6-DF929625EA0E}">
        <p15:presenceInfo xmlns:p15="http://schemas.microsoft.com/office/powerpoint/2012/main" userId="S-1-5-21-3931289620-3665377153-2847248992-25459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B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24" autoAdjust="0"/>
  </p:normalViewPr>
  <p:slideViewPr>
    <p:cSldViewPr showGuides="1">
      <p:cViewPr varScale="1">
        <p:scale>
          <a:sx n="87" d="100"/>
          <a:sy n="87" d="100"/>
        </p:scale>
        <p:origin x="822" y="78"/>
      </p:cViewPr>
      <p:guideLst>
        <p:guide orient="horz" pos="1620"/>
        <p:guide orient="horz" pos="259"/>
        <p:guide orient="horz" pos="735"/>
        <p:guide orient="horz" pos="713"/>
        <p:guide orient="horz" pos="2913"/>
        <p:guide orient="horz" pos="3094"/>
        <p:guide orient="horz" pos="2595"/>
        <p:guide orient="horz" pos="158"/>
        <p:guide orient="horz" pos="2459"/>
        <p:guide orient="horz" pos="2777"/>
        <p:guide orient="horz" pos="1030"/>
        <p:guide pos="2880"/>
        <p:guide pos="317"/>
        <p:guide pos="5103"/>
        <p:guide pos="5715"/>
        <p:guide pos="657"/>
        <p:guide pos="748"/>
        <p:guide pos="907"/>
        <p:guide pos="4830"/>
        <p:guide pos="5443"/>
        <p:guide pos="158"/>
        <p:guide pos="5602"/>
        <p:guide pos="3674"/>
        <p:guide pos="2086"/>
        <p:guide pos="3175"/>
        <p:guide pos="2631"/>
      </p:guideLst>
    </p:cSldViewPr>
  </p:slideViewPr>
  <p:outlineViewPr>
    <p:cViewPr>
      <p:scale>
        <a:sx n="33" d="100"/>
        <a:sy n="33" d="100"/>
      </p:scale>
      <p:origin x="42" y="11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D27978-EFE2-4B70-809F-2F8BD89440B2}" type="datetimeFigureOut">
              <a:rPr lang="en-GB" smtClean="0"/>
              <a:t>06/06/2021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D16E8B-5EFF-4207-A334-5FC98356E8E2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fld id="{D680E798-53FF-4C51-A981-953463752515}" type="datetimeFigureOut">
              <a:rPr lang="fr-FR" smtClean="0"/>
              <a:pPr/>
              <a:t>06/06/2021</a:t>
            </a:fld>
            <a:endParaRPr lang="fr-FR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 dirty="0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dirty="0" smtClean="0"/>
              <a:t>Cliquez pour modifier les styles du texte du masque</a:t>
            </a:r>
          </a:p>
          <a:p>
            <a:pPr lvl="1"/>
            <a:r>
              <a:rPr lang="fr-FR" dirty="0" smtClean="0"/>
              <a:t>Deuxième niveau</a:t>
            </a:r>
          </a:p>
          <a:p>
            <a:pPr lvl="2"/>
            <a:r>
              <a:rPr lang="fr-FR" dirty="0" smtClean="0"/>
              <a:t>Troisième niveau</a:t>
            </a:r>
          </a:p>
          <a:p>
            <a:pPr lvl="3"/>
            <a:r>
              <a:rPr lang="fr-FR" dirty="0" smtClean="0"/>
              <a:t>Quatrième niveau</a:t>
            </a:r>
          </a:p>
          <a:p>
            <a:pPr lvl="4"/>
            <a:r>
              <a:rPr lang="fr-FR" dirty="0" smtClean="0"/>
              <a:t>Cinquième niveau</a:t>
            </a:r>
            <a:endParaRPr lang="fr-FR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</a:defRPr>
            </a:lvl1pPr>
          </a:lstStyle>
          <a:p>
            <a:fld id="{1B06CD8F-B7ED-4A05-9FB1-A01CC0EF02CC}" type="slidenum">
              <a:rPr lang="fr-FR" smtClean="0"/>
              <a:pPr/>
              <a:t>‹#›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1662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411163"/>
            <a:ext cx="8137525" cy="2160587"/>
          </a:xfrm>
        </p:spPr>
        <p:txBody>
          <a:bodyPr anchor="b" anchorCtr="0"/>
          <a:lstStyle>
            <a:lvl1pPr algn="ctr">
              <a:defRPr sz="260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5" name="Connecteur droit 14"/>
          <p:cNvCxnSpPr/>
          <p:nvPr userDrawn="1"/>
        </p:nvCxnSpPr>
        <p:spPr bwMode="gray">
          <a:xfrm>
            <a:off x="4464000" y="2662828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503238" y="2750399"/>
            <a:ext cx="8136000" cy="1152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ctr">
              <a:defRPr sz="165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3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4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/>
          <p:cNvSpPr/>
          <p:nvPr userDrawn="1"/>
        </p:nvSpPr>
        <p:spPr bwMode="gray">
          <a:xfrm rot="16200000" flipH="1">
            <a:off x="-1679399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Rectangle 15"/>
          <p:cNvSpPr/>
          <p:nvPr userDrawn="1"/>
        </p:nvSpPr>
        <p:spPr bwMode="gray">
          <a:xfrm>
            <a:off x="252000" y="252000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/>
          <p:cNvSpPr/>
          <p:nvPr userDrawn="1"/>
        </p:nvSpPr>
        <p:spPr bwMode="gray">
          <a:xfrm rot="5400000">
            <a:off x="6899400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/>
          <p:cNvSpPr/>
          <p:nvPr userDrawn="1"/>
        </p:nvSpPr>
        <p:spPr bwMode="gray">
          <a:xfrm rot="10800000">
            <a:off x="252000" y="4114799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ctangle 18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432610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735013"/>
            <a:ext cx="4392613" cy="3168650"/>
          </a:xfrm>
          <a:solidFill>
            <a:schemeClr val="bg1">
              <a:lumMod val="95000"/>
            </a:schemeClr>
          </a:solidFill>
        </p:spPr>
        <p:txBody>
          <a:bodyPr lIns="504000" tIns="1080000" rIns="504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sp>
        <p:nvSpPr>
          <p:cNvPr id="15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4572000" y="411162"/>
            <a:ext cx="4068763" cy="2196000"/>
          </a:xfrm>
        </p:spPr>
        <p:txBody>
          <a:bodyPr anchor="b" anchorCtr="0"/>
          <a:lstStyle>
            <a:lvl1pPr algn="l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cxnSp>
        <p:nvCxnSpPr>
          <p:cNvPr id="13" name="Connecteur droit 12"/>
          <p:cNvCxnSpPr/>
          <p:nvPr userDrawn="1"/>
        </p:nvCxnSpPr>
        <p:spPr bwMode="gray">
          <a:xfrm>
            <a:off x="4572000" y="2751770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4572000" y="2966400"/>
            <a:ext cx="4067238" cy="93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 smtClean="0"/>
          </a:p>
        </p:txBody>
      </p:sp>
      <p:sp>
        <p:nvSpPr>
          <p:cNvPr id="14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0" name="Rectangle 19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912151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4" name="Connecteur droit 13"/>
          <p:cNvCxnSpPr/>
          <p:nvPr userDrawn="1"/>
        </p:nvCxnSpPr>
        <p:spPr bwMode="gray">
          <a:xfrm>
            <a:off x="4464000" y="3912365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3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1044000" y="0"/>
            <a:ext cx="7056000" cy="3060001"/>
          </a:xfrm>
          <a:solidFill>
            <a:schemeClr val="bg1">
              <a:lumMod val="95000"/>
            </a:schemeClr>
          </a:solidFill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16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2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3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3075806"/>
            <a:ext cx="8137525" cy="684076"/>
          </a:xfrm>
        </p:spPr>
        <p:txBody>
          <a:bodyPr anchor="b" anchorCtr="0"/>
          <a:lstStyle>
            <a:lvl1pPr algn="ctr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15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3312000" y="4010400"/>
            <a:ext cx="2520000" cy="252000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pPr algn="ctr"/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8" name="Espace réservé du texte 3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3794400" y="284400"/>
            <a:ext cx="1558800" cy="360000"/>
          </a:xfrm>
          <a:blipFill dpi="0" rotWithShape="1">
            <a:blip r:embed="rId3" cstate="print"/>
            <a:srcRect/>
            <a:stretch>
              <a:fillRect/>
            </a:stretch>
          </a:blipFill>
          <a:ln w="61214" cap="flat">
            <a:solidFill>
              <a:schemeClr val="accent1"/>
            </a:solidFill>
            <a:miter lim="800000"/>
          </a:ln>
        </p:spPr>
        <p:txBody>
          <a:bodyPr/>
          <a:lstStyle>
            <a:lvl1pPr>
              <a:defRPr sz="100" b="0"/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8544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>
          <a:xfrm>
            <a:off x="1439863" y="1131889"/>
            <a:ext cx="7453312" cy="3492500"/>
          </a:xfrm>
        </p:spPr>
        <p:txBody>
          <a:bodyPr/>
          <a:lstStyle>
            <a:lvl1pPr marL="0" indent="0">
              <a:buSzPct val="25000"/>
              <a:buFontTx/>
              <a:buBlip>
                <a:blip r:embed="rId2"/>
              </a:buBlip>
              <a:defRPr cap="all" baseline="0">
                <a:solidFill>
                  <a:schemeClr val="accent2"/>
                </a:solidFill>
              </a:defRPr>
            </a:lvl1pPr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en-US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62805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1440000" y="1634400"/>
            <a:ext cx="6228000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2" name="Espace réservé du texte 13"/>
          <p:cNvSpPr>
            <a:spLocks noGrp="1"/>
          </p:cNvSpPr>
          <p:nvPr>
            <p:ph type="body" sz="quarter" idx="26" hasCustomPrompt="1"/>
          </p:nvPr>
        </p:nvSpPr>
        <p:spPr bwMode="gray">
          <a:xfrm rot="5400000">
            <a:off x="7304400" y="2694386"/>
            <a:ext cx="311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13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270830" y="2689643"/>
            <a:ext cx="3117188" cy="71527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0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252000" y="42228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11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1440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8744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250825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8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5023302" y="1635125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29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16200000">
            <a:off x="2640600" y="2687400"/>
            <a:ext cx="3132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0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4176000" y="1152000"/>
            <a:ext cx="4968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1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4176000" y="4222800"/>
            <a:ext cx="4968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4850432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79268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4572000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 baseline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499062" y="1630636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7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5400000">
            <a:off x="3371400" y="2687400"/>
            <a:ext cx="3132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0" y="1152000"/>
            <a:ext cx="4968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0" y="4222799"/>
            <a:ext cx="4968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3528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790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/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ictur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>
          <a:xfrm>
            <a:off x="4463988" y="1131889"/>
            <a:ext cx="4429187" cy="3492500"/>
          </a:xfrm>
        </p:spPr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554400" y="1224000"/>
            <a:ext cx="3708000" cy="2700000"/>
          </a:xfrm>
          <a:solidFill>
            <a:schemeClr val="bg1">
              <a:lumMod val="95000"/>
            </a:schemeClr>
          </a:solidFill>
          <a:ln w="57150">
            <a:solidFill>
              <a:schemeClr val="accent1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4147866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pour une image  16"/>
          <p:cNvSpPr>
            <a:spLocks noGrp="1"/>
          </p:cNvSpPr>
          <p:nvPr>
            <p:ph type="pic" sz="quarter" idx="15" hasCustomPrompt="1"/>
          </p:nvPr>
        </p:nvSpPr>
        <p:spPr bwMode="gray">
          <a:xfrm>
            <a:off x="554400" y="1224000"/>
            <a:ext cx="8280000" cy="3114000"/>
          </a:xfrm>
          <a:solidFill>
            <a:schemeClr val="bg1">
              <a:lumMod val="95000"/>
            </a:schemeClr>
          </a:solidFill>
          <a:ln w="57150">
            <a:solidFill>
              <a:schemeClr val="accent1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722887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8" name="Imag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088" y="1717923"/>
            <a:ext cx="2157824" cy="1707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946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411163"/>
            <a:ext cx="8137525" cy="2160587"/>
          </a:xfrm>
        </p:spPr>
        <p:txBody>
          <a:bodyPr anchor="b" anchorCtr="0"/>
          <a:lstStyle>
            <a:lvl1pPr algn="ctr">
              <a:defRPr sz="260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5" name="Connecteur droit 14"/>
          <p:cNvCxnSpPr/>
          <p:nvPr userDrawn="1"/>
        </p:nvCxnSpPr>
        <p:spPr bwMode="gray">
          <a:xfrm>
            <a:off x="4464000" y="2662828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503238" y="2750399"/>
            <a:ext cx="8136000" cy="1152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ctr">
              <a:defRPr sz="165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3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4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/>
          <p:cNvSpPr/>
          <p:nvPr userDrawn="1"/>
        </p:nvSpPr>
        <p:spPr bwMode="gray">
          <a:xfrm rot="16200000" flipH="1">
            <a:off x="-1679399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Rectangle 15"/>
          <p:cNvSpPr/>
          <p:nvPr userDrawn="1"/>
        </p:nvSpPr>
        <p:spPr bwMode="gray">
          <a:xfrm>
            <a:off x="252000" y="252000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/>
          <p:cNvSpPr/>
          <p:nvPr userDrawn="1"/>
        </p:nvSpPr>
        <p:spPr bwMode="gray">
          <a:xfrm rot="5400000">
            <a:off x="6899400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/>
          <p:cNvSpPr/>
          <p:nvPr userDrawn="1"/>
        </p:nvSpPr>
        <p:spPr bwMode="gray">
          <a:xfrm rot="10800000">
            <a:off x="252000" y="4114799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ctangle 18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20724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735013"/>
            <a:ext cx="4392613" cy="3168650"/>
          </a:xfrm>
          <a:solidFill>
            <a:schemeClr val="bg1">
              <a:lumMod val="95000"/>
            </a:schemeClr>
          </a:solidFill>
        </p:spPr>
        <p:txBody>
          <a:bodyPr lIns="504000" tIns="1080000" rIns="504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sp>
        <p:nvSpPr>
          <p:cNvPr id="15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4572000" y="411162"/>
            <a:ext cx="4068763" cy="2196000"/>
          </a:xfrm>
        </p:spPr>
        <p:txBody>
          <a:bodyPr anchor="b" anchorCtr="0"/>
          <a:lstStyle>
            <a:lvl1pPr algn="l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cxnSp>
        <p:nvCxnSpPr>
          <p:cNvPr id="13" name="Connecteur droit 12"/>
          <p:cNvCxnSpPr/>
          <p:nvPr userDrawn="1"/>
        </p:nvCxnSpPr>
        <p:spPr bwMode="gray">
          <a:xfrm>
            <a:off x="4572000" y="2751770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4572000" y="2966400"/>
            <a:ext cx="4067238" cy="93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 smtClean="0"/>
          </a:p>
        </p:txBody>
      </p:sp>
      <p:sp>
        <p:nvSpPr>
          <p:cNvPr id="14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0" name="Rectangle 19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00464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4" name="Connecteur droit 13"/>
          <p:cNvCxnSpPr/>
          <p:nvPr userDrawn="1"/>
        </p:nvCxnSpPr>
        <p:spPr bwMode="gray">
          <a:xfrm>
            <a:off x="4464000" y="3912365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3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1044000" y="0"/>
            <a:ext cx="7056000" cy="3060001"/>
          </a:xfrm>
          <a:solidFill>
            <a:schemeClr val="bg1">
              <a:lumMod val="95000"/>
            </a:schemeClr>
          </a:solidFill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16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2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3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3075806"/>
            <a:ext cx="8137525" cy="684076"/>
          </a:xfrm>
        </p:spPr>
        <p:txBody>
          <a:bodyPr anchor="b" anchorCtr="0"/>
          <a:lstStyle>
            <a:lvl1pPr algn="ctr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15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3312000" y="4010400"/>
            <a:ext cx="2520000" cy="252000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pPr algn="ctr"/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8" name="Espace réservé du texte 3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3794400" y="284400"/>
            <a:ext cx="1558800" cy="360000"/>
          </a:xfrm>
          <a:blipFill dpi="0" rotWithShape="1">
            <a:blip r:embed="rId3" cstate="print"/>
            <a:srcRect/>
            <a:stretch>
              <a:fillRect/>
            </a:stretch>
          </a:blipFill>
          <a:ln w="61214" cap="flat">
            <a:solidFill>
              <a:schemeClr val="accent1"/>
            </a:solidFill>
            <a:miter lim="800000"/>
          </a:ln>
        </p:spPr>
        <p:txBody>
          <a:bodyPr/>
          <a:lstStyle>
            <a:lvl1pPr>
              <a:defRPr sz="100" b="0"/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156685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1440000" y="1634400"/>
            <a:ext cx="6228000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2" name="Espace réservé du texte 13"/>
          <p:cNvSpPr>
            <a:spLocks noGrp="1"/>
          </p:cNvSpPr>
          <p:nvPr>
            <p:ph type="body" sz="quarter" idx="26" hasCustomPrompt="1"/>
          </p:nvPr>
        </p:nvSpPr>
        <p:spPr bwMode="gray">
          <a:xfrm rot="5400000">
            <a:off x="7304400" y="2694386"/>
            <a:ext cx="3114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13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270830" y="2689643"/>
            <a:ext cx="3117188" cy="71527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0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252000" y="4222800"/>
            <a:ext cx="8640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1152000"/>
            <a:ext cx="8640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1440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4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4359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250825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8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5023302" y="1635125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29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16200000">
            <a:off x="2640600" y="2687400"/>
            <a:ext cx="3132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0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4176000" y="1152000"/>
            <a:ext cx="4968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1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4176000" y="4222800"/>
            <a:ext cx="4968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4850432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>
              <a:defRPr sz="7200">
                <a:solidFill>
                  <a:schemeClr val="accent4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5438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4572000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 baseline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499062" y="1630636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7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5400000">
            <a:off x="3371400" y="2687400"/>
            <a:ext cx="3132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0" y="1152000"/>
            <a:ext cx="4968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0" y="4222799"/>
            <a:ext cx="4968000" cy="61200"/>
          </a:xfrm>
          <a:solidFill>
            <a:schemeClr val="accent4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3528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4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114618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/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494802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ictur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>
          <a:xfrm>
            <a:off x="4463988" y="1131889"/>
            <a:ext cx="4429187" cy="3492500"/>
          </a:xfrm>
        </p:spPr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554400" y="1224000"/>
            <a:ext cx="3708000" cy="2700000"/>
          </a:xfrm>
          <a:solidFill>
            <a:schemeClr val="bg1">
              <a:lumMod val="95000"/>
            </a:schemeClr>
          </a:solidFill>
          <a:ln w="57150">
            <a:solidFill>
              <a:schemeClr val="accent4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9773422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pour une image  16"/>
          <p:cNvSpPr>
            <a:spLocks noGrp="1"/>
          </p:cNvSpPr>
          <p:nvPr>
            <p:ph type="pic" sz="quarter" idx="15" hasCustomPrompt="1"/>
          </p:nvPr>
        </p:nvSpPr>
        <p:spPr bwMode="gray">
          <a:xfrm>
            <a:off x="554400" y="1224000"/>
            <a:ext cx="8280000" cy="3114000"/>
          </a:xfrm>
          <a:solidFill>
            <a:schemeClr val="bg1">
              <a:lumMod val="95000"/>
            </a:schemeClr>
          </a:solidFill>
          <a:ln w="57150">
            <a:solidFill>
              <a:schemeClr val="accent4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30169550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411163"/>
            <a:ext cx="8137525" cy="2160587"/>
          </a:xfrm>
        </p:spPr>
        <p:txBody>
          <a:bodyPr anchor="b" anchorCtr="0"/>
          <a:lstStyle>
            <a:lvl1pPr algn="ctr">
              <a:defRPr sz="260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5" name="Connecteur droit 14"/>
          <p:cNvCxnSpPr/>
          <p:nvPr userDrawn="1"/>
        </p:nvCxnSpPr>
        <p:spPr bwMode="gray">
          <a:xfrm>
            <a:off x="4464000" y="2662828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503238" y="2750399"/>
            <a:ext cx="8136000" cy="1152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ctr">
              <a:defRPr sz="165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3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4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/>
          <p:cNvSpPr/>
          <p:nvPr userDrawn="1"/>
        </p:nvSpPr>
        <p:spPr bwMode="gray">
          <a:xfrm rot="16200000" flipH="1">
            <a:off x="-1679399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Rectangle 15"/>
          <p:cNvSpPr/>
          <p:nvPr userDrawn="1"/>
        </p:nvSpPr>
        <p:spPr bwMode="gray">
          <a:xfrm>
            <a:off x="252000" y="252000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/>
          <p:cNvSpPr/>
          <p:nvPr userDrawn="1"/>
        </p:nvSpPr>
        <p:spPr bwMode="gray">
          <a:xfrm rot="5400000">
            <a:off x="6899400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/>
          <p:cNvSpPr/>
          <p:nvPr userDrawn="1"/>
        </p:nvSpPr>
        <p:spPr bwMode="gray">
          <a:xfrm rot="10800000">
            <a:off x="252000" y="4114799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ctangle 18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1261053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735013"/>
            <a:ext cx="4392613" cy="3168650"/>
          </a:xfrm>
          <a:solidFill>
            <a:schemeClr val="bg1">
              <a:lumMod val="95000"/>
            </a:schemeClr>
          </a:solidFill>
        </p:spPr>
        <p:txBody>
          <a:bodyPr lIns="504000" tIns="1080000" rIns="504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sp>
        <p:nvSpPr>
          <p:cNvPr id="15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4572000" y="411162"/>
            <a:ext cx="4068763" cy="2196000"/>
          </a:xfrm>
        </p:spPr>
        <p:txBody>
          <a:bodyPr anchor="b" anchorCtr="0"/>
          <a:lstStyle>
            <a:lvl1pPr algn="l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cxnSp>
        <p:nvCxnSpPr>
          <p:cNvPr id="13" name="Connecteur droit 12"/>
          <p:cNvCxnSpPr/>
          <p:nvPr userDrawn="1"/>
        </p:nvCxnSpPr>
        <p:spPr bwMode="gray">
          <a:xfrm>
            <a:off x="4572000" y="2751770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4572000" y="2966400"/>
            <a:ext cx="4067238" cy="93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 smtClean="0"/>
          </a:p>
        </p:txBody>
      </p:sp>
      <p:sp>
        <p:nvSpPr>
          <p:cNvPr id="14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0" name="Rectangle 19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5125098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4" name="Connecteur droit 13"/>
          <p:cNvCxnSpPr/>
          <p:nvPr userDrawn="1"/>
        </p:nvCxnSpPr>
        <p:spPr bwMode="gray">
          <a:xfrm>
            <a:off x="4464000" y="3912365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3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1044000" y="0"/>
            <a:ext cx="7056000" cy="3060001"/>
          </a:xfrm>
          <a:solidFill>
            <a:schemeClr val="bg1">
              <a:lumMod val="95000"/>
            </a:schemeClr>
          </a:solidFill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16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2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3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3075806"/>
            <a:ext cx="8137525" cy="684076"/>
          </a:xfrm>
        </p:spPr>
        <p:txBody>
          <a:bodyPr anchor="b" anchorCtr="0"/>
          <a:lstStyle>
            <a:lvl1pPr algn="ctr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15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3312000" y="4010400"/>
            <a:ext cx="2520000" cy="252000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pPr algn="ctr"/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8" name="Espace réservé du texte 3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3794400" y="284400"/>
            <a:ext cx="1558800" cy="360000"/>
          </a:xfrm>
          <a:blipFill dpi="0" rotWithShape="1">
            <a:blip r:embed="rId3" cstate="print"/>
            <a:srcRect/>
            <a:stretch>
              <a:fillRect/>
            </a:stretch>
          </a:blipFill>
          <a:ln w="61214" cap="flat">
            <a:solidFill>
              <a:schemeClr val="accent1"/>
            </a:solidFill>
            <a:miter lim="800000"/>
          </a:ln>
        </p:spPr>
        <p:txBody>
          <a:bodyPr/>
          <a:lstStyle>
            <a:lvl1pPr>
              <a:defRPr sz="100" b="0"/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7999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1440000" y="1634400"/>
            <a:ext cx="6228000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2" name="Espace réservé du texte 13"/>
          <p:cNvSpPr>
            <a:spLocks noGrp="1"/>
          </p:cNvSpPr>
          <p:nvPr>
            <p:ph type="body" sz="quarter" idx="26" hasCustomPrompt="1"/>
          </p:nvPr>
        </p:nvSpPr>
        <p:spPr bwMode="gray">
          <a:xfrm rot="5400000">
            <a:off x="7304400" y="2694386"/>
            <a:ext cx="3114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13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270830" y="2689643"/>
            <a:ext cx="3117188" cy="71527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0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252000" y="4222800"/>
            <a:ext cx="8640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1152000"/>
            <a:ext cx="8640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1440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5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43592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250825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8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5023302" y="1635125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29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16200000">
            <a:off x="2640600" y="2687400"/>
            <a:ext cx="3132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0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4176000" y="1152000"/>
            <a:ext cx="4968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1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4176000" y="4222800"/>
            <a:ext cx="4968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4850432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>
              <a:defRPr sz="7200">
                <a:solidFill>
                  <a:schemeClr val="accent5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224044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4572000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 baseline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499062" y="1630636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7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5400000">
            <a:off x="3371400" y="2687400"/>
            <a:ext cx="3132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0" y="1152000"/>
            <a:ext cx="4968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0" y="4222799"/>
            <a:ext cx="4968000" cy="61200"/>
          </a:xfrm>
          <a:solidFill>
            <a:schemeClr val="accent5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3528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5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390773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/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240175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ictur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>
          <a:xfrm>
            <a:off x="4463988" y="1131889"/>
            <a:ext cx="4429187" cy="3492500"/>
          </a:xfrm>
        </p:spPr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554400" y="1224000"/>
            <a:ext cx="3708000" cy="2700000"/>
          </a:xfrm>
          <a:solidFill>
            <a:schemeClr val="bg1">
              <a:lumMod val="95000"/>
            </a:schemeClr>
          </a:solidFill>
          <a:ln w="57150">
            <a:solidFill>
              <a:schemeClr val="accent5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3300862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pour une image  16"/>
          <p:cNvSpPr>
            <a:spLocks noGrp="1"/>
          </p:cNvSpPr>
          <p:nvPr>
            <p:ph type="pic" sz="quarter" idx="15" hasCustomPrompt="1"/>
          </p:nvPr>
        </p:nvSpPr>
        <p:spPr bwMode="gray">
          <a:xfrm>
            <a:off x="554400" y="1224000"/>
            <a:ext cx="8280000" cy="3114000"/>
          </a:xfrm>
          <a:solidFill>
            <a:schemeClr val="bg1">
              <a:lumMod val="95000"/>
            </a:schemeClr>
          </a:solidFill>
          <a:ln w="57150">
            <a:solidFill>
              <a:schemeClr val="accent5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25094142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411163"/>
            <a:ext cx="8137525" cy="2160587"/>
          </a:xfrm>
        </p:spPr>
        <p:txBody>
          <a:bodyPr anchor="b" anchorCtr="0"/>
          <a:lstStyle>
            <a:lvl1pPr algn="ctr">
              <a:defRPr sz="260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5" name="Connecteur droit 14"/>
          <p:cNvCxnSpPr/>
          <p:nvPr userDrawn="1"/>
        </p:nvCxnSpPr>
        <p:spPr bwMode="gray">
          <a:xfrm>
            <a:off x="4464000" y="2662828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503238" y="2750399"/>
            <a:ext cx="8136000" cy="1152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ctr">
              <a:defRPr sz="165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3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4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/>
          <p:cNvSpPr/>
          <p:nvPr userDrawn="1"/>
        </p:nvSpPr>
        <p:spPr bwMode="gray">
          <a:xfrm rot="16200000" flipH="1">
            <a:off x="-1679399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Rectangle 15"/>
          <p:cNvSpPr/>
          <p:nvPr userDrawn="1"/>
        </p:nvSpPr>
        <p:spPr bwMode="gray">
          <a:xfrm>
            <a:off x="252000" y="252000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/>
          <p:cNvSpPr/>
          <p:nvPr userDrawn="1"/>
        </p:nvSpPr>
        <p:spPr bwMode="gray">
          <a:xfrm rot="5400000">
            <a:off x="6899400" y="2183400"/>
            <a:ext cx="3924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/>
          <p:cNvSpPr/>
          <p:nvPr userDrawn="1"/>
        </p:nvSpPr>
        <p:spPr bwMode="gray">
          <a:xfrm rot="10800000">
            <a:off x="252000" y="4114799"/>
            <a:ext cx="8640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ctangle 18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729999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0" y="735013"/>
            <a:ext cx="4392613" cy="3168650"/>
          </a:xfrm>
          <a:solidFill>
            <a:schemeClr val="bg1">
              <a:lumMod val="95000"/>
            </a:schemeClr>
          </a:solidFill>
        </p:spPr>
        <p:txBody>
          <a:bodyPr lIns="504000" tIns="1080000" rIns="504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sp>
        <p:nvSpPr>
          <p:cNvPr id="15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4572000" y="411162"/>
            <a:ext cx="4068763" cy="2196000"/>
          </a:xfrm>
        </p:spPr>
        <p:txBody>
          <a:bodyPr anchor="b" anchorCtr="0"/>
          <a:lstStyle>
            <a:lvl1pPr algn="l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cxnSp>
        <p:nvCxnSpPr>
          <p:cNvPr id="13" name="Connecteur droit 12"/>
          <p:cNvCxnSpPr/>
          <p:nvPr userDrawn="1"/>
        </p:nvCxnSpPr>
        <p:spPr bwMode="gray">
          <a:xfrm>
            <a:off x="4572000" y="2751770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4572000" y="2966400"/>
            <a:ext cx="4067238" cy="936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 smtClean="0"/>
          </a:p>
        </p:txBody>
      </p:sp>
      <p:sp>
        <p:nvSpPr>
          <p:cNvPr id="14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0" name="Rectangle 19"/>
          <p:cNvSpPr/>
          <p:nvPr userDrawn="1"/>
        </p:nvSpPr>
        <p:spPr bwMode="gray">
          <a:xfrm>
            <a:off x="3794400" y="284400"/>
            <a:ext cx="1558800" cy="360000"/>
          </a:xfrm>
          <a:prstGeom prst="rect">
            <a:avLst/>
          </a:prstGeom>
          <a:blipFill dpi="0" rotWithShape="1">
            <a:blip r:embed="rId3" cstate="print"/>
            <a:srcRect/>
            <a:stretch>
              <a:fillRect/>
            </a:stretch>
          </a:blipFill>
          <a:ln w="61214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699013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_picture_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672000" y="4320000"/>
            <a:ext cx="1800000" cy="720000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 bwMode="gray">
          <a:xfrm>
            <a:off x="287338" y="4959801"/>
            <a:ext cx="8569325" cy="1836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cxnSp>
        <p:nvCxnSpPr>
          <p:cNvPr id="14" name="Connecteur droit 13"/>
          <p:cNvCxnSpPr/>
          <p:nvPr userDrawn="1"/>
        </p:nvCxnSpPr>
        <p:spPr bwMode="gray">
          <a:xfrm>
            <a:off x="4464000" y="3912365"/>
            <a:ext cx="2160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1" y="4911724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3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1" y="4911725"/>
            <a:ext cx="250826" cy="231775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100" b="1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1044000" y="0"/>
            <a:ext cx="7056000" cy="3060001"/>
          </a:xfrm>
          <a:solidFill>
            <a:schemeClr val="bg1">
              <a:lumMod val="95000"/>
            </a:schemeClr>
          </a:solidFill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16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679399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252000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2" name="Espace réservé du texte 13"/>
          <p:cNvSpPr>
            <a:spLocks noGrp="1"/>
          </p:cNvSpPr>
          <p:nvPr>
            <p:ph type="body" sz="quarter" idx="16" hasCustomPrompt="1"/>
          </p:nvPr>
        </p:nvSpPr>
        <p:spPr bwMode="gray">
          <a:xfrm rot="10800000">
            <a:off x="252000" y="4114799"/>
            <a:ext cx="8640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3" name="Espace réservé du texte 13"/>
          <p:cNvSpPr>
            <a:spLocks noGrp="1"/>
          </p:cNvSpPr>
          <p:nvPr>
            <p:ph type="body" sz="quarter" idx="17" hasCustomPrompt="1"/>
          </p:nvPr>
        </p:nvSpPr>
        <p:spPr bwMode="gray">
          <a:xfrm rot="5400000">
            <a:off x="6899400" y="2183400"/>
            <a:ext cx="3924000" cy="61200"/>
          </a:xfrm>
          <a:solidFill>
            <a:schemeClr val="accent1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7" name="Titre 6"/>
          <p:cNvSpPr>
            <a:spLocks noGrp="1"/>
          </p:cNvSpPr>
          <p:nvPr>
            <p:ph type="title" hasCustomPrompt="1"/>
          </p:nvPr>
        </p:nvSpPr>
        <p:spPr bwMode="gray">
          <a:xfrm>
            <a:off x="503238" y="3075806"/>
            <a:ext cx="8137525" cy="684076"/>
          </a:xfrm>
        </p:spPr>
        <p:txBody>
          <a:bodyPr anchor="b" anchorCtr="0"/>
          <a:lstStyle>
            <a:lvl1pPr algn="ctr">
              <a:defRPr sz="1850" cap="all" baseline="0">
                <a:solidFill>
                  <a:schemeClr val="accent2"/>
                </a:solidFill>
              </a:defRPr>
            </a:lvl1pPr>
          </a:lstStyle>
          <a:p>
            <a:r>
              <a:rPr lang="en-US" noProof="0" dirty="0" smtClean="0"/>
              <a:t>presentation title</a:t>
            </a:r>
            <a:endParaRPr lang="en-US" noProof="0" dirty="0"/>
          </a:p>
        </p:txBody>
      </p:sp>
      <p:sp>
        <p:nvSpPr>
          <p:cNvPr id="15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3312000" y="4010400"/>
            <a:ext cx="2520000" cy="252000"/>
          </a:xfrm>
          <a:prstGeom prst="rect">
            <a:avLst/>
          </a:prstGeom>
          <a:solidFill>
            <a:schemeClr val="bg1"/>
          </a:solidFill>
        </p:spPr>
        <p:txBody>
          <a:bodyPr vert="horz" lIns="0" tIns="0" rIns="0" bIns="0" rtlCol="0" anchor="t" anchorCtr="0">
            <a:noAutofit/>
          </a:bodyPr>
          <a:lstStyle>
            <a:lvl1pPr algn="l">
              <a:defRPr sz="1100">
                <a:solidFill>
                  <a:schemeClr val="accent2"/>
                </a:solidFill>
              </a:defRPr>
            </a:lvl1pPr>
          </a:lstStyle>
          <a:p>
            <a:pPr algn="ctr"/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8" name="Espace réservé du texte 3"/>
          <p:cNvSpPr>
            <a:spLocks noGrp="1"/>
          </p:cNvSpPr>
          <p:nvPr>
            <p:ph type="body" sz="quarter" idx="18" hasCustomPrompt="1"/>
          </p:nvPr>
        </p:nvSpPr>
        <p:spPr bwMode="gray">
          <a:xfrm>
            <a:off x="3794400" y="284400"/>
            <a:ext cx="1558800" cy="360000"/>
          </a:xfrm>
          <a:blipFill dpi="0" rotWithShape="1">
            <a:blip r:embed="rId3" cstate="print"/>
            <a:srcRect/>
            <a:stretch>
              <a:fillRect/>
            </a:stretch>
          </a:blipFill>
          <a:ln w="61214" cap="flat">
            <a:solidFill>
              <a:schemeClr val="accent1"/>
            </a:solidFill>
            <a:miter lim="800000"/>
          </a:ln>
        </p:spPr>
        <p:txBody>
          <a:bodyPr/>
          <a:lstStyle>
            <a:lvl1pPr>
              <a:defRPr sz="100" b="0"/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88138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1440000" y="1634400"/>
            <a:ext cx="6228000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2" name="Espace réservé du texte 13"/>
          <p:cNvSpPr>
            <a:spLocks noGrp="1"/>
          </p:cNvSpPr>
          <p:nvPr>
            <p:ph type="body" sz="quarter" idx="26" hasCustomPrompt="1"/>
          </p:nvPr>
        </p:nvSpPr>
        <p:spPr bwMode="gray">
          <a:xfrm rot="5400000">
            <a:off x="7304400" y="2694386"/>
            <a:ext cx="3114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13" name="Espace réservé du texte 13"/>
          <p:cNvSpPr>
            <a:spLocks noGrp="1"/>
          </p:cNvSpPr>
          <p:nvPr>
            <p:ph type="body" sz="quarter" idx="13" hasCustomPrompt="1"/>
          </p:nvPr>
        </p:nvSpPr>
        <p:spPr bwMode="gray">
          <a:xfrm rot="16200000">
            <a:off x="-1270830" y="2689643"/>
            <a:ext cx="3117188" cy="71527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0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252000" y="4222800"/>
            <a:ext cx="8640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1" name="Espace réservé du texte 13"/>
          <p:cNvSpPr>
            <a:spLocks noGrp="1"/>
          </p:cNvSpPr>
          <p:nvPr>
            <p:ph type="body" sz="quarter" idx="15" hasCustomPrompt="1"/>
          </p:nvPr>
        </p:nvSpPr>
        <p:spPr bwMode="gray">
          <a:xfrm>
            <a:off x="252000" y="1152000"/>
            <a:ext cx="8640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fr-FR" noProof="0" dirty="0" smtClean="0"/>
              <a:t> </a:t>
            </a:r>
            <a:endParaRPr lang="fr-FR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1440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6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143592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250825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8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5023302" y="1635125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29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16200000">
            <a:off x="2640600" y="2687400"/>
            <a:ext cx="3132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0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4176000" y="1152000"/>
            <a:ext cx="4968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31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4176000" y="4222800"/>
            <a:ext cx="4968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4850432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>
              <a:defRPr sz="7200">
                <a:solidFill>
                  <a:schemeClr val="accent6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118561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_picture_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gray">
          <a:xfrm>
            <a:off x="0" y="0"/>
            <a:ext cx="899592" cy="8795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4572000" y="250824"/>
            <a:ext cx="4321175" cy="4157664"/>
          </a:xfrm>
          <a:solidFill>
            <a:schemeClr val="bg1">
              <a:lumMod val="95000"/>
            </a:schemeClr>
          </a:solidFill>
        </p:spPr>
        <p:txBody>
          <a:bodyPr lIns="432000" tIns="1080000" rIns="432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 baseline="0"/>
            </a:lvl1pPr>
          </a:lstStyle>
          <a:p>
            <a:r>
              <a:rPr lang="en-US" noProof="0" dirty="0" smtClean="0"/>
              <a:t>Select the icon to insert a picture then if needed place the visual into background position (Right click with the mouse / Send to back)</a:t>
            </a:r>
          </a:p>
        </p:txBody>
      </p:sp>
      <p:sp>
        <p:nvSpPr>
          <p:cNvPr id="9" name="Espace réservé de la date 8"/>
          <p:cNvSpPr>
            <a:spLocks noGrp="1"/>
          </p:cNvSpPr>
          <p:nvPr>
            <p:ph type="dt" sz="half" idx="16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14" name="Espace réservé du pied de page 13"/>
          <p:cNvSpPr>
            <a:spLocks noGrp="1"/>
          </p:cNvSpPr>
          <p:nvPr>
            <p:ph type="ftr" sz="quarter" idx="17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15" name="Espace réservé du numéro de diapositive 14"/>
          <p:cNvSpPr>
            <a:spLocks noGrp="1"/>
          </p:cNvSpPr>
          <p:nvPr>
            <p:ph type="sldNum" sz="quarter" idx="18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6" name="Espace réservé du texte 3"/>
          <p:cNvSpPr>
            <a:spLocks noGrp="1"/>
          </p:cNvSpPr>
          <p:nvPr>
            <p:ph type="body" sz="quarter" idx="22" hasCustomPrompt="1"/>
          </p:nvPr>
        </p:nvSpPr>
        <p:spPr bwMode="gray">
          <a:xfrm>
            <a:off x="499062" y="1630636"/>
            <a:ext cx="3852862" cy="2484438"/>
          </a:xfr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400" cap="all" baseline="0">
                <a:solidFill>
                  <a:schemeClr val="accent2"/>
                </a:solidFill>
              </a:defRPr>
            </a:lvl1pPr>
            <a:lvl2pPr marL="0" indent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None/>
              <a:defRPr sz="1400">
                <a:solidFill>
                  <a:schemeClr val="accent2"/>
                </a:solidFill>
              </a:defRPr>
            </a:lvl2pPr>
          </a:lstStyle>
          <a:p>
            <a:pPr lvl="0"/>
            <a:r>
              <a:rPr lang="en-US" noProof="0" dirty="0" smtClean="0"/>
              <a:t>Title of the part</a:t>
            </a:r>
          </a:p>
          <a:p>
            <a:pPr lvl="1"/>
            <a:r>
              <a:rPr lang="en-US" noProof="0" dirty="0" smtClean="0"/>
              <a:t>Text</a:t>
            </a:r>
          </a:p>
        </p:txBody>
      </p:sp>
      <p:sp>
        <p:nvSpPr>
          <p:cNvPr id="17" name="Espace réservé du texte 13"/>
          <p:cNvSpPr>
            <a:spLocks noGrp="1"/>
          </p:cNvSpPr>
          <p:nvPr>
            <p:ph type="body" sz="quarter" idx="23" hasCustomPrompt="1"/>
          </p:nvPr>
        </p:nvSpPr>
        <p:spPr bwMode="gray">
          <a:xfrm rot="5400000">
            <a:off x="3371400" y="2687400"/>
            <a:ext cx="3132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8" name="Espace réservé du texte 13"/>
          <p:cNvSpPr>
            <a:spLocks noGrp="1"/>
          </p:cNvSpPr>
          <p:nvPr>
            <p:ph type="body" sz="quarter" idx="24" hasCustomPrompt="1"/>
          </p:nvPr>
        </p:nvSpPr>
        <p:spPr bwMode="gray">
          <a:xfrm>
            <a:off x="0" y="1152000"/>
            <a:ext cx="4968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19" name="Espace réservé du texte 13"/>
          <p:cNvSpPr>
            <a:spLocks noGrp="1"/>
          </p:cNvSpPr>
          <p:nvPr>
            <p:ph type="body" sz="quarter" idx="25" hasCustomPrompt="1"/>
          </p:nvPr>
        </p:nvSpPr>
        <p:spPr bwMode="gray">
          <a:xfrm rot="10800000">
            <a:off x="0" y="4222799"/>
            <a:ext cx="4968000" cy="61200"/>
          </a:xfrm>
          <a:solidFill>
            <a:schemeClr val="accent6"/>
          </a:solidFill>
          <a:ln w="57150">
            <a:noFill/>
            <a:miter lim="800000"/>
          </a:ln>
        </p:spPr>
        <p:txBody>
          <a:bodyPr/>
          <a:lstStyle>
            <a:lvl1pPr>
              <a:defRPr sz="100" b="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 dirty="0" smtClean="0"/>
              <a:t> </a:t>
            </a:r>
            <a:endParaRPr lang="en-US" noProof="0" dirty="0"/>
          </a:p>
        </p:txBody>
      </p:sp>
      <p:sp>
        <p:nvSpPr>
          <p:cNvPr id="26" name="Titre 1"/>
          <p:cNvSpPr>
            <a:spLocks noGrp="1"/>
          </p:cNvSpPr>
          <p:nvPr>
            <p:ph type="title" hasCustomPrompt="1"/>
          </p:nvPr>
        </p:nvSpPr>
        <p:spPr bwMode="gray">
          <a:xfrm>
            <a:off x="3528000" y="250824"/>
            <a:ext cx="585664" cy="1195200"/>
          </a:xfrm>
          <a:solidFill>
            <a:schemeClr val="bg1"/>
          </a:solidFill>
        </p:spPr>
        <p:txBody>
          <a:bodyPr wrap="none" lIns="36000" tIns="36000" rIns="36000" bIns="36000" anchor="b" anchorCtr="0">
            <a:spAutoFit/>
          </a:bodyPr>
          <a:lstStyle>
            <a:lvl1pPr algn="r">
              <a:defRPr sz="7200">
                <a:solidFill>
                  <a:schemeClr val="accent6"/>
                </a:solidFill>
              </a:defRPr>
            </a:lvl1pPr>
          </a:lstStyle>
          <a:p>
            <a:r>
              <a:rPr lang="en-US" noProof="0" dirty="0" smtClean="0"/>
              <a:t>0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385536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/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855869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ictur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 hasCustomPrompt="1"/>
          </p:nvPr>
        </p:nvSpPr>
        <p:spPr bwMode="gray">
          <a:xfrm>
            <a:off x="4463988" y="1131889"/>
            <a:ext cx="4429187" cy="3492500"/>
          </a:xfrm>
        </p:spPr>
        <p:txBody>
          <a:bodyPr/>
          <a:lstStyle>
            <a:lvl2pPr>
              <a:spcAft>
                <a:spcPts val="0"/>
              </a:spcAft>
              <a:defRPr/>
            </a:lvl2pPr>
            <a:lvl3pPr>
              <a:defRPr/>
            </a:lvl3pPr>
            <a:lvl4pPr>
              <a:defRPr baseline="0"/>
            </a:lvl4pPr>
            <a:lvl5pPr>
              <a:defRPr/>
            </a:lvl5pPr>
          </a:lstStyle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Espace réservé pour une image  16"/>
          <p:cNvSpPr>
            <a:spLocks noGrp="1"/>
          </p:cNvSpPr>
          <p:nvPr>
            <p:ph type="pic" sz="quarter" idx="14" hasCustomPrompt="1"/>
          </p:nvPr>
        </p:nvSpPr>
        <p:spPr bwMode="gray">
          <a:xfrm>
            <a:off x="554400" y="1224000"/>
            <a:ext cx="3708000" cy="2700000"/>
          </a:xfrm>
          <a:solidFill>
            <a:schemeClr val="bg1">
              <a:lumMod val="95000"/>
            </a:schemeClr>
          </a:solidFill>
          <a:ln w="57150">
            <a:solidFill>
              <a:schemeClr val="accent6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338585584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re 3"/>
          <p:cNvSpPr>
            <a:spLocks noGrp="1"/>
          </p:cNvSpPr>
          <p:nvPr>
            <p:ph type="title" hasCustomPrompt="1"/>
          </p:nvPr>
        </p:nvSpPr>
        <p:spPr bwMode="gray"/>
        <p:txBody>
          <a:bodyPr/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 bwMode="gray"/>
        <p:txBody>
          <a:bodyPr/>
          <a:lstStyle/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 bwMode="gray"/>
        <p:txBody>
          <a:bodyPr/>
          <a:lstStyle/>
          <a:p>
            <a:pPr algn="l"/>
            <a:r>
              <a:rPr lang="en-US" noProof="0" dirty="0" smtClean="0"/>
              <a:t>Safran name of the activity / Date / Department (menu "Insert / Header and footer")</a:t>
            </a:r>
            <a:endParaRPr lang="en-US" noProof="0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 bwMode="gray"/>
        <p:txBody>
          <a:bodyPr/>
          <a:lstStyle/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Espace réservé pour une image  16"/>
          <p:cNvSpPr>
            <a:spLocks noGrp="1"/>
          </p:cNvSpPr>
          <p:nvPr>
            <p:ph type="pic" sz="quarter" idx="15" hasCustomPrompt="1"/>
          </p:nvPr>
        </p:nvSpPr>
        <p:spPr bwMode="gray">
          <a:xfrm>
            <a:off x="554400" y="1224000"/>
            <a:ext cx="8280000" cy="3114000"/>
          </a:xfrm>
          <a:solidFill>
            <a:schemeClr val="bg1">
              <a:lumMod val="95000"/>
            </a:schemeClr>
          </a:solidFill>
          <a:ln w="57150">
            <a:solidFill>
              <a:schemeClr val="accent6"/>
            </a:solidFill>
            <a:miter lim="800000"/>
          </a:ln>
        </p:spPr>
        <p:txBody>
          <a:bodyPr lIns="360000" tIns="1080000" rIns="360000" anchor="ctr" anchorCtr="0"/>
          <a:lstStyle>
            <a:lvl1pPr marL="0" marR="0" indent="0" algn="ctr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600"/>
              </a:spcAft>
              <a:buClrTx/>
              <a:buSzTx/>
              <a:buFont typeface="Arial" pitchFamily="34" charset="0"/>
              <a:buNone/>
              <a:tabLst/>
              <a:defRPr sz="1000" b="0"/>
            </a:lvl1pPr>
          </a:lstStyle>
          <a:p>
            <a:r>
              <a:rPr lang="en-US" noProof="0" dirty="0" smtClean="0"/>
              <a:t>Picture</a:t>
            </a:r>
          </a:p>
        </p:txBody>
      </p:sp>
    </p:spTree>
    <p:extLst>
      <p:ext uri="{BB962C8B-B14F-4D97-AF65-F5344CB8AC3E}">
        <p14:creationId xmlns:p14="http://schemas.microsoft.com/office/powerpoint/2010/main" val="1171688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25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34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 bwMode="gray">
          <a:xfrm>
            <a:off x="503238" y="411163"/>
            <a:ext cx="8389937" cy="540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 bwMode="gray">
          <a:xfrm>
            <a:off x="503238" y="1131889"/>
            <a:ext cx="8389937" cy="34925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-1" y="4911725"/>
            <a:ext cx="503239" cy="231776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503239" y="4624388"/>
            <a:ext cx="7164386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800">
                <a:solidFill>
                  <a:schemeClr val="accent2"/>
                </a:solidFill>
              </a:defRPr>
            </a:lvl1pPr>
          </a:lstStyle>
          <a:p>
            <a:pPr algn="l"/>
            <a:r>
              <a:rPr lang="en-US" dirty="0" smtClean="0"/>
              <a:t>Safran name of the activity / Date / Department (menu "Insert / Header and footer")</a:t>
            </a:r>
            <a:endParaRPr lang="en-US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250825" y="4624389"/>
            <a:ext cx="235174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950" b="1">
                <a:solidFill>
                  <a:schemeClr val="accent2"/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/>
          <p:cNvSpPr/>
          <p:nvPr/>
        </p:nvSpPr>
        <p:spPr bwMode="gray">
          <a:xfrm>
            <a:off x="503238" y="4959801"/>
            <a:ext cx="7164387" cy="183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l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pic>
        <p:nvPicPr>
          <p:cNvPr id="14" name="Image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678599" y="4712400"/>
            <a:ext cx="1440000" cy="43322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52000" y="252000"/>
            <a:ext cx="61200" cy="39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252000" y="252000"/>
            <a:ext cx="396000" cy="61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1" r:id="rId3"/>
    <p:sldLayoutId id="2147483953" r:id="rId4"/>
    <p:sldLayoutId id="2147483954" r:id="rId5"/>
    <p:sldLayoutId id="2147483812" r:id="rId6"/>
    <p:sldLayoutId id="2147483897" r:id="rId7"/>
    <p:sldLayoutId id="2147483798" r:id="rId8"/>
    <p:sldLayoutId id="2147483814" r:id="rId9"/>
    <p:sldLayoutId id="2147483815" r:id="rId10"/>
    <p:sldLayoutId id="2147483952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17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SzPct val="140000"/>
        <a:buFont typeface="Arial" panose="020B0604020202020204" pitchFamily="34" charset="0"/>
        <a:buChar char="■"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36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15000"/>
        <a:buFont typeface="Arial Black" panose="020B0A04020102020204" pitchFamily="34" charset="0"/>
        <a:buChar char="&gt;"/>
        <a:defRPr sz="12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54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30000"/>
        <a:buFont typeface="Wingdings" panose="05000000000000000000" pitchFamily="2" charset="2"/>
        <a:buChar char="w"/>
        <a:defRPr sz="1200" kern="1200">
          <a:solidFill>
            <a:schemeClr val="accent2"/>
          </a:solidFill>
          <a:latin typeface="+mn-lt"/>
          <a:ea typeface="+mn-ea"/>
          <a:cs typeface="+mn-cs"/>
        </a:defRPr>
      </a:lvl3pPr>
      <a:lvl4pPr marL="720000" indent="-18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10000"/>
        <a:buFont typeface="Arial" panose="020B0604020202020204" pitchFamily="34" charset="0"/>
        <a:buChar char="○"/>
        <a:defRPr sz="1000" kern="1200" baseline="0">
          <a:solidFill>
            <a:schemeClr val="accent2"/>
          </a:solidFill>
          <a:latin typeface="+mn-lt"/>
          <a:ea typeface="+mn-ea"/>
          <a:cs typeface="+mn-cs"/>
        </a:defRPr>
      </a:lvl4pPr>
      <a:lvl5pPr marL="828000" indent="-108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Arial" panose="020B0604020202020204" pitchFamily="34" charset="0"/>
        <a:buChar char="-"/>
        <a:defRPr sz="1000" kern="1200">
          <a:solidFill>
            <a:schemeClr val="accent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 bwMode="gray">
          <a:xfrm>
            <a:off x="503238" y="411163"/>
            <a:ext cx="8389937" cy="540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 bwMode="gray">
          <a:xfrm>
            <a:off x="503238" y="1131889"/>
            <a:ext cx="8389937" cy="34925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-1" y="4911725"/>
            <a:ext cx="503239" cy="231776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503239" y="4624388"/>
            <a:ext cx="7164386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800">
                <a:solidFill>
                  <a:schemeClr val="accent2"/>
                </a:solidFill>
              </a:defRPr>
            </a:lvl1pPr>
          </a:lstStyle>
          <a:p>
            <a:pPr algn="l"/>
            <a:r>
              <a:rPr lang="en-US" dirty="0" smtClean="0"/>
              <a:t>Safran name of the activity / Date / Department (menu "Insert / Header and footer")</a:t>
            </a:r>
            <a:endParaRPr lang="en-US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250825" y="4624389"/>
            <a:ext cx="235174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950" b="1">
                <a:solidFill>
                  <a:schemeClr val="accent2"/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/>
          <p:cNvSpPr/>
          <p:nvPr/>
        </p:nvSpPr>
        <p:spPr bwMode="gray">
          <a:xfrm>
            <a:off x="503238" y="4959801"/>
            <a:ext cx="7164387" cy="183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l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pic>
        <p:nvPicPr>
          <p:cNvPr id="14" name="Imag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678599" y="4712400"/>
            <a:ext cx="1440000" cy="43322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52000" y="252000"/>
            <a:ext cx="61200" cy="396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252000" y="252000"/>
            <a:ext cx="396000" cy="61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53182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28" r:id="rId3"/>
    <p:sldLayoutId id="2147483955" r:id="rId4"/>
    <p:sldLayoutId id="2147483929" r:id="rId5"/>
    <p:sldLayoutId id="2147483930" r:id="rId6"/>
    <p:sldLayoutId id="2147483931" r:id="rId7"/>
    <p:sldLayoutId id="2147483932" r:id="rId8"/>
    <p:sldLayoutId id="2147483933" r:id="rId9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17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SzPct val="140000"/>
        <a:buFont typeface="Arial" panose="020B0604020202020204" pitchFamily="34" charset="0"/>
        <a:buChar char="■"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36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15000"/>
        <a:buFont typeface="Arial Black" panose="020B0A04020102020204" pitchFamily="34" charset="0"/>
        <a:buChar char="&gt;"/>
        <a:defRPr sz="12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54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30000"/>
        <a:buFont typeface="Wingdings" panose="05000000000000000000" pitchFamily="2" charset="2"/>
        <a:buChar char="w"/>
        <a:defRPr sz="1200" kern="1200">
          <a:solidFill>
            <a:schemeClr val="accent2"/>
          </a:solidFill>
          <a:latin typeface="+mn-lt"/>
          <a:ea typeface="+mn-ea"/>
          <a:cs typeface="+mn-cs"/>
        </a:defRPr>
      </a:lvl3pPr>
      <a:lvl4pPr marL="720000" indent="-18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10000"/>
        <a:buFont typeface="Arial" panose="020B0604020202020204" pitchFamily="34" charset="0"/>
        <a:buChar char="○"/>
        <a:defRPr sz="1000" kern="1200">
          <a:solidFill>
            <a:schemeClr val="accent2"/>
          </a:solidFill>
          <a:latin typeface="+mn-lt"/>
          <a:ea typeface="+mn-ea"/>
          <a:cs typeface="+mn-cs"/>
        </a:defRPr>
      </a:lvl4pPr>
      <a:lvl5pPr marL="828000" indent="-108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Arial" panose="020B0604020202020204" pitchFamily="34" charset="0"/>
        <a:buChar char="-"/>
        <a:defRPr sz="1000" kern="1200">
          <a:solidFill>
            <a:schemeClr val="accent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 bwMode="gray">
          <a:xfrm>
            <a:off x="503238" y="411163"/>
            <a:ext cx="8389937" cy="540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 bwMode="gray">
          <a:xfrm>
            <a:off x="503238" y="1131889"/>
            <a:ext cx="8389937" cy="34925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-1" y="4911725"/>
            <a:ext cx="503239" cy="231776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503239" y="4624388"/>
            <a:ext cx="7164386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800">
                <a:solidFill>
                  <a:schemeClr val="accent2"/>
                </a:solidFill>
              </a:defRPr>
            </a:lvl1pPr>
          </a:lstStyle>
          <a:p>
            <a:pPr algn="l"/>
            <a:r>
              <a:rPr lang="en-US" dirty="0" smtClean="0"/>
              <a:t>Safran name of the activity / Date / Department (menu "Insert / Header and footer")</a:t>
            </a:r>
            <a:endParaRPr lang="en-US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250825" y="4624389"/>
            <a:ext cx="235174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950" b="1">
                <a:solidFill>
                  <a:schemeClr val="accent2"/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/>
          <p:cNvSpPr/>
          <p:nvPr/>
        </p:nvSpPr>
        <p:spPr bwMode="gray">
          <a:xfrm>
            <a:off x="503238" y="4959801"/>
            <a:ext cx="7164387" cy="183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l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pic>
        <p:nvPicPr>
          <p:cNvPr id="14" name="Imag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678599" y="4712400"/>
            <a:ext cx="1440000" cy="43322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52000" y="252000"/>
            <a:ext cx="61200" cy="396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252000" y="252000"/>
            <a:ext cx="396000" cy="6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69875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36" r:id="rId2"/>
    <p:sldLayoutId id="2147483937" r:id="rId3"/>
    <p:sldLayoutId id="2147483956" r:id="rId4"/>
    <p:sldLayoutId id="2147483938" r:id="rId5"/>
    <p:sldLayoutId id="2147483939" r:id="rId6"/>
    <p:sldLayoutId id="2147483940" r:id="rId7"/>
    <p:sldLayoutId id="2147483941" r:id="rId8"/>
    <p:sldLayoutId id="2147483942" r:id="rId9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17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SzPct val="140000"/>
        <a:buFont typeface="Arial" panose="020B0604020202020204" pitchFamily="34" charset="0"/>
        <a:buChar char="■"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36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15000"/>
        <a:buFont typeface="Arial Black" panose="020B0A04020102020204" pitchFamily="34" charset="0"/>
        <a:buChar char="&gt;"/>
        <a:defRPr sz="12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54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30000"/>
        <a:buFont typeface="Wingdings" panose="05000000000000000000" pitchFamily="2" charset="2"/>
        <a:buChar char="w"/>
        <a:defRPr sz="1200" kern="1200">
          <a:solidFill>
            <a:schemeClr val="accent2"/>
          </a:solidFill>
          <a:latin typeface="+mn-lt"/>
          <a:ea typeface="+mn-ea"/>
          <a:cs typeface="+mn-cs"/>
        </a:defRPr>
      </a:lvl3pPr>
      <a:lvl4pPr marL="720000" indent="-18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10000"/>
        <a:buFont typeface="Arial" panose="020B0604020202020204" pitchFamily="34" charset="0"/>
        <a:buChar char="○"/>
        <a:defRPr sz="1000" kern="1200">
          <a:solidFill>
            <a:schemeClr val="accent2"/>
          </a:solidFill>
          <a:latin typeface="+mn-lt"/>
          <a:ea typeface="+mn-ea"/>
          <a:cs typeface="+mn-cs"/>
        </a:defRPr>
      </a:lvl4pPr>
      <a:lvl5pPr marL="828000" indent="-108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Arial" panose="020B0604020202020204" pitchFamily="34" charset="0"/>
        <a:buChar char="-"/>
        <a:defRPr sz="1000" kern="1200">
          <a:solidFill>
            <a:schemeClr val="accent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 bwMode="gray">
          <a:xfrm>
            <a:off x="503238" y="411163"/>
            <a:ext cx="8389937" cy="5400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noProof="0" dirty="0" smtClean="0"/>
              <a:t>Title</a:t>
            </a:r>
            <a:endParaRPr lang="en-US" noProof="0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 bwMode="gray">
          <a:xfrm>
            <a:off x="503238" y="1131889"/>
            <a:ext cx="8389937" cy="3492500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pPr lvl="0"/>
            <a:r>
              <a:rPr lang="en-US" noProof="0" dirty="0" smtClean="0"/>
              <a:t>Text level 1</a:t>
            </a:r>
          </a:p>
          <a:p>
            <a:pPr lvl="1"/>
            <a:r>
              <a:rPr lang="en-US" noProof="0" dirty="0" smtClean="0"/>
              <a:t>Text level 2</a:t>
            </a:r>
          </a:p>
          <a:p>
            <a:pPr lvl="2"/>
            <a:r>
              <a:rPr lang="en-US" noProof="0" dirty="0" smtClean="0"/>
              <a:t>Text level 3</a:t>
            </a:r>
          </a:p>
          <a:p>
            <a:pPr lvl="3"/>
            <a:r>
              <a:rPr lang="en-US" noProof="0" dirty="0" smtClean="0"/>
              <a:t>Text level 4</a:t>
            </a:r>
          </a:p>
          <a:p>
            <a:pPr lvl="4"/>
            <a:r>
              <a:rPr lang="en-US" noProof="0" dirty="0" smtClean="0"/>
              <a:t>Text level 5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 bwMode="gray">
          <a:xfrm>
            <a:off x="-1" y="4911725"/>
            <a:ext cx="503239" cy="231776"/>
          </a:xfrm>
          <a:prstGeom prst="rect">
            <a:avLst/>
          </a:prstGeom>
        </p:spPr>
        <p:txBody>
          <a:bodyPr vert="horz" lIns="0" tIns="0" rIns="0" bIns="0" rtlCol="0" anchor="ctr" anchorCtr="0">
            <a:noAutofit/>
          </a:bodyPr>
          <a:lstStyle>
            <a:lvl1pPr algn="ctr">
              <a:defRPr sz="100">
                <a:solidFill>
                  <a:schemeClr val="bg1">
                    <a:alpha val="0"/>
                  </a:schemeClr>
                </a:solidFill>
              </a:defRPr>
            </a:lvl1pPr>
          </a:lstStyle>
          <a:p>
            <a:r>
              <a:rPr lang="fr-FR" noProof="0" dirty="0" smtClean="0"/>
              <a:t>Month/day/year</a:t>
            </a:r>
            <a:endParaRPr lang="en-US" noProof="0" dirty="0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 bwMode="gray">
          <a:xfrm>
            <a:off x="503239" y="4624388"/>
            <a:ext cx="7164386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ctr">
              <a:defRPr sz="800">
                <a:solidFill>
                  <a:schemeClr val="accent2"/>
                </a:solidFill>
              </a:defRPr>
            </a:lvl1pPr>
          </a:lstStyle>
          <a:p>
            <a:pPr algn="l"/>
            <a:r>
              <a:rPr lang="en-US" dirty="0" smtClean="0"/>
              <a:t>Safran name of the activity / Date / Department (menu "Insert / Header and footer")</a:t>
            </a:r>
            <a:endParaRPr lang="en-US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 bwMode="gray">
          <a:xfrm>
            <a:off x="250825" y="4624389"/>
            <a:ext cx="235174" cy="324000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>
            <a:lvl1pPr algn="l">
              <a:defRPr sz="950" b="1">
                <a:solidFill>
                  <a:schemeClr val="accent2"/>
                </a:solidFill>
              </a:defRPr>
            </a:lvl1pPr>
          </a:lstStyle>
          <a:p>
            <a:fld id="{733122C9-A0B9-462F-8757-0847AD287B6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/>
          <p:cNvSpPr/>
          <p:nvPr/>
        </p:nvSpPr>
        <p:spPr bwMode="gray">
          <a:xfrm>
            <a:off x="503238" y="4959801"/>
            <a:ext cx="7164387" cy="1837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l"/>
            <a:r>
              <a:rPr lang="en-US" sz="600" noProof="0" dirty="0" smtClean="0">
                <a:solidFill>
                  <a:schemeClr val="accent2"/>
                </a:solidFill>
              </a:rPr>
              <a:t>This document and the information therein are the property of Safran. They must not be copied or communicated to a third party without the prior written authorization of Safran</a:t>
            </a:r>
            <a:endParaRPr lang="en-US" sz="600" noProof="0" dirty="0">
              <a:solidFill>
                <a:schemeClr val="accent2"/>
              </a:solidFill>
            </a:endParaRPr>
          </a:p>
        </p:txBody>
      </p:sp>
      <p:pic>
        <p:nvPicPr>
          <p:cNvPr id="14" name="Imag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678599" y="4712400"/>
            <a:ext cx="1440000" cy="43322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52000" y="252000"/>
            <a:ext cx="61200" cy="39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252000" y="252000"/>
            <a:ext cx="396000" cy="6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27205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4" r:id="rId1"/>
    <p:sldLayoutId id="2147483945" r:id="rId2"/>
    <p:sldLayoutId id="2147483946" r:id="rId3"/>
    <p:sldLayoutId id="2147483957" r:id="rId4"/>
    <p:sldLayoutId id="2147483947" r:id="rId5"/>
    <p:sldLayoutId id="2147483948" r:id="rId6"/>
    <p:sldLayoutId id="2147483949" r:id="rId7"/>
    <p:sldLayoutId id="2147483950" r:id="rId8"/>
    <p:sldLayoutId id="2147483951" r:id="rId9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17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SzPct val="140000"/>
        <a:buFont typeface="Arial" panose="020B0604020202020204" pitchFamily="34" charset="0"/>
        <a:buChar char="■"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1pPr>
      <a:lvl2pPr marL="36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15000"/>
        <a:buFont typeface="Arial Black" panose="020B0A04020102020204" pitchFamily="34" charset="0"/>
        <a:buChar char="&gt;"/>
        <a:defRPr sz="12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540000" indent="-180000" algn="l" defTabSz="914400" rtl="0" eaLnBrk="1" latinLnBrk="0" hangingPunct="1">
        <a:lnSpc>
          <a:spcPct val="100000"/>
        </a:lnSpc>
        <a:spcBef>
          <a:spcPts val="0"/>
        </a:spcBef>
        <a:spcAft>
          <a:spcPts val="0"/>
        </a:spcAft>
        <a:buClr>
          <a:schemeClr val="accent3"/>
        </a:buClr>
        <a:buSzPct val="130000"/>
        <a:buFont typeface="Wingdings" panose="05000000000000000000" pitchFamily="2" charset="2"/>
        <a:buChar char="w"/>
        <a:defRPr sz="1200" kern="1200">
          <a:solidFill>
            <a:schemeClr val="accent2"/>
          </a:solidFill>
          <a:latin typeface="+mn-lt"/>
          <a:ea typeface="+mn-ea"/>
          <a:cs typeface="+mn-cs"/>
        </a:defRPr>
      </a:lvl3pPr>
      <a:lvl4pPr marL="720000" indent="-180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10000"/>
        <a:buFont typeface="Arial" panose="020B0604020202020204" pitchFamily="34" charset="0"/>
        <a:buChar char="○"/>
        <a:defRPr sz="1000" kern="1200">
          <a:solidFill>
            <a:schemeClr val="accent2"/>
          </a:solidFill>
          <a:latin typeface="+mn-lt"/>
          <a:ea typeface="+mn-ea"/>
          <a:cs typeface="+mn-cs"/>
        </a:defRPr>
      </a:lvl4pPr>
      <a:lvl5pPr marL="828000" indent="-108000" algn="l" defTabSz="914400" rtl="0" eaLnBrk="1" latinLnBrk="0" hangingPunct="1">
        <a:lnSpc>
          <a:spcPct val="100000"/>
        </a:lnSpc>
        <a:spcBef>
          <a:spcPts val="0"/>
        </a:spcBef>
        <a:buClr>
          <a:schemeClr val="accent3"/>
        </a:buClr>
        <a:buSzPct val="100000"/>
        <a:buFont typeface="Arial" panose="020B0604020202020204" pitchFamily="34" charset="0"/>
        <a:buChar char="-"/>
        <a:defRPr sz="1000" kern="1200">
          <a:solidFill>
            <a:schemeClr val="accent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8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8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7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8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8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8.png"/><Relationship Id="rId4" Type="http://schemas.openxmlformats.org/officeDocument/2006/relationships/image" Target="../media/image2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8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8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8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8.png"/><Relationship Id="rId5" Type="http://schemas.openxmlformats.org/officeDocument/2006/relationships/image" Target="../media/image30.emf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8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8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8.png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8.pn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41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8.png"/><Relationship Id="rId4" Type="http://schemas.openxmlformats.org/officeDocument/2006/relationships/image" Target="../media/image4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8.png"/><Relationship Id="rId4" Type="http://schemas.openxmlformats.org/officeDocument/2006/relationships/image" Target="../media/image4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IMG_20200511_132338.jpg"/>
          <p:cNvPicPr>
            <a:picLocks noGrp="1" noChangeAspect="1"/>
          </p:cNvPicPr>
          <p:nvPr>
            <p:ph type="pic" sz="quarter" idx="14"/>
          </p:nvPr>
        </p:nvPicPr>
        <p:blipFill>
          <a:blip r:embed="rId4" cstate="print"/>
          <a:srcRect t="1927" r="5290" b="1927"/>
          <a:stretch>
            <a:fillRect/>
          </a:stretch>
        </p:blipFill>
        <p:spPr>
          <a:xfrm>
            <a:off x="0" y="735013"/>
            <a:ext cx="4160233" cy="3168650"/>
          </a:xfrm>
        </p:spPr>
      </p:pic>
      <p:sp>
        <p:nvSpPr>
          <p:cNvPr id="3" name="Espace réservé du texte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Dimensional Analysis Accuracy </a:t>
            </a:r>
            <a:br>
              <a:rPr lang="en-GB" dirty="0" smtClean="0"/>
            </a:br>
            <a:r>
              <a:rPr lang="en-GB" sz="1600" b="0" dirty="0" smtClean="0"/>
              <a:t/>
            </a:r>
            <a:br>
              <a:rPr lang="en-GB" sz="1600" b="0" dirty="0" smtClean="0"/>
            </a:br>
            <a:r>
              <a:rPr lang="en-GB" sz="1600" dirty="0" smtClean="0">
                <a:solidFill>
                  <a:schemeClr val="tx2">
                    <a:lumMod val="50000"/>
                  </a:schemeClr>
                </a:solidFill>
              </a:rPr>
              <a:t>BeNG (HONS) MANUFACTURING SYSTEMS ENGINEERING</a:t>
            </a:r>
            <a:endParaRPr lang="en-GB" sz="1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r>
              <a:rPr lang="fr-FR" dirty="0" smtClean="0"/>
              <a:t>18-06-21</a:t>
            </a:r>
          </a:p>
          <a:p>
            <a:endParaRPr lang="fr-FR" dirty="0" smtClean="0"/>
          </a:p>
          <a:p>
            <a:r>
              <a:rPr lang="fr-FR" dirty="0" smtClean="0"/>
              <a:t>Owen Evans PCQI</a:t>
            </a:r>
            <a:endParaRPr lang="en-US" dirty="0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algn="l"/>
            <a:r>
              <a:rPr lang="en-US" dirty="0" smtClean="0"/>
              <a:t>Safran name of the activity / Date / Department (menu "Insert / Header and footer")</a:t>
            </a:r>
            <a:endParaRPr lang="en-US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8" name="Espace réservé du texte 7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Espace réservé du texte 8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Espace réservé du texte 9"/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4" name="Audio 3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52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04"/>
    </mc:Choice>
    <mc:Fallback xmlns="">
      <p:transition spd="slow" advTm="9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Planning - Gantt</a:t>
            </a:r>
            <a:endParaRPr lang="en-US" dirty="0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5327" y="1347614"/>
            <a:ext cx="4827847" cy="2736304"/>
          </a:xfrm>
          <a:prstGeom prst="rect">
            <a:avLst/>
          </a:prstGeom>
        </p:spPr>
      </p:pic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5" y="924388"/>
            <a:ext cx="3276674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 Gantt Chart was created to determine the work required. This included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Splitting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the report down into a logical sequence of smaller activities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Enabled the setting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SMART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objectives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Identified the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causality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between activities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Provided a tool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to map the progress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of the report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" name="Audio 2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34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331"/>
    </mc:Choice>
    <mc:Fallback xmlns="">
      <p:transition spd="slow" advTm="37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Chosen Project – Dimensional Analysis Issues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4073501" cy="3504889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Chosen project was non-conforming suites validated as pass at dimensioning phase, but failing the minimum aisle width dimension in the aircraft.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Issue spawned two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separate projects</a:t>
            </a:r>
          </a:p>
          <a:p>
            <a:pPr lvl="1"/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caused the suites to be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non-conforming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when installed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pPr lvl="2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did the dimensional analysis of the suites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not detect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the violation?</a:t>
            </a:r>
          </a:p>
          <a:p>
            <a:pPr lvl="2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360000" lvl="2" indent="0">
              <a:buNone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The report looked at the second project –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the non-detection of the issue during dimensional analysis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4DE92D4-9563-4A9B-825C-F533622AD8A4}"/>
              </a:ext>
            </a:extLst>
          </p:cNvPr>
          <p:cNvGrpSpPr/>
          <p:nvPr/>
        </p:nvGrpSpPr>
        <p:grpSpPr>
          <a:xfrm>
            <a:off x="6731545" y="1093818"/>
            <a:ext cx="2304951" cy="2702068"/>
            <a:chOff x="0" y="0"/>
            <a:chExt cx="4063783" cy="429329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88E41767-D1F8-4A37-9585-D5C839F3B76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536405"/>
              <a:ext cx="4063783" cy="7568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C380B11-A34A-4B7D-9CBE-7FA75E6EAA0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114675" cy="34004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3699729" y="1662896"/>
            <a:ext cx="3511916" cy="212105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731545" y="3651870"/>
            <a:ext cx="1766623" cy="14401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Audio 1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83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32"/>
    </mc:Choice>
    <mc:Fallback xmlns="">
      <p:transition spd="slow" advTm="39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- Scope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8"/>
            <a:ext cx="3209405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Ishikawa and ‘5 Why’ Analysis completed for issue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Three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Corrective Actions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identified</a:t>
            </a:r>
          </a:p>
          <a:p>
            <a:pPr lvl="1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Improvement in the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datum stability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 dimensional analysis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Writing a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Work Instruction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 correct unit installation during dimensional analysis</a:t>
            </a:r>
          </a:p>
          <a:p>
            <a:pPr lvl="2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Training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QA technicians in dimensional analysis</a:t>
            </a:r>
          </a:p>
          <a:p>
            <a:pPr lvl="2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marL="360000" lvl="2" indent="0">
              <a:buNone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The project determined that a new jig for dimensional analysis was required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3707903" y="924387"/>
            <a:ext cx="5191041" cy="342326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51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30"/>
    </mc:Choice>
    <mc:Fallback xmlns="">
      <p:transition spd="slow" advTm="1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 – Current State</a:t>
            </a:r>
            <a:endParaRPr lang="en-US" dirty="0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6322" name="Picture 2" descr="https://lh3.googleusercontent.com/nty64V45_PpxwUjgvT1j7WbBrgi4MTiGooL2MeZiJyX0bH1JYOLU_HTcZ9jNSlQfDKX6syca7Vm0Zl3iXpdLsJEpLd1W5uM5a7peabc1-sNdf3P6rw1rOVf3lx92hlW2e0RCZ18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987574"/>
            <a:ext cx="2520280" cy="1682495"/>
          </a:xfrm>
          <a:prstGeom prst="rect">
            <a:avLst/>
          </a:prstGeom>
          <a:noFill/>
        </p:spPr>
      </p:pic>
      <p:pic>
        <p:nvPicPr>
          <p:cNvPr id="56326" name="Picture 6" descr="https://lh4.googleusercontent.com/8Rh8MPg0_AepPe37mMHPTunLHQuIRFQmoswNITEMaYbK_Vhzhu_tJdKOdYvk55CHa3IQQZWBLYuPy_wzfPxaZYNaaRU5WMDTpkJ2qlO6Lpdul1klZSVSxqAtOa9UgVGeXSm3xAd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859782"/>
            <a:ext cx="3096344" cy="1681200"/>
          </a:xfrm>
          <a:prstGeom prst="rect">
            <a:avLst/>
          </a:prstGeom>
          <a:noFill/>
        </p:spPr>
      </p:pic>
      <p:pic>
        <p:nvPicPr>
          <p:cNvPr id="56328" name="Picture 8" descr="https://lh6.googleusercontent.com/m9CUafHv806tbNcZome6U0dCGmdkOWjag9i8PplstAtsjUS2kKihr56P_gWadVCGUrv6Zh_UY1noDviZv2hYErprpo7x9ub2B8TRaU4XcjRQGujmf-7HuafIFMraQCxce-dtoXH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987574"/>
            <a:ext cx="1905744" cy="1681200"/>
          </a:xfrm>
          <a:prstGeom prst="rect">
            <a:avLst/>
          </a:prstGeom>
          <a:noFill/>
        </p:spPr>
      </p:pic>
      <p:pic>
        <p:nvPicPr>
          <p:cNvPr id="56330" name="Picture 10" descr="https://lh5.googleusercontent.com/5J-ro2NIPATVFeJv-wOEBT5WXjxtDZL5sPwrwwdQmaV31Zc_rtWuMUdbRTBAD4QX_u6mtQByl6_9J8bxdSBGGK0BSVuMRDd5EEhH3JGtAPq-2FVsSRd7w9-aqERfjqTk2wIDnjLC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2859782"/>
            <a:ext cx="2864825" cy="1681200"/>
          </a:xfrm>
          <a:prstGeom prst="rect">
            <a:avLst/>
          </a:prstGeom>
          <a:noFill/>
        </p:spPr>
      </p:pic>
      <p:pic>
        <p:nvPicPr>
          <p:cNvPr id="56332" name="Picture 12" descr="https://lh4.googleusercontent.com/XaUEgKexoMS5gR0qAtm5jamJD-Q6i_3KXf8OSa0ZLA5gQw6y8AWG_Aue_3Tqoo9A-iTdmod2XDxdiQ9zyXR9Uj8mCAsKdC3MZjUtIihxGhc_C4eOrjEDQSbjdH3oV_3hNzts0i7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987574"/>
            <a:ext cx="4174665" cy="1681200"/>
          </a:xfrm>
          <a:prstGeom prst="rect">
            <a:avLst/>
          </a:prstGeom>
          <a:noFill/>
        </p:spPr>
      </p:pic>
      <p:pic>
        <p:nvPicPr>
          <p:cNvPr id="56334" name="Picture 14" descr="https://lh5.googleusercontent.com/TqBqZsop5-kixJliHWyG2dx6eKIlDFqD48cTRLcy2IorXrAqy7dUsFyrKsH0mxYXQ5qV37hh4Ax-7XesBcib7QR12-RtnaNfYvmb7HNUP7uh_36hZfVIN38Wi2B_YXVMWkFkTd8k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2859782"/>
            <a:ext cx="2558047" cy="1681200"/>
          </a:xfrm>
          <a:prstGeom prst="rect">
            <a:avLst/>
          </a:prstGeom>
          <a:noFill/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02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841"/>
    </mc:Choice>
    <mc:Fallback xmlns="">
      <p:transition spd="slow" advTm="92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Methodology – Literature Review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8"/>
            <a:ext cx="5873701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Literature Review Identified 4 possibilities to evaluate the project against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Measure success of the jig construction against standard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Engineering Design Process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models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Assess adherence to established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Project Management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methodologies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Determine whether the project considered the key aspects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Change Management</a:t>
            </a:r>
          </a:p>
          <a:p>
            <a:pPr lvl="1"/>
            <a:endParaRPr lang="en-US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Interrogate the post-project reflective activities to understand the effectiveness of the tools used in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Continuing Professional Development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 descr="Person Holding Clipboard · Free Stock Photo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5" y="2715766"/>
            <a:ext cx="2656260" cy="177084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89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87"/>
    </mc:Choice>
    <mc:Fallback xmlns="">
      <p:transition spd="slow" advTm="37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Analysis – Engineering Design Process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3857477" cy="3792225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tools used were aligned to the Engineering Design Process (EDP) stages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was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successfully aligned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with the EDP stages</a:t>
            </a:r>
          </a:p>
          <a:p>
            <a:pPr marL="180000" lvl="1" indent="0">
              <a:buNone/>
            </a:pPr>
            <a:endParaRPr lang="en-US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err="1" smtClean="0">
                <a:solidFill>
                  <a:schemeClr val="accent1">
                    <a:lumMod val="75000"/>
                  </a:schemeClr>
                </a:solidFill>
              </a:rPr>
              <a:t>Analyse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phase clearly identified the problem statement and the correct potential fixes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Define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phase selected correct materials with a healthy safety margin and generated a PDS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Design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phase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e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nsured project would be on budget and to specification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err="1" smtClean="0">
                <a:solidFill>
                  <a:schemeClr val="accent1">
                    <a:lumMod val="75000"/>
                  </a:schemeClr>
                </a:solidFill>
              </a:rPr>
              <a:t>Finalise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phase clarified roles in completion of project and fixed potential issues through the FMEA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Implement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manufactured jig and validated back against the final drawings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847" y="673373"/>
            <a:ext cx="2754630" cy="35306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810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79"/>
    </mc:Choice>
    <mc:Fallback xmlns="">
      <p:transition spd="slow" advTm="41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Engineering Design Process</a:t>
            </a:r>
            <a:endParaRPr lang="en-US" dirty="0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251521" y="915566"/>
            <a:ext cx="4536503" cy="34925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To evaluate the success of the project, a compliance matrix was created to compare the results of the project against the original project scope in the PDS.</a:t>
            </a:r>
          </a:p>
          <a:p>
            <a:pPr>
              <a:buNone/>
            </a:pPr>
            <a:endParaRPr lang="en-GB" b="0" dirty="0" smtClean="0"/>
          </a:p>
          <a:p>
            <a:pPr>
              <a:buNone/>
            </a:pPr>
            <a:r>
              <a:rPr lang="en-GB" sz="1200" b="0" dirty="0" smtClean="0"/>
              <a:t>Final result of the project was a </a:t>
            </a:r>
            <a:r>
              <a:rPr lang="en-GB" sz="1200" dirty="0" smtClean="0">
                <a:solidFill>
                  <a:srgbClr val="00B050"/>
                </a:solidFill>
              </a:rPr>
              <a:t>96% </a:t>
            </a:r>
            <a:r>
              <a:rPr lang="en-GB" sz="1200" b="0" dirty="0" smtClean="0"/>
              <a:t>success rate of all design parameters.</a:t>
            </a:r>
          </a:p>
          <a:p>
            <a:pPr>
              <a:buNone/>
            </a:pPr>
            <a:endParaRPr lang="en-GB" sz="1200" b="0" dirty="0" smtClean="0"/>
          </a:p>
          <a:p>
            <a:pPr>
              <a:buNone/>
            </a:pPr>
            <a:r>
              <a:rPr lang="en-GB" sz="1200" b="0" dirty="0" smtClean="0">
                <a:solidFill>
                  <a:schemeClr val="accent1">
                    <a:lumMod val="75000"/>
                  </a:schemeClr>
                </a:solidFill>
              </a:rPr>
              <a:t>Deviations were:</a:t>
            </a:r>
          </a:p>
          <a:p>
            <a:pPr>
              <a:buNone/>
            </a:pPr>
            <a:endParaRPr lang="en-GB" sz="1200" b="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sz="1200" b="0" dirty="0" smtClean="0">
                <a:solidFill>
                  <a:schemeClr val="accent1">
                    <a:lumMod val="75000"/>
                  </a:schemeClr>
                </a:solidFill>
              </a:rPr>
              <a:t>1 – </a:t>
            </a:r>
            <a:r>
              <a:rPr lang="en-GB" sz="1200" dirty="0" smtClean="0">
                <a:solidFill>
                  <a:schemeClr val="accent1">
                    <a:lumMod val="75000"/>
                  </a:schemeClr>
                </a:solidFill>
              </a:rPr>
              <a:t>Increase in width </a:t>
            </a:r>
            <a:r>
              <a:rPr lang="en-GB" sz="1200" b="0" dirty="0" smtClean="0">
                <a:solidFill>
                  <a:schemeClr val="accent1">
                    <a:lumMod val="75000"/>
                  </a:schemeClr>
                </a:solidFill>
              </a:rPr>
              <a:t>of the jig by 20cm from initial design. This had no effect on the ability of the jig to fit in the designated area</a:t>
            </a:r>
          </a:p>
          <a:p>
            <a:pPr>
              <a:buNone/>
            </a:pPr>
            <a:endParaRPr lang="en-GB" sz="1200" b="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sz="1200" b="0" dirty="0" smtClean="0">
                <a:solidFill>
                  <a:schemeClr val="accent1">
                    <a:lumMod val="75000"/>
                  </a:schemeClr>
                </a:solidFill>
              </a:rPr>
              <a:t>2 – </a:t>
            </a:r>
            <a:r>
              <a:rPr lang="en-GB" sz="1200" dirty="0" smtClean="0">
                <a:solidFill>
                  <a:schemeClr val="accent1">
                    <a:lumMod val="75000"/>
                  </a:schemeClr>
                </a:solidFill>
              </a:rPr>
              <a:t>Delay</a:t>
            </a:r>
            <a:r>
              <a:rPr lang="en-GB" sz="1200" b="0" dirty="0" smtClean="0">
                <a:solidFill>
                  <a:schemeClr val="accent1">
                    <a:lumMod val="75000"/>
                  </a:schemeClr>
                </a:solidFill>
              </a:rPr>
              <a:t> in completion of the Evaluation of the project due to the effect of Covid-19 on workload</a:t>
            </a:r>
          </a:p>
        </p:txBody>
      </p:sp>
      <p:pic>
        <p:nvPicPr>
          <p:cNvPr id="89090" name="Picture 2" descr="https://lh6.googleusercontent.com/tkq0785eDsMXenYnV48szS0kw2qYgzoxeZz8qBbRwUcHeLws59o5pZLC_-zH-5MG_mGYv_Vh32uAZEdXRESpgpGoZbRjA34eCG6-37MXy7n5Iz4SPiLRf_lJnPVHIfmLBtS9iRf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5" y="123478"/>
            <a:ext cx="3528392" cy="1894830"/>
          </a:xfrm>
          <a:prstGeom prst="rect">
            <a:avLst/>
          </a:prstGeom>
          <a:noFill/>
        </p:spPr>
      </p:pic>
      <p:pic>
        <p:nvPicPr>
          <p:cNvPr id="89092" name="Picture 4" descr="https://lh4.googleusercontent.com/bEN8YGMsavd4qByAw0hIc7o7_ODHdlPO_lzkLWbg6hOKfchF512A8HBB_q_Eg1vBOQYileWcySDWlZK-Z54VgAiHiot3fOTdMWuuxY4du4mex_qX9LmcIl-Kmm9KxCPc2QE0tVZJ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067694"/>
            <a:ext cx="3528392" cy="1880368"/>
          </a:xfrm>
          <a:prstGeom prst="rect">
            <a:avLst/>
          </a:prstGeom>
          <a:noFill/>
        </p:spPr>
      </p:pic>
      <p:pic>
        <p:nvPicPr>
          <p:cNvPr id="89094" name="Picture 6" descr="https://lh6.googleusercontent.com/_Uyc3CEKNVtS8KXBNh3ilvcnJwsh0hNDLInCxjwFgAdTGK3AG_qhAbnSfs-HS7kpDiN6xWWDh4ZyMbyDO6b-Xx6PnP7NzyaWJam4dwQoj_owg4YAPgqHrrVi5hVQmnbygtb75BGb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5" y="4025252"/>
            <a:ext cx="3528392" cy="658835"/>
          </a:xfrm>
          <a:prstGeom prst="rect">
            <a:avLst/>
          </a:prstGeom>
          <a:noFill/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35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88"/>
    </mc:Choice>
    <mc:Fallback xmlns="">
      <p:transition spd="slow" advTm="25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Engineering Design Process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4001493" cy="370000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Although the project achieved a 96% conformity back to the PDS, a few mistakes were made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Unit formats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were not stated in the PDS</a:t>
            </a: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Datum requirements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were not stipulated</a:t>
            </a:r>
          </a:p>
          <a:p>
            <a:pPr lvl="1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marL="180000" lvl="1" indent="0">
              <a:buNone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Both issues identified with the PDS had detrimental effects on the delivery of the project</a:t>
            </a:r>
          </a:p>
          <a:p>
            <a:pPr marL="180000" lvl="1" indent="0">
              <a:buNone/>
            </a:pP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marL="180000" lvl="1" indent="0">
              <a:buNone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Report concludes that a standardized British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Standard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BS7373-1:2001 template be used for future projects</a:t>
            </a:r>
          </a:p>
        </p:txBody>
      </p:sp>
      <p:pic>
        <p:nvPicPr>
          <p:cNvPr id="9" name="Picture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218" y="411163"/>
            <a:ext cx="2018933" cy="4308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248" y="3453583"/>
            <a:ext cx="2546970" cy="1170806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24"/>
    </mc:Choice>
    <mc:Fallback xmlns="">
      <p:transition spd="slow" advTm="31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Management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5" y="924387"/>
            <a:ext cx="3276674" cy="370000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assessed to identify any Project Management tools used and their effectiveness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Time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– Project was controlled using a rudimentary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Gantt Chart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Jig was completed on time, however, project review was delayed as a consequence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Covid 19 restrictions</a:t>
            </a:r>
          </a:p>
          <a:p>
            <a:pPr lvl="2"/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Cost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– Monitored through an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itemized BoM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 all parts and </a:t>
            </a:r>
            <a:r>
              <a:rPr lang="en-US" dirty="0" err="1" smtClean="0">
                <a:solidFill>
                  <a:schemeClr val="accent1">
                    <a:lumMod val="75000"/>
                  </a:schemeClr>
                </a:solidFill>
              </a:rPr>
              <a:t>labour</a:t>
            </a: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was delivered £4,518.36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under budget</a:t>
            </a:r>
          </a:p>
          <a:p>
            <a:pPr lvl="2"/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Adherence to Scope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– Assessed through the end of project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Compliance Matrix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Project achieved a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96%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Compliance score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951163"/>
            <a:ext cx="5257279" cy="31623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95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56"/>
    </mc:Choice>
    <mc:Fallback xmlns="">
      <p:transition spd="slow" advTm="30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Project Management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8"/>
            <a:ext cx="8537997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Although a Gantt was used, the template was too rudimentary to be an effective way to monitor the progress of the project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No identification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who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was assigned to a task</a:t>
            </a: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No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Milestone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achievements identified</a:t>
            </a: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No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Gate Review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scheduled to assess readiness to move to next stage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5535" y="2290839"/>
            <a:ext cx="6705600" cy="249555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59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30"/>
    </mc:Choice>
    <mc:Fallback xmlns="">
      <p:transition spd="slow" advTm="19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Project Management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8"/>
            <a:ext cx="4937597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Milestones and Gate Reviews would have identified key dates and achievements within the project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Provides set targets with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measureable parameters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 on time project delivery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Creates opportunities to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celebrate achievements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with the team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Demonstrates the robust position of the project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prior to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key decisions to proceed with the project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Generates tangible,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evidence based data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 communication activities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1851670"/>
            <a:ext cx="3409950" cy="933450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265" y="3440147"/>
            <a:ext cx="6645910" cy="121983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40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76"/>
    </mc:Choice>
    <mc:Fallback xmlns="">
      <p:transition spd="slow" advTm="28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Change Management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3929485" cy="370000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Analysis of Change Management theories identified they could be grouped into 3 core principles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Pre-Change Success Likelihood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Predictor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– Not required for the project as the demand for change was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mandated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by the customer</a:t>
            </a:r>
          </a:p>
          <a:p>
            <a:pPr lvl="1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Modular Process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Flow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– Although the project was aligned to the EDP, it can also be aligned to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‘Bullock and Batten’s Phases of Planned Change’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due to their similarities</a:t>
            </a:r>
          </a:p>
          <a:p>
            <a:pPr lvl="1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People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Management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– Not considered by the project due to the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inexperience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of the project Manager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5966" y="1851670"/>
            <a:ext cx="3244577" cy="122701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3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146"/>
    </mc:Choice>
    <mc:Fallback xmlns="">
      <p:transition spd="slow" advTm="41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Change Management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3965149" cy="370000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People Management during the project could have been enhanced through the use of the following tools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Stakeholder Analysis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Identifies all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parties affected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by the project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Places them in order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Interest and Power</a:t>
            </a:r>
          </a:p>
          <a:p>
            <a:pPr lvl="2"/>
            <a:r>
              <a:rPr lang="en-US" dirty="0" err="1" smtClean="0">
                <a:solidFill>
                  <a:schemeClr val="accent1">
                    <a:lumMod val="75000"/>
                  </a:schemeClr>
                </a:solidFill>
              </a:rPr>
              <a:t>Colour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coded to indicate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support levels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for the project</a:t>
            </a:r>
          </a:p>
          <a:p>
            <a:pPr lvl="2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Communication Plan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People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driven down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from Stakeholder Analysis</a:t>
            </a:r>
          </a:p>
          <a:p>
            <a:pPr lvl="2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Frequency of communication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determined as a combination of position in Stakeholder Analysis Matrix and support levels</a:t>
            </a:r>
          </a:p>
          <a:p>
            <a:pPr lvl="2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Ensures all people are included in all phases of communication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where they are required</a:t>
            </a:r>
          </a:p>
          <a:p>
            <a:pPr lvl="2"/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7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5220072" y="411163"/>
            <a:ext cx="2700655" cy="25850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709" y="3096375"/>
            <a:ext cx="4371379" cy="1528014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02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22"/>
    </mc:Choice>
    <mc:Fallback xmlns="">
      <p:transition spd="slow" advTm="32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Continuous Professional Development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8"/>
            <a:ext cx="4721573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On completion of the project, the Project Manager carried out a SWOT Analysis of their performance 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Linked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the Weaknesses to the Opportunities to develop and improve shortcomings</a:t>
            </a:r>
          </a:p>
          <a:p>
            <a:pPr lvl="1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Correctly aligned Threats to Opportunities to understand ability to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take advantage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of Opportunities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Drilled down findings from SWOT Analysis into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Personal Development Plan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to action</a:t>
            </a:r>
          </a:p>
          <a:p>
            <a:pPr lvl="2"/>
            <a:endParaRPr lang="en-US" dirty="0" smtClean="0">
              <a:solidFill>
                <a:srgbClr val="FF0000"/>
              </a:solidFill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/>
          <a:stretch>
            <a:fillRect/>
          </a:stretch>
        </p:blipFill>
        <p:spPr>
          <a:xfrm>
            <a:off x="5308545" y="1730856"/>
            <a:ext cx="3223895" cy="278511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6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09"/>
    </mc:Choice>
    <mc:Fallback xmlns="">
      <p:transition spd="slow" advTm="26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Continuous Professional Development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3713461" cy="332136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A Personal Development Plan was developed to set SMART objectives to drive improvement activities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Listed the topics to be improved from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SWOT Analysis</a:t>
            </a:r>
          </a:p>
          <a:p>
            <a:pPr marL="180000" lvl="1" indent="0">
              <a:buNone/>
            </a:pPr>
            <a:endParaRPr lang="en-US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Identified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 best method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to cover topic in enough detail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Demonstrated the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resources required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to support PDP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Set deadlines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to achieve the targets</a:t>
            </a:r>
          </a:p>
          <a:p>
            <a:pPr marL="180000" lvl="1" indent="0">
              <a:buNone/>
            </a:pP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Formed the basis of the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Personal Development Review (PDR)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for manager support for the resources required</a:t>
            </a:r>
          </a:p>
        </p:txBody>
      </p:sp>
      <p:pic>
        <p:nvPicPr>
          <p:cNvPr id="7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3995936" y="1707654"/>
            <a:ext cx="4768215" cy="2538095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00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69"/>
    </mc:Choice>
    <mc:Fallback xmlns="">
      <p:transition spd="slow" advTm="27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Continuous Professional Development</a:t>
            </a:r>
            <a:endParaRPr lang="en-US" dirty="0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>
                    <a:alpha val="0"/>
                  </a:prst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Month/day/year</a:t>
            </a:r>
            <a:endParaRPr kumimoji="0" lang="en-US" sz="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alpha val="0"/>
                </a:prstClr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3122C9-A0B9-462F-8757-0847AD287B63}" type="slidenum">
              <a:rPr kumimoji="0" lang="en-US" sz="950" b="1" i="0" u="none" strike="noStrike" kern="1200" cap="none" spc="0" normalizeH="0" baseline="0" noProof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50" b="1" i="0" u="none" strike="noStrike" kern="1200" cap="none" spc="0" normalizeH="0" baseline="0" noProof="0" dirty="0">
              <a:ln>
                <a:noFill/>
              </a:ln>
              <a:solidFill>
                <a:srgbClr val="525668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</a:b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4960" y="890903"/>
            <a:ext cx="2643627" cy="38440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9887" y="2139702"/>
            <a:ext cx="3324225" cy="2590800"/>
          </a:xfrm>
          <a:prstGeom prst="rect">
            <a:avLst/>
          </a:prstGeom>
        </p:spPr>
      </p:pic>
      <p:sp>
        <p:nvSpPr>
          <p:cNvPr id="9" name="Content Placeholder 10"/>
          <p:cNvSpPr>
            <a:spLocks noGrp="1"/>
          </p:cNvSpPr>
          <p:nvPr>
            <p:ph idx="1"/>
          </p:nvPr>
        </p:nvSpPr>
        <p:spPr>
          <a:xfrm>
            <a:off x="251521" y="951163"/>
            <a:ext cx="5872614" cy="993427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Plan approved with Manager</a:t>
            </a:r>
          </a:p>
          <a:p>
            <a:pPr marL="0" indent="0">
              <a:buNone/>
            </a:pPr>
            <a:endParaRPr lang="en-GB" b="0" dirty="0"/>
          </a:p>
          <a:p>
            <a:pPr lvl="1"/>
            <a:r>
              <a:rPr lang="en-GB" dirty="0" smtClean="0"/>
              <a:t>Support for Mentoring Training agreed, </a:t>
            </a:r>
            <a:r>
              <a:rPr lang="en-GB" b="1" dirty="0" smtClean="0"/>
              <a:t>ILM Level 3 </a:t>
            </a:r>
            <a:r>
              <a:rPr lang="en-GB" dirty="0" smtClean="0"/>
              <a:t>completed with </a:t>
            </a:r>
            <a:r>
              <a:rPr lang="en-GB" dirty="0" err="1" smtClean="0"/>
              <a:t>Coleg</a:t>
            </a:r>
            <a:r>
              <a:rPr lang="en-GB" dirty="0" smtClean="0"/>
              <a:t> Y </a:t>
            </a:r>
            <a:r>
              <a:rPr lang="en-GB" dirty="0" err="1" smtClean="0"/>
              <a:t>Cymoedd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r>
              <a:rPr lang="en-GB" b="0" dirty="0" smtClean="0"/>
              <a:t>No support for </a:t>
            </a:r>
            <a:r>
              <a:rPr lang="en-GB" b="1" dirty="0" smtClean="0"/>
              <a:t>CQI accreditation </a:t>
            </a:r>
            <a:r>
              <a:rPr lang="en-GB" b="0" dirty="0" smtClean="0"/>
              <a:t>available, collated and submitted work pack independently, Certificate approved</a:t>
            </a:r>
          </a:p>
          <a:p>
            <a:pPr lvl="1"/>
            <a:endParaRPr lang="en-GB" dirty="0"/>
          </a:p>
          <a:p>
            <a:pPr>
              <a:buNone/>
            </a:pPr>
            <a:endParaRPr lang="en-GB" b="0" dirty="0" smtClean="0"/>
          </a:p>
          <a:p>
            <a:endParaRPr lang="en-GB" b="1" dirty="0" smtClean="0"/>
          </a:p>
        </p:txBody>
      </p:sp>
      <p:sp>
        <p:nvSpPr>
          <p:cNvPr id="11" name="Content Placeholder 10"/>
          <p:cNvSpPr txBox="1">
            <a:spLocks/>
          </p:cNvSpPr>
          <p:nvPr/>
        </p:nvSpPr>
        <p:spPr bwMode="gray">
          <a:xfrm>
            <a:off x="250825" y="2139702"/>
            <a:ext cx="2659062" cy="3024336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lvl1pPr marL="180000" indent="-1800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40000"/>
              <a:buFont typeface="Arial" panose="020B0604020202020204" pitchFamily="34" charset="0"/>
              <a:buChar char="■"/>
              <a:defRPr sz="14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60000" indent="-1800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115000"/>
              <a:buFont typeface="Arial Black" panose="020B0A04020102020204" pitchFamily="34" charset="0"/>
              <a:buChar char="&gt;"/>
              <a:defRPr sz="12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540000" indent="-1800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130000"/>
              <a:buFont typeface="Wingdings" panose="05000000000000000000" pitchFamily="2" charset="2"/>
              <a:buChar char="w"/>
              <a:defRPr sz="12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3pPr>
            <a:lvl4pPr marL="720000" indent="-180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3"/>
              </a:buClr>
              <a:buSzPct val="110000"/>
              <a:buFont typeface="Arial" panose="020B0604020202020204" pitchFamily="34" charset="0"/>
              <a:buChar char="○"/>
              <a:defRPr sz="1000" kern="1200" baseline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4pPr>
            <a:lvl5pPr marL="828000" indent="-108000" algn="l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3"/>
              </a:buClr>
              <a:buSzPct val="100000"/>
              <a:buFont typeface="Arial" panose="020B0604020202020204" pitchFamily="34" charset="0"/>
              <a:buChar char="-"/>
              <a:defRPr sz="1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4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srgbClr val="01449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4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srgbClr val="01449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60000" marR="0" lvl="1" indent="-180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E9BC0"/>
              </a:buClr>
              <a:buSzPct val="115000"/>
              <a:buFont typeface="Arial Black" panose="020B0A04020102020204" pitchFamily="34" charset="0"/>
              <a:buChar char="&gt;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PI successfully implemented, chosen as the best for the month and </a:t>
            </a:r>
            <a:r>
              <a:rPr kumimoji="0" lang="en-GB" sz="1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presented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to the board of directors</a:t>
            </a:r>
          </a:p>
          <a:p>
            <a:pPr marL="360000" marR="0" lvl="1" indent="-180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E9BC0"/>
              </a:buClr>
              <a:buSzPct val="115000"/>
              <a:buFont typeface="Arial Black" panose="020B0A04020102020204" pitchFamily="34" charset="0"/>
              <a:buChar char="&gt;"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srgbClr val="525668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60000" marR="0" lvl="1" indent="-180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E9BC0"/>
              </a:buClr>
              <a:buSzPct val="115000"/>
              <a:buFont typeface="Arial Black" panose="020B0A04020102020204" pitchFamily="34" charset="0"/>
              <a:buChar char="&gt;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 support for Metrology courses, NPL (National Physical Laboratory) offering free courses, all modules sat independently and </a:t>
            </a:r>
            <a:r>
              <a:rPr kumimoji="0" lang="en-GB" sz="1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passed</a:t>
            </a:r>
          </a:p>
          <a:p>
            <a:pPr marL="180000" marR="0" lvl="0" indent="-180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4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srgbClr val="01449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180000" marR="0" lvl="0" indent="-180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40000"/>
              <a:buFont typeface="Arial" panose="020B0604020202020204" pitchFamily="34" charset="0"/>
              <a:buChar char="■"/>
              <a:tabLst/>
              <a:defRPr/>
            </a:pPr>
            <a:endParaRPr kumimoji="0" lang="en-GB" sz="1400" b="1" i="0" u="none" strike="noStrike" kern="1200" cap="none" spc="0" normalizeH="0" baseline="0" noProof="0" dirty="0" smtClean="0">
              <a:ln>
                <a:noFill/>
              </a:ln>
              <a:solidFill>
                <a:srgbClr val="01449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50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188"/>
    </mc:Choice>
    <mc:Fallback xmlns="">
      <p:transition spd="slow" advTm="40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Continuous Professional Development</a:t>
            </a:r>
            <a:endParaRPr lang="en-US" dirty="0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>
                    <a:alpha val="0"/>
                  </a:prst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Month/day/year</a:t>
            </a:r>
            <a:endParaRPr kumimoji="0" lang="en-US" sz="1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alpha val="0"/>
                </a:prstClr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3122C9-A0B9-462F-8757-0847AD287B63}" type="slidenum">
              <a:rPr kumimoji="0" lang="en-US" sz="950" b="1" i="0" u="none" strike="noStrike" kern="1200" cap="none" spc="0" normalizeH="0" baseline="0" noProof="0" smtClean="0">
                <a:ln>
                  <a:noFill/>
                </a:ln>
                <a:solidFill>
                  <a:srgbClr val="525668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50" b="1" i="0" u="none" strike="noStrike" kern="1200" cap="none" spc="0" normalizeH="0" baseline="0" noProof="0" dirty="0">
              <a:ln>
                <a:noFill/>
              </a:ln>
              <a:solidFill>
                <a:srgbClr val="525668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</a:b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96" y="1278608"/>
            <a:ext cx="2208244" cy="33813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9752" y="1203598"/>
            <a:ext cx="2226456" cy="34250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4008" y="1203598"/>
            <a:ext cx="2242556" cy="335957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76256" y="1203598"/>
            <a:ext cx="2213871" cy="335957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66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5"/>
    </mc:Choice>
    <mc:Fallback xmlns="">
      <p:transition spd="slow" advTm="3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Analysis – Continuous Professional Development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12" name="Espace réservé du numéro de diapositive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19" name="Espace réservé du contenu 8"/>
          <p:cNvSpPr>
            <a:spLocks noGrp="1"/>
          </p:cNvSpPr>
          <p:nvPr>
            <p:ph idx="1"/>
          </p:nvPr>
        </p:nvSpPr>
        <p:spPr>
          <a:xfrm>
            <a:off x="282474" y="924387"/>
            <a:ext cx="5009606" cy="3321361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Though the SWOT Analysis and Personal Development Plan were affective in addressing perceived weaknesses, they were not comprehensive due to lack of understanding of management principles</a:t>
            </a:r>
          </a:p>
          <a:p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Failed to identify a lack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Stakeholder Analysis and Communication Plan</a:t>
            </a:r>
          </a:p>
          <a:p>
            <a:pPr lvl="1"/>
            <a:endParaRPr lang="en-US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Missed the omission of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Milestones and Gate Review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as Project Management tools</a:t>
            </a:r>
          </a:p>
          <a:p>
            <a:pPr lvl="1"/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1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Didn’t identify the </a:t>
            </a:r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</a:rPr>
              <a:t>failings of the PDS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 that resulted in lost time</a:t>
            </a:r>
          </a:p>
          <a:p>
            <a:pPr lvl="1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marL="180000" lvl="1" indent="0">
              <a:buNone/>
            </a:pPr>
            <a:r>
              <a:rPr lang="en-GB" dirty="0"/>
              <a:t>To enhance the potential of the SWOT analysis, the project should have been reviewed by a subject matter expert to help validate the Project Manager’s performance from an independent perspective.</a:t>
            </a:r>
            <a:endParaRPr lang="en-US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" name="Picture 1" descr="Change of Address Checklist for UK - Who To Notify When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427734"/>
            <a:ext cx="3513770" cy="200786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25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88"/>
    </mc:Choice>
    <mc:Fallback xmlns="">
      <p:transition spd="slow" advTm="381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Dimensional Analysis Accuracy</a:t>
            </a:r>
            <a:endParaRPr lang="en-US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fr-FR" dirty="0" smtClean="0"/>
              <a:t>Month/day/year</a:t>
            </a:r>
            <a:endParaRPr lang="en-US" dirty="0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22C9-A0B9-462F-8757-0847AD287B63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0" name="Espace réservé pour une image  9"/>
          <p:cNvPicPr>
            <a:picLocks noGrp="1" noChangeAspect="1"/>
          </p:cNvPicPr>
          <p:nvPr>
            <p:ph type="pic" sz="quarter" idx="1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0" b="390"/>
          <a:stretch>
            <a:fillRect/>
          </a:stretch>
        </p:blipFill>
        <p:spPr/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4318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213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04"/>
    </mc:Choice>
    <mc:Fallback xmlns="">
      <p:transition spd="slow" advTm="18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afran_Seats_Powerpoint template">
  <a:themeElements>
    <a:clrScheme name="Safran_PPT">
      <a:dk1>
        <a:srgbClr val="000000"/>
      </a:dk1>
      <a:lt1>
        <a:sysClr val="window" lastClr="FFFFFF"/>
      </a:lt1>
      <a:dk2>
        <a:srgbClr val="00839B"/>
      </a:dk2>
      <a:lt2>
        <a:srgbClr val="4EC1E0"/>
      </a:lt2>
      <a:accent1>
        <a:srgbClr val="014491"/>
      </a:accent1>
      <a:accent2>
        <a:srgbClr val="525668"/>
      </a:accent2>
      <a:accent3>
        <a:srgbClr val="7E9BC0"/>
      </a:accent3>
      <a:accent4>
        <a:srgbClr val="FF5000"/>
      </a:accent4>
      <a:accent5>
        <a:srgbClr val="42683C"/>
      </a:accent5>
      <a:accent6>
        <a:srgbClr val="00C18B"/>
      </a:accent6>
      <a:hlink>
        <a:srgbClr val="2E2825"/>
      </a:hlink>
      <a:folHlink>
        <a:srgbClr val="2E2825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FRAN_Orange">
  <a:themeElements>
    <a:clrScheme name="Safran_PPT">
      <a:dk1>
        <a:srgbClr val="000000"/>
      </a:dk1>
      <a:lt1>
        <a:sysClr val="window" lastClr="FFFFFF"/>
      </a:lt1>
      <a:dk2>
        <a:srgbClr val="00839B"/>
      </a:dk2>
      <a:lt2>
        <a:srgbClr val="4EC1E0"/>
      </a:lt2>
      <a:accent1>
        <a:srgbClr val="014491"/>
      </a:accent1>
      <a:accent2>
        <a:srgbClr val="525668"/>
      </a:accent2>
      <a:accent3>
        <a:srgbClr val="7E9BC0"/>
      </a:accent3>
      <a:accent4>
        <a:srgbClr val="FF5000"/>
      </a:accent4>
      <a:accent5>
        <a:srgbClr val="42683C"/>
      </a:accent5>
      <a:accent6>
        <a:srgbClr val="00C18B"/>
      </a:accent6>
      <a:hlink>
        <a:srgbClr val="2E2825"/>
      </a:hlink>
      <a:folHlink>
        <a:srgbClr val="2E2825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AFRAN_Dark_Green">
  <a:themeElements>
    <a:clrScheme name="Safran_PPT">
      <a:dk1>
        <a:srgbClr val="000000"/>
      </a:dk1>
      <a:lt1>
        <a:sysClr val="window" lastClr="FFFFFF"/>
      </a:lt1>
      <a:dk2>
        <a:srgbClr val="00839B"/>
      </a:dk2>
      <a:lt2>
        <a:srgbClr val="4EC1E0"/>
      </a:lt2>
      <a:accent1>
        <a:srgbClr val="014491"/>
      </a:accent1>
      <a:accent2>
        <a:srgbClr val="525668"/>
      </a:accent2>
      <a:accent3>
        <a:srgbClr val="7E9BC0"/>
      </a:accent3>
      <a:accent4>
        <a:srgbClr val="FF5000"/>
      </a:accent4>
      <a:accent5>
        <a:srgbClr val="42683C"/>
      </a:accent5>
      <a:accent6>
        <a:srgbClr val="00C18B"/>
      </a:accent6>
      <a:hlink>
        <a:srgbClr val="2E2825"/>
      </a:hlink>
      <a:folHlink>
        <a:srgbClr val="2E2825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SAFRAN_Green">
  <a:themeElements>
    <a:clrScheme name="Safran_PPT">
      <a:dk1>
        <a:srgbClr val="000000"/>
      </a:dk1>
      <a:lt1>
        <a:sysClr val="window" lastClr="FFFFFF"/>
      </a:lt1>
      <a:dk2>
        <a:srgbClr val="00839B"/>
      </a:dk2>
      <a:lt2>
        <a:srgbClr val="4EC1E0"/>
      </a:lt2>
      <a:accent1>
        <a:srgbClr val="014491"/>
      </a:accent1>
      <a:accent2>
        <a:srgbClr val="525668"/>
      </a:accent2>
      <a:accent3>
        <a:srgbClr val="7E9BC0"/>
      </a:accent3>
      <a:accent4>
        <a:srgbClr val="FF5000"/>
      </a:accent4>
      <a:accent5>
        <a:srgbClr val="42683C"/>
      </a:accent5>
      <a:accent6>
        <a:srgbClr val="00C18B"/>
      </a:accent6>
      <a:hlink>
        <a:srgbClr val="2E2825"/>
      </a:hlink>
      <a:folHlink>
        <a:srgbClr val="2E2825"/>
      </a:folHlink>
    </a:clrScheme>
    <a:fontScheme name="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Safran_Seats_Powerpoint template</Template>
  <TotalTime>26770</TotalTime>
  <Words>1239</Words>
  <Application>Microsoft Office PowerPoint</Application>
  <PresentationFormat>On-screen Show (16:9)</PresentationFormat>
  <Paragraphs>211</Paragraphs>
  <Slides>20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Arial Black</vt:lpstr>
      <vt:lpstr>Calibri</vt:lpstr>
      <vt:lpstr>Wingdings</vt:lpstr>
      <vt:lpstr>Safran_Seats_Powerpoint template</vt:lpstr>
      <vt:lpstr>SAFRAN_Orange</vt:lpstr>
      <vt:lpstr>SAFRAN_Dark_Green</vt:lpstr>
      <vt:lpstr>SAFRAN_Green</vt:lpstr>
      <vt:lpstr>Dimensional Analysis Accuracy   BeNG (HONS) MANUFACTURING SYSTEMS ENGINEERING</vt:lpstr>
      <vt:lpstr>Planning - Gantt</vt:lpstr>
      <vt:lpstr>Chosen Project – Dimensional Analysis Issues</vt:lpstr>
      <vt:lpstr>Project - Scope</vt:lpstr>
      <vt:lpstr>Project – Current State</vt:lpstr>
      <vt:lpstr>Methodology – Literature Review</vt:lpstr>
      <vt:lpstr>Analysis – Engineering Design Process</vt:lpstr>
      <vt:lpstr>Analysis – Engineering Design Process</vt:lpstr>
      <vt:lpstr>Analysis – Engineering Design Process</vt:lpstr>
      <vt:lpstr>Analysis – Project Management</vt:lpstr>
      <vt:lpstr>Analysis – Project Management</vt:lpstr>
      <vt:lpstr>Analysis – Project Management</vt:lpstr>
      <vt:lpstr>Analysis – Change Management</vt:lpstr>
      <vt:lpstr>Analysis – Change Management</vt:lpstr>
      <vt:lpstr>Analysis – Continuous Professional Development</vt:lpstr>
      <vt:lpstr>Analysis – Continuous Professional Development</vt:lpstr>
      <vt:lpstr>Analysis – Continuous Professional Development</vt:lpstr>
      <vt:lpstr>Analysis – Continuous Professional Development</vt:lpstr>
      <vt:lpstr>Analysis – Continuous Professional Development</vt:lpstr>
      <vt:lpstr>Dimensional Analysis Accuracy</vt:lpstr>
    </vt:vector>
  </TitlesOfParts>
  <Manager>SAFRAN</Manager>
  <Company>Zodiac Seats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Dimensional Analysis Accuracy   HNC Mechanical Engineering</dc:title>
  <dc:subject>SAFRAN</dc:subject>
  <dc:creator>OEVANS</dc:creator>
  <cp:lastModifiedBy>EVANS Owen (SAFRAN SEATS)</cp:lastModifiedBy>
  <cp:revision>244</cp:revision>
  <dcterms:created xsi:type="dcterms:W3CDTF">2020-05-20T18:00:58Z</dcterms:created>
  <dcterms:modified xsi:type="dcterms:W3CDTF">2021-06-07T06:11:51Z</dcterms:modified>
</cp:coreProperties>
</file>