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954135-3C97-4876-9AC5-39D9167275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E3A5B3-DAD2-4B17-B460-7A8368ED1257}">
      <dgm:prSet/>
      <dgm:spPr/>
      <dgm:t>
        <a:bodyPr/>
        <a:lstStyle/>
        <a:p>
          <a:r>
            <a:rPr lang="en-GB"/>
            <a:t>Topics to revise </a:t>
          </a:r>
          <a:endParaRPr lang="en-US"/>
        </a:p>
      </dgm:t>
    </dgm:pt>
    <dgm:pt modelId="{E0D204AF-E2A9-4FA5-B66A-F342FEA4352E}" type="parTrans" cxnId="{8EF310DB-82C6-4C9A-9FB7-CF5A262CC99B}">
      <dgm:prSet/>
      <dgm:spPr/>
      <dgm:t>
        <a:bodyPr/>
        <a:lstStyle/>
        <a:p>
          <a:endParaRPr lang="en-US"/>
        </a:p>
      </dgm:t>
    </dgm:pt>
    <dgm:pt modelId="{80704795-F89E-4EC8-A43F-CD05D9836D2E}" type="sibTrans" cxnId="{8EF310DB-82C6-4C9A-9FB7-CF5A262CC99B}">
      <dgm:prSet/>
      <dgm:spPr/>
      <dgm:t>
        <a:bodyPr/>
        <a:lstStyle/>
        <a:p>
          <a:endParaRPr lang="en-US"/>
        </a:p>
      </dgm:t>
    </dgm:pt>
    <dgm:pt modelId="{510B4BBD-607F-4DE5-A25B-5CD40F5CD9BE}">
      <dgm:prSet/>
      <dgm:spPr/>
      <dgm:t>
        <a:bodyPr/>
        <a:lstStyle/>
        <a:p>
          <a:r>
            <a:rPr lang="en-GB"/>
            <a:t>Question types </a:t>
          </a:r>
          <a:endParaRPr lang="en-US"/>
        </a:p>
      </dgm:t>
    </dgm:pt>
    <dgm:pt modelId="{98306C6B-DF8F-4DD3-8D37-93D6A56B50E5}" type="parTrans" cxnId="{96C8F369-4D1A-4B4F-BF50-350F2D40EAC0}">
      <dgm:prSet/>
      <dgm:spPr/>
      <dgm:t>
        <a:bodyPr/>
        <a:lstStyle/>
        <a:p>
          <a:endParaRPr lang="en-US"/>
        </a:p>
      </dgm:t>
    </dgm:pt>
    <dgm:pt modelId="{739B6E81-3A0C-4EDC-9E13-5D8EC658255C}" type="sibTrans" cxnId="{96C8F369-4D1A-4B4F-BF50-350F2D40EAC0}">
      <dgm:prSet/>
      <dgm:spPr/>
      <dgm:t>
        <a:bodyPr/>
        <a:lstStyle/>
        <a:p>
          <a:endParaRPr lang="en-US"/>
        </a:p>
      </dgm:t>
    </dgm:pt>
    <dgm:pt modelId="{AB9F9A21-653B-4D52-BB1E-F7AB1F1E468A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8AA43FDF-ABD0-48AB-B170-C907A6738F4B}" type="parTrans" cxnId="{1559F0C1-F558-4C16-AD01-CD27AEB4AD7B}">
      <dgm:prSet/>
      <dgm:spPr/>
      <dgm:t>
        <a:bodyPr/>
        <a:lstStyle/>
        <a:p>
          <a:endParaRPr lang="en-US"/>
        </a:p>
      </dgm:t>
    </dgm:pt>
    <dgm:pt modelId="{9ABEBE66-7D84-4876-9919-E59007350EA0}" type="sibTrans" cxnId="{1559F0C1-F558-4C16-AD01-CD27AEB4AD7B}">
      <dgm:prSet/>
      <dgm:spPr/>
      <dgm:t>
        <a:bodyPr/>
        <a:lstStyle/>
        <a:p>
          <a:endParaRPr lang="en-US"/>
        </a:p>
      </dgm:t>
    </dgm:pt>
    <dgm:pt modelId="{7D018A5E-F094-447D-9F18-D3DD498CC484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C4E89542-9A0C-4DF2-B51E-7D52400C223C}" type="parTrans" cxnId="{AADD021C-2978-401B-9BA3-A215416EF75A}">
      <dgm:prSet/>
      <dgm:spPr/>
      <dgm:t>
        <a:bodyPr/>
        <a:lstStyle/>
        <a:p>
          <a:endParaRPr lang="en-US"/>
        </a:p>
      </dgm:t>
    </dgm:pt>
    <dgm:pt modelId="{47671410-D6C3-4EDD-B608-BFD5F3FE96B2}" type="sibTrans" cxnId="{AADD021C-2978-401B-9BA3-A215416EF75A}">
      <dgm:prSet/>
      <dgm:spPr/>
      <dgm:t>
        <a:bodyPr/>
        <a:lstStyle/>
        <a:p>
          <a:endParaRPr lang="en-US"/>
        </a:p>
      </dgm:t>
    </dgm:pt>
    <dgm:pt modelId="{1E5EC4B1-8199-4794-A160-916DE10BB392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2EEAF43C-D0DB-49C4-B205-A52137958929}" type="parTrans" cxnId="{3EF63A99-E299-49B3-8EF0-9A8F630BC26A}">
      <dgm:prSet/>
      <dgm:spPr/>
      <dgm:t>
        <a:bodyPr/>
        <a:lstStyle/>
        <a:p>
          <a:endParaRPr lang="en-US"/>
        </a:p>
      </dgm:t>
    </dgm:pt>
    <dgm:pt modelId="{ED1DE9D1-97CC-494A-ADB4-DADAB3930CB4}" type="sibTrans" cxnId="{3EF63A99-E299-49B3-8EF0-9A8F630BC26A}">
      <dgm:prSet/>
      <dgm:spPr/>
      <dgm:t>
        <a:bodyPr/>
        <a:lstStyle/>
        <a:p>
          <a:endParaRPr lang="en-US"/>
        </a:p>
      </dgm:t>
    </dgm:pt>
    <dgm:pt modelId="{01DB8E74-B0A2-475C-97C2-DD68F5DE241F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62185B98-1110-45A5-89FA-8EFD3133656C}" type="parTrans" cxnId="{D97BF754-C1D6-41F5-ACE8-501D64C5897B}">
      <dgm:prSet/>
      <dgm:spPr/>
      <dgm:t>
        <a:bodyPr/>
        <a:lstStyle/>
        <a:p>
          <a:endParaRPr lang="en-US"/>
        </a:p>
      </dgm:t>
    </dgm:pt>
    <dgm:pt modelId="{020723A9-CAC2-4F9D-8FBA-51544EBB86BF}" type="sibTrans" cxnId="{D97BF754-C1D6-41F5-ACE8-501D64C5897B}">
      <dgm:prSet/>
      <dgm:spPr/>
      <dgm:t>
        <a:bodyPr/>
        <a:lstStyle/>
        <a:p>
          <a:endParaRPr lang="en-US"/>
        </a:p>
      </dgm:t>
    </dgm:pt>
    <dgm:pt modelId="{063474E2-9AD6-40C9-BD5D-B2A5BD306196}" type="pres">
      <dgm:prSet presAssocID="{83954135-3C97-4876-9AC5-39D916727510}" presName="root" presStyleCnt="0">
        <dgm:presLayoutVars>
          <dgm:dir/>
          <dgm:resizeHandles val="exact"/>
        </dgm:presLayoutVars>
      </dgm:prSet>
      <dgm:spPr/>
    </dgm:pt>
    <dgm:pt modelId="{8032C96E-6E33-45B6-B2E5-CEF09B469155}" type="pres">
      <dgm:prSet presAssocID="{31E3A5B3-DAD2-4B17-B460-7A8368ED1257}" presName="compNode" presStyleCnt="0"/>
      <dgm:spPr/>
    </dgm:pt>
    <dgm:pt modelId="{E34B0DB8-6ADA-43F2-9BE4-8FF940DE4BC7}" type="pres">
      <dgm:prSet presAssocID="{31E3A5B3-DAD2-4B17-B460-7A8368ED1257}" presName="bgRect" presStyleLbl="bgShp" presStyleIdx="0" presStyleCnt="6"/>
      <dgm:spPr/>
    </dgm:pt>
    <dgm:pt modelId="{46E7581C-EC62-4474-9DAC-45193C540598}" type="pres">
      <dgm:prSet presAssocID="{31E3A5B3-DAD2-4B17-B460-7A8368ED1257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D486965-4135-4F3B-A217-5CC31813F1F4}" type="pres">
      <dgm:prSet presAssocID="{31E3A5B3-DAD2-4B17-B460-7A8368ED1257}" presName="spaceRect" presStyleCnt="0"/>
      <dgm:spPr/>
    </dgm:pt>
    <dgm:pt modelId="{680FEC1A-1DA6-4051-B96A-4E5B3A11AC52}" type="pres">
      <dgm:prSet presAssocID="{31E3A5B3-DAD2-4B17-B460-7A8368ED1257}" presName="parTx" presStyleLbl="revTx" presStyleIdx="0" presStyleCnt="6">
        <dgm:presLayoutVars>
          <dgm:chMax val="0"/>
          <dgm:chPref val="0"/>
        </dgm:presLayoutVars>
      </dgm:prSet>
      <dgm:spPr/>
    </dgm:pt>
    <dgm:pt modelId="{7B954C6C-7A6D-47CF-8AC5-66EF1053CF06}" type="pres">
      <dgm:prSet presAssocID="{80704795-F89E-4EC8-A43F-CD05D9836D2E}" presName="sibTrans" presStyleCnt="0"/>
      <dgm:spPr/>
    </dgm:pt>
    <dgm:pt modelId="{D291C871-B427-4823-8619-6110D8C445EA}" type="pres">
      <dgm:prSet presAssocID="{510B4BBD-607F-4DE5-A25B-5CD40F5CD9BE}" presName="compNode" presStyleCnt="0"/>
      <dgm:spPr/>
    </dgm:pt>
    <dgm:pt modelId="{9619556C-1CF7-40DF-B5F9-8311DAA78F9D}" type="pres">
      <dgm:prSet presAssocID="{510B4BBD-607F-4DE5-A25B-5CD40F5CD9BE}" presName="bgRect" presStyleLbl="bgShp" presStyleIdx="1" presStyleCnt="6"/>
      <dgm:spPr/>
    </dgm:pt>
    <dgm:pt modelId="{84906761-C625-4242-9813-DE0C80CB9211}" type="pres">
      <dgm:prSet presAssocID="{510B4BBD-607F-4DE5-A25B-5CD40F5CD9B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90B261C-78F2-4783-9676-FF5696676D70}" type="pres">
      <dgm:prSet presAssocID="{510B4BBD-607F-4DE5-A25B-5CD40F5CD9BE}" presName="spaceRect" presStyleCnt="0"/>
      <dgm:spPr/>
    </dgm:pt>
    <dgm:pt modelId="{63A4BC6C-8835-42B7-89EE-43BDE86FB709}" type="pres">
      <dgm:prSet presAssocID="{510B4BBD-607F-4DE5-A25B-5CD40F5CD9BE}" presName="parTx" presStyleLbl="revTx" presStyleIdx="1" presStyleCnt="6">
        <dgm:presLayoutVars>
          <dgm:chMax val="0"/>
          <dgm:chPref val="0"/>
        </dgm:presLayoutVars>
      </dgm:prSet>
      <dgm:spPr/>
    </dgm:pt>
    <dgm:pt modelId="{B2DDAD13-DCF2-40C7-B78F-AEFFD8F7BCBF}" type="pres">
      <dgm:prSet presAssocID="{739B6E81-3A0C-4EDC-9E13-5D8EC658255C}" presName="sibTrans" presStyleCnt="0"/>
      <dgm:spPr/>
    </dgm:pt>
    <dgm:pt modelId="{65CAE3EE-6C2C-4506-8D22-87C177FA984A}" type="pres">
      <dgm:prSet presAssocID="{AB9F9A21-653B-4D52-BB1E-F7AB1F1E468A}" presName="compNode" presStyleCnt="0"/>
      <dgm:spPr/>
    </dgm:pt>
    <dgm:pt modelId="{FED79FBF-FC7E-470A-B794-0658D9F2A52D}" type="pres">
      <dgm:prSet presAssocID="{AB9F9A21-653B-4D52-BB1E-F7AB1F1E468A}" presName="bgRect" presStyleLbl="bgShp" presStyleIdx="2" presStyleCnt="6"/>
      <dgm:spPr/>
    </dgm:pt>
    <dgm:pt modelId="{157D77B9-52F8-41A4-BF31-DE50F9CD5F7D}" type="pres">
      <dgm:prSet presAssocID="{AB9F9A21-653B-4D52-BB1E-F7AB1F1E468A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C2F9BCC-73FC-4938-8712-18564CE8707D}" type="pres">
      <dgm:prSet presAssocID="{AB9F9A21-653B-4D52-BB1E-F7AB1F1E468A}" presName="spaceRect" presStyleCnt="0"/>
      <dgm:spPr/>
    </dgm:pt>
    <dgm:pt modelId="{F7DE33D2-54A5-4761-BFEF-1321E00C631E}" type="pres">
      <dgm:prSet presAssocID="{AB9F9A21-653B-4D52-BB1E-F7AB1F1E468A}" presName="parTx" presStyleLbl="revTx" presStyleIdx="2" presStyleCnt="6">
        <dgm:presLayoutVars>
          <dgm:chMax val="0"/>
          <dgm:chPref val="0"/>
        </dgm:presLayoutVars>
      </dgm:prSet>
      <dgm:spPr/>
    </dgm:pt>
    <dgm:pt modelId="{C75E4906-801F-464F-A72F-8F1948FB5AF5}" type="pres">
      <dgm:prSet presAssocID="{9ABEBE66-7D84-4876-9919-E59007350EA0}" presName="sibTrans" presStyleCnt="0"/>
      <dgm:spPr/>
    </dgm:pt>
    <dgm:pt modelId="{5363C2A1-2E6C-40E3-AEAE-6DFF96313133}" type="pres">
      <dgm:prSet presAssocID="{7D018A5E-F094-447D-9F18-D3DD498CC484}" presName="compNode" presStyleCnt="0"/>
      <dgm:spPr/>
    </dgm:pt>
    <dgm:pt modelId="{7772399A-6BD5-4933-B69C-F0E10F606731}" type="pres">
      <dgm:prSet presAssocID="{7D018A5E-F094-447D-9F18-D3DD498CC484}" presName="bgRect" presStyleLbl="bgShp" presStyleIdx="3" presStyleCnt="6"/>
      <dgm:spPr/>
    </dgm:pt>
    <dgm:pt modelId="{592A7922-59F5-49D6-8091-2737782E9FFF}" type="pres">
      <dgm:prSet presAssocID="{7D018A5E-F094-447D-9F18-D3DD498CC48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6341519-E5FD-48EB-9F74-130DBA0A35D1}" type="pres">
      <dgm:prSet presAssocID="{7D018A5E-F094-447D-9F18-D3DD498CC484}" presName="spaceRect" presStyleCnt="0"/>
      <dgm:spPr/>
    </dgm:pt>
    <dgm:pt modelId="{7EB63D89-B512-4FA5-9D9D-9433F448AC95}" type="pres">
      <dgm:prSet presAssocID="{7D018A5E-F094-447D-9F18-D3DD498CC484}" presName="parTx" presStyleLbl="revTx" presStyleIdx="3" presStyleCnt="6">
        <dgm:presLayoutVars>
          <dgm:chMax val="0"/>
          <dgm:chPref val="0"/>
        </dgm:presLayoutVars>
      </dgm:prSet>
      <dgm:spPr/>
    </dgm:pt>
    <dgm:pt modelId="{9C469E93-424D-4A6C-8DD6-BCAD1CC2892A}" type="pres">
      <dgm:prSet presAssocID="{47671410-D6C3-4EDD-B608-BFD5F3FE96B2}" presName="sibTrans" presStyleCnt="0"/>
      <dgm:spPr/>
    </dgm:pt>
    <dgm:pt modelId="{7195578A-2134-45A0-9D20-CB1E41A1A88E}" type="pres">
      <dgm:prSet presAssocID="{1E5EC4B1-8199-4794-A160-916DE10BB392}" presName="compNode" presStyleCnt="0"/>
      <dgm:spPr/>
    </dgm:pt>
    <dgm:pt modelId="{1872D6D1-DD44-4D30-9244-C60CFD36D003}" type="pres">
      <dgm:prSet presAssocID="{1E5EC4B1-8199-4794-A160-916DE10BB392}" presName="bgRect" presStyleLbl="bgShp" presStyleIdx="4" presStyleCnt="6"/>
      <dgm:spPr/>
    </dgm:pt>
    <dgm:pt modelId="{741A8397-3BB9-4CD8-9AB3-7AD542166D29}" type="pres">
      <dgm:prSet presAssocID="{1E5EC4B1-8199-4794-A160-916DE10BB39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1FA4E5C-A46B-488B-B7C3-48DF7AC14CC0}" type="pres">
      <dgm:prSet presAssocID="{1E5EC4B1-8199-4794-A160-916DE10BB392}" presName="spaceRect" presStyleCnt="0"/>
      <dgm:spPr/>
    </dgm:pt>
    <dgm:pt modelId="{43042345-9014-4C43-AD61-A143EC44EF8C}" type="pres">
      <dgm:prSet presAssocID="{1E5EC4B1-8199-4794-A160-916DE10BB392}" presName="parTx" presStyleLbl="revTx" presStyleIdx="4" presStyleCnt="6">
        <dgm:presLayoutVars>
          <dgm:chMax val="0"/>
          <dgm:chPref val="0"/>
        </dgm:presLayoutVars>
      </dgm:prSet>
      <dgm:spPr/>
    </dgm:pt>
    <dgm:pt modelId="{1DBEF20B-3757-4C8E-89DF-FFE10AD95AED}" type="pres">
      <dgm:prSet presAssocID="{ED1DE9D1-97CC-494A-ADB4-DADAB3930CB4}" presName="sibTrans" presStyleCnt="0"/>
      <dgm:spPr/>
    </dgm:pt>
    <dgm:pt modelId="{5E03654B-7501-443A-B88A-84227D82FA23}" type="pres">
      <dgm:prSet presAssocID="{01DB8E74-B0A2-475C-97C2-DD68F5DE241F}" presName="compNode" presStyleCnt="0"/>
      <dgm:spPr/>
    </dgm:pt>
    <dgm:pt modelId="{7BBCB609-4C14-418F-AC9E-3F3CCA1CACB6}" type="pres">
      <dgm:prSet presAssocID="{01DB8E74-B0A2-475C-97C2-DD68F5DE241F}" presName="bgRect" presStyleLbl="bgShp" presStyleIdx="5" presStyleCnt="6"/>
      <dgm:spPr/>
    </dgm:pt>
    <dgm:pt modelId="{C649D4C5-AE2E-44D6-9A69-F47626DA5069}" type="pres">
      <dgm:prSet presAssocID="{01DB8E74-B0A2-475C-97C2-DD68F5DE241F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5CBCFDD-9C5B-4956-A0A8-641363502916}" type="pres">
      <dgm:prSet presAssocID="{01DB8E74-B0A2-475C-97C2-DD68F5DE241F}" presName="spaceRect" presStyleCnt="0"/>
      <dgm:spPr/>
    </dgm:pt>
    <dgm:pt modelId="{AC77C6AD-C2C9-42F4-8787-8F4FAFD63733}" type="pres">
      <dgm:prSet presAssocID="{01DB8E74-B0A2-475C-97C2-DD68F5DE241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5253802-B8CA-45EC-961B-616CE639087E}" type="presOf" srcId="{7D018A5E-F094-447D-9F18-D3DD498CC484}" destId="{7EB63D89-B512-4FA5-9D9D-9433F448AC95}" srcOrd="0" destOrd="0" presId="urn:microsoft.com/office/officeart/2018/2/layout/IconVerticalSolidList"/>
    <dgm:cxn modelId="{B6FDAA0C-5378-4913-B6DD-AF8278F36D67}" type="presOf" srcId="{AB9F9A21-653B-4D52-BB1E-F7AB1F1E468A}" destId="{F7DE33D2-54A5-4761-BFEF-1321E00C631E}" srcOrd="0" destOrd="0" presId="urn:microsoft.com/office/officeart/2018/2/layout/IconVerticalSolidList"/>
    <dgm:cxn modelId="{AADD021C-2978-401B-9BA3-A215416EF75A}" srcId="{83954135-3C97-4876-9AC5-39D916727510}" destId="{7D018A5E-F094-447D-9F18-D3DD498CC484}" srcOrd="3" destOrd="0" parTransId="{C4E89542-9A0C-4DF2-B51E-7D52400C223C}" sibTransId="{47671410-D6C3-4EDD-B608-BFD5F3FE96B2}"/>
    <dgm:cxn modelId="{6FEE7347-18A3-4959-88F2-F9175C4819BE}" type="presOf" srcId="{83954135-3C97-4876-9AC5-39D916727510}" destId="{063474E2-9AD6-40C9-BD5D-B2A5BD306196}" srcOrd="0" destOrd="0" presId="urn:microsoft.com/office/officeart/2018/2/layout/IconVerticalSolidList"/>
    <dgm:cxn modelId="{96C8F369-4D1A-4B4F-BF50-350F2D40EAC0}" srcId="{83954135-3C97-4876-9AC5-39D916727510}" destId="{510B4BBD-607F-4DE5-A25B-5CD40F5CD9BE}" srcOrd="1" destOrd="0" parTransId="{98306C6B-DF8F-4DD3-8D37-93D6A56B50E5}" sibTransId="{739B6E81-3A0C-4EDC-9E13-5D8EC658255C}"/>
    <dgm:cxn modelId="{D97BF754-C1D6-41F5-ACE8-501D64C5897B}" srcId="{83954135-3C97-4876-9AC5-39D916727510}" destId="{01DB8E74-B0A2-475C-97C2-DD68F5DE241F}" srcOrd="5" destOrd="0" parTransId="{62185B98-1110-45A5-89FA-8EFD3133656C}" sibTransId="{020723A9-CAC2-4F9D-8FBA-51544EBB86BF}"/>
    <dgm:cxn modelId="{3EF63A99-E299-49B3-8EF0-9A8F630BC26A}" srcId="{83954135-3C97-4876-9AC5-39D916727510}" destId="{1E5EC4B1-8199-4794-A160-916DE10BB392}" srcOrd="4" destOrd="0" parTransId="{2EEAF43C-D0DB-49C4-B205-A52137958929}" sibTransId="{ED1DE9D1-97CC-494A-ADB4-DADAB3930CB4}"/>
    <dgm:cxn modelId="{27E186B0-273B-4230-9531-8C2F4293005B}" type="presOf" srcId="{510B4BBD-607F-4DE5-A25B-5CD40F5CD9BE}" destId="{63A4BC6C-8835-42B7-89EE-43BDE86FB709}" srcOrd="0" destOrd="0" presId="urn:microsoft.com/office/officeart/2018/2/layout/IconVerticalSolidList"/>
    <dgm:cxn modelId="{1559F0C1-F558-4C16-AD01-CD27AEB4AD7B}" srcId="{83954135-3C97-4876-9AC5-39D916727510}" destId="{AB9F9A21-653B-4D52-BB1E-F7AB1F1E468A}" srcOrd="2" destOrd="0" parTransId="{8AA43FDF-ABD0-48AB-B170-C907A6738F4B}" sibTransId="{9ABEBE66-7D84-4876-9919-E59007350EA0}"/>
    <dgm:cxn modelId="{FD6265C3-3EAE-4D1C-8929-A96D9047F0D2}" type="presOf" srcId="{31E3A5B3-DAD2-4B17-B460-7A8368ED1257}" destId="{680FEC1A-1DA6-4051-B96A-4E5B3A11AC52}" srcOrd="0" destOrd="0" presId="urn:microsoft.com/office/officeart/2018/2/layout/IconVerticalSolidList"/>
    <dgm:cxn modelId="{5953BED1-6012-42BA-AAD3-13E4E944F7E2}" type="presOf" srcId="{1E5EC4B1-8199-4794-A160-916DE10BB392}" destId="{43042345-9014-4C43-AD61-A143EC44EF8C}" srcOrd="0" destOrd="0" presId="urn:microsoft.com/office/officeart/2018/2/layout/IconVerticalSolidList"/>
    <dgm:cxn modelId="{8EF310DB-82C6-4C9A-9FB7-CF5A262CC99B}" srcId="{83954135-3C97-4876-9AC5-39D916727510}" destId="{31E3A5B3-DAD2-4B17-B460-7A8368ED1257}" srcOrd="0" destOrd="0" parTransId="{E0D204AF-E2A9-4FA5-B66A-F342FEA4352E}" sibTransId="{80704795-F89E-4EC8-A43F-CD05D9836D2E}"/>
    <dgm:cxn modelId="{946C57E9-1934-4489-88BF-97181624C8CE}" type="presOf" srcId="{01DB8E74-B0A2-475C-97C2-DD68F5DE241F}" destId="{AC77C6AD-C2C9-42F4-8787-8F4FAFD63733}" srcOrd="0" destOrd="0" presId="urn:microsoft.com/office/officeart/2018/2/layout/IconVerticalSolidList"/>
    <dgm:cxn modelId="{B29AD344-4D43-4EB3-BB76-01CC92568617}" type="presParOf" srcId="{063474E2-9AD6-40C9-BD5D-B2A5BD306196}" destId="{8032C96E-6E33-45B6-B2E5-CEF09B469155}" srcOrd="0" destOrd="0" presId="urn:microsoft.com/office/officeart/2018/2/layout/IconVerticalSolidList"/>
    <dgm:cxn modelId="{832CE758-B8BC-48D7-ACE9-BD039B8B8787}" type="presParOf" srcId="{8032C96E-6E33-45B6-B2E5-CEF09B469155}" destId="{E34B0DB8-6ADA-43F2-9BE4-8FF940DE4BC7}" srcOrd="0" destOrd="0" presId="urn:microsoft.com/office/officeart/2018/2/layout/IconVerticalSolidList"/>
    <dgm:cxn modelId="{140A1057-9678-4401-ACA0-BDE996688BCE}" type="presParOf" srcId="{8032C96E-6E33-45B6-B2E5-CEF09B469155}" destId="{46E7581C-EC62-4474-9DAC-45193C540598}" srcOrd="1" destOrd="0" presId="urn:microsoft.com/office/officeart/2018/2/layout/IconVerticalSolidList"/>
    <dgm:cxn modelId="{53DA8F7C-40B8-4ACD-ADA6-BB0BD1A903B5}" type="presParOf" srcId="{8032C96E-6E33-45B6-B2E5-CEF09B469155}" destId="{BD486965-4135-4F3B-A217-5CC31813F1F4}" srcOrd="2" destOrd="0" presId="urn:microsoft.com/office/officeart/2018/2/layout/IconVerticalSolidList"/>
    <dgm:cxn modelId="{AF41A06E-67E3-41C0-ABDE-259856B5544C}" type="presParOf" srcId="{8032C96E-6E33-45B6-B2E5-CEF09B469155}" destId="{680FEC1A-1DA6-4051-B96A-4E5B3A11AC52}" srcOrd="3" destOrd="0" presId="urn:microsoft.com/office/officeart/2018/2/layout/IconVerticalSolidList"/>
    <dgm:cxn modelId="{24503DEC-C045-4CFA-9314-6D33ADC1E68B}" type="presParOf" srcId="{063474E2-9AD6-40C9-BD5D-B2A5BD306196}" destId="{7B954C6C-7A6D-47CF-8AC5-66EF1053CF06}" srcOrd="1" destOrd="0" presId="urn:microsoft.com/office/officeart/2018/2/layout/IconVerticalSolidList"/>
    <dgm:cxn modelId="{071868F4-4BA5-4B9F-A789-E8E2600809B4}" type="presParOf" srcId="{063474E2-9AD6-40C9-BD5D-B2A5BD306196}" destId="{D291C871-B427-4823-8619-6110D8C445EA}" srcOrd="2" destOrd="0" presId="urn:microsoft.com/office/officeart/2018/2/layout/IconVerticalSolidList"/>
    <dgm:cxn modelId="{8EA42E1A-4536-4C92-A7B5-9387920E2021}" type="presParOf" srcId="{D291C871-B427-4823-8619-6110D8C445EA}" destId="{9619556C-1CF7-40DF-B5F9-8311DAA78F9D}" srcOrd="0" destOrd="0" presId="urn:microsoft.com/office/officeart/2018/2/layout/IconVerticalSolidList"/>
    <dgm:cxn modelId="{8D027FEF-CB71-403F-BA9B-2833124898B7}" type="presParOf" srcId="{D291C871-B427-4823-8619-6110D8C445EA}" destId="{84906761-C625-4242-9813-DE0C80CB9211}" srcOrd="1" destOrd="0" presId="urn:microsoft.com/office/officeart/2018/2/layout/IconVerticalSolidList"/>
    <dgm:cxn modelId="{9658E91F-CA02-4E25-9EA3-C92719969D40}" type="presParOf" srcId="{D291C871-B427-4823-8619-6110D8C445EA}" destId="{490B261C-78F2-4783-9676-FF5696676D70}" srcOrd="2" destOrd="0" presId="urn:microsoft.com/office/officeart/2018/2/layout/IconVerticalSolidList"/>
    <dgm:cxn modelId="{037580C7-5F27-4781-86D8-DD9FB73A1500}" type="presParOf" srcId="{D291C871-B427-4823-8619-6110D8C445EA}" destId="{63A4BC6C-8835-42B7-89EE-43BDE86FB709}" srcOrd="3" destOrd="0" presId="urn:microsoft.com/office/officeart/2018/2/layout/IconVerticalSolidList"/>
    <dgm:cxn modelId="{DF1B7953-9FD1-432B-AD63-E673184F7875}" type="presParOf" srcId="{063474E2-9AD6-40C9-BD5D-B2A5BD306196}" destId="{B2DDAD13-DCF2-40C7-B78F-AEFFD8F7BCBF}" srcOrd="3" destOrd="0" presId="urn:microsoft.com/office/officeart/2018/2/layout/IconVerticalSolidList"/>
    <dgm:cxn modelId="{096083A5-742B-4E76-A8FE-8BC169FF8996}" type="presParOf" srcId="{063474E2-9AD6-40C9-BD5D-B2A5BD306196}" destId="{65CAE3EE-6C2C-4506-8D22-87C177FA984A}" srcOrd="4" destOrd="0" presId="urn:microsoft.com/office/officeart/2018/2/layout/IconVerticalSolidList"/>
    <dgm:cxn modelId="{D3849D57-D153-4351-BE62-43DD219C68A6}" type="presParOf" srcId="{65CAE3EE-6C2C-4506-8D22-87C177FA984A}" destId="{FED79FBF-FC7E-470A-B794-0658D9F2A52D}" srcOrd="0" destOrd="0" presId="urn:microsoft.com/office/officeart/2018/2/layout/IconVerticalSolidList"/>
    <dgm:cxn modelId="{465B7325-6716-48EA-9747-1587FBAEDD1E}" type="presParOf" srcId="{65CAE3EE-6C2C-4506-8D22-87C177FA984A}" destId="{157D77B9-52F8-41A4-BF31-DE50F9CD5F7D}" srcOrd="1" destOrd="0" presId="urn:microsoft.com/office/officeart/2018/2/layout/IconVerticalSolidList"/>
    <dgm:cxn modelId="{12B1F9CD-A2E4-48C8-862F-B26A0CF50FC6}" type="presParOf" srcId="{65CAE3EE-6C2C-4506-8D22-87C177FA984A}" destId="{8C2F9BCC-73FC-4938-8712-18564CE8707D}" srcOrd="2" destOrd="0" presId="urn:microsoft.com/office/officeart/2018/2/layout/IconVerticalSolidList"/>
    <dgm:cxn modelId="{951BD552-9679-48A7-AF44-D76AA9F1AB00}" type="presParOf" srcId="{65CAE3EE-6C2C-4506-8D22-87C177FA984A}" destId="{F7DE33D2-54A5-4761-BFEF-1321E00C631E}" srcOrd="3" destOrd="0" presId="urn:microsoft.com/office/officeart/2018/2/layout/IconVerticalSolidList"/>
    <dgm:cxn modelId="{3C078203-0857-4051-A090-EA00ADFEA141}" type="presParOf" srcId="{063474E2-9AD6-40C9-BD5D-B2A5BD306196}" destId="{C75E4906-801F-464F-A72F-8F1948FB5AF5}" srcOrd="5" destOrd="0" presId="urn:microsoft.com/office/officeart/2018/2/layout/IconVerticalSolidList"/>
    <dgm:cxn modelId="{753FC550-2BAD-493F-B25C-52D21770A2AC}" type="presParOf" srcId="{063474E2-9AD6-40C9-BD5D-B2A5BD306196}" destId="{5363C2A1-2E6C-40E3-AEAE-6DFF96313133}" srcOrd="6" destOrd="0" presId="urn:microsoft.com/office/officeart/2018/2/layout/IconVerticalSolidList"/>
    <dgm:cxn modelId="{A93A9A82-456B-4228-A69F-C59B4B9310FF}" type="presParOf" srcId="{5363C2A1-2E6C-40E3-AEAE-6DFF96313133}" destId="{7772399A-6BD5-4933-B69C-F0E10F606731}" srcOrd="0" destOrd="0" presId="urn:microsoft.com/office/officeart/2018/2/layout/IconVerticalSolidList"/>
    <dgm:cxn modelId="{101CE044-BBFA-497F-8ED2-978E2CB823A2}" type="presParOf" srcId="{5363C2A1-2E6C-40E3-AEAE-6DFF96313133}" destId="{592A7922-59F5-49D6-8091-2737782E9FFF}" srcOrd="1" destOrd="0" presId="urn:microsoft.com/office/officeart/2018/2/layout/IconVerticalSolidList"/>
    <dgm:cxn modelId="{A818CF1D-B4E2-471F-A8EE-CA3CD94EAB5A}" type="presParOf" srcId="{5363C2A1-2E6C-40E3-AEAE-6DFF96313133}" destId="{26341519-E5FD-48EB-9F74-130DBA0A35D1}" srcOrd="2" destOrd="0" presId="urn:microsoft.com/office/officeart/2018/2/layout/IconVerticalSolidList"/>
    <dgm:cxn modelId="{A3FCE4F8-F1E8-4FDC-B381-DCC64D721919}" type="presParOf" srcId="{5363C2A1-2E6C-40E3-AEAE-6DFF96313133}" destId="{7EB63D89-B512-4FA5-9D9D-9433F448AC95}" srcOrd="3" destOrd="0" presId="urn:microsoft.com/office/officeart/2018/2/layout/IconVerticalSolidList"/>
    <dgm:cxn modelId="{64FADF68-AEC9-446D-A137-EA349F5ADBBC}" type="presParOf" srcId="{063474E2-9AD6-40C9-BD5D-B2A5BD306196}" destId="{9C469E93-424D-4A6C-8DD6-BCAD1CC2892A}" srcOrd="7" destOrd="0" presId="urn:microsoft.com/office/officeart/2018/2/layout/IconVerticalSolidList"/>
    <dgm:cxn modelId="{BA04FD95-A371-4DD3-919E-D9F00CD595AD}" type="presParOf" srcId="{063474E2-9AD6-40C9-BD5D-B2A5BD306196}" destId="{7195578A-2134-45A0-9D20-CB1E41A1A88E}" srcOrd="8" destOrd="0" presId="urn:microsoft.com/office/officeart/2018/2/layout/IconVerticalSolidList"/>
    <dgm:cxn modelId="{FBD04E77-598C-494A-B3AD-7B02C93C9C6B}" type="presParOf" srcId="{7195578A-2134-45A0-9D20-CB1E41A1A88E}" destId="{1872D6D1-DD44-4D30-9244-C60CFD36D003}" srcOrd="0" destOrd="0" presId="urn:microsoft.com/office/officeart/2018/2/layout/IconVerticalSolidList"/>
    <dgm:cxn modelId="{609ECB6F-CED2-4457-A42D-A630C37F433C}" type="presParOf" srcId="{7195578A-2134-45A0-9D20-CB1E41A1A88E}" destId="{741A8397-3BB9-4CD8-9AB3-7AD542166D29}" srcOrd="1" destOrd="0" presId="urn:microsoft.com/office/officeart/2018/2/layout/IconVerticalSolidList"/>
    <dgm:cxn modelId="{CEB235C2-CF05-4A38-9D62-EAF9CCBCA9B2}" type="presParOf" srcId="{7195578A-2134-45A0-9D20-CB1E41A1A88E}" destId="{C1FA4E5C-A46B-488B-B7C3-48DF7AC14CC0}" srcOrd="2" destOrd="0" presId="urn:microsoft.com/office/officeart/2018/2/layout/IconVerticalSolidList"/>
    <dgm:cxn modelId="{BAD8781D-9C18-4D7D-80E1-28B6906D0DCC}" type="presParOf" srcId="{7195578A-2134-45A0-9D20-CB1E41A1A88E}" destId="{43042345-9014-4C43-AD61-A143EC44EF8C}" srcOrd="3" destOrd="0" presId="urn:microsoft.com/office/officeart/2018/2/layout/IconVerticalSolidList"/>
    <dgm:cxn modelId="{6E8B1876-633E-4CFC-A68E-4DA6038E6D04}" type="presParOf" srcId="{063474E2-9AD6-40C9-BD5D-B2A5BD306196}" destId="{1DBEF20B-3757-4C8E-89DF-FFE10AD95AED}" srcOrd="9" destOrd="0" presId="urn:microsoft.com/office/officeart/2018/2/layout/IconVerticalSolidList"/>
    <dgm:cxn modelId="{BE457B62-B40A-4E17-A593-9836425A1EF6}" type="presParOf" srcId="{063474E2-9AD6-40C9-BD5D-B2A5BD306196}" destId="{5E03654B-7501-443A-B88A-84227D82FA23}" srcOrd="10" destOrd="0" presId="urn:microsoft.com/office/officeart/2018/2/layout/IconVerticalSolidList"/>
    <dgm:cxn modelId="{80F78A01-D157-4637-85E9-516FAE478650}" type="presParOf" srcId="{5E03654B-7501-443A-B88A-84227D82FA23}" destId="{7BBCB609-4C14-418F-AC9E-3F3CCA1CACB6}" srcOrd="0" destOrd="0" presId="urn:microsoft.com/office/officeart/2018/2/layout/IconVerticalSolidList"/>
    <dgm:cxn modelId="{C861E66E-F29C-4B4F-864F-CD4022703BC1}" type="presParOf" srcId="{5E03654B-7501-443A-B88A-84227D82FA23}" destId="{C649D4C5-AE2E-44D6-9A69-F47626DA5069}" srcOrd="1" destOrd="0" presId="urn:microsoft.com/office/officeart/2018/2/layout/IconVerticalSolidList"/>
    <dgm:cxn modelId="{CC4E1BD1-FAB8-4A9D-A81A-6B511A3BE8AE}" type="presParOf" srcId="{5E03654B-7501-443A-B88A-84227D82FA23}" destId="{95CBCFDD-9C5B-4956-A0A8-641363502916}" srcOrd="2" destOrd="0" presId="urn:microsoft.com/office/officeart/2018/2/layout/IconVerticalSolidList"/>
    <dgm:cxn modelId="{3713970D-18CA-4805-8086-81E85862F2CA}" type="presParOf" srcId="{5E03654B-7501-443A-B88A-84227D82FA23}" destId="{AC77C6AD-C2C9-42F4-8787-8F4FAFD637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E0206E-3DE5-41C5-A562-4081309BF28E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A510CD-F7B8-45CA-A7AB-CFF08E83CF0A}">
      <dgm:prSet/>
      <dgm:spPr/>
      <dgm:t>
        <a:bodyPr/>
        <a:lstStyle/>
        <a:p>
          <a:r>
            <a:rPr lang="en-GB"/>
            <a:t>Caparo industries v Dickman </a:t>
          </a:r>
          <a:endParaRPr lang="en-US"/>
        </a:p>
      </dgm:t>
    </dgm:pt>
    <dgm:pt modelId="{90BA98B5-929B-4F06-A6BD-89FF70125170}" type="parTrans" cxnId="{CF1E7190-E298-4748-BADC-5587528AAF81}">
      <dgm:prSet/>
      <dgm:spPr/>
      <dgm:t>
        <a:bodyPr/>
        <a:lstStyle/>
        <a:p>
          <a:endParaRPr lang="en-US"/>
        </a:p>
      </dgm:t>
    </dgm:pt>
    <dgm:pt modelId="{DA342492-8C20-414B-A578-87ED6E3B08A6}" type="sibTrans" cxnId="{CF1E7190-E298-4748-BADC-5587528AAF81}">
      <dgm:prSet/>
      <dgm:spPr/>
      <dgm:t>
        <a:bodyPr/>
        <a:lstStyle/>
        <a:p>
          <a:endParaRPr lang="en-US"/>
        </a:p>
      </dgm:t>
    </dgm:pt>
    <dgm:pt modelId="{1F516EC4-0F66-4A00-B9EE-4BBFC8CD25C9}">
      <dgm:prSet/>
      <dgm:spPr/>
      <dgm:t>
        <a:bodyPr/>
        <a:lstStyle/>
        <a:p>
          <a:r>
            <a:rPr lang="en-GB"/>
            <a:t>Test for a duty of care </a:t>
          </a:r>
          <a:endParaRPr lang="en-US"/>
        </a:p>
      </dgm:t>
    </dgm:pt>
    <dgm:pt modelId="{C5E4BA02-510F-4AC1-B872-19AD842E30B8}" type="parTrans" cxnId="{1378E4B8-37C9-4E02-9647-664CA1CD28DD}">
      <dgm:prSet/>
      <dgm:spPr/>
      <dgm:t>
        <a:bodyPr/>
        <a:lstStyle/>
        <a:p>
          <a:endParaRPr lang="en-US"/>
        </a:p>
      </dgm:t>
    </dgm:pt>
    <dgm:pt modelId="{EFEE5847-ED97-4E6E-8E15-304D39C5B58F}" type="sibTrans" cxnId="{1378E4B8-37C9-4E02-9647-664CA1CD28DD}">
      <dgm:prSet/>
      <dgm:spPr/>
      <dgm:t>
        <a:bodyPr/>
        <a:lstStyle/>
        <a:p>
          <a:endParaRPr lang="en-US"/>
        </a:p>
      </dgm:t>
    </dgm:pt>
    <dgm:pt modelId="{E069BAEC-944E-4090-97BA-87C2E0F68BBA}">
      <dgm:prSet/>
      <dgm:spPr/>
      <dgm:t>
        <a:bodyPr/>
        <a:lstStyle/>
        <a:p>
          <a:r>
            <a:rPr lang="en-GB"/>
            <a:t>Common law torts </a:t>
          </a:r>
          <a:endParaRPr lang="en-US"/>
        </a:p>
      </dgm:t>
    </dgm:pt>
    <dgm:pt modelId="{8D5A1C41-34E5-4104-AB0D-6A168EE31CB5}" type="parTrans" cxnId="{2B9E67E0-7B8B-4183-BA3B-B35FBF53A18C}">
      <dgm:prSet/>
      <dgm:spPr/>
      <dgm:t>
        <a:bodyPr/>
        <a:lstStyle/>
        <a:p>
          <a:endParaRPr lang="en-US"/>
        </a:p>
      </dgm:t>
    </dgm:pt>
    <dgm:pt modelId="{C7E88E7F-96F9-425F-B724-582FE5AE6152}" type="sibTrans" cxnId="{2B9E67E0-7B8B-4183-BA3B-B35FBF53A18C}">
      <dgm:prSet/>
      <dgm:spPr/>
      <dgm:t>
        <a:bodyPr/>
        <a:lstStyle/>
        <a:p>
          <a:endParaRPr lang="en-US"/>
        </a:p>
      </dgm:t>
    </dgm:pt>
    <dgm:pt modelId="{A26F2DB1-03DE-4DFC-B164-0CC8BEA65770}">
      <dgm:prSet/>
      <dgm:spPr/>
      <dgm:t>
        <a:bodyPr/>
        <a:lstStyle/>
        <a:p>
          <a:r>
            <a:rPr lang="en-GB"/>
            <a:t>Statutory torts </a:t>
          </a:r>
          <a:endParaRPr lang="en-US"/>
        </a:p>
      </dgm:t>
    </dgm:pt>
    <dgm:pt modelId="{61C5A1D2-4B49-4546-AFFB-DDE8235CF728}" type="parTrans" cxnId="{8AE3BAD4-899D-41F7-9730-F61BAA88792B}">
      <dgm:prSet/>
      <dgm:spPr/>
      <dgm:t>
        <a:bodyPr/>
        <a:lstStyle/>
        <a:p>
          <a:endParaRPr lang="en-US"/>
        </a:p>
      </dgm:t>
    </dgm:pt>
    <dgm:pt modelId="{2DC5B382-9FC1-44AB-BE15-D0850C5B7EAA}" type="sibTrans" cxnId="{8AE3BAD4-899D-41F7-9730-F61BAA88792B}">
      <dgm:prSet/>
      <dgm:spPr/>
      <dgm:t>
        <a:bodyPr/>
        <a:lstStyle/>
        <a:p>
          <a:endParaRPr lang="en-US"/>
        </a:p>
      </dgm:t>
    </dgm:pt>
    <dgm:pt modelId="{912A5AB0-4AA9-41AA-A86F-C3C54FA91953}">
      <dgm:prSet/>
      <dgm:spPr/>
      <dgm:t>
        <a:bodyPr/>
        <a:lstStyle/>
        <a:p>
          <a:r>
            <a:rPr lang="en-GB"/>
            <a:t>Employers Liability </a:t>
          </a:r>
          <a:endParaRPr lang="en-US"/>
        </a:p>
      </dgm:t>
    </dgm:pt>
    <dgm:pt modelId="{D4AC7E40-5062-4625-BBEB-3A48D1E1CC14}" type="parTrans" cxnId="{04D3C092-B762-4966-8211-4BEFB250D7EB}">
      <dgm:prSet/>
      <dgm:spPr/>
      <dgm:t>
        <a:bodyPr/>
        <a:lstStyle/>
        <a:p>
          <a:endParaRPr lang="en-US"/>
        </a:p>
      </dgm:t>
    </dgm:pt>
    <dgm:pt modelId="{234687D3-BC99-4CBD-96B7-4E74BBBA4AA6}" type="sibTrans" cxnId="{04D3C092-B762-4966-8211-4BEFB250D7EB}">
      <dgm:prSet/>
      <dgm:spPr/>
      <dgm:t>
        <a:bodyPr/>
        <a:lstStyle/>
        <a:p>
          <a:endParaRPr lang="en-US"/>
        </a:p>
      </dgm:t>
    </dgm:pt>
    <dgm:pt modelId="{208BE1FA-ED29-4239-9156-2F3AC3A183CE}">
      <dgm:prSet/>
      <dgm:spPr/>
      <dgm:t>
        <a:bodyPr/>
        <a:lstStyle/>
        <a:p>
          <a:r>
            <a:rPr lang="en-GB"/>
            <a:t>Occupiers' liability </a:t>
          </a:r>
          <a:endParaRPr lang="en-US"/>
        </a:p>
      </dgm:t>
    </dgm:pt>
    <dgm:pt modelId="{1C7B5B0C-6E01-4FA8-ADEB-C32E293F423D}" type="parTrans" cxnId="{219ED81D-A87C-4D34-AFA1-E66D97A5D6B6}">
      <dgm:prSet/>
      <dgm:spPr/>
      <dgm:t>
        <a:bodyPr/>
        <a:lstStyle/>
        <a:p>
          <a:endParaRPr lang="en-US"/>
        </a:p>
      </dgm:t>
    </dgm:pt>
    <dgm:pt modelId="{9E994BC3-98DD-4B46-8F46-F5C03970C522}" type="sibTrans" cxnId="{219ED81D-A87C-4D34-AFA1-E66D97A5D6B6}">
      <dgm:prSet/>
      <dgm:spPr/>
      <dgm:t>
        <a:bodyPr/>
        <a:lstStyle/>
        <a:p>
          <a:endParaRPr lang="en-US"/>
        </a:p>
      </dgm:t>
    </dgm:pt>
    <dgm:pt modelId="{B18B34E2-0DC7-4CCC-A165-2E9CAA11A1B2}">
      <dgm:prSet/>
      <dgm:spPr/>
      <dgm:t>
        <a:bodyPr/>
        <a:lstStyle/>
        <a:p>
          <a:r>
            <a:rPr lang="en-GB"/>
            <a:t>Negligence </a:t>
          </a:r>
          <a:endParaRPr lang="en-US"/>
        </a:p>
      </dgm:t>
    </dgm:pt>
    <dgm:pt modelId="{E80679DB-456B-4420-AD92-D65639494D69}" type="parTrans" cxnId="{CD067868-BA5C-4836-88D3-9CC781165786}">
      <dgm:prSet/>
      <dgm:spPr/>
      <dgm:t>
        <a:bodyPr/>
        <a:lstStyle/>
        <a:p>
          <a:endParaRPr lang="en-US"/>
        </a:p>
      </dgm:t>
    </dgm:pt>
    <dgm:pt modelId="{B3526387-F914-4177-8CE6-02DA56665C37}" type="sibTrans" cxnId="{CD067868-BA5C-4836-88D3-9CC781165786}">
      <dgm:prSet/>
      <dgm:spPr/>
      <dgm:t>
        <a:bodyPr/>
        <a:lstStyle/>
        <a:p>
          <a:endParaRPr lang="en-US"/>
        </a:p>
      </dgm:t>
    </dgm:pt>
    <dgm:pt modelId="{D7AB87C7-ECE2-42FF-BF3F-B10187923072}">
      <dgm:prSet/>
      <dgm:spPr/>
      <dgm:t>
        <a:bodyPr/>
        <a:lstStyle/>
        <a:p>
          <a:r>
            <a:rPr lang="en-GB"/>
            <a:t>Defences </a:t>
          </a:r>
          <a:endParaRPr lang="en-US"/>
        </a:p>
      </dgm:t>
    </dgm:pt>
    <dgm:pt modelId="{5C6D7947-828E-464D-A206-88A0D6F7B486}" type="parTrans" cxnId="{880FB503-C591-442A-80C2-4BCD65140245}">
      <dgm:prSet/>
      <dgm:spPr/>
      <dgm:t>
        <a:bodyPr/>
        <a:lstStyle/>
        <a:p>
          <a:endParaRPr lang="en-US"/>
        </a:p>
      </dgm:t>
    </dgm:pt>
    <dgm:pt modelId="{B9AF981E-2952-469F-98C7-A9BBE75C94A8}" type="sibTrans" cxnId="{880FB503-C591-442A-80C2-4BCD65140245}">
      <dgm:prSet/>
      <dgm:spPr/>
      <dgm:t>
        <a:bodyPr/>
        <a:lstStyle/>
        <a:p>
          <a:endParaRPr lang="en-US"/>
        </a:p>
      </dgm:t>
    </dgm:pt>
    <dgm:pt modelId="{0EB80A85-3E18-4194-ABDB-2FE52D1D2CB0}">
      <dgm:prSet/>
      <dgm:spPr/>
      <dgm:t>
        <a:bodyPr/>
        <a:lstStyle/>
        <a:p>
          <a:r>
            <a:rPr lang="en-GB"/>
            <a:t>Damages </a:t>
          </a:r>
          <a:endParaRPr lang="en-US"/>
        </a:p>
      </dgm:t>
    </dgm:pt>
    <dgm:pt modelId="{2DBECB3B-2399-4475-8AD5-E30F4DBE5496}" type="parTrans" cxnId="{E847CA28-BE88-4367-A445-D254222F09C4}">
      <dgm:prSet/>
      <dgm:spPr/>
      <dgm:t>
        <a:bodyPr/>
        <a:lstStyle/>
        <a:p>
          <a:endParaRPr lang="en-US"/>
        </a:p>
      </dgm:t>
    </dgm:pt>
    <dgm:pt modelId="{98F3F5C9-6E42-4723-A21D-7A2692685C91}" type="sibTrans" cxnId="{E847CA28-BE88-4367-A445-D254222F09C4}">
      <dgm:prSet/>
      <dgm:spPr/>
      <dgm:t>
        <a:bodyPr/>
        <a:lstStyle/>
        <a:p>
          <a:endParaRPr lang="en-US"/>
        </a:p>
      </dgm:t>
    </dgm:pt>
    <dgm:pt modelId="{1C4552B2-8A4B-4BDD-8879-58218EF4F36B}">
      <dgm:prSet/>
      <dgm:spPr/>
      <dgm:t>
        <a:bodyPr/>
        <a:lstStyle/>
        <a:p>
          <a:r>
            <a:rPr lang="en-GB"/>
            <a:t>Tort law </a:t>
          </a:r>
          <a:endParaRPr lang="en-US"/>
        </a:p>
      </dgm:t>
    </dgm:pt>
    <dgm:pt modelId="{6161D1D4-040A-4936-A211-9847BABF4092}" type="parTrans" cxnId="{5604C0F7-14B8-4CCA-B5E4-83811A223E0C}">
      <dgm:prSet/>
      <dgm:spPr/>
      <dgm:t>
        <a:bodyPr/>
        <a:lstStyle/>
        <a:p>
          <a:endParaRPr lang="en-US"/>
        </a:p>
      </dgm:t>
    </dgm:pt>
    <dgm:pt modelId="{6FFB0B98-9810-4AD2-A352-555BF5F47786}" type="sibTrans" cxnId="{5604C0F7-14B8-4CCA-B5E4-83811A223E0C}">
      <dgm:prSet/>
      <dgm:spPr/>
      <dgm:t>
        <a:bodyPr/>
        <a:lstStyle/>
        <a:p>
          <a:endParaRPr lang="en-US"/>
        </a:p>
      </dgm:t>
    </dgm:pt>
    <dgm:pt modelId="{00F0A84C-24F4-496B-ACE5-44E2D9ECE8D8}">
      <dgm:prSet/>
      <dgm:spPr/>
      <dgm:t>
        <a:bodyPr/>
        <a:lstStyle/>
        <a:p>
          <a:r>
            <a:rPr lang="en-GB"/>
            <a:t>Duty of care case law </a:t>
          </a:r>
          <a:endParaRPr lang="en-US"/>
        </a:p>
      </dgm:t>
    </dgm:pt>
    <dgm:pt modelId="{62B4A532-15FE-4D10-9B70-F96D07F2DDAE}" type="parTrans" cxnId="{F72522F1-2677-4E75-B48D-62E101C47F7E}">
      <dgm:prSet/>
      <dgm:spPr/>
      <dgm:t>
        <a:bodyPr/>
        <a:lstStyle/>
        <a:p>
          <a:endParaRPr lang="en-US"/>
        </a:p>
      </dgm:t>
    </dgm:pt>
    <dgm:pt modelId="{5D45A12D-5E44-45A7-B321-C5397F8E4B90}" type="sibTrans" cxnId="{F72522F1-2677-4E75-B48D-62E101C47F7E}">
      <dgm:prSet/>
      <dgm:spPr/>
      <dgm:t>
        <a:bodyPr/>
        <a:lstStyle/>
        <a:p>
          <a:endParaRPr lang="en-US"/>
        </a:p>
      </dgm:t>
    </dgm:pt>
    <dgm:pt modelId="{E739D9DB-A39C-4128-91CA-82DBE557AC58}">
      <dgm:prSet/>
      <dgm:spPr/>
      <dgm:t>
        <a:bodyPr/>
        <a:lstStyle/>
        <a:p>
          <a:r>
            <a:rPr lang="en-GB"/>
            <a:t>Remedies </a:t>
          </a:r>
          <a:endParaRPr lang="en-US"/>
        </a:p>
      </dgm:t>
    </dgm:pt>
    <dgm:pt modelId="{6DA9A863-76B3-4A37-9190-0AC8511C5E71}" type="parTrans" cxnId="{3E240B7B-03FD-48FA-928A-88EC15C22B83}">
      <dgm:prSet/>
      <dgm:spPr/>
      <dgm:t>
        <a:bodyPr/>
        <a:lstStyle/>
        <a:p>
          <a:endParaRPr lang="en-US"/>
        </a:p>
      </dgm:t>
    </dgm:pt>
    <dgm:pt modelId="{585838F4-FDB9-44D2-A096-EC92D26ED7C7}" type="sibTrans" cxnId="{3E240B7B-03FD-48FA-928A-88EC15C22B83}">
      <dgm:prSet/>
      <dgm:spPr/>
      <dgm:t>
        <a:bodyPr/>
        <a:lstStyle/>
        <a:p>
          <a:endParaRPr lang="en-US"/>
        </a:p>
      </dgm:t>
    </dgm:pt>
    <dgm:pt modelId="{9AB4181B-CBEB-4FAD-961E-DCF64ABC273F}">
      <dgm:prSet/>
      <dgm:spPr/>
      <dgm:t>
        <a:bodyPr/>
        <a:lstStyle/>
        <a:p>
          <a:r>
            <a:rPr lang="en-GB"/>
            <a:t>Battery and assault – intentional torts </a:t>
          </a:r>
          <a:endParaRPr lang="en-US"/>
        </a:p>
      </dgm:t>
    </dgm:pt>
    <dgm:pt modelId="{6367A357-330F-488D-BCDD-0E1D92596E65}" type="parTrans" cxnId="{7298FB28-CA17-464C-8083-2C19826C2BD3}">
      <dgm:prSet/>
      <dgm:spPr/>
      <dgm:t>
        <a:bodyPr/>
        <a:lstStyle/>
        <a:p>
          <a:endParaRPr lang="en-US"/>
        </a:p>
      </dgm:t>
    </dgm:pt>
    <dgm:pt modelId="{B92D2ACC-CF86-403F-9FC6-70B2CA96D095}" type="sibTrans" cxnId="{7298FB28-CA17-464C-8083-2C19826C2BD3}">
      <dgm:prSet/>
      <dgm:spPr/>
      <dgm:t>
        <a:bodyPr/>
        <a:lstStyle/>
        <a:p>
          <a:endParaRPr lang="en-US"/>
        </a:p>
      </dgm:t>
    </dgm:pt>
    <dgm:pt modelId="{34EA545E-D075-4968-A997-CCF7CA6A7412}" type="pres">
      <dgm:prSet presAssocID="{3EE0206E-3DE5-41C5-A562-4081309BF28E}" presName="vert0" presStyleCnt="0">
        <dgm:presLayoutVars>
          <dgm:dir/>
          <dgm:animOne val="branch"/>
          <dgm:animLvl val="lvl"/>
        </dgm:presLayoutVars>
      </dgm:prSet>
      <dgm:spPr/>
    </dgm:pt>
    <dgm:pt modelId="{8146DD68-BB51-4403-8CCC-CA47B34AB602}" type="pres">
      <dgm:prSet presAssocID="{E7A510CD-F7B8-45CA-A7AB-CFF08E83CF0A}" presName="thickLine" presStyleLbl="alignNode1" presStyleIdx="0" presStyleCnt="13"/>
      <dgm:spPr/>
    </dgm:pt>
    <dgm:pt modelId="{03F26F1B-4D1E-4E19-B699-9E4DBF46E60F}" type="pres">
      <dgm:prSet presAssocID="{E7A510CD-F7B8-45CA-A7AB-CFF08E83CF0A}" presName="horz1" presStyleCnt="0"/>
      <dgm:spPr/>
    </dgm:pt>
    <dgm:pt modelId="{CC9A4D9B-1260-44D3-A82F-A18071A03A90}" type="pres">
      <dgm:prSet presAssocID="{E7A510CD-F7B8-45CA-A7AB-CFF08E83CF0A}" presName="tx1" presStyleLbl="revTx" presStyleIdx="0" presStyleCnt="13"/>
      <dgm:spPr/>
    </dgm:pt>
    <dgm:pt modelId="{FF77E0D6-7E3D-4A35-9C52-22FE139CA8CF}" type="pres">
      <dgm:prSet presAssocID="{E7A510CD-F7B8-45CA-A7AB-CFF08E83CF0A}" presName="vert1" presStyleCnt="0"/>
      <dgm:spPr/>
    </dgm:pt>
    <dgm:pt modelId="{D677EC53-2702-4E5A-8562-A0612C27DF3D}" type="pres">
      <dgm:prSet presAssocID="{1F516EC4-0F66-4A00-B9EE-4BBFC8CD25C9}" presName="thickLine" presStyleLbl="alignNode1" presStyleIdx="1" presStyleCnt="13"/>
      <dgm:spPr/>
    </dgm:pt>
    <dgm:pt modelId="{10E9CBF9-09B6-4099-8432-58A775CBD572}" type="pres">
      <dgm:prSet presAssocID="{1F516EC4-0F66-4A00-B9EE-4BBFC8CD25C9}" presName="horz1" presStyleCnt="0"/>
      <dgm:spPr/>
    </dgm:pt>
    <dgm:pt modelId="{8C309174-9AF2-4505-8799-BB5AF6B1FF63}" type="pres">
      <dgm:prSet presAssocID="{1F516EC4-0F66-4A00-B9EE-4BBFC8CD25C9}" presName="tx1" presStyleLbl="revTx" presStyleIdx="1" presStyleCnt="13"/>
      <dgm:spPr/>
    </dgm:pt>
    <dgm:pt modelId="{A368F864-409E-4A00-815F-2F78BD7C8C97}" type="pres">
      <dgm:prSet presAssocID="{1F516EC4-0F66-4A00-B9EE-4BBFC8CD25C9}" presName="vert1" presStyleCnt="0"/>
      <dgm:spPr/>
    </dgm:pt>
    <dgm:pt modelId="{03733717-5231-4988-BE37-B272AD814F52}" type="pres">
      <dgm:prSet presAssocID="{E069BAEC-944E-4090-97BA-87C2E0F68BBA}" presName="thickLine" presStyleLbl="alignNode1" presStyleIdx="2" presStyleCnt="13"/>
      <dgm:spPr/>
    </dgm:pt>
    <dgm:pt modelId="{D11C2494-711D-462A-BE2B-8594177E2B96}" type="pres">
      <dgm:prSet presAssocID="{E069BAEC-944E-4090-97BA-87C2E0F68BBA}" presName="horz1" presStyleCnt="0"/>
      <dgm:spPr/>
    </dgm:pt>
    <dgm:pt modelId="{9E5C0B37-41A6-4AA4-B955-870B07CAB748}" type="pres">
      <dgm:prSet presAssocID="{E069BAEC-944E-4090-97BA-87C2E0F68BBA}" presName="tx1" presStyleLbl="revTx" presStyleIdx="2" presStyleCnt="13"/>
      <dgm:spPr/>
    </dgm:pt>
    <dgm:pt modelId="{61BFE2A3-1C69-4877-AEDF-D4D7F7C9716C}" type="pres">
      <dgm:prSet presAssocID="{E069BAEC-944E-4090-97BA-87C2E0F68BBA}" presName="vert1" presStyleCnt="0"/>
      <dgm:spPr/>
    </dgm:pt>
    <dgm:pt modelId="{95E7028C-CA79-4525-AC78-736D63A4A451}" type="pres">
      <dgm:prSet presAssocID="{A26F2DB1-03DE-4DFC-B164-0CC8BEA65770}" presName="thickLine" presStyleLbl="alignNode1" presStyleIdx="3" presStyleCnt="13"/>
      <dgm:spPr/>
    </dgm:pt>
    <dgm:pt modelId="{C639A35C-2890-41AA-8EF2-19B7D0F8AA49}" type="pres">
      <dgm:prSet presAssocID="{A26F2DB1-03DE-4DFC-B164-0CC8BEA65770}" presName="horz1" presStyleCnt="0"/>
      <dgm:spPr/>
    </dgm:pt>
    <dgm:pt modelId="{72A6AF9F-B073-4A0F-91B2-0232E65D047C}" type="pres">
      <dgm:prSet presAssocID="{A26F2DB1-03DE-4DFC-B164-0CC8BEA65770}" presName="tx1" presStyleLbl="revTx" presStyleIdx="3" presStyleCnt="13"/>
      <dgm:spPr/>
    </dgm:pt>
    <dgm:pt modelId="{561F1005-FA3A-4D94-8B96-6BC04CD134F2}" type="pres">
      <dgm:prSet presAssocID="{A26F2DB1-03DE-4DFC-B164-0CC8BEA65770}" presName="vert1" presStyleCnt="0"/>
      <dgm:spPr/>
    </dgm:pt>
    <dgm:pt modelId="{111DE489-4206-42CB-8978-DBC8E06396C3}" type="pres">
      <dgm:prSet presAssocID="{912A5AB0-4AA9-41AA-A86F-C3C54FA91953}" presName="thickLine" presStyleLbl="alignNode1" presStyleIdx="4" presStyleCnt="13"/>
      <dgm:spPr/>
    </dgm:pt>
    <dgm:pt modelId="{6DB19CDD-A01D-46F1-BB48-153521B02B80}" type="pres">
      <dgm:prSet presAssocID="{912A5AB0-4AA9-41AA-A86F-C3C54FA91953}" presName="horz1" presStyleCnt="0"/>
      <dgm:spPr/>
    </dgm:pt>
    <dgm:pt modelId="{D0E39D2F-2FA9-4AA4-AA52-DF8FF6A33CA0}" type="pres">
      <dgm:prSet presAssocID="{912A5AB0-4AA9-41AA-A86F-C3C54FA91953}" presName="tx1" presStyleLbl="revTx" presStyleIdx="4" presStyleCnt="13"/>
      <dgm:spPr/>
    </dgm:pt>
    <dgm:pt modelId="{8E7E02B0-9E84-4D8C-9856-EC86DF015C55}" type="pres">
      <dgm:prSet presAssocID="{912A5AB0-4AA9-41AA-A86F-C3C54FA91953}" presName="vert1" presStyleCnt="0"/>
      <dgm:spPr/>
    </dgm:pt>
    <dgm:pt modelId="{F5B6A7CE-20AB-4DE0-B782-D9E966BA447C}" type="pres">
      <dgm:prSet presAssocID="{208BE1FA-ED29-4239-9156-2F3AC3A183CE}" presName="thickLine" presStyleLbl="alignNode1" presStyleIdx="5" presStyleCnt="13"/>
      <dgm:spPr/>
    </dgm:pt>
    <dgm:pt modelId="{2E570A33-0417-4509-9A0F-11563DC4FB9B}" type="pres">
      <dgm:prSet presAssocID="{208BE1FA-ED29-4239-9156-2F3AC3A183CE}" presName="horz1" presStyleCnt="0"/>
      <dgm:spPr/>
    </dgm:pt>
    <dgm:pt modelId="{BE0388C9-FAD2-488C-BDEF-0E399123E42B}" type="pres">
      <dgm:prSet presAssocID="{208BE1FA-ED29-4239-9156-2F3AC3A183CE}" presName="tx1" presStyleLbl="revTx" presStyleIdx="5" presStyleCnt="13"/>
      <dgm:spPr/>
    </dgm:pt>
    <dgm:pt modelId="{6CFE3B69-C6A8-4635-AD96-38CC77D2007E}" type="pres">
      <dgm:prSet presAssocID="{208BE1FA-ED29-4239-9156-2F3AC3A183CE}" presName="vert1" presStyleCnt="0"/>
      <dgm:spPr/>
    </dgm:pt>
    <dgm:pt modelId="{C8F11D75-1E23-4848-B92F-8914FB132107}" type="pres">
      <dgm:prSet presAssocID="{B18B34E2-0DC7-4CCC-A165-2E9CAA11A1B2}" presName="thickLine" presStyleLbl="alignNode1" presStyleIdx="6" presStyleCnt="13"/>
      <dgm:spPr/>
    </dgm:pt>
    <dgm:pt modelId="{33966347-79BA-400D-A2D5-43A2EAD9EFC5}" type="pres">
      <dgm:prSet presAssocID="{B18B34E2-0DC7-4CCC-A165-2E9CAA11A1B2}" presName="horz1" presStyleCnt="0"/>
      <dgm:spPr/>
    </dgm:pt>
    <dgm:pt modelId="{F7B98B65-69F3-4A5C-B0B8-93DFC4F9E297}" type="pres">
      <dgm:prSet presAssocID="{B18B34E2-0DC7-4CCC-A165-2E9CAA11A1B2}" presName="tx1" presStyleLbl="revTx" presStyleIdx="6" presStyleCnt="13"/>
      <dgm:spPr/>
    </dgm:pt>
    <dgm:pt modelId="{DE66B01E-6201-4E8D-8C5D-4EAC41BCA639}" type="pres">
      <dgm:prSet presAssocID="{B18B34E2-0DC7-4CCC-A165-2E9CAA11A1B2}" presName="vert1" presStyleCnt="0"/>
      <dgm:spPr/>
    </dgm:pt>
    <dgm:pt modelId="{DD93EA81-A6EA-4101-9327-56C04ABB81AC}" type="pres">
      <dgm:prSet presAssocID="{D7AB87C7-ECE2-42FF-BF3F-B10187923072}" presName="thickLine" presStyleLbl="alignNode1" presStyleIdx="7" presStyleCnt="13"/>
      <dgm:spPr/>
    </dgm:pt>
    <dgm:pt modelId="{3596301C-FD52-4DD5-8396-33201CB14520}" type="pres">
      <dgm:prSet presAssocID="{D7AB87C7-ECE2-42FF-BF3F-B10187923072}" presName="horz1" presStyleCnt="0"/>
      <dgm:spPr/>
    </dgm:pt>
    <dgm:pt modelId="{30228D92-3A54-4827-8F96-6EC5BEC503EC}" type="pres">
      <dgm:prSet presAssocID="{D7AB87C7-ECE2-42FF-BF3F-B10187923072}" presName="tx1" presStyleLbl="revTx" presStyleIdx="7" presStyleCnt="13"/>
      <dgm:spPr/>
    </dgm:pt>
    <dgm:pt modelId="{0D766CD3-8005-4E74-8BCB-350B2BDE0849}" type="pres">
      <dgm:prSet presAssocID="{D7AB87C7-ECE2-42FF-BF3F-B10187923072}" presName="vert1" presStyleCnt="0"/>
      <dgm:spPr/>
    </dgm:pt>
    <dgm:pt modelId="{4A336E6E-20B8-48D3-832D-8C3A74B8B507}" type="pres">
      <dgm:prSet presAssocID="{0EB80A85-3E18-4194-ABDB-2FE52D1D2CB0}" presName="thickLine" presStyleLbl="alignNode1" presStyleIdx="8" presStyleCnt="13"/>
      <dgm:spPr/>
    </dgm:pt>
    <dgm:pt modelId="{CBDD5DFA-731A-43B2-9CBB-9D9D44447A33}" type="pres">
      <dgm:prSet presAssocID="{0EB80A85-3E18-4194-ABDB-2FE52D1D2CB0}" presName="horz1" presStyleCnt="0"/>
      <dgm:spPr/>
    </dgm:pt>
    <dgm:pt modelId="{E03A7C6C-EEA3-4CFD-A0B4-6FF7D43308C9}" type="pres">
      <dgm:prSet presAssocID="{0EB80A85-3E18-4194-ABDB-2FE52D1D2CB0}" presName="tx1" presStyleLbl="revTx" presStyleIdx="8" presStyleCnt="13"/>
      <dgm:spPr/>
    </dgm:pt>
    <dgm:pt modelId="{09E7E163-0E35-4501-B40E-477860F7AE76}" type="pres">
      <dgm:prSet presAssocID="{0EB80A85-3E18-4194-ABDB-2FE52D1D2CB0}" presName="vert1" presStyleCnt="0"/>
      <dgm:spPr/>
    </dgm:pt>
    <dgm:pt modelId="{135D8054-9FD9-43DC-BE05-88247262D018}" type="pres">
      <dgm:prSet presAssocID="{1C4552B2-8A4B-4BDD-8879-58218EF4F36B}" presName="thickLine" presStyleLbl="alignNode1" presStyleIdx="9" presStyleCnt="13"/>
      <dgm:spPr/>
    </dgm:pt>
    <dgm:pt modelId="{81CEDA73-8B27-41F7-A4CD-16C8462442CD}" type="pres">
      <dgm:prSet presAssocID="{1C4552B2-8A4B-4BDD-8879-58218EF4F36B}" presName="horz1" presStyleCnt="0"/>
      <dgm:spPr/>
    </dgm:pt>
    <dgm:pt modelId="{531A6090-87A6-4002-B936-C41120B53DAE}" type="pres">
      <dgm:prSet presAssocID="{1C4552B2-8A4B-4BDD-8879-58218EF4F36B}" presName="tx1" presStyleLbl="revTx" presStyleIdx="9" presStyleCnt="13"/>
      <dgm:spPr/>
    </dgm:pt>
    <dgm:pt modelId="{276E120F-8D2C-44CC-8332-A58FE22D246D}" type="pres">
      <dgm:prSet presAssocID="{1C4552B2-8A4B-4BDD-8879-58218EF4F36B}" presName="vert1" presStyleCnt="0"/>
      <dgm:spPr/>
    </dgm:pt>
    <dgm:pt modelId="{D6E06413-889B-4616-8885-C24C9AF58245}" type="pres">
      <dgm:prSet presAssocID="{00F0A84C-24F4-496B-ACE5-44E2D9ECE8D8}" presName="thickLine" presStyleLbl="alignNode1" presStyleIdx="10" presStyleCnt="13"/>
      <dgm:spPr/>
    </dgm:pt>
    <dgm:pt modelId="{A18F425F-88A9-4329-85A1-DE8577F520FE}" type="pres">
      <dgm:prSet presAssocID="{00F0A84C-24F4-496B-ACE5-44E2D9ECE8D8}" presName="horz1" presStyleCnt="0"/>
      <dgm:spPr/>
    </dgm:pt>
    <dgm:pt modelId="{698A12ED-4E4F-4263-9AAD-2694BDF83E42}" type="pres">
      <dgm:prSet presAssocID="{00F0A84C-24F4-496B-ACE5-44E2D9ECE8D8}" presName="tx1" presStyleLbl="revTx" presStyleIdx="10" presStyleCnt="13"/>
      <dgm:spPr/>
    </dgm:pt>
    <dgm:pt modelId="{545C0694-0F20-4867-8CF5-47F2DA911A50}" type="pres">
      <dgm:prSet presAssocID="{00F0A84C-24F4-496B-ACE5-44E2D9ECE8D8}" presName="vert1" presStyleCnt="0"/>
      <dgm:spPr/>
    </dgm:pt>
    <dgm:pt modelId="{6DCE4400-8BD1-4E9A-B144-9C09B8DB5030}" type="pres">
      <dgm:prSet presAssocID="{E739D9DB-A39C-4128-91CA-82DBE557AC58}" presName="thickLine" presStyleLbl="alignNode1" presStyleIdx="11" presStyleCnt="13"/>
      <dgm:spPr/>
    </dgm:pt>
    <dgm:pt modelId="{06FCFEB0-0FE7-44C4-AF4A-8A82019ACA44}" type="pres">
      <dgm:prSet presAssocID="{E739D9DB-A39C-4128-91CA-82DBE557AC58}" presName="horz1" presStyleCnt="0"/>
      <dgm:spPr/>
    </dgm:pt>
    <dgm:pt modelId="{ECE4AE38-A5BA-4944-ACF5-54EE72876570}" type="pres">
      <dgm:prSet presAssocID="{E739D9DB-A39C-4128-91CA-82DBE557AC58}" presName="tx1" presStyleLbl="revTx" presStyleIdx="11" presStyleCnt="13"/>
      <dgm:spPr/>
    </dgm:pt>
    <dgm:pt modelId="{B7258AFF-E2C5-4BFD-BFAD-12313E7F4D32}" type="pres">
      <dgm:prSet presAssocID="{E739D9DB-A39C-4128-91CA-82DBE557AC58}" presName="vert1" presStyleCnt="0"/>
      <dgm:spPr/>
    </dgm:pt>
    <dgm:pt modelId="{181746B3-8A78-4837-BF51-8D331842D0E2}" type="pres">
      <dgm:prSet presAssocID="{9AB4181B-CBEB-4FAD-961E-DCF64ABC273F}" presName="thickLine" presStyleLbl="alignNode1" presStyleIdx="12" presStyleCnt="13"/>
      <dgm:spPr/>
    </dgm:pt>
    <dgm:pt modelId="{0DFFF20E-1CE9-48A2-B0A2-7FB3C394D747}" type="pres">
      <dgm:prSet presAssocID="{9AB4181B-CBEB-4FAD-961E-DCF64ABC273F}" presName="horz1" presStyleCnt="0"/>
      <dgm:spPr/>
    </dgm:pt>
    <dgm:pt modelId="{09A021E3-E22A-48A0-9D06-2C22F9B07B6F}" type="pres">
      <dgm:prSet presAssocID="{9AB4181B-CBEB-4FAD-961E-DCF64ABC273F}" presName="tx1" presStyleLbl="revTx" presStyleIdx="12" presStyleCnt="13"/>
      <dgm:spPr/>
    </dgm:pt>
    <dgm:pt modelId="{D1DC7A9F-246D-4058-87E8-40B2133E396E}" type="pres">
      <dgm:prSet presAssocID="{9AB4181B-CBEB-4FAD-961E-DCF64ABC273F}" presName="vert1" presStyleCnt="0"/>
      <dgm:spPr/>
    </dgm:pt>
  </dgm:ptLst>
  <dgm:cxnLst>
    <dgm:cxn modelId="{A87E8900-E826-47F6-A132-76D162C2D033}" type="presOf" srcId="{E069BAEC-944E-4090-97BA-87C2E0F68BBA}" destId="{9E5C0B37-41A6-4AA4-B955-870B07CAB748}" srcOrd="0" destOrd="0" presId="urn:microsoft.com/office/officeart/2008/layout/LinedList"/>
    <dgm:cxn modelId="{880FB503-C591-442A-80C2-4BCD65140245}" srcId="{3EE0206E-3DE5-41C5-A562-4081309BF28E}" destId="{D7AB87C7-ECE2-42FF-BF3F-B10187923072}" srcOrd="7" destOrd="0" parTransId="{5C6D7947-828E-464D-A206-88A0D6F7B486}" sibTransId="{B9AF981E-2952-469F-98C7-A9BBE75C94A8}"/>
    <dgm:cxn modelId="{B496310C-79BC-4911-983A-F273E5B5FD48}" type="presOf" srcId="{0EB80A85-3E18-4194-ABDB-2FE52D1D2CB0}" destId="{E03A7C6C-EEA3-4CFD-A0B4-6FF7D43308C9}" srcOrd="0" destOrd="0" presId="urn:microsoft.com/office/officeart/2008/layout/LinedList"/>
    <dgm:cxn modelId="{02413A18-5E89-4816-A8EC-6BF4BB9DE7C5}" type="presOf" srcId="{1F516EC4-0F66-4A00-B9EE-4BBFC8CD25C9}" destId="{8C309174-9AF2-4505-8799-BB5AF6B1FF63}" srcOrd="0" destOrd="0" presId="urn:microsoft.com/office/officeart/2008/layout/LinedList"/>
    <dgm:cxn modelId="{219ED81D-A87C-4D34-AFA1-E66D97A5D6B6}" srcId="{3EE0206E-3DE5-41C5-A562-4081309BF28E}" destId="{208BE1FA-ED29-4239-9156-2F3AC3A183CE}" srcOrd="5" destOrd="0" parTransId="{1C7B5B0C-6E01-4FA8-ADEB-C32E293F423D}" sibTransId="{9E994BC3-98DD-4B46-8F46-F5C03970C522}"/>
    <dgm:cxn modelId="{77DD6120-E008-41A0-9BB3-BC14CC2C8210}" type="presOf" srcId="{E7A510CD-F7B8-45CA-A7AB-CFF08E83CF0A}" destId="{CC9A4D9B-1260-44D3-A82F-A18071A03A90}" srcOrd="0" destOrd="0" presId="urn:microsoft.com/office/officeart/2008/layout/LinedList"/>
    <dgm:cxn modelId="{E847CA28-BE88-4367-A445-D254222F09C4}" srcId="{3EE0206E-3DE5-41C5-A562-4081309BF28E}" destId="{0EB80A85-3E18-4194-ABDB-2FE52D1D2CB0}" srcOrd="8" destOrd="0" parTransId="{2DBECB3B-2399-4475-8AD5-E30F4DBE5496}" sibTransId="{98F3F5C9-6E42-4723-A21D-7A2692685C91}"/>
    <dgm:cxn modelId="{7298FB28-CA17-464C-8083-2C19826C2BD3}" srcId="{3EE0206E-3DE5-41C5-A562-4081309BF28E}" destId="{9AB4181B-CBEB-4FAD-961E-DCF64ABC273F}" srcOrd="12" destOrd="0" parTransId="{6367A357-330F-488D-BCDD-0E1D92596E65}" sibTransId="{B92D2ACC-CF86-403F-9FC6-70B2CA96D095}"/>
    <dgm:cxn modelId="{CEB24333-0CC7-49C7-A804-25EC292183CE}" type="presOf" srcId="{00F0A84C-24F4-496B-ACE5-44E2D9ECE8D8}" destId="{698A12ED-4E4F-4263-9AAD-2694BDF83E42}" srcOrd="0" destOrd="0" presId="urn:microsoft.com/office/officeart/2008/layout/LinedList"/>
    <dgm:cxn modelId="{A57E3860-4403-4727-B6EC-2F81CD7A5466}" type="presOf" srcId="{208BE1FA-ED29-4239-9156-2F3AC3A183CE}" destId="{BE0388C9-FAD2-488C-BDEF-0E399123E42B}" srcOrd="0" destOrd="0" presId="urn:microsoft.com/office/officeart/2008/layout/LinedList"/>
    <dgm:cxn modelId="{CD067868-BA5C-4836-88D3-9CC781165786}" srcId="{3EE0206E-3DE5-41C5-A562-4081309BF28E}" destId="{B18B34E2-0DC7-4CCC-A165-2E9CAA11A1B2}" srcOrd="6" destOrd="0" parTransId="{E80679DB-456B-4420-AD92-D65639494D69}" sibTransId="{B3526387-F914-4177-8CE6-02DA56665C37}"/>
    <dgm:cxn modelId="{36789568-9B69-453D-A3D2-2A51DF4592CE}" type="presOf" srcId="{3EE0206E-3DE5-41C5-A562-4081309BF28E}" destId="{34EA545E-D075-4968-A997-CCF7CA6A7412}" srcOrd="0" destOrd="0" presId="urn:microsoft.com/office/officeart/2008/layout/LinedList"/>
    <dgm:cxn modelId="{130CAD6F-B91B-4DF6-A788-0218DFCB7716}" type="presOf" srcId="{912A5AB0-4AA9-41AA-A86F-C3C54FA91953}" destId="{D0E39D2F-2FA9-4AA4-AA52-DF8FF6A33CA0}" srcOrd="0" destOrd="0" presId="urn:microsoft.com/office/officeart/2008/layout/LinedList"/>
    <dgm:cxn modelId="{FF69D059-49DD-474E-952F-6FCE4EA6EBF6}" type="presOf" srcId="{E739D9DB-A39C-4128-91CA-82DBE557AC58}" destId="{ECE4AE38-A5BA-4944-ACF5-54EE72876570}" srcOrd="0" destOrd="0" presId="urn:microsoft.com/office/officeart/2008/layout/LinedList"/>
    <dgm:cxn modelId="{3E240B7B-03FD-48FA-928A-88EC15C22B83}" srcId="{3EE0206E-3DE5-41C5-A562-4081309BF28E}" destId="{E739D9DB-A39C-4128-91CA-82DBE557AC58}" srcOrd="11" destOrd="0" parTransId="{6DA9A863-76B3-4A37-9190-0AC8511C5E71}" sibTransId="{585838F4-FDB9-44D2-A096-EC92D26ED7C7}"/>
    <dgm:cxn modelId="{78E5E48B-A9D1-4391-A937-EAE77F4B28DA}" type="presOf" srcId="{B18B34E2-0DC7-4CCC-A165-2E9CAA11A1B2}" destId="{F7B98B65-69F3-4A5C-B0B8-93DFC4F9E297}" srcOrd="0" destOrd="0" presId="urn:microsoft.com/office/officeart/2008/layout/LinedList"/>
    <dgm:cxn modelId="{CF1E7190-E298-4748-BADC-5587528AAF81}" srcId="{3EE0206E-3DE5-41C5-A562-4081309BF28E}" destId="{E7A510CD-F7B8-45CA-A7AB-CFF08E83CF0A}" srcOrd="0" destOrd="0" parTransId="{90BA98B5-929B-4F06-A6BD-89FF70125170}" sibTransId="{DA342492-8C20-414B-A578-87ED6E3B08A6}"/>
    <dgm:cxn modelId="{04D3C092-B762-4966-8211-4BEFB250D7EB}" srcId="{3EE0206E-3DE5-41C5-A562-4081309BF28E}" destId="{912A5AB0-4AA9-41AA-A86F-C3C54FA91953}" srcOrd="4" destOrd="0" parTransId="{D4AC7E40-5062-4625-BBEB-3A48D1E1CC14}" sibTransId="{234687D3-BC99-4CBD-96B7-4E74BBBA4AA6}"/>
    <dgm:cxn modelId="{A7AC6B97-D786-492F-9DFD-3CC0F90C33B9}" type="presOf" srcId="{1C4552B2-8A4B-4BDD-8879-58218EF4F36B}" destId="{531A6090-87A6-4002-B936-C41120B53DAE}" srcOrd="0" destOrd="0" presId="urn:microsoft.com/office/officeart/2008/layout/LinedList"/>
    <dgm:cxn modelId="{1378E4B8-37C9-4E02-9647-664CA1CD28DD}" srcId="{3EE0206E-3DE5-41C5-A562-4081309BF28E}" destId="{1F516EC4-0F66-4A00-B9EE-4BBFC8CD25C9}" srcOrd="1" destOrd="0" parTransId="{C5E4BA02-510F-4AC1-B872-19AD842E30B8}" sibTransId="{EFEE5847-ED97-4E6E-8E15-304D39C5B58F}"/>
    <dgm:cxn modelId="{66856EC4-FF56-4CEC-81D3-8795CBE2AA63}" type="presOf" srcId="{D7AB87C7-ECE2-42FF-BF3F-B10187923072}" destId="{30228D92-3A54-4827-8F96-6EC5BEC503EC}" srcOrd="0" destOrd="0" presId="urn:microsoft.com/office/officeart/2008/layout/LinedList"/>
    <dgm:cxn modelId="{DBC62CCD-B2C3-4067-BDD1-76CDAF000B26}" type="presOf" srcId="{A26F2DB1-03DE-4DFC-B164-0CC8BEA65770}" destId="{72A6AF9F-B073-4A0F-91B2-0232E65D047C}" srcOrd="0" destOrd="0" presId="urn:microsoft.com/office/officeart/2008/layout/LinedList"/>
    <dgm:cxn modelId="{F6DE01D0-BEE0-4889-B463-053D9FF1C974}" type="presOf" srcId="{9AB4181B-CBEB-4FAD-961E-DCF64ABC273F}" destId="{09A021E3-E22A-48A0-9D06-2C22F9B07B6F}" srcOrd="0" destOrd="0" presId="urn:microsoft.com/office/officeart/2008/layout/LinedList"/>
    <dgm:cxn modelId="{8AE3BAD4-899D-41F7-9730-F61BAA88792B}" srcId="{3EE0206E-3DE5-41C5-A562-4081309BF28E}" destId="{A26F2DB1-03DE-4DFC-B164-0CC8BEA65770}" srcOrd="3" destOrd="0" parTransId="{61C5A1D2-4B49-4546-AFFB-DDE8235CF728}" sibTransId="{2DC5B382-9FC1-44AB-BE15-D0850C5B7EAA}"/>
    <dgm:cxn modelId="{2B9E67E0-7B8B-4183-BA3B-B35FBF53A18C}" srcId="{3EE0206E-3DE5-41C5-A562-4081309BF28E}" destId="{E069BAEC-944E-4090-97BA-87C2E0F68BBA}" srcOrd="2" destOrd="0" parTransId="{8D5A1C41-34E5-4104-AB0D-6A168EE31CB5}" sibTransId="{C7E88E7F-96F9-425F-B724-582FE5AE6152}"/>
    <dgm:cxn modelId="{F72522F1-2677-4E75-B48D-62E101C47F7E}" srcId="{3EE0206E-3DE5-41C5-A562-4081309BF28E}" destId="{00F0A84C-24F4-496B-ACE5-44E2D9ECE8D8}" srcOrd="10" destOrd="0" parTransId="{62B4A532-15FE-4D10-9B70-F96D07F2DDAE}" sibTransId="{5D45A12D-5E44-45A7-B321-C5397F8E4B90}"/>
    <dgm:cxn modelId="{5604C0F7-14B8-4CCA-B5E4-83811A223E0C}" srcId="{3EE0206E-3DE5-41C5-A562-4081309BF28E}" destId="{1C4552B2-8A4B-4BDD-8879-58218EF4F36B}" srcOrd="9" destOrd="0" parTransId="{6161D1D4-040A-4936-A211-9847BABF4092}" sibTransId="{6FFB0B98-9810-4AD2-A352-555BF5F47786}"/>
    <dgm:cxn modelId="{117B6186-1F8C-43FD-97AC-CBA2B8481CF5}" type="presParOf" srcId="{34EA545E-D075-4968-A997-CCF7CA6A7412}" destId="{8146DD68-BB51-4403-8CCC-CA47B34AB602}" srcOrd="0" destOrd="0" presId="urn:microsoft.com/office/officeart/2008/layout/LinedList"/>
    <dgm:cxn modelId="{73AC7AF9-EC16-48E4-A47E-7A2BB328BF01}" type="presParOf" srcId="{34EA545E-D075-4968-A997-CCF7CA6A7412}" destId="{03F26F1B-4D1E-4E19-B699-9E4DBF46E60F}" srcOrd="1" destOrd="0" presId="urn:microsoft.com/office/officeart/2008/layout/LinedList"/>
    <dgm:cxn modelId="{60FE11AD-9DCA-4BDA-80DA-1C723FCD3C17}" type="presParOf" srcId="{03F26F1B-4D1E-4E19-B699-9E4DBF46E60F}" destId="{CC9A4D9B-1260-44D3-A82F-A18071A03A90}" srcOrd="0" destOrd="0" presId="urn:microsoft.com/office/officeart/2008/layout/LinedList"/>
    <dgm:cxn modelId="{18AAB658-FD8B-4E85-AD8E-76FBDA7B6B81}" type="presParOf" srcId="{03F26F1B-4D1E-4E19-B699-9E4DBF46E60F}" destId="{FF77E0D6-7E3D-4A35-9C52-22FE139CA8CF}" srcOrd="1" destOrd="0" presId="urn:microsoft.com/office/officeart/2008/layout/LinedList"/>
    <dgm:cxn modelId="{38314BE3-02E3-4B26-9A50-456C16FEE3BC}" type="presParOf" srcId="{34EA545E-D075-4968-A997-CCF7CA6A7412}" destId="{D677EC53-2702-4E5A-8562-A0612C27DF3D}" srcOrd="2" destOrd="0" presId="urn:microsoft.com/office/officeart/2008/layout/LinedList"/>
    <dgm:cxn modelId="{8A2FDA41-2B29-4595-8B4B-1BD29426738A}" type="presParOf" srcId="{34EA545E-D075-4968-A997-CCF7CA6A7412}" destId="{10E9CBF9-09B6-4099-8432-58A775CBD572}" srcOrd="3" destOrd="0" presId="urn:microsoft.com/office/officeart/2008/layout/LinedList"/>
    <dgm:cxn modelId="{412FF568-AEAF-4803-9C69-04469CBCAB05}" type="presParOf" srcId="{10E9CBF9-09B6-4099-8432-58A775CBD572}" destId="{8C309174-9AF2-4505-8799-BB5AF6B1FF63}" srcOrd="0" destOrd="0" presId="urn:microsoft.com/office/officeart/2008/layout/LinedList"/>
    <dgm:cxn modelId="{5D5B33EF-BE01-4485-803B-AEB30326749F}" type="presParOf" srcId="{10E9CBF9-09B6-4099-8432-58A775CBD572}" destId="{A368F864-409E-4A00-815F-2F78BD7C8C97}" srcOrd="1" destOrd="0" presId="urn:microsoft.com/office/officeart/2008/layout/LinedList"/>
    <dgm:cxn modelId="{C7FC5096-EA58-48C8-A60A-569B6998483B}" type="presParOf" srcId="{34EA545E-D075-4968-A997-CCF7CA6A7412}" destId="{03733717-5231-4988-BE37-B272AD814F52}" srcOrd="4" destOrd="0" presId="urn:microsoft.com/office/officeart/2008/layout/LinedList"/>
    <dgm:cxn modelId="{54E2E436-2BB0-4A7B-87C9-C8DCB53C99BD}" type="presParOf" srcId="{34EA545E-D075-4968-A997-CCF7CA6A7412}" destId="{D11C2494-711D-462A-BE2B-8594177E2B96}" srcOrd="5" destOrd="0" presId="urn:microsoft.com/office/officeart/2008/layout/LinedList"/>
    <dgm:cxn modelId="{9D7BF6D6-5CA2-417D-82A7-6E555546203C}" type="presParOf" srcId="{D11C2494-711D-462A-BE2B-8594177E2B96}" destId="{9E5C0B37-41A6-4AA4-B955-870B07CAB748}" srcOrd="0" destOrd="0" presId="urn:microsoft.com/office/officeart/2008/layout/LinedList"/>
    <dgm:cxn modelId="{B2795A27-15D8-4805-9894-7B28D7D5B489}" type="presParOf" srcId="{D11C2494-711D-462A-BE2B-8594177E2B96}" destId="{61BFE2A3-1C69-4877-AEDF-D4D7F7C9716C}" srcOrd="1" destOrd="0" presId="urn:microsoft.com/office/officeart/2008/layout/LinedList"/>
    <dgm:cxn modelId="{538FE8F8-546D-4C2F-8600-F8C3A08A04EA}" type="presParOf" srcId="{34EA545E-D075-4968-A997-CCF7CA6A7412}" destId="{95E7028C-CA79-4525-AC78-736D63A4A451}" srcOrd="6" destOrd="0" presId="urn:microsoft.com/office/officeart/2008/layout/LinedList"/>
    <dgm:cxn modelId="{0DAFF210-9C46-40A5-9862-FCFCEB7D8BA2}" type="presParOf" srcId="{34EA545E-D075-4968-A997-CCF7CA6A7412}" destId="{C639A35C-2890-41AA-8EF2-19B7D0F8AA49}" srcOrd="7" destOrd="0" presId="urn:microsoft.com/office/officeart/2008/layout/LinedList"/>
    <dgm:cxn modelId="{8C46CBC5-16CC-4408-A8D1-25D4170D292F}" type="presParOf" srcId="{C639A35C-2890-41AA-8EF2-19B7D0F8AA49}" destId="{72A6AF9F-B073-4A0F-91B2-0232E65D047C}" srcOrd="0" destOrd="0" presId="urn:microsoft.com/office/officeart/2008/layout/LinedList"/>
    <dgm:cxn modelId="{FA78A8C6-B042-415D-A60B-0E0BE5409768}" type="presParOf" srcId="{C639A35C-2890-41AA-8EF2-19B7D0F8AA49}" destId="{561F1005-FA3A-4D94-8B96-6BC04CD134F2}" srcOrd="1" destOrd="0" presId="urn:microsoft.com/office/officeart/2008/layout/LinedList"/>
    <dgm:cxn modelId="{7FECDA09-8FCF-4B0C-AE1B-1AFE73758F74}" type="presParOf" srcId="{34EA545E-D075-4968-A997-CCF7CA6A7412}" destId="{111DE489-4206-42CB-8978-DBC8E06396C3}" srcOrd="8" destOrd="0" presId="urn:microsoft.com/office/officeart/2008/layout/LinedList"/>
    <dgm:cxn modelId="{337FED22-D35F-497F-837D-434626C39A73}" type="presParOf" srcId="{34EA545E-D075-4968-A997-CCF7CA6A7412}" destId="{6DB19CDD-A01D-46F1-BB48-153521B02B80}" srcOrd="9" destOrd="0" presId="urn:microsoft.com/office/officeart/2008/layout/LinedList"/>
    <dgm:cxn modelId="{6BD0CF0A-DEBA-4982-A562-0B07EBAB789B}" type="presParOf" srcId="{6DB19CDD-A01D-46F1-BB48-153521B02B80}" destId="{D0E39D2F-2FA9-4AA4-AA52-DF8FF6A33CA0}" srcOrd="0" destOrd="0" presId="urn:microsoft.com/office/officeart/2008/layout/LinedList"/>
    <dgm:cxn modelId="{4BAEBD28-AD19-45F5-8A1E-C71C4ADF3CD0}" type="presParOf" srcId="{6DB19CDD-A01D-46F1-BB48-153521B02B80}" destId="{8E7E02B0-9E84-4D8C-9856-EC86DF015C55}" srcOrd="1" destOrd="0" presId="urn:microsoft.com/office/officeart/2008/layout/LinedList"/>
    <dgm:cxn modelId="{00C54153-5284-4B06-9FF3-3187440CDC75}" type="presParOf" srcId="{34EA545E-D075-4968-A997-CCF7CA6A7412}" destId="{F5B6A7CE-20AB-4DE0-B782-D9E966BA447C}" srcOrd="10" destOrd="0" presId="urn:microsoft.com/office/officeart/2008/layout/LinedList"/>
    <dgm:cxn modelId="{BB452343-6E76-472E-8B8D-1D4A364C7966}" type="presParOf" srcId="{34EA545E-D075-4968-A997-CCF7CA6A7412}" destId="{2E570A33-0417-4509-9A0F-11563DC4FB9B}" srcOrd="11" destOrd="0" presId="urn:microsoft.com/office/officeart/2008/layout/LinedList"/>
    <dgm:cxn modelId="{CAB96463-D22F-40C6-8C79-8020C0245D3B}" type="presParOf" srcId="{2E570A33-0417-4509-9A0F-11563DC4FB9B}" destId="{BE0388C9-FAD2-488C-BDEF-0E399123E42B}" srcOrd="0" destOrd="0" presId="urn:microsoft.com/office/officeart/2008/layout/LinedList"/>
    <dgm:cxn modelId="{A4F4A921-B51C-4AD4-B38A-1CA97E132910}" type="presParOf" srcId="{2E570A33-0417-4509-9A0F-11563DC4FB9B}" destId="{6CFE3B69-C6A8-4635-AD96-38CC77D2007E}" srcOrd="1" destOrd="0" presId="urn:microsoft.com/office/officeart/2008/layout/LinedList"/>
    <dgm:cxn modelId="{5DDE86BA-D9D0-4DEB-81BC-022C64914877}" type="presParOf" srcId="{34EA545E-D075-4968-A997-CCF7CA6A7412}" destId="{C8F11D75-1E23-4848-B92F-8914FB132107}" srcOrd="12" destOrd="0" presId="urn:microsoft.com/office/officeart/2008/layout/LinedList"/>
    <dgm:cxn modelId="{C14D702B-817E-4B40-AB8E-BC3B2493AE2E}" type="presParOf" srcId="{34EA545E-D075-4968-A997-CCF7CA6A7412}" destId="{33966347-79BA-400D-A2D5-43A2EAD9EFC5}" srcOrd="13" destOrd="0" presId="urn:microsoft.com/office/officeart/2008/layout/LinedList"/>
    <dgm:cxn modelId="{5417C530-E92C-47F1-BC4C-32984BE90813}" type="presParOf" srcId="{33966347-79BA-400D-A2D5-43A2EAD9EFC5}" destId="{F7B98B65-69F3-4A5C-B0B8-93DFC4F9E297}" srcOrd="0" destOrd="0" presId="urn:microsoft.com/office/officeart/2008/layout/LinedList"/>
    <dgm:cxn modelId="{96E5F850-250A-4DDE-AFBE-344B5CAF0EE2}" type="presParOf" srcId="{33966347-79BA-400D-A2D5-43A2EAD9EFC5}" destId="{DE66B01E-6201-4E8D-8C5D-4EAC41BCA639}" srcOrd="1" destOrd="0" presId="urn:microsoft.com/office/officeart/2008/layout/LinedList"/>
    <dgm:cxn modelId="{1E4155E7-62CF-48D3-9653-9340E3478506}" type="presParOf" srcId="{34EA545E-D075-4968-A997-CCF7CA6A7412}" destId="{DD93EA81-A6EA-4101-9327-56C04ABB81AC}" srcOrd="14" destOrd="0" presId="urn:microsoft.com/office/officeart/2008/layout/LinedList"/>
    <dgm:cxn modelId="{23AF799A-F686-4A30-AEC8-6A7560471F04}" type="presParOf" srcId="{34EA545E-D075-4968-A997-CCF7CA6A7412}" destId="{3596301C-FD52-4DD5-8396-33201CB14520}" srcOrd="15" destOrd="0" presId="urn:microsoft.com/office/officeart/2008/layout/LinedList"/>
    <dgm:cxn modelId="{A2F87A6F-F66F-4A88-B154-F8E0204C7740}" type="presParOf" srcId="{3596301C-FD52-4DD5-8396-33201CB14520}" destId="{30228D92-3A54-4827-8F96-6EC5BEC503EC}" srcOrd="0" destOrd="0" presId="urn:microsoft.com/office/officeart/2008/layout/LinedList"/>
    <dgm:cxn modelId="{A080D760-1811-417B-824B-E8BACAB66CF5}" type="presParOf" srcId="{3596301C-FD52-4DD5-8396-33201CB14520}" destId="{0D766CD3-8005-4E74-8BCB-350B2BDE0849}" srcOrd="1" destOrd="0" presId="urn:microsoft.com/office/officeart/2008/layout/LinedList"/>
    <dgm:cxn modelId="{0079CC6C-BE23-4419-8C6B-699E1301A9C6}" type="presParOf" srcId="{34EA545E-D075-4968-A997-CCF7CA6A7412}" destId="{4A336E6E-20B8-48D3-832D-8C3A74B8B507}" srcOrd="16" destOrd="0" presId="urn:microsoft.com/office/officeart/2008/layout/LinedList"/>
    <dgm:cxn modelId="{660A8713-1FC0-4381-9BF6-496C3E5976A9}" type="presParOf" srcId="{34EA545E-D075-4968-A997-CCF7CA6A7412}" destId="{CBDD5DFA-731A-43B2-9CBB-9D9D44447A33}" srcOrd="17" destOrd="0" presId="urn:microsoft.com/office/officeart/2008/layout/LinedList"/>
    <dgm:cxn modelId="{65AA2CA5-0E3D-45A4-899F-7805BEE58387}" type="presParOf" srcId="{CBDD5DFA-731A-43B2-9CBB-9D9D44447A33}" destId="{E03A7C6C-EEA3-4CFD-A0B4-6FF7D43308C9}" srcOrd="0" destOrd="0" presId="urn:microsoft.com/office/officeart/2008/layout/LinedList"/>
    <dgm:cxn modelId="{79CDA3F6-99D9-40DC-B54F-EEEB7E81A21F}" type="presParOf" srcId="{CBDD5DFA-731A-43B2-9CBB-9D9D44447A33}" destId="{09E7E163-0E35-4501-B40E-477860F7AE76}" srcOrd="1" destOrd="0" presId="urn:microsoft.com/office/officeart/2008/layout/LinedList"/>
    <dgm:cxn modelId="{672CD5A2-DCB0-47B6-AA11-14F955B3603C}" type="presParOf" srcId="{34EA545E-D075-4968-A997-CCF7CA6A7412}" destId="{135D8054-9FD9-43DC-BE05-88247262D018}" srcOrd="18" destOrd="0" presId="urn:microsoft.com/office/officeart/2008/layout/LinedList"/>
    <dgm:cxn modelId="{DDB5458F-B203-4795-A705-3DD9AA115F84}" type="presParOf" srcId="{34EA545E-D075-4968-A997-CCF7CA6A7412}" destId="{81CEDA73-8B27-41F7-A4CD-16C8462442CD}" srcOrd="19" destOrd="0" presId="urn:microsoft.com/office/officeart/2008/layout/LinedList"/>
    <dgm:cxn modelId="{A844FA71-FEDA-45B5-B6B4-A58163CC64EF}" type="presParOf" srcId="{81CEDA73-8B27-41F7-A4CD-16C8462442CD}" destId="{531A6090-87A6-4002-B936-C41120B53DAE}" srcOrd="0" destOrd="0" presId="urn:microsoft.com/office/officeart/2008/layout/LinedList"/>
    <dgm:cxn modelId="{D4812266-9CD3-450D-9CD6-A6019DB72408}" type="presParOf" srcId="{81CEDA73-8B27-41F7-A4CD-16C8462442CD}" destId="{276E120F-8D2C-44CC-8332-A58FE22D246D}" srcOrd="1" destOrd="0" presId="urn:microsoft.com/office/officeart/2008/layout/LinedList"/>
    <dgm:cxn modelId="{1DA92344-855C-4DD3-BBFF-FD565CFF0C16}" type="presParOf" srcId="{34EA545E-D075-4968-A997-CCF7CA6A7412}" destId="{D6E06413-889B-4616-8885-C24C9AF58245}" srcOrd="20" destOrd="0" presId="urn:microsoft.com/office/officeart/2008/layout/LinedList"/>
    <dgm:cxn modelId="{C4852B48-CA2A-4166-AE1F-89A82FD1451B}" type="presParOf" srcId="{34EA545E-D075-4968-A997-CCF7CA6A7412}" destId="{A18F425F-88A9-4329-85A1-DE8577F520FE}" srcOrd="21" destOrd="0" presId="urn:microsoft.com/office/officeart/2008/layout/LinedList"/>
    <dgm:cxn modelId="{38FE0BA9-8B70-4D45-AFDD-7DFA8D0464F7}" type="presParOf" srcId="{A18F425F-88A9-4329-85A1-DE8577F520FE}" destId="{698A12ED-4E4F-4263-9AAD-2694BDF83E42}" srcOrd="0" destOrd="0" presId="urn:microsoft.com/office/officeart/2008/layout/LinedList"/>
    <dgm:cxn modelId="{4189BF08-E1DE-4CBF-9083-0312DD0EAC47}" type="presParOf" srcId="{A18F425F-88A9-4329-85A1-DE8577F520FE}" destId="{545C0694-0F20-4867-8CF5-47F2DA911A50}" srcOrd="1" destOrd="0" presId="urn:microsoft.com/office/officeart/2008/layout/LinedList"/>
    <dgm:cxn modelId="{C0258BCD-E353-43EC-9E2A-E288324BA03D}" type="presParOf" srcId="{34EA545E-D075-4968-A997-CCF7CA6A7412}" destId="{6DCE4400-8BD1-4E9A-B144-9C09B8DB5030}" srcOrd="22" destOrd="0" presId="urn:microsoft.com/office/officeart/2008/layout/LinedList"/>
    <dgm:cxn modelId="{1DF7C694-FA21-4923-B6F6-DD5988E242AA}" type="presParOf" srcId="{34EA545E-D075-4968-A997-CCF7CA6A7412}" destId="{06FCFEB0-0FE7-44C4-AF4A-8A82019ACA44}" srcOrd="23" destOrd="0" presId="urn:microsoft.com/office/officeart/2008/layout/LinedList"/>
    <dgm:cxn modelId="{617C33BB-AE80-484E-A83F-97258A95FED8}" type="presParOf" srcId="{06FCFEB0-0FE7-44C4-AF4A-8A82019ACA44}" destId="{ECE4AE38-A5BA-4944-ACF5-54EE72876570}" srcOrd="0" destOrd="0" presId="urn:microsoft.com/office/officeart/2008/layout/LinedList"/>
    <dgm:cxn modelId="{DA04D947-0CA1-4BE5-93CA-E1DC9B982A32}" type="presParOf" srcId="{06FCFEB0-0FE7-44C4-AF4A-8A82019ACA44}" destId="{B7258AFF-E2C5-4BFD-BFAD-12313E7F4D32}" srcOrd="1" destOrd="0" presId="urn:microsoft.com/office/officeart/2008/layout/LinedList"/>
    <dgm:cxn modelId="{2B764100-6CC1-4C7B-BA99-E7B26EC1E5E4}" type="presParOf" srcId="{34EA545E-D075-4968-A997-CCF7CA6A7412}" destId="{181746B3-8A78-4837-BF51-8D331842D0E2}" srcOrd="24" destOrd="0" presId="urn:microsoft.com/office/officeart/2008/layout/LinedList"/>
    <dgm:cxn modelId="{A0F83089-836E-4CBD-9BCD-2B236E69D92E}" type="presParOf" srcId="{34EA545E-D075-4968-A997-CCF7CA6A7412}" destId="{0DFFF20E-1CE9-48A2-B0A2-7FB3C394D747}" srcOrd="25" destOrd="0" presId="urn:microsoft.com/office/officeart/2008/layout/LinedList"/>
    <dgm:cxn modelId="{FC4806C2-A67B-4486-8393-FC467609831B}" type="presParOf" srcId="{0DFFF20E-1CE9-48A2-B0A2-7FB3C394D747}" destId="{09A021E3-E22A-48A0-9D06-2C22F9B07B6F}" srcOrd="0" destOrd="0" presId="urn:microsoft.com/office/officeart/2008/layout/LinedList"/>
    <dgm:cxn modelId="{DE4D5DB6-31C2-46B3-AA6E-C96457A0A186}" type="presParOf" srcId="{0DFFF20E-1CE9-48A2-B0A2-7FB3C394D747}" destId="{D1DC7A9F-246D-4058-87E8-40B2133E39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EFFF52-2CDF-4334-8FAB-2C308BAF608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E4E99C-5836-4CB8-A4DC-1DA816C1B3FA}">
      <dgm:prSet/>
      <dgm:spPr/>
      <dgm:t>
        <a:bodyPr/>
        <a:lstStyle/>
        <a:p>
          <a:r>
            <a:rPr lang="en-GB"/>
            <a:t>Ensure that you read your answers before the end of the exam. </a:t>
          </a:r>
          <a:endParaRPr lang="en-US"/>
        </a:p>
      </dgm:t>
    </dgm:pt>
    <dgm:pt modelId="{E835A07A-B3AA-483F-8E69-3CD609D8C74D}" type="parTrans" cxnId="{8099B639-4DDB-423D-97DF-AF4E7CF095AB}">
      <dgm:prSet/>
      <dgm:spPr/>
      <dgm:t>
        <a:bodyPr/>
        <a:lstStyle/>
        <a:p>
          <a:endParaRPr lang="en-US"/>
        </a:p>
      </dgm:t>
    </dgm:pt>
    <dgm:pt modelId="{70146BEB-060B-41D8-ABB2-0AB2862C7EF1}" type="sibTrans" cxnId="{8099B639-4DDB-423D-97DF-AF4E7CF095AB}">
      <dgm:prSet/>
      <dgm:spPr/>
      <dgm:t>
        <a:bodyPr/>
        <a:lstStyle/>
        <a:p>
          <a:endParaRPr lang="en-US"/>
        </a:p>
      </dgm:t>
    </dgm:pt>
    <dgm:pt modelId="{18ACFDDC-064D-4434-9E41-EDB888403F81}">
      <dgm:prSet/>
      <dgm:spPr/>
      <dgm:t>
        <a:bodyPr/>
        <a:lstStyle/>
        <a:p>
          <a:r>
            <a:rPr lang="en-GB"/>
            <a:t>Read the question carefully. </a:t>
          </a:r>
          <a:endParaRPr lang="en-US"/>
        </a:p>
      </dgm:t>
    </dgm:pt>
    <dgm:pt modelId="{134AF0A9-A4D8-4750-89F3-7B9A748F21E3}" type="parTrans" cxnId="{D4CE8B88-7E90-44AB-A76C-08BD2162CA8C}">
      <dgm:prSet/>
      <dgm:spPr/>
      <dgm:t>
        <a:bodyPr/>
        <a:lstStyle/>
        <a:p>
          <a:endParaRPr lang="en-US"/>
        </a:p>
      </dgm:t>
    </dgm:pt>
    <dgm:pt modelId="{BC899895-638F-456B-A4E1-51D1D56101E9}" type="sibTrans" cxnId="{D4CE8B88-7E90-44AB-A76C-08BD2162CA8C}">
      <dgm:prSet/>
      <dgm:spPr/>
      <dgm:t>
        <a:bodyPr/>
        <a:lstStyle/>
        <a:p>
          <a:endParaRPr lang="en-US"/>
        </a:p>
      </dgm:t>
    </dgm:pt>
    <dgm:pt modelId="{C87C0D82-1BFF-42F4-8600-DC070B2F38EA}" type="pres">
      <dgm:prSet presAssocID="{A2EFFF52-2CDF-4334-8FAB-2C308BAF6088}" presName="root" presStyleCnt="0">
        <dgm:presLayoutVars>
          <dgm:dir/>
          <dgm:resizeHandles val="exact"/>
        </dgm:presLayoutVars>
      </dgm:prSet>
      <dgm:spPr/>
    </dgm:pt>
    <dgm:pt modelId="{CA2397C3-C130-439B-B782-73FBA5B1611F}" type="pres">
      <dgm:prSet presAssocID="{7CE4E99C-5836-4CB8-A4DC-1DA816C1B3FA}" presName="compNode" presStyleCnt="0"/>
      <dgm:spPr/>
    </dgm:pt>
    <dgm:pt modelId="{15D915D7-3A53-40E9-8847-16B6BA5ACC5E}" type="pres">
      <dgm:prSet presAssocID="{7CE4E99C-5836-4CB8-A4DC-1DA816C1B3FA}" presName="bgRect" presStyleLbl="bgShp" presStyleIdx="0" presStyleCnt="2"/>
      <dgm:spPr/>
    </dgm:pt>
    <dgm:pt modelId="{14B2B912-2C26-45F0-98EB-3EE2A057D60B}" type="pres">
      <dgm:prSet presAssocID="{7CE4E99C-5836-4CB8-A4DC-1DA816C1B3F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ADDADD2-7AAF-405F-9C0C-C6BEDCE4E35F}" type="pres">
      <dgm:prSet presAssocID="{7CE4E99C-5836-4CB8-A4DC-1DA816C1B3FA}" presName="spaceRect" presStyleCnt="0"/>
      <dgm:spPr/>
    </dgm:pt>
    <dgm:pt modelId="{1A2D598C-3111-425E-84FD-A27BD2443352}" type="pres">
      <dgm:prSet presAssocID="{7CE4E99C-5836-4CB8-A4DC-1DA816C1B3FA}" presName="parTx" presStyleLbl="revTx" presStyleIdx="0" presStyleCnt="2">
        <dgm:presLayoutVars>
          <dgm:chMax val="0"/>
          <dgm:chPref val="0"/>
        </dgm:presLayoutVars>
      </dgm:prSet>
      <dgm:spPr/>
    </dgm:pt>
    <dgm:pt modelId="{9728BF96-C4A6-4E41-86CD-ADA8D9AD1B9A}" type="pres">
      <dgm:prSet presAssocID="{70146BEB-060B-41D8-ABB2-0AB2862C7EF1}" presName="sibTrans" presStyleCnt="0"/>
      <dgm:spPr/>
    </dgm:pt>
    <dgm:pt modelId="{58383C54-D1CB-4B3D-AD4B-D31ACB6DA98F}" type="pres">
      <dgm:prSet presAssocID="{18ACFDDC-064D-4434-9E41-EDB888403F81}" presName="compNode" presStyleCnt="0"/>
      <dgm:spPr/>
    </dgm:pt>
    <dgm:pt modelId="{C5F28740-C1F7-433C-9F06-4139502C487C}" type="pres">
      <dgm:prSet presAssocID="{18ACFDDC-064D-4434-9E41-EDB888403F81}" presName="bgRect" presStyleLbl="bgShp" presStyleIdx="1" presStyleCnt="2"/>
      <dgm:spPr/>
    </dgm:pt>
    <dgm:pt modelId="{62734E52-D193-4E54-A289-E9C880FB1BDE}" type="pres">
      <dgm:prSet presAssocID="{18ACFDDC-064D-4434-9E41-EDB888403F81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C77E805-8BF7-4DB1-8BAF-2D35C7CD128A}" type="pres">
      <dgm:prSet presAssocID="{18ACFDDC-064D-4434-9E41-EDB888403F81}" presName="spaceRect" presStyleCnt="0"/>
      <dgm:spPr/>
    </dgm:pt>
    <dgm:pt modelId="{2DDBC5DD-7005-4951-AF4F-3D7C831A7D2F}" type="pres">
      <dgm:prSet presAssocID="{18ACFDDC-064D-4434-9E41-EDB888403F8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099B639-4DDB-423D-97DF-AF4E7CF095AB}" srcId="{A2EFFF52-2CDF-4334-8FAB-2C308BAF6088}" destId="{7CE4E99C-5836-4CB8-A4DC-1DA816C1B3FA}" srcOrd="0" destOrd="0" parTransId="{E835A07A-B3AA-483F-8E69-3CD609D8C74D}" sibTransId="{70146BEB-060B-41D8-ABB2-0AB2862C7EF1}"/>
    <dgm:cxn modelId="{D4CE8B88-7E90-44AB-A76C-08BD2162CA8C}" srcId="{A2EFFF52-2CDF-4334-8FAB-2C308BAF6088}" destId="{18ACFDDC-064D-4434-9E41-EDB888403F81}" srcOrd="1" destOrd="0" parTransId="{134AF0A9-A4D8-4750-89F3-7B9A748F21E3}" sibTransId="{BC899895-638F-456B-A4E1-51D1D56101E9}"/>
    <dgm:cxn modelId="{9FAE51BB-27E3-495A-BE8A-95274AB0492B}" type="presOf" srcId="{7CE4E99C-5836-4CB8-A4DC-1DA816C1B3FA}" destId="{1A2D598C-3111-425E-84FD-A27BD2443352}" srcOrd="0" destOrd="0" presId="urn:microsoft.com/office/officeart/2018/2/layout/IconVerticalSolidList"/>
    <dgm:cxn modelId="{67D9F5BB-1F4D-452A-BD1C-150B04C515B4}" type="presOf" srcId="{A2EFFF52-2CDF-4334-8FAB-2C308BAF6088}" destId="{C87C0D82-1BFF-42F4-8600-DC070B2F38EA}" srcOrd="0" destOrd="0" presId="urn:microsoft.com/office/officeart/2018/2/layout/IconVerticalSolidList"/>
    <dgm:cxn modelId="{44A2F6F5-8D55-4FB7-85DF-50BA8E639192}" type="presOf" srcId="{18ACFDDC-064D-4434-9E41-EDB888403F81}" destId="{2DDBC5DD-7005-4951-AF4F-3D7C831A7D2F}" srcOrd="0" destOrd="0" presId="urn:microsoft.com/office/officeart/2018/2/layout/IconVerticalSolidList"/>
    <dgm:cxn modelId="{2C289FC7-A822-4B97-B11B-949BBC8C6001}" type="presParOf" srcId="{C87C0D82-1BFF-42F4-8600-DC070B2F38EA}" destId="{CA2397C3-C130-439B-B782-73FBA5B1611F}" srcOrd="0" destOrd="0" presId="urn:microsoft.com/office/officeart/2018/2/layout/IconVerticalSolidList"/>
    <dgm:cxn modelId="{275B6688-F8C9-499F-B442-3AAB2B5161D0}" type="presParOf" srcId="{CA2397C3-C130-439B-B782-73FBA5B1611F}" destId="{15D915D7-3A53-40E9-8847-16B6BA5ACC5E}" srcOrd="0" destOrd="0" presId="urn:microsoft.com/office/officeart/2018/2/layout/IconVerticalSolidList"/>
    <dgm:cxn modelId="{E8667C5E-58CD-4B8F-B463-B2FCE19C0CC3}" type="presParOf" srcId="{CA2397C3-C130-439B-B782-73FBA5B1611F}" destId="{14B2B912-2C26-45F0-98EB-3EE2A057D60B}" srcOrd="1" destOrd="0" presId="urn:microsoft.com/office/officeart/2018/2/layout/IconVerticalSolidList"/>
    <dgm:cxn modelId="{60FEFD95-CFDC-4A6A-B562-103E4873354F}" type="presParOf" srcId="{CA2397C3-C130-439B-B782-73FBA5B1611F}" destId="{3ADDADD2-7AAF-405F-9C0C-C6BEDCE4E35F}" srcOrd="2" destOrd="0" presId="urn:microsoft.com/office/officeart/2018/2/layout/IconVerticalSolidList"/>
    <dgm:cxn modelId="{60985A34-CA0F-4151-AD37-85C00F1EEAC6}" type="presParOf" srcId="{CA2397C3-C130-439B-B782-73FBA5B1611F}" destId="{1A2D598C-3111-425E-84FD-A27BD2443352}" srcOrd="3" destOrd="0" presId="urn:microsoft.com/office/officeart/2018/2/layout/IconVerticalSolidList"/>
    <dgm:cxn modelId="{CDD6D885-76AA-4595-85EA-96FBD4ADCAAD}" type="presParOf" srcId="{C87C0D82-1BFF-42F4-8600-DC070B2F38EA}" destId="{9728BF96-C4A6-4E41-86CD-ADA8D9AD1B9A}" srcOrd="1" destOrd="0" presId="urn:microsoft.com/office/officeart/2018/2/layout/IconVerticalSolidList"/>
    <dgm:cxn modelId="{3E8139E2-71C0-483E-9CFA-71CD158B3EE6}" type="presParOf" srcId="{C87C0D82-1BFF-42F4-8600-DC070B2F38EA}" destId="{58383C54-D1CB-4B3D-AD4B-D31ACB6DA98F}" srcOrd="2" destOrd="0" presId="urn:microsoft.com/office/officeart/2018/2/layout/IconVerticalSolidList"/>
    <dgm:cxn modelId="{7BD68D34-8750-4512-9021-890ECCB9A21E}" type="presParOf" srcId="{58383C54-D1CB-4B3D-AD4B-D31ACB6DA98F}" destId="{C5F28740-C1F7-433C-9F06-4139502C487C}" srcOrd="0" destOrd="0" presId="urn:microsoft.com/office/officeart/2018/2/layout/IconVerticalSolidList"/>
    <dgm:cxn modelId="{0A47AADA-7932-46B6-8590-7E0FC23B837B}" type="presParOf" srcId="{58383C54-D1CB-4B3D-AD4B-D31ACB6DA98F}" destId="{62734E52-D193-4E54-A289-E9C880FB1BDE}" srcOrd="1" destOrd="0" presId="urn:microsoft.com/office/officeart/2018/2/layout/IconVerticalSolidList"/>
    <dgm:cxn modelId="{BCAEAB57-B43C-4DC5-9A10-8B9EA824A38D}" type="presParOf" srcId="{58383C54-D1CB-4B3D-AD4B-D31ACB6DA98F}" destId="{DC77E805-8BF7-4DB1-8BAF-2D35C7CD128A}" srcOrd="2" destOrd="0" presId="urn:microsoft.com/office/officeart/2018/2/layout/IconVerticalSolidList"/>
    <dgm:cxn modelId="{79359564-3F13-4AAF-803E-50391C52EA37}" type="presParOf" srcId="{58383C54-D1CB-4B3D-AD4B-D31ACB6DA98F}" destId="{2DDBC5DD-7005-4951-AF4F-3D7C831A7D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4C9B2A-0885-4CBF-B04D-62F50889D2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A915A1A-DAA2-4D0C-8EE6-0A7E65A75513}">
      <dgm:prSet/>
      <dgm:spPr/>
      <dgm:t>
        <a:bodyPr/>
        <a:lstStyle/>
        <a:p>
          <a:r>
            <a:rPr lang="en-GB"/>
            <a:t>Closed book exam. </a:t>
          </a:r>
          <a:endParaRPr lang="en-US"/>
        </a:p>
      </dgm:t>
    </dgm:pt>
    <dgm:pt modelId="{CAA6A6E3-331B-4647-98CC-94CAF50D8053}" type="parTrans" cxnId="{21E981DB-CB8C-4499-91AC-782D5737A605}">
      <dgm:prSet/>
      <dgm:spPr/>
      <dgm:t>
        <a:bodyPr/>
        <a:lstStyle/>
        <a:p>
          <a:endParaRPr lang="en-US"/>
        </a:p>
      </dgm:t>
    </dgm:pt>
    <dgm:pt modelId="{0021BFF5-D7EE-47E9-B65C-C1646B9B8B0E}" type="sibTrans" cxnId="{21E981DB-CB8C-4499-91AC-782D5737A605}">
      <dgm:prSet/>
      <dgm:spPr/>
      <dgm:t>
        <a:bodyPr/>
        <a:lstStyle/>
        <a:p>
          <a:endParaRPr lang="en-US"/>
        </a:p>
      </dgm:t>
    </dgm:pt>
    <dgm:pt modelId="{99E1F160-56A4-457A-B790-368786E858C1}">
      <dgm:prSet/>
      <dgm:spPr/>
      <dgm:t>
        <a:bodyPr/>
        <a:lstStyle/>
        <a:p>
          <a:r>
            <a:rPr lang="en-GB"/>
            <a:t>Attempt all questions.</a:t>
          </a:r>
          <a:endParaRPr lang="en-US"/>
        </a:p>
      </dgm:t>
    </dgm:pt>
    <dgm:pt modelId="{4D2EECBD-1B9B-43B5-A0CE-D23E86F244A4}" type="parTrans" cxnId="{B0E8EFDF-5CE2-40DD-B1EB-1285954A70CE}">
      <dgm:prSet/>
      <dgm:spPr/>
      <dgm:t>
        <a:bodyPr/>
        <a:lstStyle/>
        <a:p>
          <a:endParaRPr lang="en-US"/>
        </a:p>
      </dgm:t>
    </dgm:pt>
    <dgm:pt modelId="{33A99EBC-B7F4-46A4-A8E3-D3D34ACC1CC2}" type="sibTrans" cxnId="{B0E8EFDF-5CE2-40DD-B1EB-1285954A70CE}">
      <dgm:prSet/>
      <dgm:spPr/>
      <dgm:t>
        <a:bodyPr/>
        <a:lstStyle/>
        <a:p>
          <a:endParaRPr lang="en-US"/>
        </a:p>
      </dgm:t>
    </dgm:pt>
    <dgm:pt modelId="{9AA84A53-05D0-4167-8598-AEE73637326A}">
      <dgm:prSet/>
      <dgm:spPr/>
      <dgm:t>
        <a:bodyPr/>
        <a:lstStyle/>
        <a:p>
          <a:r>
            <a:rPr lang="en-GB"/>
            <a:t>Bring along a black pen.</a:t>
          </a:r>
          <a:endParaRPr lang="en-US"/>
        </a:p>
      </dgm:t>
    </dgm:pt>
    <dgm:pt modelId="{EFF111A5-075D-437A-88BE-F65E6F628993}" type="parTrans" cxnId="{3B19917A-DF14-49DF-8846-55B05A7CCBEA}">
      <dgm:prSet/>
      <dgm:spPr/>
      <dgm:t>
        <a:bodyPr/>
        <a:lstStyle/>
        <a:p>
          <a:endParaRPr lang="en-US"/>
        </a:p>
      </dgm:t>
    </dgm:pt>
    <dgm:pt modelId="{8E51EF22-FDFC-412A-9EEF-3D8D76F059AC}" type="sibTrans" cxnId="{3B19917A-DF14-49DF-8846-55B05A7CCBEA}">
      <dgm:prSet/>
      <dgm:spPr/>
      <dgm:t>
        <a:bodyPr/>
        <a:lstStyle/>
        <a:p>
          <a:endParaRPr lang="en-US"/>
        </a:p>
      </dgm:t>
    </dgm:pt>
    <dgm:pt modelId="{77EF0716-1B36-4D49-9668-3D6277152089}" type="pres">
      <dgm:prSet presAssocID="{294C9B2A-0885-4CBF-B04D-62F50889D2C2}" presName="root" presStyleCnt="0">
        <dgm:presLayoutVars>
          <dgm:dir/>
          <dgm:resizeHandles val="exact"/>
        </dgm:presLayoutVars>
      </dgm:prSet>
      <dgm:spPr/>
    </dgm:pt>
    <dgm:pt modelId="{E3C664F9-212C-4280-BF4E-AB1C0D03D9F7}" type="pres">
      <dgm:prSet presAssocID="{DA915A1A-DAA2-4D0C-8EE6-0A7E65A75513}" presName="compNode" presStyleCnt="0"/>
      <dgm:spPr/>
    </dgm:pt>
    <dgm:pt modelId="{182B674F-9708-4770-97AA-34A43CACFEBC}" type="pres">
      <dgm:prSet presAssocID="{DA915A1A-DAA2-4D0C-8EE6-0A7E65A75513}" presName="bgRect" presStyleLbl="bgShp" presStyleIdx="0" presStyleCnt="3"/>
      <dgm:spPr/>
    </dgm:pt>
    <dgm:pt modelId="{2B6B3C1E-FB95-4CC0-8D05-6084E5B4CAC9}" type="pres">
      <dgm:prSet presAssocID="{DA915A1A-DAA2-4D0C-8EE6-0A7E65A7551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FDBBAE66-E95F-45F1-82A1-6D07BA304F1B}" type="pres">
      <dgm:prSet presAssocID="{DA915A1A-DAA2-4D0C-8EE6-0A7E65A75513}" presName="spaceRect" presStyleCnt="0"/>
      <dgm:spPr/>
    </dgm:pt>
    <dgm:pt modelId="{F4758469-0B5E-4DE4-8C07-4861EE913699}" type="pres">
      <dgm:prSet presAssocID="{DA915A1A-DAA2-4D0C-8EE6-0A7E65A75513}" presName="parTx" presStyleLbl="revTx" presStyleIdx="0" presStyleCnt="3">
        <dgm:presLayoutVars>
          <dgm:chMax val="0"/>
          <dgm:chPref val="0"/>
        </dgm:presLayoutVars>
      </dgm:prSet>
      <dgm:spPr/>
    </dgm:pt>
    <dgm:pt modelId="{8BFD826E-2BAC-412D-AE9B-3439FB6D2D63}" type="pres">
      <dgm:prSet presAssocID="{0021BFF5-D7EE-47E9-B65C-C1646B9B8B0E}" presName="sibTrans" presStyleCnt="0"/>
      <dgm:spPr/>
    </dgm:pt>
    <dgm:pt modelId="{CA780EB7-5965-4443-88E2-632F4AD43F10}" type="pres">
      <dgm:prSet presAssocID="{99E1F160-56A4-457A-B790-368786E858C1}" presName="compNode" presStyleCnt="0"/>
      <dgm:spPr/>
    </dgm:pt>
    <dgm:pt modelId="{4B864E7A-5BAA-44B7-AD6F-E6D8BE970DE3}" type="pres">
      <dgm:prSet presAssocID="{99E1F160-56A4-457A-B790-368786E858C1}" presName="bgRect" presStyleLbl="bgShp" presStyleIdx="1" presStyleCnt="3"/>
      <dgm:spPr/>
    </dgm:pt>
    <dgm:pt modelId="{87FC2382-E393-49DB-A3F1-A35A14B28C65}" type="pres">
      <dgm:prSet presAssocID="{99E1F160-56A4-457A-B790-368786E858C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2521713-27C5-482F-85B5-ED2B5FDE26D5}" type="pres">
      <dgm:prSet presAssocID="{99E1F160-56A4-457A-B790-368786E858C1}" presName="spaceRect" presStyleCnt="0"/>
      <dgm:spPr/>
    </dgm:pt>
    <dgm:pt modelId="{F8DD9F3C-5E79-4417-BF2A-70F447C1196B}" type="pres">
      <dgm:prSet presAssocID="{99E1F160-56A4-457A-B790-368786E858C1}" presName="parTx" presStyleLbl="revTx" presStyleIdx="1" presStyleCnt="3">
        <dgm:presLayoutVars>
          <dgm:chMax val="0"/>
          <dgm:chPref val="0"/>
        </dgm:presLayoutVars>
      </dgm:prSet>
      <dgm:spPr/>
    </dgm:pt>
    <dgm:pt modelId="{B1AB7C27-D7F8-4AD4-8F28-7107991768D1}" type="pres">
      <dgm:prSet presAssocID="{33A99EBC-B7F4-46A4-A8E3-D3D34ACC1CC2}" presName="sibTrans" presStyleCnt="0"/>
      <dgm:spPr/>
    </dgm:pt>
    <dgm:pt modelId="{9D50FACB-307B-48B0-A21B-CD606B452AE9}" type="pres">
      <dgm:prSet presAssocID="{9AA84A53-05D0-4167-8598-AEE73637326A}" presName="compNode" presStyleCnt="0"/>
      <dgm:spPr/>
    </dgm:pt>
    <dgm:pt modelId="{9B010942-C9CA-46FA-8B4A-3AF160B5470B}" type="pres">
      <dgm:prSet presAssocID="{9AA84A53-05D0-4167-8598-AEE73637326A}" presName="bgRect" presStyleLbl="bgShp" presStyleIdx="2" presStyleCnt="3"/>
      <dgm:spPr/>
    </dgm:pt>
    <dgm:pt modelId="{63209FC9-4C70-4AAA-9E9B-6B8DF6D9C872}" type="pres">
      <dgm:prSet presAssocID="{9AA84A53-05D0-4167-8598-AEE73637326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218DA84-9D80-413B-BACF-DA7D99B49A6B}" type="pres">
      <dgm:prSet presAssocID="{9AA84A53-05D0-4167-8598-AEE73637326A}" presName="spaceRect" presStyleCnt="0"/>
      <dgm:spPr/>
    </dgm:pt>
    <dgm:pt modelId="{B95E1BEA-F390-4AFB-863A-0CC1626786C7}" type="pres">
      <dgm:prSet presAssocID="{9AA84A53-05D0-4167-8598-AEE73637326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B19917A-DF14-49DF-8846-55B05A7CCBEA}" srcId="{294C9B2A-0885-4CBF-B04D-62F50889D2C2}" destId="{9AA84A53-05D0-4167-8598-AEE73637326A}" srcOrd="2" destOrd="0" parTransId="{EFF111A5-075D-437A-88BE-F65E6F628993}" sibTransId="{8E51EF22-FDFC-412A-9EEF-3D8D76F059AC}"/>
    <dgm:cxn modelId="{0DD36987-23CB-47F3-83CC-69BAB73D4F40}" type="presOf" srcId="{99E1F160-56A4-457A-B790-368786E858C1}" destId="{F8DD9F3C-5E79-4417-BF2A-70F447C1196B}" srcOrd="0" destOrd="0" presId="urn:microsoft.com/office/officeart/2018/2/layout/IconVerticalSolidList"/>
    <dgm:cxn modelId="{1C489DC2-B75E-4DA8-9AC6-14245610C71E}" type="presOf" srcId="{9AA84A53-05D0-4167-8598-AEE73637326A}" destId="{B95E1BEA-F390-4AFB-863A-0CC1626786C7}" srcOrd="0" destOrd="0" presId="urn:microsoft.com/office/officeart/2018/2/layout/IconVerticalSolidList"/>
    <dgm:cxn modelId="{21E981DB-CB8C-4499-91AC-782D5737A605}" srcId="{294C9B2A-0885-4CBF-B04D-62F50889D2C2}" destId="{DA915A1A-DAA2-4D0C-8EE6-0A7E65A75513}" srcOrd="0" destOrd="0" parTransId="{CAA6A6E3-331B-4647-98CC-94CAF50D8053}" sibTransId="{0021BFF5-D7EE-47E9-B65C-C1646B9B8B0E}"/>
    <dgm:cxn modelId="{7EC461DD-F495-4A12-9B41-EEE3737CD365}" type="presOf" srcId="{DA915A1A-DAA2-4D0C-8EE6-0A7E65A75513}" destId="{F4758469-0B5E-4DE4-8C07-4861EE913699}" srcOrd="0" destOrd="0" presId="urn:microsoft.com/office/officeart/2018/2/layout/IconVerticalSolidList"/>
    <dgm:cxn modelId="{B0E8EFDF-5CE2-40DD-B1EB-1285954A70CE}" srcId="{294C9B2A-0885-4CBF-B04D-62F50889D2C2}" destId="{99E1F160-56A4-457A-B790-368786E858C1}" srcOrd="1" destOrd="0" parTransId="{4D2EECBD-1B9B-43B5-A0CE-D23E86F244A4}" sibTransId="{33A99EBC-B7F4-46A4-A8E3-D3D34ACC1CC2}"/>
    <dgm:cxn modelId="{0D4E3FE2-56ED-461B-8C30-5A5F32082669}" type="presOf" srcId="{294C9B2A-0885-4CBF-B04D-62F50889D2C2}" destId="{77EF0716-1B36-4D49-9668-3D6277152089}" srcOrd="0" destOrd="0" presId="urn:microsoft.com/office/officeart/2018/2/layout/IconVerticalSolidList"/>
    <dgm:cxn modelId="{EE33D68B-FD9B-425F-AC71-404107622D33}" type="presParOf" srcId="{77EF0716-1B36-4D49-9668-3D6277152089}" destId="{E3C664F9-212C-4280-BF4E-AB1C0D03D9F7}" srcOrd="0" destOrd="0" presId="urn:microsoft.com/office/officeart/2018/2/layout/IconVerticalSolidList"/>
    <dgm:cxn modelId="{E7D54CC2-A31C-438C-9E39-DB4CF09ABDCE}" type="presParOf" srcId="{E3C664F9-212C-4280-BF4E-AB1C0D03D9F7}" destId="{182B674F-9708-4770-97AA-34A43CACFEBC}" srcOrd="0" destOrd="0" presId="urn:microsoft.com/office/officeart/2018/2/layout/IconVerticalSolidList"/>
    <dgm:cxn modelId="{9725C259-E37E-4749-B0B3-A02FA6478BE3}" type="presParOf" srcId="{E3C664F9-212C-4280-BF4E-AB1C0D03D9F7}" destId="{2B6B3C1E-FB95-4CC0-8D05-6084E5B4CAC9}" srcOrd="1" destOrd="0" presId="urn:microsoft.com/office/officeart/2018/2/layout/IconVerticalSolidList"/>
    <dgm:cxn modelId="{050B9E5D-E4B3-4DEE-8E13-47E4E6478BA4}" type="presParOf" srcId="{E3C664F9-212C-4280-BF4E-AB1C0D03D9F7}" destId="{FDBBAE66-E95F-45F1-82A1-6D07BA304F1B}" srcOrd="2" destOrd="0" presId="urn:microsoft.com/office/officeart/2018/2/layout/IconVerticalSolidList"/>
    <dgm:cxn modelId="{6F5F131A-43FD-4A58-B304-0DBB7CE6D871}" type="presParOf" srcId="{E3C664F9-212C-4280-BF4E-AB1C0D03D9F7}" destId="{F4758469-0B5E-4DE4-8C07-4861EE913699}" srcOrd="3" destOrd="0" presId="urn:microsoft.com/office/officeart/2018/2/layout/IconVerticalSolidList"/>
    <dgm:cxn modelId="{C7A1248B-52C6-4C39-8508-1E6DB00F0422}" type="presParOf" srcId="{77EF0716-1B36-4D49-9668-3D6277152089}" destId="{8BFD826E-2BAC-412D-AE9B-3439FB6D2D63}" srcOrd="1" destOrd="0" presId="urn:microsoft.com/office/officeart/2018/2/layout/IconVerticalSolidList"/>
    <dgm:cxn modelId="{261B1A02-0F18-44C0-A5A4-EE24153AACE8}" type="presParOf" srcId="{77EF0716-1B36-4D49-9668-3D6277152089}" destId="{CA780EB7-5965-4443-88E2-632F4AD43F10}" srcOrd="2" destOrd="0" presId="urn:microsoft.com/office/officeart/2018/2/layout/IconVerticalSolidList"/>
    <dgm:cxn modelId="{99DF3F7B-E88F-402C-A679-64B420EB6963}" type="presParOf" srcId="{CA780EB7-5965-4443-88E2-632F4AD43F10}" destId="{4B864E7A-5BAA-44B7-AD6F-E6D8BE970DE3}" srcOrd="0" destOrd="0" presId="urn:microsoft.com/office/officeart/2018/2/layout/IconVerticalSolidList"/>
    <dgm:cxn modelId="{40D56AAB-9455-4E6F-91A0-D1035637BF36}" type="presParOf" srcId="{CA780EB7-5965-4443-88E2-632F4AD43F10}" destId="{87FC2382-E393-49DB-A3F1-A35A14B28C65}" srcOrd="1" destOrd="0" presId="urn:microsoft.com/office/officeart/2018/2/layout/IconVerticalSolidList"/>
    <dgm:cxn modelId="{A2338E9B-6401-4401-819E-AA511F0190A3}" type="presParOf" srcId="{CA780EB7-5965-4443-88E2-632F4AD43F10}" destId="{52521713-27C5-482F-85B5-ED2B5FDE26D5}" srcOrd="2" destOrd="0" presId="urn:microsoft.com/office/officeart/2018/2/layout/IconVerticalSolidList"/>
    <dgm:cxn modelId="{CFFD1FF9-3868-47D0-B1E4-5CC40A3D7F34}" type="presParOf" srcId="{CA780EB7-5965-4443-88E2-632F4AD43F10}" destId="{F8DD9F3C-5E79-4417-BF2A-70F447C1196B}" srcOrd="3" destOrd="0" presId="urn:microsoft.com/office/officeart/2018/2/layout/IconVerticalSolidList"/>
    <dgm:cxn modelId="{46AE4CAD-78DE-4AF1-912F-85C04F578332}" type="presParOf" srcId="{77EF0716-1B36-4D49-9668-3D6277152089}" destId="{B1AB7C27-D7F8-4AD4-8F28-7107991768D1}" srcOrd="3" destOrd="0" presId="urn:microsoft.com/office/officeart/2018/2/layout/IconVerticalSolidList"/>
    <dgm:cxn modelId="{AF09D98E-EB1F-41BA-AB9E-6742B3C582AE}" type="presParOf" srcId="{77EF0716-1B36-4D49-9668-3D6277152089}" destId="{9D50FACB-307B-48B0-A21B-CD606B452AE9}" srcOrd="4" destOrd="0" presId="urn:microsoft.com/office/officeart/2018/2/layout/IconVerticalSolidList"/>
    <dgm:cxn modelId="{050C5742-481F-492F-ABC1-C2466FA1DC0F}" type="presParOf" srcId="{9D50FACB-307B-48B0-A21B-CD606B452AE9}" destId="{9B010942-C9CA-46FA-8B4A-3AF160B5470B}" srcOrd="0" destOrd="0" presId="urn:microsoft.com/office/officeart/2018/2/layout/IconVerticalSolidList"/>
    <dgm:cxn modelId="{21D4FC02-3E48-4B06-B2CF-BB007F19218D}" type="presParOf" srcId="{9D50FACB-307B-48B0-A21B-CD606B452AE9}" destId="{63209FC9-4C70-4AAA-9E9B-6B8DF6D9C872}" srcOrd="1" destOrd="0" presId="urn:microsoft.com/office/officeart/2018/2/layout/IconVerticalSolidList"/>
    <dgm:cxn modelId="{CB49CD85-BCEE-4C99-B83D-3F9016C2EE68}" type="presParOf" srcId="{9D50FACB-307B-48B0-A21B-CD606B452AE9}" destId="{8218DA84-9D80-413B-BACF-DA7D99B49A6B}" srcOrd="2" destOrd="0" presId="urn:microsoft.com/office/officeart/2018/2/layout/IconVerticalSolidList"/>
    <dgm:cxn modelId="{59B0CBE8-B769-4FD4-BC56-19314F3494D0}" type="presParOf" srcId="{9D50FACB-307B-48B0-A21B-CD606B452AE9}" destId="{B95E1BEA-F390-4AFB-863A-0CC1626786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000B8C-FFAC-4BF0-A959-748603A3A0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FD1147-E1FB-425D-B80E-881E623D1C38}">
      <dgm:prSet/>
      <dgm:spPr/>
      <dgm:t>
        <a:bodyPr/>
        <a:lstStyle/>
        <a:p>
          <a:r>
            <a:rPr lang="en-GB"/>
            <a:t>Check your timetable for the exam date </a:t>
          </a:r>
          <a:endParaRPr lang="en-US"/>
        </a:p>
      </dgm:t>
    </dgm:pt>
    <dgm:pt modelId="{4AF31BA3-DD1F-49C0-979A-3999B7494444}" type="parTrans" cxnId="{6FFFCB59-3542-47FF-81FB-EF9760A4A047}">
      <dgm:prSet/>
      <dgm:spPr/>
      <dgm:t>
        <a:bodyPr/>
        <a:lstStyle/>
        <a:p>
          <a:endParaRPr lang="en-US"/>
        </a:p>
      </dgm:t>
    </dgm:pt>
    <dgm:pt modelId="{148BEB03-075E-47EF-B965-F558CD5C3D16}" type="sibTrans" cxnId="{6FFFCB59-3542-47FF-81FB-EF9760A4A047}">
      <dgm:prSet/>
      <dgm:spPr/>
      <dgm:t>
        <a:bodyPr/>
        <a:lstStyle/>
        <a:p>
          <a:endParaRPr lang="en-US"/>
        </a:p>
      </dgm:t>
    </dgm:pt>
    <dgm:pt modelId="{43B0C809-8B08-44E4-B2DB-6717015F16F1}">
      <dgm:prSet/>
      <dgm:spPr/>
      <dgm:t>
        <a:bodyPr/>
        <a:lstStyle/>
        <a:p>
          <a:r>
            <a:rPr lang="en-GB"/>
            <a:t>Check your timetable for the location and time of the exam</a:t>
          </a:r>
          <a:endParaRPr lang="en-US"/>
        </a:p>
      </dgm:t>
    </dgm:pt>
    <dgm:pt modelId="{7EB5B49C-0949-412D-BA87-955571A62AC0}" type="parTrans" cxnId="{8B2ECC32-D031-40A1-92A7-220D5D4CCAC7}">
      <dgm:prSet/>
      <dgm:spPr/>
      <dgm:t>
        <a:bodyPr/>
        <a:lstStyle/>
        <a:p>
          <a:endParaRPr lang="en-US"/>
        </a:p>
      </dgm:t>
    </dgm:pt>
    <dgm:pt modelId="{55BD5992-4CB2-4F63-8238-641E43FF90FF}" type="sibTrans" cxnId="{8B2ECC32-D031-40A1-92A7-220D5D4CCAC7}">
      <dgm:prSet/>
      <dgm:spPr/>
      <dgm:t>
        <a:bodyPr/>
        <a:lstStyle/>
        <a:p>
          <a:endParaRPr lang="en-US"/>
        </a:p>
      </dgm:t>
    </dgm:pt>
    <dgm:pt modelId="{88222DAF-6C0D-4178-BD35-B966DBA7FF90}">
      <dgm:prSet/>
      <dgm:spPr/>
      <dgm:t>
        <a:bodyPr/>
        <a:lstStyle/>
        <a:p>
          <a:r>
            <a:rPr lang="en-GB"/>
            <a:t>Closed book exam </a:t>
          </a:r>
          <a:endParaRPr lang="en-US"/>
        </a:p>
      </dgm:t>
    </dgm:pt>
    <dgm:pt modelId="{4BDD6E3D-7B5F-4843-A7B9-18AEFFD155D3}" type="parTrans" cxnId="{444B8856-ADD7-43C8-9893-52ECC6D01946}">
      <dgm:prSet/>
      <dgm:spPr/>
      <dgm:t>
        <a:bodyPr/>
        <a:lstStyle/>
        <a:p>
          <a:endParaRPr lang="en-US"/>
        </a:p>
      </dgm:t>
    </dgm:pt>
    <dgm:pt modelId="{406147F4-7974-475E-A91D-D01BE1AEB840}" type="sibTrans" cxnId="{444B8856-ADD7-43C8-9893-52ECC6D01946}">
      <dgm:prSet/>
      <dgm:spPr/>
      <dgm:t>
        <a:bodyPr/>
        <a:lstStyle/>
        <a:p>
          <a:endParaRPr lang="en-US"/>
        </a:p>
      </dgm:t>
    </dgm:pt>
    <dgm:pt modelId="{0B7D123B-27C1-4E72-A14B-942A145A9035}">
      <dgm:prSet/>
      <dgm:spPr/>
      <dgm:t>
        <a:bodyPr/>
        <a:lstStyle/>
        <a:p>
          <a:r>
            <a:rPr lang="en-GB"/>
            <a:t>Note the guidance </a:t>
          </a:r>
          <a:endParaRPr lang="en-US"/>
        </a:p>
      </dgm:t>
    </dgm:pt>
    <dgm:pt modelId="{58826334-E985-4E07-B5B7-40726530CF15}" type="parTrans" cxnId="{C91C1AAA-C629-4961-9780-C0873285A13D}">
      <dgm:prSet/>
      <dgm:spPr/>
      <dgm:t>
        <a:bodyPr/>
        <a:lstStyle/>
        <a:p>
          <a:endParaRPr lang="en-US"/>
        </a:p>
      </dgm:t>
    </dgm:pt>
    <dgm:pt modelId="{4A0CD9A8-C15B-402D-BC4D-8A3C620CD657}" type="sibTrans" cxnId="{C91C1AAA-C629-4961-9780-C0873285A13D}">
      <dgm:prSet/>
      <dgm:spPr/>
      <dgm:t>
        <a:bodyPr/>
        <a:lstStyle/>
        <a:p>
          <a:endParaRPr lang="en-US"/>
        </a:p>
      </dgm:t>
    </dgm:pt>
    <dgm:pt modelId="{C34F5FAF-1516-4F60-A3A5-0E19B5F15BD3}" type="pres">
      <dgm:prSet presAssocID="{5A000B8C-FFAC-4BF0-A959-748603A3A0BF}" presName="root" presStyleCnt="0">
        <dgm:presLayoutVars>
          <dgm:dir/>
          <dgm:resizeHandles val="exact"/>
        </dgm:presLayoutVars>
      </dgm:prSet>
      <dgm:spPr/>
    </dgm:pt>
    <dgm:pt modelId="{A0484893-D1C5-45B9-9B36-65F14EB19A72}" type="pres">
      <dgm:prSet presAssocID="{D2FD1147-E1FB-425D-B80E-881E623D1C38}" presName="compNode" presStyleCnt="0"/>
      <dgm:spPr/>
    </dgm:pt>
    <dgm:pt modelId="{E989E5A3-C902-4B5C-AE2A-F68E7204B0B0}" type="pres">
      <dgm:prSet presAssocID="{D2FD1147-E1FB-425D-B80E-881E623D1C38}" presName="bgRect" presStyleLbl="bgShp" presStyleIdx="0" presStyleCnt="4"/>
      <dgm:spPr/>
    </dgm:pt>
    <dgm:pt modelId="{81125E2C-137A-4BAD-B182-D0F57F494DDC}" type="pres">
      <dgm:prSet presAssocID="{D2FD1147-E1FB-425D-B80E-881E623D1C3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913F1EC-3FDB-4953-A5A7-5F29D6ECEF8F}" type="pres">
      <dgm:prSet presAssocID="{D2FD1147-E1FB-425D-B80E-881E623D1C38}" presName="spaceRect" presStyleCnt="0"/>
      <dgm:spPr/>
    </dgm:pt>
    <dgm:pt modelId="{02FD9D48-CE3F-425B-99BE-8D1739B2C591}" type="pres">
      <dgm:prSet presAssocID="{D2FD1147-E1FB-425D-B80E-881E623D1C38}" presName="parTx" presStyleLbl="revTx" presStyleIdx="0" presStyleCnt="4">
        <dgm:presLayoutVars>
          <dgm:chMax val="0"/>
          <dgm:chPref val="0"/>
        </dgm:presLayoutVars>
      </dgm:prSet>
      <dgm:spPr/>
    </dgm:pt>
    <dgm:pt modelId="{CC4C9DD5-EE60-49BF-AD2D-21DED57C7512}" type="pres">
      <dgm:prSet presAssocID="{148BEB03-075E-47EF-B965-F558CD5C3D16}" presName="sibTrans" presStyleCnt="0"/>
      <dgm:spPr/>
    </dgm:pt>
    <dgm:pt modelId="{775E2FD4-FB75-4F8D-90C4-2474E39D7404}" type="pres">
      <dgm:prSet presAssocID="{43B0C809-8B08-44E4-B2DB-6717015F16F1}" presName="compNode" presStyleCnt="0"/>
      <dgm:spPr/>
    </dgm:pt>
    <dgm:pt modelId="{72F44B68-B81D-41C6-B4C0-2FDF761BD82A}" type="pres">
      <dgm:prSet presAssocID="{43B0C809-8B08-44E4-B2DB-6717015F16F1}" presName="bgRect" presStyleLbl="bgShp" presStyleIdx="1" presStyleCnt="4"/>
      <dgm:spPr/>
    </dgm:pt>
    <dgm:pt modelId="{C27935B3-A1B2-42B5-8D6B-7989095B153C}" type="pres">
      <dgm:prSet presAssocID="{43B0C809-8B08-44E4-B2DB-6717015F16F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DBFA952-E21D-4C36-9269-863D7C39D595}" type="pres">
      <dgm:prSet presAssocID="{43B0C809-8B08-44E4-B2DB-6717015F16F1}" presName="spaceRect" presStyleCnt="0"/>
      <dgm:spPr/>
    </dgm:pt>
    <dgm:pt modelId="{22129B6C-6520-424F-87C6-4FB4481FC65E}" type="pres">
      <dgm:prSet presAssocID="{43B0C809-8B08-44E4-B2DB-6717015F16F1}" presName="parTx" presStyleLbl="revTx" presStyleIdx="1" presStyleCnt="4">
        <dgm:presLayoutVars>
          <dgm:chMax val="0"/>
          <dgm:chPref val="0"/>
        </dgm:presLayoutVars>
      </dgm:prSet>
      <dgm:spPr/>
    </dgm:pt>
    <dgm:pt modelId="{66DC8BFA-36C7-4470-879F-ABCF44E4AA82}" type="pres">
      <dgm:prSet presAssocID="{55BD5992-4CB2-4F63-8238-641E43FF90FF}" presName="sibTrans" presStyleCnt="0"/>
      <dgm:spPr/>
    </dgm:pt>
    <dgm:pt modelId="{B0267624-FA33-425F-B395-F2CE3D434630}" type="pres">
      <dgm:prSet presAssocID="{88222DAF-6C0D-4178-BD35-B966DBA7FF90}" presName="compNode" presStyleCnt="0"/>
      <dgm:spPr/>
    </dgm:pt>
    <dgm:pt modelId="{74C220B8-66B8-436E-AF58-71AAD03570AB}" type="pres">
      <dgm:prSet presAssocID="{88222DAF-6C0D-4178-BD35-B966DBA7FF90}" presName="bgRect" presStyleLbl="bgShp" presStyleIdx="2" presStyleCnt="4"/>
      <dgm:spPr/>
    </dgm:pt>
    <dgm:pt modelId="{132184E6-A282-4517-A96B-ADE9976C60E6}" type="pres">
      <dgm:prSet presAssocID="{88222DAF-6C0D-4178-BD35-B966DBA7FF9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F765ACA-0217-4B38-B21B-3FBC694885B6}" type="pres">
      <dgm:prSet presAssocID="{88222DAF-6C0D-4178-BD35-B966DBA7FF90}" presName="spaceRect" presStyleCnt="0"/>
      <dgm:spPr/>
    </dgm:pt>
    <dgm:pt modelId="{30673B0D-E640-44E1-95EA-D51265670F85}" type="pres">
      <dgm:prSet presAssocID="{88222DAF-6C0D-4178-BD35-B966DBA7FF90}" presName="parTx" presStyleLbl="revTx" presStyleIdx="2" presStyleCnt="4">
        <dgm:presLayoutVars>
          <dgm:chMax val="0"/>
          <dgm:chPref val="0"/>
        </dgm:presLayoutVars>
      </dgm:prSet>
      <dgm:spPr/>
    </dgm:pt>
    <dgm:pt modelId="{B5CEA3D6-C0D3-4245-A34E-09CFEAE21C4B}" type="pres">
      <dgm:prSet presAssocID="{406147F4-7974-475E-A91D-D01BE1AEB840}" presName="sibTrans" presStyleCnt="0"/>
      <dgm:spPr/>
    </dgm:pt>
    <dgm:pt modelId="{38B018FD-37A6-4D9E-8AB8-FA58C768AE19}" type="pres">
      <dgm:prSet presAssocID="{0B7D123B-27C1-4E72-A14B-942A145A9035}" presName="compNode" presStyleCnt="0"/>
      <dgm:spPr/>
    </dgm:pt>
    <dgm:pt modelId="{DB96B7D9-BAAC-4C2D-864F-75AA3A8779B8}" type="pres">
      <dgm:prSet presAssocID="{0B7D123B-27C1-4E72-A14B-942A145A9035}" presName="bgRect" presStyleLbl="bgShp" presStyleIdx="3" presStyleCnt="4"/>
      <dgm:spPr/>
    </dgm:pt>
    <dgm:pt modelId="{A067EC94-C2DA-4AF3-8E1E-1EEF82ED0872}" type="pres">
      <dgm:prSet presAssocID="{0B7D123B-27C1-4E72-A14B-942A145A903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4D2DFE8-0674-483D-A60B-7233272E671A}" type="pres">
      <dgm:prSet presAssocID="{0B7D123B-27C1-4E72-A14B-942A145A9035}" presName="spaceRect" presStyleCnt="0"/>
      <dgm:spPr/>
    </dgm:pt>
    <dgm:pt modelId="{7DF25DAE-526C-4B76-B275-6B04C33AF49B}" type="pres">
      <dgm:prSet presAssocID="{0B7D123B-27C1-4E72-A14B-942A145A903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55EDB2A-ADFD-426A-A0AF-3BFF7093534C}" type="presOf" srcId="{88222DAF-6C0D-4178-BD35-B966DBA7FF90}" destId="{30673B0D-E640-44E1-95EA-D51265670F85}" srcOrd="0" destOrd="0" presId="urn:microsoft.com/office/officeart/2018/2/layout/IconVerticalSolidList"/>
    <dgm:cxn modelId="{1FD7EE2D-E67F-4973-8FB9-56973FCE60FC}" type="presOf" srcId="{43B0C809-8B08-44E4-B2DB-6717015F16F1}" destId="{22129B6C-6520-424F-87C6-4FB4481FC65E}" srcOrd="0" destOrd="0" presId="urn:microsoft.com/office/officeart/2018/2/layout/IconVerticalSolidList"/>
    <dgm:cxn modelId="{8B2ECC32-D031-40A1-92A7-220D5D4CCAC7}" srcId="{5A000B8C-FFAC-4BF0-A959-748603A3A0BF}" destId="{43B0C809-8B08-44E4-B2DB-6717015F16F1}" srcOrd="1" destOrd="0" parTransId="{7EB5B49C-0949-412D-BA87-955571A62AC0}" sibTransId="{55BD5992-4CB2-4F63-8238-641E43FF90FF}"/>
    <dgm:cxn modelId="{D1F6BC3C-39BE-4041-AF84-B24D796E55C8}" type="presOf" srcId="{0B7D123B-27C1-4E72-A14B-942A145A9035}" destId="{7DF25DAE-526C-4B76-B275-6B04C33AF49B}" srcOrd="0" destOrd="0" presId="urn:microsoft.com/office/officeart/2018/2/layout/IconVerticalSolidList"/>
    <dgm:cxn modelId="{E38CEA75-91EE-4424-A05F-E79988AB88BD}" type="presOf" srcId="{D2FD1147-E1FB-425D-B80E-881E623D1C38}" destId="{02FD9D48-CE3F-425B-99BE-8D1739B2C591}" srcOrd="0" destOrd="0" presId="urn:microsoft.com/office/officeart/2018/2/layout/IconVerticalSolidList"/>
    <dgm:cxn modelId="{444B8856-ADD7-43C8-9893-52ECC6D01946}" srcId="{5A000B8C-FFAC-4BF0-A959-748603A3A0BF}" destId="{88222DAF-6C0D-4178-BD35-B966DBA7FF90}" srcOrd="2" destOrd="0" parTransId="{4BDD6E3D-7B5F-4843-A7B9-18AEFFD155D3}" sibTransId="{406147F4-7974-475E-A91D-D01BE1AEB840}"/>
    <dgm:cxn modelId="{6FFFCB59-3542-47FF-81FB-EF9760A4A047}" srcId="{5A000B8C-FFAC-4BF0-A959-748603A3A0BF}" destId="{D2FD1147-E1FB-425D-B80E-881E623D1C38}" srcOrd="0" destOrd="0" parTransId="{4AF31BA3-DD1F-49C0-979A-3999B7494444}" sibTransId="{148BEB03-075E-47EF-B965-F558CD5C3D16}"/>
    <dgm:cxn modelId="{C91C1AAA-C629-4961-9780-C0873285A13D}" srcId="{5A000B8C-FFAC-4BF0-A959-748603A3A0BF}" destId="{0B7D123B-27C1-4E72-A14B-942A145A9035}" srcOrd="3" destOrd="0" parTransId="{58826334-E985-4E07-B5B7-40726530CF15}" sibTransId="{4A0CD9A8-C15B-402D-BC4D-8A3C620CD657}"/>
    <dgm:cxn modelId="{EC88FFC2-2CB6-4067-8955-DC9E9D03A063}" type="presOf" srcId="{5A000B8C-FFAC-4BF0-A959-748603A3A0BF}" destId="{C34F5FAF-1516-4F60-A3A5-0E19B5F15BD3}" srcOrd="0" destOrd="0" presId="urn:microsoft.com/office/officeart/2018/2/layout/IconVerticalSolidList"/>
    <dgm:cxn modelId="{34362DA4-6556-4940-80AF-DEFA37E411E2}" type="presParOf" srcId="{C34F5FAF-1516-4F60-A3A5-0E19B5F15BD3}" destId="{A0484893-D1C5-45B9-9B36-65F14EB19A72}" srcOrd="0" destOrd="0" presId="urn:microsoft.com/office/officeart/2018/2/layout/IconVerticalSolidList"/>
    <dgm:cxn modelId="{BB697346-7680-4EF3-B33F-8D544115E357}" type="presParOf" srcId="{A0484893-D1C5-45B9-9B36-65F14EB19A72}" destId="{E989E5A3-C902-4B5C-AE2A-F68E7204B0B0}" srcOrd="0" destOrd="0" presId="urn:microsoft.com/office/officeart/2018/2/layout/IconVerticalSolidList"/>
    <dgm:cxn modelId="{110F5AD2-91A9-4573-8DA7-1A54850A4937}" type="presParOf" srcId="{A0484893-D1C5-45B9-9B36-65F14EB19A72}" destId="{81125E2C-137A-4BAD-B182-D0F57F494DDC}" srcOrd="1" destOrd="0" presId="urn:microsoft.com/office/officeart/2018/2/layout/IconVerticalSolidList"/>
    <dgm:cxn modelId="{4C992D23-BCA0-4D6C-B039-B489C3C9270D}" type="presParOf" srcId="{A0484893-D1C5-45B9-9B36-65F14EB19A72}" destId="{1913F1EC-3FDB-4953-A5A7-5F29D6ECEF8F}" srcOrd="2" destOrd="0" presId="urn:microsoft.com/office/officeart/2018/2/layout/IconVerticalSolidList"/>
    <dgm:cxn modelId="{9233F42B-C595-48FF-A7E3-6810F8FB3303}" type="presParOf" srcId="{A0484893-D1C5-45B9-9B36-65F14EB19A72}" destId="{02FD9D48-CE3F-425B-99BE-8D1739B2C591}" srcOrd="3" destOrd="0" presId="urn:microsoft.com/office/officeart/2018/2/layout/IconVerticalSolidList"/>
    <dgm:cxn modelId="{F584EBF0-CB78-40B4-A387-0FE26F945814}" type="presParOf" srcId="{C34F5FAF-1516-4F60-A3A5-0E19B5F15BD3}" destId="{CC4C9DD5-EE60-49BF-AD2D-21DED57C7512}" srcOrd="1" destOrd="0" presId="urn:microsoft.com/office/officeart/2018/2/layout/IconVerticalSolidList"/>
    <dgm:cxn modelId="{819D7338-3D6A-4D1B-ADB6-1D0CA03252B1}" type="presParOf" srcId="{C34F5FAF-1516-4F60-A3A5-0E19B5F15BD3}" destId="{775E2FD4-FB75-4F8D-90C4-2474E39D7404}" srcOrd="2" destOrd="0" presId="urn:microsoft.com/office/officeart/2018/2/layout/IconVerticalSolidList"/>
    <dgm:cxn modelId="{232ABB09-E396-4270-90F8-37A57345D1AF}" type="presParOf" srcId="{775E2FD4-FB75-4F8D-90C4-2474E39D7404}" destId="{72F44B68-B81D-41C6-B4C0-2FDF761BD82A}" srcOrd="0" destOrd="0" presId="urn:microsoft.com/office/officeart/2018/2/layout/IconVerticalSolidList"/>
    <dgm:cxn modelId="{6C60BA53-DECE-4FCF-AE18-D9DC22601EC1}" type="presParOf" srcId="{775E2FD4-FB75-4F8D-90C4-2474E39D7404}" destId="{C27935B3-A1B2-42B5-8D6B-7989095B153C}" srcOrd="1" destOrd="0" presId="urn:microsoft.com/office/officeart/2018/2/layout/IconVerticalSolidList"/>
    <dgm:cxn modelId="{0CE8B999-F9F1-497C-BE31-56B9CE8268D1}" type="presParOf" srcId="{775E2FD4-FB75-4F8D-90C4-2474E39D7404}" destId="{BDBFA952-E21D-4C36-9269-863D7C39D595}" srcOrd="2" destOrd="0" presId="urn:microsoft.com/office/officeart/2018/2/layout/IconVerticalSolidList"/>
    <dgm:cxn modelId="{F34B915F-C3AD-4779-A648-06E5B723BD1D}" type="presParOf" srcId="{775E2FD4-FB75-4F8D-90C4-2474E39D7404}" destId="{22129B6C-6520-424F-87C6-4FB4481FC65E}" srcOrd="3" destOrd="0" presId="urn:microsoft.com/office/officeart/2018/2/layout/IconVerticalSolidList"/>
    <dgm:cxn modelId="{80F889E4-EB91-4819-BD9D-BB78F06CB815}" type="presParOf" srcId="{C34F5FAF-1516-4F60-A3A5-0E19B5F15BD3}" destId="{66DC8BFA-36C7-4470-879F-ABCF44E4AA82}" srcOrd="3" destOrd="0" presId="urn:microsoft.com/office/officeart/2018/2/layout/IconVerticalSolidList"/>
    <dgm:cxn modelId="{112D33E6-C9DA-4A5B-8A92-4D42BF553155}" type="presParOf" srcId="{C34F5FAF-1516-4F60-A3A5-0E19B5F15BD3}" destId="{B0267624-FA33-425F-B395-F2CE3D434630}" srcOrd="4" destOrd="0" presId="urn:microsoft.com/office/officeart/2018/2/layout/IconVerticalSolidList"/>
    <dgm:cxn modelId="{A0B9604D-6C81-4138-9ACB-CC195BE04DD7}" type="presParOf" srcId="{B0267624-FA33-425F-B395-F2CE3D434630}" destId="{74C220B8-66B8-436E-AF58-71AAD03570AB}" srcOrd="0" destOrd="0" presId="urn:microsoft.com/office/officeart/2018/2/layout/IconVerticalSolidList"/>
    <dgm:cxn modelId="{EFB9A76E-7BDC-4EB1-9701-E186D8D973C5}" type="presParOf" srcId="{B0267624-FA33-425F-B395-F2CE3D434630}" destId="{132184E6-A282-4517-A96B-ADE9976C60E6}" srcOrd="1" destOrd="0" presId="urn:microsoft.com/office/officeart/2018/2/layout/IconVerticalSolidList"/>
    <dgm:cxn modelId="{27DECDF1-59E5-4E06-A0B7-542EABFFAE60}" type="presParOf" srcId="{B0267624-FA33-425F-B395-F2CE3D434630}" destId="{9F765ACA-0217-4B38-B21B-3FBC694885B6}" srcOrd="2" destOrd="0" presId="urn:microsoft.com/office/officeart/2018/2/layout/IconVerticalSolidList"/>
    <dgm:cxn modelId="{CED92C09-224E-4A64-B0FD-ECFBEF954AF3}" type="presParOf" srcId="{B0267624-FA33-425F-B395-F2CE3D434630}" destId="{30673B0D-E640-44E1-95EA-D51265670F85}" srcOrd="3" destOrd="0" presId="urn:microsoft.com/office/officeart/2018/2/layout/IconVerticalSolidList"/>
    <dgm:cxn modelId="{11536469-3274-4BF8-AE77-737C1005E1F3}" type="presParOf" srcId="{C34F5FAF-1516-4F60-A3A5-0E19B5F15BD3}" destId="{B5CEA3D6-C0D3-4245-A34E-09CFEAE21C4B}" srcOrd="5" destOrd="0" presId="urn:microsoft.com/office/officeart/2018/2/layout/IconVerticalSolidList"/>
    <dgm:cxn modelId="{5C968D27-7405-47E7-B73E-1C794626A56E}" type="presParOf" srcId="{C34F5FAF-1516-4F60-A3A5-0E19B5F15BD3}" destId="{38B018FD-37A6-4D9E-8AB8-FA58C768AE19}" srcOrd="6" destOrd="0" presId="urn:microsoft.com/office/officeart/2018/2/layout/IconVerticalSolidList"/>
    <dgm:cxn modelId="{3C85B5C9-3850-4751-9682-5D3DDE92A470}" type="presParOf" srcId="{38B018FD-37A6-4D9E-8AB8-FA58C768AE19}" destId="{DB96B7D9-BAAC-4C2D-864F-75AA3A8779B8}" srcOrd="0" destOrd="0" presId="urn:microsoft.com/office/officeart/2018/2/layout/IconVerticalSolidList"/>
    <dgm:cxn modelId="{728503C1-E8F8-46AC-B0AE-0B39FFCE442E}" type="presParOf" srcId="{38B018FD-37A6-4D9E-8AB8-FA58C768AE19}" destId="{A067EC94-C2DA-4AF3-8E1E-1EEF82ED0872}" srcOrd="1" destOrd="0" presId="urn:microsoft.com/office/officeart/2018/2/layout/IconVerticalSolidList"/>
    <dgm:cxn modelId="{DD50AF53-A9DA-4AA3-B3C9-06D73579D727}" type="presParOf" srcId="{38B018FD-37A6-4D9E-8AB8-FA58C768AE19}" destId="{44D2DFE8-0674-483D-A60B-7233272E671A}" srcOrd="2" destOrd="0" presId="urn:microsoft.com/office/officeart/2018/2/layout/IconVerticalSolidList"/>
    <dgm:cxn modelId="{7FECADCD-934A-4EE4-A468-673990980C05}" type="presParOf" srcId="{38B018FD-37A6-4D9E-8AB8-FA58C768AE19}" destId="{7DF25DAE-526C-4B76-B275-6B04C33AF4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4B0DB8-6ADA-43F2-9BE4-8FF940DE4BC7}">
      <dsp:nvSpPr>
        <dsp:cNvPr id="0" name=""/>
        <dsp:cNvSpPr/>
      </dsp:nvSpPr>
      <dsp:spPr>
        <a:xfrm>
          <a:off x="0" y="1586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E7581C-EC62-4474-9DAC-45193C540598}">
      <dsp:nvSpPr>
        <dsp:cNvPr id="0" name=""/>
        <dsp:cNvSpPr/>
      </dsp:nvSpPr>
      <dsp:spPr>
        <a:xfrm>
          <a:off x="204440" y="153649"/>
          <a:ext cx="371710" cy="371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FEC1A-1DA6-4051-B96A-4E5B3A11AC52}">
      <dsp:nvSpPr>
        <dsp:cNvPr id="0" name=""/>
        <dsp:cNvSpPr/>
      </dsp:nvSpPr>
      <dsp:spPr>
        <a:xfrm>
          <a:off x="780591" y="1586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Topics to revise </a:t>
          </a:r>
          <a:endParaRPr lang="en-US" sz="1900" kern="1200"/>
        </a:p>
      </dsp:txBody>
      <dsp:txXfrm>
        <a:off x="780591" y="1586"/>
        <a:ext cx="4947752" cy="675836"/>
      </dsp:txXfrm>
    </dsp:sp>
    <dsp:sp modelId="{9619556C-1CF7-40DF-B5F9-8311DAA78F9D}">
      <dsp:nvSpPr>
        <dsp:cNvPr id="0" name=""/>
        <dsp:cNvSpPr/>
      </dsp:nvSpPr>
      <dsp:spPr>
        <a:xfrm>
          <a:off x="0" y="846382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906761-C625-4242-9813-DE0C80CB9211}">
      <dsp:nvSpPr>
        <dsp:cNvPr id="0" name=""/>
        <dsp:cNvSpPr/>
      </dsp:nvSpPr>
      <dsp:spPr>
        <a:xfrm>
          <a:off x="204440" y="998445"/>
          <a:ext cx="371710" cy="371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A4BC6C-8835-42B7-89EE-43BDE86FB709}">
      <dsp:nvSpPr>
        <dsp:cNvPr id="0" name=""/>
        <dsp:cNvSpPr/>
      </dsp:nvSpPr>
      <dsp:spPr>
        <a:xfrm>
          <a:off x="780591" y="846382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 types </a:t>
          </a:r>
          <a:endParaRPr lang="en-US" sz="1900" kern="1200"/>
        </a:p>
      </dsp:txBody>
      <dsp:txXfrm>
        <a:off x="780591" y="846382"/>
        <a:ext cx="4947752" cy="675836"/>
      </dsp:txXfrm>
    </dsp:sp>
    <dsp:sp modelId="{FED79FBF-FC7E-470A-B794-0658D9F2A52D}">
      <dsp:nvSpPr>
        <dsp:cNvPr id="0" name=""/>
        <dsp:cNvSpPr/>
      </dsp:nvSpPr>
      <dsp:spPr>
        <a:xfrm>
          <a:off x="0" y="1691178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7D77B9-52F8-41A4-BF31-DE50F9CD5F7D}">
      <dsp:nvSpPr>
        <dsp:cNvPr id="0" name=""/>
        <dsp:cNvSpPr/>
      </dsp:nvSpPr>
      <dsp:spPr>
        <a:xfrm>
          <a:off x="204440" y="1843241"/>
          <a:ext cx="371710" cy="371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E33D2-54A5-4761-BFEF-1321E00C631E}">
      <dsp:nvSpPr>
        <dsp:cNvPr id="0" name=""/>
        <dsp:cNvSpPr/>
      </dsp:nvSpPr>
      <dsp:spPr>
        <a:xfrm>
          <a:off x="780591" y="1691178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Guidance </a:t>
          </a:r>
          <a:endParaRPr lang="en-US" sz="1900" kern="1200"/>
        </a:p>
      </dsp:txBody>
      <dsp:txXfrm>
        <a:off x="780591" y="1691178"/>
        <a:ext cx="4947752" cy="675836"/>
      </dsp:txXfrm>
    </dsp:sp>
    <dsp:sp modelId="{7772399A-6BD5-4933-B69C-F0E10F606731}">
      <dsp:nvSpPr>
        <dsp:cNvPr id="0" name=""/>
        <dsp:cNvSpPr/>
      </dsp:nvSpPr>
      <dsp:spPr>
        <a:xfrm>
          <a:off x="0" y="2535974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2A7922-59F5-49D6-8091-2737782E9FFF}">
      <dsp:nvSpPr>
        <dsp:cNvPr id="0" name=""/>
        <dsp:cNvSpPr/>
      </dsp:nvSpPr>
      <dsp:spPr>
        <a:xfrm>
          <a:off x="204440" y="2688037"/>
          <a:ext cx="371710" cy="371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63D89-B512-4FA5-9D9D-9433F448AC95}">
      <dsp:nvSpPr>
        <dsp:cNvPr id="0" name=""/>
        <dsp:cNvSpPr/>
      </dsp:nvSpPr>
      <dsp:spPr>
        <a:xfrm>
          <a:off x="780591" y="2535974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Guidance </a:t>
          </a:r>
          <a:endParaRPr lang="en-US" sz="1900" kern="1200"/>
        </a:p>
      </dsp:txBody>
      <dsp:txXfrm>
        <a:off x="780591" y="2535974"/>
        <a:ext cx="4947752" cy="675836"/>
      </dsp:txXfrm>
    </dsp:sp>
    <dsp:sp modelId="{1872D6D1-DD44-4D30-9244-C60CFD36D003}">
      <dsp:nvSpPr>
        <dsp:cNvPr id="0" name=""/>
        <dsp:cNvSpPr/>
      </dsp:nvSpPr>
      <dsp:spPr>
        <a:xfrm>
          <a:off x="0" y="3380770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1A8397-3BB9-4CD8-9AB3-7AD542166D29}">
      <dsp:nvSpPr>
        <dsp:cNvPr id="0" name=""/>
        <dsp:cNvSpPr/>
      </dsp:nvSpPr>
      <dsp:spPr>
        <a:xfrm>
          <a:off x="204440" y="3532834"/>
          <a:ext cx="371710" cy="371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42345-9014-4C43-AD61-A143EC44EF8C}">
      <dsp:nvSpPr>
        <dsp:cNvPr id="0" name=""/>
        <dsp:cNvSpPr/>
      </dsp:nvSpPr>
      <dsp:spPr>
        <a:xfrm>
          <a:off x="780591" y="3380770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780591" y="3380770"/>
        <a:ext cx="4947752" cy="675836"/>
      </dsp:txXfrm>
    </dsp:sp>
    <dsp:sp modelId="{7BBCB609-4C14-418F-AC9E-3F3CCA1CACB6}">
      <dsp:nvSpPr>
        <dsp:cNvPr id="0" name=""/>
        <dsp:cNvSpPr/>
      </dsp:nvSpPr>
      <dsp:spPr>
        <a:xfrm>
          <a:off x="0" y="4225566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49D4C5-AE2E-44D6-9A69-F47626DA5069}">
      <dsp:nvSpPr>
        <dsp:cNvPr id="0" name=""/>
        <dsp:cNvSpPr/>
      </dsp:nvSpPr>
      <dsp:spPr>
        <a:xfrm>
          <a:off x="204440" y="4377630"/>
          <a:ext cx="371710" cy="3717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7C6AD-C2C9-42F4-8787-8F4FAFD63733}">
      <dsp:nvSpPr>
        <dsp:cNvPr id="0" name=""/>
        <dsp:cNvSpPr/>
      </dsp:nvSpPr>
      <dsp:spPr>
        <a:xfrm>
          <a:off x="780591" y="4225566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780591" y="4225566"/>
        <a:ext cx="4947752" cy="6758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46DD68-BB51-4403-8CCC-CA47B34AB602}">
      <dsp:nvSpPr>
        <dsp:cNvPr id="0" name=""/>
        <dsp:cNvSpPr/>
      </dsp:nvSpPr>
      <dsp:spPr>
        <a:xfrm>
          <a:off x="0" y="59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9A4D9B-1260-44D3-A82F-A18071A03A90}">
      <dsp:nvSpPr>
        <dsp:cNvPr id="0" name=""/>
        <dsp:cNvSpPr/>
      </dsp:nvSpPr>
      <dsp:spPr>
        <a:xfrm>
          <a:off x="0" y="598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Caparo industries v Dickman </a:t>
          </a:r>
          <a:endParaRPr lang="en-US" sz="1700" kern="1200"/>
        </a:p>
      </dsp:txBody>
      <dsp:txXfrm>
        <a:off x="0" y="598"/>
        <a:ext cx="5728344" cy="377060"/>
      </dsp:txXfrm>
    </dsp:sp>
    <dsp:sp modelId="{D677EC53-2702-4E5A-8562-A0612C27DF3D}">
      <dsp:nvSpPr>
        <dsp:cNvPr id="0" name=""/>
        <dsp:cNvSpPr/>
      </dsp:nvSpPr>
      <dsp:spPr>
        <a:xfrm>
          <a:off x="0" y="377659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428039"/>
                <a:satOff val="683"/>
                <a:lumOff val="-147"/>
                <a:alphaOff val="0"/>
                <a:tint val="98000"/>
                <a:lumMod val="102000"/>
              </a:schemeClr>
              <a:schemeClr val="accent2">
                <a:hueOff val="-428039"/>
                <a:satOff val="683"/>
                <a:lumOff val="-14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428039"/>
              <a:satOff val="683"/>
              <a:lumOff val="-14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309174-9AF2-4505-8799-BB5AF6B1FF63}">
      <dsp:nvSpPr>
        <dsp:cNvPr id="0" name=""/>
        <dsp:cNvSpPr/>
      </dsp:nvSpPr>
      <dsp:spPr>
        <a:xfrm>
          <a:off x="0" y="377659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Test for a duty of care </a:t>
          </a:r>
          <a:endParaRPr lang="en-US" sz="1700" kern="1200"/>
        </a:p>
      </dsp:txBody>
      <dsp:txXfrm>
        <a:off x="0" y="377659"/>
        <a:ext cx="5728344" cy="377060"/>
      </dsp:txXfrm>
    </dsp:sp>
    <dsp:sp modelId="{03733717-5231-4988-BE37-B272AD814F52}">
      <dsp:nvSpPr>
        <dsp:cNvPr id="0" name=""/>
        <dsp:cNvSpPr/>
      </dsp:nvSpPr>
      <dsp:spPr>
        <a:xfrm>
          <a:off x="0" y="754720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856078"/>
                <a:satOff val="1366"/>
                <a:lumOff val="-294"/>
                <a:alphaOff val="0"/>
                <a:tint val="98000"/>
                <a:lumMod val="102000"/>
              </a:schemeClr>
              <a:schemeClr val="accent2">
                <a:hueOff val="-856078"/>
                <a:satOff val="1366"/>
                <a:lumOff val="-29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856078"/>
              <a:satOff val="1366"/>
              <a:lumOff val="-29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5C0B37-41A6-4AA4-B955-870B07CAB748}">
      <dsp:nvSpPr>
        <dsp:cNvPr id="0" name=""/>
        <dsp:cNvSpPr/>
      </dsp:nvSpPr>
      <dsp:spPr>
        <a:xfrm>
          <a:off x="0" y="754720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Common law torts </a:t>
          </a:r>
          <a:endParaRPr lang="en-US" sz="1700" kern="1200"/>
        </a:p>
      </dsp:txBody>
      <dsp:txXfrm>
        <a:off x="0" y="754720"/>
        <a:ext cx="5728344" cy="377060"/>
      </dsp:txXfrm>
    </dsp:sp>
    <dsp:sp modelId="{95E7028C-CA79-4525-AC78-736D63A4A451}">
      <dsp:nvSpPr>
        <dsp:cNvPr id="0" name=""/>
        <dsp:cNvSpPr/>
      </dsp:nvSpPr>
      <dsp:spPr>
        <a:xfrm>
          <a:off x="0" y="1131781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4117"/>
                <a:satOff val="2049"/>
                <a:lumOff val="-441"/>
                <a:alphaOff val="0"/>
                <a:tint val="98000"/>
                <a:lumMod val="102000"/>
              </a:schemeClr>
              <a:schemeClr val="accent2">
                <a:hueOff val="-1284117"/>
                <a:satOff val="2049"/>
                <a:lumOff val="-44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1284117"/>
              <a:satOff val="2049"/>
              <a:lumOff val="-44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6AF9F-B073-4A0F-91B2-0232E65D047C}">
      <dsp:nvSpPr>
        <dsp:cNvPr id="0" name=""/>
        <dsp:cNvSpPr/>
      </dsp:nvSpPr>
      <dsp:spPr>
        <a:xfrm>
          <a:off x="0" y="1131781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Statutory torts </a:t>
          </a:r>
          <a:endParaRPr lang="en-US" sz="1700" kern="1200"/>
        </a:p>
      </dsp:txBody>
      <dsp:txXfrm>
        <a:off x="0" y="1131781"/>
        <a:ext cx="5728344" cy="377060"/>
      </dsp:txXfrm>
    </dsp:sp>
    <dsp:sp modelId="{111DE489-4206-42CB-8978-DBC8E06396C3}">
      <dsp:nvSpPr>
        <dsp:cNvPr id="0" name=""/>
        <dsp:cNvSpPr/>
      </dsp:nvSpPr>
      <dsp:spPr>
        <a:xfrm>
          <a:off x="0" y="1508842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712155"/>
                <a:satOff val="2732"/>
                <a:lumOff val="-588"/>
                <a:alphaOff val="0"/>
                <a:tint val="98000"/>
                <a:lumMod val="102000"/>
              </a:schemeClr>
              <a:schemeClr val="accent2">
                <a:hueOff val="-1712155"/>
                <a:satOff val="2732"/>
                <a:lumOff val="-58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1712155"/>
              <a:satOff val="2732"/>
              <a:lumOff val="-5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E39D2F-2FA9-4AA4-AA52-DF8FF6A33CA0}">
      <dsp:nvSpPr>
        <dsp:cNvPr id="0" name=""/>
        <dsp:cNvSpPr/>
      </dsp:nvSpPr>
      <dsp:spPr>
        <a:xfrm>
          <a:off x="0" y="1508842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Employers Liability </a:t>
          </a:r>
          <a:endParaRPr lang="en-US" sz="1700" kern="1200"/>
        </a:p>
      </dsp:txBody>
      <dsp:txXfrm>
        <a:off x="0" y="1508842"/>
        <a:ext cx="5728344" cy="377060"/>
      </dsp:txXfrm>
    </dsp:sp>
    <dsp:sp modelId="{F5B6A7CE-20AB-4DE0-B782-D9E966BA447C}">
      <dsp:nvSpPr>
        <dsp:cNvPr id="0" name=""/>
        <dsp:cNvSpPr/>
      </dsp:nvSpPr>
      <dsp:spPr>
        <a:xfrm>
          <a:off x="0" y="1885903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140194"/>
                <a:satOff val="3415"/>
                <a:lumOff val="-735"/>
                <a:alphaOff val="0"/>
                <a:tint val="98000"/>
                <a:lumMod val="102000"/>
              </a:schemeClr>
              <a:schemeClr val="accent2">
                <a:hueOff val="-2140194"/>
                <a:satOff val="3415"/>
                <a:lumOff val="-73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2140194"/>
              <a:satOff val="3415"/>
              <a:lumOff val="-73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0388C9-FAD2-488C-BDEF-0E399123E42B}">
      <dsp:nvSpPr>
        <dsp:cNvPr id="0" name=""/>
        <dsp:cNvSpPr/>
      </dsp:nvSpPr>
      <dsp:spPr>
        <a:xfrm>
          <a:off x="0" y="1885903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Occupiers' liability </a:t>
          </a:r>
          <a:endParaRPr lang="en-US" sz="1700" kern="1200"/>
        </a:p>
      </dsp:txBody>
      <dsp:txXfrm>
        <a:off x="0" y="1885903"/>
        <a:ext cx="5728344" cy="377060"/>
      </dsp:txXfrm>
    </dsp:sp>
    <dsp:sp modelId="{C8F11D75-1E23-4848-B92F-8914FB132107}">
      <dsp:nvSpPr>
        <dsp:cNvPr id="0" name=""/>
        <dsp:cNvSpPr/>
      </dsp:nvSpPr>
      <dsp:spPr>
        <a:xfrm>
          <a:off x="0" y="2262964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568233"/>
                <a:satOff val="4098"/>
                <a:lumOff val="-883"/>
                <a:alphaOff val="0"/>
                <a:tint val="98000"/>
                <a:lumMod val="102000"/>
              </a:schemeClr>
              <a:schemeClr val="accent2">
                <a:hueOff val="-2568233"/>
                <a:satOff val="4098"/>
                <a:lumOff val="-88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2568233"/>
              <a:satOff val="4098"/>
              <a:lumOff val="-88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98B65-69F3-4A5C-B0B8-93DFC4F9E297}">
      <dsp:nvSpPr>
        <dsp:cNvPr id="0" name=""/>
        <dsp:cNvSpPr/>
      </dsp:nvSpPr>
      <dsp:spPr>
        <a:xfrm>
          <a:off x="0" y="2262964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Negligence </a:t>
          </a:r>
          <a:endParaRPr lang="en-US" sz="1700" kern="1200"/>
        </a:p>
      </dsp:txBody>
      <dsp:txXfrm>
        <a:off x="0" y="2262964"/>
        <a:ext cx="5728344" cy="377060"/>
      </dsp:txXfrm>
    </dsp:sp>
    <dsp:sp modelId="{DD93EA81-A6EA-4101-9327-56C04ABB81AC}">
      <dsp:nvSpPr>
        <dsp:cNvPr id="0" name=""/>
        <dsp:cNvSpPr/>
      </dsp:nvSpPr>
      <dsp:spPr>
        <a:xfrm>
          <a:off x="0" y="264002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996272"/>
                <a:satOff val="4781"/>
                <a:lumOff val="-1030"/>
                <a:alphaOff val="0"/>
                <a:tint val="98000"/>
                <a:lumMod val="102000"/>
              </a:schemeClr>
              <a:schemeClr val="accent2">
                <a:hueOff val="-2996272"/>
                <a:satOff val="4781"/>
                <a:lumOff val="-103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2996272"/>
              <a:satOff val="4781"/>
              <a:lumOff val="-10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228D92-3A54-4827-8F96-6EC5BEC503EC}">
      <dsp:nvSpPr>
        <dsp:cNvPr id="0" name=""/>
        <dsp:cNvSpPr/>
      </dsp:nvSpPr>
      <dsp:spPr>
        <a:xfrm>
          <a:off x="0" y="2640025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Defences </a:t>
          </a:r>
          <a:endParaRPr lang="en-US" sz="1700" kern="1200"/>
        </a:p>
      </dsp:txBody>
      <dsp:txXfrm>
        <a:off x="0" y="2640025"/>
        <a:ext cx="5728344" cy="377060"/>
      </dsp:txXfrm>
    </dsp:sp>
    <dsp:sp modelId="{4A336E6E-20B8-48D3-832D-8C3A74B8B507}">
      <dsp:nvSpPr>
        <dsp:cNvPr id="0" name=""/>
        <dsp:cNvSpPr/>
      </dsp:nvSpPr>
      <dsp:spPr>
        <a:xfrm>
          <a:off x="0" y="3017086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424311"/>
                <a:satOff val="5464"/>
                <a:lumOff val="-1177"/>
                <a:alphaOff val="0"/>
                <a:tint val="98000"/>
                <a:lumMod val="102000"/>
              </a:schemeClr>
              <a:schemeClr val="accent2">
                <a:hueOff val="-3424311"/>
                <a:satOff val="5464"/>
                <a:lumOff val="-117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424311"/>
              <a:satOff val="5464"/>
              <a:lumOff val="-117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3A7C6C-EEA3-4CFD-A0B4-6FF7D43308C9}">
      <dsp:nvSpPr>
        <dsp:cNvPr id="0" name=""/>
        <dsp:cNvSpPr/>
      </dsp:nvSpPr>
      <dsp:spPr>
        <a:xfrm>
          <a:off x="0" y="3017086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Damages </a:t>
          </a:r>
          <a:endParaRPr lang="en-US" sz="1700" kern="1200"/>
        </a:p>
      </dsp:txBody>
      <dsp:txXfrm>
        <a:off x="0" y="3017086"/>
        <a:ext cx="5728344" cy="377060"/>
      </dsp:txXfrm>
    </dsp:sp>
    <dsp:sp modelId="{135D8054-9FD9-43DC-BE05-88247262D018}">
      <dsp:nvSpPr>
        <dsp:cNvPr id="0" name=""/>
        <dsp:cNvSpPr/>
      </dsp:nvSpPr>
      <dsp:spPr>
        <a:xfrm>
          <a:off x="0" y="3394147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852350"/>
                <a:satOff val="6147"/>
                <a:lumOff val="-1324"/>
                <a:alphaOff val="0"/>
                <a:tint val="98000"/>
                <a:lumMod val="102000"/>
              </a:schemeClr>
              <a:schemeClr val="accent2">
                <a:hueOff val="-3852350"/>
                <a:satOff val="6147"/>
                <a:lumOff val="-132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852350"/>
              <a:satOff val="6147"/>
              <a:lumOff val="-132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1A6090-87A6-4002-B936-C41120B53DAE}">
      <dsp:nvSpPr>
        <dsp:cNvPr id="0" name=""/>
        <dsp:cNvSpPr/>
      </dsp:nvSpPr>
      <dsp:spPr>
        <a:xfrm>
          <a:off x="0" y="3394147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Tort law </a:t>
          </a:r>
          <a:endParaRPr lang="en-US" sz="1700" kern="1200"/>
        </a:p>
      </dsp:txBody>
      <dsp:txXfrm>
        <a:off x="0" y="3394147"/>
        <a:ext cx="5728344" cy="377060"/>
      </dsp:txXfrm>
    </dsp:sp>
    <dsp:sp modelId="{D6E06413-889B-4616-8885-C24C9AF58245}">
      <dsp:nvSpPr>
        <dsp:cNvPr id="0" name=""/>
        <dsp:cNvSpPr/>
      </dsp:nvSpPr>
      <dsp:spPr>
        <a:xfrm>
          <a:off x="0" y="377120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4280388"/>
                <a:satOff val="6830"/>
                <a:lumOff val="-1471"/>
                <a:alphaOff val="0"/>
                <a:tint val="98000"/>
                <a:lumMod val="102000"/>
              </a:schemeClr>
              <a:schemeClr val="accent2">
                <a:hueOff val="-4280388"/>
                <a:satOff val="6830"/>
                <a:lumOff val="-147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4280388"/>
              <a:satOff val="6830"/>
              <a:lumOff val="-147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8A12ED-4E4F-4263-9AAD-2694BDF83E42}">
      <dsp:nvSpPr>
        <dsp:cNvPr id="0" name=""/>
        <dsp:cNvSpPr/>
      </dsp:nvSpPr>
      <dsp:spPr>
        <a:xfrm>
          <a:off x="0" y="3771208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Duty of care case law </a:t>
          </a:r>
          <a:endParaRPr lang="en-US" sz="1700" kern="1200"/>
        </a:p>
      </dsp:txBody>
      <dsp:txXfrm>
        <a:off x="0" y="3771208"/>
        <a:ext cx="5728344" cy="377060"/>
      </dsp:txXfrm>
    </dsp:sp>
    <dsp:sp modelId="{6DCE4400-8BD1-4E9A-B144-9C09B8DB5030}">
      <dsp:nvSpPr>
        <dsp:cNvPr id="0" name=""/>
        <dsp:cNvSpPr/>
      </dsp:nvSpPr>
      <dsp:spPr>
        <a:xfrm>
          <a:off x="0" y="4148269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4708428"/>
                <a:satOff val="7513"/>
                <a:lumOff val="-1618"/>
                <a:alphaOff val="0"/>
                <a:tint val="98000"/>
                <a:lumMod val="102000"/>
              </a:schemeClr>
              <a:schemeClr val="accent2">
                <a:hueOff val="-4708428"/>
                <a:satOff val="7513"/>
                <a:lumOff val="-161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4708428"/>
              <a:satOff val="7513"/>
              <a:lumOff val="-161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E4AE38-A5BA-4944-ACF5-54EE72876570}">
      <dsp:nvSpPr>
        <dsp:cNvPr id="0" name=""/>
        <dsp:cNvSpPr/>
      </dsp:nvSpPr>
      <dsp:spPr>
        <a:xfrm>
          <a:off x="0" y="4148269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Remedies </a:t>
          </a:r>
          <a:endParaRPr lang="en-US" sz="1700" kern="1200"/>
        </a:p>
      </dsp:txBody>
      <dsp:txXfrm>
        <a:off x="0" y="4148269"/>
        <a:ext cx="5728344" cy="377060"/>
      </dsp:txXfrm>
    </dsp:sp>
    <dsp:sp modelId="{181746B3-8A78-4837-BF51-8D331842D0E2}">
      <dsp:nvSpPr>
        <dsp:cNvPr id="0" name=""/>
        <dsp:cNvSpPr/>
      </dsp:nvSpPr>
      <dsp:spPr>
        <a:xfrm>
          <a:off x="0" y="4525330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5136466"/>
              <a:satOff val="8196"/>
              <a:lumOff val="-176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A021E3-E22A-48A0-9D06-2C22F9B07B6F}">
      <dsp:nvSpPr>
        <dsp:cNvPr id="0" name=""/>
        <dsp:cNvSpPr/>
      </dsp:nvSpPr>
      <dsp:spPr>
        <a:xfrm>
          <a:off x="0" y="4525330"/>
          <a:ext cx="5728344" cy="37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Battery and assault – intentional torts </a:t>
          </a:r>
          <a:endParaRPr lang="en-US" sz="1700" kern="1200"/>
        </a:p>
      </dsp:txBody>
      <dsp:txXfrm>
        <a:off x="0" y="4525330"/>
        <a:ext cx="5728344" cy="3770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915D7-3A53-40E9-8847-16B6BA5ACC5E}">
      <dsp:nvSpPr>
        <dsp:cNvPr id="0" name=""/>
        <dsp:cNvSpPr/>
      </dsp:nvSpPr>
      <dsp:spPr>
        <a:xfrm>
          <a:off x="0" y="796735"/>
          <a:ext cx="5728344" cy="14708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2B912-2C26-45F0-98EB-3EE2A057D60B}">
      <dsp:nvSpPr>
        <dsp:cNvPr id="0" name=""/>
        <dsp:cNvSpPr/>
      </dsp:nvSpPr>
      <dsp:spPr>
        <a:xfrm>
          <a:off x="444946" y="1127687"/>
          <a:ext cx="808993" cy="8089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2D598C-3111-425E-84FD-A27BD2443352}">
      <dsp:nvSpPr>
        <dsp:cNvPr id="0" name=""/>
        <dsp:cNvSpPr/>
      </dsp:nvSpPr>
      <dsp:spPr>
        <a:xfrm>
          <a:off x="1698886" y="796735"/>
          <a:ext cx="4029457" cy="1470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670" tIns="155670" rIns="155670" bIns="1556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that you read your answers before the end of the exam. </a:t>
          </a:r>
          <a:endParaRPr lang="en-US" sz="2500" kern="1200"/>
        </a:p>
      </dsp:txBody>
      <dsp:txXfrm>
        <a:off x="1698886" y="796735"/>
        <a:ext cx="4029457" cy="1470897"/>
      </dsp:txXfrm>
    </dsp:sp>
    <dsp:sp modelId="{C5F28740-C1F7-433C-9F06-4139502C487C}">
      <dsp:nvSpPr>
        <dsp:cNvPr id="0" name=""/>
        <dsp:cNvSpPr/>
      </dsp:nvSpPr>
      <dsp:spPr>
        <a:xfrm>
          <a:off x="0" y="2635357"/>
          <a:ext cx="5728344" cy="14708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34E52-D193-4E54-A289-E9C880FB1BDE}">
      <dsp:nvSpPr>
        <dsp:cNvPr id="0" name=""/>
        <dsp:cNvSpPr/>
      </dsp:nvSpPr>
      <dsp:spPr>
        <a:xfrm>
          <a:off x="444946" y="2966308"/>
          <a:ext cx="808993" cy="8089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BC5DD-7005-4951-AF4F-3D7C831A7D2F}">
      <dsp:nvSpPr>
        <dsp:cNvPr id="0" name=""/>
        <dsp:cNvSpPr/>
      </dsp:nvSpPr>
      <dsp:spPr>
        <a:xfrm>
          <a:off x="1698886" y="2635357"/>
          <a:ext cx="4029457" cy="1470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670" tIns="155670" rIns="155670" bIns="1556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Read the question carefully. </a:t>
          </a:r>
          <a:endParaRPr lang="en-US" sz="2500" kern="1200"/>
        </a:p>
      </dsp:txBody>
      <dsp:txXfrm>
        <a:off x="1698886" y="2635357"/>
        <a:ext cx="4029457" cy="14708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2B674F-9708-4770-97AA-34A43CACFEBC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6B3C1E-FB95-4CC0-8D05-6084E5B4CAC9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58469-0B5E-4DE4-8C07-4861EE913699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Closed book exam. </a:t>
          </a:r>
          <a:endParaRPr lang="en-US" sz="2500" kern="1200"/>
        </a:p>
      </dsp:txBody>
      <dsp:txXfrm>
        <a:off x="1617591" y="598"/>
        <a:ext cx="4110752" cy="1400512"/>
      </dsp:txXfrm>
    </dsp:sp>
    <dsp:sp modelId="{4B864E7A-5BAA-44B7-AD6F-E6D8BE970DE3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C2382-E393-49DB-A3F1-A35A14B28C65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D9F3C-5E79-4417-BF2A-70F447C1196B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Attempt all questions.</a:t>
          </a:r>
          <a:endParaRPr lang="en-US" sz="2500" kern="1200"/>
        </a:p>
      </dsp:txBody>
      <dsp:txXfrm>
        <a:off x="1617591" y="1751238"/>
        <a:ext cx="4110752" cy="1400512"/>
      </dsp:txXfrm>
    </dsp:sp>
    <dsp:sp modelId="{9B010942-C9CA-46FA-8B4A-3AF160B5470B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209FC9-4C70-4AAA-9E9B-6B8DF6D9C872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E1BEA-F390-4AFB-863A-0CC1626786C7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Bring along a black pen.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9E5A3-C902-4B5C-AE2A-F68E7204B0B0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125E2C-137A-4BAD-B182-D0F57F494DDC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D9D48-CE3F-425B-99BE-8D1739B2C591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Check your timetable for the exam date </a:t>
          </a:r>
          <a:endParaRPr lang="en-US" sz="2200" kern="1200"/>
        </a:p>
      </dsp:txBody>
      <dsp:txXfrm>
        <a:off x="1191211" y="2034"/>
        <a:ext cx="4537132" cy="1031351"/>
      </dsp:txXfrm>
    </dsp:sp>
    <dsp:sp modelId="{72F44B68-B81D-41C6-B4C0-2FDF761BD82A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935B3-A1B2-42B5-8D6B-7989095B153C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29B6C-6520-424F-87C6-4FB4481FC65E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Check your timetable for the location and time of the exam</a:t>
          </a:r>
          <a:endParaRPr lang="en-US" sz="2200" kern="1200"/>
        </a:p>
      </dsp:txBody>
      <dsp:txXfrm>
        <a:off x="1191211" y="1291224"/>
        <a:ext cx="4537132" cy="1031351"/>
      </dsp:txXfrm>
    </dsp:sp>
    <dsp:sp modelId="{74C220B8-66B8-436E-AF58-71AAD03570AB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2184E6-A282-4517-A96B-ADE9976C60E6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73B0D-E640-44E1-95EA-D51265670F85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Closed book exam </a:t>
          </a:r>
          <a:endParaRPr lang="en-US" sz="2200" kern="1200"/>
        </a:p>
      </dsp:txBody>
      <dsp:txXfrm>
        <a:off x="1191211" y="2580413"/>
        <a:ext cx="4537132" cy="1031351"/>
      </dsp:txXfrm>
    </dsp:sp>
    <dsp:sp modelId="{DB96B7D9-BAAC-4C2D-864F-75AA3A8779B8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67EC94-C2DA-4AF3-8E1E-1EEF82ED0872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25DAE-526C-4B76-B275-6B04C33AF49B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Note the guidance </a:t>
          </a:r>
          <a:endParaRPr lang="en-US" sz="2200" kern="1200"/>
        </a:p>
      </dsp:txBody>
      <dsp:txXfrm>
        <a:off x="1191211" y="3869603"/>
        <a:ext cx="4537132" cy="1031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7/3/2026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B91D8-3242-C3F7-89B8-0E6EA7F1D7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/>
              <a:t>Tort Law resit exam guidance </a:t>
            </a:r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EDDDBD-4EC8-59D6-3294-EA6C0D0608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4181913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5E1FC6-48A4-5D01-7BE3-125AA0151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84F84A-6898-4825-5A09-1DEE43E2D4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938001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1340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72E23-EF56-3D27-CE3D-B6775E6D9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pPr algn="ctr"/>
            <a:r>
              <a:rPr lang="en-GB" sz="4400" u="sng" dirty="0"/>
              <a:t>Topics to revise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A63882-AE5A-D327-5494-9B3BE5FCC5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82976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97602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E1748161-2B1A-F42C-B176-4D01FC278FC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562" r="19119" b="-2"/>
          <a:stretch>
            <a:fillRect/>
          </a:stretch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61C98-447F-B481-AF64-D82B272E5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Question types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51B51-C361-5A28-FF1E-6DAEA3B30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Multiple choice Questions</a:t>
            </a:r>
          </a:p>
          <a:p>
            <a:r>
              <a:rPr lang="en-GB" dirty="0"/>
              <a:t>Scenario Questions </a:t>
            </a:r>
          </a:p>
          <a:p>
            <a:r>
              <a:rPr lang="en-GB" dirty="0"/>
              <a:t>Long Answer Questions </a:t>
            </a:r>
          </a:p>
          <a:p>
            <a:r>
              <a:rPr lang="en-GB" dirty="0"/>
              <a:t>Small Answer Questions </a:t>
            </a:r>
          </a:p>
          <a:p>
            <a:r>
              <a:rPr lang="en-GB" dirty="0"/>
              <a:t>Sequence question </a:t>
            </a:r>
          </a:p>
        </p:txBody>
      </p:sp>
    </p:spTree>
    <p:extLst>
      <p:ext uri="{BB962C8B-B14F-4D97-AF65-F5344CB8AC3E}">
        <p14:creationId xmlns:p14="http://schemas.microsoft.com/office/powerpoint/2010/main" val="3373769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780823-58D1-5CDC-647F-680D05962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 dirty="0"/>
              <a:t>Guidance</a:t>
            </a:r>
            <a:r>
              <a:rPr lang="en-GB" sz="440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5DC797-7731-539B-14E7-2194D223F2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3529577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1323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E97B3-171C-892D-6D9D-693152DB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 dirty="0"/>
              <a:t>Guidance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6D91F3-1B24-3D4B-6F6A-8CE186D2A8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2987867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49857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404C99-7FB0-7412-39E9-C65C67FA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2C1133-AF7F-2FB9-17AA-43366677D6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5651605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5791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E5A10C92-5805-4C39-9BF6-507F3B966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C3BC4313-150E-5010-55B5-A69EAA595A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3115D4-0718-A232-6FE1-D0524CC1F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1449147"/>
            <a:ext cx="10572000" cy="37324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C9841-6047-CF9F-039F-373A3D0910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1" y="5280847"/>
            <a:ext cx="10572000" cy="4349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315305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143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Century Gothic</vt:lpstr>
      <vt:lpstr>Wingdings 2</vt:lpstr>
      <vt:lpstr>Quotable</vt:lpstr>
      <vt:lpstr>Tort Law resit exam guidance </vt:lpstr>
      <vt:lpstr>Content </vt:lpstr>
      <vt:lpstr>Topics to revise </vt:lpstr>
      <vt:lpstr>Question types  </vt:lpstr>
      <vt:lpstr>Guidance </vt:lpstr>
      <vt:lpstr>Guidance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2026-07-03T09:37:06Z</dcterms:created>
  <dcterms:modified xsi:type="dcterms:W3CDTF">2026-07-03T10:19:57Z</dcterms:modified>
</cp:coreProperties>
</file>