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2" r:id="rId3"/>
    <p:sldId id="257" r:id="rId4"/>
    <p:sldId id="258" r:id="rId5"/>
    <p:sldId id="259" r:id="rId6"/>
    <p:sldId id="260" r:id="rId7"/>
    <p:sldId id="261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5" autoAdjust="0"/>
    <p:restoredTop sz="94660"/>
  </p:normalViewPr>
  <p:slideViewPr>
    <p:cSldViewPr snapToGrid="0">
      <p:cViewPr>
        <p:scale>
          <a:sx n="20" d="100"/>
          <a:sy n="20" d="100"/>
        </p:scale>
        <p:origin x="1566" y="201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BBED15-2D5D-4837-B36D-9B1BF600B6B3}" type="datetimeFigureOut">
              <a:rPr lang="en-GB" smtClean="0"/>
              <a:t>24/02/2015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983BCD-B4AC-4E0B-8C17-113A1D3DC83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82443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BBED15-2D5D-4837-B36D-9B1BF600B6B3}" type="datetimeFigureOut">
              <a:rPr lang="en-GB" smtClean="0"/>
              <a:t>24/02/2015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983BCD-B4AC-4E0B-8C17-113A1D3DC83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958388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BBED15-2D5D-4837-B36D-9B1BF600B6B3}" type="datetimeFigureOut">
              <a:rPr lang="en-GB" smtClean="0"/>
              <a:t>24/02/2015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983BCD-B4AC-4E0B-8C17-113A1D3DC83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9336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BBED15-2D5D-4837-B36D-9B1BF600B6B3}" type="datetimeFigureOut">
              <a:rPr lang="en-GB" smtClean="0"/>
              <a:t>24/02/2015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983BCD-B4AC-4E0B-8C17-113A1D3DC83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470822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BBED15-2D5D-4837-B36D-9B1BF600B6B3}" type="datetimeFigureOut">
              <a:rPr lang="en-GB" smtClean="0"/>
              <a:t>24/02/2015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983BCD-B4AC-4E0B-8C17-113A1D3DC83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952177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BBED15-2D5D-4837-B36D-9B1BF600B6B3}" type="datetimeFigureOut">
              <a:rPr lang="en-GB" smtClean="0"/>
              <a:t>24/02/2015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983BCD-B4AC-4E0B-8C17-113A1D3DC83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453492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BBED15-2D5D-4837-B36D-9B1BF600B6B3}" type="datetimeFigureOut">
              <a:rPr lang="en-GB" smtClean="0"/>
              <a:t>24/02/2015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983BCD-B4AC-4E0B-8C17-113A1D3DC83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69794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BBED15-2D5D-4837-B36D-9B1BF600B6B3}" type="datetimeFigureOut">
              <a:rPr lang="en-GB" smtClean="0"/>
              <a:t>24/02/2015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983BCD-B4AC-4E0B-8C17-113A1D3DC83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108636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BBED15-2D5D-4837-B36D-9B1BF600B6B3}" type="datetimeFigureOut">
              <a:rPr lang="en-GB" smtClean="0"/>
              <a:t>24/02/2015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983BCD-B4AC-4E0B-8C17-113A1D3DC83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133385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BBED15-2D5D-4837-B36D-9B1BF600B6B3}" type="datetimeFigureOut">
              <a:rPr lang="en-GB" smtClean="0"/>
              <a:t>24/02/2015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983BCD-B4AC-4E0B-8C17-113A1D3DC83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30836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BBED15-2D5D-4837-B36D-9B1BF600B6B3}" type="datetimeFigureOut">
              <a:rPr lang="en-GB" smtClean="0"/>
              <a:t>24/02/2015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983BCD-B4AC-4E0B-8C17-113A1D3DC83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414147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3BBED15-2D5D-4837-B36D-9B1BF600B6B3}" type="datetimeFigureOut">
              <a:rPr lang="en-GB" smtClean="0"/>
              <a:t>24/02/2015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B983BCD-B4AC-4E0B-8C17-113A1D3DC83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0391076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Crusading in the Middle Ages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Military Orders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9609766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Simon de Hesdin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300" t="11958" r="56200" b="57052"/>
          <a:stretch/>
        </p:blipFill>
        <p:spPr bwMode="auto">
          <a:xfrm>
            <a:off x="6753726" y="0"/>
            <a:ext cx="5438274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http://upload.wikimedia.org/wikipedia/commons/6/6d/KnightsTemplarPlayingChess1283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864045"/>
            <a:ext cx="6753726" cy="39939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/>
          <p:cNvSpPr txBox="1"/>
          <p:nvPr/>
        </p:nvSpPr>
        <p:spPr>
          <a:xfrm>
            <a:off x="625642" y="529389"/>
            <a:ext cx="539014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Templars and </a:t>
            </a:r>
            <a:r>
              <a:rPr lang="en-GB" dirty="0" err="1" smtClean="0"/>
              <a:t>Hospitallers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6912439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02080" y="59253"/>
            <a:ext cx="9753600" cy="6495897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121920" y="487680"/>
            <a:ext cx="12801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Bet </a:t>
            </a:r>
            <a:r>
              <a:rPr lang="en-GB" dirty="0" err="1" smtClean="0"/>
              <a:t>Guvrin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2486528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upload.wikimedia.org/wikipedia/commons/c/c5/Krak_des_Chevaliers_01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069" y="0"/>
            <a:ext cx="12115932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2763705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http://upload.wikimedia.org/wikipedia/commons/1/1a/Belvoir_fortress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66975" y="0"/>
            <a:ext cx="9725025" cy="69913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/>
          <p:cNvSpPr txBox="1"/>
          <p:nvPr/>
        </p:nvSpPr>
        <p:spPr>
          <a:xfrm>
            <a:off x="438150" y="514350"/>
            <a:ext cx="8763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Belvoir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0163159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http://upload.wikimedia.org/wikipedia/commons/a/a1/Marqab-crusader-castle-donjon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" y="743711"/>
            <a:ext cx="12192000" cy="61142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/>
          <p:cNvSpPr txBox="1"/>
          <p:nvPr/>
        </p:nvSpPr>
        <p:spPr>
          <a:xfrm>
            <a:off x="625642" y="0"/>
            <a:ext cx="115503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 smtClean="0"/>
              <a:t>Marqab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2441388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6622410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29AF8C"/>
      </a:accent1>
      <a:accent2>
        <a:srgbClr val="97BE49"/>
      </a:accent2>
      <a:accent3>
        <a:srgbClr val="3D9CCC"/>
      </a:accent3>
      <a:accent4>
        <a:srgbClr val="7C60C6"/>
      </a:accent4>
      <a:accent5>
        <a:srgbClr val="C9492C"/>
      </a:accent5>
      <a:accent6>
        <a:srgbClr val="D58C2E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3E4F19A7-A959-40BB-972C-4880BAF8EB09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278</TotalTime>
  <Words>14</Words>
  <Application>Microsoft Office PowerPoint</Application>
  <PresentationFormat>Widescreen</PresentationFormat>
  <Paragraphs>6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1" baseType="lpstr">
      <vt:lpstr>Arial</vt:lpstr>
      <vt:lpstr>Calibri</vt:lpstr>
      <vt:lpstr>Calibri Light</vt:lpstr>
      <vt:lpstr>Office Theme</vt:lpstr>
      <vt:lpstr>Crusading in the Middle Ages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Crusading in the Middle Ages</dc:title>
  <dc:creator>Jonny</dc:creator>
  <cp:lastModifiedBy>Jonny</cp:lastModifiedBy>
  <cp:revision>3</cp:revision>
  <dcterms:created xsi:type="dcterms:W3CDTF">2015-02-24T10:53:14Z</dcterms:created>
  <dcterms:modified xsi:type="dcterms:W3CDTF">2015-02-24T15:32:13Z</dcterms:modified>
</cp:coreProperties>
</file>